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1" r:id="rId4"/>
    <p:sldMasterId id="2147483749" r:id="rId5"/>
    <p:sldMasterId id="2147483648" r:id="rId6"/>
    <p:sldMasterId id="2147483656" r:id="rId7"/>
    <p:sldMasterId id="2147483658" r:id="rId8"/>
    <p:sldMasterId id="2147483680" r:id="rId9"/>
    <p:sldMasterId id="2147483653" r:id="rId10"/>
  </p:sldMasterIdLst>
  <p:notesMasterIdLst>
    <p:notesMasterId r:id="rId48"/>
  </p:notesMasterIdLst>
  <p:sldIdLst>
    <p:sldId id="676" r:id="rId11"/>
    <p:sldId id="516" r:id="rId12"/>
    <p:sldId id="677" r:id="rId13"/>
    <p:sldId id="594" r:id="rId14"/>
    <p:sldId id="595" r:id="rId15"/>
    <p:sldId id="596" r:id="rId16"/>
    <p:sldId id="678" r:id="rId17"/>
    <p:sldId id="600" r:id="rId18"/>
    <p:sldId id="608" r:id="rId19"/>
    <p:sldId id="659" r:id="rId20"/>
    <p:sldId id="616" r:id="rId21"/>
    <p:sldId id="612" r:id="rId22"/>
    <p:sldId id="601" r:id="rId23"/>
    <p:sldId id="610" r:id="rId24"/>
    <p:sldId id="655" r:id="rId25"/>
    <p:sldId id="614" r:id="rId26"/>
    <p:sldId id="623" r:id="rId27"/>
    <p:sldId id="621" r:id="rId28"/>
    <p:sldId id="624" r:id="rId29"/>
    <p:sldId id="653" r:id="rId30"/>
    <p:sldId id="618" r:id="rId31"/>
    <p:sldId id="625" r:id="rId32"/>
    <p:sldId id="635" r:id="rId33"/>
    <p:sldId id="651" r:id="rId34"/>
    <p:sldId id="639" r:id="rId35"/>
    <p:sldId id="641" r:id="rId36"/>
    <p:sldId id="637" r:id="rId37"/>
    <p:sldId id="643" r:id="rId38"/>
    <p:sldId id="645" r:id="rId39"/>
    <p:sldId id="647" r:id="rId40"/>
    <p:sldId id="649" r:id="rId41"/>
    <p:sldId id="660" r:id="rId42"/>
    <p:sldId id="661" r:id="rId43"/>
    <p:sldId id="665" r:id="rId44"/>
    <p:sldId id="667" r:id="rId45"/>
    <p:sldId id="679" r:id="rId46"/>
    <p:sldId id="670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ACAC"/>
    <a:srgbClr val="FA8989"/>
    <a:srgbClr val="FAE091"/>
    <a:srgbClr val="FAC219"/>
    <a:srgbClr val="84B066"/>
    <a:srgbClr val="F75757"/>
    <a:srgbClr val="4F9B9E"/>
    <a:srgbClr val="8860A6"/>
    <a:srgbClr val="9A80AD"/>
    <a:srgbClr val="6AA3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66971D-4D6E-BE3E-0E68-02B0FB7A3E5F}" v="60" dt="2023-02-16T11:14:27.199"/>
    <p1510:client id="{1DDAF311-2ABD-BE22-E1B5-D695099900B8}" v="839" dt="2023-02-25T18:05:08.812"/>
    <p1510:client id="{271D7EA9-404A-C82C-B3A3-B9E6D777A77D}" v="144" dt="2023-10-12T21:31:36.509"/>
    <p1510:client id="{3C854FEB-FFDD-4359-8276-F63DB6914B56}" vWet="4" dt="2022-09-06T18:33:39.616"/>
    <p1510:client id="{4A9C3269-0DB7-5A78-2964-9BB183417EB8}" v="26" dt="2022-09-06T18:30:20.602"/>
    <p1510:client id="{4D4AD443-804D-4653-898A-E2875B86FA9F}" v="24" dt="2023-01-13T18:57:11.497"/>
    <p1510:client id="{5D152FB1-CE51-D314-28F8-197057B174FA}" v="41" dt="2023-02-27T12:50:03.241"/>
    <p1510:client id="{76A89318-4F12-9541-75FF-E4282D3FF9BA}" v="1078" dt="2023-02-21T13:15:20.687"/>
    <p1510:client id="{7FBF0D6C-33F6-641B-7E3D-090B72DA90EE}" v="2977" dt="2023-02-27T12:34:59.493"/>
    <p1510:client id="{91F8939B-CA17-E976-9E8A-B5B81B8C4933}" v="39" dt="2023-03-03T08:40:39.071"/>
    <p1510:client id="{98A00F3F-6208-4ACC-8E04-C58F6FB98520}" v="143" dt="2022-09-06T15:20:09.176"/>
    <p1510:client id="{ACBB46C8-45EA-8B74-D97F-C9E59C5933B6}" v="49" dt="2022-12-12T12:26:08.094"/>
    <p1510:client id="{AF8350A1-CEFB-E55E-46D1-4240EAF41B25}" v="468" dt="2022-09-06T19:11:35.474"/>
    <p1510:client id="{B53F4FBB-3346-54D3-E1DA-7325B19E3F23}" v="6" dt="2023-03-06T10:32:55.923"/>
    <p1510:client id="{BB1F8DB7-7843-4D4F-8890-F4AC25283B4E}" v="5" dt="2023-01-16T12:25:06.079"/>
    <p1510:client id="{BFDB71F7-5557-BCFF-18A3-63FE67736651}" v="2260" dt="2023-01-15T18:45:11.570"/>
    <p1510:client id="{C08010DF-9AF1-09B8-BB0F-48CAB820F704}" v="725" dt="2023-02-20T17:28:19.782"/>
    <p1510:client id="{C64AABE4-8161-8E03-AF16-4C0FB66572FC}" v="831" dt="2023-01-05T15:28:40.523"/>
    <p1510:client id="{CA40654B-5DF4-1444-0F1C-6A8EBCB53A4F}" v="7310" dt="2023-02-24T11:59:19.312"/>
    <p1510:client id="{CED7C185-160D-0D58-EC24-0CCB969973CF}" v="2595" dt="2023-01-12T15:20:43.865"/>
    <p1510:client id="{D131407D-E5E6-D370-9CE9-70BFFD52699D}" v="2944" dt="2023-02-24T15:45:32.044"/>
    <p1510:client id="{D5841E55-3431-46F8-BFAF-7829BB894D18}" v="352" dt="2023-01-13T15:03:13.953"/>
    <p1510:client id="{F71960CC-5AA0-5B80-499C-D61877820DF1}" v="106" dt="2023-03-05T10:40:36.8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F71960CC-5AA0-5B80-499C-D61877820DF1}"/>
    <pc:docChg chg="addSld delSld modSld">
      <pc:chgData name="Roberta Tucker" userId="S::r.tucker@uwtsd.ac.uk::27ca61ee-ba03-4b92-a89a-1d5600e2200a" providerId="AD" clId="Web-{F71960CC-5AA0-5B80-499C-D61877820DF1}" dt="2023-03-05T10:40:36.894" v="74"/>
      <pc:docMkLst>
        <pc:docMk/>
      </pc:docMkLst>
      <pc:sldChg chg="modSp">
        <pc:chgData name="Roberta Tucker" userId="S::r.tucker@uwtsd.ac.uk::27ca61ee-ba03-4b92-a89a-1d5600e2200a" providerId="AD" clId="Web-{F71960CC-5AA0-5B80-499C-D61877820DF1}" dt="2023-03-05T10:28:56.532" v="6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F71960CC-5AA0-5B80-499C-D61877820DF1}" dt="2023-03-05T10:28:56.532" v="6" actId="20577"/>
          <ac:spMkLst>
            <pc:docMk/>
            <pc:sldMk cId="2485985612" sldId="521"/>
            <ac:spMk id="8" creationId="{57ED6D5D-E07C-2A2E-1770-B082DB384717}"/>
          </ac:spMkLst>
        </pc:spChg>
      </pc:sldChg>
      <pc:sldChg chg="modSp">
        <pc:chgData name="Roberta Tucker" userId="S::r.tucker@uwtsd.ac.uk::27ca61ee-ba03-4b92-a89a-1d5600e2200a" providerId="AD" clId="Web-{F71960CC-5AA0-5B80-499C-D61877820DF1}" dt="2023-03-05T10:34:25.087" v="66" actId="20577"/>
        <pc:sldMkLst>
          <pc:docMk/>
          <pc:sldMk cId="4215338442" sldId="529"/>
        </pc:sldMkLst>
        <pc:spChg chg="mod">
          <ac:chgData name="Roberta Tucker" userId="S::r.tucker@uwtsd.ac.uk::27ca61ee-ba03-4b92-a89a-1d5600e2200a" providerId="AD" clId="Web-{F71960CC-5AA0-5B80-499C-D61877820DF1}" dt="2023-03-05T10:34:25.087" v="66" actId="20577"/>
          <ac:spMkLst>
            <pc:docMk/>
            <pc:sldMk cId="4215338442" sldId="529"/>
            <ac:spMk id="2" creationId="{59B6F813-2152-B5B1-2D75-AA777F36E4C7}"/>
          </ac:spMkLst>
        </pc:spChg>
      </pc:sldChg>
      <pc:sldChg chg="del">
        <pc:chgData name="Roberta Tucker" userId="S::r.tucker@uwtsd.ac.uk::27ca61ee-ba03-4b92-a89a-1d5600e2200a" providerId="AD" clId="Web-{F71960CC-5AA0-5B80-499C-D61877820DF1}" dt="2023-03-05T10:39:57.174" v="68"/>
        <pc:sldMkLst>
          <pc:docMk/>
          <pc:sldMk cId="3149371331" sldId="580"/>
        </pc:sldMkLst>
      </pc:sldChg>
      <pc:sldChg chg="del">
        <pc:chgData name="Roberta Tucker" userId="S::r.tucker@uwtsd.ac.uk::27ca61ee-ba03-4b92-a89a-1d5600e2200a" providerId="AD" clId="Web-{F71960CC-5AA0-5B80-499C-D61877820DF1}" dt="2023-03-05T10:40:10.769" v="70"/>
        <pc:sldMkLst>
          <pc:docMk/>
          <pc:sldMk cId="2239323229" sldId="603"/>
        </pc:sldMkLst>
      </pc:sldChg>
      <pc:sldChg chg="del">
        <pc:chgData name="Roberta Tucker" userId="S::r.tucker@uwtsd.ac.uk::27ca61ee-ba03-4b92-a89a-1d5600e2200a" providerId="AD" clId="Web-{F71960CC-5AA0-5B80-499C-D61877820DF1}" dt="2023-03-05T10:40:22.519" v="72"/>
        <pc:sldMkLst>
          <pc:docMk/>
          <pc:sldMk cId="1921097281" sldId="604"/>
        </pc:sldMkLst>
      </pc:sldChg>
      <pc:sldChg chg="del">
        <pc:chgData name="Roberta Tucker" userId="S::r.tucker@uwtsd.ac.uk::27ca61ee-ba03-4b92-a89a-1d5600e2200a" providerId="AD" clId="Web-{F71960CC-5AA0-5B80-499C-D61877820DF1}" dt="2023-03-05T10:40:36.894" v="74"/>
        <pc:sldMkLst>
          <pc:docMk/>
          <pc:sldMk cId="3595496741" sldId="605"/>
        </pc:sldMkLst>
      </pc:sldChg>
      <pc:sldChg chg="delSp modSp">
        <pc:chgData name="Roberta Tucker" userId="S::r.tucker@uwtsd.ac.uk::27ca61ee-ba03-4b92-a89a-1d5600e2200a" providerId="AD" clId="Web-{F71960CC-5AA0-5B80-499C-D61877820DF1}" dt="2023-03-05T10:33:55.087" v="59" actId="20577"/>
        <pc:sldMkLst>
          <pc:docMk/>
          <pc:sldMk cId="75391772" sldId="608"/>
        </pc:sldMkLst>
        <pc:spChg chg="mod">
          <ac:chgData name="Roberta Tucker" userId="S::r.tucker@uwtsd.ac.uk::27ca61ee-ba03-4b92-a89a-1d5600e2200a" providerId="AD" clId="Web-{F71960CC-5AA0-5B80-499C-D61877820DF1}" dt="2023-03-05T10:33:55.087" v="59" actId="20577"/>
          <ac:spMkLst>
            <pc:docMk/>
            <pc:sldMk cId="75391772" sldId="608"/>
            <ac:spMk id="13" creationId="{54DA2EF5-1A1B-3D7F-8E82-399ECBCCC879}"/>
          </ac:spMkLst>
        </pc:spChg>
        <pc:picChg chg="del">
          <ac:chgData name="Roberta Tucker" userId="S::r.tucker@uwtsd.ac.uk::27ca61ee-ba03-4b92-a89a-1d5600e2200a" providerId="AD" clId="Web-{F71960CC-5AA0-5B80-499C-D61877820DF1}" dt="2023-03-05T10:33:23.445" v="44"/>
          <ac:picMkLst>
            <pc:docMk/>
            <pc:sldMk cId="75391772" sldId="608"/>
            <ac:picMk id="4" creationId="{62C12048-9EEC-ED59-A247-0AA3AAC3EF74}"/>
          </ac:picMkLst>
        </pc:picChg>
      </pc:sldChg>
      <pc:sldChg chg="add">
        <pc:chgData name="Roberta Tucker" userId="S::r.tucker@uwtsd.ac.uk::27ca61ee-ba03-4b92-a89a-1d5600e2200a" providerId="AD" clId="Web-{F71960CC-5AA0-5B80-499C-D61877820DF1}" dt="2023-03-05T10:39:54.299" v="67"/>
        <pc:sldMkLst>
          <pc:docMk/>
          <pc:sldMk cId="1058277732" sldId="672"/>
        </pc:sldMkLst>
      </pc:sldChg>
      <pc:sldChg chg="add">
        <pc:chgData name="Roberta Tucker" userId="S::r.tucker@uwtsd.ac.uk::27ca61ee-ba03-4b92-a89a-1d5600e2200a" providerId="AD" clId="Web-{F71960CC-5AA0-5B80-499C-D61877820DF1}" dt="2023-03-05T10:40:06.675" v="69"/>
        <pc:sldMkLst>
          <pc:docMk/>
          <pc:sldMk cId="2154173955" sldId="673"/>
        </pc:sldMkLst>
      </pc:sldChg>
      <pc:sldChg chg="add">
        <pc:chgData name="Roberta Tucker" userId="S::r.tucker@uwtsd.ac.uk::27ca61ee-ba03-4b92-a89a-1d5600e2200a" providerId="AD" clId="Web-{F71960CC-5AA0-5B80-499C-D61877820DF1}" dt="2023-03-05T10:40:19.784" v="71"/>
        <pc:sldMkLst>
          <pc:docMk/>
          <pc:sldMk cId="1079257182" sldId="674"/>
        </pc:sldMkLst>
      </pc:sldChg>
      <pc:sldChg chg="add">
        <pc:chgData name="Roberta Tucker" userId="S::r.tucker@uwtsd.ac.uk::27ca61ee-ba03-4b92-a89a-1d5600e2200a" providerId="AD" clId="Web-{F71960CC-5AA0-5B80-499C-D61877820DF1}" dt="2023-03-05T10:40:33.394" v="73"/>
        <pc:sldMkLst>
          <pc:docMk/>
          <pc:sldMk cId="1078453384" sldId="675"/>
        </pc:sldMkLst>
      </pc:sldChg>
    </pc:docChg>
  </pc:docChgLst>
  <pc:docChgLst>
    <pc:chgData name="Roberta Tucker" userId="S::r.tucker@uwtsd.ac.uk::27ca61ee-ba03-4b92-a89a-1d5600e2200a" providerId="AD" clId="Web-{1C66971D-4D6E-BE3E-0E68-02B0FB7A3E5F}"/>
    <pc:docChg chg="delSld modSld">
      <pc:chgData name="Roberta Tucker" userId="S::r.tucker@uwtsd.ac.uk::27ca61ee-ba03-4b92-a89a-1d5600e2200a" providerId="AD" clId="Web-{1C66971D-4D6E-BE3E-0E68-02B0FB7A3E5F}" dt="2023-02-16T11:14:24.715" v="58" actId="20577"/>
      <pc:docMkLst>
        <pc:docMk/>
      </pc:docMkLst>
      <pc:sldChg chg="del">
        <pc:chgData name="Roberta Tucker" userId="S::r.tucker@uwtsd.ac.uk::27ca61ee-ba03-4b92-a89a-1d5600e2200a" providerId="AD" clId="Web-{1C66971D-4D6E-BE3E-0E68-02B0FB7A3E5F}" dt="2023-02-16T11:12:32.181" v="11"/>
        <pc:sldMkLst>
          <pc:docMk/>
          <pc:sldMk cId="1514206992" sldId="274"/>
        </pc:sldMkLst>
      </pc:sldChg>
      <pc:sldChg chg="del">
        <pc:chgData name="Roberta Tucker" userId="S::r.tucker@uwtsd.ac.uk::27ca61ee-ba03-4b92-a89a-1d5600e2200a" providerId="AD" clId="Web-{1C66971D-4D6E-BE3E-0E68-02B0FB7A3E5F}" dt="2023-02-16T11:13:35.416" v="35"/>
        <pc:sldMkLst>
          <pc:docMk/>
          <pc:sldMk cId="3526516693" sldId="444"/>
        </pc:sldMkLst>
      </pc:sldChg>
      <pc:sldChg chg="del">
        <pc:chgData name="Roberta Tucker" userId="S::r.tucker@uwtsd.ac.uk::27ca61ee-ba03-4b92-a89a-1d5600e2200a" providerId="AD" clId="Web-{1C66971D-4D6E-BE3E-0E68-02B0FB7A3E5F}" dt="2023-02-16T11:12:48.994" v="16"/>
        <pc:sldMkLst>
          <pc:docMk/>
          <pc:sldMk cId="3616011888" sldId="504"/>
        </pc:sldMkLst>
      </pc:sldChg>
      <pc:sldChg chg="del">
        <pc:chgData name="Roberta Tucker" userId="S::r.tucker@uwtsd.ac.uk::27ca61ee-ba03-4b92-a89a-1d5600e2200a" providerId="AD" clId="Web-{1C66971D-4D6E-BE3E-0E68-02B0FB7A3E5F}" dt="2023-02-16T11:12:51.056" v="17"/>
        <pc:sldMkLst>
          <pc:docMk/>
          <pc:sldMk cId="1046421037" sldId="505"/>
        </pc:sldMkLst>
      </pc:sldChg>
      <pc:sldChg chg="del">
        <pc:chgData name="Roberta Tucker" userId="S::r.tucker@uwtsd.ac.uk::27ca61ee-ba03-4b92-a89a-1d5600e2200a" providerId="AD" clId="Web-{1C66971D-4D6E-BE3E-0E68-02B0FB7A3E5F}" dt="2023-02-16T11:12:52.291" v="18"/>
        <pc:sldMkLst>
          <pc:docMk/>
          <pc:sldMk cId="2815014263" sldId="506"/>
        </pc:sldMkLst>
      </pc:sldChg>
      <pc:sldChg chg="modSp">
        <pc:chgData name="Roberta Tucker" userId="S::r.tucker@uwtsd.ac.uk::27ca61ee-ba03-4b92-a89a-1d5600e2200a" providerId="AD" clId="Web-{1C66971D-4D6E-BE3E-0E68-02B0FB7A3E5F}" dt="2023-02-16T11:14:24.715" v="58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1C66971D-4D6E-BE3E-0E68-02B0FB7A3E5F}" dt="2023-02-16T11:14:24.715" v="58" actId="20577"/>
          <ac:spMkLst>
            <pc:docMk/>
            <pc:sldMk cId="2437550428" sldId="516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1C66971D-4D6E-BE3E-0E68-02B0FB7A3E5F}" dt="2023-02-16T11:14:20.042" v="44" actId="20577"/>
          <ac:spMkLst>
            <pc:docMk/>
            <pc:sldMk cId="2437550428" sldId="516"/>
            <ac:spMk id="4" creationId="{88B348B4-1179-40C0-B903-717D79F0A399}"/>
          </ac:spMkLst>
        </pc:spChg>
      </pc:sldChg>
      <pc:sldChg chg="modSp">
        <pc:chgData name="Roberta Tucker" userId="S::r.tucker@uwtsd.ac.uk::27ca61ee-ba03-4b92-a89a-1d5600e2200a" providerId="AD" clId="Web-{1C66971D-4D6E-BE3E-0E68-02B0FB7A3E5F}" dt="2023-02-16T11:13:28.323" v="34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1C66971D-4D6E-BE3E-0E68-02B0FB7A3E5F}" dt="2023-02-16T11:13:28.323" v="34" actId="20577"/>
          <ac:spMkLst>
            <pc:docMk/>
            <pc:sldMk cId="2485985612" sldId="521"/>
            <ac:spMk id="8" creationId="{57ED6D5D-E07C-2A2E-1770-B082DB384717}"/>
          </ac:spMkLst>
        </pc:spChg>
      </pc:sldChg>
      <pc:sldChg chg="modSp">
        <pc:chgData name="Roberta Tucker" userId="S::r.tucker@uwtsd.ac.uk::27ca61ee-ba03-4b92-a89a-1d5600e2200a" providerId="AD" clId="Web-{1C66971D-4D6E-BE3E-0E68-02B0FB7A3E5F}" dt="2023-02-16T11:13:48.761" v="40" actId="20577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1C66971D-4D6E-BE3E-0E68-02B0FB7A3E5F}" dt="2023-02-16T11:13:48.761" v="40" actId="20577"/>
          <ac:spMkLst>
            <pc:docMk/>
            <pc:sldMk cId="3159488521" sldId="525"/>
            <ac:spMk id="5" creationId="{0B019432-F0E9-E765-2264-935D414F17CB}"/>
          </ac:spMkLst>
        </pc:spChg>
      </pc:sldChg>
      <pc:sldChg chg="del">
        <pc:chgData name="Roberta Tucker" userId="S::r.tucker@uwtsd.ac.uk::27ca61ee-ba03-4b92-a89a-1d5600e2200a" providerId="AD" clId="Web-{1C66971D-4D6E-BE3E-0E68-02B0FB7A3E5F}" dt="2023-02-16T11:12:09.461" v="3"/>
        <pc:sldMkLst>
          <pc:docMk/>
          <pc:sldMk cId="916661443" sldId="531"/>
        </pc:sldMkLst>
      </pc:sldChg>
      <pc:sldChg chg="del">
        <pc:chgData name="Roberta Tucker" userId="S::r.tucker@uwtsd.ac.uk::27ca61ee-ba03-4b92-a89a-1d5600e2200a" providerId="AD" clId="Web-{1C66971D-4D6E-BE3E-0E68-02B0FB7A3E5F}" dt="2023-02-16T11:12:10.977" v="4"/>
        <pc:sldMkLst>
          <pc:docMk/>
          <pc:sldMk cId="2152880574" sldId="533"/>
        </pc:sldMkLst>
      </pc:sldChg>
      <pc:sldChg chg="del">
        <pc:chgData name="Roberta Tucker" userId="S::r.tucker@uwtsd.ac.uk::27ca61ee-ba03-4b92-a89a-1d5600e2200a" providerId="AD" clId="Web-{1C66971D-4D6E-BE3E-0E68-02B0FB7A3E5F}" dt="2023-02-16T11:12:12.258" v="5"/>
        <pc:sldMkLst>
          <pc:docMk/>
          <pc:sldMk cId="343991447" sldId="535"/>
        </pc:sldMkLst>
      </pc:sldChg>
      <pc:sldChg chg="del">
        <pc:chgData name="Roberta Tucker" userId="S::r.tucker@uwtsd.ac.uk::27ca61ee-ba03-4b92-a89a-1d5600e2200a" providerId="AD" clId="Web-{1C66971D-4D6E-BE3E-0E68-02B0FB7A3E5F}" dt="2023-02-16T11:12:15.743" v="6"/>
        <pc:sldMkLst>
          <pc:docMk/>
          <pc:sldMk cId="3504481060" sldId="537"/>
        </pc:sldMkLst>
      </pc:sldChg>
      <pc:sldChg chg="del">
        <pc:chgData name="Roberta Tucker" userId="S::r.tucker@uwtsd.ac.uk::27ca61ee-ba03-4b92-a89a-1d5600e2200a" providerId="AD" clId="Web-{1C66971D-4D6E-BE3E-0E68-02B0FB7A3E5F}" dt="2023-02-16T11:12:18.977" v="7"/>
        <pc:sldMkLst>
          <pc:docMk/>
          <pc:sldMk cId="2833262614" sldId="539"/>
        </pc:sldMkLst>
      </pc:sldChg>
      <pc:sldChg chg="del">
        <pc:chgData name="Roberta Tucker" userId="S::r.tucker@uwtsd.ac.uk::27ca61ee-ba03-4b92-a89a-1d5600e2200a" providerId="AD" clId="Web-{1C66971D-4D6E-BE3E-0E68-02B0FB7A3E5F}" dt="2023-02-16T11:12:21.180" v="8"/>
        <pc:sldMkLst>
          <pc:docMk/>
          <pc:sldMk cId="886765173" sldId="540"/>
        </pc:sldMkLst>
      </pc:sldChg>
      <pc:sldChg chg="del">
        <pc:chgData name="Roberta Tucker" userId="S::r.tucker@uwtsd.ac.uk::27ca61ee-ba03-4b92-a89a-1d5600e2200a" providerId="AD" clId="Web-{1C66971D-4D6E-BE3E-0E68-02B0FB7A3E5F}" dt="2023-02-16T11:12:26.243" v="9"/>
        <pc:sldMkLst>
          <pc:docMk/>
          <pc:sldMk cId="4172003288" sldId="543"/>
        </pc:sldMkLst>
      </pc:sldChg>
      <pc:sldChg chg="del">
        <pc:chgData name="Roberta Tucker" userId="S::r.tucker@uwtsd.ac.uk::27ca61ee-ba03-4b92-a89a-1d5600e2200a" providerId="AD" clId="Web-{1C66971D-4D6E-BE3E-0E68-02B0FB7A3E5F}" dt="2023-02-16T11:12:30.571" v="10"/>
        <pc:sldMkLst>
          <pc:docMk/>
          <pc:sldMk cId="1123636263" sldId="545"/>
        </pc:sldMkLst>
      </pc:sldChg>
      <pc:sldChg chg="del">
        <pc:chgData name="Roberta Tucker" userId="S::r.tucker@uwtsd.ac.uk::27ca61ee-ba03-4b92-a89a-1d5600e2200a" providerId="AD" clId="Web-{1C66971D-4D6E-BE3E-0E68-02B0FB7A3E5F}" dt="2023-02-16T11:12:35.634" v="12"/>
        <pc:sldMkLst>
          <pc:docMk/>
          <pc:sldMk cId="1542753028" sldId="548"/>
        </pc:sldMkLst>
      </pc:sldChg>
      <pc:sldChg chg="del">
        <pc:chgData name="Roberta Tucker" userId="S::r.tucker@uwtsd.ac.uk::27ca61ee-ba03-4b92-a89a-1d5600e2200a" providerId="AD" clId="Web-{1C66971D-4D6E-BE3E-0E68-02B0FB7A3E5F}" dt="2023-02-16T11:12:38.275" v="13"/>
        <pc:sldMkLst>
          <pc:docMk/>
          <pc:sldMk cId="468520818" sldId="550"/>
        </pc:sldMkLst>
      </pc:sldChg>
      <pc:sldChg chg="del">
        <pc:chgData name="Roberta Tucker" userId="S::r.tucker@uwtsd.ac.uk::27ca61ee-ba03-4b92-a89a-1d5600e2200a" providerId="AD" clId="Web-{1C66971D-4D6E-BE3E-0E68-02B0FB7A3E5F}" dt="2023-02-16T11:12:02.305" v="0"/>
        <pc:sldMkLst>
          <pc:docMk/>
          <pc:sldMk cId="1002654727" sldId="553"/>
        </pc:sldMkLst>
      </pc:sldChg>
      <pc:sldChg chg="del">
        <pc:chgData name="Roberta Tucker" userId="S::r.tucker@uwtsd.ac.uk::27ca61ee-ba03-4b92-a89a-1d5600e2200a" providerId="AD" clId="Web-{1C66971D-4D6E-BE3E-0E68-02B0FB7A3E5F}" dt="2023-02-16T11:12:04.399" v="1"/>
        <pc:sldMkLst>
          <pc:docMk/>
          <pc:sldMk cId="3496261296" sldId="555"/>
        </pc:sldMkLst>
      </pc:sldChg>
      <pc:sldChg chg="del">
        <pc:chgData name="Roberta Tucker" userId="S::r.tucker@uwtsd.ac.uk::27ca61ee-ba03-4b92-a89a-1d5600e2200a" providerId="AD" clId="Web-{1C66971D-4D6E-BE3E-0E68-02B0FB7A3E5F}" dt="2023-02-16T11:12:08.040" v="2"/>
        <pc:sldMkLst>
          <pc:docMk/>
          <pc:sldMk cId="99784272" sldId="560"/>
        </pc:sldMkLst>
      </pc:sldChg>
      <pc:sldChg chg="del">
        <pc:chgData name="Roberta Tucker" userId="S::r.tucker@uwtsd.ac.uk::27ca61ee-ba03-4b92-a89a-1d5600e2200a" providerId="AD" clId="Web-{1C66971D-4D6E-BE3E-0E68-02B0FB7A3E5F}" dt="2023-02-16T11:12:44.322" v="14"/>
        <pc:sldMkLst>
          <pc:docMk/>
          <pc:sldMk cId="346950456" sldId="563"/>
        </pc:sldMkLst>
      </pc:sldChg>
      <pc:sldChg chg="del">
        <pc:chgData name="Roberta Tucker" userId="S::r.tucker@uwtsd.ac.uk::27ca61ee-ba03-4b92-a89a-1d5600e2200a" providerId="AD" clId="Web-{1C66971D-4D6E-BE3E-0E68-02B0FB7A3E5F}" dt="2023-02-16T11:12:46.978" v="15"/>
        <pc:sldMkLst>
          <pc:docMk/>
          <pc:sldMk cId="2357415052" sldId="568"/>
        </pc:sldMkLst>
      </pc:sldChg>
    </pc:docChg>
  </pc:docChgLst>
  <pc:docChgLst>
    <pc:chgData name="Roberta Tucker" userId="S::r.tucker@uwtsd.ac.uk::27ca61ee-ba03-4b92-a89a-1d5600e2200a" providerId="AD" clId="Web-{76A89318-4F12-9541-75FF-E4282D3FF9BA}"/>
    <pc:docChg chg="addSld delSld modSld">
      <pc:chgData name="Roberta Tucker" userId="S::r.tucker@uwtsd.ac.uk::27ca61ee-ba03-4b92-a89a-1d5600e2200a" providerId="AD" clId="Web-{76A89318-4F12-9541-75FF-E4282D3FF9BA}" dt="2023-02-21T13:15:20.687" v="744"/>
      <pc:docMkLst>
        <pc:docMk/>
      </pc:docMkLst>
      <pc:sldChg chg="modSp">
        <pc:chgData name="Roberta Tucker" userId="S::r.tucker@uwtsd.ac.uk::27ca61ee-ba03-4b92-a89a-1d5600e2200a" providerId="AD" clId="Web-{76A89318-4F12-9541-75FF-E4282D3FF9BA}" dt="2023-02-21T09:32:40.807" v="52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76A89318-4F12-9541-75FF-E4282D3FF9BA}" dt="2023-02-21T09:32:40.807" v="52" actId="20577"/>
          <ac:spMkLst>
            <pc:docMk/>
            <pc:sldMk cId="2485985612" sldId="521"/>
            <ac:spMk id="8" creationId="{57ED6D5D-E07C-2A2E-1770-B082DB384717}"/>
          </ac:spMkLst>
        </pc:spChg>
      </pc:sldChg>
      <pc:sldChg chg="modSp">
        <pc:chgData name="Roberta Tucker" userId="S::r.tucker@uwtsd.ac.uk::27ca61ee-ba03-4b92-a89a-1d5600e2200a" providerId="AD" clId="Web-{76A89318-4F12-9541-75FF-E4282D3FF9BA}" dt="2023-02-21T09:47:04.980" v="225" actId="1076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76A89318-4F12-9541-75FF-E4282D3FF9BA}" dt="2023-02-21T09:47:04.980" v="225" actId="1076"/>
          <ac:spMkLst>
            <pc:docMk/>
            <pc:sldMk cId="3159488521" sldId="525"/>
            <ac:spMk id="5" creationId="{0B019432-F0E9-E765-2264-935D414F17CB}"/>
          </ac:spMkLst>
        </pc:spChg>
      </pc:sldChg>
      <pc:sldChg chg="addSp modSp addAnim modAnim">
        <pc:chgData name="Roberta Tucker" userId="S::r.tucker@uwtsd.ac.uk::27ca61ee-ba03-4b92-a89a-1d5600e2200a" providerId="AD" clId="Web-{76A89318-4F12-9541-75FF-E4282D3FF9BA}" dt="2023-02-21T13:15:20.687" v="744"/>
        <pc:sldMkLst>
          <pc:docMk/>
          <pc:sldMk cId="2392214994" sldId="571"/>
        </pc:sldMkLst>
        <pc:spChg chg="add mod">
          <ac:chgData name="Roberta Tucker" userId="S::r.tucker@uwtsd.ac.uk::27ca61ee-ba03-4b92-a89a-1d5600e2200a" providerId="AD" clId="Web-{76A89318-4F12-9541-75FF-E4282D3FF9BA}" dt="2023-02-21T11:43:12.546" v="503" actId="1076"/>
          <ac:spMkLst>
            <pc:docMk/>
            <pc:sldMk cId="2392214994" sldId="571"/>
            <ac:spMk id="2" creationId="{977D7E01-B3BC-B742-33CC-293CA46289BB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4:32.107" v="737"/>
          <ac:spMkLst>
            <pc:docMk/>
            <pc:sldMk cId="2392214994" sldId="571"/>
            <ac:spMk id="3" creationId="{E52A6331-3C4B-57AB-578D-45A87EBE480E}"/>
          </ac:spMkLst>
        </pc:spChg>
        <pc:spChg chg="mod">
          <ac:chgData name="Roberta Tucker" userId="S::r.tucker@uwtsd.ac.uk::27ca61ee-ba03-4b92-a89a-1d5600e2200a" providerId="AD" clId="Web-{76A89318-4F12-9541-75FF-E4282D3FF9BA}" dt="2023-02-21T11:43:17.046" v="504" actId="1076"/>
          <ac:spMkLst>
            <pc:docMk/>
            <pc:sldMk cId="2392214994" sldId="571"/>
            <ac:spMk id="5" creationId="{0B019432-F0E9-E765-2264-935D414F17CB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5:15.890" v="743"/>
          <ac:spMkLst>
            <pc:docMk/>
            <pc:sldMk cId="2392214994" sldId="571"/>
            <ac:spMk id="6" creationId="{B83CC0F8-05B0-40E6-8D82-1BDFD3892F1B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5:08.046" v="741"/>
          <ac:spMkLst>
            <pc:docMk/>
            <pc:sldMk cId="2392214994" sldId="571"/>
            <ac:spMk id="7" creationId="{EC9C40D9-240B-7359-41EE-499C0B237FE5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5:20.687" v="744"/>
          <ac:spMkLst>
            <pc:docMk/>
            <pc:sldMk cId="2392214994" sldId="571"/>
            <ac:spMk id="8" creationId="{59035E17-BF33-4B8D-175C-C4AB1A0D7E31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5:11.890" v="742"/>
          <ac:spMkLst>
            <pc:docMk/>
            <pc:sldMk cId="2392214994" sldId="571"/>
            <ac:spMk id="9" creationId="{CAA307BD-7192-A9F1-7A7E-8F6D477E1166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4:59.233" v="739"/>
          <ac:spMkLst>
            <pc:docMk/>
            <pc:sldMk cId="2392214994" sldId="571"/>
            <ac:spMk id="10" creationId="{4AE14902-EACD-EC42-8747-02E463910E0D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5:03.686" v="740"/>
          <ac:spMkLst>
            <pc:docMk/>
            <pc:sldMk cId="2392214994" sldId="571"/>
            <ac:spMk id="11" creationId="{4F5753A9-860A-EAD8-DDBE-51ECA81D6496}"/>
          </ac:spMkLst>
        </pc:spChg>
        <pc:spChg chg="add mod">
          <ac:chgData name="Roberta Tucker" userId="S::r.tucker@uwtsd.ac.uk::27ca61ee-ba03-4b92-a89a-1d5600e2200a" providerId="AD" clId="Web-{76A89318-4F12-9541-75FF-E4282D3FF9BA}" dt="2023-02-21T13:14:42.435" v="738"/>
          <ac:spMkLst>
            <pc:docMk/>
            <pc:sldMk cId="2392214994" sldId="571"/>
            <ac:spMk id="12" creationId="{65FED07B-D9EA-B32C-4431-ED0F8DCA2597}"/>
          </ac:spMkLst>
        </pc:spChg>
      </pc:sldChg>
      <pc:sldChg chg="addSp delSp modSp">
        <pc:chgData name="Roberta Tucker" userId="S::r.tucker@uwtsd.ac.uk::27ca61ee-ba03-4b92-a89a-1d5600e2200a" providerId="AD" clId="Web-{76A89318-4F12-9541-75FF-E4282D3FF9BA}" dt="2023-02-21T11:55:43.612" v="714" actId="20577"/>
        <pc:sldMkLst>
          <pc:docMk/>
          <pc:sldMk cId="1108010255" sldId="572"/>
        </pc:sldMkLst>
        <pc:spChg chg="add mod">
          <ac:chgData name="Roberta Tucker" userId="S::r.tucker@uwtsd.ac.uk::27ca61ee-ba03-4b92-a89a-1d5600e2200a" providerId="AD" clId="Web-{76A89318-4F12-9541-75FF-E4282D3FF9BA}" dt="2023-02-21T11:55:43.612" v="714" actId="20577"/>
          <ac:spMkLst>
            <pc:docMk/>
            <pc:sldMk cId="1108010255" sldId="572"/>
            <ac:spMk id="2" creationId="{65D99740-FD02-2E4D-FA50-8AC039B6FAF0}"/>
          </ac:spMkLst>
        </pc:spChg>
        <pc:spChg chg="del">
          <ac:chgData name="Roberta Tucker" userId="S::r.tucker@uwtsd.ac.uk::27ca61ee-ba03-4b92-a89a-1d5600e2200a" providerId="AD" clId="Web-{76A89318-4F12-9541-75FF-E4282D3FF9BA}" dt="2023-02-21T11:54:32.282" v="700"/>
          <ac:spMkLst>
            <pc:docMk/>
            <pc:sldMk cId="1108010255" sldId="572"/>
            <ac:spMk id="7" creationId="{255791A0-77DB-9827-1752-BF20AF886E7B}"/>
          </ac:spMkLst>
        </pc:spChg>
      </pc:sldChg>
      <pc:sldChg chg="modSp">
        <pc:chgData name="Roberta Tucker" userId="S::r.tucker@uwtsd.ac.uk::27ca61ee-ba03-4b92-a89a-1d5600e2200a" providerId="AD" clId="Web-{76A89318-4F12-9541-75FF-E4282D3FF9BA}" dt="2023-02-21T11:56:59.739" v="736" actId="20577"/>
        <pc:sldMkLst>
          <pc:docMk/>
          <pc:sldMk cId="3774943221" sldId="575"/>
        </pc:sldMkLst>
        <pc:spChg chg="mod">
          <ac:chgData name="Roberta Tucker" userId="S::r.tucker@uwtsd.ac.uk::27ca61ee-ba03-4b92-a89a-1d5600e2200a" providerId="AD" clId="Web-{76A89318-4F12-9541-75FF-E4282D3FF9BA}" dt="2023-02-21T11:56:59.739" v="736" actId="20577"/>
          <ac:spMkLst>
            <pc:docMk/>
            <pc:sldMk cId="3774943221" sldId="575"/>
            <ac:spMk id="3" creationId="{41A0C09E-F4FB-7363-A440-D883B20B34B1}"/>
          </ac:spMkLst>
        </pc:spChg>
      </pc:sldChg>
      <pc:sldChg chg="modSp">
        <pc:chgData name="Roberta Tucker" userId="S::r.tucker@uwtsd.ac.uk::27ca61ee-ba03-4b92-a89a-1d5600e2200a" providerId="AD" clId="Web-{76A89318-4F12-9541-75FF-E4282D3FF9BA}" dt="2023-02-20T17:30:25.092" v="1" actId="20577"/>
        <pc:sldMkLst>
          <pc:docMk/>
          <pc:sldMk cId="2865792335" sldId="593"/>
        </pc:sldMkLst>
        <pc:spChg chg="mod">
          <ac:chgData name="Roberta Tucker" userId="S::r.tucker@uwtsd.ac.uk::27ca61ee-ba03-4b92-a89a-1d5600e2200a" providerId="AD" clId="Web-{76A89318-4F12-9541-75FF-E4282D3FF9BA}" dt="2023-02-20T17:30:25.092" v="1" actId="20577"/>
          <ac:spMkLst>
            <pc:docMk/>
            <pc:sldMk cId="2865792335" sldId="593"/>
            <ac:spMk id="5" creationId="{DA2E92BE-0CD5-E6B0-AA52-858B51EC3AD5}"/>
          </ac:spMkLst>
        </pc:spChg>
      </pc:sldChg>
      <pc:sldChg chg="add del replId">
        <pc:chgData name="Roberta Tucker" userId="S::r.tucker@uwtsd.ac.uk::27ca61ee-ba03-4b92-a89a-1d5600e2200a" providerId="AD" clId="Web-{76A89318-4F12-9541-75FF-E4282D3FF9BA}" dt="2023-02-21T10:16:01.250" v="417"/>
        <pc:sldMkLst>
          <pc:docMk/>
          <pc:sldMk cId="1328534582" sldId="594"/>
        </pc:sldMkLst>
      </pc:sldChg>
      <pc:sldChg chg="add del replId">
        <pc:chgData name="Roberta Tucker" userId="S::r.tucker@uwtsd.ac.uk::27ca61ee-ba03-4b92-a89a-1d5600e2200a" providerId="AD" clId="Web-{76A89318-4F12-9541-75FF-E4282D3FF9BA}" dt="2023-02-21T10:15:29.826" v="415"/>
        <pc:sldMkLst>
          <pc:docMk/>
          <pc:sldMk cId="1734013803" sldId="594"/>
        </pc:sldMkLst>
      </pc:sldChg>
      <pc:sldChg chg="add del replId">
        <pc:chgData name="Roberta Tucker" userId="S::r.tucker@uwtsd.ac.uk::27ca61ee-ba03-4b92-a89a-1d5600e2200a" providerId="AD" clId="Web-{76A89318-4F12-9541-75FF-E4282D3FF9BA}" dt="2023-02-21T10:16:11.813" v="419"/>
        <pc:sldMkLst>
          <pc:docMk/>
          <pc:sldMk cId="4145343951" sldId="594"/>
        </pc:sldMkLst>
      </pc:sldChg>
    </pc:docChg>
  </pc:docChgLst>
  <pc:docChgLst>
    <pc:chgData name="Roberta Tucker" userId="S::r.tucker@uwtsd.ac.uk::27ca61ee-ba03-4b92-a89a-1d5600e2200a" providerId="AD" clId="Web-{D131407D-E5E6-D370-9CE9-70BFFD52699D}"/>
    <pc:docChg chg="addSld delSld modSld sldOrd">
      <pc:chgData name="Roberta Tucker" userId="S::r.tucker@uwtsd.ac.uk::27ca61ee-ba03-4b92-a89a-1d5600e2200a" providerId="AD" clId="Web-{D131407D-E5E6-D370-9CE9-70BFFD52699D}" dt="2023-02-24T15:45:32.044" v="1831" actId="20577"/>
      <pc:docMkLst>
        <pc:docMk/>
      </pc:docMkLst>
      <pc:sldChg chg="addSp delSp modSp addAnim delAnim modAnim">
        <pc:chgData name="Roberta Tucker" userId="S::r.tucker@uwtsd.ac.uk::27ca61ee-ba03-4b92-a89a-1d5600e2200a" providerId="AD" clId="Web-{D131407D-E5E6-D370-9CE9-70BFFD52699D}" dt="2023-02-24T14:45:07.294" v="1707"/>
        <pc:sldMkLst>
          <pc:docMk/>
          <pc:sldMk cId="4010400238" sldId="590"/>
        </pc:sldMkLst>
        <pc:spChg chg="mod">
          <ac:chgData name="Roberta Tucker" userId="S::r.tucker@uwtsd.ac.uk::27ca61ee-ba03-4b92-a89a-1d5600e2200a" providerId="AD" clId="Web-{D131407D-E5E6-D370-9CE9-70BFFD52699D}" dt="2023-02-24T13:17:07.569" v="624" actId="1076"/>
          <ac:spMkLst>
            <pc:docMk/>
            <pc:sldMk cId="4010400238" sldId="590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14:42.956" v="536" actId="1076"/>
          <ac:spMkLst>
            <pc:docMk/>
            <pc:sldMk cId="4010400238" sldId="590"/>
            <ac:spMk id="9" creationId="{8372A854-93A6-5A5F-D7EE-78EE07F3EC7F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14:45.971" v="537" actId="1076"/>
          <ac:spMkLst>
            <pc:docMk/>
            <pc:sldMk cId="4010400238" sldId="590"/>
            <ac:spMk id="11" creationId="{37338F33-A325-AA47-9D5C-DD6BC2D5604D}"/>
          </ac:spMkLst>
        </pc:spChg>
        <pc:spChg chg="add mod">
          <ac:chgData name="Roberta Tucker" userId="S::r.tucker@uwtsd.ac.uk::27ca61ee-ba03-4b92-a89a-1d5600e2200a" providerId="AD" clId="Web-{D131407D-E5E6-D370-9CE9-70BFFD52699D}" dt="2023-02-24T14:43:37.651" v="1689" actId="1076"/>
          <ac:spMkLst>
            <pc:docMk/>
            <pc:sldMk cId="4010400238" sldId="590"/>
            <ac:spMk id="13" creationId="{7C27DBC8-5658-C263-A528-29EBB66696F9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17:01.928" v="622" actId="1076"/>
          <ac:spMkLst>
            <pc:docMk/>
            <pc:sldMk cId="4010400238" sldId="590"/>
            <ac:spMk id="14" creationId="{8DD9E961-394A-EA7B-E5FA-ADB166A6499A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17:05.037" v="623" actId="1076"/>
          <ac:spMkLst>
            <pc:docMk/>
            <pc:sldMk cId="4010400238" sldId="590"/>
            <ac:spMk id="16" creationId="{E1847F33-B4C9-8950-DDFC-C5E4576AC5C6}"/>
          </ac:spMkLst>
        </pc:spChg>
        <pc:picChg chg="add del mod">
          <ac:chgData name="Roberta Tucker" userId="S::r.tucker@uwtsd.ac.uk::27ca61ee-ba03-4b92-a89a-1d5600e2200a" providerId="AD" clId="Web-{D131407D-E5E6-D370-9CE9-70BFFD52699D}" dt="2023-02-24T12:55:17.474" v="466"/>
          <ac:picMkLst>
            <pc:docMk/>
            <pc:sldMk cId="4010400238" sldId="590"/>
            <ac:picMk id="2" creationId="{4D7F2FDC-6500-D7C1-3A11-724C94E24932}"/>
          </ac:picMkLst>
        </pc:picChg>
        <pc:picChg chg="add del mod">
          <ac:chgData name="Roberta Tucker" userId="S::r.tucker@uwtsd.ac.uk::27ca61ee-ba03-4b92-a89a-1d5600e2200a" providerId="AD" clId="Web-{D131407D-E5E6-D370-9CE9-70BFFD52699D}" dt="2023-02-24T13:04:08.377" v="471"/>
          <ac:picMkLst>
            <pc:docMk/>
            <pc:sldMk cId="4010400238" sldId="590"/>
            <ac:picMk id="5" creationId="{6C22C5EC-34D1-DCE4-C497-B1DFC5B36D37}"/>
          </ac:picMkLst>
        </pc:picChg>
        <pc:picChg chg="add mod">
          <ac:chgData name="Roberta Tucker" userId="S::r.tucker@uwtsd.ac.uk::27ca61ee-ba03-4b92-a89a-1d5600e2200a" providerId="AD" clId="Web-{D131407D-E5E6-D370-9CE9-70BFFD52699D}" dt="2023-02-24T13:21:22.059" v="696" actId="1076"/>
          <ac:picMkLst>
            <pc:docMk/>
            <pc:sldMk cId="4010400238" sldId="590"/>
            <ac:picMk id="6" creationId="{2AF889FA-CA45-38BF-E226-CC3A3E7049D4}"/>
          </ac:picMkLst>
        </pc:picChg>
        <pc:picChg chg="add mod">
          <ac:chgData name="Roberta Tucker" userId="S::r.tucker@uwtsd.ac.uk::27ca61ee-ba03-4b92-a89a-1d5600e2200a" providerId="AD" clId="Web-{D131407D-E5E6-D370-9CE9-70BFFD52699D}" dt="2023-02-24T13:14:36.330" v="534" actId="1076"/>
          <ac:picMkLst>
            <pc:docMk/>
            <pc:sldMk cId="4010400238" sldId="590"/>
            <ac:picMk id="8" creationId="{2970DAD8-7343-E69F-2B1A-14E7D9F28063}"/>
          </ac:picMkLst>
        </pc:picChg>
      </pc:sldChg>
      <pc:sldChg chg="addSp addAnim">
        <pc:chgData name="Roberta Tucker" userId="S::r.tucker@uwtsd.ac.uk::27ca61ee-ba03-4b92-a89a-1d5600e2200a" providerId="AD" clId="Web-{D131407D-E5E6-D370-9CE9-70BFFD52699D}" dt="2023-02-24T15:43:55.806" v="1826"/>
        <pc:sldMkLst>
          <pc:docMk/>
          <pc:sldMk cId="1971958183" sldId="591"/>
        </pc:sldMkLst>
        <pc:picChg chg="add">
          <ac:chgData name="Roberta Tucker" userId="S::r.tucker@uwtsd.ac.uk::27ca61ee-ba03-4b92-a89a-1d5600e2200a" providerId="AD" clId="Web-{D131407D-E5E6-D370-9CE9-70BFFD52699D}" dt="2023-02-24T15:43:55.806" v="1826"/>
          <ac:picMkLst>
            <pc:docMk/>
            <pc:sldMk cId="1971958183" sldId="591"/>
            <ac:picMk id="5" creationId="{6B3939B6-583E-AFF1-F2D6-079578F9C6AD}"/>
          </ac:picMkLst>
        </pc:picChg>
      </pc:sldChg>
      <pc:sldChg chg="del">
        <pc:chgData name="Roberta Tucker" userId="S::r.tucker@uwtsd.ac.uk::27ca61ee-ba03-4b92-a89a-1d5600e2200a" providerId="AD" clId="Web-{D131407D-E5E6-D370-9CE9-70BFFD52699D}" dt="2023-02-24T13:58:44.178" v="1328"/>
        <pc:sldMkLst>
          <pc:docMk/>
          <pc:sldMk cId="3538569552" sldId="606"/>
        </pc:sldMkLst>
      </pc:sldChg>
      <pc:sldChg chg="modSp">
        <pc:chgData name="Roberta Tucker" userId="S::r.tucker@uwtsd.ac.uk::27ca61ee-ba03-4b92-a89a-1d5600e2200a" providerId="AD" clId="Web-{D131407D-E5E6-D370-9CE9-70BFFD52699D}" dt="2023-02-24T14:16:41.111" v="1546" actId="20577"/>
        <pc:sldMkLst>
          <pc:docMk/>
          <pc:sldMk cId="313685727" sldId="617"/>
        </pc:sldMkLst>
        <pc:spChg chg="mod">
          <ac:chgData name="Roberta Tucker" userId="S::r.tucker@uwtsd.ac.uk::27ca61ee-ba03-4b92-a89a-1d5600e2200a" providerId="AD" clId="Web-{D131407D-E5E6-D370-9CE9-70BFFD52699D}" dt="2023-02-24T14:16:41.111" v="1546" actId="20577"/>
          <ac:spMkLst>
            <pc:docMk/>
            <pc:sldMk cId="313685727" sldId="617"/>
            <ac:spMk id="5" creationId="{7A20DBBD-7DDA-8D56-CE80-75679AFC79A9}"/>
          </ac:spMkLst>
        </pc:spChg>
      </pc:sldChg>
      <pc:sldChg chg="modSp">
        <pc:chgData name="Roberta Tucker" userId="S::r.tucker@uwtsd.ac.uk::27ca61ee-ba03-4b92-a89a-1d5600e2200a" providerId="AD" clId="Web-{D131407D-E5E6-D370-9CE9-70BFFD52699D}" dt="2023-02-24T14:17:13.331" v="1550" actId="20577"/>
        <pc:sldMkLst>
          <pc:docMk/>
          <pc:sldMk cId="1983263797" sldId="618"/>
        </pc:sldMkLst>
        <pc:spChg chg="mod">
          <ac:chgData name="Roberta Tucker" userId="S::r.tucker@uwtsd.ac.uk::27ca61ee-ba03-4b92-a89a-1d5600e2200a" providerId="AD" clId="Web-{D131407D-E5E6-D370-9CE9-70BFFD52699D}" dt="2023-02-24T14:17:13.331" v="1550" actId="20577"/>
          <ac:spMkLst>
            <pc:docMk/>
            <pc:sldMk cId="1983263797" sldId="618"/>
            <ac:spMk id="3" creationId="{976291AA-75F5-DB79-1BB0-8C1F1978BD68}"/>
          </ac:spMkLst>
        </pc:spChg>
      </pc:sldChg>
      <pc:sldChg chg="addSp delSp modSp addAnim modNotes">
        <pc:chgData name="Roberta Tucker" userId="S::r.tucker@uwtsd.ac.uk::27ca61ee-ba03-4b92-a89a-1d5600e2200a" providerId="AD" clId="Web-{D131407D-E5E6-D370-9CE9-70BFFD52699D}" dt="2023-02-24T12:35:05.006" v="462"/>
        <pc:sldMkLst>
          <pc:docMk/>
          <pc:sldMk cId="2885905276" sldId="620"/>
        </pc:sldMkLst>
        <pc:spChg chg="del mod">
          <ac:chgData name="Roberta Tucker" userId="S::r.tucker@uwtsd.ac.uk::27ca61ee-ba03-4b92-a89a-1d5600e2200a" providerId="AD" clId="Web-{D131407D-E5E6-D370-9CE9-70BFFD52699D}" dt="2023-02-24T12:17:25.479" v="398"/>
          <ac:spMkLst>
            <pc:docMk/>
            <pc:sldMk cId="2885905276" sldId="620"/>
            <ac:spMk id="5" creationId="{DA2E92BE-0CD5-E6B0-AA52-858B51EC3AD5}"/>
          </ac:spMkLst>
        </pc:spChg>
        <pc:spChg chg="add mod">
          <ac:chgData name="Roberta Tucker" userId="S::r.tucker@uwtsd.ac.uk::27ca61ee-ba03-4b92-a89a-1d5600e2200a" providerId="AD" clId="Web-{D131407D-E5E6-D370-9CE9-70BFFD52699D}" dt="2023-02-24T12:15:05.929" v="242" actId="1076"/>
          <ac:spMkLst>
            <pc:docMk/>
            <pc:sldMk cId="2885905276" sldId="620"/>
            <ac:spMk id="6" creationId="{C8D16CD6-2FD4-47A0-B8C3-1F388FD8F26B}"/>
          </ac:spMkLst>
        </pc:spChg>
        <pc:spChg chg="add mod">
          <ac:chgData name="Roberta Tucker" userId="S::r.tucker@uwtsd.ac.uk::27ca61ee-ba03-4b92-a89a-1d5600e2200a" providerId="AD" clId="Web-{D131407D-E5E6-D370-9CE9-70BFFD52699D}" dt="2023-02-24T12:15:08.288" v="243" actId="1076"/>
          <ac:spMkLst>
            <pc:docMk/>
            <pc:sldMk cId="2885905276" sldId="620"/>
            <ac:spMk id="10" creationId="{DB7DA375-ABAD-123A-12A8-B4E6D50A2F2E}"/>
          </ac:spMkLst>
        </pc:spChg>
        <pc:spChg chg="add mod">
          <ac:chgData name="Roberta Tucker" userId="S::r.tucker@uwtsd.ac.uk::27ca61ee-ba03-4b92-a89a-1d5600e2200a" providerId="AD" clId="Web-{D131407D-E5E6-D370-9CE9-70BFFD52699D}" dt="2023-02-24T12:16:42.853" v="390" actId="20577"/>
          <ac:spMkLst>
            <pc:docMk/>
            <pc:sldMk cId="2885905276" sldId="620"/>
            <ac:spMk id="12" creationId="{B22B616E-779B-33BD-49FC-1CFD1DCC19AD}"/>
          </ac:spMkLst>
        </pc:spChg>
        <pc:picChg chg="del">
          <ac:chgData name="Roberta Tucker" userId="S::r.tucker@uwtsd.ac.uk::27ca61ee-ba03-4b92-a89a-1d5600e2200a" providerId="AD" clId="Web-{D131407D-E5E6-D370-9CE9-70BFFD52699D}" dt="2023-02-24T12:06:52.417" v="115"/>
          <ac:picMkLst>
            <pc:docMk/>
            <pc:sldMk cId="2885905276" sldId="620"/>
            <ac:picMk id="8" creationId="{A5431689-E1B7-4520-1076-DF5F9D702085}"/>
          </ac:picMkLst>
        </pc:picChg>
      </pc:sldChg>
      <pc:sldChg chg="modSp">
        <pc:chgData name="Roberta Tucker" userId="S::r.tucker@uwtsd.ac.uk::27ca61ee-ba03-4b92-a89a-1d5600e2200a" providerId="AD" clId="Web-{D131407D-E5E6-D370-9CE9-70BFFD52699D}" dt="2023-02-24T12:04:31.179" v="97" actId="20577"/>
        <pc:sldMkLst>
          <pc:docMk/>
          <pc:sldMk cId="2142313826" sldId="622"/>
        </pc:sldMkLst>
        <pc:spChg chg="mod">
          <ac:chgData name="Roberta Tucker" userId="S::r.tucker@uwtsd.ac.uk::27ca61ee-ba03-4b92-a89a-1d5600e2200a" providerId="AD" clId="Web-{D131407D-E5E6-D370-9CE9-70BFFD52699D}" dt="2023-02-24T12:04:31.179" v="97" actId="20577"/>
          <ac:spMkLst>
            <pc:docMk/>
            <pc:sldMk cId="2142313826" sldId="622"/>
            <ac:spMk id="2" creationId="{70577496-ECEA-62E0-8395-28123339F951}"/>
          </ac:spMkLst>
        </pc:spChg>
        <pc:spChg chg="mod">
          <ac:chgData name="Roberta Tucker" userId="S::r.tucker@uwtsd.ac.uk::27ca61ee-ba03-4b92-a89a-1d5600e2200a" providerId="AD" clId="Web-{D131407D-E5E6-D370-9CE9-70BFFD52699D}" dt="2023-02-24T12:04:27.194" v="95" actId="20577"/>
          <ac:spMkLst>
            <pc:docMk/>
            <pc:sldMk cId="2142313826" sldId="622"/>
            <ac:spMk id="6" creationId="{9652F212-0B9A-47CE-226E-A76F3F8A1B47}"/>
          </ac:spMkLst>
        </pc:spChg>
        <pc:spChg chg="mod">
          <ac:chgData name="Roberta Tucker" userId="S::r.tucker@uwtsd.ac.uk::27ca61ee-ba03-4b92-a89a-1d5600e2200a" providerId="AD" clId="Web-{D131407D-E5E6-D370-9CE9-70BFFD52699D}" dt="2023-02-24T12:04:22.554" v="94" actId="20577"/>
          <ac:spMkLst>
            <pc:docMk/>
            <pc:sldMk cId="2142313826" sldId="622"/>
            <ac:spMk id="9" creationId="{EBB9FD1B-5362-3D4C-057A-6EA19EE841F8}"/>
          </ac:spMkLst>
        </pc:spChg>
        <pc:spChg chg="mod">
          <ac:chgData name="Roberta Tucker" userId="S::r.tucker@uwtsd.ac.uk::27ca61ee-ba03-4b92-a89a-1d5600e2200a" providerId="AD" clId="Web-{D131407D-E5E6-D370-9CE9-70BFFD52699D}" dt="2023-02-24T12:04:16.335" v="93" actId="20577"/>
          <ac:spMkLst>
            <pc:docMk/>
            <pc:sldMk cId="2142313826" sldId="622"/>
            <ac:spMk id="17" creationId="{722A65AC-3F7F-09FD-296F-4A32A9041099}"/>
          </ac:spMkLst>
        </pc:spChg>
      </pc:sldChg>
      <pc:sldChg chg="addSp modSp addAnim">
        <pc:chgData name="Roberta Tucker" userId="S::r.tucker@uwtsd.ac.uk::27ca61ee-ba03-4b92-a89a-1d5600e2200a" providerId="AD" clId="Web-{D131407D-E5E6-D370-9CE9-70BFFD52699D}" dt="2023-02-24T12:05:58.822" v="114" actId="14100"/>
        <pc:sldMkLst>
          <pc:docMk/>
          <pc:sldMk cId="3149877421" sldId="623"/>
        </pc:sldMkLst>
        <pc:spChg chg="mod">
          <ac:chgData name="Roberta Tucker" userId="S::r.tucker@uwtsd.ac.uk::27ca61ee-ba03-4b92-a89a-1d5600e2200a" providerId="AD" clId="Web-{D131407D-E5E6-D370-9CE9-70BFFD52699D}" dt="2023-02-24T12:04:41.226" v="98" actId="20577"/>
          <ac:spMkLst>
            <pc:docMk/>
            <pc:sldMk cId="3149877421" sldId="623"/>
            <ac:spMk id="2" creationId="{70577496-ECEA-62E0-8395-28123339F951}"/>
          </ac:spMkLst>
        </pc:spChg>
        <pc:spChg chg="mod">
          <ac:chgData name="Roberta Tucker" userId="S::r.tucker@uwtsd.ac.uk::27ca61ee-ba03-4b92-a89a-1d5600e2200a" providerId="AD" clId="Web-{D131407D-E5E6-D370-9CE9-70BFFD52699D}" dt="2023-02-24T12:04:45.632" v="100" actId="20577"/>
          <ac:spMkLst>
            <pc:docMk/>
            <pc:sldMk cId="3149877421" sldId="623"/>
            <ac:spMk id="6" creationId="{9652F212-0B9A-47CE-226E-A76F3F8A1B47}"/>
          </ac:spMkLst>
        </pc:spChg>
        <pc:spChg chg="mod">
          <ac:chgData name="Roberta Tucker" userId="S::r.tucker@uwtsd.ac.uk::27ca61ee-ba03-4b92-a89a-1d5600e2200a" providerId="AD" clId="Web-{D131407D-E5E6-D370-9CE9-70BFFD52699D}" dt="2023-02-24T12:04:48.586" v="101" actId="20577"/>
          <ac:spMkLst>
            <pc:docMk/>
            <pc:sldMk cId="3149877421" sldId="623"/>
            <ac:spMk id="9" creationId="{EBB9FD1B-5362-3D4C-057A-6EA19EE841F8}"/>
          </ac:spMkLst>
        </pc:spChg>
        <pc:spChg chg="add mod">
          <ac:chgData name="Roberta Tucker" userId="S::r.tucker@uwtsd.ac.uk::27ca61ee-ba03-4b92-a89a-1d5600e2200a" providerId="AD" clId="Web-{D131407D-E5E6-D370-9CE9-70BFFD52699D}" dt="2023-02-24T12:05:58.822" v="114" actId="14100"/>
          <ac:spMkLst>
            <pc:docMk/>
            <pc:sldMk cId="3149877421" sldId="623"/>
            <ac:spMk id="11" creationId="{7EE74FAF-E66D-63D1-6491-DCAA6C2EC7AB}"/>
          </ac:spMkLst>
        </pc:spChg>
        <pc:spChg chg="mod">
          <ac:chgData name="Roberta Tucker" userId="S::r.tucker@uwtsd.ac.uk::27ca61ee-ba03-4b92-a89a-1d5600e2200a" providerId="AD" clId="Web-{D131407D-E5E6-D370-9CE9-70BFFD52699D}" dt="2023-02-24T12:05:12.414" v="107" actId="1076"/>
          <ac:spMkLst>
            <pc:docMk/>
            <pc:sldMk cId="3149877421" sldId="623"/>
            <ac:spMk id="15" creationId="{605EFA52-1CA9-3D3C-CBAC-6A83667D51BC}"/>
          </ac:spMkLst>
        </pc:spChg>
        <pc:picChg chg="mod">
          <ac:chgData name="Roberta Tucker" userId="S::r.tucker@uwtsd.ac.uk::27ca61ee-ba03-4b92-a89a-1d5600e2200a" providerId="AD" clId="Web-{D131407D-E5E6-D370-9CE9-70BFFD52699D}" dt="2023-02-24T12:05:06.414" v="106" actId="1076"/>
          <ac:picMkLst>
            <pc:docMk/>
            <pc:sldMk cId="3149877421" sldId="623"/>
            <ac:picMk id="14" creationId="{92579995-47B1-D385-E1CE-094B269FACF0}"/>
          </ac:picMkLst>
        </pc:picChg>
      </pc:sldChg>
      <pc:sldChg chg="addSp delSp modSp add replId">
        <pc:chgData name="Roberta Tucker" userId="S::r.tucker@uwtsd.ac.uk::27ca61ee-ba03-4b92-a89a-1d5600e2200a" providerId="AD" clId="Web-{D131407D-E5E6-D370-9CE9-70BFFD52699D}" dt="2023-02-24T12:18:49.872" v="412" actId="14100"/>
        <pc:sldMkLst>
          <pc:docMk/>
          <pc:sldMk cId="2716646095" sldId="624"/>
        </pc:sldMkLst>
        <pc:spChg chg="del">
          <ac:chgData name="Roberta Tucker" userId="S::r.tucker@uwtsd.ac.uk::27ca61ee-ba03-4b92-a89a-1d5600e2200a" providerId="AD" clId="Web-{D131407D-E5E6-D370-9CE9-70BFFD52699D}" dt="2023-02-24T12:17:04.916" v="394"/>
          <ac:spMkLst>
            <pc:docMk/>
            <pc:sldMk cId="2716646095" sldId="624"/>
            <ac:spMk id="3" creationId="{BE81BD22-F041-4643-2E57-645D07B4F719}"/>
          </ac:spMkLst>
        </pc:spChg>
        <pc:spChg chg="del">
          <ac:chgData name="Roberta Tucker" userId="S::r.tucker@uwtsd.ac.uk::27ca61ee-ba03-4b92-a89a-1d5600e2200a" providerId="AD" clId="Web-{D131407D-E5E6-D370-9CE9-70BFFD52699D}" dt="2023-02-24T12:16:55.072" v="392"/>
          <ac:spMkLst>
            <pc:docMk/>
            <pc:sldMk cId="2716646095" sldId="624"/>
            <ac:spMk id="5" creationId="{DA2E92BE-0CD5-E6B0-AA52-858B51EC3AD5}"/>
          </ac:spMkLst>
        </pc:spChg>
        <pc:spChg chg="mod">
          <ac:chgData name="Roberta Tucker" userId="S::r.tucker@uwtsd.ac.uk::27ca61ee-ba03-4b92-a89a-1d5600e2200a" providerId="AD" clId="Web-{D131407D-E5E6-D370-9CE9-70BFFD52699D}" dt="2023-02-24T12:18:40.591" v="409" actId="14100"/>
          <ac:spMkLst>
            <pc:docMk/>
            <pc:sldMk cId="2716646095" sldId="624"/>
            <ac:spMk id="6" creationId="{C8D16CD6-2FD4-47A0-B8C3-1F388FD8F26B}"/>
          </ac:spMkLst>
        </pc:spChg>
        <pc:spChg chg="add mod">
          <ac:chgData name="Roberta Tucker" userId="S::r.tucker@uwtsd.ac.uk::27ca61ee-ba03-4b92-a89a-1d5600e2200a" providerId="AD" clId="Web-{D131407D-E5E6-D370-9CE9-70BFFD52699D}" dt="2023-02-24T12:17:09.151" v="395" actId="14100"/>
          <ac:spMkLst>
            <pc:docMk/>
            <pc:sldMk cId="2716646095" sldId="624"/>
            <ac:spMk id="8" creationId="{BF140BEF-EE54-325C-F6EC-89C0757F517E}"/>
          </ac:spMkLst>
        </pc:spChg>
        <pc:spChg chg="mod">
          <ac:chgData name="Roberta Tucker" userId="S::r.tucker@uwtsd.ac.uk::27ca61ee-ba03-4b92-a89a-1d5600e2200a" providerId="AD" clId="Web-{D131407D-E5E6-D370-9CE9-70BFFD52699D}" dt="2023-02-24T12:18:43.778" v="410" actId="1076"/>
          <ac:spMkLst>
            <pc:docMk/>
            <pc:sldMk cId="2716646095" sldId="624"/>
            <ac:spMk id="10" creationId="{DB7DA375-ABAD-123A-12A8-B4E6D50A2F2E}"/>
          </ac:spMkLst>
        </pc:spChg>
        <pc:spChg chg="mod">
          <ac:chgData name="Roberta Tucker" userId="S::r.tucker@uwtsd.ac.uk::27ca61ee-ba03-4b92-a89a-1d5600e2200a" providerId="AD" clId="Web-{D131407D-E5E6-D370-9CE9-70BFFD52699D}" dt="2023-02-24T12:18:49.872" v="412" actId="14100"/>
          <ac:spMkLst>
            <pc:docMk/>
            <pc:sldMk cId="2716646095" sldId="624"/>
            <ac:spMk id="12" creationId="{B22B616E-779B-33BD-49FC-1CFD1DCC19AD}"/>
          </ac:spMkLst>
        </pc:spChg>
      </pc:sldChg>
      <pc:sldChg chg="modSp add replId addAnim delAnim modAnim">
        <pc:chgData name="Roberta Tucker" userId="S::r.tucker@uwtsd.ac.uk::27ca61ee-ba03-4b92-a89a-1d5600e2200a" providerId="AD" clId="Web-{D131407D-E5E6-D370-9CE9-70BFFD52699D}" dt="2023-02-24T14:46:08.889" v="1715"/>
        <pc:sldMkLst>
          <pc:docMk/>
          <pc:sldMk cId="427570142" sldId="625"/>
        </pc:sldMkLst>
        <pc:spChg chg="mod">
          <ac:chgData name="Roberta Tucker" userId="S::r.tucker@uwtsd.ac.uk::27ca61ee-ba03-4b92-a89a-1d5600e2200a" providerId="AD" clId="Web-{D131407D-E5E6-D370-9CE9-70BFFD52699D}" dt="2023-02-24T13:17:49.413" v="640" actId="20577"/>
          <ac:spMkLst>
            <pc:docMk/>
            <pc:sldMk cId="427570142" sldId="625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3:20:43.902" v="694" actId="1076"/>
          <ac:spMkLst>
            <pc:docMk/>
            <pc:sldMk cId="427570142" sldId="625"/>
            <ac:spMk id="9" creationId="{8372A854-93A6-5A5F-D7EE-78EE07F3EC7F}"/>
          </ac:spMkLst>
        </pc:spChg>
        <pc:spChg chg="mod">
          <ac:chgData name="Roberta Tucker" userId="S::r.tucker@uwtsd.ac.uk::27ca61ee-ba03-4b92-a89a-1d5600e2200a" providerId="AD" clId="Web-{D131407D-E5E6-D370-9CE9-70BFFD52699D}" dt="2023-02-24T13:20:05.714" v="688" actId="20577"/>
          <ac:spMkLst>
            <pc:docMk/>
            <pc:sldMk cId="427570142" sldId="625"/>
            <ac:spMk id="14" creationId="{8DD9E961-394A-EA7B-E5FA-ADB166A6499A}"/>
          </ac:spMkLst>
        </pc:spChg>
        <pc:picChg chg="mod">
          <ac:chgData name="Roberta Tucker" userId="S::r.tucker@uwtsd.ac.uk::27ca61ee-ba03-4b92-a89a-1d5600e2200a" providerId="AD" clId="Web-{D131407D-E5E6-D370-9CE9-70BFFD52699D}" dt="2023-02-24T13:20:51.590" v="695" actId="1076"/>
          <ac:picMkLst>
            <pc:docMk/>
            <pc:sldMk cId="427570142" sldId="625"/>
            <ac:picMk id="6" creationId="{2AF889FA-CA45-38BF-E226-CC3A3E7049D4}"/>
          </ac:picMkLst>
        </pc:picChg>
      </pc:sldChg>
      <pc:sldChg chg="addSp delSp modSp add replId addAnim delAnim modAnim">
        <pc:chgData name="Roberta Tucker" userId="S::r.tucker@uwtsd.ac.uk::27ca61ee-ba03-4b92-a89a-1d5600e2200a" providerId="AD" clId="Web-{D131407D-E5E6-D370-9CE9-70BFFD52699D}" dt="2023-02-24T14:47:08.610" v="1727"/>
        <pc:sldMkLst>
          <pc:docMk/>
          <pc:sldMk cId="1211941184" sldId="626"/>
        </pc:sldMkLst>
        <pc:spChg chg="add del mod">
          <ac:chgData name="Roberta Tucker" userId="S::r.tucker@uwtsd.ac.uk::27ca61ee-ba03-4b92-a89a-1d5600e2200a" providerId="AD" clId="Web-{D131407D-E5E6-D370-9CE9-70BFFD52699D}" dt="2023-02-24T13:28:03.022" v="741"/>
          <ac:spMkLst>
            <pc:docMk/>
            <pc:sldMk cId="1211941184" sldId="626"/>
            <ac:spMk id="2" creationId="{B28B3BCF-7A9C-51DB-40CB-1325B3193097}"/>
          </ac:spMkLst>
        </pc:spChg>
        <pc:spChg chg="mod">
          <ac:chgData name="Roberta Tucker" userId="S::r.tucker@uwtsd.ac.uk::27ca61ee-ba03-4b92-a89a-1d5600e2200a" providerId="AD" clId="Web-{D131407D-E5E6-D370-9CE9-70BFFD52699D}" dt="2023-02-24T13:47:41.333" v="1133" actId="20577"/>
          <ac:spMkLst>
            <pc:docMk/>
            <pc:sldMk cId="1211941184" sldId="626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48:23.819" v="1137" actId="20577"/>
          <ac:spMkLst>
            <pc:docMk/>
            <pc:sldMk cId="1211941184" sldId="626"/>
            <ac:spMk id="5" creationId="{7B3DB40F-475D-F13F-8D0E-CB518AECA90A}"/>
          </ac:spMkLst>
        </pc:spChg>
        <pc:spChg chg="mod">
          <ac:chgData name="Roberta Tucker" userId="S::r.tucker@uwtsd.ac.uk::27ca61ee-ba03-4b92-a89a-1d5600e2200a" providerId="AD" clId="Web-{D131407D-E5E6-D370-9CE9-70BFFD52699D}" dt="2023-02-24T13:47:57.115" v="1135" actId="20577"/>
          <ac:spMkLst>
            <pc:docMk/>
            <pc:sldMk cId="1211941184" sldId="626"/>
            <ac:spMk id="9" creationId="{8372A854-93A6-5A5F-D7EE-78EE07F3EC7F}"/>
          </ac:spMkLst>
        </pc:spChg>
        <pc:spChg chg="add del mod">
          <ac:chgData name="Roberta Tucker" userId="S::r.tucker@uwtsd.ac.uk::27ca61ee-ba03-4b92-a89a-1d5600e2200a" providerId="AD" clId="Web-{D131407D-E5E6-D370-9CE9-70BFFD52699D}" dt="2023-02-24T13:29:24.571" v="774"/>
          <ac:spMkLst>
            <pc:docMk/>
            <pc:sldMk cId="1211941184" sldId="626"/>
            <ac:spMk id="10" creationId="{B1FF033D-AFEA-7E56-2F53-2F72647BB5A1}"/>
          </ac:spMkLst>
        </pc:spChg>
        <pc:spChg chg="del">
          <ac:chgData name="Roberta Tucker" userId="S::r.tucker@uwtsd.ac.uk::27ca61ee-ba03-4b92-a89a-1d5600e2200a" providerId="AD" clId="Web-{D131407D-E5E6-D370-9CE9-70BFFD52699D}" dt="2023-02-24T13:26:51.693" v="707"/>
          <ac:spMkLst>
            <pc:docMk/>
            <pc:sldMk cId="1211941184" sldId="626"/>
            <ac:spMk id="11" creationId="{37338F33-A325-AA47-9D5C-DD6BC2D5604D}"/>
          </ac:spMkLst>
        </pc:spChg>
        <pc:spChg chg="del">
          <ac:chgData name="Roberta Tucker" userId="S::r.tucker@uwtsd.ac.uk::27ca61ee-ba03-4b92-a89a-1d5600e2200a" providerId="AD" clId="Web-{D131407D-E5E6-D370-9CE9-70BFFD52699D}" dt="2023-02-24T13:26:54.443" v="708"/>
          <ac:spMkLst>
            <pc:docMk/>
            <pc:sldMk cId="1211941184" sldId="626"/>
            <ac:spMk id="13" creationId="{7C27DBC8-5658-C263-A528-29EBB66696F9}"/>
          </ac:spMkLst>
        </pc:spChg>
        <pc:spChg chg="mod">
          <ac:chgData name="Roberta Tucker" userId="S::r.tucker@uwtsd.ac.uk::27ca61ee-ba03-4b92-a89a-1d5600e2200a" providerId="AD" clId="Web-{D131407D-E5E6-D370-9CE9-70BFFD52699D}" dt="2023-02-24T13:27:50.397" v="736" actId="20577"/>
          <ac:spMkLst>
            <pc:docMk/>
            <pc:sldMk cId="1211941184" sldId="626"/>
            <ac:spMk id="14" creationId="{8DD9E961-394A-EA7B-E5FA-ADB166A6499A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34:25.876" v="871" actId="1076"/>
          <ac:spMkLst>
            <pc:docMk/>
            <pc:sldMk cId="1211941184" sldId="626"/>
            <ac:spMk id="15" creationId="{F660CED8-9DAA-E058-597B-A88E4FA0D87C}"/>
          </ac:spMkLst>
        </pc:spChg>
        <pc:spChg chg="mod">
          <ac:chgData name="Roberta Tucker" userId="S::r.tucker@uwtsd.ac.uk::27ca61ee-ba03-4b92-a89a-1d5600e2200a" providerId="AD" clId="Web-{D131407D-E5E6-D370-9CE9-70BFFD52699D}" dt="2023-02-24T13:34:23.954" v="870" actId="1076"/>
          <ac:spMkLst>
            <pc:docMk/>
            <pc:sldMk cId="1211941184" sldId="626"/>
            <ac:spMk id="16" creationId="{E1847F33-B4C9-8950-DDFC-C5E4576AC5C6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34:28.220" v="872" actId="1076"/>
          <ac:spMkLst>
            <pc:docMk/>
            <pc:sldMk cId="1211941184" sldId="626"/>
            <ac:spMk id="18" creationId="{A604066D-BA1C-F307-7ED2-11E7B465BCC8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47:45.802" v="1134" actId="20577"/>
          <ac:spMkLst>
            <pc:docMk/>
            <pc:sldMk cId="1211941184" sldId="626"/>
            <ac:spMk id="19" creationId="{30FB6AEC-6F45-4488-9E34-9501ACB8B2B1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48:01.771" v="1136" actId="20577"/>
          <ac:spMkLst>
            <pc:docMk/>
            <pc:sldMk cId="1211941184" sldId="626"/>
            <ac:spMk id="20" creationId="{23F15065-8C78-9776-3A2B-CC9817DD8655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48:29.209" v="1138" actId="20577"/>
          <ac:spMkLst>
            <pc:docMk/>
            <pc:sldMk cId="1211941184" sldId="626"/>
            <ac:spMk id="21" creationId="{8BDAE92A-A344-8BB5-6E0F-C856953614A4}"/>
          </ac:spMkLst>
        </pc:spChg>
        <pc:picChg chg="del">
          <ac:chgData name="Roberta Tucker" userId="S::r.tucker@uwtsd.ac.uk::27ca61ee-ba03-4b92-a89a-1d5600e2200a" providerId="AD" clId="Web-{D131407D-E5E6-D370-9CE9-70BFFD52699D}" dt="2023-02-24T13:26:49.630" v="706"/>
          <ac:picMkLst>
            <pc:docMk/>
            <pc:sldMk cId="1211941184" sldId="626"/>
            <ac:picMk id="6" creationId="{2AF889FA-CA45-38BF-E226-CC3A3E7049D4}"/>
          </ac:picMkLst>
        </pc:picChg>
        <pc:picChg chg="add del mod">
          <ac:chgData name="Roberta Tucker" userId="S::r.tucker@uwtsd.ac.uk::27ca61ee-ba03-4b92-a89a-1d5600e2200a" providerId="AD" clId="Web-{D131407D-E5E6-D370-9CE9-70BFFD52699D}" dt="2023-02-24T13:27:05.443" v="712" actId="1076"/>
          <ac:picMkLst>
            <pc:docMk/>
            <pc:sldMk cId="1211941184" sldId="626"/>
            <ac:picMk id="8" creationId="{2970DAD8-7343-E69F-2B1A-14E7D9F28063}"/>
          </ac:picMkLst>
        </pc:picChg>
      </pc:sldChg>
      <pc:sldChg chg="addSp delSp modSp add replId addAnim delAnim modAnim">
        <pc:chgData name="Roberta Tucker" userId="S::r.tucker@uwtsd.ac.uk::27ca61ee-ba03-4b92-a89a-1d5600e2200a" providerId="AD" clId="Web-{D131407D-E5E6-D370-9CE9-70BFFD52699D}" dt="2023-02-24T14:48:04.924" v="1739"/>
        <pc:sldMkLst>
          <pc:docMk/>
          <pc:sldMk cId="1217904623" sldId="627"/>
        </pc:sldMkLst>
        <pc:spChg chg="add del mod">
          <ac:chgData name="Roberta Tucker" userId="S::r.tucker@uwtsd.ac.uk::27ca61ee-ba03-4b92-a89a-1d5600e2200a" providerId="AD" clId="Web-{D131407D-E5E6-D370-9CE9-70BFFD52699D}" dt="2023-02-24T13:37:11.020" v="879"/>
          <ac:spMkLst>
            <pc:docMk/>
            <pc:sldMk cId="1217904623" sldId="627"/>
            <ac:spMk id="2" creationId="{35762F53-4D31-ECC8-2ACE-EC9B330585DB}"/>
          </ac:spMkLst>
        </pc:spChg>
        <pc:spChg chg="mod">
          <ac:chgData name="Roberta Tucker" userId="S::r.tucker@uwtsd.ac.uk::27ca61ee-ba03-4b92-a89a-1d5600e2200a" providerId="AD" clId="Web-{D131407D-E5E6-D370-9CE9-70BFFD52699D}" dt="2023-02-24T13:48:36.022" v="1139" actId="20577"/>
          <ac:spMkLst>
            <pc:docMk/>
            <pc:sldMk cId="1217904623" sldId="627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3:48:56.991" v="1145" actId="20577"/>
          <ac:spMkLst>
            <pc:docMk/>
            <pc:sldMk cId="1217904623" sldId="627"/>
            <ac:spMk id="5" creationId="{7B3DB40F-475D-F13F-8D0E-CB518AECA90A}"/>
          </ac:spMkLst>
        </pc:spChg>
        <pc:spChg chg="add mod">
          <ac:chgData name="Roberta Tucker" userId="S::r.tucker@uwtsd.ac.uk::27ca61ee-ba03-4b92-a89a-1d5600e2200a" providerId="AD" clId="Web-{D131407D-E5E6-D370-9CE9-70BFFD52699D}" dt="2023-02-24T13:37:42.506" v="903" actId="20577"/>
          <ac:spMkLst>
            <pc:docMk/>
            <pc:sldMk cId="1217904623" sldId="627"/>
            <ac:spMk id="6" creationId="{758A10EE-943D-710F-B15D-F20C118E798C}"/>
          </ac:spMkLst>
        </pc:spChg>
        <pc:spChg chg="mod">
          <ac:chgData name="Roberta Tucker" userId="S::r.tucker@uwtsd.ac.uk::27ca61ee-ba03-4b92-a89a-1d5600e2200a" providerId="AD" clId="Web-{D131407D-E5E6-D370-9CE9-70BFFD52699D}" dt="2023-02-24T13:48:45.694" v="1142" actId="20577"/>
          <ac:spMkLst>
            <pc:docMk/>
            <pc:sldMk cId="1217904623" sldId="627"/>
            <ac:spMk id="9" creationId="{8372A854-93A6-5A5F-D7EE-78EE07F3EC7F}"/>
          </ac:spMkLst>
        </pc:spChg>
        <pc:spChg chg="mod">
          <ac:chgData name="Roberta Tucker" userId="S::r.tucker@uwtsd.ac.uk::27ca61ee-ba03-4b92-a89a-1d5600e2200a" providerId="AD" clId="Web-{D131407D-E5E6-D370-9CE9-70BFFD52699D}" dt="2023-02-24T13:59:59.055" v="1349" actId="20577"/>
          <ac:spMkLst>
            <pc:docMk/>
            <pc:sldMk cId="1217904623" sldId="627"/>
            <ac:spMk id="14" creationId="{8DD9E961-394A-EA7B-E5FA-ADB166A6499A}"/>
          </ac:spMkLst>
        </pc:spChg>
        <pc:spChg chg="mod">
          <ac:chgData name="Roberta Tucker" userId="S::r.tucker@uwtsd.ac.uk::27ca61ee-ba03-4b92-a89a-1d5600e2200a" providerId="AD" clId="Web-{D131407D-E5E6-D370-9CE9-70BFFD52699D}" dt="2023-02-24T13:48:40.866" v="1141" actId="20577"/>
          <ac:spMkLst>
            <pc:docMk/>
            <pc:sldMk cId="1217904623" sldId="627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3:48:48.882" v="1143" actId="20577"/>
          <ac:spMkLst>
            <pc:docMk/>
            <pc:sldMk cId="1217904623" sldId="627"/>
            <ac:spMk id="20" creationId="{23F15065-8C78-9776-3A2B-CC9817DD8655}"/>
          </ac:spMkLst>
        </pc:spChg>
        <pc:spChg chg="mod">
          <ac:chgData name="Roberta Tucker" userId="S::r.tucker@uwtsd.ac.uk::27ca61ee-ba03-4b92-a89a-1d5600e2200a" providerId="AD" clId="Web-{D131407D-E5E6-D370-9CE9-70BFFD52699D}" dt="2023-02-24T13:49:01.601" v="1146" actId="20577"/>
          <ac:spMkLst>
            <pc:docMk/>
            <pc:sldMk cId="1217904623" sldId="627"/>
            <ac:spMk id="21" creationId="{8BDAE92A-A344-8BB5-6E0F-C856953614A4}"/>
          </ac:spMkLst>
        </pc:spChg>
      </pc:sldChg>
      <pc:sldChg chg="delSp modSp add replId addAnim delAnim modAnim">
        <pc:chgData name="Roberta Tucker" userId="S::r.tucker@uwtsd.ac.uk::27ca61ee-ba03-4b92-a89a-1d5600e2200a" providerId="AD" clId="Web-{D131407D-E5E6-D370-9CE9-70BFFD52699D}" dt="2023-02-24T14:48:30.846" v="1743"/>
        <pc:sldMkLst>
          <pc:docMk/>
          <pc:sldMk cId="2810416967" sldId="628"/>
        </pc:sldMkLst>
        <pc:spChg chg="mod">
          <ac:chgData name="Roberta Tucker" userId="S::r.tucker@uwtsd.ac.uk::27ca61ee-ba03-4b92-a89a-1d5600e2200a" providerId="AD" clId="Web-{D131407D-E5E6-D370-9CE9-70BFFD52699D}" dt="2023-02-24T13:49:08.179" v="1147" actId="20577"/>
          <ac:spMkLst>
            <pc:docMk/>
            <pc:sldMk cId="2810416967" sldId="628"/>
            <ac:spMk id="3" creationId="{BE81BD22-F041-4643-2E57-645D07B4F719}"/>
          </ac:spMkLst>
        </pc:spChg>
        <pc:spChg chg="del">
          <ac:chgData name="Roberta Tucker" userId="S::r.tucker@uwtsd.ac.uk::27ca61ee-ba03-4b92-a89a-1d5600e2200a" providerId="AD" clId="Web-{D131407D-E5E6-D370-9CE9-70BFFD52699D}" dt="2023-02-24T13:38:00.522" v="907"/>
          <ac:spMkLst>
            <pc:docMk/>
            <pc:sldMk cId="2810416967" sldId="628"/>
            <ac:spMk id="5" creationId="{7B3DB40F-475D-F13F-8D0E-CB518AECA90A}"/>
          </ac:spMkLst>
        </pc:spChg>
        <pc:spChg chg="del">
          <ac:chgData name="Roberta Tucker" userId="S::r.tucker@uwtsd.ac.uk::27ca61ee-ba03-4b92-a89a-1d5600e2200a" providerId="AD" clId="Web-{D131407D-E5E6-D370-9CE9-70BFFD52699D}" dt="2023-02-24T13:37:56.834" v="905"/>
          <ac:spMkLst>
            <pc:docMk/>
            <pc:sldMk cId="2810416967" sldId="628"/>
            <ac:spMk id="9" creationId="{8372A854-93A6-5A5F-D7EE-78EE07F3EC7F}"/>
          </ac:spMkLst>
        </pc:spChg>
        <pc:spChg chg="mod">
          <ac:chgData name="Roberta Tucker" userId="S::r.tucker@uwtsd.ac.uk::27ca61ee-ba03-4b92-a89a-1d5600e2200a" providerId="AD" clId="Web-{D131407D-E5E6-D370-9CE9-70BFFD52699D}" dt="2023-02-24T13:59:31.507" v="1341" actId="20577"/>
          <ac:spMkLst>
            <pc:docMk/>
            <pc:sldMk cId="2810416967" sldId="628"/>
            <ac:spMk id="14" creationId="{8DD9E961-394A-EA7B-E5FA-ADB166A6499A}"/>
          </ac:spMkLst>
        </pc:spChg>
        <pc:spChg chg="del">
          <ac:chgData name="Roberta Tucker" userId="S::r.tucker@uwtsd.ac.uk::27ca61ee-ba03-4b92-a89a-1d5600e2200a" providerId="AD" clId="Web-{D131407D-E5E6-D370-9CE9-70BFFD52699D}" dt="2023-02-24T13:37:58.569" v="906"/>
          <ac:spMkLst>
            <pc:docMk/>
            <pc:sldMk cId="2810416967" sldId="628"/>
            <ac:spMk id="15" creationId="{F660CED8-9DAA-E058-597B-A88E4FA0D87C}"/>
          </ac:spMkLst>
        </pc:spChg>
        <pc:spChg chg="mod">
          <ac:chgData name="Roberta Tucker" userId="S::r.tucker@uwtsd.ac.uk::27ca61ee-ba03-4b92-a89a-1d5600e2200a" providerId="AD" clId="Web-{D131407D-E5E6-D370-9CE9-70BFFD52699D}" dt="2023-02-24T13:42:08.512" v="1049" actId="1076"/>
          <ac:spMkLst>
            <pc:docMk/>
            <pc:sldMk cId="2810416967" sldId="628"/>
            <ac:spMk id="16" creationId="{E1847F33-B4C9-8950-DDFC-C5E4576AC5C6}"/>
          </ac:spMkLst>
        </pc:spChg>
        <pc:spChg chg="del">
          <ac:chgData name="Roberta Tucker" userId="S::r.tucker@uwtsd.ac.uk::27ca61ee-ba03-4b92-a89a-1d5600e2200a" providerId="AD" clId="Web-{D131407D-E5E6-D370-9CE9-70BFFD52699D}" dt="2023-02-24T13:38:01.787" v="908"/>
          <ac:spMkLst>
            <pc:docMk/>
            <pc:sldMk cId="2810416967" sldId="628"/>
            <ac:spMk id="18" creationId="{A604066D-BA1C-F307-7ED2-11E7B465BCC8}"/>
          </ac:spMkLst>
        </pc:spChg>
        <pc:spChg chg="mod">
          <ac:chgData name="Roberta Tucker" userId="S::r.tucker@uwtsd.ac.uk::27ca61ee-ba03-4b92-a89a-1d5600e2200a" providerId="AD" clId="Web-{D131407D-E5E6-D370-9CE9-70BFFD52699D}" dt="2023-02-24T13:49:13.585" v="1148" actId="20577"/>
          <ac:spMkLst>
            <pc:docMk/>
            <pc:sldMk cId="2810416967" sldId="628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3:49:30.586" v="1151" actId="20577"/>
          <ac:spMkLst>
            <pc:docMk/>
            <pc:sldMk cId="2810416967" sldId="628"/>
            <ac:spMk id="20" creationId="{23F15065-8C78-9776-3A2B-CC9817DD8655}"/>
          </ac:spMkLst>
        </pc:spChg>
        <pc:spChg chg="del">
          <ac:chgData name="Roberta Tucker" userId="S::r.tucker@uwtsd.ac.uk::27ca61ee-ba03-4b92-a89a-1d5600e2200a" providerId="AD" clId="Web-{D131407D-E5E6-D370-9CE9-70BFFD52699D}" dt="2023-02-24T13:40:43.635" v="974"/>
          <ac:spMkLst>
            <pc:docMk/>
            <pc:sldMk cId="2810416967" sldId="628"/>
            <ac:spMk id="21" creationId="{8BDAE92A-A344-8BB5-6E0F-C856953614A4}"/>
          </ac:spMkLst>
        </pc:spChg>
      </pc:sldChg>
      <pc:sldChg chg="addSp modSp add replId addAnim modAnim">
        <pc:chgData name="Roberta Tucker" userId="S::r.tucker@uwtsd.ac.uk::27ca61ee-ba03-4b92-a89a-1d5600e2200a" providerId="AD" clId="Web-{D131407D-E5E6-D370-9CE9-70BFFD52699D}" dt="2023-02-24T14:48:54.253" v="1753"/>
        <pc:sldMkLst>
          <pc:docMk/>
          <pc:sldMk cId="3313212326" sldId="629"/>
        </pc:sldMkLst>
        <pc:spChg chg="add mod">
          <ac:chgData name="Roberta Tucker" userId="S::r.tucker@uwtsd.ac.uk::27ca61ee-ba03-4b92-a89a-1d5600e2200a" providerId="AD" clId="Web-{D131407D-E5E6-D370-9CE9-70BFFD52699D}" dt="2023-02-24T13:57:21.629" v="1302" actId="1076"/>
          <ac:spMkLst>
            <pc:docMk/>
            <pc:sldMk cId="3313212326" sldId="629"/>
            <ac:spMk id="2" creationId="{35B8BC74-1CD5-D57F-E654-588148FCC756}"/>
          </ac:spMkLst>
        </pc:spChg>
        <pc:spChg chg="mod">
          <ac:chgData name="Roberta Tucker" userId="S::r.tucker@uwtsd.ac.uk::27ca61ee-ba03-4b92-a89a-1d5600e2200a" providerId="AD" clId="Web-{D131407D-E5E6-D370-9CE9-70BFFD52699D}" dt="2023-02-24T13:49:39.930" v="1152" actId="20577"/>
          <ac:spMkLst>
            <pc:docMk/>
            <pc:sldMk cId="3313212326" sldId="629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3:43:28.092" v="1068" actId="1076"/>
          <ac:spMkLst>
            <pc:docMk/>
            <pc:sldMk cId="3313212326" sldId="629"/>
            <ac:spMk id="16" creationId="{E1847F33-B4C9-8950-DDFC-C5E4576AC5C6}"/>
          </ac:spMkLst>
        </pc:spChg>
        <pc:spChg chg="mod">
          <ac:chgData name="Roberta Tucker" userId="S::r.tucker@uwtsd.ac.uk::27ca61ee-ba03-4b92-a89a-1d5600e2200a" providerId="AD" clId="Web-{D131407D-E5E6-D370-9CE9-70BFFD52699D}" dt="2023-02-24T13:49:48.446" v="1153" actId="20577"/>
          <ac:spMkLst>
            <pc:docMk/>
            <pc:sldMk cId="3313212326" sldId="629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4:07:06.034" v="1406" actId="20577"/>
          <ac:spMkLst>
            <pc:docMk/>
            <pc:sldMk cId="3313212326" sldId="629"/>
            <ac:spMk id="20" creationId="{23F15065-8C78-9776-3A2B-CC9817DD8655}"/>
          </ac:spMkLst>
        </pc:spChg>
      </pc:sldChg>
      <pc:sldChg chg="modSp add replId addAnim modAnim">
        <pc:chgData name="Roberta Tucker" userId="S::r.tucker@uwtsd.ac.uk::27ca61ee-ba03-4b92-a89a-1d5600e2200a" providerId="AD" clId="Web-{D131407D-E5E6-D370-9CE9-70BFFD52699D}" dt="2023-02-24T14:49:15.472" v="1763"/>
        <pc:sldMkLst>
          <pc:docMk/>
          <pc:sldMk cId="3725193424" sldId="630"/>
        </pc:sldMkLst>
        <pc:spChg chg="mod">
          <ac:chgData name="Roberta Tucker" userId="S::r.tucker@uwtsd.ac.uk::27ca61ee-ba03-4b92-a89a-1d5600e2200a" providerId="AD" clId="Web-{D131407D-E5E6-D370-9CE9-70BFFD52699D}" dt="2023-02-24T13:53:34.279" v="1249" actId="1076"/>
          <ac:spMkLst>
            <pc:docMk/>
            <pc:sldMk cId="3725193424" sldId="630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3:53:31.670" v="1248" actId="1076"/>
          <ac:spMkLst>
            <pc:docMk/>
            <pc:sldMk cId="3725193424" sldId="630"/>
            <ac:spMk id="16" creationId="{E1847F33-B4C9-8950-DDFC-C5E4576AC5C6}"/>
          </ac:spMkLst>
        </pc:spChg>
        <pc:spChg chg="mod">
          <ac:chgData name="Roberta Tucker" userId="S::r.tucker@uwtsd.ac.uk::27ca61ee-ba03-4b92-a89a-1d5600e2200a" providerId="AD" clId="Web-{D131407D-E5E6-D370-9CE9-70BFFD52699D}" dt="2023-02-24T14:14:05.638" v="1460" actId="20577"/>
          <ac:spMkLst>
            <pc:docMk/>
            <pc:sldMk cId="3725193424" sldId="630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3:58:27.443" v="1327" actId="20577"/>
          <ac:spMkLst>
            <pc:docMk/>
            <pc:sldMk cId="3725193424" sldId="630"/>
            <ac:spMk id="20" creationId="{23F15065-8C78-9776-3A2B-CC9817DD8655}"/>
          </ac:spMkLst>
        </pc:spChg>
      </pc:sldChg>
      <pc:sldChg chg="modSp add replId addAnim modAnim">
        <pc:chgData name="Roberta Tucker" userId="S::r.tucker@uwtsd.ac.uk::27ca61ee-ba03-4b92-a89a-1d5600e2200a" providerId="AD" clId="Web-{D131407D-E5E6-D370-9CE9-70BFFD52699D}" dt="2023-02-24T14:48:39.940" v="1747"/>
        <pc:sldMkLst>
          <pc:docMk/>
          <pc:sldMk cId="307701760" sldId="631"/>
        </pc:sldMkLst>
        <pc:spChg chg="mod">
          <ac:chgData name="Roberta Tucker" userId="S::r.tucker@uwtsd.ac.uk::27ca61ee-ba03-4b92-a89a-1d5600e2200a" providerId="AD" clId="Web-{D131407D-E5E6-D370-9CE9-70BFFD52699D}" dt="2023-02-24T13:59:48.304" v="1347" actId="20577"/>
          <ac:spMkLst>
            <pc:docMk/>
            <pc:sldMk cId="307701760" sldId="631"/>
            <ac:spMk id="14" creationId="{8DD9E961-394A-EA7B-E5FA-ADB166A6499A}"/>
          </ac:spMkLst>
        </pc:spChg>
        <pc:spChg chg="mod">
          <ac:chgData name="Roberta Tucker" userId="S::r.tucker@uwtsd.ac.uk::27ca61ee-ba03-4b92-a89a-1d5600e2200a" providerId="AD" clId="Web-{D131407D-E5E6-D370-9CE9-70BFFD52699D}" dt="2023-02-24T14:13:42.982" v="1452" actId="20577"/>
          <ac:spMkLst>
            <pc:docMk/>
            <pc:sldMk cId="307701760" sldId="631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4:05:25.829" v="1386" actId="20577"/>
          <ac:spMkLst>
            <pc:docMk/>
            <pc:sldMk cId="307701760" sldId="631"/>
            <ac:spMk id="20" creationId="{23F15065-8C78-9776-3A2B-CC9817DD8655}"/>
          </ac:spMkLst>
        </pc:spChg>
      </pc:sldChg>
      <pc:sldChg chg="delSp modSp add replId addAnim modAnim">
        <pc:chgData name="Roberta Tucker" userId="S::r.tucker@uwtsd.ac.uk::27ca61ee-ba03-4b92-a89a-1d5600e2200a" providerId="AD" clId="Web-{D131407D-E5E6-D370-9CE9-70BFFD52699D}" dt="2023-02-24T14:49:07.097" v="1759"/>
        <pc:sldMkLst>
          <pc:docMk/>
          <pc:sldMk cId="1409324980" sldId="632"/>
        </pc:sldMkLst>
        <pc:spChg chg="mod">
          <ac:chgData name="Roberta Tucker" userId="S::r.tucker@uwtsd.ac.uk::27ca61ee-ba03-4b92-a89a-1d5600e2200a" providerId="AD" clId="Web-{D131407D-E5E6-D370-9CE9-70BFFD52699D}" dt="2023-02-24T14:11:30.650" v="1440" actId="1076"/>
          <ac:spMkLst>
            <pc:docMk/>
            <pc:sldMk cId="1409324980" sldId="632"/>
            <ac:spMk id="2" creationId="{35B8BC74-1CD5-D57F-E654-588148FCC756}"/>
          </ac:spMkLst>
        </pc:spChg>
        <pc:spChg chg="mod">
          <ac:chgData name="Roberta Tucker" userId="S::r.tucker@uwtsd.ac.uk::27ca61ee-ba03-4b92-a89a-1d5600e2200a" providerId="AD" clId="Web-{D131407D-E5E6-D370-9CE9-70BFFD52699D}" dt="2023-02-24T14:12:03.026" v="1444" actId="1076"/>
          <ac:spMkLst>
            <pc:docMk/>
            <pc:sldMk cId="1409324980" sldId="632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4:00:14.071" v="1354" actId="20577"/>
          <ac:spMkLst>
            <pc:docMk/>
            <pc:sldMk cId="1409324980" sldId="632"/>
            <ac:spMk id="14" creationId="{8DD9E961-394A-EA7B-E5FA-ADB166A6499A}"/>
          </ac:spMkLst>
        </pc:spChg>
        <pc:spChg chg="mod">
          <ac:chgData name="Roberta Tucker" userId="S::r.tucker@uwtsd.ac.uk::27ca61ee-ba03-4b92-a89a-1d5600e2200a" providerId="AD" clId="Web-{D131407D-E5E6-D370-9CE9-70BFFD52699D}" dt="2023-02-24T14:12:00.088" v="1443" actId="1076"/>
          <ac:spMkLst>
            <pc:docMk/>
            <pc:sldMk cId="1409324980" sldId="632"/>
            <ac:spMk id="16" creationId="{E1847F33-B4C9-8950-DDFC-C5E4576AC5C6}"/>
          </ac:spMkLst>
        </pc:spChg>
        <pc:spChg chg="mod">
          <ac:chgData name="Roberta Tucker" userId="S::r.tucker@uwtsd.ac.uk::27ca61ee-ba03-4b92-a89a-1d5600e2200a" providerId="AD" clId="Web-{D131407D-E5E6-D370-9CE9-70BFFD52699D}" dt="2023-02-24T14:11:27.447" v="1439" actId="14100"/>
          <ac:spMkLst>
            <pc:docMk/>
            <pc:sldMk cId="1409324980" sldId="632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4:11:34.025" v="1441" actId="1076"/>
          <ac:spMkLst>
            <pc:docMk/>
            <pc:sldMk cId="1409324980" sldId="632"/>
            <ac:spMk id="20" creationId="{23F15065-8C78-9776-3A2B-CC9817DD8655}"/>
          </ac:spMkLst>
        </pc:spChg>
        <pc:picChg chg="del">
          <ac:chgData name="Roberta Tucker" userId="S::r.tucker@uwtsd.ac.uk::27ca61ee-ba03-4b92-a89a-1d5600e2200a" providerId="AD" clId="Web-{D131407D-E5E6-D370-9CE9-70BFFD52699D}" dt="2023-02-24T14:11:35.228" v="1442"/>
          <ac:picMkLst>
            <pc:docMk/>
            <pc:sldMk cId="1409324980" sldId="632"/>
            <ac:picMk id="4" creationId="{62C12048-9EEC-ED59-A247-0AA3AAC3EF74}"/>
          </ac:picMkLst>
        </pc:picChg>
      </pc:sldChg>
      <pc:sldChg chg="modSp add replId addAnim modAnim">
        <pc:chgData name="Roberta Tucker" userId="S::r.tucker@uwtsd.ac.uk::27ca61ee-ba03-4b92-a89a-1d5600e2200a" providerId="AD" clId="Web-{D131407D-E5E6-D370-9CE9-70BFFD52699D}" dt="2023-02-24T14:49:23.551" v="1767"/>
        <pc:sldMkLst>
          <pc:docMk/>
          <pc:sldMk cId="3200094862" sldId="633"/>
        </pc:sldMkLst>
        <pc:spChg chg="mod">
          <ac:chgData name="Roberta Tucker" userId="S::r.tucker@uwtsd.ac.uk::27ca61ee-ba03-4b92-a89a-1d5600e2200a" providerId="AD" clId="Web-{D131407D-E5E6-D370-9CE9-70BFFD52699D}" dt="2023-02-24T14:00:35.540" v="1360" actId="20577"/>
          <ac:spMkLst>
            <pc:docMk/>
            <pc:sldMk cId="3200094862" sldId="633"/>
            <ac:spMk id="14" creationId="{8DD9E961-394A-EA7B-E5FA-ADB166A6499A}"/>
          </ac:spMkLst>
        </pc:spChg>
        <pc:spChg chg="mod">
          <ac:chgData name="Roberta Tucker" userId="S::r.tucker@uwtsd.ac.uk::27ca61ee-ba03-4b92-a89a-1d5600e2200a" providerId="AD" clId="Web-{D131407D-E5E6-D370-9CE9-70BFFD52699D}" dt="2023-02-24T14:14:18.123" v="1464" actId="20577"/>
          <ac:spMkLst>
            <pc:docMk/>
            <pc:sldMk cId="3200094862" sldId="633"/>
            <ac:spMk id="19" creationId="{30FB6AEC-6F45-4488-9E34-9501ACB8B2B1}"/>
          </ac:spMkLst>
        </pc:spChg>
        <pc:spChg chg="mod">
          <ac:chgData name="Roberta Tucker" userId="S::r.tucker@uwtsd.ac.uk::27ca61ee-ba03-4b92-a89a-1d5600e2200a" providerId="AD" clId="Web-{D131407D-E5E6-D370-9CE9-70BFFD52699D}" dt="2023-02-24T14:09:31.382" v="1424" actId="20577"/>
          <ac:spMkLst>
            <pc:docMk/>
            <pc:sldMk cId="3200094862" sldId="633"/>
            <ac:spMk id="20" creationId="{23F15065-8C78-9776-3A2B-CC9817DD8655}"/>
          </ac:spMkLst>
        </pc:spChg>
      </pc:sldChg>
      <pc:sldChg chg="addSp delSp modSp add replId addAnim delAnim modAnim">
        <pc:chgData name="Roberta Tucker" userId="S::r.tucker@uwtsd.ac.uk::27ca61ee-ba03-4b92-a89a-1d5600e2200a" providerId="AD" clId="Web-{D131407D-E5E6-D370-9CE9-70BFFD52699D}" dt="2023-02-24T15:43:36.930" v="1825" actId="1076"/>
        <pc:sldMkLst>
          <pc:docMk/>
          <pc:sldMk cId="904008978" sldId="634"/>
        </pc:sldMkLst>
        <pc:spChg chg="add">
          <ac:chgData name="Roberta Tucker" userId="S::r.tucker@uwtsd.ac.uk::27ca61ee-ba03-4b92-a89a-1d5600e2200a" providerId="AD" clId="Web-{D131407D-E5E6-D370-9CE9-70BFFD52699D}" dt="2023-02-24T14:30:05.725" v="1556"/>
          <ac:spMkLst>
            <pc:docMk/>
            <pc:sldMk cId="904008978" sldId="634"/>
            <ac:spMk id="2" creationId="{5C365BD8-8B28-724F-A543-041026133123}"/>
          </ac:spMkLst>
        </pc:spChg>
        <pc:spChg chg="del">
          <ac:chgData name="Roberta Tucker" userId="S::r.tucker@uwtsd.ac.uk::27ca61ee-ba03-4b92-a89a-1d5600e2200a" providerId="AD" clId="Web-{D131407D-E5E6-D370-9CE9-70BFFD52699D}" dt="2023-02-24T14:28:10.566" v="1552"/>
          <ac:spMkLst>
            <pc:docMk/>
            <pc:sldMk cId="904008978" sldId="634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D131407D-E5E6-D370-9CE9-70BFFD52699D}" dt="2023-02-24T15:43:30.946" v="1823" actId="20577"/>
          <ac:spMkLst>
            <pc:docMk/>
            <pc:sldMk cId="904008978" sldId="634"/>
            <ac:spMk id="14" creationId="{8DD9E961-394A-EA7B-E5FA-ADB166A6499A}"/>
          </ac:spMkLst>
        </pc:spChg>
        <pc:spChg chg="del">
          <ac:chgData name="Roberta Tucker" userId="S::r.tucker@uwtsd.ac.uk::27ca61ee-ba03-4b92-a89a-1d5600e2200a" providerId="AD" clId="Web-{D131407D-E5E6-D370-9CE9-70BFFD52699D}" dt="2023-02-24T14:28:12.144" v="1553"/>
          <ac:spMkLst>
            <pc:docMk/>
            <pc:sldMk cId="904008978" sldId="634"/>
            <ac:spMk id="16" creationId="{E1847F33-B4C9-8950-DDFC-C5E4576AC5C6}"/>
          </ac:spMkLst>
        </pc:spChg>
        <pc:spChg chg="del">
          <ac:chgData name="Roberta Tucker" userId="S::r.tucker@uwtsd.ac.uk::27ca61ee-ba03-4b92-a89a-1d5600e2200a" providerId="AD" clId="Web-{D131407D-E5E6-D370-9CE9-70BFFD52699D}" dt="2023-02-24T14:28:14.363" v="1554"/>
          <ac:spMkLst>
            <pc:docMk/>
            <pc:sldMk cId="904008978" sldId="634"/>
            <ac:spMk id="19" creationId="{30FB6AEC-6F45-4488-9E34-9501ACB8B2B1}"/>
          </ac:spMkLst>
        </pc:spChg>
        <pc:spChg chg="del">
          <ac:chgData name="Roberta Tucker" userId="S::r.tucker@uwtsd.ac.uk::27ca61ee-ba03-4b92-a89a-1d5600e2200a" providerId="AD" clId="Web-{D131407D-E5E6-D370-9CE9-70BFFD52699D}" dt="2023-02-24T14:28:16.160" v="1555"/>
          <ac:spMkLst>
            <pc:docMk/>
            <pc:sldMk cId="904008978" sldId="634"/>
            <ac:spMk id="20" creationId="{23F15065-8C78-9776-3A2B-CC9817DD8655}"/>
          </ac:spMkLst>
        </pc:spChg>
        <pc:picChg chg="add del mod">
          <ac:chgData name="Roberta Tucker" userId="S::r.tucker@uwtsd.ac.uk::27ca61ee-ba03-4b92-a89a-1d5600e2200a" providerId="AD" clId="Web-{D131407D-E5E6-D370-9CE9-70BFFD52699D}" dt="2023-02-24T14:38:14.331" v="1613"/>
          <ac:picMkLst>
            <pc:docMk/>
            <pc:sldMk cId="904008978" sldId="634"/>
            <ac:picMk id="5" creationId="{A8C676FF-2B50-0B36-9270-30463F8CF582}"/>
          </ac:picMkLst>
        </pc:picChg>
        <pc:picChg chg="add mod">
          <ac:chgData name="Roberta Tucker" userId="S::r.tucker@uwtsd.ac.uk::27ca61ee-ba03-4b92-a89a-1d5600e2200a" providerId="AD" clId="Web-{D131407D-E5E6-D370-9CE9-70BFFD52699D}" dt="2023-02-24T15:43:36.930" v="1825" actId="1076"/>
          <ac:picMkLst>
            <pc:docMk/>
            <pc:sldMk cId="904008978" sldId="634"/>
            <ac:picMk id="6" creationId="{A3F07E32-5363-2641-77BC-05ED65C3A9A2}"/>
          </ac:picMkLst>
        </pc:picChg>
        <pc:picChg chg="mod">
          <ac:chgData name="Roberta Tucker" userId="S::r.tucker@uwtsd.ac.uk::27ca61ee-ba03-4b92-a89a-1d5600e2200a" providerId="AD" clId="Web-{D131407D-E5E6-D370-9CE9-70BFFD52699D}" dt="2023-02-24T14:30:17.553" v="1559" actId="1076"/>
          <ac:picMkLst>
            <pc:docMk/>
            <pc:sldMk cId="904008978" sldId="634"/>
            <ac:picMk id="7" creationId="{C0973F85-2F34-7624-B554-E2AF666BABE5}"/>
          </ac:picMkLst>
        </pc:picChg>
        <pc:picChg chg="add del mod">
          <ac:chgData name="Roberta Tucker" userId="S::r.tucker@uwtsd.ac.uk::27ca61ee-ba03-4b92-a89a-1d5600e2200a" providerId="AD" clId="Web-{D131407D-E5E6-D370-9CE9-70BFFD52699D}" dt="2023-02-24T14:40:02.240" v="1615"/>
          <ac:picMkLst>
            <pc:docMk/>
            <pc:sldMk cId="904008978" sldId="634"/>
            <ac:picMk id="9" creationId="{385A42E9-8D8A-5576-0BB5-FB0D5656E86C}"/>
          </ac:picMkLst>
        </pc:picChg>
        <pc:picChg chg="add del mod">
          <ac:chgData name="Roberta Tucker" userId="S::r.tucker@uwtsd.ac.uk::27ca61ee-ba03-4b92-a89a-1d5600e2200a" providerId="AD" clId="Web-{D131407D-E5E6-D370-9CE9-70BFFD52699D}" dt="2023-02-24T15:43:31.508" v="1824"/>
          <ac:picMkLst>
            <pc:docMk/>
            <pc:sldMk cId="904008978" sldId="634"/>
            <ac:picMk id="10" creationId="{706D5877-5A19-2969-A584-8EEF770EF44A}"/>
          </ac:picMkLst>
        </pc:picChg>
      </pc:sldChg>
      <pc:sldChg chg="addSp delSp modSp add replId addAnim delAnim modAnim">
        <pc:chgData name="Roberta Tucker" userId="S::r.tucker@uwtsd.ac.uk::27ca61ee-ba03-4b92-a89a-1d5600e2200a" providerId="AD" clId="Web-{D131407D-E5E6-D370-9CE9-70BFFD52699D}" dt="2023-02-24T15:44:09.760" v="1829" actId="1076"/>
        <pc:sldMkLst>
          <pc:docMk/>
          <pc:sldMk cId="2610131604" sldId="635"/>
        </pc:sldMkLst>
        <pc:spChg chg="add mod">
          <ac:chgData name="Roberta Tucker" userId="S::r.tucker@uwtsd.ac.uk::27ca61ee-ba03-4b92-a89a-1d5600e2200a" providerId="AD" clId="Web-{D131407D-E5E6-D370-9CE9-70BFFD52699D}" dt="2023-02-24T15:44:04.963" v="1828" actId="1076"/>
          <ac:spMkLst>
            <pc:docMk/>
            <pc:sldMk cId="2610131604" sldId="635"/>
            <ac:spMk id="3" creationId="{02B8C5D7-B7B8-F7B5-964E-E00EB699D884}"/>
          </ac:spMkLst>
        </pc:spChg>
        <pc:spChg chg="mod">
          <ac:chgData name="Roberta Tucker" userId="S::r.tucker@uwtsd.ac.uk::27ca61ee-ba03-4b92-a89a-1d5600e2200a" providerId="AD" clId="Web-{D131407D-E5E6-D370-9CE9-70BFFD52699D}" dt="2023-02-24T14:41:41.570" v="1627" actId="20577"/>
          <ac:spMkLst>
            <pc:docMk/>
            <pc:sldMk cId="2610131604" sldId="635"/>
            <ac:spMk id="14" creationId="{8DD9E961-394A-EA7B-E5FA-ADB166A6499A}"/>
          </ac:spMkLst>
        </pc:spChg>
        <pc:picChg chg="mod">
          <ac:chgData name="Roberta Tucker" userId="S::r.tucker@uwtsd.ac.uk::27ca61ee-ba03-4b92-a89a-1d5600e2200a" providerId="AD" clId="Web-{D131407D-E5E6-D370-9CE9-70BFFD52699D}" dt="2023-02-24T15:44:09.760" v="1829" actId="1076"/>
          <ac:picMkLst>
            <pc:docMk/>
            <pc:sldMk cId="2610131604" sldId="635"/>
            <ac:picMk id="6" creationId="{A3F07E32-5363-2641-77BC-05ED65C3A9A2}"/>
          </ac:picMkLst>
        </pc:picChg>
        <pc:picChg chg="del">
          <ac:chgData name="Roberta Tucker" userId="S::r.tucker@uwtsd.ac.uk::27ca61ee-ba03-4b92-a89a-1d5600e2200a" providerId="AD" clId="Web-{D131407D-E5E6-D370-9CE9-70BFFD52699D}" dt="2023-02-24T15:44:00.931" v="1827"/>
          <ac:picMkLst>
            <pc:docMk/>
            <pc:sldMk cId="2610131604" sldId="635"/>
            <ac:picMk id="10" creationId="{706D5877-5A19-2969-A584-8EEF770EF44A}"/>
          </ac:picMkLst>
        </pc:picChg>
      </pc:sldChg>
      <pc:sldChg chg="addSp delSp modSp add ord replId delAnim">
        <pc:chgData name="Roberta Tucker" userId="S::r.tucker@uwtsd.ac.uk::27ca61ee-ba03-4b92-a89a-1d5600e2200a" providerId="AD" clId="Web-{D131407D-E5E6-D370-9CE9-70BFFD52699D}" dt="2023-02-24T15:41:08.722" v="1810"/>
        <pc:sldMkLst>
          <pc:docMk/>
          <pc:sldMk cId="1558283037" sldId="636"/>
        </pc:sldMkLst>
        <pc:spChg chg="del">
          <ac:chgData name="Roberta Tucker" userId="S::r.tucker@uwtsd.ac.uk::27ca61ee-ba03-4b92-a89a-1d5600e2200a" providerId="AD" clId="Web-{D131407D-E5E6-D370-9CE9-70BFFD52699D}" dt="2023-02-24T15:37:16.417" v="1779"/>
          <ac:spMkLst>
            <pc:docMk/>
            <pc:sldMk cId="1558283037" sldId="636"/>
            <ac:spMk id="3" creationId="{02B8C5D7-B7B8-F7B5-964E-E00EB699D884}"/>
          </ac:spMkLst>
        </pc:spChg>
        <pc:picChg chg="add mod">
          <ac:chgData name="Roberta Tucker" userId="S::r.tucker@uwtsd.ac.uk::27ca61ee-ba03-4b92-a89a-1d5600e2200a" providerId="AD" clId="Web-{D131407D-E5E6-D370-9CE9-70BFFD52699D}" dt="2023-02-24T15:37:29.730" v="1782" actId="1076"/>
          <ac:picMkLst>
            <pc:docMk/>
            <pc:sldMk cId="1558283037" sldId="636"/>
            <ac:picMk id="5" creationId="{5645C716-6020-58D7-2047-443BDF988C94}"/>
          </ac:picMkLst>
        </pc:picChg>
        <pc:picChg chg="del">
          <ac:chgData name="Roberta Tucker" userId="S::r.tucker@uwtsd.ac.uk::27ca61ee-ba03-4b92-a89a-1d5600e2200a" providerId="AD" clId="Web-{D131407D-E5E6-D370-9CE9-70BFFD52699D}" dt="2023-02-24T15:37:11.776" v="1777"/>
          <ac:picMkLst>
            <pc:docMk/>
            <pc:sldMk cId="1558283037" sldId="636"/>
            <ac:picMk id="6" creationId="{A3F07E32-5363-2641-77BC-05ED65C3A9A2}"/>
          </ac:picMkLst>
        </pc:picChg>
        <pc:picChg chg="add mod">
          <ac:chgData name="Roberta Tucker" userId="S::r.tucker@uwtsd.ac.uk::27ca61ee-ba03-4b92-a89a-1d5600e2200a" providerId="AD" clId="Web-{D131407D-E5E6-D370-9CE9-70BFFD52699D}" dt="2023-02-24T15:38:06.075" v="1790" actId="1076"/>
          <ac:picMkLst>
            <pc:docMk/>
            <pc:sldMk cId="1558283037" sldId="636"/>
            <ac:picMk id="9" creationId="{C6E5F70A-5A7E-472E-F778-74A6C4C7B4C5}"/>
          </ac:picMkLst>
        </pc:picChg>
        <pc:picChg chg="del">
          <ac:chgData name="Roberta Tucker" userId="S::r.tucker@uwtsd.ac.uk::27ca61ee-ba03-4b92-a89a-1d5600e2200a" providerId="AD" clId="Web-{D131407D-E5E6-D370-9CE9-70BFFD52699D}" dt="2023-02-24T15:37:13.495" v="1778"/>
          <ac:picMkLst>
            <pc:docMk/>
            <pc:sldMk cId="1558283037" sldId="636"/>
            <ac:picMk id="10" creationId="{706D5877-5A19-2969-A584-8EEF770EF44A}"/>
          </ac:picMkLst>
        </pc:picChg>
      </pc:sldChg>
      <pc:sldChg chg="addSp modSp add ord replId addAnim modAnim">
        <pc:chgData name="Roberta Tucker" userId="S::r.tucker@uwtsd.ac.uk::27ca61ee-ba03-4b92-a89a-1d5600e2200a" providerId="AD" clId="Web-{D131407D-E5E6-D370-9CE9-70BFFD52699D}" dt="2023-02-24T15:41:05.737" v="1809"/>
        <pc:sldMkLst>
          <pc:docMk/>
          <pc:sldMk cId="1780823317" sldId="637"/>
        </pc:sldMkLst>
        <pc:spChg chg="add mod">
          <ac:chgData name="Roberta Tucker" userId="S::r.tucker@uwtsd.ac.uk::27ca61ee-ba03-4b92-a89a-1d5600e2200a" providerId="AD" clId="Web-{D131407D-E5E6-D370-9CE9-70BFFD52699D}" dt="2023-02-24T15:38:28.966" v="1793" actId="1076"/>
          <ac:spMkLst>
            <pc:docMk/>
            <pc:sldMk cId="1780823317" sldId="637"/>
            <ac:spMk id="6" creationId="{1B3F93C4-B2BD-429A-C70C-9D555A9F37B7}"/>
          </ac:spMkLst>
        </pc:spChg>
      </pc:sldChg>
      <pc:sldChg chg="modSp add replId">
        <pc:chgData name="Roberta Tucker" userId="S::r.tucker@uwtsd.ac.uk::27ca61ee-ba03-4b92-a89a-1d5600e2200a" providerId="AD" clId="Web-{D131407D-E5E6-D370-9CE9-70BFFD52699D}" dt="2023-02-24T15:45:32.044" v="1831" actId="20577"/>
        <pc:sldMkLst>
          <pc:docMk/>
          <pc:sldMk cId="1745130160" sldId="638"/>
        </pc:sldMkLst>
        <pc:spChg chg="mod">
          <ac:chgData name="Roberta Tucker" userId="S::r.tucker@uwtsd.ac.uk::27ca61ee-ba03-4b92-a89a-1d5600e2200a" providerId="AD" clId="Web-{D131407D-E5E6-D370-9CE9-70BFFD52699D}" dt="2023-02-24T15:45:32.044" v="1831" actId="20577"/>
          <ac:spMkLst>
            <pc:docMk/>
            <pc:sldMk cId="1745130160" sldId="638"/>
            <ac:spMk id="5" creationId="{7A20DBBD-7DDA-8D56-CE80-75679AFC79A9}"/>
          </ac:spMkLst>
        </pc:spChg>
        <pc:picChg chg="mod">
          <ac:chgData name="Roberta Tucker" userId="S::r.tucker@uwtsd.ac.uk::27ca61ee-ba03-4b92-a89a-1d5600e2200a" providerId="AD" clId="Web-{D131407D-E5E6-D370-9CE9-70BFFD52699D}" dt="2023-02-24T15:39:54.735" v="1800" actId="1076"/>
          <ac:picMkLst>
            <pc:docMk/>
            <pc:sldMk cId="1745130160" sldId="638"/>
            <ac:picMk id="7" creationId="{C9BEB040-6A12-9F8E-4831-F8E4062ECD7D}"/>
          </ac:picMkLst>
        </pc:picChg>
        <pc:cxnChg chg="mod">
          <ac:chgData name="Roberta Tucker" userId="S::r.tucker@uwtsd.ac.uk::27ca61ee-ba03-4b92-a89a-1d5600e2200a" providerId="AD" clId="Web-{D131407D-E5E6-D370-9CE9-70BFFD52699D}" dt="2023-02-24T15:39:59.204" v="1801" actId="1076"/>
          <ac:cxnSpMkLst>
            <pc:docMk/>
            <pc:sldMk cId="1745130160" sldId="638"/>
            <ac:cxnSpMk id="4" creationId="{BC2C1687-BCDB-8D01-187F-5359CAE20BDB}"/>
          </ac:cxnSpMkLst>
        </pc:cxnChg>
      </pc:sldChg>
      <pc:sldChg chg="modSp add replId">
        <pc:chgData name="Roberta Tucker" userId="S::r.tucker@uwtsd.ac.uk::27ca61ee-ba03-4b92-a89a-1d5600e2200a" providerId="AD" clId="Web-{D131407D-E5E6-D370-9CE9-70BFFD52699D}" dt="2023-02-24T15:40:32.268" v="1808" actId="20577"/>
        <pc:sldMkLst>
          <pc:docMk/>
          <pc:sldMk cId="2315216456" sldId="639"/>
        </pc:sldMkLst>
        <pc:spChg chg="mod">
          <ac:chgData name="Roberta Tucker" userId="S::r.tucker@uwtsd.ac.uk::27ca61ee-ba03-4b92-a89a-1d5600e2200a" providerId="AD" clId="Web-{D131407D-E5E6-D370-9CE9-70BFFD52699D}" dt="2023-02-24T15:40:32.268" v="1808" actId="20577"/>
          <ac:spMkLst>
            <pc:docMk/>
            <pc:sldMk cId="2315216456" sldId="639"/>
            <ac:spMk id="3" creationId="{976291AA-75F5-DB79-1BB0-8C1F1978BD68}"/>
          </ac:spMkLst>
        </pc:spChg>
        <pc:cxnChg chg="mod">
          <ac:chgData name="Roberta Tucker" userId="S::r.tucker@uwtsd.ac.uk::27ca61ee-ba03-4b92-a89a-1d5600e2200a" providerId="AD" clId="Web-{D131407D-E5E6-D370-9CE9-70BFFD52699D}" dt="2023-02-24T15:40:22.267" v="1805" actId="1076"/>
          <ac:cxnSpMkLst>
            <pc:docMk/>
            <pc:sldMk cId="2315216456" sldId="639"/>
            <ac:cxnSpMk id="9" creationId="{BB6C4208-BE82-5AD3-755F-0BE8A0B2A077}"/>
          </ac:cxnSpMkLst>
        </pc:cxnChg>
      </pc:sldChg>
    </pc:docChg>
  </pc:docChgLst>
  <pc:docChgLst>
    <pc:chgData name="Diane B. Thomas" userId="S::d.b.thomas@uwtsd.ac.uk::66b41853-b18c-4bbb-817e-013f34445414" providerId="AD" clId="Web-{BB1F8DB7-7843-4D4F-8890-F4AC25283B4E}"/>
    <pc:docChg chg="modSld">
      <pc:chgData name="Diane B. Thomas" userId="S::d.b.thomas@uwtsd.ac.uk::66b41853-b18c-4bbb-817e-013f34445414" providerId="AD" clId="Web-{BB1F8DB7-7843-4D4F-8890-F4AC25283B4E}" dt="2023-01-16T12:25:06.079" v="4" actId="20577"/>
      <pc:docMkLst>
        <pc:docMk/>
      </pc:docMkLst>
      <pc:sldChg chg="modSp">
        <pc:chgData name="Diane B. Thomas" userId="S::d.b.thomas@uwtsd.ac.uk::66b41853-b18c-4bbb-817e-013f34445414" providerId="AD" clId="Web-{BB1F8DB7-7843-4D4F-8890-F4AC25283B4E}" dt="2023-01-16T12:25:06.079" v="4" actId="20577"/>
        <pc:sldMkLst>
          <pc:docMk/>
          <pc:sldMk cId="2815014263" sldId="506"/>
        </pc:sldMkLst>
        <pc:spChg chg="mod">
          <ac:chgData name="Diane B. Thomas" userId="S::d.b.thomas@uwtsd.ac.uk::66b41853-b18c-4bbb-817e-013f34445414" providerId="AD" clId="Web-{BB1F8DB7-7843-4D4F-8890-F4AC25283B4E}" dt="2023-01-16T12:25:06.079" v="4" actId="20577"/>
          <ac:spMkLst>
            <pc:docMk/>
            <pc:sldMk cId="2815014263" sldId="506"/>
            <ac:spMk id="3" creationId="{3F43009B-A0F5-1FA6-B1C6-058420297F74}"/>
          </ac:spMkLst>
        </pc:spChg>
      </pc:sldChg>
    </pc:docChg>
  </pc:docChgLst>
  <pc:docChgLst>
    <pc:chgData name="Roberta Tucker" userId="S::r.tucker@uwtsd.ac.uk::27ca61ee-ba03-4b92-a89a-1d5600e2200a" providerId="AD" clId="Web-{271D7EA9-404A-C82C-B3A3-B9E6D777A77D}"/>
    <pc:docChg chg="addSld delSld modSld sldOrd addMainMaster modMainMaster">
      <pc:chgData name="Roberta Tucker" userId="S::r.tucker@uwtsd.ac.uk::27ca61ee-ba03-4b92-a89a-1d5600e2200a" providerId="AD" clId="Web-{271D7EA9-404A-C82C-B3A3-B9E6D777A77D}" dt="2023-10-12T21:31:36.509" v="135"/>
      <pc:docMkLst>
        <pc:docMk/>
      </pc:docMkLst>
      <pc:sldChg chg="mod ord modShow">
        <pc:chgData name="Roberta Tucker" userId="S::r.tucker@uwtsd.ac.uk::27ca61ee-ba03-4b92-a89a-1d5600e2200a" providerId="AD" clId="Web-{271D7EA9-404A-C82C-B3A3-B9E6D777A77D}" dt="2023-10-12T20:18:13.478" v="3"/>
        <pc:sldMkLst>
          <pc:docMk/>
          <pc:sldMk cId="2437550428" sldId="516"/>
        </pc:sldMkLst>
      </pc:sldChg>
      <pc:sldChg chg="del">
        <pc:chgData name="Roberta Tucker" userId="S::r.tucker@uwtsd.ac.uk::27ca61ee-ba03-4b92-a89a-1d5600e2200a" providerId="AD" clId="Web-{271D7EA9-404A-C82C-B3A3-B9E6D777A77D}" dt="2023-10-12T20:15:51.286" v="0"/>
        <pc:sldMkLst>
          <pc:docMk/>
          <pc:sldMk cId="528674255" sldId="520"/>
        </pc:sldMkLst>
      </pc:sldChg>
      <pc:sldChg chg="del">
        <pc:chgData name="Roberta Tucker" userId="S::r.tucker@uwtsd.ac.uk::27ca61ee-ba03-4b92-a89a-1d5600e2200a" providerId="AD" clId="Web-{271D7EA9-404A-C82C-B3A3-B9E6D777A77D}" dt="2023-10-12T20:20:48.279" v="16"/>
        <pc:sldMkLst>
          <pc:docMk/>
          <pc:sldMk cId="2485985612" sldId="521"/>
        </pc:sldMkLst>
      </pc:sldChg>
      <pc:sldChg chg="del">
        <pc:chgData name="Roberta Tucker" userId="S::r.tucker@uwtsd.ac.uk::27ca61ee-ba03-4b92-a89a-1d5600e2200a" providerId="AD" clId="Web-{271D7EA9-404A-C82C-B3A3-B9E6D777A77D}" dt="2023-10-12T21:31:36.509" v="135"/>
        <pc:sldMkLst>
          <pc:docMk/>
          <pc:sldMk cId="4215338442" sldId="529"/>
        </pc:sldMkLst>
      </pc:sldChg>
      <pc:sldChg chg="del">
        <pc:chgData name="Roberta Tucker" userId="S::r.tucker@uwtsd.ac.uk::27ca61ee-ba03-4b92-a89a-1d5600e2200a" providerId="AD" clId="Web-{271D7EA9-404A-C82C-B3A3-B9E6D777A77D}" dt="2023-10-12T20:26:31.572" v="22"/>
        <pc:sldMkLst>
          <pc:docMk/>
          <pc:sldMk cId="1730925432" sldId="597"/>
        </pc:sldMkLst>
      </pc:sldChg>
      <pc:sldChg chg="addSp delSp modSp">
        <pc:chgData name="Roberta Tucker" userId="S::r.tucker@uwtsd.ac.uk::27ca61ee-ba03-4b92-a89a-1d5600e2200a" providerId="AD" clId="Web-{271D7EA9-404A-C82C-B3A3-B9E6D777A77D}" dt="2023-10-12T20:34:06.679" v="39" actId="1076"/>
        <pc:sldMkLst>
          <pc:docMk/>
          <pc:sldMk cId="2671549780" sldId="600"/>
        </pc:sldMkLst>
        <pc:spChg chg="mod">
          <ac:chgData name="Roberta Tucker" userId="S::r.tucker@uwtsd.ac.uk::27ca61ee-ba03-4b92-a89a-1d5600e2200a" providerId="AD" clId="Web-{271D7EA9-404A-C82C-B3A3-B9E6D777A77D}" dt="2023-10-12T20:34:02.492" v="38" actId="14100"/>
          <ac:spMkLst>
            <pc:docMk/>
            <pc:sldMk cId="2671549780" sldId="600"/>
            <ac:spMk id="3" creationId="{976291AA-75F5-DB79-1BB0-8C1F1978BD68}"/>
          </ac:spMkLst>
        </pc:spChg>
        <pc:spChg chg="mod">
          <ac:chgData name="Roberta Tucker" userId="S::r.tucker@uwtsd.ac.uk::27ca61ee-ba03-4b92-a89a-1d5600e2200a" providerId="AD" clId="Web-{271D7EA9-404A-C82C-B3A3-B9E6D777A77D}" dt="2023-10-12T20:29:01.077" v="34" actId="1076"/>
          <ac:spMkLst>
            <pc:docMk/>
            <pc:sldMk cId="2671549780" sldId="600"/>
            <ac:spMk id="4" creationId="{841FBBFF-68B4-030D-D585-30B4E64B4185}"/>
          </ac:spMkLst>
        </pc:spChg>
        <pc:spChg chg="mod">
          <ac:chgData name="Roberta Tucker" userId="S::r.tucker@uwtsd.ac.uk::27ca61ee-ba03-4b92-a89a-1d5600e2200a" providerId="AD" clId="Web-{271D7EA9-404A-C82C-B3A3-B9E6D777A77D}" dt="2023-10-12T20:34:06.679" v="39" actId="1076"/>
          <ac:spMkLst>
            <pc:docMk/>
            <pc:sldMk cId="2671549780" sldId="600"/>
            <ac:spMk id="16" creationId="{2D203682-3315-0E2F-6C0F-4C31DAE0631E}"/>
          </ac:spMkLst>
        </pc:spChg>
        <pc:picChg chg="del">
          <ac:chgData name="Roberta Tucker" userId="S::r.tucker@uwtsd.ac.uk::27ca61ee-ba03-4b92-a89a-1d5600e2200a" providerId="AD" clId="Web-{271D7EA9-404A-C82C-B3A3-B9E6D777A77D}" dt="2023-10-12T20:28:10.153" v="23"/>
          <ac:picMkLst>
            <pc:docMk/>
            <pc:sldMk cId="2671549780" sldId="600"/>
            <ac:picMk id="5" creationId="{BBB4C593-8B3E-C943-C020-AE59959F44EC}"/>
          </ac:picMkLst>
        </pc:picChg>
        <pc:picChg chg="add mod ord">
          <ac:chgData name="Roberta Tucker" userId="S::r.tucker@uwtsd.ac.uk::27ca61ee-ba03-4b92-a89a-1d5600e2200a" providerId="AD" clId="Web-{271D7EA9-404A-C82C-B3A3-B9E6D777A77D}" dt="2023-10-12T20:33:59.554" v="37" actId="14100"/>
          <ac:picMkLst>
            <pc:docMk/>
            <pc:sldMk cId="2671549780" sldId="600"/>
            <ac:picMk id="6" creationId="{9FB73D31-67D9-D834-B47A-37D1E720240D}"/>
          </ac:picMkLst>
        </pc:picChg>
      </pc:sldChg>
      <pc:sldChg chg="del">
        <pc:chgData name="Roberta Tucker" userId="S::r.tucker@uwtsd.ac.uk::27ca61ee-ba03-4b92-a89a-1d5600e2200a" providerId="AD" clId="Web-{271D7EA9-404A-C82C-B3A3-B9E6D777A77D}" dt="2023-10-12T20:36:11.840" v="40"/>
        <pc:sldMkLst>
          <pc:docMk/>
          <pc:sldMk cId="3415935184" sldId="611"/>
        </pc:sldMkLst>
      </pc:sldChg>
      <pc:sldChg chg="addSp delSp modSp">
        <pc:chgData name="Roberta Tucker" userId="S::r.tucker@uwtsd.ac.uk::27ca61ee-ba03-4b92-a89a-1d5600e2200a" providerId="AD" clId="Web-{271D7EA9-404A-C82C-B3A3-B9E6D777A77D}" dt="2023-10-12T20:38:15.078" v="54" actId="1076"/>
        <pc:sldMkLst>
          <pc:docMk/>
          <pc:sldMk cId="89638129" sldId="612"/>
        </pc:sldMkLst>
        <pc:spChg chg="mod">
          <ac:chgData name="Roberta Tucker" userId="S::r.tucker@uwtsd.ac.uk::27ca61ee-ba03-4b92-a89a-1d5600e2200a" providerId="AD" clId="Web-{271D7EA9-404A-C82C-B3A3-B9E6D777A77D}" dt="2023-10-12T20:38:11" v="53" actId="1076"/>
          <ac:spMkLst>
            <pc:docMk/>
            <pc:sldMk cId="89638129" sldId="612"/>
            <ac:spMk id="3" creationId="{976291AA-75F5-DB79-1BB0-8C1F1978BD68}"/>
          </ac:spMkLst>
        </pc:spChg>
        <pc:spChg chg="mod">
          <ac:chgData name="Roberta Tucker" userId="S::r.tucker@uwtsd.ac.uk::27ca61ee-ba03-4b92-a89a-1d5600e2200a" providerId="AD" clId="Web-{271D7EA9-404A-C82C-B3A3-B9E6D777A77D}" dt="2023-10-12T20:38:15.078" v="54" actId="1076"/>
          <ac:spMkLst>
            <pc:docMk/>
            <pc:sldMk cId="89638129" sldId="612"/>
            <ac:spMk id="4" creationId="{B80790B7-3598-2785-8A83-8B5A5301BCEA}"/>
          </ac:spMkLst>
        </pc:spChg>
        <pc:picChg chg="del">
          <ac:chgData name="Roberta Tucker" userId="S::r.tucker@uwtsd.ac.uk::27ca61ee-ba03-4b92-a89a-1d5600e2200a" providerId="AD" clId="Web-{271D7EA9-404A-C82C-B3A3-B9E6D777A77D}" dt="2023-10-12T20:37:39.468" v="48"/>
          <ac:picMkLst>
            <pc:docMk/>
            <pc:sldMk cId="89638129" sldId="612"/>
            <ac:picMk id="5" creationId="{BBB4C593-8B3E-C943-C020-AE59959F44EC}"/>
          </ac:picMkLst>
        </pc:picChg>
        <pc:picChg chg="add ord">
          <ac:chgData name="Roberta Tucker" userId="S::r.tucker@uwtsd.ac.uk::27ca61ee-ba03-4b92-a89a-1d5600e2200a" providerId="AD" clId="Web-{271D7EA9-404A-C82C-B3A3-B9E6D777A77D}" dt="2023-10-12T20:38:03.656" v="52"/>
          <ac:picMkLst>
            <pc:docMk/>
            <pc:sldMk cId="89638129" sldId="612"/>
            <ac:picMk id="6" creationId="{38371FA5-7F7F-2BC2-0034-C0C472BFE0C8}"/>
          </ac:picMkLst>
        </pc:picChg>
      </pc:sldChg>
      <pc:sldChg chg="addSp delSp modSp">
        <pc:chgData name="Roberta Tucker" userId="S::r.tucker@uwtsd.ac.uk::27ca61ee-ba03-4b92-a89a-1d5600e2200a" providerId="AD" clId="Web-{271D7EA9-404A-C82C-B3A3-B9E6D777A77D}" dt="2023-10-12T20:44:48.496" v="66" actId="1076"/>
        <pc:sldMkLst>
          <pc:docMk/>
          <pc:sldMk cId="3964108775" sldId="614"/>
        </pc:sldMkLst>
        <pc:spChg chg="mod">
          <ac:chgData name="Roberta Tucker" userId="S::r.tucker@uwtsd.ac.uk::27ca61ee-ba03-4b92-a89a-1d5600e2200a" providerId="AD" clId="Web-{271D7EA9-404A-C82C-B3A3-B9E6D777A77D}" dt="2023-10-12T20:44:41.699" v="64" actId="1076"/>
          <ac:spMkLst>
            <pc:docMk/>
            <pc:sldMk cId="3964108775" sldId="614"/>
            <ac:spMk id="3" creationId="{976291AA-75F5-DB79-1BB0-8C1F1978BD68}"/>
          </ac:spMkLst>
        </pc:spChg>
        <pc:spChg chg="mod">
          <ac:chgData name="Roberta Tucker" userId="S::r.tucker@uwtsd.ac.uk::27ca61ee-ba03-4b92-a89a-1d5600e2200a" providerId="AD" clId="Web-{271D7EA9-404A-C82C-B3A3-B9E6D777A77D}" dt="2023-10-12T20:44:48.496" v="66" actId="1076"/>
          <ac:spMkLst>
            <pc:docMk/>
            <pc:sldMk cId="3964108775" sldId="614"/>
            <ac:spMk id="4" creationId="{0852CBFC-0EDC-990A-5E60-685ADA06D033}"/>
          </ac:spMkLst>
        </pc:spChg>
        <pc:picChg chg="del">
          <ac:chgData name="Roberta Tucker" userId="S::r.tucker@uwtsd.ac.uk::27ca61ee-ba03-4b92-a89a-1d5600e2200a" providerId="AD" clId="Web-{271D7EA9-404A-C82C-B3A3-B9E6D777A77D}" dt="2023-10-12T20:44:04.963" v="57"/>
          <ac:picMkLst>
            <pc:docMk/>
            <pc:sldMk cId="3964108775" sldId="614"/>
            <ac:picMk id="5" creationId="{BBB4C593-8B3E-C943-C020-AE59959F44EC}"/>
          </ac:picMkLst>
        </pc:picChg>
        <pc:picChg chg="add ord">
          <ac:chgData name="Roberta Tucker" userId="S::r.tucker@uwtsd.ac.uk::27ca61ee-ba03-4b92-a89a-1d5600e2200a" providerId="AD" clId="Web-{271D7EA9-404A-C82C-B3A3-B9E6D777A77D}" dt="2023-10-12T20:44:30.902" v="61"/>
          <ac:picMkLst>
            <pc:docMk/>
            <pc:sldMk cId="3964108775" sldId="614"/>
            <ac:picMk id="6" creationId="{C6BD0989-49A4-DFEF-0D37-6D4707CF428A}"/>
          </ac:picMkLst>
        </pc:picChg>
      </pc:sldChg>
      <pc:sldChg chg="delSp modSp">
        <pc:chgData name="Roberta Tucker" userId="S::r.tucker@uwtsd.ac.uk::27ca61ee-ba03-4b92-a89a-1d5600e2200a" providerId="AD" clId="Web-{271D7EA9-404A-C82C-B3A3-B9E6D777A77D}" dt="2023-10-12T20:36:25.309" v="42" actId="1076"/>
        <pc:sldMkLst>
          <pc:docMk/>
          <pc:sldMk cId="1761119406" sldId="616"/>
        </pc:sldMkLst>
        <pc:spChg chg="del">
          <ac:chgData name="Roberta Tucker" userId="S::r.tucker@uwtsd.ac.uk::27ca61ee-ba03-4b92-a89a-1d5600e2200a" providerId="AD" clId="Web-{271D7EA9-404A-C82C-B3A3-B9E6D777A77D}" dt="2023-10-12T20:36:16.074" v="41"/>
          <ac:spMkLst>
            <pc:docMk/>
            <pc:sldMk cId="1761119406" sldId="616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271D7EA9-404A-C82C-B3A3-B9E6D777A77D}" dt="2023-10-12T20:36:25.309" v="42" actId="1076"/>
          <ac:spMkLst>
            <pc:docMk/>
            <pc:sldMk cId="1761119406" sldId="616"/>
            <ac:spMk id="13" creationId="{907A2889-2330-B9D0-F667-570528E7D288}"/>
          </ac:spMkLst>
        </pc:spChg>
      </pc:sldChg>
      <pc:sldChg chg="addSp delSp modSp">
        <pc:chgData name="Roberta Tucker" userId="S::r.tucker@uwtsd.ac.uk::27ca61ee-ba03-4b92-a89a-1d5600e2200a" providerId="AD" clId="Web-{271D7EA9-404A-C82C-B3A3-B9E6D777A77D}" dt="2023-10-12T21:07:26.207" v="71"/>
        <pc:sldMkLst>
          <pc:docMk/>
          <pc:sldMk cId="1983263797" sldId="618"/>
        </pc:sldMkLst>
        <pc:picChg chg="del">
          <ac:chgData name="Roberta Tucker" userId="S::r.tucker@uwtsd.ac.uk::27ca61ee-ba03-4b92-a89a-1d5600e2200a" providerId="AD" clId="Web-{271D7EA9-404A-C82C-B3A3-B9E6D777A77D}" dt="2023-10-12T21:07:03.252" v="67"/>
          <ac:picMkLst>
            <pc:docMk/>
            <pc:sldMk cId="1983263797" sldId="618"/>
            <ac:picMk id="5" creationId="{BBB4C593-8B3E-C943-C020-AE59959F44EC}"/>
          </ac:picMkLst>
        </pc:picChg>
        <pc:picChg chg="add ord">
          <ac:chgData name="Roberta Tucker" userId="S::r.tucker@uwtsd.ac.uk::27ca61ee-ba03-4b92-a89a-1d5600e2200a" providerId="AD" clId="Web-{271D7EA9-404A-C82C-B3A3-B9E6D777A77D}" dt="2023-10-12T21:07:26.207" v="71"/>
          <ac:picMkLst>
            <pc:docMk/>
            <pc:sldMk cId="1983263797" sldId="618"/>
            <ac:picMk id="6" creationId="{B907176C-208B-4575-423E-EB3976355971}"/>
          </ac:picMkLst>
        </pc:picChg>
      </pc:sldChg>
      <pc:sldChg chg="modSp">
        <pc:chgData name="Roberta Tucker" userId="S::r.tucker@uwtsd.ac.uk::27ca61ee-ba03-4b92-a89a-1d5600e2200a" providerId="AD" clId="Web-{271D7EA9-404A-C82C-B3A3-B9E6D777A77D}" dt="2023-10-12T21:08:21.242" v="80" actId="20577"/>
        <pc:sldMkLst>
          <pc:docMk/>
          <pc:sldMk cId="427570142" sldId="625"/>
        </pc:sldMkLst>
        <pc:spChg chg="mod">
          <ac:chgData name="Roberta Tucker" userId="S::r.tucker@uwtsd.ac.uk::27ca61ee-ba03-4b92-a89a-1d5600e2200a" providerId="AD" clId="Web-{271D7EA9-404A-C82C-B3A3-B9E6D777A77D}" dt="2023-10-12T21:08:21.242" v="80" actId="20577"/>
          <ac:spMkLst>
            <pc:docMk/>
            <pc:sldMk cId="427570142" sldId="625"/>
            <ac:spMk id="3" creationId="{BE81BD22-F041-4643-2E57-645D07B4F719}"/>
          </ac:spMkLst>
        </pc:spChg>
      </pc:sldChg>
      <pc:sldChg chg="del">
        <pc:chgData name="Roberta Tucker" userId="S::r.tucker@uwtsd.ac.uk::27ca61ee-ba03-4b92-a89a-1d5600e2200a" providerId="AD" clId="Web-{271D7EA9-404A-C82C-B3A3-B9E6D777A77D}" dt="2023-10-12T21:10:50.330" v="81"/>
        <pc:sldMkLst>
          <pc:docMk/>
          <pc:sldMk cId="1217904623" sldId="627"/>
        </pc:sldMkLst>
      </pc:sldChg>
      <pc:sldChg chg="del">
        <pc:chgData name="Roberta Tucker" userId="S::r.tucker@uwtsd.ac.uk::27ca61ee-ba03-4b92-a89a-1d5600e2200a" providerId="AD" clId="Web-{271D7EA9-404A-C82C-B3A3-B9E6D777A77D}" dt="2023-10-12T21:10:52.033" v="82"/>
        <pc:sldMkLst>
          <pc:docMk/>
          <pc:sldMk cId="307701760" sldId="631"/>
        </pc:sldMkLst>
      </pc:sldChg>
      <pc:sldChg chg="del">
        <pc:chgData name="Roberta Tucker" userId="S::r.tucker@uwtsd.ac.uk::27ca61ee-ba03-4b92-a89a-1d5600e2200a" providerId="AD" clId="Web-{271D7EA9-404A-C82C-B3A3-B9E6D777A77D}" dt="2023-10-12T21:10:52.549" v="83"/>
        <pc:sldMkLst>
          <pc:docMk/>
          <pc:sldMk cId="1409324980" sldId="632"/>
        </pc:sldMkLst>
      </pc:sldChg>
      <pc:sldChg chg="del">
        <pc:chgData name="Roberta Tucker" userId="S::r.tucker@uwtsd.ac.uk::27ca61ee-ba03-4b92-a89a-1d5600e2200a" providerId="AD" clId="Web-{271D7EA9-404A-C82C-B3A3-B9E6D777A77D}" dt="2023-10-12T21:10:53.830" v="84"/>
        <pc:sldMkLst>
          <pc:docMk/>
          <pc:sldMk cId="3200094862" sldId="633"/>
        </pc:sldMkLst>
      </pc:sldChg>
      <pc:sldChg chg="delSp">
        <pc:chgData name="Roberta Tucker" userId="S::r.tucker@uwtsd.ac.uk::27ca61ee-ba03-4b92-a89a-1d5600e2200a" providerId="AD" clId="Web-{271D7EA9-404A-C82C-B3A3-B9E6D777A77D}" dt="2023-10-12T21:11:02.831" v="85"/>
        <pc:sldMkLst>
          <pc:docMk/>
          <pc:sldMk cId="2610131604" sldId="635"/>
        </pc:sldMkLst>
        <pc:spChg chg="del">
          <ac:chgData name="Roberta Tucker" userId="S::r.tucker@uwtsd.ac.uk::27ca61ee-ba03-4b92-a89a-1d5600e2200a" providerId="AD" clId="Web-{271D7EA9-404A-C82C-B3A3-B9E6D777A77D}" dt="2023-10-12T21:11:02.831" v="85"/>
          <ac:spMkLst>
            <pc:docMk/>
            <pc:sldMk cId="2610131604" sldId="635"/>
            <ac:spMk id="3" creationId="{02B8C5D7-B7B8-F7B5-964E-E00EB699D884}"/>
          </ac:spMkLst>
        </pc:spChg>
      </pc:sldChg>
      <pc:sldChg chg="delSp">
        <pc:chgData name="Roberta Tucker" userId="S::r.tucker@uwtsd.ac.uk::27ca61ee-ba03-4b92-a89a-1d5600e2200a" providerId="AD" clId="Web-{271D7EA9-404A-C82C-B3A3-B9E6D777A77D}" dt="2023-10-12T21:18:03.469" v="101"/>
        <pc:sldMkLst>
          <pc:docMk/>
          <pc:sldMk cId="1780823317" sldId="637"/>
        </pc:sldMkLst>
        <pc:spChg chg="del">
          <ac:chgData name="Roberta Tucker" userId="S::r.tucker@uwtsd.ac.uk::27ca61ee-ba03-4b92-a89a-1d5600e2200a" providerId="AD" clId="Web-{271D7EA9-404A-C82C-B3A3-B9E6D777A77D}" dt="2023-10-12T21:18:03.469" v="101"/>
          <ac:spMkLst>
            <pc:docMk/>
            <pc:sldMk cId="1780823317" sldId="637"/>
            <ac:spMk id="6" creationId="{1B3F93C4-B2BD-429A-C70C-9D555A9F37B7}"/>
          </ac:spMkLst>
        </pc:spChg>
      </pc:sldChg>
      <pc:sldChg chg="addSp delSp modSp">
        <pc:chgData name="Roberta Tucker" userId="S::r.tucker@uwtsd.ac.uk::27ca61ee-ba03-4b92-a89a-1d5600e2200a" providerId="AD" clId="Web-{271D7EA9-404A-C82C-B3A3-B9E6D777A77D}" dt="2023-10-12T21:15:55.179" v="100" actId="1076"/>
        <pc:sldMkLst>
          <pc:docMk/>
          <pc:sldMk cId="2315216456" sldId="639"/>
        </pc:sldMkLst>
        <pc:spChg chg="mod">
          <ac:chgData name="Roberta Tucker" userId="S::r.tucker@uwtsd.ac.uk::27ca61ee-ba03-4b92-a89a-1d5600e2200a" providerId="AD" clId="Web-{271D7EA9-404A-C82C-B3A3-B9E6D777A77D}" dt="2023-10-12T21:15:43.381" v="97" actId="1076"/>
          <ac:spMkLst>
            <pc:docMk/>
            <pc:sldMk cId="2315216456" sldId="639"/>
            <ac:spMk id="3" creationId="{976291AA-75F5-DB79-1BB0-8C1F1978BD68}"/>
          </ac:spMkLst>
        </pc:spChg>
        <pc:spChg chg="mod">
          <ac:chgData name="Roberta Tucker" userId="S::r.tucker@uwtsd.ac.uk::27ca61ee-ba03-4b92-a89a-1d5600e2200a" providerId="AD" clId="Web-{271D7EA9-404A-C82C-B3A3-B9E6D777A77D}" dt="2023-10-12T21:15:55.179" v="100" actId="1076"/>
          <ac:spMkLst>
            <pc:docMk/>
            <pc:sldMk cId="2315216456" sldId="639"/>
            <ac:spMk id="4" creationId="{83BEC93A-6713-2E59-8632-2B70C317433D}"/>
          </ac:spMkLst>
        </pc:spChg>
        <pc:picChg chg="del">
          <ac:chgData name="Roberta Tucker" userId="S::r.tucker@uwtsd.ac.uk::27ca61ee-ba03-4b92-a89a-1d5600e2200a" providerId="AD" clId="Web-{271D7EA9-404A-C82C-B3A3-B9E6D777A77D}" dt="2023-10-12T21:15:08.020" v="91"/>
          <ac:picMkLst>
            <pc:docMk/>
            <pc:sldMk cId="2315216456" sldId="639"/>
            <ac:picMk id="5" creationId="{BBB4C593-8B3E-C943-C020-AE59959F44EC}"/>
          </ac:picMkLst>
        </pc:picChg>
        <pc:picChg chg="add ord">
          <ac:chgData name="Roberta Tucker" userId="S::r.tucker@uwtsd.ac.uk::27ca61ee-ba03-4b92-a89a-1d5600e2200a" providerId="AD" clId="Web-{271D7EA9-404A-C82C-B3A3-B9E6D777A77D}" dt="2023-10-12T21:15:29.052" v="95"/>
          <ac:picMkLst>
            <pc:docMk/>
            <pc:sldMk cId="2315216456" sldId="639"/>
            <ac:picMk id="6" creationId="{1688FE04-2F46-6782-9CEF-4C4C50B7D5FD}"/>
          </ac:picMkLst>
        </pc:picChg>
      </pc:sldChg>
      <pc:sldChg chg="modSp">
        <pc:chgData name="Roberta Tucker" userId="S::r.tucker@uwtsd.ac.uk::27ca61ee-ba03-4b92-a89a-1d5600e2200a" providerId="AD" clId="Web-{271D7EA9-404A-C82C-B3A3-B9E6D777A77D}" dt="2023-10-12T21:18:47.706" v="112" actId="20577"/>
        <pc:sldMkLst>
          <pc:docMk/>
          <pc:sldMk cId="3806498770" sldId="643"/>
        </pc:sldMkLst>
        <pc:spChg chg="mod">
          <ac:chgData name="Roberta Tucker" userId="S::r.tucker@uwtsd.ac.uk::27ca61ee-ba03-4b92-a89a-1d5600e2200a" providerId="AD" clId="Web-{271D7EA9-404A-C82C-B3A3-B9E6D777A77D}" dt="2023-10-12T21:18:47.706" v="112" actId="20577"/>
          <ac:spMkLst>
            <pc:docMk/>
            <pc:sldMk cId="3806498770" sldId="643"/>
            <ac:spMk id="2" creationId="{65D99740-FD02-2E4D-FA50-8AC039B6FAF0}"/>
          </ac:spMkLst>
        </pc:spChg>
      </pc:sldChg>
      <pc:sldChg chg="modSp">
        <pc:chgData name="Roberta Tucker" userId="S::r.tucker@uwtsd.ac.uk::27ca61ee-ba03-4b92-a89a-1d5600e2200a" providerId="AD" clId="Web-{271D7EA9-404A-C82C-B3A3-B9E6D777A77D}" dt="2023-10-12T21:19:57.836" v="114" actId="1076"/>
        <pc:sldMkLst>
          <pc:docMk/>
          <pc:sldMk cId="2937284288" sldId="645"/>
        </pc:sldMkLst>
        <pc:spChg chg="mod">
          <ac:chgData name="Roberta Tucker" userId="S::r.tucker@uwtsd.ac.uk::27ca61ee-ba03-4b92-a89a-1d5600e2200a" providerId="AD" clId="Web-{271D7EA9-404A-C82C-B3A3-B9E6D777A77D}" dt="2023-10-12T21:19:57.836" v="114" actId="1076"/>
          <ac:spMkLst>
            <pc:docMk/>
            <pc:sldMk cId="2937284288" sldId="645"/>
            <ac:spMk id="4" creationId="{83BEC93A-6713-2E59-8632-2B70C317433D}"/>
          </ac:spMkLst>
        </pc:spChg>
      </pc:sldChg>
      <pc:sldChg chg="modSp">
        <pc:chgData name="Roberta Tucker" userId="S::r.tucker@uwtsd.ac.uk::27ca61ee-ba03-4b92-a89a-1d5600e2200a" providerId="AD" clId="Web-{271D7EA9-404A-C82C-B3A3-B9E6D777A77D}" dt="2023-10-12T21:20:51.777" v="118" actId="20577"/>
        <pc:sldMkLst>
          <pc:docMk/>
          <pc:sldMk cId="206202440" sldId="647"/>
        </pc:sldMkLst>
        <pc:spChg chg="mod">
          <ac:chgData name="Roberta Tucker" userId="S::r.tucker@uwtsd.ac.uk::27ca61ee-ba03-4b92-a89a-1d5600e2200a" providerId="AD" clId="Web-{271D7EA9-404A-C82C-B3A3-B9E6D777A77D}" dt="2023-10-12T21:20:51.777" v="118" actId="20577"/>
          <ac:spMkLst>
            <pc:docMk/>
            <pc:sldMk cId="206202440" sldId="647"/>
            <ac:spMk id="10" creationId="{D9C93DBB-FDB1-165D-2264-E9427612AF24}"/>
          </ac:spMkLst>
        </pc:spChg>
      </pc:sldChg>
      <pc:sldChg chg="modSp">
        <pc:chgData name="Roberta Tucker" userId="S::r.tucker@uwtsd.ac.uk::27ca61ee-ba03-4b92-a89a-1d5600e2200a" providerId="AD" clId="Web-{271D7EA9-404A-C82C-B3A3-B9E6D777A77D}" dt="2023-10-12T21:15:06.051" v="90" actId="20577"/>
        <pc:sldMkLst>
          <pc:docMk/>
          <pc:sldMk cId="1553424420" sldId="651"/>
        </pc:sldMkLst>
        <pc:spChg chg="mod">
          <ac:chgData name="Roberta Tucker" userId="S::r.tucker@uwtsd.ac.uk::27ca61ee-ba03-4b92-a89a-1d5600e2200a" providerId="AD" clId="Web-{271D7EA9-404A-C82C-B3A3-B9E6D777A77D}" dt="2023-10-12T21:15:06.051" v="90" actId="20577"/>
          <ac:spMkLst>
            <pc:docMk/>
            <pc:sldMk cId="1553424420" sldId="651"/>
            <ac:spMk id="2" creationId="{65D99740-FD02-2E4D-FA50-8AC039B6FAF0}"/>
          </ac:spMkLst>
        </pc:spChg>
      </pc:sldChg>
      <pc:sldChg chg="modSp">
        <pc:chgData name="Roberta Tucker" userId="S::r.tucker@uwtsd.ac.uk::27ca61ee-ba03-4b92-a89a-1d5600e2200a" providerId="AD" clId="Web-{271D7EA9-404A-C82C-B3A3-B9E6D777A77D}" dt="2023-10-12T20:44:02.010" v="56" actId="20577"/>
        <pc:sldMkLst>
          <pc:docMk/>
          <pc:sldMk cId="3607723099" sldId="655"/>
        </pc:sldMkLst>
        <pc:spChg chg="mod">
          <ac:chgData name="Roberta Tucker" userId="S::r.tucker@uwtsd.ac.uk::27ca61ee-ba03-4b92-a89a-1d5600e2200a" providerId="AD" clId="Web-{271D7EA9-404A-C82C-B3A3-B9E6D777A77D}" dt="2023-10-12T20:44:02.010" v="56" actId="20577"/>
          <ac:spMkLst>
            <pc:docMk/>
            <pc:sldMk cId="3607723099" sldId="655"/>
            <ac:spMk id="2" creationId="{65D99740-FD02-2E4D-FA50-8AC039B6FAF0}"/>
          </ac:spMkLst>
        </pc:spChg>
      </pc:sldChg>
      <pc:sldChg chg="del">
        <pc:chgData name="Roberta Tucker" userId="S::r.tucker@uwtsd.ac.uk::27ca61ee-ba03-4b92-a89a-1d5600e2200a" providerId="AD" clId="Web-{271D7EA9-404A-C82C-B3A3-B9E6D777A77D}" dt="2023-10-12T20:36:33.653" v="47"/>
        <pc:sldMkLst>
          <pc:docMk/>
          <pc:sldMk cId="898230259" sldId="657"/>
        </pc:sldMkLst>
      </pc:sldChg>
      <pc:sldChg chg="addSp delSp modSp">
        <pc:chgData name="Roberta Tucker" userId="S::r.tucker@uwtsd.ac.uk::27ca61ee-ba03-4b92-a89a-1d5600e2200a" providerId="AD" clId="Web-{271D7EA9-404A-C82C-B3A3-B9E6D777A77D}" dt="2023-10-12T21:24:50.794" v="131" actId="1076"/>
        <pc:sldMkLst>
          <pc:docMk/>
          <pc:sldMk cId="1249281217" sldId="660"/>
        </pc:sldMkLst>
        <pc:spChg chg="mod">
          <ac:chgData name="Roberta Tucker" userId="S::r.tucker@uwtsd.ac.uk::27ca61ee-ba03-4b92-a89a-1d5600e2200a" providerId="AD" clId="Web-{271D7EA9-404A-C82C-B3A3-B9E6D777A77D}" dt="2023-10-12T21:24:50.794" v="131" actId="1076"/>
          <ac:spMkLst>
            <pc:docMk/>
            <pc:sldMk cId="1249281217" sldId="660"/>
            <ac:spMk id="16" creationId="{2D726ED7-6234-2E2E-AF67-73E53A6493F2}"/>
          </ac:spMkLst>
        </pc:spChg>
        <pc:picChg chg="del">
          <ac:chgData name="Roberta Tucker" userId="S::r.tucker@uwtsd.ac.uk::27ca61ee-ba03-4b92-a89a-1d5600e2200a" providerId="AD" clId="Web-{271D7EA9-404A-C82C-B3A3-B9E6D777A77D}" dt="2023-10-12T21:23:30.930" v="119"/>
          <ac:picMkLst>
            <pc:docMk/>
            <pc:sldMk cId="1249281217" sldId="660"/>
            <ac:picMk id="3" creationId="{5FFFAB49-A3B1-128E-71EB-2F912C96EBBD}"/>
          </ac:picMkLst>
        </pc:picChg>
        <pc:picChg chg="add mod ord">
          <ac:chgData name="Roberta Tucker" userId="S::r.tucker@uwtsd.ac.uk::27ca61ee-ba03-4b92-a89a-1d5600e2200a" providerId="AD" clId="Web-{271D7EA9-404A-C82C-B3A3-B9E6D777A77D}" dt="2023-10-12T21:24:24.449" v="126" actId="1076"/>
          <ac:picMkLst>
            <pc:docMk/>
            <pc:sldMk cId="1249281217" sldId="660"/>
            <ac:picMk id="4" creationId="{1B13434C-CC16-C428-C27B-728F66D12345}"/>
          </ac:picMkLst>
        </pc:picChg>
      </pc:sldChg>
      <pc:sldChg chg="del">
        <pc:chgData name="Roberta Tucker" userId="S::r.tucker@uwtsd.ac.uk::27ca61ee-ba03-4b92-a89a-1d5600e2200a" providerId="AD" clId="Web-{271D7EA9-404A-C82C-B3A3-B9E6D777A77D}" dt="2023-10-12T21:29:30.735" v="133"/>
        <pc:sldMkLst>
          <pc:docMk/>
          <pc:sldMk cId="2900530742" sldId="669"/>
        </pc:sldMkLst>
      </pc:sldChg>
      <pc:sldChg chg="del">
        <pc:chgData name="Roberta Tucker" userId="S::r.tucker@uwtsd.ac.uk::27ca61ee-ba03-4b92-a89a-1d5600e2200a" providerId="AD" clId="Web-{271D7EA9-404A-C82C-B3A3-B9E6D777A77D}" dt="2023-10-12T21:29:28.313" v="132"/>
        <pc:sldMkLst>
          <pc:docMk/>
          <pc:sldMk cId="3245239660" sldId="671"/>
        </pc:sldMkLst>
      </pc:sldChg>
      <pc:sldChg chg="del">
        <pc:chgData name="Roberta Tucker" userId="S::r.tucker@uwtsd.ac.uk::27ca61ee-ba03-4b92-a89a-1d5600e2200a" providerId="AD" clId="Web-{271D7EA9-404A-C82C-B3A3-B9E6D777A77D}" dt="2023-10-12T20:36:28.887" v="43"/>
        <pc:sldMkLst>
          <pc:docMk/>
          <pc:sldMk cId="1058277732" sldId="672"/>
        </pc:sldMkLst>
      </pc:sldChg>
      <pc:sldChg chg="del">
        <pc:chgData name="Roberta Tucker" userId="S::r.tucker@uwtsd.ac.uk::27ca61ee-ba03-4b92-a89a-1d5600e2200a" providerId="AD" clId="Web-{271D7EA9-404A-C82C-B3A3-B9E6D777A77D}" dt="2023-10-12T20:36:29.809" v="44"/>
        <pc:sldMkLst>
          <pc:docMk/>
          <pc:sldMk cId="2154173955" sldId="673"/>
        </pc:sldMkLst>
      </pc:sldChg>
      <pc:sldChg chg="del">
        <pc:chgData name="Roberta Tucker" userId="S::r.tucker@uwtsd.ac.uk::27ca61ee-ba03-4b92-a89a-1d5600e2200a" providerId="AD" clId="Web-{271D7EA9-404A-C82C-B3A3-B9E6D777A77D}" dt="2023-10-12T20:36:30.591" v="45"/>
        <pc:sldMkLst>
          <pc:docMk/>
          <pc:sldMk cId="1079257182" sldId="674"/>
        </pc:sldMkLst>
      </pc:sldChg>
      <pc:sldChg chg="del">
        <pc:chgData name="Roberta Tucker" userId="S::r.tucker@uwtsd.ac.uk::27ca61ee-ba03-4b92-a89a-1d5600e2200a" providerId="AD" clId="Web-{271D7EA9-404A-C82C-B3A3-B9E6D777A77D}" dt="2023-10-12T20:36:31.466" v="46"/>
        <pc:sldMkLst>
          <pc:docMk/>
          <pc:sldMk cId="1078453384" sldId="675"/>
        </pc:sldMkLst>
      </pc:sldChg>
      <pc:sldChg chg="add">
        <pc:chgData name="Roberta Tucker" userId="S::r.tucker@uwtsd.ac.uk::27ca61ee-ba03-4b92-a89a-1d5600e2200a" providerId="AD" clId="Web-{271D7EA9-404A-C82C-B3A3-B9E6D777A77D}" dt="2023-10-12T20:18:03.759" v="1"/>
        <pc:sldMkLst>
          <pc:docMk/>
          <pc:sldMk cId="1844922515" sldId="676"/>
        </pc:sldMkLst>
      </pc:sldChg>
      <pc:sldChg chg="modSp add">
        <pc:chgData name="Roberta Tucker" userId="S::r.tucker@uwtsd.ac.uk::27ca61ee-ba03-4b92-a89a-1d5600e2200a" providerId="AD" clId="Web-{271D7EA9-404A-C82C-B3A3-B9E6D777A77D}" dt="2023-10-12T20:20:44.201" v="15" actId="1076"/>
        <pc:sldMkLst>
          <pc:docMk/>
          <pc:sldMk cId="2910819546" sldId="677"/>
        </pc:sldMkLst>
        <pc:spChg chg="mod">
          <ac:chgData name="Roberta Tucker" userId="S::r.tucker@uwtsd.ac.uk::27ca61ee-ba03-4b92-a89a-1d5600e2200a" providerId="AD" clId="Web-{271D7EA9-404A-C82C-B3A3-B9E6D777A77D}" dt="2023-10-12T20:20:44.201" v="15" actId="1076"/>
          <ac:spMkLst>
            <pc:docMk/>
            <pc:sldMk cId="2910819546" sldId="677"/>
            <ac:spMk id="8" creationId="{57ED6D5D-E07C-2A2E-1770-B082DB384717}"/>
          </ac:spMkLst>
        </pc:spChg>
      </pc:sldChg>
      <pc:sldChg chg="addSp modSp add">
        <pc:chgData name="Roberta Tucker" userId="S::r.tucker@uwtsd.ac.uk::27ca61ee-ba03-4b92-a89a-1d5600e2200a" providerId="AD" clId="Web-{271D7EA9-404A-C82C-B3A3-B9E6D777A77D}" dt="2023-10-12T20:25:31.586" v="21"/>
        <pc:sldMkLst>
          <pc:docMk/>
          <pc:sldMk cId="1985899151" sldId="678"/>
        </pc:sldMkLst>
        <pc:spChg chg="add ord">
          <ac:chgData name="Roberta Tucker" userId="S::r.tucker@uwtsd.ac.uk::27ca61ee-ba03-4b92-a89a-1d5600e2200a" providerId="AD" clId="Web-{271D7EA9-404A-C82C-B3A3-B9E6D777A77D}" dt="2023-10-12T20:25:31.586" v="21"/>
          <ac:spMkLst>
            <pc:docMk/>
            <pc:sldMk cId="1985899151" sldId="678"/>
            <ac:spMk id="4" creationId="{A856ACC1-1209-7C8A-BBA9-F21485A84049}"/>
          </ac:spMkLst>
        </pc:spChg>
      </pc:sldChg>
      <pc:sldChg chg="add">
        <pc:chgData name="Roberta Tucker" userId="S::r.tucker@uwtsd.ac.uk::27ca61ee-ba03-4b92-a89a-1d5600e2200a" providerId="AD" clId="Web-{271D7EA9-404A-C82C-B3A3-B9E6D777A77D}" dt="2023-10-12T21:31:31.650" v="134"/>
        <pc:sldMkLst>
          <pc:docMk/>
          <pc:sldMk cId="3201496466" sldId="679"/>
        </pc:sldMkLst>
      </pc:sldChg>
      <pc:sldChg chg="add del">
        <pc:chgData name="Roberta Tucker" userId="S::r.tucker@uwtsd.ac.uk::27ca61ee-ba03-4b92-a89a-1d5600e2200a" providerId="AD" clId="Web-{271D7EA9-404A-C82C-B3A3-B9E6D777A77D}" dt="2023-10-12T20:25:20.492" v="19"/>
        <pc:sldMkLst>
          <pc:docMk/>
          <pc:sldMk cId="3966253342" sldId="679"/>
        </pc:sldMkLst>
      </pc:sldChg>
      <pc:sldMasterChg chg="add addSldLayout">
        <pc:chgData name="Roberta Tucker" userId="S::r.tucker@uwtsd.ac.uk::27ca61ee-ba03-4b92-a89a-1d5600e2200a" providerId="AD" clId="Web-{271D7EA9-404A-C82C-B3A3-B9E6D777A77D}" dt="2023-10-12T20:18:03.759" v="1"/>
        <pc:sldMasterMkLst>
          <pc:docMk/>
          <pc:sldMasterMk cId="503966888" sldId="2147483653"/>
        </pc:sldMasterMkLst>
        <pc:sldLayoutChg chg="add">
          <pc:chgData name="Roberta Tucker" userId="S::r.tucker@uwtsd.ac.uk::27ca61ee-ba03-4b92-a89a-1d5600e2200a" providerId="AD" clId="Web-{271D7EA9-404A-C82C-B3A3-B9E6D777A77D}" dt="2023-10-12T20:18:03.759" v="1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addSldLayout modSldLayout">
        <pc:chgData name="Roberta Tucker" userId="S::r.tucker@uwtsd.ac.uk::27ca61ee-ba03-4b92-a89a-1d5600e2200a" providerId="AD" clId="Web-{271D7EA9-404A-C82C-B3A3-B9E6D777A77D}" dt="2023-10-12T21:31:31.650" v="134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271D7EA9-404A-C82C-B3A3-B9E6D777A77D}" dt="2023-10-12T20:25:11.054" v="17"/>
          <pc:sldLayoutMkLst>
            <pc:docMk/>
            <pc:sldMasterMk cId="1384196811" sldId="2147483658"/>
            <pc:sldLayoutMk cId="3211859293" sldId="2147483733"/>
          </pc:sldLayoutMkLst>
        </pc:sldLayoutChg>
        <pc:sldLayoutChg chg="replI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384196811" sldId="2147483658"/>
            <pc:sldLayoutMk cId="124776547" sldId="2147483759"/>
          </pc:sldLayoutMkLst>
        </pc:sldLayoutChg>
        <pc:sldLayoutChg chg="replI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384196811" sldId="2147483658"/>
            <pc:sldLayoutMk cId="3564246523" sldId="2147483760"/>
          </pc:sldLayoutMkLst>
        </pc:sldLayoutChg>
      </pc:sldMasterChg>
      <pc:sldMasterChg chg="modSldLayout">
        <pc:chgData name="Roberta Tucker" userId="S::r.tucker@uwtsd.ac.uk::27ca61ee-ba03-4b92-a89a-1d5600e2200a" providerId="AD" clId="Web-{271D7EA9-404A-C82C-B3A3-B9E6D777A77D}" dt="2023-10-12T20:18:03.759" v="1"/>
        <pc:sldMasterMkLst>
          <pc:docMk/>
          <pc:sldMasterMk cId="4019688148" sldId="2147483721"/>
        </pc:sldMasterMkLst>
        <pc:sldLayoutChg chg="replId">
          <pc:chgData name="Roberta Tucker" userId="S::r.tucker@uwtsd.ac.uk::27ca61ee-ba03-4b92-a89a-1d5600e2200a" providerId="AD" clId="Web-{271D7EA9-404A-C82C-B3A3-B9E6D777A77D}" dt="2023-10-12T20:18:03.759" v="1"/>
          <pc:sldLayoutMkLst>
            <pc:docMk/>
            <pc:sldMasterMk cId="4019688148" sldId="2147483721"/>
            <pc:sldLayoutMk cId="552455475" sldId="2147483758"/>
          </pc:sldLayoutMkLst>
        </pc:sldLayoutChg>
      </pc:sldMasterChg>
      <pc:sldMasterChg chg="addSldLayout">
        <pc:chgData name="Roberta Tucker" userId="S::r.tucker@uwtsd.ac.uk::27ca61ee-ba03-4b92-a89a-1d5600e2200a" providerId="AD" clId="Web-{271D7EA9-404A-C82C-B3A3-B9E6D777A77D}" dt="2023-10-12T21:31:31.650" v="134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0660577" sldId="2147483749"/>
            <pc:sldLayoutMk cId="2857116349" sldId="2147483661"/>
          </pc:sldLayoutMkLst>
        </pc:sldLayoutChg>
        <pc:sldLayoutChg chg="ad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0660577" sldId="2147483749"/>
            <pc:sldLayoutMk cId="2630451732" sldId="2147483665"/>
          </pc:sldLayoutMkLst>
        </pc:sldLayoutChg>
        <pc:sldLayoutChg chg="ad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0660577" sldId="2147483749"/>
            <pc:sldLayoutMk cId="1479775193" sldId="2147483729"/>
          </pc:sldLayoutMkLst>
        </pc:sldLayoutChg>
        <pc:sldLayoutChg chg="add">
          <pc:chgData name="Roberta Tucker" userId="S::r.tucker@uwtsd.ac.uk::27ca61ee-ba03-4b92-a89a-1d5600e2200a" providerId="AD" clId="Web-{271D7EA9-404A-C82C-B3A3-B9E6D777A77D}" dt="2023-10-12T21:31:31.650" v="134"/>
          <pc:sldLayoutMkLst>
            <pc:docMk/>
            <pc:sldMasterMk cId="10660577" sldId="2147483749"/>
            <pc:sldLayoutMk cId="4171676759" sldId="2147483730"/>
          </pc:sldLayoutMkLst>
        </pc:sldLayoutChg>
      </pc:sldMasterChg>
    </pc:docChg>
  </pc:docChgLst>
  <pc:docChgLst>
    <pc:chgData name="Roberta Tucker" userId="S::r.tucker@uwtsd.ac.uk::27ca61ee-ba03-4b92-a89a-1d5600e2200a" providerId="AD" clId="Web-{C08010DF-9AF1-09B8-BB0F-48CAB820F704}"/>
    <pc:docChg chg="addSld delSld modSld sldOrd addMainMaster modMainMaster">
      <pc:chgData name="Roberta Tucker" userId="S::r.tucker@uwtsd.ac.uk::27ca61ee-ba03-4b92-a89a-1d5600e2200a" providerId="AD" clId="Web-{C08010DF-9AF1-09B8-BB0F-48CAB820F704}" dt="2023-02-20T17:28:18.157" v="420" actId="20577"/>
      <pc:docMkLst>
        <pc:docMk/>
      </pc:docMkLst>
      <pc:sldChg chg="modSp">
        <pc:chgData name="Roberta Tucker" userId="S::r.tucker@uwtsd.ac.uk::27ca61ee-ba03-4b92-a89a-1d5600e2200a" providerId="AD" clId="Web-{C08010DF-9AF1-09B8-BB0F-48CAB820F704}" dt="2023-02-20T16:43:28.142" v="95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C08010DF-9AF1-09B8-BB0F-48CAB820F704}" dt="2023-02-20T16:40:29.401" v="60" actId="1076"/>
          <ac:spMkLst>
            <pc:docMk/>
            <pc:sldMk cId="2437550428" sldId="516"/>
            <ac:spMk id="2" creationId="{6047E3D5-B129-455A-8D61-5DE355CFB91F}"/>
          </ac:spMkLst>
        </pc:spChg>
        <pc:spChg chg="mod">
          <ac:chgData name="Roberta Tucker" userId="S::r.tucker@uwtsd.ac.uk::27ca61ee-ba03-4b92-a89a-1d5600e2200a" providerId="AD" clId="Web-{C08010DF-9AF1-09B8-BB0F-48CAB820F704}" dt="2023-02-20T16:43:28.142" v="95" actId="20577"/>
          <ac:spMkLst>
            <pc:docMk/>
            <pc:sldMk cId="2437550428" sldId="516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C08010DF-9AF1-09B8-BB0F-48CAB820F704}" dt="2023-02-20T16:41:31.309" v="82" actId="20577"/>
          <ac:spMkLst>
            <pc:docMk/>
            <pc:sldMk cId="2437550428" sldId="516"/>
            <ac:spMk id="4" creationId="{88B348B4-1179-40C0-B903-717D79F0A399}"/>
          </ac:spMkLst>
        </pc:spChg>
        <pc:picChg chg="mod">
          <ac:chgData name="Roberta Tucker" userId="S::r.tucker@uwtsd.ac.uk::27ca61ee-ba03-4b92-a89a-1d5600e2200a" providerId="AD" clId="Web-{C08010DF-9AF1-09B8-BB0F-48CAB820F704}" dt="2023-02-20T16:40:42.277" v="65" actId="1076"/>
          <ac:picMkLst>
            <pc:docMk/>
            <pc:sldMk cId="2437550428" sldId="516"/>
            <ac:picMk id="6" creationId="{A1CF0450-3738-4D52-BF18-A90C1F16AC64}"/>
          </ac:picMkLst>
        </pc:picChg>
        <pc:picChg chg="mod">
          <ac:chgData name="Roberta Tucker" userId="S::r.tucker@uwtsd.ac.uk::27ca61ee-ba03-4b92-a89a-1d5600e2200a" providerId="AD" clId="Web-{C08010DF-9AF1-09B8-BB0F-48CAB820F704}" dt="2023-02-20T16:40:39.308" v="63" actId="1076"/>
          <ac:picMkLst>
            <pc:docMk/>
            <pc:sldMk cId="2437550428" sldId="516"/>
            <ac:picMk id="7" creationId="{093C3DD7-C3D9-3B5E-CDC2-D250206CF40E}"/>
          </ac:picMkLst>
        </pc:picChg>
        <pc:picChg chg="mod">
          <ac:chgData name="Roberta Tucker" userId="S::r.tucker@uwtsd.ac.uk::27ca61ee-ba03-4b92-a89a-1d5600e2200a" providerId="AD" clId="Web-{C08010DF-9AF1-09B8-BB0F-48CAB820F704}" dt="2023-02-20T16:40:44.464" v="66" actId="1076"/>
          <ac:picMkLst>
            <pc:docMk/>
            <pc:sldMk cId="2437550428" sldId="516"/>
            <ac:picMk id="8" creationId="{F3A63EAE-D921-4D74-B1C8-6D0E847DFDDE}"/>
          </ac:picMkLst>
        </pc:picChg>
        <pc:picChg chg="mod">
          <ac:chgData name="Roberta Tucker" userId="S::r.tucker@uwtsd.ac.uk::27ca61ee-ba03-4b92-a89a-1d5600e2200a" providerId="AD" clId="Web-{C08010DF-9AF1-09B8-BB0F-48CAB820F704}" dt="2023-02-20T16:40:49.496" v="68" actId="1076"/>
          <ac:picMkLst>
            <pc:docMk/>
            <pc:sldMk cId="2437550428" sldId="516"/>
            <ac:picMk id="10" creationId="{8A4FC9B1-AAE5-49E7-9209-B1CD7DC8CD92}"/>
          </ac:picMkLst>
        </pc:picChg>
        <pc:picChg chg="mod">
          <ac:chgData name="Roberta Tucker" userId="S::r.tucker@uwtsd.ac.uk::27ca61ee-ba03-4b92-a89a-1d5600e2200a" providerId="AD" clId="Web-{C08010DF-9AF1-09B8-BB0F-48CAB820F704}" dt="2023-02-20T16:40:41.448" v="64" actId="1076"/>
          <ac:picMkLst>
            <pc:docMk/>
            <pc:sldMk cId="2437550428" sldId="516"/>
            <ac:picMk id="11" creationId="{5E041B3A-1BED-6DE2-7523-479A48F11DC8}"/>
          </ac:picMkLst>
        </pc:picChg>
        <pc:picChg chg="mod">
          <ac:chgData name="Roberta Tucker" userId="S::r.tucker@uwtsd.ac.uk::27ca61ee-ba03-4b92-a89a-1d5600e2200a" providerId="AD" clId="Web-{C08010DF-9AF1-09B8-BB0F-48CAB820F704}" dt="2023-02-20T16:40:46.292" v="67" actId="1076"/>
          <ac:picMkLst>
            <pc:docMk/>
            <pc:sldMk cId="2437550428" sldId="516"/>
            <ac:picMk id="12" creationId="{937FAC84-23F1-401F-A313-68AD63D601F8}"/>
          </ac:picMkLst>
        </pc:picChg>
      </pc:sldChg>
      <pc:sldChg chg="modSp">
        <pc:chgData name="Roberta Tucker" userId="S::r.tucker@uwtsd.ac.uk::27ca61ee-ba03-4b92-a89a-1d5600e2200a" providerId="AD" clId="Web-{C08010DF-9AF1-09B8-BB0F-48CAB820F704}" dt="2023-02-20T16:45:57.522" v="100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C08010DF-9AF1-09B8-BB0F-48CAB820F704}" dt="2023-02-20T16:45:57.522" v="100" actId="20577"/>
          <ac:spMkLst>
            <pc:docMk/>
            <pc:sldMk cId="2485985612" sldId="521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C08010DF-9AF1-09B8-BB0F-48CAB820F704}" dt="2023-02-20T16:45:19.677" v="97" actId="20577"/>
          <ac:spMkLst>
            <pc:docMk/>
            <pc:sldMk cId="2485985612" sldId="521"/>
            <ac:spMk id="9" creationId="{692DA600-8D01-FC6B-936A-266F26A023C7}"/>
          </ac:spMkLst>
        </pc:spChg>
      </pc:sldChg>
      <pc:sldChg chg="delSp modSp add del replId">
        <pc:chgData name="Roberta Tucker" userId="S::r.tucker@uwtsd.ac.uk::27ca61ee-ba03-4b92-a89a-1d5600e2200a" providerId="AD" clId="Web-{C08010DF-9AF1-09B8-BB0F-48CAB820F704}" dt="2023-02-20T16:47:27.150" v="112"/>
        <pc:sldMkLst>
          <pc:docMk/>
          <pc:sldMk cId="2392214994" sldId="571"/>
        </pc:sldMkLst>
        <pc:spChg chg="mod">
          <ac:chgData name="Roberta Tucker" userId="S::r.tucker@uwtsd.ac.uk::27ca61ee-ba03-4b92-a89a-1d5600e2200a" providerId="AD" clId="Web-{C08010DF-9AF1-09B8-BB0F-48CAB820F704}" dt="2023-02-20T16:47:21.275" v="110" actId="20577"/>
          <ac:spMkLst>
            <pc:docMk/>
            <pc:sldMk cId="2392214994" sldId="571"/>
            <ac:spMk id="5" creationId="{0B019432-F0E9-E765-2264-935D414F17CB}"/>
          </ac:spMkLst>
        </pc:spChg>
        <pc:spChg chg="del">
          <ac:chgData name="Roberta Tucker" userId="S::r.tucker@uwtsd.ac.uk::27ca61ee-ba03-4b92-a89a-1d5600e2200a" providerId="AD" clId="Web-{C08010DF-9AF1-09B8-BB0F-48CAB820F704}" dt="2023-02-20T16:46:18.023" v="102"/>
          <ac:spMkLst>
            <pc:docMk/>
            <pc:sldMk cId="2392214994" sldId="571"/>
            <ac:spMk id="7" creationId="{837A8B4B-2EB9-9017-8680-58EC77B6EF31}"/>
          </ac:spMkLst>
        </pc:spChg>
        <pc:picChg chg="del">
          <ac:chgData name="Roberta Tucker" userId="S::r.tucker@uwtsd.ac.uk::27ca61ee-ba03-4b92-a89a-1d5600e2200a" providerId="AD" clId="Web-{C08010DF-9AF1-09B8-BB0F-48CAB820F704}" dt="2023-02-20T16:46:19.773" v="103"/>
          <ac:picMkLst>
            <pc:docMk/>
            <pc:sldMk cId="2392214994" sldId="571"/>
            <ac:picMk id="2" creationId="{F5F3A396-562A-CDCF-8E0A-D27F0915F174}"/>
          </ac:picMkLst>
        </pc:picChg>
      </pc:sldChg>
      <pc:sldChg chg="addSp delSp modSp add replId">
        <pc:chgData name="Roberta Tucker" userId="S::r.tucker@uwtsd.ac.uk::27ca61ee-ba03-4b92-a89a-1d5600e2200a" providerId="AD" clId="Web-{C08010DF-9AF1-09B8-BB0F-48CAB820F704}" dt="2023-02-20T17:20:53.485" v="336" actId="1076"/>
        <pc:sldMkLst>
          <pc:docMk/>
          <pc:sldMk cId="1108010255" sldId="572"/>
        </pc:sldMkLst>
        <pc:spChg chg="del mod">
          <ac:chgData name="Roberta Tucker" userId="S::r.tucker@uwtsd.ac.uk::27ca61ee-ba03-4b92-a89a-1d5600e2200a" providerId="AD" clId="Web-{C08010DF-9AF1-09B8-BB0F-48CAB820F704}" dt="2023-02-20T17:20:49.595" v="335"/>
          <ac:spMkLst>
            <pc:docMk/>
            <pc:sldMk cId="1108010255" sldId="572"/>
            <ac:spMk id="5" creationId="{0B019432-F0E9-E765-2264-935D414F17CB}"/>
          </ac:spMkLst>
        </pc:spChg>
        <pc:spChg chg="add mod">
          <ac:chgData name="Roberta Tucker" userId="S::r.tucker@uwtsd.ac.uk::27ca61ee-ba03-4b92-a89a-1d5600e2200a" providerId="AD" clId="Web-{C08010DF-9AF1-09B8-BB0F-48CAB820F704}" dt="2023-02-20T17:20:53.485" v="336" actId="1076"/>
          <ac:spMkLst>
            <pc:docMk/>
            <pc:sldMk cId="1108010255" sldId="572"/>
            <ac:spMk id="7" creationId="{255791A0-77DB-9827-1752-BF20AF886E7B}"/>
          </ac:spMkLst>
        </pc:spChg>
        <pc:picChg chg="add ord">
          <ac:chgData name="Roberta Tucker" userId="S::r.tucker@uwtsd.ac.uk::27ca61ee-ba03-4b92-a89a-1d5600e2200a" providerId="AD" clId="Web-{C08010DF-9AF1-09B8-BB0F-48CAB820F704}" dt="2023-02-20T17:20:22.156" v="306"/>
          <ac:picMkLst>
            <pc:docMk/>
            <pc:sldMk cId="1108010255" sldId="572"/>
            <ac:picMk id="3" creationId="{A41C2158-7EDE-2D59-76CE-A4F3B8A96C4B}"/>
          </ac:picMkLst>
        </pc:picChg>
      </pc:sldChg>
      <pc:sldChg chg="modSp add del replId">
        <pc:chgData name="Roberta Tucker" userId="S::r.tucker@uwtsd.ac.uk::27ca61ee-ba03-4b92-a89a-1d5600e2200a" providerId="AD" clId="Web-{C08010DF-9AF1-09B8-BB0F-48CAB820F704}" dt="2023-02-20T17:06:58.050" v="237"/>
        <pc:sldMkLst>
          <pc:docMk/>
          <pc:sldMk cId="706247697" sldId="573"/>
        </pc:sldMkLst>
        <pc:spChg chg="mod">
          <ac:chgData name="Roberta Tucker" userId="S::r.tucker@uwtsd.ac.uk::27ca61ee-ba03-4b92-a89a-1d5600e2200a" providerId="AD" clId="Web-{C08010DF-9AF1-09B8-BB0F-48CAB820F704}" dt="2023-02-20T17:01:29.710" v="158" actId="20577"/>
          <ac:spMkLst>
            <pc:docMk/>
            <pc:sldMk cId="706247697" sldId="573"/>
            <ac:spMk id="5" creationId="{0B019432-F0E9-E765-2264-935D414F17CB}"/>
          </ac:spMkLst>
        </pc:spChg>
      </pc:sldChg>
      <pc:sldChg chg="modSp add del replId">
        <pc:chgData name="Roberta Tucker" userId="S::r.tucker@uwtsd.ac.uk::27ca61ee-ba03-4b92-a89a-1d5600e2200a" providerId="AD" clId="Web-{C08010DF-9AF1-09B8-BB0F-48CAB820F704}" dt="2023-02-20T17:06:58.988" v="238"/>
        <pc:sldMkLst>
          <pc:docMk/>
          <pc:sldMk cId="3413204448" sldId="574"/>
        </pc:sldMkLst>
        <pc:spChg chg="mod">
          <ac:chgData name="Roberta Tucker" userId="S::r.tucker@uwtsd.ac.uk::27ca61ee-ba03-4b92-a89a-1d5600e2200a" providerId="AD" clId="Web-{C08010DF-9AF1-09B8-BB0F-48CAB820F704}" dt="2023-02-20T16:51:34.143" v="136" actId="20577"/>
          <ac:spMkLst>
            <pc:docMk/>
            <pc:sldMk cId="3413204448" sldId="574"/>
            <ac:spMk id="5" creationId="{0B019432-F0E9-E765-2264-935D414F17CB}"/>
          </ac:spMkLst>
        </pc:spChg>
      </pc:sldChg>
      <pc:sldChg chg="addSp delSp modSp add ord">
        <pc:chgData name="Roberta Tucker" userId="S::r.tucker@uwtsd.ac.uk::27ca61ee-ba03-4b92-a89a-1d5600e2200a" providerId="AD" clId="Web-{C08010DF-9AF1-09B8-BB0F-48CAB820F704}" dt="2023-02-20T17:20:03.374" v="304" actId="1076"/>
        <pc:sldMkLst>
          <pc:docMk/>
          <pc:sldMk cId="3774943221" sldId="575"/>
        </pc:sldMkLst>
        <pc:spChg chg="mod">
          <ac:chgData name="Roberta Tucker" userId="S::r.tucker@uwtsd.ac.uk::27ca61ee-ba03-4b92-a89a-1d5600e2200a" providerId="AD" clId="Web-{C08010DF-9AF1-09B8-BB0F-48CAB820F704}" dt="2023-02-20T17:01:16.226" v="153" actId="20577"/>
          <ac:spMkLst>
            <pc:docMk/>
            <pc:sldMk cId="3774943221" sldId="575"/>
            <ac:spMk id="3" creationId="{41A0C09E-F4FB-7363-A440-D883B20B34B1}"/>
          </ac:spMkLst>
        </pc:spChg>
        <pc:spChg chg="add ord">
          <ac:chgData name="Roberta Tucker" userId="S::r.tucker@uwtsd.ac.uk::27ca61ee-ba03-4b92-a89a-1d5600e2200a" providerId="AD" clId="Web-{C08010DF-9AF1-09B8-BB0F-48CAB820F704}" dt="2023-02-20T17:19:30.998" v="299"/>
          <ac:spMkLst>
            <pc:docMk/>
            <pc:sldMk cId="3774943221" sldId="575"/>
            <ac:spMk id="6" creationId="{91403A6C-E0E9-C99A-B07F-63EDD08129DB}"/>
          </ac:spMkLst>
        </pc:spChg>
        <pc:spChg chg="mod">
          <ac:chgData name="Roberta Tucker" userId="S::r.tucker@uwtsd.ac.uk::27ca61ee-ba03-4b92-a89a-1d5600e2200a" providerId="AD" clId="Web-{C08010DF-9AF1-09B8-BB0F-48CAB820F704}" dt="2023-02-20T17:19:44.936" v="300" actId="1076"/>
          <ac:spMkLst>
            <pc:docMk/>
            <pc:sldMk cId="3774943221" sldId="575"/>
            <ac:spMk id="16" creationId="{86CF345D-AC42-DCF4-3EFD-2F6908192505}"/>
          </ac:spMkLst>
        </pc:spChg>
        <pc:spChg chg="mod">
          <ac:chgData name="Roberta Tucker" userId="S::r.tucker@uwtsd.ac.uk::27ca61ee-ba03-4b92-a89a-1d5600e2200a" providerId="AD" clId="Web-{C08010DF-9AF1-09B8-BB0F-48CAB820F704}" dt="2023-02-20T17:19:59.437" v="303" actId="1076"/>
          <ac:spMkLst>
            <pc:docMk/>
            <pc:sldMk cId="3774943221" sldId="575"/>
            <ac:spMk id="21" creationId="{29F81B5D-05F4-468A-7E5B-E77C42B7BB91}"/>
          </ac:spMkLst>
        </pc:spChg>
        <pc:spChg chg="mod">
          <ac:chgData name="Roberta Tucker" userId="S::r.tucker@uwtsd.ac.uk::27ca61ee-ba03-4b92-a89a-1d5600e2200a" providerId="AD" clId="Web-{C08010DF-9AF1-09B8-BB0F-48CAB820F704}" dt="2023-02-20T17:20:03.374" v="304" actId="1076"/>
          <ac:spMkLst>
            <pc:docMk/>
            <pc:sldMk cId="3774943221" sldId="575"/>
            <ac:spMk id="22" creationId="{6B04344C-553E-540C-0EE9-ADF68734E283}"/>
          </ac:spMkLst>
        </pc:spChg>
        <pc:picChg chg="add del mod">
          <ac:chgData name="Roberta Tucker" userId="S::r.tucker@uwtsd.ac.uk::27ca61ee-ba03-4b92-a89a-1d5600e2200a" providerId="AD" clId="Web-{C08010DF-9AF1-09B8-BB0F-48CAB820F704}" dt="2023-02-20T17:19:15.904" v="297"/>
          <ac:picMkLst>
            <pc:docMk/>
            <pc:sldMk cId="3774943221" sldId="575"/>
            <ac:picMk id="2" creationId="{16C5AC9C-C097-B62B-6BDE-8B7E8BBC9BF6}"/>
          </ac:picMkLst>
        </pc:picChg>
        <pc:picChg chg="mod">
          <ac:chgData name="Roberta Tucker" userId="S::r.tucker@uwtsd.ac.uk::27ca61ee-ba03-4b92-a89a-1d5600e2200a" providerId="AD" clId="Web-{C08010DF-9AF1-09B8-BB0F-48CAB820F704}" dt="2023-02-20T17:19:55.202" v="302" actId="14100"/>
          <ac:picMkLst>
            <pc:docMk/>
            <pc:sldMk cId="3774943221" sldId="575"/>
            <ac:picMk id="7" creationId="{697BCAEA-2E76-41F7-6B88-09E604354DF0}"/>
          </ac:picMkLst>
        </pc:picChg>
      </pc:sldChg>
      <pc:sldChg chg="addSp modSp add ord">
        <pc:chgData name="Roberta Tucker" userId="S::r.tucker@uwtsd.ac.uk::27ca61ee-ba03-4b92-a89a-1d5600e2200a" providerId="AD" clId="Web-{C08010DF-9AF1-09B8-BB0F-48CAB820F704}" dt="2023-02-20T17:18:54.700" v="295" actId="14100"/>
        <pc:sldMkLst>
          <pc:docMk/>
          <pc:sldMk cId="3120378126" sldId="576"/>
        </pc:sldMkLst>
        <pc:spChg chg="add mod ord">
          <ac:chgData name="Roberta Tucker" userId="S::r.tucker@uwtsd.ac.uk::27ca61ee-ba03-4b92-a89a-1d5600e2200a" providerId="AD" clId="Web-{C08010DF-9AF1-09B8-BB0F-48CAB820F704}" dt="2023-02-20T17:18:54.700" v="295" actId="14100"/>
          <ac:spMkLst>
            <pc:docMk/>
            <pc:sldMk cId="3120378126" sldId="576"/>
            <ac:spMk id="8" creationId="{8A251975-193B-5496-59F7-A495860CF50E}"/>
          </ac:spMkLst>
        </pc:spChg>
      </pc:sldChg>
      <pc:sldChg chg="add">
        <pc:chgData name="Roberta Tucker" userId="S::r.tucker@uwtsd.ac.uk::27ca61ee-ba03-4b92-a89a-1d5600e2200a" providerId="AD" clId="Web-{C08010DF-9AF1-09B8-BB0F-48CAB820F704}" dt="2023-02-20T16:54:49.587" v="139"/>
        <pc:sldMkLst>
          <pc:docMk/>
          <pc:sldMk cId="1209648716" sldId="577"/>
        </pc:sldMkLst>
      </pc:sldChg>
      <pc:sldChg chg="add">
        <pc:chgData name="Roberta Tucker" userId="S::r.tucker@uwtsd.ac.uk::27ca61ee-ba03-4b92-a89a-1d5600e2200a" providerId="AD" clId="Web-{C08010DF-9AF1-09B8-BB0F-48CAB820F704}" dt="2023-02-20T16:55:09.213" v="140"/>
        <pc:sldMkLst>
          <pc:docMk/>
          <pc:sldMk cId="1164912406" sldId="578"/>
        </pc:sldMkLst>
      </pc:sldChg>
      <pc:sldChg chg="addSp delSp modSp add replId">
        <pc:chgData name="Roberta Tucker" userId="S::r.tucker@uwtsd.ac.uk::27ca61ee-ba03-4b92-a89a-1d5600e2200a" providerId="AD" clId="Web-{C08010DF-9AF1-09B8-BB0F-48CAB820F704}" dt="2023-02-20T17:26:07.043" v="408"/>
        <pc:sldMkLst>
          <pc:docMk/>
          <pc:sldMk cId="4116886116" sldId="579"/>
        </pc:sldMkLst>
        <pc:spChg chg="add del mod">
          <ac:chgData name="Roberta Tucker" userId="S::r.tucker@uwtsd.ac.uk::27ca61ee-ba03-4b92-a89a-1d5600e2200a" providerId="AD" clId="Web-{C08010DF-9AF1-09B8-BB0F-48CAB820F704}" dt="2023-02-20T17:26:07.043" v="408"/>
          <ac:spMkLst>
            <pc:docMk/>
            <pc:sldMk cId="4116886116" sldId="579"/>
            <ac:spMk id="3" creationId="{D059779A-DBA3-D47C-FA8D-DD00A126B496}"/>
          </ac:spMkLst>
        </pc:spChg>
        <pc:spChg chg="mod">
          <ac:chgData name="Roberta Tucker" userId="S::r.tucker@uwtsd.ac.uk::27ca61ee-ba03-4b92-a89a-1d5600e2200a" providerId="AD" clId="Web-{C08010DF-9AF1-09B8-BB0F-48CAB820F704}" dt="2023-02-20T17:15:16.927" v="290" actId="20577"/>
          <ac:spMkLst>
            <pc:docMk/>
            <pc:sldMk cId="4116886116" sldId="579"/>
            <ac:spMk id="5" creationId="{0B019432-F0E9-E765-2264-935D414F17CB}"/>
          </ac:spMkLst>
        </pc:spChg>
        <pc:picChg chg="add mod ord">
          <ac:chgData name="Roberta Tucker" userId="S::r.tucker@uwtsd.ac.uk::27ca61ee-ba03-4b92-a89a-1d5600e2200a" providerId="AD" clId="Web-{C08010DF-9AF1-09B8-BB0F-48CAB820F704}" dt="2023-02-20T17:11:56.404" v="277"/>
          <ac:picMkLst>
            <pc:docMk/>
            <pc:sldMk cId="4116886116" sldId="579"/>
            <ac:picMk id="2" creationId="{8720B92E-E763-E6C1-AD07-B200FC0C9CE6}"/>
          </ac:picMkLst>
        </pc:picChg>
      </pc:sldChg>
      <pc:sldChg chg="addSp delSp modSp add del replId">
        <pc:chgData name="Roberta Tucker" userId="S::r.tucker@uwtsd.ac.uk::27ca61ee-ba03-4b92-a89a-1d5600e2200a" providerId="AD" clId="Web-{C08010DF-9AF1-09B8-BB0F-48CAB820F704}" dt="2023-02-20T17:21:36.690" v="353"/>
        <pc:sldMkLst>
          <pc:docMk/>
          <pc:sldMk cId="3149371331" sldId="580"/>
        </pc:sldMkLst>
        <pc:spChg chg="add mod">
          <ac:chgData name="Roberta Tucker" userId="S::r.tucker@uwtsd.ac.uk::27ca61ee-ba03-4b92-a89a-1d5600e2200a" providerId="AD" clId="Web-{C08010DF-9AF1-09B8-BB0F-48CAB820F704}" dt="2023-02-20T17:21:28.268" v="351" actId="1076"/>
          <ac:spMkLst>
            <pc:docMk/>
            <pc:sldMk cId="3149371331" sldId="580"/>
            <ac:spMk id="3" creationId="{BE81BD22-F041-4643-2E57-645D07B4F719}"/>
          </ac:spMkLst>
        </pc:spChg>
        <pc:spChg chg="del mod">
          <ac:chgData name="Roberta Tucker" userId="S::r.tucker@uwtsd.ac.uk::27ca61ee-ba03-4b92-a89a-1d5600e2200a" providerId="AD" clId="Web-{C08010DF-9AF1-09B8-BB0F-48CAB820F704}" dt="2023-02-20T17:21:25.361" v="350"/>
          <ac:spMkLst>
            <pc:docMk/>
            <pc:sldMk cId="3149371331" sldId="580"/>
            <ac:spMk id="5" creationId="{0B019432-F0E9-E765-2264-935D414F17CB}"/>
          </ac:spMkLst>
        </pc:spChg>
        <pc:picChg chg="add ord">
          <ac:chgData name="Roberta Tucker" userId="S::r.tucker@uwtsd.ac.uk::27ca61ee-ba03-4b92-a89a-1d5600e2200a" providerId="AD" clId="Web-{C08010DF-9AF1-09B8-BB0F-48CAB820F704}" dt="2023-02-20T17:21:36.690" v="353"/>
          <ac:picMkLst>
            <pc:docMk/>
            <pc:sldMk cId="3149371331" sldId="580"/>
            <ac:picMk id="7" creationId="{C0973F85-2F34-7624-B554-E2AF666BABE5}"/>
          </ac:picMkLst>
        </pc:picChg>
      </pc:sldChg>
      <pc:sldChg chg="modSp add del replId">
        <pc:chgData name="Roberta Tucker" userId="S::r.tucker@uwtsd.ac.uk::27ca61ee-ba03-4b92-a89a-1d5600e2200a" providerId="AD" clId="Web-{C08010DF-9AF1-09B8-BB0F-48CAB820F704}" dt="2023-02-20T17:22:03.003" v="368"/>
        <pc:sldMkLst>
          <pc:docMk/>
          <pc:sldMk cId="1905376413" sldId="581"/>
        </pc:sldMkLst>
        <pc:spChg chg="mod">
          <ac:chgData name="Roberta Tucker" userId="S::r.tucker@uwtsd.ac.uk::27ca61ee-ba03-4b92-a89a-1d5600e2200a" providerId="AD" clId="Web-{C08010DF-9AF1-09B8-BB0F-48CAB820F704}" dt="2023-02-20T17:04:01.309" v="198" actId="20577"/>
          <ac:spMkLst>
            <pc:docMk/>
            <pc:sldMk cId="1905376413" sldId="581"/>
            <ac:spMk id="5" creationId="{0B019432-F0E9-E765-2264-935D414F17CB}"/>
          </ac:spMkLst>
        </pc:spChg>
      </pc:sldChg>
      <pc:sldChg chg="modSp add del replId">
        <pc:chgData name="Roberta Tucker" userId="S::r.tucker@uwtsd.ac.uk::27ca61ee-ba03-4b92-a89a-1d5600e2200a" providerId="AD" clId="Web-{C08010DF-9AF1-09B8-BB0F-48CAB820F704}" dt="2023-02-20T17:22:21.160" v="375"/>
        <pc:sldMkLst>
          <pc:docMk/>
          <pc:sldMk cId="3752974620" sldId="582"/>
        </pc:sldMkLst>
        <pc:spChg chg="mod">
          <ac:chgData name="Roberta Tucker" userId="S::r.tucker@uwtsd.ac.uk::27ca61ee-ba03-4b92-a89a-1d5600e2200a" providerId="AD" clId="Web-{C08010DF-9AF1-09B8-BB0F-48CAB820F704}" dt="2023-02-20T17:06:07.611" v="207" actId="20577"/>
          <ac:spMkLst>
            <pc:docMk/>
            <pc:sldMk cId="3752974620" sldId="582"/>
            <ac:spMk id="5" creationId="{0B019432-F0E9-E765-2264-935D414F17CB}"/>
          </ac:spMkLst>
        </pc:spChg>
      </pc:sldChg>
      <pc:sldChg chg="modSp add del replId">
        <pc:chgData name="Roberta Tucker" userId="S::r.tucker@uwtsd.ac.uk::27ca61ee-ba03-4b92-a89a-1d5600e2200a" providerId="AD" clId="Web-{C08010DF-9AF1-09B8-BB0F-48CAB820F704}" dt="2023-02-20T17:22:41.880" v="391"/>
        <pc:sldMkLst>
          <pc:docMk/>
          <pc:sldMk cId="2005661303" sldId="583"/>
        </pc:sldMkLst>
        <pc:spChg chg="mod">
          <ac:chgData name="Roberta Tucker" userId="S::r.tucker@uwtsd.ac.uk::27ca61ee-ba03-4b92-a89a-1d5600e2200a" providerId="AD" clId="Web-{C08010DF-9AF1-09B8-BB0F-48CAB820F704}" dt="2023-02-20T17:06:24.752" v="220" actId="20577"/>
          <ac:spMkLst>
            <pc:docMk/>
            <pc:sldMk cId="2005661303" sldId="583"/>
            <ac:spMk id="5" creationId="{0B019432-F0E9-E765-2264-935D414F17CB}"/>
          </ac:spMkLst>
        </pc:spChg>
      </pc:sldChg>
      <pc:sldChg chg="modSp add del replId">
        <pc:chgData name="Roberta Tucker" userId="S::r.tucker@uwtsd.ac.uk::27ca61ee-ba03-4b92-a89a-1d5600e2200a" providerId="AD" clId="Web-{C08010DF-9AF1-09B8-BB0F-48CAB820F704}" dt="2023-02-20T17:22:59.740" v="400"/>
        <pc:sldMkLst>
          <pc:docMk/>
          <pc:sldMk cId="669682568" sldId="584"/>
        </pc:sldMkLst>
        <pc:spChg chg="mod">
          <ac:chgData name="Roberta Tucker" userId="S::r.tucker@uwtsd.ac.uk::27ca61ee-ba03-4b92-a89a-1d5600e2200a" providerId="AD" clId="Web-{C08010DF-9AF1-09B8-BB0F-48CAB820F704}" dt="2023-02-20T17:06:46.550" v="236" actId="20577"/>
          <ac:spMkLst>
            <pc:docMk/>
            <pc:sldMk cId="669682568" sldId="584"/>
            <ac:spMk id="5" creationId="{0B019432-F0E9-E765-2264-935D414F17CB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07:37.301" v="247" actId="20577"/>
        <pc:sldMkLst>
          <pc:docMk/>
          <pc:sldMk cId="2613706798" sldId="585"/>
        </pc:sldMkLst>
        <pc:spChg chg="mod">
          <ac:chgData name="Roberta Tucker" userId="S::r.tucker@uwtsd.ac.uk::27ca61ee-ba03-4b92-a89a-1d5600e2200a" providerId="AD" clId="Web-{C08010DF-9AF1-09B8-BB0F-48CAB820F704}" dt="2023-02-20T17:07:37.301" v="247" actId="20577"/>
          <ac:spMkLst>
            <pc:docMk/>
            <pc:sldMk cId="2613706798" sldId="585"/>
            <ac:spMk id="5" creationId="{0B019432-F0E9-E765-2264-935D414F17CB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08:11.724" v="254" actId="20577"/>
        <pc:sldMkLst>
          <pc:docMk/>
          <pc:sldMk cId="561063672" sldId="586"/>
        </pc:sldMkLst>
        <pc:spChg chg="mod">
          <ac:chgData name="Roberta Tucker" userId="S::r.tucker@uwtsd.ac.uk::27ca61ee-ba03-4b92-a89a-1d5600e2200a" providerId="AD" clId="Web-{C08010DF-9AF1-09B8-BB0F-48CAB820F704}" dt="2023-02-20T17:08:11.724" v="254" actId="20577"/>
          <ac:spMkLst>
            <pc:docMk/>
            <pc:sldMk cId="561063672" sldId="586"/>
            <ac:spMk id="5" creationId="{0B019432-F0E9-E765-2264-935D414F17CB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08:31.710" v="266" actId="20577"/>
        <pc:sldMkLst>
          <pc:docMk/>
          <pc:sldMk cId="1926762637" sldId="587"/>
        </pc:sldMkLst>
        <pc:spChg chg="mod">
          <ac:chgData name="Roberta Tucker" userId="S::r.tucker@uwtsd.ac.uk::27ca61ee-ba03-4b92-a89a-1d5600e2200a" providerId="AD" clId="Web-{C08010DF-9AF1-09B8-BB0F-48CAB820F704}" dt="2023-02-20T17:08:31.710" v="266" actId="20577"/>
          <ac:spMkLst>
            <pc:docMk/>
            <pc:sldMk cId="1926762637" sldId="587"/>
            <ac:spMk id="5" creationId="{0B019432-F0E9-E765-2264-935D414F17CB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09:11.414" v="271" actId="20577"/>
        <pc:sldMkLst>
          <pc:docMk/>
          <pc:sldMk cId="3755205697" sldId="588"/>
        </pc:sldMkLst>
        <pc:spChg chg="mod">
          <ac:chgData name="Roberta Tucker" userId="S::r.tucker@uwtsd.ac.uk::27ca61ee-ba03-4b92-a89a-1d5600e2200a" providerId="AD" clId="Web-{C08010DF-9AF1-09B8-BB0F-48CAB820F704}" dt="2023-02-20T17:09:11.414" v="271" actId="20577"/>
          <ac:spMkLst>
            <pc:docMk/>
            <pc:sldMk cId="3755205697" sldId="588"/>
            <ac:spMk id="5" creationId="{0B019432-F0E9-E765-2264-935D414F17CB}"/>
          </ac:spMkLst>
        </pc:spChg>
      </pc:sldChg>
      <pc:sldChg chg="addSp modSp add replId">
        <pc:chgData name="Roberta Tucker" userId="S::r.tucker@uwtsd.ac.uk::27ca61ee-ba03-4b92-a89a-1d5600e2200a" providerId="AD" clId="Web-{C08010DF-9AF1-09B8-BB0F-48CAB820F704}" dt="2023-02-20T17:26:01.480" v="407"/>
        <pc:sldMkLst>
          <pc:docMk/>
          <pc:sldMk cId="3390306029" sldId="589"/>
        </pc:sldMkLst>
        <pc:spChg chg="mod">
          <ac:chgData name="Roberta Tucker" userId="S::r.tucker@uwtsd.ac.uk::27ca61ee-ba03-4b92-a89a-1d5600e2200a" providerId="AD" clId="Web-{C08010DF-9AF1-09B8-BB0F-48CAB820F704}" dt="2023-02-20T17:22:01.316" v="367" actId="20577"/>
          <ac:spMkLst>
            <pc:docMk/>
            <pc:sldMk cId="3390306029" sldId="589"/>
            <ac:spMk id="3" creationId="{BE81BD22-F041-4643-2E57-645D07B4F719}"/>
          </ac:spMkLst>
        </pc:spChg>
        <pc:spChg chg="add">
          <ac:chgData name="Roberta Tucker" userId="S::r.tucker@uwtsd.ac.uk::27ca61ee-ba03-4b92-a89a-1d5600e2200a" providerId="AD" clId="Web-{C08010DF-9AF1-09B8-BB0F-48CAB820F704}" dt="2023-02-20T17:26:01.480" v="407"/>
          <ac:spMkLst>
            <pc:docMk/>
            <pc:sldMk cId="3390306029" sldId="589"/>
            <ac:spMk id="5" creationId="{DA2E92BE-0CD5-E6B0-AA52-858B51EC3AD5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22:19.551" v="374" actId="20577"/>
        <pc:sldMkLst>
          <pc:docMk/>
          <pc:sldMk cId="4010400238" sldId="590"/>
        </pc:sldMkLst>
        <pc:spChg chg="mod">
          <ac:chgData name="Roberta Tucker" userId="S::r.tucker@uwtsd.ac.uk::27ca61ee-ba03-4b92-a89a-1d5600e2200a" providerId="AD" clId="Web-{C08010DF-9AF1-09B8-BB0F-48CAB820F704}" dt="2023-02-20T17:22:19.551" v="374" actId="20577"/>
          <ac:spMkLst>
            <pc:docMk/>
            <pc:sldMk cId="4010400238" sldId="590"/>
            <ac:spMk id="3" creationId="{BE81BD22-F041-4643-2E57-645D07B4F719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22:39.551" v="390" actId="20577"/>
        <pc:sldMkLst>
          <pc:docMk/>
          <pc:sldMk cId="1971958183" sldId="591"/>
        </pc:sldMkLst>
        <pc:spChg chg="mod">
          <ac:chgData name="Roberta Tucker" userId="S::r.tucker@uwtsd.ac.uk::27ca61ee-ba03-4b92-a89a-1d5600e2200a" providerId="AD" clId="Web-{C08010DF-9AF1-09B8-BB0F-48CAB820F704}" dt="2023-02-20T17:22:39.551" v="390" actId="20577"/>
          <ac:spMkLst>
            <pc:docMk/>
            <pc:sldMk cId="1971958183" sldId="591"/>
            <ac:spMk id="3" creationId="{BE81BD22-F041-4643-2E57-645D07B4F719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22:56.833" v="399" actId="20577"/>
        <pc:sldMkLst>
          <pc:docMk/>
          <pc:sldMk cId="369245445" sldId="592"/>
        </pc:sldMkLst>
        <pc:spChg chg="mod">
          <ac:chgData name="Roberta Tucker" userId="S::r.tucker@uwtsd.ac.uk::27ca61ee-ba03-4b92-a89a-1d5600e2200a" providerId="AD" clId="Web-{C08010DF-9AF1-09B8-BB0F-48CAB820F704}" dt="2023-02-20T17:22:56.833" v="399" actId="20577"/>
          <ac:spMkLst>
            <pc:docMk/>
            <pc:sldMk cId="369245445" sldId="592"/>
            <ac:spMk id="3" creationId="{BE81BD22-F041-4643-2E57-645D07B4F719}"/>
          </ac:spMkLst>
        </pc:spChg>
      </pc:sldChg>
      <pc:sldChg chg="modSp add replId">
        <pc:chgData name="Roberta Tucker" userId="S::r.tucker@uwtsd.ac.uk::27ca61ee-ba03-4b92-a89a-1d5600e2200a" providerId="AD" clId="Web-{C08010DF-9AF1-09B8-BB0F-48CAB820F704}" dt="2023-02-20T17:28:18.157" v="420" actId="20577"/>
        <pc:sldMkLst>
          <pc:docMk/>
          <pc:sldMk cId="2865792335" sldId="593"/>
        </pc:sldMkLst>
        <pc:spChg chg="mod">
          <ac:chgData name="Roberta Tucker" userId="S::r.tucker@uwtsd.ac.uk::27ca61ee-ba03-4b92-a89a-1d5600e2200a" providerId="AD" clId="Web-{C08010DF-9AF1-09B8-BB0F-48CAB820F704}" dt="2023-02-20T17:28:18.157" v="420" actId="20577"/>
          <ac:spMkLst>
            <pc:docMk/>
            <pc:sldMk cId="2865792335" sldId="593"/>
            <ac:spMk id="3" creationId="{BE81BD22-F041-4643-2E57-645D07B4F719}"/>
          </ac:spMkLst>
        </pc:spChg>
      </pc:sldChg>
      <pc:sldMasterChg chg="addSldLayout modSldLayout">
        <pc:chgData name="Roberta Tucker" userId="S::r.tucker@uwtsd.ac.uk::27ca61ee-ba03-4b92-a89a-1d5600e2200a" providerId="AD" clId="Web-{C08010DF-9AF1-09B8-BB0F-48CAB820F704}" dt="2023-02-20T16:54:36.665" v="138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C08010DF-9AF1-09B8-BB0F-48CAB820F704}" dt="2023-02-20T16:54:25.227" v="137"/>
          <pc:sldLayoutMkLst>
            <pc:docMk/>
            <pc:sldMasterMk cId="1384196811" sldId="2147483658"/>
            <pc:sldLayoutMk cId="2618795660" sldId="2147483731"/>
          </pc:sldLayoutMkLst>
        </pc:sldLayoutChg>
        <pc:sldLayoutChg chg="replI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384196811" sldId="2147483658"/>
            <pc:sldLayoutMk cId="1556723426" sldId="2147483755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25.227" v="137"/>
          <pc:sldLayoutMkLst>
            <pc:docMk/>
            <pc:sldMasterMk cId="1384196811" sldId="2147483658"/>
            <pc:sldLayoutMk cId="124776547" sldId="2147483759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25.227" v="137"/>
          <pc:sldLayoutMkLst>
            <pc:docMk/>
            <pc:sldMasterMk cId="1384196811" sldId="2147483658"/>
            <pc:sldLayoutMk cId="3564246523" sldId="2147483760"/>
          </pc:sldLayoutMkLst>
        </pc:sldLayoutChg>
      </pc:sldMasterChg>
      <pc:sldMasterChg chg="add addSldLayout">
        <pc:chgData name="Roberta Tucker" userId="S::r.tucker@uwtsd.ac.uk::27ca61ee-ba03-4b92-a89a-1d5600e2200a" providerId="AD" clId="Web-{C08010DF-9AF1-09B8-BB0F-48CAB820F704}" dt="2023-02-20T16:54:36.665" v="138"/>
        <pc:sldMasterMkLst>
          <pc:docMk/>
          <pc:sldMasterMk cId="1251622122" sldId="2147483680"/>
        </pc:sldMasterMkLst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3971786554" sldId="2147483681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1989646181" sldId="2147483682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2509027987" sldId="2147483683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886049734" sldId="2147483684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1079138667" sldId="2147483685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2656021432" sldId="2147483686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2593494363" sldId="2147483687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979517844" sldId="2147483688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4153212562" sldId="2147483689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2911799620" sldId="2147483690"/>
          </pc:sldLayoutMkLst>
        </pc:sldLayoutChg>
        <pc:sldLayoutChg chg="ad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1251622122" sldId="2147483680"/>
            <pc:sldLayoutMk cId="3244335152" sldId="2147483691"/>
          </pc:sldLayoutMkLst>
        </pc:sldLayoutChg>
      </pc:sldMasterChg>
      <pc:sldMasterChg chg="modSldLayout">
        <pc:chgData name="Roberta Tucker" userId="S::r.tucker@uwtsd.ac.uk::27ca61ee-ba03-4b92-a89a-1d5600e2200a" providerId="AD" clId="Web-{C08010DF-9AF1-09B8-BB0F-48CAB820F704}" dt="2023-02-20T16:54:36.665" v="138"/>
        <pc:sldMasterMkLst>
          <pc:docMk/>
          <pc:sldMasterMk cId="4019688148" sldId="2147483721"/>
        </pc:sldMasterMkLst>
        <pc:sldLayoutChg chg="replI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4019688148" sldId="2147483721"/>
            <pc:sldLayoutMk cId="3912058377" sldId="2147483753"/>
          </pc:sldLayoutMkLst>
        </pc:sldLayoutChg>
        <pc:sldLayoutChg chg="replI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4019688148" sldId="2147483721"/>
            <pc:sldLayoutMk cId="859439470" sldId="2147483754"/>
          </pc:sldLayoutMkLst>
        </pc:sldLayoutChg>
        <pc:sldLayoutChg chg="replI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4019688148" sldId="2147483721"/>
            <pc:sldLayoutMk cId="392407543" sldId="2147483756"/>
          </pc:sldLayoutMkLst>
        </pc:sldLayoutChg>
        <pc:sldLayoutChg chg="replId">
          <pc:chgData name="Roberta Tucker" userId="S::r.tucker@uwtsd.ac.uk::27ca61ee-ba03-4b92-a89a-1d5600e2200a" providerId="AD" clId="Web-{C08010DF-9AF1-09B8-BB0F-48CAB820F704}" dt="2023-02-20T16:54:36.665" v="138"/>
          <pc:sldLayoutMkLst>
            <pc:docMk/>
            <pc:sldMasterMk cId="4019688148" sldId="2147483721"/>
            <pc:sldLayoutMk cId="4163960885" sldId="2147483757"/>
          </pc:sldLayoutMkLst>
        </pc:sldLayoutChg>
      </pc:sldMasterChg>
    </pc:docChg>
  </pc:docChgLst>
  <pc:docChgLst>
    <pc:chgData name="Roberta Tucker" userId="S::r.tucker@uwtsd.ac.uk::27ca61ee-ba03-4b92-a89a-1d5600e2200a" providerId="AD" clId="Web-{91F8939B-CA17-E976-9E8A-B5B81B8C4933}"/>
    <pc:docChg chg="modSld">
      <pc:chgData name="Roberta Tucker" userId="S::r.tucker@uwtsd.ac.uk::27ca61ee-ba03-4b92-a89a-1d5600e2200a" providerId="AD" clId="Web-{91F8939B-CA17-E976-9E8A-B5B81B8C4933}" dt="2023-03-03T08:40:38.774" v="16" actId="20577"/>
      <pc:docMkLst>
        <pc:docMk/>
      </pc:docMkLst>
      <pc:sldChg chg="modSp">
        <pc:chgData name="Roberta Tucker" userId="S::r.tucker@uwtsd.ac.uk::27ca61ee-ba03-4b92-a89a-1d5600e2200a" providerId="AD" clId="Web-{91F8939B-CA17-E976-9E8A-B5B81B8C4933}" dt="2023-03-03T08:40:26.930" v="13" actId="20577"/>
        <pc:sldMkLst>
          <pc:docMk/>
          <pc:sldMk cId="1409324980" sldId="632"/>
        </pc:sldMkLst>
        <pc:spChg chg="mod">
          <ac:chgData name="Roberta Tucker" userId="S::r.tucker@uwtsd.ac.uk::27ca61ee-ba03-4b92-a89a-1d5600e2200a" providerId="AD" clId="Web-{91F8939B-CA17-E976-9E8A-B5B81B8C4933}" dt="2023-03-03T08:40:26.930" v="13" actId="20577"/>
          <ac:spMkLst>
            <pc:docMk/>
            <pc:sldMk cId="1409324980" sldId="632"/>
            <ac:spMk id="20" creationId="{23F15065-8C78-9776-3A2B-CC9817DD8655}"/>
          </ac:spMkLst>
        </pc:spChg>
      </pc:sldChg>
      <pc:sldChg chg="modSp">
        <pc:chgData name="Roberta Tucker" userId="S::r.tucker@uwtsd.ac.uk::27ca61ee-ba03-4b92-a89a-1d5600e2200a" providerId="AD" clId="Web-{91F8939B-CA17-E976-9E8A-B5B81B8C4933}" dt="2023-03-03T08:40:38.774" v="16" actId="20577"/>
        <pc:sldMkLst>
          <pc:docMk/>
          <pc:sldMk cId="3200094862" sldId="633"/>
        </pc:sldMkLst>
        <pc:spChg chg="mod">
          <ac:chgData name="Roberta Tucker" userId="S::r.tucker@uwtsd.ac.uk::27ca61ee-ba03-4b92-a89a-1d5600e2200a" providerId="AD" clId="Web-{91F8939B-CA17-E976-9E8A-B5B81B8C4933}" dt="2023-03-03T08:40:38.774" v="16" actId="20577"/>
          <ac:spMkLst>
            <pc:docMk/>
            <pc:sldMk cId="3200094862" sldId="633"/>
            <ac:spMk id="20" creationId="{23F15065-8C78-9776-3A2B-CC9817DD8655}"/>
          </ac:spMkLst>
        </pc:spChg>
      </pc:sldChg>
    </pc:docChg>
  </pc:docChgLst>
  <pc:docChgLst>
    <pc:chgData name="Ian Jones" userId="S::ian.jones@uwtsd.ac.uk::eff70159-7574-40fc-9de9-39818c90e73f" providerId="AD" clId="Web-{B53F4FBB-3346-54D3-E1DA-7325B19E3F23}"/>
    <pc:docChg chg="modSld">
      <pc:chgData name="Ian Jones" userId="S::ian.jones@uwtsd.ac.uk::eff70159-7574-40fc-9de9-39818c90e73f" providerId="AD" clId="Web-{B53F4FBB-3346-54D3-E1DA-7325B19E3F23}" dt="2023-03-06T10:32:55.923" v="4" actId="20577"/>
      <pc:docMkLst>
        <pc:docMk/>
      </pc:docMkLst>
      <pc:sldChg chg="modSp">
        <pc:chgData name="Ian Jones" userId="S::ian.jones@uwtsd.ac.uk::eff70159-7574-40fc-9de9-39818c90e73f" providerId="AD" clId="Web-{B53F4FBB-3346-54D3-E1DA-7325B19E3F23}" dt="2023-03-06T10:32:55.923" v="4" actId="20577"/>
        <pc:sldMkLst>
          <pc:docMk/>
          <pc:sldMk cId="1730925432" sldId="597"/>
        </pc:sldMkLst>
        <pc:spChg chg="mod">
          <ac:chgData name="Ian Jones" userId="S::ian.jones@uwtsd.ac.uk::eff70159-7574-40fc-9de9-39818c90e73f" providerId="AD" clId="Web-{B53F4FBB-3346-54D3-E1DA-7325B19E3F23}" dt="2023-03-06T10:32:55.923" v="4" actId="20577"/>
          <ac:spMkLst>
            <pc:docMk/>
            <pc:sldMk cId="1730925432" sldId="597"/>
            <ac:spMk id="22" creationId="{6B04344C-553E-540C-0EE9-ADF68734E283}"/>
          </ac:spMkLst>
        </pc:spChg>
      </pc:sldChg>
    </pc:docChg>
  </pc:docChgLst>
  <pc:docChgLst>
    <pc:chgData name="Roberta Tucker" userId="S::r.tucker@uwtsd.ac.uk::27ca61ee-ba03-4b92-a89a-1d5600e2200a" providerId="AD" clId="Web-{BFDB71F7-5557-BCFF-18A3-63FE67736651}"/>
    <pc:docChg chg="addSld delSld modSld sldOrd modMainMaster">
      <pc:chgData name="Roberta Tucker" userId="S::r.tucker@uwtsd.ac.uk::27ca61ee-ba03-4b92-a89a-1d5600e2200a" providerId="AD" clId="Web-{BFDB71F7-5557-BCFF-18A3-63FE67736651}" dt="2023-01-15T18:45:11.570" v="1740"/>
      <pc:docMkLst>
        <pc:docMk/>
      </pc:docMkLst>
      <pc:sldChg chg="del ord">
        <pc:chgData name="Roberta Tucker" userId="S::r.tucker@uwtsd.ac.uk::27ca61ee-ba03-4b92-a89a-1d5600e2200a" providerId="AD" clId="Web-{BFDB71F7-5557-BCFF-18A3-63FE67736651}" dt="2023-01-15T13:31:13.122" v="593"/>
        <pc:sldMkLst>
          <pc:docMk/>
          <pc:sldMk cId="2378840427" sldId="289"/>
        </pc:sldMkLst>
      </pc:sldChg>
      <pc:sldChg chg="del">
        <pc:chgData name="Roberta Tucker" userId="S::r.tucker@uwtsd.ac.uk::27ca61ee-ba03-4b92-a89a-1d5600e2200a" providerId="AD" clId="Web-{BFDB71F7-5557-BCFF-18A3-63FE67736651}" dt="2023-01-15T14:10:16.155" v="783"/>
        <pc:sldMkLst>
          <pc:docMk/>
          <pc:sldMk cId="996940953" sldId="498"/>
        </pc:sldMkLst>
      </pc:sldChg>
      <pc:sldChg chg="modSp del">
        <pc:chgData name="Roberta Tucker" userId="S::r.tucker@uwtsd.ac.uk::27ca61ee-ba03-4b92-a89a-1d5600e2200a" providerId="AD" clId="Web-{BFDB71F7-5557-BCFF-18A3-63FE67736651}" dt="2023-01-15T13:56:43.571" v="717"/>
        <pc:sldMkLst>
          <pc:docMk/>
          <pc:sldMk cId="2915299743" sldId="501"/>
        </pc:sldMkLst>
        <pc:spChg chg="mod">
          <ac:chgData name="Roberta Tucker" userId="S::r.tucker@uwtsd.ac.uk::27ca61ee-ba03-4b92-a89a-1d5600e2200a" providerId="AD" clId="Web-{BFDB71F7-5557-BCFF-18A3-63FE67736651}" dt="2023-01-15T13:53:17.253" v="693" actId="14100"/>
          <ac:spMkLst>
            <pc:docMk/>
            <pc:sldMk cId="2915299743" sldId="501"/>
            <ac:spMk id="2" creationId="{C0CA8C98-37E4-1078-8050-93A35BFE8D4D}"/>
          </ac:spMkLst>
        </pc:spChg>
        <pc:spChg chg="mod">
          <ac:chgData name="Roberta Tucker" userId="S::r.tucker@uwtsd.ac.uk::27ca61ee-ba03-4b92-a89a-1d5600e2200a" providerId="AD" clId="Web-{BFDB71F7-5557-BCFF-18A3-63FE67736651}" dt="2023-01-15T13:52:38.705" v="688" actId="20577"/>
          <ac:spMkLst>
            <pc:docMk/>
            <pc:sldMk cId="2915299743" sldId="501"/>
            <ac:spMk id="7" creationId="{4A0E5CF0-0BBB-7EE0-2B8C-6C0D84AB4F18}"/>
          </ac:spMkLst>
        </pc:spChg>
        <pc:picChg chg="mod">
          <ac:chgData name="Roberta Tucker" userId="S::r.tucker@uwtsd.ac.uk::27ca61ee-ba03-4b92-a89a-1d5600e2200a" providerId="AD" clId="Web-{BFDB71F7-5557-BCFF-18A3-63FE67736651}" dt="2023-01-15T13:52:50.111" v="689" actId="1076"/>
          <ac:picMkLst>
            <pc:docMk/>
            <pc:sldMk cId="2915299743" sldId="501"/>
            <ac:picMk id="4" creationId="{EC63CB59-D886-3C7B-CAD8-1A68ABF2338E}"/>
          </ac:picMkLst>
        </pc:picChg>
        <pc:picChg chg="mod">
          <ac:chgData name="Roberta Tucker" userId="S::r.tucker@uwtsd.ac.uk::27ca61ee-ba03-4b92-a89a-1d5600e2200a" providerId="AD" clId="Web-{BFDB71F7-5557-BCFF-18A3-63FE67736651}" dt="2023-01-15T13:53:02.330" v="690" actId="14100"/>
          <ac:picMkLst>
            <pc:docMk/>
            <pc:sldMk cId="2915299743" sldId="501"/>
            <ac:picMk id="6" creationId="{E1E7C6D2-C64A-4A13-0966-D5FB68161B25}"/>
          </ac:picMkLst>
        </pc:picChg>
      </pc:sldChg>
      <pc:sldChg chg="ord">
        <pc:chgData name="Roberta Tucker" userId="S::r.tucker@uwtsd.ac.uk::27ca61ee-ba03-4b92-a89a-1d5600e2200a" providerId="AD" clId="Web-{BFDB71F7-5557-BCFF-18A3-63FE67736651}" dt="2023-01-15T12:19:07.445" v="10"/>
        <pc:sldMkLst>
          <pc:docMk/>
          <pc:sldMk cId="2437550428" sldId="516"/>
        </pc:sldMkLst>
      </pc:sldChg>
      <pc:sldChg chg="ord">
        <pc:chgData name="Roberta Tucker" userId="S::r.tucker@uwtsd.ac.uk::27ca61ee-ba03-4b92-a89a-1d5600e2200a" providerId="AD" clId="Web-{BFDB71F7-5557-BCFF-18A3-63FE67736651}" dt="2023-01-15T12:18:54.038" v="8"/>
        <pc:sldMkLst>
          <pc:docMk/>
          <pc:sldMk cId="2485985612" sldId="521"/>
        </pc:sldMkLst>
      </pc:sldChg>
      <pc:sldChg chg="del ord">
        <pc:chgData name="Roberta Tucker" userId="S::r.tucker@uwtsd.ac.uk::27ca61ee-ba03-4b92-a89a-1d5600e2200a" providerId="AD" clId="Web-{BFDB71F7-5557-BCFF-18A3-63FE67736651}" dt="2023-01-15T15:01:42.512" v="1665"/>
        <pc:sldMkLst>
          <pc:docMk/>
          <pc:sldMk cId="2118689029" sldId="522"/>
        </pc:sldMkLst>
      </pc:sldChg>
      <pc:sldChg chg="del">
        <pc:chgData name="Roberta Tucker" userId="S::r.tucker@uwtsd.ac.uk::27ca61ee-ba03-4b92-a89a-1d5600e2200a" providerId="AD" clId="Web-{BFDB71F7-5557-BCFF-18A3-63FE67736651}" dt="2023-01-15T15:01:45.090" v="1666"/>
        <pc:sldMkLst>
          <pc:docMk/>
          <pc:sldMk cId="3304429855" sldId="526"/>
        </pc:sldMkLst>
      </pc:sldChg>
      <pc:sldChg chg="del ord">
        <pc:chgData name="Roberta Tucker" userId="S::r.tucker@uwtsd.ac.uk::27ca61ee-ba03-4b92-a89a-1d5600e2200a" providerId="AD" clId="Web-{BFDB71F7-5557-BCFF-18A3-63FE67736651}" dt="2023-01-15T15:01:39.090" v="1664"/>
        <pc:sldMkLst>
          <pc:docMk/>
          <pc:sldMk cId="1821153607" sldId="527"/>
        </pc:sldMkLst>
      </pc:sldChg>
      <pc:sldChg chg="del">
        <pc:chgData name="Roberta Tucker" userId="S::r.tucker@uwtsd.ac.uk::27ca61ee-ba03-4b92-a89a-1d5600e2200a" providerId="AD" clId="Web-{BFDB71F7-5557-BCFF-18A3-63FE67736651}" dt="2023-01-15T15:03:20.545" v="1688"/>
        <pc:sldMkLst>
          <pc:docMk/>
          <pc:sldMk cId="3372550902" sldId="530"/>
        </pc:sldMkLst>
      </pc:sldChg>
      <pc:sldChg chg="del">
        <pc:chgData name="Roberta Tucker" userId="S::r.tucker@uwtsd.ac.uk::27ca61ee-ba03-4b92-a89a-1d5600e2200a" providerId="AD" clId="Web-{BFDB71F7-5557-BCFF-18A3-63FE67736651}" dt="2023-01-15T15:01:56.637" v="1670"/>
        <pc:sldMkLst>
          <pc:docMk/>
          <pc:sldMk cId="23422309" sldId="532"/>
        </pc:sldMkLst>
      </pc:sldChg>
      <pc:sldChg chg="del">
        <pc:chgData name="Roberta Tucker" userId="S::r.tucker@uwtsd.ac.uk::27ca61ee-ba03-4b92-a89a-1d5600e2200a" providerId="AD" clId="Web-{BFDB71F7-5557-BCFF-18A3-63FE67736651}" dt="2023-01-15T15:01:58.637" v="1671"/>
        <pc:sldMkLst>
          <pc:docMk/>
          <pc:sldMk cId="2336948858" sldId="534"/>
        </pc:sldMkLst>
      </pc:sldChg>
      <pc:sldChg chg="del">
        <pc:chgData name="Roberta Tucker" userId="S::r.tucker@uwtsd.ac.uk::27ca61ee-ba03-4b92-a89a-1d5600e2200a" providerId="AD" clId="Web-{BFDB71F7-5557-BCFF-18A3-63FE67736651}" dt="2023-01-15T15:02:01.668" v="1672"/>
        <pc:sldMkLst>
          <pc:docMk/>
          <pc:sldMk cId="2658731488" sldId="536"/>
        </pc:sldMkLst>
      </pc:sldChg>
      <pc:sldChg chg="del">
        <pc:chgData name="Roberta Tucker" userId="S::r.tucker@uwtsd.ac.uk::27ca61ee-ba03-4b92-a89a-1d5600e2200a" providerId="AD" clId="Web-{BFDB71F7-5557-BCFF-18A3-63FE67736651}" dt="2023-01-15T15:02:06.543" v="1673"/>
        <pc:sldMkLst>
          <pc:docMk/>
          <pc:sldMk cId="2818107592" sldId="538"/>
        </pc:sldMkLst>
      </pc:sldChg>
      <pc:sldChg chg="add del modNotes">
        <pc:chgData name="Roberta Tucker" userId="S::r.tucker@uwtsd.ac.uk::27ca61ee-ba03-4b92-a89a-1d5600e2200a" providerId="AD" clId="Web-{BFDB71F7-5557-BCFF-18A3-63FE67736651}" dt="2023-01-15T15:02:34.419" v="1677"/>
        <pc:sldMkLst>
          <pc:docMk/>
          <pc:sldMk cId="2833262614" sldId="539"/>
        </pc:sldMkLst>
      </pc:sldChg>
      <pc:sldChg chg="add del modNotes">
        <pc:chgData name="Roberta Tucker" userId="S::r.tucker@uwtsd.ac.uk::27ca61ee-ba03-4b92-a89a-1d5600e2200a" providerId="AD" clId="Web-{BFDB71F7-5557-BCFF-18A3-63FE67736651}" dt="2023-01-15T15:02:30.528" v="1676"/>
        <pc:sldMkLst>
          <pc:docMk/>
          <pc:sldMk cId="886765173" sldId="540"/>
        </pc:sldMkLst>
      </pc:sldChg>
      <pc:sldChg chg="del modNotes">
        <pc:chgData name="Roberta Tucker" userId="S::r.tucker@uwtsd.ac.uk::27ca61ee-ba03-4b92-a89a-1d5600e2200a" providerId="AD" clId="Web-{BFDB71F7-5557-BCFF-18A3-63FE67736651}" dt="2023-01-15T15:02:41.123" v="1678"/>
        <pc:sldMkLst>
          <pc:docMk/>
          <pc:sldMk cId="1593388175" sldId="541"/>
        </pc:sldMkLst>
      </pc:sldChg>
      <pc:sldChg chg="del">
        <pc:chgData name="Roberta Tucker" userId="S::r.tucker@uwtsd.ac.uk::27ca61ee-ba03-4b92-a89a-1d5600e2200a" providerId="AD" clId="Web-{BFDB71F7-5557-BCFF-18A3-63FE67736651}" dt="2023-01-15T15:02:45.591" v="1679"/>
        <pc:sldMkLst>
          <pc:docMk/>
          <pc:sldMk cId="2377562991" sldId="546"/>
        </pc:sldMkLst>
      </pc:sldChg>
      <pc:sldChg chg="del">
        <pc:chgData name="Roberta Tucker" userId="S::r.tucker@uwtsd.ac.uk::27ca61ee-ba03-4b92-a89a-1d5600e2200a" providerId="AD" clId="Web-{BFDB71F7-5557-BCFF-18A3-63FE67736651}" dt="2023-01-15T15:02:48.873" v="1680"/>
        <pc:sldMkLst>
          <pc:docMk/>
          <pc:sldMk cId="3139088817" sldId="547"/>
        </pc:sldMkLst>
      </pc:sldChg>
      <pc:sldChg chg="del">
        <pc:chgData name="Roberta Tucker" userId="S::r.tucker@uwtsd.ac.uk::27ca61ee-ba03-4b92-a89a-1d5600e2200a" providerId="AD" clId="Web-{BFDB71F7-5557-BCFF-18A3-63FE67736651}" dt="2023-01-15T15:02:55.701" v="1681"/>
        <pc:sldMkLst>
          <pc:docMk/>
          <pc:sldMk cId="4000359240" sldId="549"/>
        </pc:sldMkLst>
      </pc:sldChg>
      <pc:sldChg chg="del">
        <pc:chgData name="Roberta Tucker" userId="S::r.tucker@uwtsd.ac.uk::27ca61ee-ba03-4b92-a89a-1d5600e2200a" providerId="AD" clId="Web-{BFDB71F7-5557-BCFF-18A3-63FE67736651}" dt="2023-01-15T15:03:18.389" v="1687"/>
        <pc:sldMkLst>
          <pc:docMk/>
          <pc:sldMk cId="1703709410" sldId="551"/>
        </pc:sldMkLst>
      </pc:sldChg>
      <pc:sldChg chg="delSp modSp add del ord replId">
        <pc:chgData name="Roberta Tucker" userId="S::r.tucker@uwtsd.ac.uk::27ca61ee-ba03-4b92-a89a-1d5600e2200a" providerId="AD" clId="Web-{BFDB71F7-5557-BCFF-18A3-63FE67736651}" dt="2023-01-15T12:41:54.221" v="299"/>
        <pc:sldMkLst>
          <pc:docMk/>
          <pc:sldMk cId="4102036785" sldId="552"/>
        </pc:sldMkLst>
        <pc:spChg chg="mod">
          <ac:chgData name="Roberta Tucker" userId="S::r.tucker@uwtsd.ac.uk::27ca61ee-ba03-4b92-a89a-1d5600e2200a" providerId="AD" clId="Web-{BFDB71F7-5557-BCFF-18A3-63FE67736651}" dt="2023-01-15T12:20:16.279" v="27" actId="20577"/>
          <ac:spMkLst>
            <pc:docMk/>
            <pc:sldMk cId="4102036785" sldId="552"/>
            <ac:spMk id="2" creationId="{BD754FA5-2DEB-49E1-1FB5-633B9D062E52}"/>
          </ac:spMkLst>
        </pc:spChg>
        <pc:picChg chg="del">
          <ac:chgData name="Roberta Tucker" userId="S::r.tucker@uwtsd.ac.uk::27ca61ee-ba03-4b92-a89a-1d5600e2200a" providerId="AD" clId="Web-{BFDB71F7-5557-BCFF-18A3-63FE67736651}" dt="2023-01-15T12:15:40.001" v="2"/>
          <ac:picMkLst>
            <pc:docMk/>
            <pc:sldMk cId="4102036785" sldId="552"/>
            <ac:picMk id="3" creationId="{57F4CB5D-A6C5-1CED-1379-B8041ACD8E4E}"/>
          </ac:picMkLst>
        </pc:picChg>
      </pc:sldChg>
      <pc:sldChg chg="modSp add modNotes">
        <pc:chgData name="Roberta Tucker" userId="S::r.tucker@uwtsd.ac.uk::27ca61ee-ba03-4b92-a89a-1d5600e2200a" providerId="AD" clId="Web-{BFDB71F7-5557-BCFF-18A3-63FE67736651}" dt="2023-01-15T12:41:53.002" v="298" actId="20577"/>
        <pc:sldMkLst>
          <pc:docMk/>
          <pc:sldMk cId="1002654727" sldId="553"/>
        </pc:sldMkLst>
        <pc:spChg chg="mod">
          <ac:chgData name="Roberta Tucker" userId="S::r.tucker@uwtsd.ac.uk::27ca61ee-ba03-4b92-a89a-1d5600e2200a" providerId="AD" clId="Web-{BFDB71F7-5557-BCFF-18A3-63FE67736651}" dt="2023-01-15T12:41:53.002" v="298" actId="20577"/>
          <ac:spMkLst>
            <pc:docMk/>
            <pc:sldMk cId="1002654727" sldId="553"/>
            <ac:spMk id="3" creationId="{E9A2FFE3-A7C7-9249-96D4-8D9AC15E0150}"/>
          </ac:spMkLst>
        </pc:spChg>
        <pc:spChg chg="mod">
          <ac:chgData name="Roberta Tucker" userId="S::r.tucker@uwtsd.ac.uk::27ca61ee-ba03-4b92-a89a-1d5600e2200a" providerId="AD" clId="Web-{BFDB71F7-5557-BCFF-18A3-63FE67736651}" dt="2023-01-15T12:31:23.969" v="41" actId="20577"/>
          <ac:spMkLst>
            <pc:docMk/>
            <pc:sldMk cId="1002654727" sldId="553"/>
            <ac:spMk id="5" creationId="{534B320A-560D-4493-AA6A-79A2C8DC387F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1:47.527" v="1667"/>
        <pc:sldMkLst>
          <pc:docMk/>
          <pc:sldMk cId="2723435796" sldId="554"/>
        </pc:sldMkLst>
        <pc:spChg chg="mod">
          <ac:chgData name="Roberta Tucker" userId="S::r.tucker@uwtsd.ac.uk::27ca61ee-ba03-4b92-a89a-1d5600e2200a" providerId="AD" clId="Web-{BFDB71F7-5557-BCFF-18A3-63FE67736651}" dt="2023-01-15T12:45:19.398" v="312" actId="20577"/>
          <ac:spMkLst>
            <pc:docMk/>
            <pc:sldMk cId="2723435796" sldId="554"/>
            <ac:spMk id="3" creationId="{E9A2FFE3-A7C7-9249-96D4-8D9AC15E0150}"/>
          </ac:spMkLst>
        </pc:spChg>
        <pc:spChg chg="mod">
          <ac:chgData name="Roberta Tucker" userId="S::r.tucker@uwtsd.ac.uk::27ca61ee-ba03-4b92-a89a-1d5600e2200a" providerId="AD" clId="Web-{BFDB71F7-5557-BCFF-18A3-63FE67736651}" dt="2023-01-15T12:43:09.614" v="306" actId="20577"/>
          <ac:spMkLst>
            <pc:docMk/>
            <pc:sldMk cId="2723435796" sldId="554"/>
            <ac:spMk id="5" creationId="{534B320A-560D-4493-AA6A-79A2C8DC387F}"/>
          </ac:spMkLst>
        </pc:spChg>
      </pc:sldChg>
      <pc:sldChg chg="addSp delSp modSp add">
        <pc:chgData name="Roberta Tucker" userId="S::r.tucker@uwtsd.ac.uk::27ca61ee-ba03-4b92-a89a-1d5600e2200a" providerId="AD" clId="Web-{BFDB71F7-5557-BCFF-18A3-63FE67736651}" dt="2023-01-15T13:38:14.259" v="632"/>
        <pc:sldMkLst>
          <pc:docMk/>
          <pc:sldMk cId="3496261296" sldId="555"/>
        </pc:sldMkLst>
        <pc:spChg chg="del mod">
          <ac:chgData name="Roberta Tucker" userId="S::r.tucker@uwtsd.ac.uk::27ca61ee-ba03-4b92-a89a-1d5600e2200a" providerId="AD" clId="Web-{BFDB71F7-5557-BCFF-18A3-63FE67736651}" dt="2023-01-15T12:47:04.604" v="320"/>
          <ac:spMkLst>
            <pc:docMk/>
            <pc:sldMk cId="3496261296" sldId="555"/>
            <ac:spMk id="2" creationId="{819B0CEB-0EFC-ACC2-056A-FB2DB9204115}"/>
          </ac:spMkLst>
        </pc:spChg>
        <pc:spChg chg="del mod">
          <ac:chgData name="Roberta Tucker" userId="S::r.tucker@uwtsd.ac.uk::27ca61ee-ba03-4b92-a89a-1d5600e2200a" providerId="AD" clId="Web-{BFDB71F7-5557-BCFF-18A3-63FE67736651}" dt="2023-01-15T12:47:40.777" v="325"/>
          <ac:spMkLst>
            <pc:docMk/>
            <pc:sldMk cId="3496261296" sldId="555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7:13.714" v="321"/>
          <ac:spMkLst>
            <pc:docMk/>
            <pc:sldMk cId="3496261296" sldId="555"/>
            <ac:spMk id="6" creationId="{8A4D60AD-4A22-A1A6-3174-4981D2FD0640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26.091" v="332"/>
          <ac:spMkLst>
            <pc:docMk/>
            <pc:sldMk cId="3496261296" sldId="555"/>
            <ac:spMk id="9" creationId="{12389701-3836-306C-D5E3-731DBF16CAD6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6:59.345" v="495" actId="14100"/>
          <ac:spMkLst>
            <pc:docMk/>
            <pc:sldMk cId="3496261296" sldId="555"/>
            <ac:spMk id="17" creationId="{D992D5FB-77FE-0F69-5E55-9A826A69F8DA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8:15.503" v="512" actId="14100"/>
          <ac:spMkLst>
            <pc:docMk/>
            <pc:sldMk cId="3496261296" sldId="555"/>
            <ac:spMk id="23" creationId="{FA084460-73D0-EB90-1CEB-92F420289183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9:18.802" v="525" actId="20577"/>
          <ac:spMkLst>
            <pc:docMk/>
            <pc:sldMk cId="3496261296" sldId="555"/>
            <ac:spMk id="27" creationId="{4CBE5127-4CE4-DF09-039C-AEDD4E489851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10:21.491" v="538" actId="1076"/>
          <ac:spMkLst>
            <pc:docMk/>
            <pc:sldMk cId="3496261296" sldId="555"/>
            <ac:spMk id="31" creationId="{A73DA863-1EA5-C34F-680E-8E99EB5740AD}"/>
          </ac:spMkLst>
        </pc:spChg>
        <pc:picChg chg="del mod">
          <ac:chgData name="Roberta Tucker" userId="S::r.tucker@uwtsd.ac.uk::27ca61ee-ba03-4b92-a89a-1d5600e2200a" providerId="AD" clId="Web-{BFDB71F7-5557-BCFF-18A3-63FE67736651}" dt="2023-01-15T12:47:42.434" v="326"/>
          <ac:picMkLst>
            <pc:docMk/>
            <pc:sldMk cId="3496261296" sldId="555"/>
            <ac:picMk id="5" creationId="{FDCE447C-894A-127C-EBB1-2EEE0B59AC6B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2:53:50.115" v="378"/>
          <ac:picMkLst>
            <pc:docMk/>
            <pc:sldMk cId="3496261296" sldId="555"/>
            <ac:picMk id="7" creationId="{A3E5CD38-A3C5-CEC0-00D8-14B0A0026073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8:25.660" v="513"/>
          <ac:picMkLst>
            <pc:docMk/>
            <pc:sldMk cId="3496261296" sldId="555"/>
            <ac:picMk id="10" creationId="{A5B3923D-FF11-4B31-638A-03A5C1BDE6CB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7:24.502" v="499"/>
          <ac:picMkLst>
            <pc:docMk/>
            <pc:sldMk cId="3496261296" sldId="555"/>
            <ac:picMk id="11" creationId="{E9067AFD-9946-99D6-533A-54DA178D9C61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6:37.188" v="490"/>
          <ac:picMkLst>
            <pc:docMk/>
            <pc:sldMk cId="3496261296" sldId="555"/>
            <ac:picMk id="12" creationId="{C5464340-F691-AF86-C7E0-3FEB2D598024}"/>
          </ac:picMkLst>
        </pc:picChg>
        <pc:picChg chg="add del mod ord">
          <ac:chgData name="Roberta Tucker" userId="S::r.tucker@uwtsd.ac.uk::27ca61ee-ba03-4b92-a89a-1d5600e2200a" providerId="AD" clId="Web-{BFDB71F7-5557-BCFF-18A3-63FE67736651}" dt="2023-01-15T13:09:23.693" v="526"/>
          <ac:picMkLst>
            <pc:docMk/>
            <pc:sldMk cId="3496261296" sldId="555"/>
            <ac:picMk id="13" creationId="{E305FC22-F0A3-C39C-2DAD-B68DB5DD2046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7:56.852" v="629"/>
          <ac:picMkLst>
            <pc:docMk/>
            <pc:sldMk cId="3496261296" sldId="555"/>
            <ac:picMk id="15" creationId="{9652913B-BF02-9A2C-1A38-F237C78B34A0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02.259" v="630"/>
          <ac:picMkLst>
            <pc:docMk/>
            <pc:sldMk cId="3496261296" sldId="555"/>
            <ac:picMk id="19" creationId="{4AD6D73E-BF17-9984-CD5A-CB0DF30A706F}"/>
          </ac:picMkLst>
        </pc:picChg>
        <pc:picChg chg="add del">
          <ac:chgData name="Roberta Tucker" userId="S::r.tucker@uwtsd.ac.uk::27ca61ee-ba03-4b92-a89a-1d5600e2200a" providerId="AD" clId="Web-{BFDB71F7-5557-BCFF-18A3-63FE67736651}" dt="2023-01-15T13:07:42.175" v="503"/>
          <ac:picMkLst>
            <pc:docMk/>
            <pc:sldMk cId="3496261296" sldId="555"/>
            <ac:picMk id="21" creationId="{3B3BAA4E-9306-CAF1-22A8-85B49FF61F6F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08.446" v="631"/>
          <ac:picMkLst>
            <pc:docMk/>
            <pc:sldMk cId="3496261296" sldId="555"/>
            <ac:picMk id="25" creationId="{41E4CDFD-A0A1-852F-D66B-E7381546A25B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14.259" v="632"/>
          <ac:picMkLst>
            <pc:docMk/>
            <pc:sldMk cId="3496261296" sldId="555"/>
            <ac:picMk id="29" creationId="{BA4BC90B-0FD4-B334-9FD5-8287E6B3440E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2:48:34.419" v="335"/>
        <pc:sldMkLst>
          <pc:docMk/>
          <pc:sldMk cId="1899375477" sldId="556"/>
        </pc:sldMkLst>
        <pc:spChg chg="del">
          <ac:chgData name="Roberta Tucker" userId="S::r.tucker@uwtsd.ac.uk::27ca61ee-ba03-4b92-a89a-1d5600e2200a" providerId="AD" clId="Web-{BFDB71F7-5557-BCFF-18A3-63FE67736651}" dt="2023-01-15T12:47:57.809" v="329"/>
          <ac:spMkLst>
            <pc:docMk/>
            <pc:sldMk cId="1899375477" sldId="556"/>
            <ac:spMk id="2" creationId="{819B0CEB-0EFC-ACC2-056A-FB2DB920411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01.200" v="330"/>
          <ac:spMkLst>
            <pc:docMk/>
            <pc:sldMk cId="1899375477" sldId="556"/>
            <ac:spMk id="6" creationId="{CCDB2DBE-6212-16E7-ED16-EA99CEEC2913}"/>
          </ac:spMkLst>
        </pc:spChg>
      </pc:sldChg>
      <pc:sldChg chg="addSp delSp modSp add del">
        <pc:chgData name="Roberta Tucker" userId="S::r.tucker@uwtsd.ac.uk::27ca61ee-ba03-4b92-a89a-1d5600e2200a" providerId="AD" clId="Web-{BFDB71F7-5557-BCFF-18A3-63FE67736651}" dt="2023-01-15T12:49:53.203" v="347"/>
        <pc:sldMkLst>
          <pc:docMk/>
          <pc:sldMk cId="745851606" sldId="557"/>
        </pc:sldMkLst>
        <pc:spChg chg="del">
          <ac:chgData name="Roberta Tucker" userId="S::r.tucker@uwtsd.ac.uk::27ca61ee-ba03-4b92-a89a-1d5600e2200a" providerId="AD" clId="Web-{BFDB71F7-5557-BCFF-18A3-63FE67736651}" dt="2023-01-15T12:48:52.482" v="339"/>
          <ac:spMkLst>
            <pc:docMk/>
            <pc:sldMk cId="745851606" sldId="557"/>
            <ac:spMk id="2" creationId="{819B0CEB-0EFC-ACC2-056A-FB2DB9204115}"/>
          </ac:spMkLst>
        </pc:spChg>
        <pc:spChg chg="mod">
          <ac:chgData name="Roberta Tucker" userId="S::r.tucker@uwtsd.ac.uk::27ca61ee-ba03-4b92-a89a-1d5600e2200a" providerId="AD" clId="Web-{BFDB71F7-5557-BCFF-18A3-63FE67736651}" dt="2023-01-15T12:49:25.046" v="343" actId="1076"/>
          <ac:spMkLst>
            <pc:docMk/>
            <pc:sldMk cId="745851606" sldId="557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59.139" v="340"/>
          <ac:spMkLst>
            <pc:docMk/>
            <pc:sldMk cId="745851606" sldId="557"/>
            <ac:spMk id="6" creationId="{9B36F138-B761-62F3-AE6C-1914D2C0E2AF}"/>
          </ac:spMkLst>
        </pc:spChg>
        <pc:picChg chg="mod ord">
          <ac:chgData name="Roberta Tucker" userId="S::r.tucker@uwtsd.ac.uk::27ca61ee-ba03-4b92-a89a-1d5600e2200a" providerId="AD" clId="Web-{BFDB71F7-5557-BCFF-18A3-63FE67736651}" dt="2023-01-15T12:49:18.233" v="342"/>
          <ac:picMkLst>
            <pc:docMk/>
            <pc:sldMk cId="745851606" sldId="557"/>
            <ac:picMk id="5" creationId="{2B7A1B0B-CC77-75E8-CDC8-8B922550C0AE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3:10:50.898" v="541"/>
        <pc:sldMkLst>
          <pc:docMk/>
          <pc:sldMk cId="604609400" sldId="558"/>
        </pc:sldMkLst>
        <pc:spChg chg="del">
          <ac:chgData name="Roberta Tucker" userId="S::r.tucker@uwtsd.ac.uk::27ca61ee-ba03-4b92-a89a-1d5600e2200a" providerId="AD" clId="Web-{BFDB71F7-5557-BCFF-18A3-63FE67736651}" dt="2023-01-15T12:50:14.313" v="352"/>
          <ac:spMkLst>
            <pc:docMk/>
            <pc:sldMk cId="604609400" sldId="558"/>
            <ac:spMk id="2" creationId="{819B0CEB-0EFC-ACC2-056A-FB2DB9204115}"/>
          </ac:spMkLst>
        </pc:spChg>
        <pc:spChg chg="del mod">
          <ac:chgData name="Roberta Tucker" userId="S::r.tucker@uwtsd.ac.uk::27ca61ee-ba03-4b92-a89a-1d5600e2200a" providerId="AD" clId="Web-{BFDB71F7-5557-BCFF-18A3-63FE67736651}" dt="2023-01-15T12:53:10.989" v="371"/>
          <ac:spMkLst>
            <pc:docMk/>
            <pc:sldMk cId="604609400" sldId="558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0:16.688" v="353"/>
          <ac:spMkLst>
            <pc:docMk/>
            <pc:sldMk cId="604609400" sldId="558"/>
            <ac:spMk id="5" creationId="{AD720BFC-CE54-B08C-1024-5C714039B393}"/>
          </ac:spMkLst>
        </pc:spChg>
        <pc:spChg chg="add mod ord">
          <ac:chgData name="Roberta Tucker" userId="S::r.tucker@uwtsd.ac.uk::27ca61ee-ba03-4b92-a89a-1d5600e2200a" providerId="AD" clId="Web-{BFDB71F7-5557-BCFF-18A3-63FE67736651}" dt="2023-01-15T12:53:30.521" v="376"/>
          <ac:spMkLst>
            <pc:docMk/>
            <pc:sldMk cId="604609400" sldId="558"/>
            <ac:spMk id="6" creationId="{002FA1BB-EA8C-5452-47C3-D1BD5EB56FB3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3:20.927" v="374"/>
          <ac:spMkLst>
            <pc:docMk/>
            <pc:sldMk cId="604609400" sldId="558"/>
            <ac:spMk id="8" creationId="{A09F59E9-1003-112B-D982-3AB6540E9C03}"/>
          </ac:spMkLst>
        </pc:spChg>
        <pc:picChg chg="add mod">
          <ac:chgData name="Roberta Tucker" userId="S::r.tucker@uwtsd.ac.uk::27ca61ee-ba03-4b92-a89a-1d5600e2200a" providerId="AD" clId="Web-{BFDB71F7-5557-BCFF-18A3-63FE67736651}" dt="2023-01-15T12:53:22.552" v="375" actId="1076"/>
          <ac:picMkLst>
            <pc:docMk/>
            <pc:sldMk cId="604609400" sldId="558"/>
            <ac:picMk id="10" creationId="{B154062A-B559-F5FD-C7F2-CBF9CCACB675}"/>
          </ac:picMkLst>
        </pc:picChg>
        <pc:picChg chg="del mod ord">
          <ac:chgData name="Roberta Tucker" userId="S::r.tucker@uwtsd.ac.uk::27ca61ee-ba03-4b92-a89a-1d5600e2200a" providerId="AD" clId="Web-{BFDB71F7-5557-BCFF-18A3-63FE67736651}" dt="2023-01-15T12:53:12.818" v="372"/>
          <ac:picMkLst>
            <pc:docMk/>
            <pc:sldMk cId="604609400" sldId="558"/>
            <ac:picMk id="5122" creationId="{93DE6B6F-0721-8065-F8E2-542694C3DF13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5:01:51.934" v="1668"/>
        <pc:sldMkLst>
          <pc:docMk/>
          <pc:sldMk cId="1686264145" sldId="559"/>
        </pc:sldMkLst>
        <pc:spChg chg="del">
          <ac:chgData name="Roberta Tucker" userId="S::r.tucker@uwtsd.ac.uk::27ca61ee-ba03-4b92-a89a-1d5600e2200a" providerId="AD" clId="Web-{BFDB71F7-5557-BCFF-18A3-63FE67736651}" dt="2023-01-15T12:56:11.091" v="393"/>
          <ac:spMkLst>
            <pc:docMk/>
            <pc:sldMk cId="1686264145" sldId="559"/>
            <ac:spMk id="2" creationId="{819B0CEB-0EFC-ACC2-056A-FB2DB9204115}"/>
          </ac:spMkLst>
        </pc:spChg>
        <pc:spChg chg="mod">
          <ac:chgData name="Roberta Tucker" userId="S::r.tucker@uwtsd.ac.uk::27ca61ee-ba03-4b92-a89a-1d5600e2200a" providerId="AD" clId="Web-{BFDB71F7-5557-BCFF-18A3-63FE67736651}" dt="2023-01-15T13:05:39.062" v="484" actId="14100"/>
          <ac:spMkLst>
            <pc:docMk/>
            <pc:sldMk cId="1686264145" sldId="559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6:15.513" v="394"/>
          <ac:spMkLst>
            <pc:docMk/>
            <pc:sldMk cId="1686264145" sldId="559"/>
            <ac:spMk id="6" creationId="{30571307-7EC8-3749-9970-9A898C358A00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7:48.111" v="409"/>
          <ac:spMkLst>
            <pc:docMk/>
            <pc:sldMk cId="1686264145" sldId="559"/>
            <ac:spMk id="7" creationId="{FA10A6A7-7ACB-369C-27A3-9EDB03E4C3DE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5:17.483" v="481" actId="14100"/>
          <ac:spMkLst>
            <pc:docMk/>
            <pc:sldMk cId="1686264145" sldId="559"/>
            <ac:spMk id="11" creationId="{3C4DE9B1-7735-F774-FF6F-09686C870B60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4:42.591" v="471" actId="1076"/>
          <ac:spMkLst>
            <pc:docMk/>
            <pc:sldMk cId="1686264145" sldId="559"/>
            <ac:spMk id="15" creationId="{C7165078-5981-92FA-4F9D-F61203EB1E51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4:24.060" v="468" actId="1076"/>
          <ac:spMkLst>
            <pc:docMk/>
            <pc:sldMk cId="1686264145" sldId="559"/>
            <ac:spMk id="19" creationId="{0D405289-1AC5-91AE-8137-DFA702C11C3F}"/>
          </ac:spMkLst>
        </pc:spChg>
        <pc:picChg chg="mod ord">
          <ac:chgData name="Roberta Tucker" userId="S::r.tucker@uwtsd.ac.uk::27ca61ee-ba03-4b92-a89a-1d5600e2200a" providerId="AD" clId="Web-{BFDB71F7-5557-BCFF-18A3-63FE67736651}" dt="2023-01-15T13:38:21.025" v="633"/>
          <ac:picMkLst>
            <pc:docMk/>
            <pc:sldMk cId="1686264145" sldId="559"/>
            <ac:picMk id="5" creationId="{FDCE447C-894A-127C-EBB1-2EEE0B59AC6B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26.994" v="634"/>
          <ac:picMkLst>
            <pc:docMk/>
            <pc:sldMk cId="1686264145" sldId="559"/>
            <ac:picMk id="9" creationId="{FBDF207C-DF9B-F438-5AFC-CC66FD4CE5EE}"/>
          </ac:picMkLst>
        </pc:picChg>
        <pc:picChg chg="add mod ord">
          <ac:chgData name="Roberta Tucker" userId="S::r.tucker@uwtsd.ac.uk::27ca61ee-ba03-4b92-a89a-1d5600e2200a" providerId="AD" clId="Web-{BFDB71F7-5557-BCFF-18A3-63FE67736651}" dt="2023-01-15T13:38:52.432" v="637"/>
          <ac:picMkLst>
            <pc:docMk/>
            <pc:sldMk cId="1686264145" sldId="559"/>
            <ac:picMk id="13" creationId="{3CD963A0-54C6-0304-62A8-427D039D4A2C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31.197" v="635"/>
          <ac:picMkLst>
            <pc:docMk/>
            <pc:sldMk cId="1686264145" sldId="559"/>
            <ac:picMk id="17" creationId="{9EB4BEDD-4728-1DF7-93BB-152ECA5CC3BF}"/>
          </ac:picMkLst>
        </pc:picChg>
      </pc:sldChg>
      <pc:sldChg chg="addSp delSp modSp add ord replId">
        <pc:chgData name="Roberta Tucker" userId="S::r.tucker@uwtsd.ac.uk::27ca61ee-ba03-4b92-a89a-1d5600e2200a" providerId="AD" clId="Web-{BFDB71F7-5557-BCFF-18A3-63FE67736651}" dt="2023-01-15T13:39:21.870" v="639" actId="1076"/>
        <pc:sldMkLst>
          <pc:docMk/>
          <pc:sldMk cId="99784272" sldId="560"/>
        </pc:sldMkLst>
        <pc:spChg chg="mod">
          <ac:chgData name="Roberta Tucker" userId="S::r.tucker@uwtsd.ac.uk::27ca61ee-ba03-4b92-a89a-1d5600e2200a" providerId="AD" clId="Web-{BFDB71F7-5557-BCFF-18A3-63FE67736651}" dt="2023-01-15T13:31:01.310" v="591" actId="20577"/>
          <ac:spMkLst>
            <pc:docMk/>
            <pc:sldMk cId="99784272" sldId="560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39:21.870" v="639" actId="1076"/>
          <ac:spMkLst>
            <pc:docMk/>
            <pc:sldMk cId="99784272" sldId="560"/>
            <ac:spMk id="5" creationId="{C065702D-AB75-E4AD-B7BD-AA5BE31A6072}"/>
          </ac:spMkLst>
        </pc:spChg>
        <pc:picChg chg="del">
          <ac:chgData name="Roberta Tucker" userId="S::r.tucker@uwtsd.ac.uk::27ca61ee-ba03-4b92-a89a-1d5600e2200a" providerId="AD" clId="Web-{BFDB71F7-5557-BCFF-18A3-63FE67736651}" dt="2023-01-15T13:30:48.669" v="581"/>
          <ac:picMkLst>
            <pc:docMk/>
            <pc:sldMk cId="99784272" sldId="560"/>
            <ac:picMk id="3" creationId="{57F4CB5D-A6C5-1CED-1379-B8041ACD8E4E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3:53.392" v="606" actId="14100"/>
          <ac:picMkLst>
            <pc:docMk/>
            <pc:sldMk cId="99784272" sldId="560"/>
            <ac:picMk id="6" creationId="{AFD7C603-DFA1-34A3-F391-95D89E64FC07}"/>
          </ac:picMkLst>
        </pc:picChg>
      </pc:sldChg>
      <pc:sldChg chg="add del">
        <pc:chgData name="Roberta Tucker" userId="S::r.tucker@uwtsd.ac.uk::27ca61ee-ba03-4b92-a89a-1d5600e2200a" providerId="AD" clId="Web-{BFDB71F7-5557-BCFF-18A3-63FE67736651}" dt="2023-01-15T13:09:25.818" v="527"/>
        <pc:sldMkLst>
          <pc:docMk/>
          <pc:sldMk cId="1287785272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08:27.785" v="514"/>
        <pc:sldMkLst>
          <pc:docMk/>
          <pc:sldMk cId="2262133623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10:49.242" v="540"/>
        <pc:sldMkLst>
          <pc:docMk/>
          <pc:sldMk cId="2417144211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07:04.095" v="496"/>
        <pc:sldMkLst>
          <pc:docMk/>
          <pc:sldMk cId="4060977731" sldId="560"/>
        </pc:sldMkLst>
      </pc:sldChg>
      <pc:sldChg chg="addSp delSp modSp add del">
        <pc:chgData name="Roberta Tucker" userId="S::r.tucker@uwtsd.ac.uk::27ca61ee-ba03-4b92-a89a-1d5600e2200a" providerId="AD" clId="Web-{BFDB71F7-5557-BCFF-18A3-63FE67736651}" dt="2023-01-15T13:01:06.507" v="433"/>
        <pc:sldMkLst>
          <pc:docMk/>
          <pc:sldMk cId="4195544606" sldId="560"/>
        </pc:sldMkLst>
        <pc:spChg chg="del mod">
          <ac:chgData name="Roberta Tucker" userId="S::r.tucker@uwtsd.ac.uk::27ca61ee-ba03-4b92-a89a-1d5600e2200a" providerId="AD" clId="Web-{BFDB71F7-5557-BCFF-18A3-63FE67736651}" dt="2023-01-15T12:58:52.551" v="421"/>
          <ac:spMkLst>
            <pc:docMk/>
            <pc:sldMk cId="4195544606" sldId="560"/>
            <ac:spMk id="2" creationId="{819B0CEB-0EFC-ACC2-056A-FB2DB920411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8:55.238" v="422"/>
          <ac:spMkLst>
            <pc:docMk/>
            <pc:sldMk cId="4195544606" sldId="560"/>
            <ac:spMk id="6" creationId="{0B8CF84A-0354-9904-9236-848D0A86C9DB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1:54.684" v="1669"/>
        <pc:sldMkLst>
          <pc:docMk/>
          <pc:sldMk cId="2367193403" sldId="561"/>
        </pc:sldMkLst>
        <pc:spChg chg="mod">
          <ac:chgData name="Roberta Tucker" userId="S::r.tucker@uwtsd.ac.uk::27ca61ee-ba03-4b92-a89a-1d5600e2200a" providerId="AD" clId="Web-{BFDB71F7-5557-BCFF-18A3-63FE67736651}" dt="2023-01-15T13:34:29.643" v="609" actId="20577"/>
          <ac:spMkLst>
            <pc:docMk/>
            <pc:sldMk cId="2367193403" sldId="561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3:39:35.183" v="641" actId="1076"/>
          <ac:spMkLst>
            <pc:docMk/>
            <pc:sldMk cId="2367193403" sldId="561"/>
            <ac:spMk id="5" creationId="{C065702D-AB75-E4AD-B7BD-AA5BE31A6072}"/>
          </ac:spMkLst>
        </pc:spChg>
      </pc:sldChg>
      <pc:sldChg chg="add del">
        <pc:chgData name="Roberta Tucker" userId="S::r.tucker@uwtsd.ac.uk::27ca61ee-ba03-4b92-a89a-1d5600e2200a" providerId="AD" clId="Web-{BFDB71F7-5557-BCFF-18A3-63FE67736651}" dt="2023-01-15T13:02:15.447" v="444"/>
        <pc:sldMkLst>
          <pc:docMk/>
          <pc:sldMk cId="2600760539" sldId="561"/>
        </pc:sldMkLst>
      </pc:sldChg>
      <pc:sldChg chg="add del">
        <pc:chgData name="Roberta Tucker" userId="S::r.tucker@uwtsd.ac.uk::27ca61ee-ba03-4b92-a89a-1d5600e2200a" providerId="AD" clId="Web-{BFDB71F7-5557-BCFF-18A3-63FE67736651}" dt="2023-01-15T13:03:46.746" v="463"/>
        <pc:sldMkLst>
          <pc:docMk/>
          <pc:sldMk cId="134580292" sldId="562"/>
        </pc:sldMkLst>
      </pc:sldChg>
      <pc:sldChg chg="add del">
        <pc:chgData name="Roberta Tucker" userId="S::r.tucker@uwtsd.ac.uk::27ca61ee-ba03-4b92-a89a-1d5600e2200a" providerId="AD" clId="Web-{BFDB71F7-5557-BCFF-18A3-63FE67736651}" dt="2023-01-15T14:02:02.642" v="732"/>
        <pc:sldMkLst>
          <pc:docMk/>
          <pc:sldMk cId="1308940988" sldId="562"/>
        </pc:sldMkLst>
      </pc:sldChg>
      <pc:sldChg chg="addSp delSp modSp add ord replId modNotes">
        <pc:chgData name="Roberta Tucker" userId="S::r.tucker@uwtsd.ac.uk::27ca61ee-ba03-4b92-a89a-1d5600e2200a" providerId="AD" clId="Web-{BFDB71F7-5557-BCFF-18A3-63FE67736651}" dt="2023-01-15T14:09:57.014" v="782"/>
        <pc:sldMkLst>
          <pc:docMk/>
          <pc:sldMk cId="346950456" sldId="563"/>
        </pc:sldMkLst>
        <pc:spChg chg="mod">
          <ac:chgData name="Roberta Tucker" userId="S::r.tucker@uwtsd.ac.uk::27ca61ee-ba03-4b92-a89a-1d5600e2200a" providerId="AD" clId="Web-{BFDB71F7-5557-BCFF-18A3-63FE67736651}" dt="2023-01-15T13:56:36.586" v="716" actId="20577"/>
          <ac:spMkLst>
            <pc:docMk/>
            <pc:sldMk cId="346950456" sldId="563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56:30.898" v="714" actId="1076"/>
          <ac:spMkLst>
            <pc:docMk/>
            <pc:sldMk cId="346950456" sldId="563"/>
            <ac:spMk id="4" creationId="{F0B060C0-843D-8C22-94A2-74BF1D5FF114}"/>
          </ac:spMkLst>
        </pc:spChg>
        <pc:spChg chg="del mod">
          <ac:chgData name="Roberta Tucker" userId="S::r.tucker@uwtsd.ac.uk::27ca61ee-ba03-4b92-a89a-1d5600e2200a" providerId="AD" clId="Web-{BFDB71F7-5557-BCFF-18A3-63FE67736651}" dt="2023-01-15T13:54:37.427" v="700"/>
          <ac:spMkLst>
            <pc:docMk/>
            <pc:sldMk cId="346950456" sldId="563"/>
            <ac:spMk id="7" creationId="{B5F30E72-888C-478F-66BC-2551592943DB}"/>
          </ac:spMkLst>
        </pc:spChg>
        <pc:picChg chg="add mod">
          <ac:chgData name="Roberta Tucker" userId="S::r.tucker@uwtsd.ac.uk::27ca61ee-ba03-4b92-a89a-1d5600e2200a" providerId="AD" clId="Web-{BFDB71F7-5557-BCFF-18A3-63FE67736651}" dt="2023-01-15T13:56:03.413" v="711" actId="14100"/>
          <ac:picMkLst>
            <pc:docMk/>
            <pc:sldMk cId="346950456" sldId="563"/>
            <ac:picMk id="6" creationId="{6A127408-D516-E531-AB2B-AF7AC5888C3A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55:56.757" v="709" actId="14100"/>
          <ac:picMkLst>
            <pc:docMk/>
            <pc:sldMk cId="346950456" sldId="563"/>
            <ac:picMk id="10" creationId="{445F4AE2-1666-7B83-3A8C-0C3371CF5CB8}"/>
          </ac:picMkLst>
        </pc:picChg>
        <pc:picChg chg="add del">
          <ac:chgData name="Roberta Tucker" userId="S::r.tucker@uwtsd.ac.uk::27ca61ee-ba03-4b92-a89a-1d5600e2200a" providerId="AD" clId="Web-{BFDB71F7-5557-BCFF-18A3-63FE67736651}" dt="2023-01-15T13:55:53.413" v="707"/>
          <ac:picMkLst>
            <pc:docMk/>
            <pc:sldMk cId="346950456" sldId="563"/>
            <ac:picMk id="14" creationId="{D7D9043D-DDBF-8FC8-EF91-C97025477173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55:59.554" v="710" actId="14100"/>
          <ac:picMkLst>
            <pc:docMk/>
            <pc:sldMk cId="346950456" sldId="563"/>
            <ac:picMk id="17" creationId="{E2525AA9-1559-520E-C2DF-A11FEA5C4727}"/>
          </ac:picMkLst>
        </pc:picChg>
      </pc:sldChg>
      <pc:sldChg chg="new del">
        <pc:chgData name="Roberta Tucker" userId="S::r.tucker@uwtsd.ac.uk::27ca61ee-ba03-4b92-a89a-1d5600e2200a" providerId="AD" clId="Web-{BFDB71F7-5557-BCFF-18A3-63FE67736651}" dt="2023-01-15T13:02:18.931" v="446"/>
        <pc:sldMkLst>
          <pc:docMk/>
          <pc:sldMk cId="821437284" sldId="563"/>
        </pc:sldMkLst>
      </pc:sldChg>
      <pc:sldChg chg="new del">
        <pc:chgData name="Roberta Tucker" userId="S::r.tucker@uwtsd.ac.uk::27ca61ee-ba03-4b92-a89a-1d5600e2200a" providerId="AD" clId="Web-{BFDB71F7-5557-BCFF-18A3-63FE67736651}" dt="2023-01-15T13:03:44.434" v="462"/>
        <pc:sldMkLst>
          <pc:docMk/>
          <pc:sldMk cId="2489296142" sldId="563"/>
        </pc:sldMkLst>
      </pc:sldChg>
      <pc:sldChg chg="modSp add del replId">
        <pc:chgData name="Roberta Tucker" userId="S::r.tucker@uwtsd.ac.uk::27ca61ee-ba03-4b92-a89a-1d5600e2200a" providerId="AD" clId="Web-{BFDB71F7-5557-BCFF-18A3-63FE67736651}" dt="2023-01-15T15:03:01.873" v="1682"/>
        <pc:sldMkLst>
          <pc:docMk/>
          <pc:sldMk cId="4104572309" sldId="564"/>
        </pc:sldMkLst>
        <pc:spChg chg="mod">
          <ac:chgData name="Roberta Tucker" userId="S::r.tucker@uwtsd.ac.uk::27ca61ee-ba03-4b92-a89a-1d5600e2200a" providerId="AD" clId="Web-{BFDB71F7-5557-BCFF-18A3-63FE67736651}" dt="2023-01-15T13:57:21.478" v="722" actId="20577"/>
          <ac:spMkLst>
            <pc:docMk/>
            <pc:sldMk cId="4104572309" sldId="564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4:01:37.251" v="731" actId="1076"/>
          <ac:spMkLst>
            <pc:docMk/>
            <pc:sldMk cId="4104572309" sldId="564"/>
            <ac:spMk id="4" creationId="{F0B060C0-843D-8C22-94A2-74BF1D5FF114}"/>
          </ac:spMkLst>
        </pc:spChg>
      </pc:sldChg>
      <pc:sldChg chg="add del">
        <pc:chgData name="Roberta Tucker" userId="S::r.tucker@uwtsd.ac.uk::27ca61ee-ba03-4b92-a89a-1d5600e2200a" providerId="AD" clId="Web-{BFDB71F7-5557-BCFF-18A3-63FE67736651}" dt="2023-01-15T15:03:10.311" v="1684"/>
        <pc:sldMkLst>
          <pc:docMk/>
          <pc:sldMk cId="1459244463" sldId="565"/>
        </pc:sldMkLst>
      </pc:sldChg>
      <pc:sldChg chg="add del">
        <pc:chgData name="Roberta Tucker" userId="S::r.tucker@uwtsd.ac.uk::27ca61ee-ba03-4b92-a89a-1d5600e2200a" providerId="AD" clId="Web-{BFDB71F7-5557-BCFF-18A3-63FE67736651}" dt="2023-01-15T15:03:13.530" v="1685"/>
        <pc:sldMkLst>
          <pc:docMk/>
          <pc:sldMk cId="3453874680" sldId="566"/>
        </pc:sldMkLst>
      </pc:sldChg>
      <pc:sldChg chg="add del">
        <pc:chgData name="Roberta Tucker" userId="S::r.tucker@uwtsd.ac.uk::27ca61ee-ba03-4b92-a89a-1d5600e2200a" providerId="AD" clId="Web-{BFDB71F7-5557-BCFF-18A3-63FE67736651}" dt="2023-01-15T15:03:15.248" v="1686"/>
        <pc:sldMkLst>
          <pc:docMk/>
          <pc:sldMk cId="1318838572" sldId="567"/>
        </pc:sldMkLst>
      </pc:sldChg>
      <pc:sldChg chg="addSp delSp modSp add replId">
        <pc:chgData name="Roberta Tucker" userId="S::r.tucker@uwtsd.ac.uk::27ca61ee-ba03-4b92-a89a-1d5600e2200a" providerId="AD" clId="Web-{BFDB71F7-5557-BCFF-18A3-63FE67736651}" dt="2023-01-15T14:39:55.069" v="1544" actId="1076"/>
        <pc:sldMkLst>
          <pc:docMk/>
          <pc:sldMk cId="2357415052" sldId="568"/>
        </pc:sldMkLst>
        <pc:spChg chg="mod">
          <ac:chgData name="Roberta Tucker" userId="S::r.tucker@uwtsd.ac.uk::27ca61ee-ba03-4b92-a89a-1d5600e2200a" providerId="AD" clId="Web-{BFDB71F7-5557-BCFF-18A3-63FE67736651}" dt="2023-01-15T14:20:23.406" v="1038" actId="20577"/>
          <ac:spMkLst>
            <pc:docMk/>
            <pc:sldMk cId="2357415052" sldId="568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4.484" v="1033"/>
          <ac:spMkLst>
            <pc:docMk/>
            <pc:sldMk cId="2357415052" sldId="568"/>
            <ac:spMk id="3" creationId="{7BEA9823-09B3-1DE7-A01B-017946099104}"/>
          </ac:spMkLst>
        </pc:spChg>
        <pc:spChg chg="del mod">
          <ac:chgData name="Roberta Tucker" userId="S::r.tucker@uwtsd.ac.uk::27ca61ee-ba03-4b92-a89a-1d5600e2200a" providerId="AD" clId="Web-{BFDB71F7-5557-BCFF-18A3-63FE67736651}" dt="2023-01-15T14:10:58.719" v="789"/>
          <ac:spMkLst>
            <pc:docMk/>
            <pc:sldMk cId="2357415052" sldId="568"/>
            <ac:spMk id="4" creationId="{F0B060C0-843D-8C22-94A2-74BF1D5FF11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2.344" v="1032"/>
          <ac:spMkLst>
            <pc:docMk/>
            <pc:sldMk cId="2357415052" sldId="568"/>
            <ac:spMk id="5" creationId="{2BC0E617-1F31-D3C1-3FA0-231C1C17188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0.328" v="1031"/>
          <ac:spMkLst>
            <pc:docMk/>
            <pc:sldMk cId="2357415052" sldId="568"/>
            <ac:spMk id="7" creationId="{70BEC803-206F-13AF-40BF-568BA2B50D5A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22:20.128" v="1099" actId="20577"/>
          <ac:spMkLst>
            <pc:docMk/>
            <pc:sldMk cId="2357415052" sldId="568"/>
            <ac:spMk id="8" creationId="{7AA00AEB-CAFE-8DDA-01B2-30C4D3604284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4:50.872" v="1500" actId="1076"/>
          <ac:spMkLst>
            <pc:docMk/>
            <pc:sldMk cId="2357415052" sldId="568"/>
            <ac:spMk id="12" creationId="{25AD9F50-F6CC-7019-0873-EA8F6C2F7301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6:25.338" v="1259"/>
          <ac:spMkLst>
            <pc:docMk/>
            <pc:sldMk cId="2357415052" sldId="568"/>
            <ac:spMk id="14" creationId="{33EE7C55-2CF7-CFAC-1878-9AA30C9DA014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50.538" v="1543" actId="1076"/>
          <ac:spMkLst>
            <pc:docMk/>
            <pc:sldMk cId="2357415052" sldId="568"/>
            <ac:spMk id="16" creationId="{F96DC180-1347-E987-34BB-9C167D4AD868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55.069" v="1544" actId="1076"/>
          <ac:spMkLst>
            <pc:docMk/>
            <pc:sldMk cId="2357415052" sldId="568"/>
            <ac:spMk id="18" creationId="{DFB947A8-DFF1-75F1-4ABA-859EE8D3BCAC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44.429" v="1541" actId="1076"/>
          <ac:spMkLst>
            <pc:docMk/>
            <pc:sldMk cId="2357415052" sldId="568"/>
            <ac:spMk id="19" creationId="{0D346F4A-B8A8-79CE-1B54-87244D03FAF6}"/>
          </ac:spMkLst>
        </pc:spChg>
        <pc:picChg chg="del">
          <ac:chgData name="Roberta Tucker" userId="S::r.tucker@uwtsd.ac.uk::27ca61ee-ba03-4b92-a89a-1d5600e2200a" providerId="AD" clId="Web-{BFDB71F7-5557-BCFF-18A3-63FE67736651}" dt="2023-01-15T14:10:51.313" v="785"/>
          <ac:picMkLst>
            <pc:docMk/>
            <pc:sldMk cId="2357415052" sldId="568"/>
            <ac:picMk id="6" creationId="{6A127408-D516-E531-AB2B-AF7AC5888C3A}"/>
          </ac:picMkLst>
        </pc:picChg>
        <pc:picChg chg="del">
          <ac:chgData name="Roberta Tucker" userId="S::r.tucker@uwtsd.ac.uk::27ca61ee-ba03-4b92-a89a-1d5600e2200a" providerId="AD" clId="Web-{BFDB71F7-5557-BCFF-18A3-63FE67736651}" dt="2023-01-15T14:10:52.750" v="786"/>
          <ac:picMkLst>
            <pc:docMk/>
            <pc:sldMk cId="2357415052" sldId="568"/>
            <ac:picMk id="10" creationId="{445F4AE2-1666-7B83-3A8C-0C3371CF5CB8}"/>
          </ac:picMkLst>
        </pc:picChg>
        <pc:picChg chg="del">
          <ac:chgData name="Roberta Tucker" userId="S::r.tucker@uwtsd.ac.uk::27ca61ee-ba03-4b92-a89a-1d5600e2200a" providerId="AD" clId="Web-{BFDB71F7-5557-BCFF-18A3-63FE67736651}" dt="2023-01-15T14:10:54.063" v="787"/>
          <ac:picMkLst>
            <pc:docMk/>
            <pc:sldMk cId="2357415052" sldId="568"/>
            <ac:picMk id="17" creationId="{E2525AA9-1559-520E-C2DF-A11FEA5C4727}"/>
          </ac:picMkLst>
        </pc:picChg>
      </pc:sldChg>
      <pc:sldChg chg="modSp add del replId">
        <pc:chgData name="Roberta Tucker" userId="S::r.tucker@uwtsd.ac.uk::27ca61ee-ba03-4b92-a89a-1d5600e2200a" providerId="AD" clId="Web-{BFDB71F7-5557-BCFF-18A3-63FE67736651}" dt="2023-01-15T15:03:06.279" v="1683"/>
        <pc:sldMkLst>
          <pc:docMk/>
          <pc:sldMk cId="1201869661" sldId="569"/>
        </pc:sldMkLst>
        <pc:spChg chg="mod">
          <ac:chgData name="Roberta Tucker" userId="S::r.tucker@uwtsd.ac.uk::27ca61ee-ba03-4b92-a89a-1d5600e2200a" providerId="AD" clId="Web-{BFDB71F7-5557-BCFF-18A3-63FE67736651}" dt="2023-01-15T14:40:37.633" v="1549" actId="1076"/>
          <ac:spMkLst>
            <pc:docMk/>
            <pc:sldMk cId="1201869661" sldId="569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4:41:12.868" v="1551" actId="20577"/>
          <ac:spMkLst>
            <pc:docMk/>
            <pc:sldMk cId="1201869661" sldId="569"/>
            <ac:spMk id="8" creationId="{7AA00AEB-CAFE-8DDA-01B2-30C4D3604284}"/>
          </ac:spMkLst>
        </pc:spChg>
        <pc:spChg chg="mod">
          <ac:chgData name="Roberta Tucker" userId="S::r.tucker@uwtsd.ac.uk::27ca61ee-ba03-4b92-a89a-1d5600e2200a" providerId="AD" clId="Web-{BFDB71F7-5557-BCFF-18A3-63FE67736651}" dt="2023-01-15T14:42:42.762" v="1557" actId="1076"/>
          <ac:spMkLst>
            <pc:docMk/>
            <pc:sldMk cId="1201869661" sldId="569"/>
            <ac:spMk id="12" creationId="{25AD9F50-F6CC-7019-0873-EA8F6C2F7301}"/>
          </ac:spMkLst>
        </pc:spChg>
        <pc:spChg chg="mod">
          <ac:chgData name="Roberta Tucker" userId="S::r.tucker@uwtsd.ac.uk::27ca61ee-ba03-4b92-a89a-1d5600e2200a" providerId="AD" clId="Web-{BFDB71F7-5557-BCFF-18A3-63FE67736651}" dt="2023-01-15T14:48:21.490" v="1590" actId="20577"/>
          <ac:spMkLst>
            <pc:docMk/>
            <pc:sldMk cId="1201869661" sldId="569"/>
            <ac:spMk id="16" creationId="{F96DC180-1347-E987-34BB-9C167D4AD868}"/>
          </ac:spMkLst>
        </pc:spChg>
        <pc:spChg chg="mod">
          <ac:chgData name="Roberta Tucker" userId="S::r.tucker@uwtsd.ac.uk::27ca61ee-ba03-4b92-a89a-1d5600e2200a" providerId="AD" clId="Web-{BFDB71F7-5557-BCFF-18A3-63FE67736651}" dt="2023-01-15T14:50:17.508" v="1607" actId="1076"/>
          <ac:spMkLst>
            <pc:docMk/>
            <pc:sldMk cId="1201869661" sldId="569"/>
            <ac:spMk id="18" creationId="{DFB947A8-DFF1-75F1-4ABA-859EE8D3BCAC}"/>
          </ac:spMkLst>
        </pc:spChg>
        <pc:spChg chg="mod">
          <ac:chgData name="Roberta Tucker" userId="S::r.tucker@uwtsd.ac.uk::27ca61ee-ba03-4b92-a89a-1d5600e2200a" providerId="AD" clId="Web-{BFDB71F7-5557-BCFF-18A3-63FE67736651}" dt="2023-01-15T14:50:20.383" v="1608" actId="1076"/>
          <ac:spMkLst>
            <pc:docMk/>
            <pc:sldMk cId="1201869661" sldId="569"/>
            <ac:spMk id="19" creationId="{0D346F4A-B8A8-79CE-1B54-87244D03FAF6}"/>
          </ac:spMkLst>
        </pc:spChg>
      </pc:sldChg>
      <pc:sldChg chg="addSp delSp modSp add replId">
        <pc:chgData name="Roberta Tucker" userId="S::r.tucker@uwtsd.ac.uk::27ca61ee-ba03-4b92-a89a-1d5600e2200a" providerId="AD" clId="Web-{BFDB71F7-5557-BCFF-18A3-63FE67736651}" dt="2023-01-15T15:03:56.828" v="1708" actId="20577"/>
        <pc:sldMkLst>
          <pc:docMk/>
          <pc:sldMk cId="680070414" sldId="570"/>
        </pc:sldMkLst>
        <pc:spChg chg="mod">
          <ac:chgData name="Roberta Tucker" userId="S::r.tucker@uwtsd.ac.uk::27ca61ee-ba03-4b92-a89a-1d5600e2200a" providerId="AD" clId="Web-{BFDB71F7-5557-BCFF-18A3-63FE67736651}" dt="2023-01-15T14:52:23.793" v="1624" actId="20577"/>
          <ac:spMkLst>
            <pc:docMk/>
            <pc:sldMk cId="680070414" sldId="570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5:03:56.828" v="1708" actId="20577"/>
          <ac:spMkLst>
            <pc:docMk/>
            <pc:sldMk cId="680070414" sldId="570"/>
            <ac:spMk id="3" creationId="{20B9F5AF-01C3-F93E-4766-CF5659815EFF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12.480" v="1614"/>
          <ac:spMkLst>
            <pc:docMk/>
            <pc:sldMk cId="680070414" sldId="570"/>
            <ac:spMk id="8" creationId="{7AA00AEB-CAFE-8DDA-01B2-30C4D3604284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9.277" v="1613"/>
          <ac:spMkLst>
            <pc:docMk/>
            <pc:sldMk cId="680070414" sldId="570"/>
            <ac:spMk id="12" creationId="{25AD9F50-F6CC-7019-0873-EA8F6C2F7301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1.996" v="1610"/>
          <ac:spMkLst>
            <pc:docMk/>
            <pc:sldMk cId="680070414" sldId="570"/>
            <ac:spMk id="16" creationId="{F96DC180-1347-E987-34BB-9C167D4AD868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4.168" v="1611"/>
          <ac:spMkLst>
            <pc:docMk/>
            <pc:sldMk cId="680070414" sldId="570"/>
            <ac:spMk id="18" creationId="{DFB947A8-DFF1-75F1-4ABA-859EE8D3BCAC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6.230" v="1612"/>
          <ac:spMkLst>
            <pc:docMk/>
            <pc:sldMk cId="680070414" sldId="570"/>
            <ac:spMk id="19" creationId="{0D346F4A-B8A8-79CE-1B54-87244D03FAF6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3:23.686" v="1689"/>
        <pc:sldMkLst>
          <pc:docMk/>
          <pc:sldMk cId="3355716431" sldId="571"/>
        </pc:sldMkLst>
        <pc:spChg chg="mod">
          <ac:chgData name="Roberta Tucker" userId="S::r.tucker@uwtsd.ac.uk::27ca61ee-ba03-4b92-a89a-1d5600e2200a" providerId="AD" clId="Web-{BFDB71F7-5557-BCFF-18A3-63FE67736651}" dt="2023-01-15T14:56:54.597" v="1663" actId="20577"/>
          <ac:spMkLst>
            <pc:docMk/>
            <pc:sldMk cId="3355716431" sldId="571"/>
            <ac:spMk id="2" creationId="{BD754FA5-2DEB-49E1-1FB5-633B9D062E52}"/>
          </ac:spMkLst>
        </pc:spChg>
      </pc:sldChg>
      <pc:sldChg chg="addSp delSp modSp add del replId">
        <pc:chgData name="Roberta Tucker" userId="S::r.tucker@uwtsd.ac.uk::27ca61ee-ba03-4b92-a89a-1d5600e2200a" providerId="AD" clId="Web-{BFDB71F7-5557-BCFF-18A3-63FE67736651}" dt="2023-01-15T18:45:09.117" v="1739"/>
        <pc:sldMkLst>
          <pc:docMk/>
          <pc:sldMk cId="4122194182" sldId="571"/>
        </pc:sldMkLst>
        <pc:spChg chg="del">
          <ac:chgData name="Roberta Tucker" userId="S::r.tucker@uwtsd.ac.uk::27ca61ee-ba03-4b92-a89a-1d5600e2200a" providerId="AD" clId="Web-{BFDB71F7-5557-BCFF-18A3-63FE67736651}" dt="2023-01-15T17:54:17.216" v="1715"/>
          <ac:spMkLst>
            <pc:docMk/>
            <pc:sldMk cId="4122194182" sldId="571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7:54:22.623" v="1717"/>
          <ac:spMkLst>
            <pc:docMk/>
            <pc:sldMk cId="4122194182" sldId="571"/>
            <ac:spMk id="5" creationId="{0CAFE83C-2E67-0BD0-F1EE-D3A45BCDBE49}"/>
          </ac:spMkLst>
        </pc:spChg>
        <pc:spChg chg="del">
          <ac:chgData name="Roberta Tucker" userId="S::r.tucker@uwtsd.ac.uk::27ca61ee-ba03-4b92-a89a-1d5600e2200a" providerId="AD" clId="Web-{BFDB71F7-5557-BCFF-18A3-63FE67736651}" dt="2023-01-15T17:54:19.482" v="1716"/>
          <ac:spMkLst>
            <pc:docMk/>
            <pc:sldMk cId="4122194182" sldId="571"/>
            <ac:spMk id="8" creationId="{7AA00AEB-CAFE-8DDA-01B2-30C4D3604284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6.262" v="1713"/>
          <ac:spMkLst>
            <pc:docMk/>
            <pc:sldMk cId="4122194182" sldId="571"/>
            <ac:spMk id="12" creationId="{25AD9F50-F6CC-7019-0873-EA8F6C2F7301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19.496" v="1710"/>
          <ac:spMkLst>
            <pc:docMk/>
            <pc:sldMk cId="4122194182" sldId="571"/>
            <ac:spMk id="16" creationId="{F96DC180-1347-E987-34BB-9C167D4AD868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1.355" v="1711"/>
          <ac:spMkLst>
            <pc:docMk/>
            <pc:sldMk cId="4122194182" sldId="571"/>
            <ac:spMk id="18" creationId="{DFB947A8-DFF1-75F1-4ABA-859EE8D3BCAC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3.636" v="1712"/>
          <ac:spMkLst>
            <pc:docMk/>
            <pc:sldMk cId="4122194182" sldId="571"/>
            <ac:spMk id="19" creationId="{0D346F4A-B8A8-79CE-1B54-87244D03FAF6}"/>
          </ac:spMkLst>
        </pc:spChg>
        <pc:picChg chg="add del mod">
          <ac:chgData name="Roberta Tucker" userId="S::r.tucker@uwtsd.ac.uk::27ca61ee-ba03-4b92-a89a-1d5600e2200a" providerId="AD" clId="Web-{BFDB71F7-5557-BCFF-18A3-63FE67736651}" dt="2023-01-15T17:54:37.795" v="1720"/>
          <ac:picMkLst>
            <pc:docMk/>
            <pc:sldMk cId="4122194182" sldId="571"/>
            <ac:picMk id="3" creationId="{977F6BC3-035D-8B02-B39B-505CE3F3DFD4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7:55:28.359" v="1726" actId="14100"/>
          <ac:picMkLst>
            <pc:docMk/>
            <pc:sldMk cId="4122194182" sldId="571"/>
            <ac:picMk id="6" creationId="{47A8294E-B75F-3848-CFC4-AD10E41A914C}"/>
          </ac:picMkLst>
        </pc:picChg>
      </pc:sldChg>
      <pc:sldChg chg="addSp delSp modSp add del replId">
        <pc:chgData name="Roberta Tucker" userId="S::r.tucker@uwtsd.ac.uk::27ca61ee-ba03-4b92-a89a-1d5600e2200a" providerId="AD" clId="Web-{BFDB71F7-5557-BCFF-18A3-63FE67736651}" dt="2023-01-15T18:45:11.570" v="1740"/>
        <pc:sldMkLst>
          <pc:docMk/>
          <pc:sldMk cId="2018002485" sldId="572"/>
        </pc:sldMkLst>
        <pc:picChg chg="add del mod">
          <ac:chgData name="Roberta Tucker" userId="S::r.tucker@uwtsd.ac.uk::27ca61ee-ba03-4b92-a89a-1d5600e2200a" providerId="AD" clId="Web-{BFDB71F7-5557-BCFF-18A3-63FE67736651}" dt="2023-01-15T17:56:52.064" v="1734"/>
          <ac:picMkLst>
            <pc:docMk/>
            <pc:sldMk cId="2018002485" sldId="572"/>
            <ac:picMk id="2" creationId="{228C34F4-D9C8-065E-F505-69EDD334591F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7:57:14.008" v="1738" actId="14100"/>
          <ac:picMkLst>
            <pc:docMk/>
            <pc:sldMk cId="2018002485" sldId="572"/>
            <ac:picMk id="3" creationId="{9F0624E3-CCCE-0775-7907-DA8C25B4E948}"/>
          </ac:picMkLst>
        </pc:picChg>
        <pc:picChg chg="del">
          <ac:chgData name="Roberta Tucker" userId="S::r.tucker@uwtsd.ac.uk::27ca61ee-ba03-4b92-a89a-1d5600e2200a" providerId="AD" clId="Web-{BFDB71F7-5557-BCFF-18A3-63FE67736651}" dt="2023-01-15T17:55:59.360" v="1728"/>
          <ac:picMkLst>
            <pc:docMk/>
            <pc:sldMk cId="2018002485" sldId="572"/>
            <ac:picMk id="6" creationId="{47A8294E-B75F-3848-CFC4-AD10E41A914C}"/>
          </ac:picMkLst>
        </pc:picChg>
      </pc:sldChg>
      <pc:sldMasterChg chg="addSldLayout">
        <pc:chgData name="Roberta Tucker" userId="S::r.tucker@uwtsd.ac.uk::27ca61ee-ba03-4b92-a89a-1d5600e2200a" providerId="AD" clId="Web-{BFDB71F7-5557-BCFF-18A3-63FE67736651}" dt="2023-01-15T14:05:50.789" v="735"/>
        <pc:sldMasterMkLst>
          <pc:docMk/>
          <pc:sldMasterMk cId="4019688148" sldId="2147483721"/>
        </pc:sldMasterMkLst>
        <pc:sldLayoutChg chg="add">
          <pc:chgData name="Roberta Tucker" userId="S::r.tucker@uwtsd.ac.uk::27ca61ee-ba03-4b92-a89a-1d5600e2200a" providerId="AD" clId="Web-{BFDB71F7-5557-BCFF-18A3-63FE67736651}" dt="2023-01-15T13:40:49.451" v="642"/>
          <pc:sldLayoutMkLst>
            <pc:docMk/>
            <pc:sldMasterMk cId="4019688148" sldId="2147483721"/>
            <pc:sldLayoutMk cId="221314325" sldId="214748372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40:49.451" v="642"/>
          <pc:sldLayoutMkLst>
            <pc:docMk/>
            <pc:sldMasterMk cId="4019688148" sldId="2147483721"/>
            <pc:sldLayoutMk cId="4088726375" sldId="2147483724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4:58.912" v="733"/>
          <pc:sldLayoutMkLst>
            <pc:docMk/>
            <pc:sldMasterMk cId="4019688148" sldId="2147483721"/>
            <pc:sldLayoutMk cId="4088726375" sldId="214748375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5:26.304" v="734"/>
          <pc:sldLayoutMkLst>
            <pc:docMk/>
            <pc:sldMasterMk cId="4019688148" sldId="2147483721"/>
            <pc:sldLayoutMk cId="4088726375" sldId="2147483751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5:50.789" v="735"/>
          <pc:sldLayoutMkLst>
            <pc:docMk/>
            <pc:sldMasterMk cId="4019688148" sldId="2147483721"/>
            <pc:sldLayoutMk cId="4088726375" sldId="2147483752"/>
          </pc:sldLayoutMkLst>
        </pc:sldLayoutChg>
      </pc:sldMasterChg>
      <pc:sldMasterChg chg="replId addSldLayout">
        <pc:chgData name="Roberta Tucker" userId="S::r.tucker@uwtsd.ac.uk::27ca61ee-ba03-4b92-a89a-1d5600e2200a" providerId="AD" clId="Web-{BFDB71F7-5557-BCFF-18A3-63FE67736651}" dt="2023-01-15T13:40:49.451" v="642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BFDB71F7-5557-BCFF-18A3-63FE67736651}" dt="2023-01-15T12:30:49.250" v="28"/>
          <pc:sldLayoutMkLst>
            <pc:docMk/>
            <pc:sldMasterMk cId="10660577" sldId="2147483749"/>
            <pc:sldLayoutMk cId="122029610" sldId="2147483736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5:43.977" v="313"/>
          <pc:sldLayoutMkLst>
            <pc:docMk/>
            <pc:sldMasterMk cId="10660577" sldId="2147483749"/>
            <pc:sldLayoutMk cId="122029610" sldId="2147483737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01.275" v="314"/>
          <pc:sldLayoutMkLst>
            <pc:docMk/>
            <pc:sldMasterMk cId="10660577" sldId="2147483749"/>
            <pc:sldLayoutMk cId="122029610" sldId="2147483738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16.572" v="315"/>
          <pc:sldLayoutMkLst>
            <pc:docMk/>
            <pc:sldMasterMk cId="10660577" sldId="2147483749"/>
            <pc:sldLayoutMk cId="122029610" sldId="2147483739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29.275" v="316"/>
          <pc:sldLayoutMkLst>
            <pc:docMk/>
            <pc:sldMasterMk cId="10660577" sldId="2147483749"/>
            <pc:sldLayoutMk cId="122029610" sldId="214748374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21.105" v="389"/>
          <pc:sldLayoutMkLst>
            <pc:docMk/>
            <pc:sldMasterMk cId="10660577" sldId="2147483749"/>
            <pc:sldLayoutMk cId="122029610" sldId="2147483741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33.809" v="390"/>
          <pc:sldLayoutMkLst>
            <pc:docMk/>
            <pc:sldMasterMk cId="10660577" sldId="2147483749"/>
            <pc:sldLayoutMk cId="122029610" sldId="2147483742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47.981" v="391"/>
          <pc:sldLayoutMkLst>
            <pc:docMk/>
            <pc:sldMasterMk cId="10660577" sldId="2147483749"/>
            <pc:sldLayoutMk cId="122029610" sldId="2147483743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6:02.200" v="392"/>
          <pc:sldLayoutMkLst>
            <pc:docMk/>
            <pc:sldMasterMk cId="10660577" sldId="2147483749"/>
            <pc:sldLayoutMk cId="122029610" sldId="2147483744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6:24.735" v="487"/>
          <pc:sldLayoutMkLst>
            <pc:docMk/>
            <pc:sldMasterMk cId="10660577" sldId="2147483749"/>
            <pc:sldLayoutMk cId="122029610" sldId="2147483745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7:17.049" v="497"/>
          <pc:sldLayoutMkLst>
            <pc:docMk/>
            <pc:sldMasterMk cId="10660577" sldId="2147483749"/>
            <pc:sldLayoutMk cId="122029610" sldId="2147483746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8:42.364" v="515"/>
          <pc:sldLayoutMkLst>
            <pc:docMk/>
            <pc:sldMasterMk cId="10660577" sldId="2147483749"/>
            <pc:sldLayoutMk cId="122029610" sldId="2147483747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9:39.287" v="528"/>
          <pc:sldLayoutMkLst>
            <pc:docMk/>
            <pc:sldMasterMk cId="10660577" sldId="2147483749"/>
            <pc:sldLayoutMk cId="122029610" sldId="2147483748"/>
          </pc:sldLayoutMkLst>
        </pc:sldLayoutChg>
      </pc:sldMasterChg>
    </pc:docChg>
  </pc:docChgLst>
  <pc:docChgLst>
    <pc:chgData name="Roberta Tucker" userId="S::r.tucker@uwtsd.ac.uk::27ca61ee-ba03-4b92-a89a-1d5600e2200a" providerId="AD" clId="Web-{AF8350A1-CEFB-E55E-46D1-4240EAF41B25}"/>
    <pc:docChg chg="modSld sldOrd">
      <pc:chgData name="Roberta Tucker" userId="S::r.tucker@uwtsd.ac.uk::27ca61ee-ba03-4b92-a89a-1d5600e2200a" providerId="AD" clId="Web-{AF8350A1-CEFB-E55E-46D1-4240EAF41B25}" dt="2022-09-06T19:11:35.474" v="243"/>
      <pc:docMkLst>
        <pc:docMk/>
      </pc:docMkLst>
      <pc:sldChg chg="modSp">
        <pc:chgData name="Roberta Tucker" userId="S::r.tucker@uwtsd.ac.uk::27ca61ee-ba03-4b92-a89a-1d5600e2200a" providerId="AD" clId="Web-{AF8350A1-CEFB-E55E-46D1-4240EAF41B25}" dt="2022-09-06T18:42:41.372" v="242"/>
        <pc:sldMkLst>
          <pc:docMk/>
          <pc:sldMk cId="4081661565" sldId="297"/>
        </pc:sldMkLst>
        <pc:graphicFrameChg chg="mod modGraphic">
          <ac:chgData name="Roberta Tucker" userId="S::r.tucker@uwtsd.ac.uk::27ca61ee-ba03-4b92-a89a-1d5600e2200a" providerId="AD" clId="Web-{AF8350A1-CEFB-E55E-46D1-4240EAF41B25}" dt="2022-09-06T18:42:41.372" v="242"/>
          <ac:graphicFrameMkLst>
            <pc:docMk/>
            <pc:sldMk cId="4081661565" sldId="297"/>
            <ac:graphicFrameMk id="4" creationId="{6DBD2292-F3B6-E6FB-18A6-522CF835C85F}"/>
          </ac:graphicFrameMkLst>
        </pc:graphicFrameChg>
      </pc:sldChg>
      <pc:sldChg chg="addSp modSp">
        <pc:chgData name="Roberta Tucker" userId="S::r.tucker@uwtsd.ac.uk::27ca61ee-ba03-4b92-a89a-1d5600e2200a" providerId="AD" clId="Web-{AF8350A1-CEFB-E55E-46D1-4240EAF41B25}" dt="2022-09-06T18:39:41.696" v="238" actId="20577"/>
        <pc:sldMkLst>
          <pc:docMk/>
          <pc:sldMk cId="4239307461" sldId="514"/>
        </pc:sldMkLst>
        <pc:spChg chg="add mod">
          <ac:chgData name="Roberta Tucker" userId="S::r.tucker@uwtsd.ac.uk::27ca61ee-ba03-4b92-a89a-1d5600e2200a" providerId="AD" clId="Web-{AF8350A1-CEFB-E55E-46D1-4240EAF41B25}" dt="2022-09-06T18:39:41.696" v="238" actId="20577"/>
          <ac:spMkLst>
            <pc:docMk/>
            <pc:sldMk cId="4239307461" sldId="514"/>
            <ac:spMk id="2" creationId="{5B63F6DE-FE5C-0289-DA36-761CA0B6D227}"/>
          </ac:spMkLst>
        </pc:spChg>
      </pc:sldChg>
      <pc:sldChg chg="ord">
        <pc:chgData name="Roberta Tucker" userId="S::r.tucker@uwtsd.ac.uk::27ca61ee-ba03-4b92-a89a-1d5600e2200a" providerId="AD" clId="Web-{AF8350A1-CEFB-E55E-46D1-4240EAF41B25}" dt="2022-09-06T19:11:35.474" v="243"/>
        <pc:sldMkLst>
          <pc:docMk/>
          <pc:sldMk cId="4029234870" sldId="519"/>
        </pc:sldMkLst>
      </pc:sldChg>
    </pc:docChg>
  </pc:docChgLst>
  <pc:docChgLst>
    <pc:chgData name="Roberta Tucker" userId="S::r.tucker@uwtsd.ac.uk::27ca61ee-ba03-4b92-a89a-1d5600e2200a" providerId="AD" clId="Web-{C64AABE4-8161-8E03-AF16-4C0FB66572FC}"/>
    <pc:docChg chg="addSld delSld modSld sldOrd addMainMaster">
      <pc:chgData name="Roberta Tucker" userId="S::r.tucker@uwtsd.ac.uk::27ca61ee-ba03-4b92-a89a-1d5600e2200a" providerId="AD" clId="Web-{C64AABE4-8161-8E03-AF16-4C0FB66572FC}" dt="2023-01-05T15:28:40.523" v="534" actId="20577"/>
      <pc:docMkLst>
        <pc:docMk/>
      </pc:docMkLst>
      <pc:sldChg chg="del">
        <pc:chgData name="Roberta Tucker" userId="S::r.tucker@uwtsd.ac.uk::27ca61ee-ba03-4b92-a89a-1d5600e2200a" providerId="AD" clId="Web-{C64AABE4-8161-8E03-AF16-4C0FB66572FC}" dt="2023-01-05T15:21:03.497" v="493"/>
        <pc:sldMkLst>
          <pc:docMk/>
          <pc:sldMk cId="3819320499" sldId="277"/>
        </pc:sldMkLst>
      </pc:sldChg>
      <pc:sldChg chg="del">
        <pc:chgData name="Roberta Tucker" userId="S::r.tucker@uwtsd.ac.uk::27ca61ee-ba03-4b92-a89a-1d5600e2200a" providerId="AD" clId="Web-{C64AABE4-8161-8E03-AF16-4C0FB66572FC}" dt="2023-01-05T15:20:27.481" v="491"/>
        <pc:sldMkLst>
          <pc:docMk/>
          <pc:sldMk cId="4081661565" sldId="297"/>
        </pc:sldMkLst>
      </pc:sldChg>
      <pc:sldChg chg="ord">
        <pc:chgData name="Roberta Tucker" userId="S::r.tucker@uwtsd.ac.uk::27ca61ee-ba03-4b92-a89a-1d5600e2200a" providerId="AD" clId="Web-{C64AABE4-8161-8E03-AF16-4C0FB66572FC}" dt="2023-01-05T14:30:15.881" v="2"/>
        <pc:sldMkLst>
          <pc:docMk/>
          <pc:sldMk cId="3526516693" sldId="444"/>
        </pc:sldMkLst>
      </pc:sldChg>
      <pc:sldChg chg="del">
        <pc:chgData name="Roberta Tucker" userId="S::r.tucker@uwtsd.ac.uk::27ca61ee-ba03-4b92-a89a-1d5600e2200a" providerId="AD" clId="Web-{C64AABE4-8161-8E03-AF16-4C0FB66572FC}" dt="2023-01-05T15:19:02.651" v="490"/>
        <pc:sldMkLst>
          <pc:docMk/>
          <pc:sldMk cId="524939592" sldId="484"/>
        </pc:sldMkLst>
      </pc:sldChg>
      <pc:sldChg chg="del">
        <pc:chgData name="Roberta Tucker" userId="S::r.tucker@uwtsd.ac.uk::27ca61ee-ba03-4b92-a89a-1d5600e2200a" providerId="AD" clId="Web-{C64AABE4-8161-8E03-AF16-4C0FB66572FC}" dt="2023-01-05T15:18:57.229" v="488"/>
        <pc:sldMkLst>
          <pc:docMk/>
          <pc:sldMk cId="3080718906" sldId="485"/>
        </pc:sldMkLst>
      </pc:sldChg>
      <pc:sldChg chg="del">
        <pc:chgData name="Roberta Tucker" userId="S::r.tucker@uwtsd.ac.uk::27ca61ee-ba03-4b92-a89a-1d5600e2200a" providerId="AD" clId="Web-{C64AABE4-8161-8E03-AF16-4C0FB66572FC}" dt="2023-01-05T15:18:58.979" v="489"/>
        <pc:sldMkLst>
          <pc:docMk/>
          <pc:sldMk cId="181503118" sldId="486"/>
        </pc:sldMkLst>
      </pc:sldChg>
      <pc:sldChg chg="del">
        <pc:chgData name="Roberta Tucker" userId="S::r.tucker@uwtsd.ac.uk::27ca61ee-ba03-4b92-a89a-1d5600e2200a" providerId="AD" clId="Web-{C64AABE4-8161-8E03-AF16-4C0FB66572FC}" dt="2023-01-05T15:18:54.119" v="487"/>
        <pc:sldMkLst>
          <pc:docMk/>
          <pc:sldMk cId="1383421627" sldId="487"/>
        </pc:sldMkLst>
      </pc:sldChg>
      <pc:sldChg chg="del">
        <pc:chgData name="Roberta Tucker" userId="S::r.tucker@uwtsd.ac.uk::27ca61ee-ba03-4b92-a89a-1d5600e2200a" providerId="AD" clId="Web-{C64AABE4-8161-8E03-AF16-4C0FB66572FC}" dt="2023-01-05T15:18:50.947" v="486"/>
        <pc:sldMkLst>
          <pc:docMk/>
          <pc:sldMk cId="105331404" sldId="488"/>
        </pc:sldMkLst>
      </pc:sldChg>
      <pc:sldChg chg="del">
        <pc:chgData name="Roberta Tucker" userId="S::r.tucker@uwtsd.ac.uk::27ca61ee-ba03-4b92-a89a-1d5600e2200a" providerId="AD" clId="Web-{C64AABE4-8161-8E03-AF16-4C0FB66572FC}" dt="2023-01-05T15:18:44.963" v="485"/>
        <pc:sldMkLst>
          <pc:docMk/>
          <pc:sldMk cId="2488270539" sldId="490"/>
        </pc:sldMkLst>
      </pc:sldChg>
      <pc:sldChg chg="del">
        <pc:chgData name="Roberta Tucker" userId="S::r.tucker@uwtsd.ac.uk::27ca61ee-ba03-4b92-a89a-1d5600e2200a" providerId="AD" clId="Web-{C64AABE4-8161-8E03-AF16-4C0FB66572FC}" dt="2023-01-05T15:21:08.060" v="494"/>
        <pc:sldMkLst>
          <pc:docMk/>
          <pc:sldMk cId="3669335291" sldId="507"/>
        </pc:sldMkLst>
      </pc:sldChg>
      <pc:sldChg chg="del">
        <pc:chgData name="Roberta Tucker" userId="S::r.tucker@uwtsd.ac.uk::27ca61ee-ba03-4b92-a89a-1d5600e2200a" providerId="AD" clId="Web-{C64AABE4-8161-8E03-AF16-4C0FB66572FC}" dt="2023-01-05T15:21:13.044" v="495"/>
        <pc:sldMkLst>
          <pc:docMk/>
          <pc:sldMk cId="3044937961" sldId="509"/>
        </pc:sldMkLst>
      </pc:sldChg>
      <pc:sldChg chg="ord">
        <pc:chgData name="Roberta Tucker" userId="S::r.tucker@uwtsd.ac.uk::27ca61ee-ba03-4b92-a89a-1d5600e2200a" providerId="AD" clId="Web-{C64AABE4-8161-8E03-AF16-4C0FB66572FC}" dt="2023-01-05T15:16:36.944" v="483"/>
        <pc:sldMkLst>
          <pc:docMk/>
          <pc:sldMk cId="1654975904" sldId="510"/>
        </pc:sldMkLst>
      </pc:sldChg>
      <pc:sldChg chg="ord">
        <pc:chgData name="Roberta Tucker" userId="S::r.tucker@uwtsd.ac.uk::27ca61ee-ba03-4b92-a89a-1d5600e2200a" providerId="AD" clId="Web-{C64AABE4-8161-8E03-AF16-4C0FB66572FC}" dt="2023-01-05T15:16:47.976" v="484"/>
        <pc:sldMkLst>
          <pc:docMk/>
          <pc:sldMk cId="2955532752" sldId="511"/>
        </pc:sldMkLst>
      </pc:sldChg>
      <pc:sldChg chg="modSp">
        <pc:chgData name="Roberta Tucker" userId="S::r.tucker@uwtsd.ac.uk::27ca61ee-ba03-4b92-a89a-1d5600e2200a" providerId="AD" clId="Web-{C64AABE4-8161-8E03-AF16-4C0FB66572FC}" dt="2023-01-05T15:00:19.859" v="418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C64AABE4-8161-8E03-AF16-4C0FB66572FC}" dt="2023-01-05T14:59:48.687" v="396" actId="20577"/>
          <ac:spMkLst>
            <pc:docMk/>
            <pc:sldMk cId="2437550428" sldId="516"/>
            <ac:spMk id="2" creationId="{6047E3D5-B129-455A-8D61-5DE355CFB91F}"/>
          </ac:spMkLst>
        </pc:spChg>
        <pc:spChg chg="mod">
          <ac:chgData name="Roberta Tucker" userId="S::r.tucker@uwtsd.ac.uk::27ca61ee-ba03-4b92-a89a-1d5600e2200a" providerId="AD" clId="Web-{C64AABE4-8161-8E03-AF16-4C0FB66572FC}" dt="2023-01-05T15:00:10.797" v="415" actId="1076"/>
          <ac:spMkLst>
            <pc:docMk/>
            <pc:sldMk cId="2437550428" sldId="516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C64AABE4-8161-8E03-AF16-4C0FB66572FC}" dt="2023-01-05T15:00:19.859" v="418" actId="20577"/>
          <ac:spMkLst>
            <pc:docMk/>
            <pc:sldMk cId="2437550428" sldId="516"/>
            <ac:spMk id="4" creationId="{88B348B4-1179-40C0-B903-717D79F0A399}"/>
          </ac:spMkLst>
        </pc:spChg>
      </pc:sldChg>
      <pc:sldChg chg="del">
        <pc:chgData name="Roberta Tucker" userId="S::r.tucker@uwtsd.ac.uk::27ca61ee-ba03-4b92-a89a-1d5600e2200a" providerId="AD" clId="Web-{C64AABE4-8161-8E03-AF16-4C0FB66572FC}" dt="2023-01-05T15:20:28.418" v="492"/>
        <pc:sldMkLst>
          <pc:docMk/>
          <pc:sldMk cId="1087454593" sldId="518"/>
        </pc:sldMkLst>
      </pc:sldChg>
      <pc:sldChg chg="del">
        <pc:chgData name="Roberta Tucker" userId="S::r.tucker@uwtsd.ac.uk::27ca61ee-ba03-4b92-a89a-1d5600e2200a" providerId="AD" clId="Web-{C64AABE4-8161-8E03-AF16-4C0FB66572FC}" dt="2023-01-05T15:21:20.763" v="496"/>
        <pc:sldMkLst>
          <pc:docMk/>
          <pc:sldMk cId="4029234870" sldId="519"/>
        </pc:sldMkLst>
      </pc:sldChg>
      <pc:sldChg chg="modSp">
        <pc:chgData name="Roberta Tucker" userId="S::r.tucker@uwtsd.ac.uk::27ca61ee-ba03-4b92-a89a-1d5600e2200a" providerId="AD" clId="Web-{C64AABE4-8161-8E03-AF16-4C0FB66572FC}" dt="2023-01-05T14:35:27.794" v="90" actId="1076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C64AABE4-8161-8E03-AF16-4C0FB66572FC}" dt="2023-01-05T14:35:27.794" v="90" actId="1076"/>
          <ac:spMkLst>
            <pc:docMk/>
            <pc:sldMk cId="2485985612" sldId="521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C64AABE4-8161-8E03-AF16-4C0FB66572FC}" dt="2023-01-05T14:32:32.759" v="57" actId="20577"/>
          <ac:spMkLst>
            <pc:docMk/>
            <pc:sldMk cId="2485985612" sldId="521"/>
            <ac:spMk id="9" creationId="{692DA600-8D01-FC6B-936A-266F26A023C7}"/>
          </ac:spMkLst>
        </pc:spChg>
      </pc:sldChg>
      <pc:sldChg chg="modSp">
        <pc:chgData name="Roberta Tucker" userId="S::r.tucker@uwtsd.ac.uk::27ca61ee-ba03-4b92-a89a-1d5600e2200a" providerId="AD" clId="Web-{C64AABE4-8161-8E03-AF16-4C0FB66572FC}" dt="2023-01-05T15:02:30.956" v="428" actId="20577"/>
        <pc:sldMkLst>
          <pc:docMk/>
          <pc:sldMk cId="2118689029" sldId="522"/>
        </pc:sldMkLst>
        <pc:spChg chg="mod">
          <ac:chgData name="Roberta Tucker" userId="S::r.tucker@uwtsd.ac.uk::27ca61ee-ba03-4b92-a89a-1d5600e2200a" providerId="AD" clId="Web-{C64AABE4-8161-8E03-AF16-4C0FB66572FC}" dt="2023-01-05T15:02:30.956" v="428" actId="20577"/>
          <ac:spMkLst>
            <pc:docMk/>
            <pc:sldMk cId="2118689029" sldId="522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C64AABE4-8161-8E03-AF16-4C0FB66572FC}" dt="2023-01-05T14:34:22.246" v="71" actId="1076"/>
          <ac:spMkLst>
            <pc:docMk/>
            <pc:sldMk cId="2118689029" sldId="522"/>
            <ac:spMk id="9" creationId="{692DA600-8D01-FC6B-936A-266F26A023C7}"/>
          </ac:spMkLst>
        </pc:spChg>
      </pc:sldChg>
      <pc:sldChg chg="del">
        <pc:chgData name="Roberta Tucker" userId="S::r.tucker@uwtsd.ac.uk::27ca61ee-ba03-4b92-a89a-1d5600e2200a" providerId="AD" clId="Web-{C64AABE4-8161-8E03-AF16-4C0FB66572FC}" dt="2023-01-05T15:00:24.344" v="419"/>
        <pc:sldMkLst>
          <pc:docMk/>
          <pc:sldMk cId="966104582" sldId="523"/>
        </pc:sldMkLst>
      </pc:sldChg>
      <pc:sldChg chg="add del">
        <pc:chgData name="Roberta Tucker" userId="S::r.tucker@uwtsd.ac.uk::27ca61ee-ba03-4b92-a89a-1d5600e2200a" providerId="AD" clId="Web-{C64AABE4-8161-8E03-AF16-4C0FB66572FC}" dt="2023-01-05T14:30:39.397" v="7"/>
        <pc:sldMkLst>
          <pc:docMk/>
          <pc:sldMk cId="1591731840" sldId="524"/>
        </pc:sldMkLst>
      </pc:sldChg>
      <pc:sldChg chg="addSp delSp modSp add">
        <pc:chgData name="Roberta Tucker" userId="S::r.tucker@uwtsd.ac.uk::27ca61ee-ba03-4b92-a89a-1d5600e2200a" providerId="AD" clId="Web-{C64AABE4-8161-8E03-AF16-4C0FB66572FC}" dt="2023-01-05T15:14:38.332" v="482" actId="20577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C64AABE4-8161-8E03-AF16-4C0FB66572FC}" dt="2023-01-05T15:14:38.332" v="482" actId="20577"/>
          <ac:spMkLst>
            <pc:docMk/>
            <pc:sldMk cId="3159488521" sldId="525"/>
            <ac:spMk id="5" creationId="{0B019432-F0E9-E765-2264-935D414F17CB}"/>
          </ac:spMkLst>
        </pc:spChg>
        <pc:spChg chg="del mod">
          <ac:chgData name="Roberta Tucker" userId="S::r.tucker@uwtsd.ac.uk::27ca61ee-ba03-4b92-a89a-1d5600e2200a" providerId="AD" clId="Web-{C64AABE4-8161-8E03-AF16-4C0FB66572FC}" dt="2023-01-05T14:44:12.103" v="323"/>
          <ac:spMkLst>
            <pc:docMk/>
            <pc:sldMk cId="3159488521" sldId="525"/>
            <ac:spMk id="6" creationId="{0A49D13F-A02B-34DF-3E84-B90D79FF944D}"/>
          </ac:spMkLst>
        </pc:spChg>
        <pc:spChg chg="add ord">
          <ac:chgData name="Roberta Tucker" userId="S::r.tucker@uwtsd.ac.uk::27ca61ee-ba03-4b92-a89a-1d5600e2200a" providerId="AD" clId="Web-{C64AABE4-8161-8E03-AF16-4C0FB66572FC}" dt="2023-01-05T14:58:23.247" v="389"/>
          <ac:spMkLst>
            <pc:docMk/>
            <pc:sldMk cId="3159488521" sldId="525"/>
            <ac:spMk id="7" creationId="{837A8B4B-2EB9-9017-8680-58EC77B6EF31}"/>
          </ac:spMkLst>
        </pc:spChg>
        <pc:picChg chg="add mod">
          <ac:chgData name="Roberta Tucker" userId="S::r.tucker@uwtsd.ac.uk::27ca61ee-ba03-4b92-a89a-1d5600e2200a" providerId="AD" clId="Web-{C64AABE4-8161-8E03-AF16-4C0FB66572FC}" dt="2023-01-05T14:46:23.668" v="372" actId="1076"/>
          <ac:picMkLst>
            <pc:docMk/>
            <pc:sldMk cId="3159488521" sldId="525"/>
            <ac:picMk id="2" creationId="{F5F3A396-562A-CDCF-8E0A-D27F0915F174}"/>
          </ac:picMkLst>
        </pc:picChg>
      </pc:sldChg>
      <pc:sldChg chg="addSp delSp modSp add replId">
        <pc:chgData name="Roberta Tucker" userId="S::r.tucker@uwtsd.ac.uk::27ca61ee-ba03-4b92-a89a-1d5600e2200a" providerId="AD" clId="Web-{C64AABE4-8161-8E03-AF16-4C0FB66572FC}" dt="2023-01-05T15:14:18.988" v="467" actId="1076"/>
        <pc:sldMkLst>
          <pc:docMk/>
          <pc:sldMk cId="3304429855" sldId="526"/>
        </pc:sldMkLst>
        <pc:spChg chg="mod">
          <ac:chgData name="Roberta Tucker" userId="S::r.tucker@uwtsd.ac.uk::27ca61ee-ba03-4b92-a89a-1d5600e2200a" providerId="AD" clId="Web-{C64AABE4-8161-8E03-AF16-4C0FB66572FC}" dt="2023-01-05T15:14:12.847" v="466" actId="1076"/>
          <ac:spMkLst>
            <pc:docMk/>
            <pc:sldMk cId="3304429855" sldId="526"/>
            <ac:spMk id="5" creationId="{0B019432-F0E9-E765-2264-935D414F17CB}"/>
          </ac:spMkLst>
        </pc:spChg>
        <pc:spChg chg="add mod ord">
          <ac:chgData name="Roberta Tucker" userId="S::r.tucker@uwtsd.ac.uk::27ca61ee-ba03-4b92-a89a-1d5600e2200a" providerId="AD" clId="Web-{C64AABE4-8161-8E03-AF16-4C0FB66572FC}" dt="2023-01-05T14:58:09.653" v="387" actId="14100"/>
          <ac:spMkLst>
            <pc:docMk/>
            <pc:sldMk cId="3304429855" sldId="526"/>
            <ac:spMk id="6" creationId="{C84C63A5-6CC0-3DDF-0CE4-FE1FF0CA98F1}"/>
          </ac:spMkLst>
        </pc:spChg>
        <pc:picChg chg="del">
          <ac:chgData name="Roberta Tucker" userId="S::r.tucker@uwtsd.ac.uk::27ca61ee-ba03-4b92-a89a-1d5600e2200a" providerId="AD" clId="Web-{C64AABE4-8161-8E03-AF16-4C0FB66572FC}" dt="2023-01-05T14:55:28.884" v="374"/>
          <ac:picMkLst>
            <pc:docMk/>
            <pc:sldMk cId="3304429855" sldId="526"/>
            <ac:picMk id="2" creationId="{F5F3A396-562A-CDCF-8E0A-D27F0915F174}"/>
          </ac:picMkLst>
        </pc:picChg>
        <pc:picChg chg="add mod">
          <ac:chgData name="Roberta Tucker" userId="S::r.tucker@uwtsd.ac.uk::27ca61ee-ba03-4b92-a89a-1d5600e2200a" providerId="AD" clId="Web-{C64AABE4-8161-8E03-AF16-4C0FB66572FC}" dt="2023-01-05T15:14:18.988" v="467" actId="1076"/>
          <ac:picMkLst>
            <pc:docMk/>
            <pc:sldMk cId="3304429855" sldId="526"/>
            <ac:picMk id="3" creationId="{46C71892-C5A2-74BB-7385-79136B8066DC}"/>
          </ac:picMkLst>
        </pc:picChg>
      </pc:sldChg>
      <pc:sldChg chg="modSp add replId">
        <pc:chgData name="Roberta Tucker" userId="S::r.tucker@uwtsd.ac.uk::27ca61ee-ba03-4b92-a89a-1d5600e2200a" providerId="AD" clId="Web-{C64AABE4-8161-8E03-AF16-4C0FB66572FC}" dt="2023-01-05T15:28:40.523" v="534" actId="20577"/>
        <pc:sldMkLst>
          <pc:docMk/>
          <pc:sldMk cId="1821153607" sldId="527"/>
        </pc:sldMkLst>
        <pc:spChg chg="mod">
          <ac:chgData name="Roberta Tucker" userId="S::r.tucker@uwtsd.ac.uk::27ca61ee-ba03-4b92-a89a-1d5600e2200a" providerId="AD" clId="Web-{C64AABE4-8161-8E03-AF16-4C0FB66572FC}" dt="2023-01-05T15:28:19.445" v="533" actId="20577"/>
          <ac:spMkLst>
            <pc:docMk/>
            <pc:sldMk cId="1821153607" sldId="527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C64AABE4-8161-8E03-AF16-4C0FB66572FC}" dt="2023-01-05T15:28:40.523" v="534" actId="20577"/>
          <ac:spMkLst>
            <pc:docMk/>
            <pc:sldMk cId="1821153607" sldId="527"/>
            <ac:spMk id="4" creationId="{88B348B4-1179-40C0-B903-717D79F0A399}"/>
          </ac:spMkLst>
        </pc:spChg>
      </pc:sldChg>
      <pc:sldChg chg="new del">
        <pc:chgData name="Roberta Tucker" userId="S::r.tucker@uwtsd.ac.uk::27ca61ee-ba03-4b92-a89a-1d5600e2200a" providerId="AD" clId="Web-{C64AABE4-8161-8E03-AF16-4C0FB66572FC}" dt="2023-01-05T15:25:51.301" v="529"/>
        <pc:sldMkLst>
          <pc:docMk/>
          <pc:sldMk cId="70493603" sldId="528"/>
        </pc:sldMkLst>
      </pc:sldChg>
      <pc:sldChg chg="addSp delSp modSp new">
        <pc:chgData name="Roberta Tucker" userId="S::r.tucker@uwtsd.ac.uk::27ca61ee-ba03-4b92-a89a-1d5600e2200a" providerId="AD" clId="Web-{C64AABE4-8161-8E03-AF16-4C0FB66572FC}" dt="2023-01-05T15:25:39.238" v="526" actId="1076"/>
        <pc:sldMkLst>
          <pc:docMk/>
          <pc:sldMk cId="4215338442" sldId="529"/>
        </pc:sldMkLst>
        <pc:spChg chg="mod">
          <ac:chgData name="Roberta Tucker" userId="S::r.tucker@uwtsd.ac.uk::27ca61ee-ba03-4b92-a89a-1d5600e2200a" providerId="AD" clId="Web-{C64AABE4-8161-8E03-AF16-4C0FB66572FC}" dt="2023-01-05T15:25:39.238" v="526" actId="1076"/>
          <ac:spMkLst>
            <pc:docMk/>
            <pc:sldMk cId="4215338442" sldId="529"/>
            <ac:spMk id="2" creationId="{59B6F813-2152-B5B1-2D75-AA777F36E4C7}"/>
          </ac:spMkLst>
        </pc:spChg>
        <pc:spChg chg="del">
          <ac:chgData name="Roberta Tucker" userId="S::r.tucker@uwtsd.ac.uk::27ca61ee-ba03-4b92-a89a-1d5600e2200a" providerId="AD" clId="Web-{C64AABE4-8161-8E03-AF16-4C0FB66572FC}" dt="2023-01-05T15:23:48.001" v="499"/>
          <ac:spMkLst>
            <pc:docMk/>
            <pc:sldMk cId="4215338442" sldId="529"/>
            <ac:spMk id="3" creationId="{8F3B8CA2-B5BB-2C08-2837-CF933037ED2C}"/>
          </ac:spMkLst>
        </pc:spChg>
        <pc:picChg chg="add mod ord">
          <ac:chgData name="Roberta Tucker" userId="S::r.tucker@uwtsd.ac.uk::27ca61ee-ba03-4b92-a89a-1d5600e2200a" providerId="AD" clId="Web-{C64AABE4-8161-8E03-AF16-4C0FB66572FC}" dt="2023-01-05T15:24:16.408" v="515" actId="1076"/>
          <ac:picMkLst>
            <pc:docMk/>
            <pc:sldMk cId="4215338442" sldId="529"/>
            <ac:picMk id="4" creationId="{43B773CC-509E-3769-9614-087153EDBA1E}"/>
          </ac:picMkLst>
        </pc:picChg>
      </pc:sldChg>
      <pc:sldChg chg="modSp add replId">
        <pc:chgData name="Roberta Tucker" userId="S::r.tucker@uwtsd.ac.uk::27ca61ee-ba03-4b92-a89a-1d5600e2200a" providerId="AD" clId="Web-{C64AABE4-8161-8E03-AF16-4C0FB66572FC}" dt="2023-01-05T15:25:48.316" v="528" actId="1076"/>
        <pc:sldMkLst>
          <pc:docMk/>
          <pc:sldMk cId="3372550902" sldId="530"/>
        </pc:sldMkLst>
        <pc:spChg chg="mod">
          <ac:chgData name="Roberta Tucker" userId="S::r.tucker@uwtsd.ac.uk::27ca61ee-ba03-4b92-a89a-1d5600e2200a" providerId="AD" clId="Web-{C64AABE4-8161-8E03-AF16-4C0FB66572FC}" dt="2023-01-05T15:25:48.316" v="528" actId="1076"/>
          <ac:spMkLst>
            <pc:docMk/>
            <pc:sldMk cId="3372550902" sldId="530"/>
            <ac:spMk id="2" creationId="{59B6F813-2152-B5B1-2D75-AA777F36E4C7}"/>
          </ac:spMkLst>
        </pc:spChg>
      </pc:sldChg>
      <pc:sldMasterChg chg="add addSldLayout">
        <pc:chgData name="Roberta Tucker" userId="S::r.tucker@uwtsd.ac.uk::27ca61ee-ba03-4b92-a89a-1d5600e2200a" providerId="AD" clId="Web-{C64AABE4-8161-8E03-AF16-4C0FB66572FC}" dt="2023-01-05T14:29:58.536" v="1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4095789039" sldId="2147483706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559695379" sldId="2147483707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638946717" sldId="2147483708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4286659625" sldId="2147483726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3926654035" sldId="2147483727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321421722" sldId="2147483728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2925907984" sldId="2147483732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556723426" sldId="2147483755"/>
          </pc:sldLayoutMkLst>
        </pc:sldLayoutChg>
      </pc:sldMasterChg>
    </pc:docChg>
  </pc:docChgLst>
  <pc:docChgLst>
    <pc:chgData name="Roberta Tucker" userId="S::r.tucker@uwtsd.ac.uk::27ca61ee-ba03-4b92-a89a-1d5600e2200a" providerId="AD" clId="Web-{CA40654B-5DF4-1444-0F1C-6A8EBCB53A4F}"/>
    <pc:docChg chg="addSld delSld modSld sldOrd">
      <pc:chgData name="Roberta Tucker" userId="S::r.tucker@uwtsd.ac.uk::27ca61ee-ba03-4b92-a89a-1d5600e2200a" providerId="AD" clId="Web-{CA40654B-5DF4-1444-0F1C-6A8EBCB53A4F}" dt="2023-02-24T11:59:19.312" v="4809" actId="20577"/>
      <pc:docMkLst>
        <pc:docMk/>
      </pc:docMkLst>
      <pc:sldChg chg="modSp">
        <pc:chgData name="Roberta Tucker" userId="S::r.tucker@uwtsd.ac.uk::27ca61ee-ba03-4b92-a89a-1d5600e2200a" providerId="AD" clId="Web-{CA40654B-5DF4-1444-0F1C-6A8EBCB53A4F}" dt="2023-02-22T09:41:41.084" v="12" actId="14100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CA40654B-5DF4-1444-0F1C-6A8EBCB53A4F}" dt="2023-02-22T09:41:41.084" v="12" actId="14100"/>
          <ac:spMkLst>
            <pc:docMk/>
            <pc:sldMk cId="2485985612" sldId="521"/>
            <ac:spMk id="8" creationId="{57ED6D5D-E07C-2A2E-1770-B082DB384717}"/>
          </ac:spMkLst>
        </pc:spChg>
      </pc:sldChg>
      <pc:sldChg chg="modSp">
        <pc:chgData name="Roberta Tucker" userId="S::r.tucker@uwtsd.ac.uk::27ca61ee-ba03-4b92-a89a-1d5600e2200a" providerId="AD" clId="Web-{CA40654B-5DF4-1444-0F1C-6A8EBCB53A4F}" dt="2023-02-22T09:47:39.046" v="46" actId="20577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CA40654B-5DF4-1444-0F1C-6A8EBCB53A4F}" dt="2023-02-22T09:47:39.046" v="46" actId="20577"/>
          <ac:spMkLst>
            <pc:docMk/>
            <pc:sldMk cId="3159488521" sldId="525"/>
            <ac:spMk id="5" creationId="{0B019432-F0E9-E765-2264-935D414F17CB}"/>
          </ac:spMkLst>
        </pc:spChg>
      </pc:sldChg>
      <pc:sldChg chg="modSp">
        <pc:chgData name="Roberta Tucker" userId="S::r.tucker@uwtsd.ac.uk::27ca61ee-ba03-4b92-a89a-1d5600e2200a" providerId="AD" clId="Web-{CA40654B-5DF4-1444-0F1C-6A8EBCB53A4F}" dt="2023-02-22T09:56:16.825" v="112" actId="20577"/>
        <pc:sldMkLst>
          <pc:docMk/>
          <pc:sldMk cId="2392214994" sldId="571"/>
        </pc:sldMkLst>
        <pc:spChg chg="mod">
          <ac:chgData name="Roberta Tucker" userId="S::r.tucker@uwtsd.ac.uk::27ca61ee-ba03-4b92-a89a-1d5600e2200a" providerId="AD" clId="Web-{CA40654B-5DF4-1444-0F1C-6A8EBCB53A4F}" dt="2023-02-22T09:56:16.825" v="112" actId="20577"/>
          <ac:spMkLst>
            <pc:docMk/>
            <pc:sldMk cId="2392214994" sldId="571"/>
            <ac:spMk id="11" creationId="{4F5753A9-860A-EAD8-DDBE-51ECA81D6496}"/>
          </ac:spMkLst>
        </pc:spChg>
      </pc:sldChg>
      <pc:sldChg chg="modSp">
        <pc:chgData name="Roberta Tucker" userId="S::r.tucker@uwtsd.ac.uk::27ca61ee-ba03-4b92-a89a-1d5600e2200a" providerId="AD" clId="Web-{CA40654B-5DF4-1444-0F1C-6A8EBCB53A4F}" dt="2023-02-22T13:41:25.414" v="2005" actId="14100"/>
        <pc:sldMkLst>
          <pc:docMk/>
          <pc:sldMk cId="3774943221" sldId="575"/>
        </pc:sldMkLst>
        <pc:picChg chg="mod">
          <ac:chgData name="Roberta Tucker" userId="S::r.tucker@uwtsd.ac.uk::27ca61ee-ba03-4b92-a89a-1d5600e2200a" providerId="AD" clId="Web-{CA40654B-5DF4-1444-0F1C-6A8EBCB53A4F}" dt="2023-02-22T13:41:25.414" v="2005" actId="14100"/>
          <ac:picMkLst>
            <pc:docMk/>
            <pc:sldMk cId="3774943221" sldId="575"/>
            <ac:picMk id="5" creationId="{81ED71CD-F647-5F4F-6E93-751737031E65}"/>
          </ac:picMkLst>
        </pc:picChg>
      </pc:sldChg>
      <pc:sldChg chg="addSp delSp modSp ord addAnim delAnim">
        <pc:chgData name="Roberta Tucker" userId="S::r.tucker@uwtsd.ac.uk::27ca61ee-ba03-4b92-a89a-1d5600e2200a" providerId="AD" clId="Web-{CA40654B-5DF4-1444-0F1C-6A8EBCB53A4F}" dt="2023-02-22T15:25:41.615" v="2561" actId="20577"/>
        <pc:sldMkLst>
          <pc:docMk/>
          <pc:sldMk cId="3120378126" sldId="576"/>
        </pc:sldMkLst>
        <pc:spChg chg="del">
          <ac:chgData name="Roberta Tucker" userId="S::r.tucker@uwtsd.ac.uk::27ca61ee-ba03-4b92-a89a-1d5600e2200a" providerId="AD" clId="Web-{CA40654B-5DF4-1444-0F1C-6A8EBCB53A4F}" dt="2023-02-22T13:00:34.200" v="1759"/>
          <ac:spMkLst>
            <pc:docMk/>
            <pc:sldMk cId="3120378126" sldId="576"/>
            <ac:spMk id="3" creationId="{976291AA-75F5-DB79-1BB0-8C1F1978BD68}"/>
          </ac:spMkLst>
        </pc:spChg>
        <pc:spChg chg="del">
          <ac:chgData name="Roberta Tucker" userId="S::r.tucker@uwtsd.ac.uk::27ca61ee-ba03-4b92-a89a-1d5600e2200a" providerId="AD" clId="Web-{CA40654B-5DF4-1444-0F1C-6A8EBCB53A4F}" dt="2023-02-22T13:00:35.590" v="1760"/>
          <ac:spMkLst>
            <pc:docMk/>
            <pc:sldMk cId="3120378126" sldId="576"/>
            <ac:spMk id="4" creationId="{E107B33E-2FB2-C28B-8106-606FCEDC89FB}"/>
          </ac:spMkLst>
        </pc:spChg>
        <pc:spChg chg="mod">
          <ac:chgData name="Roberta Tucker" userId="S::r.tucker@uwtsd.ac.uk::27ca61ee-ba03-4b92-a89a-1d5600e2200a" providerId="AD" clId="Web-{CA40654B-5DF4-1444-0F1C-6A8EBCB53A4F}" dt="2023-02-22T15:25:41.615" v="2561" actId="20577"/>
          <ac:spMkLst>
            <pc:docMk/>
            <pc:sldMk cId="3120378126" sldId="576"/>
            <ac:spMk id="5" creationId="{7A20DBBD-7DDA-8D56-CE80-75679AFC79A9}"/>
          </ac:spMkLst>
        </pc:spChg>
        <pc:spChg chg="del">
          <ac:chgData name="Roberta Tucker" userId="S::r.tucker@uwtsd.ac.uk::27ca61ee-ba03-4b92-a89a-1d5600e2200a" providerId="AD" clId="Web-{CA40654B-5DF4-1444-0F1C-6A8EBCB53A4F}" dt="2023-02-22T13:00:38.028" v="1761"/>
          <ac:spMkLst>
            <pc:docMk/>
            <pc:sldMk cId="3120378126" sldId="576"/>
            <ac:spMk id="6" creationId="{B30E0984-967F-1C30-DE34-494663AA2EA3}"/>
          </ac:spMkLst>
        </pc:spChg>
        <pc:spChg chg="del">
          <ac:chgData name="Roberta Tucker" userId="S::r.tucker@uwtsd.ac.uk::27ca61ee-ba03-4b92-a89a-1d5600e2200a" providerId="AD" clId="Web-{CA40654B-5DF4-1444-0F1C-6A8EBCB53A4F}" dt="2023-02-22T13:00:40.325" v="1762"/>
          <ac:spMkLst>
            <pc:docMk/>
            <pc:sldMk cId="3120378126" sldId="576"/>
            <ac:spMk id="7" creationId="{458C1F20-426A-CF6A-2E7D-694C41E80DE3}"/>
          </ac:spMkLst>
        </pc:spChg>
        <pc:spChg chg="del">
          <ac:chgData name="Roberta Tucker" userId="S::r.tucker@uwtsd.ac.uk::27ca61ee-ba03-4b92-a89a-1d5600e2200a" providerId="AD" clId="Web-{CA40654B-5DF4-1444-0F1C-6A8EBCB53A4F}" dt="2023-02-22T13:00:41.934" v="1763"/>
          <ac:spMkLst>
            <pc:docMk/>
            <pc:sldMk cId="3120378126" sldId="576"/>
            <ac:spMk id="10" creationId="{D480A507-8AAD-1087-3A4C-A97F69CD97F6}"/>
          </ac:spMkLst>
        </pc:spChg>
        <pc:spChg chg="del">
          <ac:chgData name="Roberta Tucker" userId="S::r.tucker@uwtsd.ac.uk::27ca61ee-ba03-4b92-a89a-1d5600e2200a" providerId="AD" clId="Web-{CA40654B-5DF4-1444-0F1C-6A8EBCB53A4F}" dt="2023-02-22T13:00:46.184" v="1764"/>
          <ac:spMkLst>
            <pc:docMk/>
            <pc:sldMk cId="3120378126" sldId="576"/>
            <ac:spMk id="11" creationId="{10E29003-9149-BAEA-25AC-D52C1E48563A}"/>
          </ac:spMkLst>
        </pc:spChg>
        <pc:spChg chg="mod">
          <ac:chgData name="Roberta Tucker" userId="S::r.tucker@uwtsd.ac.uk::27ca61ee-ba03-4b92-a89a-1d5600e2200a" providerId="AD" clId="Web-{CA40654B-5DF4-1444-0F1C-6A8EBCB53A4F}" dt="2023-02-22T15:17:20.443" v="2459" actId="1076"/>
          <ac:spMkLst>
            <pc:docMk/>
            <pc:sldMk cId="3120378126" sldId="576"/>
            <ac:spMk id="16" creationId="{2D203682-3315-0E2F-6C0F-4C31DAE0631E}"/>
          </ac:spMkLst>
        </pc:spChg>
        <pc:picChg chg="del">
          <ac:chgData name="Roberta Tucker" userId="S::r.tucker@uwtsd.ac.uk::27ca61ee-ba03-4b92-a89a-1d5600e2200a" providerId="AD" clId="Web-{CA40654B-5DF4-1444-0F1C-6A8EBCB53A4F}" dt="2023-02-22T15:16:28.066" v="2450"/>
          <ac:picMkLst>
            <pc:docMk/>
            <pc:sldMk cId="3120378126" sldId="576"/>
            <ac:picMk id="2" creationId="{21F8A08A-35F9-5F9D-D354-65DADA18F5AD}"/>
          </ac:picMkLst>
        </pc:picChg>
        <pc:picChg chg="add ord">
          <ac:chgData name="Roberta Tucker" userId="S::r.tucker@uwtsd.ac.uk::27ca61ee-ba03-4b92-a89a-1d5600e2200a" providerId="AD" clId="Web-{CA40654B-5DF4-1444-0F1C-6A8EBCB53A4F}" dt="2023-02-22T15:16:41.504" v="2454"/>
          <ac:picMkLst>
            <pc:docMk/>
            <pc:sldMk cId="3120378126" sldId="576"/>
            <ac:picMk id="7" creationId="{C9BEB040-6A12-9F8E-4831-F8E4062ECD7D}"/>
          </ac:picMkLst>
        </pc:picChg>
        <pc:cxnChg chg="add mod">
          <ac:chgData name="Roberta Tucker" userId="S::r.tucker@uwtsd.ac.uk::27ca61ee-ba03-4b92-a89a-1d5600e2200a" providerId="AD" clId="Web-{CA40654B-5DF4-1444-0F1C-6A8EBCB53A4F}" dt="2023-02-22T15:16:59.380" v="2457" actId="14100"/>
          <ac:cxnSpMkLst>
            <pc:docMk/>
            <pc:sldMk cId="3120378126" sldId="576"/>
            <ac:cxnSpMk id="4" creationId="{BC2C1687-BCDB-8D01-187F-5359CAE20BDB}"/>
          </ac:cxnSpMkLst>
        </pc:cxnChg>
      </pc:sldChg>
      <pc:sldChg chg="addSp delSp modSp">
        <pc:chgData name="Roberta Tucker" userId="S::r.tucker@uwtsd.ac.uk::27ca61ee-ba03-4b92-a89a-1d5600e2200a" providerId="AD" clId="Web-{CA40654B-5DF4-1444-0F1C-6A8EBCB53A4F}" dt="2023-02-22T13:43:28.963" v="2014" actId="1076"/>
        <pc:sldMkLst>
          <pc:docMk/>
          <pc:sldMk cId="4116886116" sldId="579"/>
        </pc:sldMkLst>
        <pc:spChg chg="add del mod">
          <ac:chgData name="Roberta Tucker" userId="S::r.tucker@uwtsd.ac.uk::27ca61ee-ba03-4b92-a89a-1d5600e2200a" providerId="AD" clId="Web-{CA40654B-5DF4-1444-0F1C-6A8EBCB53A4F}" dt="2023-02-22T13:05:29.660" v="1770"/>
          <ac:spMkLst>
            <pc:docMk/>
            <pc:sldMk cId="4116886116" sldId="579"/>
            <ac:spMk id="3" creationId="{4451570A-D8D8-7FF3-5730-73117E543C4B}"/>
          </ac:spMkLst>
        </pc:spChg>
        <pc:spChg chg="mod">
          <ac:chgData name="Roberta Tucker" userId="S::r.tucker@uwtsd.ac.uk::27ca61ee-ba03-4b92-a89a-1d5600e2200a" providerId="AD" clId="Web-{CA40654B-5DF4-1444-0F1C-6A8EBCB53A4F}" dt="2023-02-22T13:24:33.718" v="1881" actId="20577"/>
          <ac:spMkLst>
            <pc:docMk/>
            <pc:sldMk cId="4116886116" sldId="579"/>
            <ac:spMk id="5" creationId="{0B019432-F0E9-E765-2264-935D414F17CB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3:05:25.550" v="1768"/>
          <ac:spMkLst>
            <pc:docMk/>
            <pc:sldMk cId="4116886116" sldId="579"/>
            <ac:spMk id="6" creationId="{877738C7-E854-75D1-69F4-21312243EE8F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0:20:51.065" v="168"/>
          <ac:spMkLst>
            <pc:docMk/>
            <pc:sldMk cId="4116886116" sldId="579"/>
            <ac:spMk id="7" creationId="{B0212B0E-4954-6C6D-1A01-5A04A7546F62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0:21:06.535" v="173"/>
          <ac:spMkLst>
            <pc:docMk/>
            <pc:sldMk cId="4116886116" sldId="579"/>
            <ac:spMk id="8" creationId="{348DE634-796C-E84E-EC3B-6792470FB6D0}"/>
          </ac:spMkLst>
        </pc:spChg>
        <pc:spChg chg="add mod">
          <ac:chgData name="Roberta Tucker" userId="S::r.tucker@uwtsd.ac.uk::27ca61ee-ba03-4b92-a89a-1d5600e2200a" providerId="AD" clId="Web-{CA40654B-5DF4-1444-0F1C-6A8EBCB53A4F}" dt="2023-02-22T13:20:37.462" v="1858" actId="1076"/>
          <ac:spMkLst>
            <pc:docMk/>
            <pc:sldMk cId="4116886116" sldId="579"/>
            <ac:spMk id="8" creationId="{E2180A0E-1944-161C-031D-3BE48E066BC9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3:11:38.965" v="1800"/>
          <ac:spMkLst>
            <pc:docMk/>
            <pc:sldMk cId="4116886116" sldId="579"/>
            <ac:spMk id="9" creationId="{FA227949-DC4C-079D-0971-F444BB2B946B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3:05:27.972" v="1769"/>
          <ac:spMkLst>
            <pc:docMk/>
            <pc:sldMk cId="4116886116" sldId="579"/>
            <ac:spMk id="10" creationId="{29A4854E-D4DB-2596-6C45-335E547E4DBA}"/>
          </ac:spMkLst>
        </pc:spChg>
        <pc:spChg chg="add mod">
          <ac:chgData name="Roberta Tucker" userId="S::r.tucker@uwtsd.ac.uk::27ca61ee-ba03-4b92-a89a-1d5600e2200a" providerId="AD" clId="Web-{CA40654B-5DF4-1444-0F1C-6A8EBCB53A4F}" dt="2023-02-22T13:43:28.963" v="2014" actId="1076"/>
          <ac:spMkLst>
            <pc:docMk/>
            <pc:sldMk cId="4116886116" sldId="579"/>
            <ac:spMk id="11" creationId="{10B20615-D13F-6525-C2FE-1BC895C41E23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3:13:16.890" v="1820"/>
          <ac:spMkLst>
            <pc:docMk/>
            <pc:sldMk cId="4116886116" sldId="579"/>
            <ac:spMk id="12" creationId="{2E1965AE-5966-A339-36A1-B442D7A8B54E}"/>
          </ac:spMkLst>
        </pc:spChg>
        <pc:spChg chg="add mod">
          <ac:chgData name="Roberta Tucker" userId="S::r.tucker@uwtsd.ac.uk::27ca61ee-ba03-4b92-a89a-1d5600e2200a" providerId="AD" clId="Web-{CA40654B-5DF4-1444-0F1C-6A8EBCB53A4F}" dt="2023-02-22T13:20:39.416" v="1859" actId="1076"/>
          <ac:spMkLst>
            <pc:docMk/>
            <pc:sldMk cId="4116886116" sldId="579"/>
            <ac:spMk id="13" creationId="{54DA2EF5-1A1B-3D7F-8E82-399ECBCCC879}"/>
          </ac:spMkLst>
        </pc:spChg>
        <pc:picChg chg="add mod">
          <ac:chgData name="Roberta Tucker" userId="S::r.tucker@uwtsd.ac.uk::27ca61ee-ba03-4b92-a89a-1d5600e2200a" providerId="AD" clId="Web-{CA40654B-5DF4-1444-0F1C-6A8EBCB53A4F}" dt="2023-02-22T13:13:09.764" v="1819" actId="1076"/>
          <ac:picMkLst>
            <pc:docMk/>
            <pc:sldMk cId="4116886116" sldId="579"/>
            <ac:picMk id="7" creationId="{7384F945-4971-4552-5370-9DEA727D9FA0}"/>
          </ac:picMkLst>
        </pc:picChg>
      </pc:sldChg>
      <pc:sldChg chg="addSp delSp modSp">
        <pc:chgData name="Roberta Tucker" userId="S::r.tucker@uwtsd.ac.uk::27ca61ee-ba03-4b92-a89a-1d5600e2200a" providerId="AD" clId="Web-{CA40654B-5DF4-1444-0F1C-6A8EBCB53A4F}" dt="2023-02-22T12:42:59.972" v="1481"/>
        <pc:sldMkLst>
          <pc:docMk/>
          <pc:sldMk cId="3149371331" sldId="580"/>
        </pc:sldMkLst>
        <pc:spChg chg="del">
          <ac:chgData name="Roberta Tucker" userId="S::r.tucker@uwtsd.ac.uk::27ca61ee-ba03-4b92-a89a-1d5600e2200a" providerId="AD" clId="Web-{CA40654B-5DF4-1444-0F1C-6A8EBCB53A4F}" dt="2023-02-22T12:24:58.821" v="1287"/>
          <ac:spMkLst>
            <pc:docMk/>
            <pc:sldMk cId="3149371331" sldId="580"/>
            <ac:spMk id="3" creationId="{BE81BD22-F041-4643-2E57-645D07B4F719}"/>
          </ac:spMkLst>
        </pc:spChg>
        <pc:graphicFrameChg chg="add mod modGraphic">
          <ac:chgData name="Roberta Tucker" userId="S::r.tucker@uwtsd.ac.uk::27ca61ee-ba03-4b92-a89a-1d5600e2200a" providerId="AD" clId="Web-{CA40654B-5DF4-1444-0F1C-6A8EBCB53A4F}" dt="2023-02-22T12:42:59.972" v="1481"/>
          <ac:graphicFrameMkLst>
            <pc:docMk/>
            <pc:sldMk cId="3149371331" sldId="580"/>
            <ac:graphicFrameMk id="2" creationId="{B8361043-587C-D5AC-AD58-2714CE15B0E0}"/>
          </ac:graphicFrameMkLst>
        </pc:graphicFrameChg>
      </pc:sldChg>
      <pc:sldChg chg="addSp delSp modSp del">
        <pc:chgData name="Roberta Tucker" userId="S::r.tucker@uwtsd.ac.uk::27ca61ee-ba03-4b92-a89a-1d5600e2200a" providerId="AD" clId="Web-{CA40654B-5DF4-1444-0F1C-6A8EBCB53A4F}" dt="2023-02-23T12:11:17.144" v="4411"/>
        <pc:sldMkLst>
          <pc:docMk/>
          <pc:sldMk cId="3390306029" sldId="589"/>
        </pc:sldMkLst>
        <pc:spChg chg="mod">
          <ac:chgData name="Roberta Tucker" userId="S::r.tucker@uwtsd.ac.uk::27ca61ee-ba03-4b92-a89a-1d5600e2200a" providerId="AD" clId="Web-{CA40654B-5DF4-1444-0F1C-6A8EBCB53A4F}" dt="2023-02-22T16:33:45.613" v="2639" actId="1076"/>
          <ac:spMkLst>
            <pc:docMk/>
            <pc:sldMk cId="3390306029" sldId="589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CA40654B-5DF4-1444-0F1C-6A8EBCB53A4F}" dt="2023-02-22T16:39:02.252" v="2650" actId="1076"/>
          <ac:spMkLst>
            <pc:docMk/>
            <pc:sldMk cId="3390306029" sldId="589"/>
            <ac:spMk id="5" creationId="{DA2E92BE-0CD5-E6B0-AA52-858B51EC3AD5}"/>
          </ac:spMkLst>
        </pc:spChg>
        <pc:picChg chg="add del mod">
          <ac:chgData name="Roberta Tucker" userId="S::r.tucker@uwtsd.ac.uk::27ca61ee-ba03-4b92-a89a-1d5600e2200a" providerId="AD" clId="Web-{CA40654B-5DF4-1444-0F1C-6A8EBCB53A4F}" dt="2023-02-22T16:31:46.702" v="2630"/>
          <ac:picMkLst>
            <pc:docMk/>
            <pc:sldMk cId="3390306029" sldId="589"/>
            <ac:picMk id="2" creationId="{5E02078C-B182-1033-D7DB-0FE2E22984EC}"/>
          </ac:picMkLst>
        </pc:picChg>
        <pc:picChg chg="add mod">
          <ac:chgData name="Roberta Tucker" userId="S::r.tucker@uwtsd.ac.uk::27ca61ee-ba03-4b92-a89a-1d5600e2200a" providerId="AD" clId="Web-{CA40654B-5DF4-1444-0F1C-6A8EBCB53A4F}" dt="2023-02-22T16:33:34.925" v="2638" actId="14100"/>
          <ac:picMkLst>
            <pc:docMk/>
            <pc:sldMk cId="3390306029" sldId="589"/>
            <ac:picMk id="6" creationId="{42049921-DEFE-A5F4-DDF1-71DC2134262E}"/>
          </ac:picMkLst>
        </pc:picChg>
      </pc:sldChg>
      <pc:sldChg chg="addSp modSp del">
        <pc:chgData name="Roberta Tucker" userId="S::r.tucker@uwtsd.ac.uk::27ca61ee-ba03-4b92-a89a-1d5600e2200a" providerId="AD" clId="Web-{CA40654B-5DF4-1444-0F1C-6A8EBCB53A4F}" dt="2023-02-24T11:32:46.233" v="4505"/>
        <pc:sldMkLst>
          <pc:docMk/>
          <pc:sldMk cId="2865792335" sldId="593"/>
        </pc:sldMkLst>
        <pc:spChg chg="mod">
          <ac:chgData name="Roberta Tucker" userId="S::r.tucker@uwtsd.ac.uk::27ca61ee-ba03-4b92-a89a-1d5600e2200a" providerId="AD" clId="Web-{CA40654B-5DF4-1444-0F1C-6A8EBCB53A4F}" dt="2023-02-22T16:40:30.847" v="2654" actId="14100"/>
          <ac:spMkLst>
            <pc:docMk/>
            <pc:sldMk cId="2865792335" sldId="593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CA40654B-5DF4-1444-0F1C-6A8EBCB53A4F}" dt="2023-02-22T16:40:25.487" v="2653" actId="1076"/>
          <ac:spMkLst>
            <pc:docMk/>
            <pc:sldMk cId="2865792335" sldId="593"/>
            <ac:spMk id="5" creationId="{DA2E92BE-0CD5-E6B0-AA52-858B51EC3AD5}"/>
          </ac:spMkLst>
        </pc:spChg>
        <pc:picChg chg="add mod">
          <ac:chgData name="Roberta Tucker" userId="S::r.tucker@uwtsd.ac.uk::27ca61ee-ba03-4b92-a89a-1d5600e2200a" providerId="AD" clId="Web-{CA40654B-5DF4-1444-0F1C-6A8EBCB53A4F}" dt="2023-02-22T16:36:08.493" v="2643" actId="14100"/>
          <ac:picMkLst>
            <pc:docMk/>
            <pc:sldMk cId="2865792335" sldId="593"/>
            <ac:picMk id="2" creationId="{605AF0C5-7285-0219-0895-21387E43F03F}"/>
          </ac:picMkLst>
        </pc:picChg>
      </pc:sldChg>
      <pc:sldChg chg="addSp delSp modSp add replId">
        <pc:chgData name="Roberta Tucker" userId="S::r.tucker@uwtsd.ac.uk::27ca61ee-ba03-4b92-a89a-1d5600e2200a" providerId="AD" clId="Web-{CA40654B-5DF4-1444-0F1C-6A8EBCB53A4F}" dt="2023-02-22T09:47:27.264" v="38" actId="20577"/>
        <pc:sldMkLst>
          <pc:docMk/>
          <pc:sldMk cId="298902921" sldId="594"/>
        </pc:sldMkLst>
        <pc:spChg chg="mod">
          <ac:chgData name="Roberta Tucker" userId="S::r.tucker@uwtsd.ac.uk::27ca61ee-ba03-4b92-a89a-1d5600e2200a" providerId="AD" clId="Web-{CA40654B-5DF4-1444-0F1C-6A8EBCB53A4F}" dt="2023-02-22T09:47:27.264" v="38" actId="20577"/>
          <ac:spMkLst>
            <pc:docMk/>
            <pc:sldMk cId="298902921" sldId="594"/>
            <ac:spMk id="5" creationId="{0B019432-F0E9-E765-2264-935D414F17CB}"/>
          </ac:spMkLst>
        </pc:spChg>
        <pc:picChg chg="del">
          <ac:chgData name="Roberta Tucker" userId="S::r.tucker@uwtsd.ac.uk::27ca61ee-ba03-4b92-a89a-1d5600e2200a" providerId="AD" clId="Web-{CA40654B-5DF4-1444-0F1C-6A8EBCB53A4F}" dt="2023-02-22T09:44:17.681" v="14"/>
          <ac:picMkLst>
            <pc:docMk/>
            <pc:sldMk cId="298902921" sldId="594"/>
            <ac:picMk id="2" creationId="{F5F3A396-562A-CDCF-8E0A-D27F0915F174}"/>
          </ac:picMkLst>
        </pc:picChg>
        <pc:picChg chg="add mod">
          <ac:chgData name="Roberta Tucker" userId="S::r.tucker@uwtsd.ac.uk::27ca61ee-ba03-4b92-a89a-1d5600e2200a" providerId="AD" clId="Web-{CA40654B-5DF4-1444-0F1C-6A8EBCB53A4F}" dt="2023-02-22T09:44:30.744" v="17" actId="14100"/>
          <ac:picMkLst>
            <pc:docMk/>
            <pc:sldMk cId="298902921" sldId="594"/>
            <ac:picMk id="3" creationId="{3C795B4B-4D3D-FEBA-CD68-B1393CEE1841}"/>
          </ac:picMkLst>
        </pc:picChg>
      </pc:sldChg>
      <pc:sldChg chg="modSp add replId">
        <pc:chgData name="Roberta Tucker" userId="S::r.tucker@uwtsd.ac.uk::27ca61ee-ba03-4b92-a89a-1d5600e2200a" providerId="AD" clId="Web-{CA40654B-5DF4-1444-0F1C-6A8EBCB53A4F}" dt="2023-02-22T09:57:22.436" v="125" actId="1076"/>
        <pc:sldMkLst>
          <pc:docMk/>
          <pc:sldMk cId="1531722688" sldId="595"/>
        </pc:sldMkLst>
        <pc:spChg chg="mod">
          <ac:chgData name="Roberta Tucker" userId="S::r.tucker@uwtsd.ac.uk::27ca61ee-ba03-4b92-a89a-1d5600e2200a" providerId="AD" clId="Web-{CA40654B-5DF4-1444-0F1C-6A8EBCB53A4F}" dt="2023-02-22T09:48:42.376" v="56" actId="20577"/>
          <ac:spMkLst>
            <pc:docMk/>
            <pc:sldMk cId="1531722688" sldId="595"/>
            <ac:spMk id="2" creationId="{977D7E01-B3BC-B742-33CC-293CA46289BB}"/>
          </ac:spMkLst>
        </pc:spChg>
        <pc:spChg chg="mod">
          <ac:chgData name="Roberta Tucker" userId="S::r.tucker@uwtsd.ac.uk::27ca61ee-ba03-4b92-a89a-1d5600e2200a" providerId="AD" clId="Web-{CA40654B-5DF4-1444-0F1C-6A8EBCB53A4F}" dt="2023-02-22T09:50:23.863" v="68" actId="20577"/>
          <ac:spMkLst>
            <pc:docMk/>
            <pc:sldMk cId="1531722688" sldId="595"/>
            <ac:spMk id="3" creationId="{E52A6331-3C4B-57AB-578D-45A87EBE480E}"/>
          </ac:spMkLst>
        </pc:spChg>
        <pc:spChg chg="mod">
          <ac:chgData name="Roberta Tucker" userId="S::r.tucker@uwtsd.ac.uk::27ca61ee-ba03-4b92-a89a-1d5600e2200a" providerId="AD" clId="Web-{CA40654B-5DF4-1444-0F1C-6A8EBCB53A4F}" dt="2023-02-22T09:49:55.237" v="65" actId="1076"/>
          <ac:spMkLst>
            <pc:docMk/>
            <pc:sldMk cId="1531722688" sldId="595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CA40654B-5DF4-1444-0F1C-6A8EBCB53A4F}" dt="2023-02-22T09:52:07.522" v="81" actId="1076"/>
          <ac:spMkLst>
            <pc:docMk/>
            <pc:sldMk cId="1531722688" sldId="595"/>
            <ac:spMk id="6" creationId="{B83CC0F8-05B0-40E6-8D82-1BDFD3892F1B}"/>
          </ac:spMkLst>
        </pc:spChg>
        <pc:spChg chg="mod">
          <ac:chgData name="Roberta Tucker" userId="S::r.tucker@uwtsd.ac.uk::27ca61ee-ba03-4b92-a89a-1d5600e2200a" providerId="AD" clId="Web-{CA40654B-5DF4-1444-0F1C-6A8EBCB53A4F}" dt="2023-02-22T09:52:12.022" v="82" actId="14100"/>
          <ac:spMkLst>
            <pc:docMk/>
            <pc:sldMk cId="1531722688" sldId="595"/>
            <ac:spMk id="7" creationId="{EC9C40D9-240B-7359-41EE-499C0B237FE5}"/>
          </ac:spMkLst>
        </pc:spChg>
        <pc:spChg chg="mod">
          <ac:chgData name="Roberta Tucker" userId="S::r.tucker@uwtsd.ac.uk::27ca61ee-ba03-4b92-a89a-1d5600e2200a" providerId="AD" clId="Web-{CA40654B-5DF4-1444-0F1C-6A8EBCB53A4F}" dt="2023-02-22T09:56:32.966" v="114" actId="1076"/>
          <ac:spMkLst>
            <pc:docMk/>
            <pc:sldMk cId="1531722688" sldId="595"/>
            <ac:spMk id="8" creationId="{59035E17-BF33-4B8D-175C-C4AB1A0D7E31}"/>
          </ac:spMkLst>
        </pc:spChg>
        <pc:spChg chg="mod">
          <ac:chgData name="Roberta Tucker" userId="S::r.tucker@uwtsd.ac.uk::27ca61ee-ba03-4b92-a89a-1d5600e2200a" providerId="AD" clId="Web-{CA40654B-5DF4-1444-0F1C-6A8EBCB53A4F}" dt="2023-02-22T09:56:35.185" v="115" actId="1076"/>
          <ac:spMkLst>
            <pc:docMk/>
            <pc:sldMk cId="1531722688" sldId="595"/>
            <ac:spMk id="9" creationId="{CAA307BD-7192-A9F1-7A7E-8F6D477E1166}"/>
          </ac:spMkLst>
        </pc:spChg>
        <pc:spChg chg="mod">
          <ac:chgData name="Roberta Tucker" userId="S::r.tucker@uwtsd.ac.uk::27ca61ee-ba03-4b92-a89a-1d5600e2200a" providerId="AD" clId="Web-{CA40654B-5DF4-1444-0F1C-6A8EBCB53A4F}" dt="2023-02-22T09:56:30.169" v="113" actId="1076"/>
          <ac:spMkLst>
            <pc:docMk/>
            <pc:sldMk cId="1531722688" sldId="595"/>
            <ac:spMk id="10" creationId="{4AE14902-EACD-EC42-8747-02E463910E0D}"/>
          </ac:spMkLst>
        </pc:spChg>
        <pc:spChg chg="mod">
          <ac:chgData name="Roberta Tucker" userId="S::r.tucker@uwtsd.ac.uk::27ca61ee-ba03-4b92-a89a-1d5600e2200a" providerId="AD" clId="Web-{CA40654B-5DF4-1444-0F1C-6A8EBCB53A4F}" dt="2023-02-22T09:57:22.436" v="125" actId="1076"/>
          <ac:spMkLst>
            <pc:docMk/>
            <pc:sldMk cId="1531722688" sldId="595"/>
            <ac:spMk id="11" creationId="{4F5753A9-860A-EAD8-DDBE-51ECA81D6496}"/>
          </ac:spMkLst>
        </pc:spChg>
        <pc:spChg chg="mod">
          <ac:chgData name="Roberta Tucker" userId="S::r.tucker@uwtsd.ac.uk::27ca61ee-ba03-4b92-a89a-1d5600e2200a" providerId="AD" clId="Web-{CA40654B-5DF4-1444-0F1C-6A8EBCB53A4F}" dt="2023-02-22T09:57:17.701" v="124" actId="1076"/>
          <ac:spMkLst>
            <pc:docMk/>
            <pc:sldMk cId="1531722688" sldId="595"/>
            <ac:spMk id="12" creationId="{65FED07B-D9EA-B32C-4431-ED0F8DCA2597}"/>
          </ac:spMkLst>
        </pc:spChg>
      </pc:sldChg>
      <pc:sldChg chg="modSp add replId">
        <pc:chgData name="Roberta Tucker" userId="S::r.tucker@uwtsd.ac.uk::27ca61ee-ba03-4b92-a89a-1d5600e2200a" providerId="AD" clId="Web-{CA40654B-5DF4-1444-0F1C-6A8EBCB53A4F}" dt="2023-02-22T09:58:32.734" v="129" actId="20577"/>
        <pc:sldMkLst>
          <pc:docMk/>
          <pc:sldMk cId="981663991" sldId="596"/>
        </pc:sldMkLst>
        <pc:spChg chg="mod">
          <ac:chgData name="Roberta Tucker" userId="S::r.tucker@uwtsd.ac.uk::27ca61ee-ba03-4b92-a89a-1d5600e2200a" providerId="AD" clId="Web-{CA40654B-5DF4-1444-0F1C-6A8EBCB53A4F}" dt="2023-02-22T09:58:32.734" v="129" actId="20577"/>
          <ac:spMkLst>
            <pc:docMk/>
            <pc:sldMk cId="981663991" sldId="596"/>
            <ac:spMk id="2" creationId="{65D99740-FD02-2E4D-FA50-8AC039B6FAF0}"/>
          </ac:spMkLst>
        </pc:spChg>
      </pc:sldChg>
      <pc:sldChg chg="addSp modSp add">
        <pc:chgData name="Roberta Tucker" userId="S::r.tucker@uwtsd.ac.uk::27ca61ee-ba03-4b92-a89a-1d5600e2200a" providerId="AD" clId="Web-{CA40654B-5DF4-1444-0F1C-6A8EBCB53A4F}" dt="2023-02-22T10:05:25.401" v="150" actId="14100"/>
        <pc:sldMkLst>
          <pc:docMk/>
          <pc:sldMk cId="1730925432" sldId="597"/>
        </pc:sldMkLst>
        <pc:spChg chg="mod">
          <ac:chgData name="Roberta Tucker" userId="S::r.tucker@uwtsd.ac.uk::27ca61ee-ba03-4b92-a89a-1d5600e2200a" providerId="AD" clId="Web-{CA40654B-5DF4-1444-0F1C-6A8EBCB53A4F}" dt="2023-02-22T10:03:15.554" v="137" actId="20577"/>
          <ac:spMkLst>
            <pc:docMk/>
            <pc:sldMk cId="1730925432" sldId="597"/>
            <ac:spMk id="3" creationId="{41A0C09E-F4FB-7363-A440-D883B20B34B1}"/>
          </ac:spMkLst>
        </pc:spChg>
        <pc:spChg chg="add ord">
          <ac:chgData name="Roberta Tucker" userId="S::r.tucker@uwtsd.ac.uk::27ca61ee-ba03-4b92-a89a-1d5600e2200a" providerId="AD" clId="Web-{CA40654B-5DF4-1444-0F1C-6A8EBCB53A4F}" dt="2023-02-22T10:02:06.771" v="134"/>
          <ac:spMkLst>
            <pc:docMk/>
            <pc:sldMk cId="1730925432" sldId="597"/>
            <ac:spMk id="7" creationId="{C4BF92A5-68F1-AAC7-5380-93449C16C59E}"/>
          </ac:spMkLst>
        </pc:spChg>
        <pc:spChg chg="mod">
          <ac:chgData name="Roberta Tucker" userId="S::r.tucker@uwtsd.ac.uk::27ca61ee-ba03-4b92-a89a-1d5600e2200a" providerId="AD" clId="Web-{CA40654B-5DF4-1444-0F1C-6A8EBCB53A4F}" dt="2023-02-22T10:03:25.742" v="140" actId="20577"/>
          <ac:spMkLst>
            <pc:docMk/>
            <pc:sldMk cId="1730925432" sldId="597"/>
            <ac:spMk id="16" creationId="{86CF345D-AC42-DCF4-3EFD-2F6908192505}"/>
          </ac:spMkLst>
        </pc:spChg>
        <pc:spChg chg="mod">
          <ac:chgData name="Roberta Tucker" userId="S::r.tucker@uwtsd.ac.uk::27ca61ee-ba03-4b92-a89a-1d5600e2200a" providerId="AD" clId="Web-{CA40654B-5DF4-1444-0F1C-6A8EBCB53A4F}" dt="2023-02-22T10:04:04.696" v="148" actId="1076"/>
          <ac:spMkLst>
            <pc:docMk/>
            <pc:sldMk cId="1730925432" sldId="597"/>
            <ac:spMk id="21" creationId="{29F81B5D-05F4-468A-7E5B-E77C42B7BB91}"/>
          </ac:spMkLst>
        </pc:spChg>
        <pc:spChg chg="mod">
          <ac:chgData name="Roberta Tucker" userId="S::r.tucker@uwtsd.ac.uk::27ca61ee-ba03-4b92-a89a-1d5600e2200a" providerId="AD" clId="Web-{CA40654B-5DF4-1444-0F1C-6A8EBCB53A4F}" dt="2023-02-22T10:03:34.445" v="145" actId="20577"/>
          <ac:spMkLst>
            <pc:docMk/>
            <pc:sldMk cId="1730925432" sldId="597"/>
            <ac:spMk id="22" creationId="{6B04344C-553E-540C-0EE9-ADF68734E283}"/>
          </ac:spMkLst>
        </pc:spChg>
        <pc:picChg chg="mod">
          <ac:chgData name="Roberta Tucker" userId="S::r.tucker@uwtsd.ac.uk::27ca61ee-ba03-4b92-a89a-1d5600e2200a" providerId="AD" clId="Web-{CA40654B-5DF4-1444-0F1C-6A8EBCB53A4F}" dt="2023-02-22T10:05:18.745" v="149" actId="14100"/>
          <ac:picMkLst>
            <pc:docMk/>
            <pc:sldMk cId="1730925432" sldId="597"/>
            <ac:picMk id="2" creationId="{F1FE14A7-3315-1B21-28AA-4928D65DCCFD}"/>
          </ac:picMkLst>
        </pc:picChg>
        <pc:picChg chg="mod">
          <ac:chgData name="Roberta Tucker" userId="S::r.tucker@uwtsd.ac.uk::27ca61ee-ba03-4b92-a89a-1d5600e2200a" providerId="AD" clId="Web-{CA40654B-5DF4-1444-0F1C-6A8EBCB53A4F}" dt="2023-02-22T10:05:25.401" v="150" actId="14100"/>
          <ac:picMkLst>
            <pc:docMk/>
            <pc:sldMk cId="1730925432" sldId="597"/>
            <ac:picMk id="4" creationId="{9B1E3805-544E-2D8B-DDB5-F0FB1B7B7662}"/>
          </ac:picMkLst>
        </pc:picChg>
      </pc:sldChg>
      <pc:sldChg chg="add del">
        <pc:chgData name="Roberta Tucker" userId="S::r.tucker@uwtsd.ac.uk::27ca61ee-ba03-4b92-a89a-1d5600e2200a" providerId="AD" clId="Web-{CA40654B-5DF4-1444-0F1C-6A8EBCB53A4F}" dt="2023-02-22T10:01:52.333" v="132"/>
        <pc:sldMkLst>
          <pc:docMk/>
          <pc:sldMk cId="875185033" sldId="598"/>
        </pc:sldMkLst>
      </pc:sldChg>
      <pc:sldChg chg="addSp delSp modSp add replId delAnim">
        <pc:chgData name="Roberta Tucker" userId="S::r.tucker@uwtsd.ac.uk::27ca61ee-ba03-4b92-a89a-1d5600e2200a" providerId="AD" clId="Web-{CA40654B-5DF4-1444-0F1C-6A8EBCB53A4F}" dt="2023-02-22T15:22:40.969" v="2515" actId="20577"/>
        <pc:sldMkLst>
          <pc:docMk/>
          <pc:sldMk cId="3175182876" sldId="598"/>
        </pc:sldMkLst>
        <pc:spChg chg="mod">
          <ac:chgData name="Roberta Tucker" userId="S::r.tucker@uwtsd.ac.uk::27ca61ee-ba03-4b92-a89a-1d5600e2200a" providerId="AD" clId="Web-{CA40654B-5DF4-1444-0F1C-6A8EBCB53A4F}" dt="2023-02-22T15:22:40.969" v="2515" actId="20577"/>
          <ac:spMkLst>
            <pc:docMk/>
            <pc:sldMk cId="3175182876" sldId="598"/>
            <ac:spMk id="3" creationId="{976291AA-75F5-DB79-1BB0-8C1F1978BD68}"/>
          </ac:spMkLst>
        </pc:spChg>
        <pc:spChg chg="del mod">
          <ac:chgData name="Roberta Tucker" userId="S::r.tucker@uwtsd.ac.uk::27ca61ee-ba03-4b92-a89a-1d5600e2200a" providerId="AD" clId="Web-{CA40654B-5DF4-1444-0F1C-6A8EBCB53A4F}" dt="2023-02-22T10:07:21.264" v="153"/>
          <ac:spMkLst>
            <pc:docMk/>
            <pc:sldMk cId="3175182876" sldId="598"/>
            <ac:spMk id="4" creationId="{E107B33E-2FB2-C28B-8106-606FCEDC89FB}"/>
          </ac:spMkLst>
        </pc:spChg>
        <pc:spChg chg="del">
          <ac:chgData name="Roberta Tucker" userId="S::r.tucker@uwtsd.ac.uk::27ca61ee-ba03-4b92-a89a-1d5600e2200a" providerId="AD" clId="Web-{CA40654B-5DF4-1444-0F1C-6A8EBCB53A4F}" dt="2023-02-22T10:07:23.623" v="154"/>
          <ac:spMkLst>
            <pc:docMk/>
            <pc:sldMk cId="3175182876" sldId="598"/>
            <ac:spMk id="5" creationId="{7A20DBBD-7DDA-8D56-CE80-75679AFC79A9}"/>
          </ac:spMkLst>
        </pc:spChg>
        <pc:spChg chg="del">
          <ac:chgData name="Roberta Tucker" userId="S::r.tucker@uwtsd.ac.uk::27ca61ee-ba03-4b92-a89a-1d5600e2200a" providerId="AD" clId="Web-{CA40654B-5DF4-1444-0F1C-6A8EBCB53A4F}" dt="2023-02-22T10:07:25.404" v="155"/>
          <ac:spMkLst>
            <pc:docMk/>
            <pc:sldMk cId="3175182876" sldId="598"/>
            <ac:spMk id="6" creationId="{B30E0984-967F-1C30-DE34-494663AA2EA3}"/>
          </ac:spMkLst>
        </pc:spChg>
        <pc:spChg chg="del">
          <ac:chgData name="Roberta Tucker" userId="S::r.tucker@uwtsd.ac.uk::27ca61ee-ba03-4b92-a89a-1d5600e2200a" providerId="AD" clId="Web-{CA40654B-5DF4-1444-0F1C-6A8EBCB53A4F}" dt="2023-02-22T10:07:27.201" v="156"/>
          <ac:spMkLst>
            <pc:docMk/>
            <pc:sldMk cId="3175182876" sldId="598"/>
            <ac:spMk id="7" creationId="{458C1F20-426A-CF6A-2E7D-694C41E80DE3}"/>
          </ac:spMkLst>
        </pc:spChg>
        <pc:spChg chg="del">
          <ac:chgData name="Roberta Tucker" userId="S::r.tucker@uwtsd.ac.uk::27ca61ee-ba03-4b92-a89a-1d5600e2200a" providerId="AD" clId="Web-{CA40654B-5DF4-1444-0F1C-6A8EBCB53A4F}" dt="2023-02-22T10:07:29.061" v="157"/>
          <ac:spMkLst>
            <pc:docMk/>
            <pc:sldMk cId="3175182876" sldId="598"/>
            <ac:spMk id="10" creationId="{D480A507-8AAD-1087-3A4C-A97F69CD97F6}"/>
          </ac:spMkLst>
        </pc:spChg>
        <pc:spChg chg="del">
          <ac:chgData name="Roberta Tucker" userId="S::r.tucker@uwtsd.ac.uk::27ca61ee-ba03-4b92-a89a-1d5600e2200a" providerId="AD" clId="Web-{CA40654B-5DF4-1444-0F1C-6A8EBCB53A4F}" dt="2023-02-22T10:07:31.045" v="158"/>
          <ac:spMkLst>
            <pc:docMk/>
            <pc:sldMk cId="3175182876" sldId="598"/>
            <ac:spMk id="11" creationId="{10E29003-9149-BAEA-25AC-D52C1E48563A}"/>
          </ac:spMkLst>
        </pc:spChg>
        <pc:spChg chg="mod">
          <ac:chgData name="Roberta Tucker" userId="S::r.tucker@uwtsd.ac.uk::27ca61ee-ba03-4b92-a89a-1d5600e2200a" providerId="AD" clId="Web-{CA40654B-5DF4-1444-0F1C-6A8EBCB53A4F}" dt="2023-02-22T11:16:25.869" v="921" actId="1076"/>
          <ac:spMkLst>
            <pc:docMk/>
            <pc:sldMk cId="3175182876" sldId="598"/>
            <ac:spMk id="16" creationId="{2D203682-3315-0E2F-6C0F-4C31DAE0631E}"/>
          </ac:spMkLst>
        </pc:spChg>
        <pc:picChg chg="del mod">
          <ac:chgData name="Roberta Tucker" userId="S::r.tucker@uwtsd.ac.uk::27ca61ee-ba03-4b92-a89a-1d5600e2200a" providerId="AD" clId="Web-{CA40654B-5DF4-1444-0F1C-6A8EBCB53A4F}" dt="2023-02-22T11:17:26.995" v="925"/>
          <ac:picMkLst>
            <pc:docMk/>
            <pc:sldMk cId="3175182876" sldId="598"/>
            <ac:picMk id="2" creationId="{21F8A08A-35F9-5F9D-D354-65DADA18F5AD}"/>
          </ac:picMkLst>
        </pc:picChg>
        <pc:picChg chg="add mod ord">
          <ac:chgData name="Roberta Tucker" userId="S::r.tucker@uwtsd.ac.uk::27ca61ee-ba03-4b92-a89a-1d5600e2200a" providerId="AD" clId="Web-{CA40654B-5DF4-1444-0F1C-6A8EBCB53A4F}" dt="2023-02-22T11:18:10.418" v="933"/>
          <ac:picMkLst>
            <pc:docMk/>
            <pc:sldMk cId="3175182876" sldId="598"/>
            <ac:picMk id="12" creationId="{01662828-4AF3-FDF5-24FB-87BFC194A4B9}"/>
          </ac:picMkLst>
        </pc:picChg>
        <pc:cxnChg chg="add mod">
          <ac:chgData name="Roberta Tucker" userId="S::r.tucker@uwtsd.ac.uk::27ca61ee-ba03-4b92-a89a-1d5600e2200a" providerId="AD" clId="Web-{CA40654B-5DF4-1444-0F1C-6A8EBCB53A4F}" dt="2023-02-22T11:18:34.435" v="937" actId="14100"/>
          <ac:cxnSpMkLst>
            <pc:docMk/>
            <pc:sldMk cId="3175182876" sldId="598"/>
            <ac:cxnSpMk id="9" creationId="{BB6C4208-BE82-5AD3-755F-0BE8A0B2A077}"/>
          </ac:cxnSpMkLst>
        </pc:cxnChg>
      </pc:sldChg>
      <pc:sldChg chg="delSp add del ord replId delAnim">
        <pc:chgData name="Roberta Tucker" userId="S::r.tucker@uwtsd.ac.uk::27ca61ee-ba03-4b92-a89a-1d5600e2200a" providerId="AD" clId="Web-{CA40654B-5DF4-1444-0F1C-6A8EBCB53A4F}" dt="2023-02-22T11:56:30.336" v="1059"/>
        <pc:sldMkLst>
          <pc:docMk/>
          <pc:sldMk cId="2196157401" sldId="599"/>
        </pc:sldMkLst>
        <pc:spChg chg="del">
          <ac:chgData name="Roberta Tucker" userId="S::r.tucker@uwtsd.ac.uk::27ca61ee-ba03-4b92-a89a-1d5600e2200a" providerId="AD" clId="Web-{CA40654B-5DF4-1444-0F1C-6A8EBCB53A4F}" dt="2023-02-22T11:00:53.330" v="896"/>
          <ac:spMkLst>
            <pc:docMk/>
            <pc:sldMk cId="2196157401" sldId="599"/>
            <ac:spMk id="3" creationId="{976291AA-75F5-DB79-1BB0-8C1F1978BD68}"/>
          </ac:spMkLst>
        </pc:spChg>
        <pc:spChg chg="del">
          <ac:chgData name="Roberta Tucker" userId="S::r.tucker@uwtsd.ac.uk::27ca61ee-ba03-4b92-a89a-1d5600e2200a" providerId="AD" clId="Web-{CA40654B-5DF4-1444-0F1C-6A8EBCB53A4F}" dt="2023-02-22T11:00:59.564" v="897"/>
          <ac:spMkLst>
            <pc:docMk/>
            <pc:sldMk cId="2196157401" sldId="599"/>
            <ac:spMk id="5" creationId="{7A20DBBD-7DDA-8D56-CE80-75679AFC79A9}"/>
          </ac:spMkLst>
        </pc:spChg>
        <pc:spChg chg="del">
          <ac:chgData name="Roberta Tucker" userId="S::r.tucker@uwtsd.ac.uk::27ca61ee-ba03-4b92-a89a-1d5600e2200a" providerId="AD" clId="Web-{CA40654B-5DF4-1444-0F1C-6A8EBCB53A4F}" dt="2023-02-22T11:01:03.189" v="898"/>
          <ac:spMkLst>
            <pc:docMk/>
            <pc:sldMk cId="2196157401" sldId="599"/>
            <ac:spMk id="6" creationId="{B30E0984-967F-1C30-DE34-494663AA2EA3}"/>
          </ac:spMkLst>
        </pc:spChg>
        <pc:spChg chg="del">
          <ac:chgData name="Roberta Tucker" userId="S::r.tucker@uwtsd.ac.uk::27ca61ee-ba03-4b92-a89a-1d5600e2200a" providerId="AD" clId="Web-{CA40654B-5DF4-1444-0F1C-6A8EBCB53A4F}" dt="2023-02-22T11:01:07.986" v="899"/>
          <ac:spMkLst>
            <pc:docMk/>
            <pc:sldMk cId="2196157401" sldId="599"/>
            <ac:spMk id="7" creationId="{458C1F20-426A-CF6A-2E7D-694C41E80DE3}"/>
          </ac:spMkLst>
        </pc:spChg>
        <pc:spChg chg="del">
          <ac:chgData name="Roberta Tucker" userId="S::r.tucker@uwtsd.ac.uk::27ca61ee-ba03-4b92-a89a-1d5600e2200a" providerId="AD" clId="Web-{CA40654B-5DF4-1444-0F1C-6A8EBCB53A4F}" dt="2023-02-22T11:01:09.424" v="900"/>
          <ac:spMkLst>
            <pc:docMk/>
            <pc:sldMk cId="2196157401" sldId="599"/>
            <ac:spMk id="10" creationId="{D480A507-8AAD-1087-3A4C-A97F69CD97F6}"/>
          </ac:spMkLst>
        </pc:spChg>
        <pc:spChg chg="del">
          <ac:chgData name="Roberta Tucker" userId="S::r.tucker@uwtsd.ac.uk::27ca61ee-ba03-4b92-a89a-1d5600e2200a" providerId="AD" clId="Web-{CA40654B-5DF4-1444-0F1C-6A8EBCB53A4F}" dt="2023-02-22T11:01:09.502" v="901"/>
          <ac:spMkLst>
            <pc:docMk/>
            <pc:sldMk cId="2196157401" sldId="599"/>
            <ac:spMk id="11" creationId="{10E29003-9149-BAEA-25AC-D52C1E48563A}"/>
          </ac:spMkLst>
        </pc:spChg>
      </pc:sldChg>
      <pc:sldChg chg="addSp delSp modSp add replId">
        <pc:chgData name="Roberta Tucker" userId="S::r.tucker@uwtsd.ac.uk::27ca61ee-ba03-4b92-a89a-1d5600e2200a" providerId="AD" clId="Web-{CA40654B-5DF4-1444-0F1C-6A8EBCB53A4F}" dt="2023-02-22T15:22:57.922" v="2524" actId="20577"/>
        <pc:sldMkLst>
          <pc:docMk/>
          <pc:sldMk cId="2671549780" sldId="600"/>
        </pc:sldMkLst>
        <pc:spChg chg="mod">
          <ac:chgData name="Roberta Tucker" userId="S::r.tucker@uwtsd.ac.uk::27ca61ee-ba03-4b92-a89a-1d5600e2200a" providerId="AD" clId="Web-{CA40654B-5DF4-1444-0F1C-6A8EBCB53A4F}" dt="2023-02-22T15:22:57.922" v="2524" actId="20577"/>
          <ac:spMkLst>
            <pc:docMk/>
            <pc:sldMk cId="2671549780" sldId="600"/>
            <ac:spMk id="3" creationId="{976291AA-75F5-DB79-1BB0-8C1F1978BD68}"/>
          </ac:spMkLst>
        </pc:spChg>
        <pc:spChg chg="ord">
          <ac:chgData name="Roberta Tucker" userId="S::r.tucker@uwtsd.ac.uk::27ca61ee-ba03-4b92-a89a-1d5600e2200a" providerId="AD" clId="Web-{CA40654B-5DF4-1444-0F1C-6A8EBCB53A4F}" dt="2023-02-22T11:14:56.351" v="916"/>
          <ac:spMkLst>
            <pc:docMk/>
            <pc:sldMk cId="2671549780" sldId="600"/>
            <ac:spMk id="8" creationId="{8A251975-193B-5496-59F7-A495860CF50E}"/>
          </ac:spMkLst>
        </pc:spChg>
        <pc:spChg chg="mod">
          <ac:chgData name="Roberta Tucker" userId="S::r.tucker@uwtsd.ac.uk::27ca61ee-ba03-4b92-a89a-1d5600e2200a" providerId="AD" clId="Web-{CA40654B-5DF4-1444-0F1C-6A8EBCB53A4F}" dt="2023-02-22T11:19:03.467" v="939" actId="20577"/>
          <ac:spMkLst>
            <pc:docMk/>
            <pc:sldMk cId="2671549780" sldId="600"/>
            <ac:spMk id="16" creationId="{2D203682-3315-0E2F-6C0F-4C31DAE0631E}"/>
          </ac:spMkLst>
        </pc:spChg>
        <pc:picChg chg="del">
          <ac:chgData name="Roberta Tucker" userId="S::r.tucker@uwtsd.ac.uk::27ca61ee-ba03-4b92-a89a-1d5600e2200a" providerId="AD" clId="Web-{CA40654B-5DF4-1444-0F1C-6A8EBCB53A4F}" dt="2023-02-22T11:13:48.427" v="905"/>
          <ac:picMkLst>
            <pc:docMk/>
            <pc:sldMk cId="2671549780" sldId="600"/>
            <ac:picMk id="2" creationId="{21F8A08A-35F9-5F9D-D354-65DADA18F5AD}"/>
          </ac:picMkLst>
        </pc:picChg>
        <pc:picChg chg="add del mod ord">
          <ac:chgData name="Roberta Tucker" userId="S::r.tucker@uwtsd.ac.uk::27ca61ee-ba03-4b92-a89a-1d5600e2200a" providerId="AD" clId="Web-{CA40654B-5DF4-1444-0F1C-6A8EBCB53A4F}" dt="2023-02-22T11:19:19.623" v="942" actId="1076"/>
          <ac:picMkLst>
            <pc:docMk/>
            <pc:sldMk cId="2671549780" sldId="600"/>
            <ac:picMk id="5" creationId="{BBB4C593-8B3E-C943-C020-AE59959F44EC}"/>
          </ac:picMkLst>
        </pc:picChg>
        <pc:cxnChg chg="mod">
          <ac:chgData name="Roberta Tucker" userId="S::r.tucker@uwtsd.ac.uk::27ca61ee-ba03-4b92-a89a-1d5600e2200a" providerId="AD" clId="Web-{CA40654B-5DF4-1444-0F1C-6A8EBCB53A4F}" dt="2023-02-22T11:19:48.437" v="944" actId="14100"/>
          <ac:cxnSpMkLst>
            <pc:docMk/>
            <pc:sldMk cId="2671549780" sldId="600"/>
            <ac:cxnSpMk id="9" creationId="{BB6C4208-BE82-5AD3-755F-0BE8A0B2A077}"/>
          </ac:cxnSpMkLst>
        </pc:cxnChg>
      </pc:sldChg>
      <pc:sldChg chg="addSp delSp modSp add ord replId">
        <pc:chgData name="Roberta Tucker" userId="S::r.tucker@uwtsd.ac.uk::27ca61ee-ba03-4b92-a89a-1d5600e2200a" providerId="AD" clId="Web-{CA40654B-5DF4-1444-0F1C-6A8EBCB53A4F}" dt="2023-02-22T15:27:55.431" v="2591" actId="14100"/>
        <pc:sldMkLst>
          <pc:docMk/>
          <pc:sldMk cId="3639225690" sldId="601"/>
        </pc:sldMkLst>
        <pc:spChg chg="mod">
          <ac:chgData name="Roberta Tucker" userId="S::r.tucker@uwtsd.ac.uk::27ca61ee-ba03-4b92-a89a-1d5600e2200a" providerId="AD" clId="Web-{CA40654B-5DF4-1444-0F1C-6A8EBCB53A4F}" dt="2023-02-22T15:09:00.959" v="2419" actId="1076"/>
          <ac:spMkLst>
            <pc:docMk/>
            <pc:sldMk cId="3639225690" sldId="601"/>
            <ac:spMk id="3" creationId="{4451570A-D8D8-7FF3-5730-73117E543C4B}"/>
          </ac:spMkLst>
        </pc:spChg>
        <pc:spChg chg="mod">
          <ac:chgData name="Roberta Tucker" userId="S::r.tucker@uwtsd.ac.uk::27ca61ee-ba03-4b92-a89a-1d5600e2200a" providerId="AD" clId="Web-{CA40654B-5DF4-1444-0F1C-6A8EBCB53A4F}" dt="2023-02-22T15:09:28.475" v="2425" actId="1076"/>
          <ac:spMkLst>
            <pc:docMk/>
            <pc:sldMk cId="3639225690" sldId="601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CA40654B-5DF4-1444-0F1C-6A8EBCB53A4F}" dt="2023-02-22T15:09:55.679" v="2427" actId="1076"/>
          <ac:spMkLst>
            <pc:docMk/>
            <pc:sldMk cId="3639225690" sldId="601"/>
            <ac:spMk id="6" creationId="{877738C7-E854-75D1-69F4-21312243EE8F}"/>
          </ac:spMkLst>
        </pc:spChg>
        <pc:spChg chg="add mod">
          <ac:chgData name="Roberta Tucker" userId="S::r.tucker@uwtsd.ac.uk::27ca61ee-ba03-4b92-a89a-1d5600e2200a" providerId="AD" clId="Web-{CA40654B-5DF4-1444-0F1C-6A8EBCB53A4F}" dt="2023-02-22T15:27:55.431" v="2591" actId="14100"/>
          <ac:spMkLst>
            <pc:docMk/>
            <pc:sldMk cId="3639225690" sldId="601"/>
            <ac:spMk id="8" creationId="{40CFBE70-4C5F-8449-84F2-A6AE09CC79CC}"/>
          </ac:spMkLst>
        </pc:spChg>
        <pc:spChg chg="mod">
          <ac:chgData name="Roberta Tucker" userId="S::r.tucker@uwtsd.ac.uk::27ca61ee-ba03-4b92-a89a-1d5600e2200a" providerId="AD" clId="Web-{CA40654B-5DF4-1444-0F1C-6A8EBCB53A4F}" dt="2023-02-22T15:09:05.506" v="2420" actId="1076"/>
          <ac:spMkLst>
            <pc:docMk/>
            <pc:sldMk cId="3639225690" sldId="601"/>
            <ac:spMk id="10" creationId="{29A4854E-D4DB-2596-6C45-335E547E4DBA}"/>
          </ac:spMkLst>
        </pc:spChg>
        <pc:spChg chg="del mod">
          <ac:chgData name="Roberta Tucker" userId="S::r.tucker@uwtsd.ac.uk::27ca61ee-ba03-4b92-a89a-1d5600e2200a" providerId="AD" clId="Web-{CA40654B-5DF4-1444-0F1C-6A8EBCB53A4F}" dt="2023-02-22T13:23:32.295" v="1867"/>
          <ac:spMkLst>
            <pc:docMk/>
            <pc:sldMk cId="3639225690" sldId="601"/>
            <ac:spMk id="11" creationId="{10B20615-D13F-6525-C2FE-1BC895C41E23}"/>
          </ac:spMkLst>
        </pc:spChg>
        <pc:spChg chg="del mod">
          <ac:chgData name="Roberta Tucker" userId="S::r.tucker@uwtsd.ac.uk::27ca61ee-ba03-4b92-a89a-1d5600e2200a" providerId="AD" clId="Web-{CA40654B-5DF4-1444-0F1C-6A8EBCB53A4F}" dt="2023-02-22T13:37:45.002" v="1995"/>
          <ac:spMkLst>
            <pc:docMk/>
            <pc:sldMk cId="3639225690" sldId="601"/>
            <ac:spMk id="12" creationId="{2E1965AE-5966-A339-36A1-B442D7A8B54E}"/>
          </ac:spMkLst>
        </pc:spChg>
        <pc:spChg chg="del mod">
          <ac:chgData name="Roberta Tucker" userId="S::r.tucker@uwtsd.ac.uk::27ca61ee-ba03-4b92-a89a-1d5600e2200a" providerId="AD" clId="Web-{CA40654B-5DF4-1444-0F1C-6A8EBCB53A4F}" dt="2023-02-22T15:08:53.552" v="2418"/>
          <ac:spMkLst>
            <pc:docMk/>
            <pc:sldMk cId="3639225690" sldId="601"/>
            <ac:spMk id="13" creationId="{54DA2EF5-1A1B-3D7F-8E82-399ECBCCC879}"/>
          </ac:spMkLst>
        </pc:spChg>
        <pc:picChg chg="mod">
          <ac:chgData name="Roberta Tucker" userId="S::r.tucker@uwtsd.ac.uk::27ca61ee-ba03-4b92-a89a-1d5600e2200a" providerId="AD" clId="Web-{CA40654B-5DF4-1444-0F1C-6A8EBCB53A4F}" dt="2023-02-22T13:30:50.164" v="1927" actId="1076"/>
          <ac:picMkLst>
            <pc:docMk/>
            <pc:sldMk cId="3639225690" sldId="601"/>
            <ac:picMk id="2" creationId="{8720B92E-E763-E6C1-AD07-B200FC0C9CE6}"/>
          </ac:picMkLst>
        </pc:picChg>
        <pc:picChg chg="add mod">
          <ac:chgData name="Roberta Tucker" userId="S::r.tucker@uwtsd.ac.uk::27ca61ee-ba03-4b92-a89a-1d5600e2200a" providerId="AD" clId="Web-{CA40654B-5DF4-1444-0F1C-6A8EBCB53A4F}" dt="2023-02-22T15:09:31.913" v="2426" actId="1076"/>
          <ac:picMkLst>
            <pc:docMk/>
            <pc:sldMk cId="3639225690" sldId="601"/>
            <ac:picMk id="11" creationId="{61F3A9A3-9DEE-6BA8-532A-B195E52C4B3D}"/>
          </ac:picMkLst>
        </pc:picChg>
      </pc:sldChg>
      <pc:sldChg chg="addSp delSp modSp add replId addAnim delAnim">
        <pc:chgData name="Roberta Tucker" userId="S::r.tucker@uwtsd.ac.uk::27ca61ee-ba03-4b92-a89a-1d5600e2200a" providerId="AD" clId="Web-{CA40654B-5DF4-1444-0F1C-6A8EBCB53A4F}" dt="2023-02-22T15:21:58.077" v="2500" actId="20577"/>
        <pc:sldMkLst>
          <pc:docMk/>
          <pc:sldMk cId="2989652041" sldId="602"/>
        </pc:sldMkLst>
        <pc:spChg chg="del mod">
          <ac:chgData name="Roberta Tucker" userId="S::r.tucker@uwtsd.ac.uk::27ca61ee-ba03-4b92-a89a-1d5600e2200a" providerId="AD" clId="Web-{CA40654B-5DF4-1444-0F1C-6A8EBCB53A4F}" dt="2023-02-22T11:59:42.247" v="1062"/>
          <ac:spMkLst>
            <pc:docMk/>
            <pc:sldMk cId="2989652041" sldId="602"/>
            <ac:spMk id="3" creationId="{976291AA-75F5-DB79-1BB0-8C1F1978BD68}"/>
          </ac:spMkLst>
        </pc:spChg>
        <pc:spChg chg="add mod">
          <ac:chgData name="Roberta Tucker" userId="S::r.tucker@uwtsd.ac.uk::27ca61ee-ba03-4b92-a89a-1d5600e2200a" providerId="AD" clId="Web-{CA40654B-5DF4-1444-0F1C-6A8EBCB53A4F}" dt="2023-02-22T15:21:58.077" v="2500" actId="20577"/>
          <ac:spMkLst>
            <pc:docMk/>
            <pc:sldMk cId="2989652041" sldId="602"/>
            <ac:spMk id="4" creationId="{7F30C2F8-39E2-5ADB-50E0-CD8FD0181AE1}"/>
          </ac:spMkLst>
        </pc:spChg>
        <pc:cxnChg chg="mod">
          <ac:chgData name="Roberta Tucker" userId="S::r.tucker@uwtsd.ac.uk::27ca61ee-ba03-4b92-a89a-1d5600e2200a" providerId="AD" clId="Web-{CA40654B-5DF4-1444-0F1C-6A8EBCB53A4F}" dt="2023-02-22T11:59:44.185" v="1063" actId="1076"/>
          <ac:cxnSpMkLst>
            <pc:docMk/>
            <pc:sldMk cId="2989652041" sldId="602"/>
            <ac:cxnSpMk id="9" creationId="{BB6C4208-BE82-5AD3-755F-0BE8A0B2A077}"/>
          </ac:cxnSpMkLst>
        </pc:cxnChg>
      </pc:sldChg>
      <pc:sldChg chg="modSp add replId">
        <pc:chgData name="Roberta Tucker" userId="S::r.tucker@uwtsd.ac.uk::27ca61ee-ba03-4b92-a89a-1d5600e2200a" providerId="AD" clId="Web-{CA40654B-5DF4-1444-0F1C-6A8EBCB53A4F}" dt="2023-02-22T12:42:37.300" v="1479"/>
        <pc:sldMkLst>
          <pc:docMk/>
          <pc:sldMk cId="2239323229" sldId="603"/>
        </pc:sldMkLst>
        <pc:graphicFrameChg chg="mod modGraphic">
          <ac:chgData name="Roberta Tucker" userId="S::r.tucker@uwtsd.ac.uk::27ca61ee-ba03-4b92-a89a-1d5600e2200a" providerId="AD" clId="Web-{CA40654B-5DF4-1444-0F1C-6A8EBCB53A4F}" dt="2023-02-22T12:42:37.300" v="1479"/>
          <ac:graphicFrameMkLst>
            <pc:docMk/>
            <pc:sldMk cId="2239323229" sldId="603"/>
            <ac:graphicFrameMk id="2" creationId="{B8361043-587C-D5AC-AD58-2714CE15B0E0}"/>
          </ac:graphicFrameMkLst>
        </pc:graphicFrameChg>
      </pc:sldChg>
      <pc:sldChg chg="modSp add replId">
        <pc:chgData name="Roberta Tucker" userId="S::r.tucker@uwtsd.ac.uk::27ca61ee-ba03-4b92-a89a-1d5600e2200a" providerId="AD" clId="Web-{CA40654B-5DF4-1444-0F1C-6A8EBCB53A4F}" dt="2023-02-22T12:48:33.120" v="1571"/>
        <pc:sldMkLst>
          <pc:docMk/>
          <pc:sldMk cId="1921097281" sldId="604"/>
        </pc:sldMkLst>
        <pc:graphicFrameChg chg="mod modGraphic">
          <ac:chgData name="Roberta Tucker" userId="S::r.tucker@uwtsd.ac.uk::27ca61ee-ba03-4b92-a89a-1d5600e2200a" providerId="AD" clId="Web-{CA40654B-5DF4-1444-0F1C-6A8EBCB53A4F}" dt="2023-02-22T12:48:33.120" v="1571"/>
          <ac:graphicFrameMkLst>
            <pc:docMk/>
            <pc:sldMk cId="1921097281" sldId="604"/>
            <ac:graphicFrameMk id="2" creationId="{B8361043-587C-D5AC-AD58-2714CE15B0E0}"/>
          </ac:graphicFrameMkLst>
        </pc:graphicFrameChg>
      </pc:sldChg>
      <pc:sldChg chg="modSp add replId">
        <pc:chgData name="Roberta Tucker" userId="S::r.tucker@uwtsd.ac.uk::27ca61ee-ba03-4b92-a89a-1d5600e2200a" providerId="AD" clId="Web-{CA40654B-5DF4-1444-0F1C-6A8EBCB53A4F}" dt="2023-02-22T12:58:41.588" v="1721"/>
        <pc:sldMkLst>
          <pc:docMk/>
          <pc:sldMk cId="3595496741" sldId="605"/>
        </pc:sldMkLst>
        <pc:graphicFrameChg chg="mod modGraphic">
          <ac:chgData name="Roberta Tucker" userId="S::r.tucker@uwtsd.ac.uk::27ca61ee-ba03-4b92-a89a-1d5600e2200a" providerId="AD" clId="Web-{CA40654B-5DF4-1444-0F1C-6A8EBCB53A4F}" dt="2023-02-22T12:58:41.588" v="1721"/>
          <ac:graphicFrameMkLst>
            <pc:docMk/>
            <pc:sldMk cId="3595496741" sldId="605"/>
            <ac:graphicFrameMk id="2" creationId="{B8361043-587C-D5AC-AD58-2714CE15B0E0}"/>
          </ac:graphicFrameMkLst>
        </pc:graphicFrameChg>
      </pc:sldChg>
      <pc:sldChg chg="add ord replId">
        <pc:chgData name="Roberta Tucker" userId="S::r.tucker@uwtsd.ac.uk::27ca61ee-ba03-4b92-a89a-1d5600e2200a" providerId="AD" clId="Web-{CA40654B-5DF4-1444-0F1C-6A8EBCB53A4F}" dt="2023-02-22T13:00:49.200" v="1765"/>
        <pc:sldMkLst>
          <pc:docMk/>
          <pc:sldMk cId="3538569552" sldId="606"/>
        </pc:sldMkLst>
      </pc:sldChg>
      <pc:sldChg chg="addSp delSp modSp add ord replId">
        <pc:chgData name="Roberta Tucker" userId="S::r.tucker@uwtsd.ac.uk::27ca61ee-ba03-4b92-a89a-1d5600e2200a" providerId="AD" clId="Web-{CA40654B-5DF4-1444-0F1C-6A8EBCB53A4F}" dt="2023-02-22T14:53:53.087" v="2389" actId="1076"/>
        <pc:sldMkLst>
          <pc:docMk/>
          <pc:sldMk cId="1282223912" sldId="607"/>
        </pc:sldMkLst>
        <pc:spChg chg="mod">
          <ac:chgData name="Roberta Tucker" userId="S::r.tucker@uwtsd.ac.uk::27ca61ee-ba03-4b92-a89a-1d5600e2200a" providerId="AD" clId="Web-{CA40654B-5DF4-1444-0F1C-6A8EBCB53A4F}" dt="2023-02-22T14:53:48.555" v="2388" actId="1076"/>
          <ac:spMkLst>
            <pc:docMk/>
            <pc:sldMk cId="1282223912" sldId="607"/>
            <ac:spMk id="3" creationId="{4451570A-D8D8-7FF3-5730-73117E543C4B}"/>
          </ac:spMkLst>
        </pc:spChg>
        <pc:spChg chg="mod">
          <ac:chgData name="Roberta Tucker" userId="S::r.tucker@uwtsd.ac.uk::27ca61ee-ba03-4b92-a89a-1d5600e2200a" providerId="AD" clId="Web-{CA40654B-5DF4-1444-0F1C-6A8EBCB53A4F}" dt="2023-02-22T14:50:20.189" v="2365" actId="1076"/>
          <ac:spMkLst>
            <pc:docMk/>
            <pc:sldMk cId="1282223912" sldId="607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CA40654B-5DF4-1444-0F1C-6A8EBCB53A4F}" dt="2023-02-22T14:53:41.289" v="2386" actId="1076"/>
          <ac:spMkLst>
            <pc:docMk/>
            <pc:sldMk cId="1282223912" sldId="607"/>
            <ac:spMk id="6" creationId="{877738C7-E854-75D1-69F4-21312243EE8F}"/>
          </ac:spMkLst>
        </pc:spChg>
        <pc:spChg chg="mod">
          <ac:chgData name="Roberta Tucker" userId="S::r.tucker@uwtsd.ac.uk::27ca61ee-ba03-4b92-a89a-1d5600e2200a" providerId="AD" clId="Web-{CA40654B-5DF4-1444-0F1C-6A8EBCB53A4F}" dt="2023-02-22T14:53:53.087" v="2389" actId="1076"/>
          <ac:spMkLst>
            <pc:docMk/>
            <pc:sldMk cId="1282223912" sldId="607"/>
            <ac:spMk id="10" creationId="{29A4854E-D4DB-2596-6C45-335E547E4DBA}"/>
          </ac:spMkLst>
        </pc:spChg>
        <pc:spChg chg="del mod">
          <ac:chgData name="Roberta Tucker" userId="S::r.tucker@uwtsd.ac.uk::27ca61ee-ba03-4b92-a89a-1d5600e2200a" providerId="AD" clId="Web-{CA40654B-5DF4-1444-0F1C-6A8EBCB53A4F}" dt="2023-02-22T13:23:20.138" v="1864"/>
          <ac:spMkLst>
            <pc:docMk/>
            <pc:sldMk cId="1282223912" sldId="607"/>
            <ac:spMk id="11" creationId="{10B20615-D13F-6525-C2FE-1BC895C41E23}"/>
          </ac:spMkLst>
        </pc:spChg>
        <pc:spChg chg="mod">
          <ac:chgData name="Roberta Tucker" userId="S::r.tucker@uwtsd.ac.uk::27ca61ee-ba03-4b92-a89a-1d5600e2200a" providerId="AD" clId="Web-{CA40654B-5DF4-1444-0F1C-6A8EBCB53A4F}" dt="2023-02-22T14:53:05.210" v="2382" actId="20577"/>
          <ac:spMkLst>
            <pc:docMk/>
            <pc:sldMk cId="1282223912" sldId="607"/>
            <ac:spMk id="12" creationId="{2E1965AE-5966-A339-36A1-B442D7A8B54E}"/>
          </ac:spMkLst>
        </pc:spChg>
        <pc:spChg chg="del mod">
          <ac:chgData name="Roberta Tucker" userId="S::r.tucker@uwtsd.ac.uk::27ca61ee-ba03-4b92-a89a-1d5600e2200a" providerId="AD" clId="Web-{CA40654B-5DF4-1444-0F1C-6A8EBCB53A4F}" dt="2023-02-22T14:49:42.079" v="2359"/>
          <ac:spMkLst>
            <pc:docMk/>
            <pc:sldMk cId="1282223912" sldId="607"/>
            <ac:spMk id="13" creationId="{54DA2EF5-1A1B-3D7F-8E82-399ECBCCC879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14:49:40.469" v="2358"/>
          <ac:spMkLst>
            <pc:docMk/>
            <pc:sldMk cId="1282223912" sldId="607"/>
            <ac:spMk id="14" creationId="{7CC2BD77-D1AC-A262-036A-EB9DC2F53DBD}"/>
          </ac:spMkLst>
        </pc:spChg>
        <pc:picChg chg="del">
          <ac:chgData name="Roberta Tucker" userId="S::r.tucker@uwtsd.ac.uk::27ca61ee-ba03-4b92-a89a-1d5600e2200a" providerId="AD" clId="Web-{CA40654B-5DF4-1444-0F1C-6A8EBCB53A4F}" dt="2023-02-22T14:44:33.975" v="2237"/>
          <ac:picMkLst>
            <pc:docMk/>
            <pc:sldMk cId="1282223912" sldId="607"/>
            <ac:picMk id="4" creationId="{62C12048-9EEC-ED59-A247-0AA3AAC3EF74}"/>
          </ac:picMkLst>
        </pc:picChg>
        <pc:picChg chg="add del mod">
          <ac:chgData name="Roberta Tucker" userId="S::r.tucker@uwtsd.ac.uk::27ca61ee-ba03-4b92-a89a-1d5600e2200a" providerId="AD" clId="Web-{CA40654B-5DF4-1444-0F1C-6A8EBCB53A4F}" dt="2023-02-22T13:56:34.075" v="2125"/>
          <ac:picMkLst>
            <pc:docMk/>
            <pc:sldMk cId="1282223912" sldId="607"/>
            <ac:picMk id="7" creationId="{4CAFC7C4-8170-A98C-C2A4-3A25EC867A07}"/>
          </ac:picMkLst>
        </pc:picChg>
        <pc:picChg chg="add mod">
          <ac:chgData name="Roberta Tucker" userId="S::r.tucker@uwtsd.ac.uk::27ca61ee-ba03-4b92-a89a-1d5600e2200a" providerId="AD" clId="Web-{CA40654B-5DF4-1444-0F1C-6A8EBCB53A4F}" dt="2023-02-22T14:50:23.314" v="2366" actId="1076"/>
          <ac:picMkLst>
            <pc:docMk/>
            <pc:sldMk cId="1282223912" sldId="607"/>
            <ac:picMk id="8" creationId="{43737927-E8F8-575F-48D8-8FEB3595D7F4}"/>
          </ac:picMkLst>
        </pc:picChg>
        <pc:picChg chg="add del mod">
          <ac:chgData name="Roberta Tucker" userId="S::r.tucker@uwtsd.ac.uk::27ca61ee-ba03-4b92-a89a-1d5600e2200a" providerId="AD" clId="Web-{CA40654B-5DF4-1444-0F1C-6A8EBCB53A4F}" dt="2023-02-22T14:49:39.422" v="2357"/>
          <ac:picMkLst>
            <pc:docMk/>
            <pc:sldMk cId="1282223912" sldId="607"/>
            <ac:picMk id="11" creationId="{129A2847-E735-DE1C-F915-DB9BB742EE8C}"/>
          </ac:picMkLst>
        </pc:picChg>
      </pc:sldChg>
      <pc:sldChg chg="addSp delSp modSp add replId">
        <pc:chgData name="Roberta Tucker" userId="S::r.tucker@uwtsd.ac.uk::27ca61ee-ba03-4b92-a89a-1d5600e2200a" providerId="AD" clId="Web-{CA40654B-5DF4-1444-0F1C-6A8EBCB53A4F}" dt="2023-02-22T13:44:04.980" v="2025" actId="1076"/>
        <pc:sldMkLst>
          <pc:docMk/>
          <pc:sldMk cId="75391772" sldId="608"/>
        </pc:sldMkLst>
        <pc:spChg chg="mod">
          <ac:chgData name="Roberta Tucker" userId="S::r.tucker@uwtsd.ac.uk::27ca61ee-ba03-4b92-a89a-1d5600e2200a" providerId="AD" clId="Web-{CA40654B-5DF4-1444-0F1C-6A8EBCB53A4F}" dt="2023-02-22T13:25:33.001" v="1889" actId="20577"/>
          <ac:spMkLst>
            <pc:docMk/>
            <pc:sldMk cId="75391772" sldId="608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CA40654B-5DF4-1444-0F1C-6A8EBCB53A4F}" dt="2023-02-22T13:19:51.305" v="1847" actId="14100"/>
          <ac:spMkLst>
            <pc:docMk/>
            <pc:sldMk cId="75391772" sldId="608"/>
            <ac:spMk id="8" creationId="{E2180A0E-1944-161C-031D-3BE48E066BC9}"/>
          </ac:spMkLst>
        </pc:spChg>
        <pc:spChg chg="add mod">
          <ac:chgData name="Roberta Tucker" userId="S::r.tucker@uwtsd.ac.uk::27ca61ee-ba03-4b92-a89a-1d5600e2200a" providerId="AD" clId="Web-{CA40654B-5DF4-1444-0F1C-6A8EBCB53A4F}" dt="2023-02-22T13:44:04.980" v="2025" actId="1076"/>
          <ac:spMkLst>
            <pc:docMk/>
            <pc:sldMk cId="75391772" sldId="608"/>
            <ac:spMk id="9" creationId="{0C4A1E10-28D7-27FE-E073-58E1AF5220B8}"/>
          </ac:spMkLst>
        </pc:spChg>
        <pc:spChg chg="del">
          <ac:chgData name="Roberta Tucker" userId="S::r.tucker@uwtsd.ac.uk::27ca61ee-ba03-4b92-a89a-1d5600e2200a" providerId="AD" clId="Web-{CA40654B-5DF4-1444-0F1C-6A8EBCB53A4F}" dt="2023-02-22T13:15:26.424" v="1832"/>
          <ac:spMkLst>
            <pc:docMk/>
            <pc:sldMk cId="75391772" sldId="608"/>
            <ac:spMk id="11" creationId="{10B20615-D13F-6525-C2FE-1BC895C41E23}"/>
          </ac:spMkLst>
        </pc:spChg>
        <pc:picChg chg="add mod">
          <ac:chgData name="Roberta Tucker" userId="S::r.tucker@uwtsd.ac.uk::27ca61ee-ba03-4b92-a89a-1d5600e2200a" providerId="AD" clId="Web-{CA40654B-5DF4-1444-0F1C-6A8EBCB53A4F}" dt="2023-02-22T13:15:11.939" v="1831" actId="14100"/>
          <ac:picMkLst>
            <pc:docMk/>
            <pc:sldMk cId="75391772" sldId="608"/>
            <ac:picMk id="3" creationId="{8B22C7CF-612B-A05C-F865-75DDF97F3618}"/>
          </ac:picMkLst>
        </pc:picChg>
        <pc:picChg chg="del">
          <ac:chgData name="Roberta Tucker" userId="S::r.tucker@uwtsd.ac.uk::27ca61ee-ba03-4b92-a89a-1d5600e2200a" providerId="AD" clId="Web-{CA40654B-5DF4-1444-0F1C-6A8EBCB53A4F}" dt="2023-02-22T13:14:53.548" v="1826"/>
          <ac:picMkLst>
            <pc:docMk/>
            <pc:sldMk cId="75391772" sldId="608"/>
            <ac:picMk id="7" creationId="{7384F945-4971-4552-5370-9DEA727D9FA0}"/>
          </ac:picMkLst>
        </pc:picChg>
      </pc:sldChg>
      <pc:sldChg chg="delSp modSp add replId">
        <pc:chgData name="Roberta Tucker" userId="S::r.tucker@uwtsd.ac.uk::27ca61ee-ba03-4b92-a89a-1d5600e2200a" providerId="AD" clId="Web-{CA40654B-5DF4-1444-0F1C-6A8EBCB53A4F}" dt="2023-02-22T16:26:15.487" v="2624" actId="20577"/>
        <pc:sldMkLst>
          <pc:docMk/>
          <pc:sldMk cId="693398134" sldId="609"/>
        </pc:sldMkLst>
        <pc:spChg chg="del">
          <ac:chgData name="Roberta Tucker" userId="S::r.tucker@uwtsd.ac.uk::27ca61ee-ba03-4b92-a89a-1d5600e2200a" providerId="AD" clId="Web-{CA40654B-5DF4-1444-0F1C-6A8EBCB53A4F}" dt="2023-02-22T14:47:55.560" v="2296"/>
          <ac:spMkLst>
            <pc:docMk/>
            <pc:sldMk cId="693398134" sldId="609"/>
            <ac:spMk id="3" creationId="{4451570A-D8D8-7FF3-5730-73117E543C4B}"/>
          </ac:spMkLst>
        </pc:spChg>
        <pc:spChg chg="mod">
          <ac:chgData name="Roberta Tucker" userId="S::r.tucker@uwtsd.ac.uk::27ca61ee-ba03-4b92-a89a-1d5600e2200a" providerId="AD" clId="Web-{CA40654B-5DF4-1444-0F1C-6A8EBCB53A4F}" dt="2023-02-22T14:48:00.513" v="2297" actId="1076"/>
          <ac:spMkLst>
            <pc:docMk/>
            <pc:sldMk cId="693398134" sldId="609"/>
            <ac:spMk id="5" creationId="{0B019432-F0E9-E765-2264-935D414F17CB}"/>
          </ac:spMkLst>
        </pc:spChg>
        <pc:spChg chg="del">
          <ac:chgData name="Roberta Tucker" userId="S::r.tucker@uwtsd.ac.uk::27ca61ee-ba03-4b92-a89a-1d5600e2200a" providerId="AD" clId="Web-{CA40654B-5DF4-1444-0F1C-6A8EBCB53A4F}" dt="2023-02-22T14:47:52.357" v="2294"/>
          <ac:spMkLst>
            <pc:docMk/>
            <pc:sldMk cId="693398134" sldId="609"/>
            <ac:spMk id="6" creationId="{877738C7-E854-75D1-69F4-21312243EE8F}"/>
          </ac:spMkLst>
        </pc:spChg>
        <pc:spChg chg="del">
          <ac:chgData name="Roberta Tucker" userId="S::r.tucker@uwtsd.ac.uk::27ca61ee-ba03-4b92-a89a-1d5600e2200a" providerId="AD" clId="Web-{CA40654B-5DF4-1444-0F1C-6A8EBCB53A4F}" dt="2023-02-22T14:47:54.044" v="2295"/>
          <ac:spMkLst>
            <pc:docMk/>
            <pc:sldMk cId="693398134" sldId="609"/>
            <ac:spMk id="10" creationId="{29A4854E-D4DB-2596-6C45-335E547E4DBA}"/>
          </ac:spMkLst>
        </pc:spChg>
        <pc:spChg chg="del">
          <ac:chgData name="Roberta Tucker" userId="S::r.tucker@uwtsd.ac.uk::27ca61ee-ba03-4b92-a89a-1d5600e2200a" providerId="AD" clId="Web-{CA40654B-5DF4-1444-0F1C-6A8EBCB53A4F}" dt="2023-02-22T14:47:49.247" v="2293"/>
          <ac:spMkLst>
            <pc:docMk/>
            <pc:sldMk cId="693398134" sldId="609"/>
            <ac:spMk id="12" creationId="{2E1965AE-5966-A339-36A1-B442D7A8B54E}"/>
          </ac:spMkLst>
        </pc:spChg>
        <pc:spChg chg="mod">
          <ac:chgData name="Roberta Tucker" userId="S::r.tucker@uwtsd.ac.uk::27ca61ee-ba03-4b92-a89a-1d5600e2200a" providerId="AD" clId="Web-{CA40654B-5DF4-1444-0F1C-6A8EBCB53A4F}" dt="2023-02-22T16:26:15.487" v="2624" actId="20577"/>
          <ac:spMkLst>
            <pc:docMk/>
            <pc:sldMk cId="693398134" sldId="609"/>
            <ac:spMk id="13" creationId="{54DA2EF5-1A1B-3D7F-8E82-399ECBCCC879}"/>
          </ac:spMkLst>
        </pc:spChg>
        <pc:spChg chg="mod">
          <ac:chgData name="Roberta Tucker" userId="S::r.tucker@uwtsd.ac.uk::27ca61ee-ba03-4b92-a89a-1d5600e2200a" providerId="AD" clId="Web-{CA40654B-5DF4-1444-0F1C-6A8EBCB53A4F}" dt="2023-02-22T14:54:48.166" v="2395" actId="1076"/>
          <ac:spMkLst>
            <pc:docMk/>
            <pc:sldMk cId="693398134" sldId="609"/>
            <ac:spMk id="14" creationId="{7CC2BD77-D1AC-A262-036A-EB9DC2F53DBD}"/>
          </ac:spMkLst>
        </pc:spChg>
        <pc:picChg chg="mod">
          <ac:chgData name="Roberta Tucker" userId="S::r.tucker@uwtsd.ac.uk::27ca61ee-ba03-4b92-a89a-1d5600e2200a" providerId="AD" clId="Web-{CA40654B-5DF4-1444-0F1C-6A8EBCB53A4F}" dt="2023-02-22T14:50:30.377" v="2367" actId="1076"/>
          <ac:picMkLst>
            <pc:docMk/>
            <pc:sldMk cId="693398134" sldId="609"/>
            <ac:picMk id="8" creationId="{43737927-E8F8-575F-48D8-8FEB3595D7F4}"/>
          </ac:picMkLst>
        </pc:picChg>
        <pc:picChg chg="mod">
          <ac:chgData name="Roberta Tucker" userId="S::r.tucker@uwtsd.ac.uk::27ca61ee-ba03-4b92-a89a-1d5600e2200a" providerId="AD" clId="Web-{CA40654B-5DF4-1444-0F1C-6A8EBCB53A4F}" dt="2023-02-22T14:54:30.322" v="2393" actId="1076"/>
          <ac:picMkLst>
            <pc:docMk/>
            <pc:sldMk cId="693398134" sldId="609"/>
            <ac:picMk id="11" creationId="{129A2847-E735-DE1C-F915-DB9BB742EE8C}"/>
          </ac:picMkLst>
        </pc:picChg>
      </pc:sldChg>
      <pc:sldChg chg="addSp delSp modSp add ord replId">
        <pc:chgData name="Roberta Tucker" userId="S::r.tucker@uwtsd.ac.uk::27ca61ee-ba03-4b92-a89a-1d5600e2200a" providerId="AD" clId="Web-{CA40654B-5DF4-1444-0F1C-6A8EBCB53A4F}" dt="2023-02-22T15:15:20.314" v="2448" actId="20577"/>
        <pc:sldMkLst>
          <pc:docMk/>
          <pc:sldMk cId="1383988288" sldId="610"/>
        </pc:sldMkLst>
        <pc:spChg chg="add">
          <ac:chgData name="Roberta Tucker" userId="S::r.tucker@uwtsd.ac.uk::27ca61ee-ba03-4b92-a89a-1d5600e2200a" providerId="AD" clId="Web-{CA40654B-5DF4-1444-0F1C-6A8EBCB53A4F}" dt="2023-02-22T15:11:40.182" v="2430"/>
          <ac:spMkLst>
            <pc:docMk/>
            <pc:sldMk cId="1383988288" sldId="610"/>
            <ac:spMk id="4" creationId="{D0E50212-BC62-F7DF-BAB8-D11929D8E016}"/>
          </ac:spMkLst>
        </pc:spChg>
        <pc:spChg chg="mod">
          <ac:chgData name="Roberta Tucker" userId="S::r.tucker@uwtsd.ac.uk::27ca61ee-ba03-4b92-a89a-1d5600e2200a" providerId="AD" clId="Web-{CA40654B-5DF4-1444-0F1C-6A8EBCB53A4F}" dt="2023-02-22T15:15:20.314" v="2448" actId="20577"/>
          <ac:spMkLst>
            <pc:docMk/>
            <pc:sldMk cId="1383988288" sldId="610"/>
            <ac:spMk id="13" creationId="{54DA2EF5-1A1B-3D7F-8E82-399ECBCCC879}"/>
          </ac:spMkLst>
        </pc:spChg>
        <pc:spChg chg="mod">
          <ac:chgData name="Roberta Tucker" userId="S::r.tucker@uwtsd.ac.uk::27ca61ee-ba03-4b92-a89a-1d5600e2200a" providerId="AD" clId="Web-{CA40654B-5DF4-1444-0F1C-6A8EBCB53A4F}" dt="2023-02-22T15:12:26.043" v="2435" actId="20577"/>
          <ac:spMkLst>
            <pc:docMk/>
            <pc:sldMk cId="1383988288" sldId="610"/>
            <ac:spMk id="14" creationId="{7CC2BD77-D1AC-A262-036A-EB9DC2F53DBD}"/>
          </ac:spMkLst>
        </pc:spChg>
        <pc:picChg chg="add mod">
          <ac:chgData name="Roberta Tucker" userId="S::r.tucker@uwtsd.ac.uk::27ca61ee-ba03-4b92-a89a-1d5600e2200a" providerId="AD" clId="Web-{CA40654B-5DF4-1444-0F1C-6A8EBCB53A4F}" dt="2023-02-22T15:12:09.449" v="2434" actId="14100"/>
          <ac:picMkLst>
            <pc:docMk/>
            <pc:sldMk cId="1383988288" sldId="610"/>
            <ac:picMk id="7" creationId="{6C670671-46DF-3E03-521B-6B758A1DED92}"/>
          </ac:picMkLst>
        </pc:picChg>
        <pc:picChg chg="del">
          <ac:chgData name="Roberta Tucker" userId="S::r.tucker@uwtsd.ac.uk::27ca61ee-ba03-4b92-a89a-1d5600e2200a" providerId="AD" clId="Web-{CA40654B-5DF4-1444-0F1C-6A8EBCB53A4F}" dt="2023-02-22T15:12:02.683" v="2432"/>
          <ac:picMkLst>
            <pc:docMk/>
            <pc:sldMk cId="1383988288" sldId="610"/>
            <ac:picMk id="11" creationId="{129A2847-E735-DE1C-F915-DB9BB742EE8C}"/>
          </ac:picMkLst>
        </pc:picChg>
      </pc:sldChg>
      <pc:sldChg chg="modSp add replId">
        <pc:chgData name="Roberta Tucker" userId="S::r.tucker@uwtsd.ac.uk::27ca61ee-ba03-4b92-a89a-1d5600e2200a" providerId="AD" clId="Web-{CA40654B-5DF4-1444-0F1C-6A8EBCB53A4F}" dt="2023-02-22T15:21:40.607" v="2496" actId="20577"/>
        <pc:sldMkLst>
          <pc:docMk/>
          <pc:sldMk cId="3415935184" sldId="611"/>
        </pc:sldMkLst>
        <pc:spChg chg="mod">
          <ac:chgData name="Roberta Tucker" userId="S::r.tucker@uwtsd.ac.uk::27ca61ee-ba03-4b92-a89a-1d5600e2200a" providerId="AD" clId="Web-{CA40654B-5DF4-1444-0F1C-6A8EBCB53A4F}" dt="2023-02-22T15:21:40.607" v="2496" actId="20577"/>
          <ac:spMkLst>
            <pc:docMk/>
            <pc:sldMk cId="3415935184" sldId="611"/>
            <ac:spMk id="3" creationId="{976291AA-75F5-DB79-1BB0-8C1F1978BD68}"/>
          </ac:spMkLst>
        </pc:spChg>
        <pc:cxnChg chg="mod">
          <ac:chgData name="Roberta Tucker" userId="S::r.tucker@uwtsd.ac.uk::27ca61ee-ba03-4b92-a89a-1d5600e2200a" providerId="AD" clId="Web-{CA40654B-5DF4-1444-0F1C-6A8EBCB53A4F}" dt="2023-02-22T15:17:54.210" v="2462" actId="14100"/>
          <ac:cxnSpMkLst>
            <pc:docMk/>
            <pc:sldMk cId="3415935184" sldId="611"/>
            <ac:cxnSpMk id="9" creationId="{BB6C4208-BE82-5AD3-755F-0BE8A0B2A077}"/>
          </ac:cxnSpMkLst>
        </pc:cxnChg>
      </pc:sldChg>
      <pc:sldChg chg="modSp add replId">
        <pc:chgData name="Roberta Tucker" userId="S::r.tucker@uwtsd.ac.uk::27ca61ee-ba03-4b92-a89a-1d5600e2200a" providerId="AD" clId="Web-{CA40654B-5DF4-1444-0F1C-6A8EBCB53A4F}" dt="2023-02-22T15:27:36.884" v="2588" actId="20577"/>
        <pc:sldMkLst>
          <pc:docMk/>
          <pc:sldMk cId="89638129" sldId="612"/>
        </pc:sldMkLst>
        <pc:spChg chg="mod">
          <ac:chgData name="Roberta Tucker" userId="S::r.tucker@uwtsd.ac.uk::27ca61ee-ba03-4b92-a89a-1d5600e2200a" providerId="AD" clId="Web-{CA40654B-5DF4-1444-0F1C-6A8EBCB53A4F}" dt="2023-02-22T15:27:36.884" v="2588" actId="20577"/>
          <ac:spMkLst>
            <pc:docMk/>
            <pc:sldMk cId="89638129" sldId="612"/>
            <ac:spMk id="3" creationId="{976291AA-75F5-DB79-1BB0-8C1F1978BD68}"/>
          </ac:spMkLst>
        </pc:spChg>
        <pc:cxnChg chg="mod">
          <ac:chgData name="Roberta Tucker" userId="S::r.tucker@uwtsd.ac.uk::27ca61ee-ba03-4b92-a89a-1d5600e2200a" providerId="AD" clId="Web-{CA40654B-5DF4-1444-0F1C-6A8EBCB53A4F}" dt="2023-02-22T15:23:42.955" v="2533" actId="14100"/>
          <ac:cxnSpMkLst>
            <pc:docMk/>
            <pc:sldMk cId="89638129" sldId="612"/>
            <ac:cxnSpMk id="9" creationId="{BB6C4208-BE82-5AD3-755F-0BE8A0B2A077}"/>
          </ac:cxnSpMkLst>
        </pc:cxnChg>
      </pc:sldChg>
      <pc:sldChg chg="modSp add replId">
        <pc:chgData name="Roberta Tucker" userId="S::r.tucker@uwtsd.ac.uk::27ca61ee-ba03-4b92-a89a-1d5600e2200a" providerId="AD" clId="Web-{CA40654B-5DF4-1444-0F1C-6A8EBCB53A4F}" dt="2023-02-22T20:18:12.937" v="2843" actId="20577"/>
        <pc:sldMkLst>
          <pc:docMk/>
          <pc:sldMk cId="2832162372" sldId="613"/>
        </pc:sldMkLst>
        <pc:spChg chg="mod">
          <ac:chgData name="Roberta Tucker" userId="S::r.tucker@uwtsd.ac.uk::27ca61ee-ba03-4b92-a89a-1d5600e2200a" providerId="AD" clId="Web-{CA40654B-5DF4-1444-0F1C-6A8EBCB53A4F}" dt="2023-02-22T20:18:12.937" v="2843" actId="20577"/>
          <ac:spMkLst>
            <pc:docMk/>
            <pc:sldMk cId="2832162372" sldId="613"/>
            <ac:spMk id="5" creationId="{7A20DBBD-7DDA-8D56-CE80-75679AFC79A9}"/>
          </ac:spMkLst>
        </pc:spChg>
        <pc:cxnChg chg="mod">
          <ac:chgData name="Roberta Tucker" userId="S::r.tucker@uwtsd.ac.uk::27ca61ee-ba03-4b92-a89a-1d5600e2200a" providerId="AD" clId="Web-{CA40654B-5DF4-1444-0F1C-6A8EBCB53A4F}" dt="2023-02-22T20:12:47.397" v="2767" actId="14100"/>
          <ac:cxnSpMkLst>
            <pc:docMk/>
            <pc:sldMk cId="2832162372" sldId="613"/>
            <ac:cxnSpMk id="4" creationId="{BC2C1687-BCDB-8D01-187F-5359CAE20BDB}"/>
          </ac:cxnSpMkLst>
        </pc:cxnChg>
      </pc:sldChg>
      <pc:sldChg chg="modSp add replId">
        <pc:chgData name="Roberta Tucker" userId="S::r.tucker@uwtsd.ac.uk::27ca61ee-ba03-4b92-a89a-1d5600e2200a" providerId="AD" clId="Web-{CA40654B-5DF4-1444-0F1C-6A8EBCB53A4F}" dt="2023-02-22T20:17:42.327" v="2836" actId="20577"/>
        <pc:sldMkLst>
          <pc:docMk/>
          <pc:sldMk cId="3964108775" sldId="614"/>
        </pc:sldMkLst>
        <pc:spChg chg="mod">
          <ac:chgData name="Roberta Tucker" userId="S::r.tucker@uwtsd.ac.uk::27ca61ee-ba03-4b92-a89a-1d5600e2200a" providerId="AD" clId="Web-{CA40654B-5DF4-1444-0F1C-6A8EBCB53A4F}" dt="2023-02-22T20:17:42.327" v="2836" actId="20577"/>
          <ac:spMkLst>
            <pc:docMk/>
            <pc:sldMk cId="3964108775" sldId="614"/>
            <ac:spMk id="3" creationId="{976291AA-75F5-DB79-1BB0-8C1F1978BD68}"/>
          </ac:spMkLst>
        </pc:spChg>
        <pc:cxnChg chg="mod">
          <ac:chgData name="Roberta Tucker" userId="S::r.tucker@uwtsd.ac.uk::27ca61ee-ba03-4b92-a89a-1d5600e2200a" providerId="AD" clId="Web-{CA40654B-5DF4-1444-0F1C-6A8EBCB53A4F}" dt="2023-02-22T20:17:25.827" v="2832" actId="14100"/>
          <ac:cxnSpMkLst>
            <pc:docMk/>
            <pc:sldMk cId="3964108775" sldId="614"/>
            <ac:cxnSpMk id="9" creationId="{BB6C4208-BE82-5AD3-755F-0BE8A0B2A077}"/>
          </ac:cxnSpMkLst>
        </pc:cxnChg>
      </pc:sldChg>
      <pc:sldChg chg="addSp delSp modSp add replId addAnim modAnim modNotes">
        <pc:chgData name="Roberta Tucker" userId="S::r.tucker@uwtsd.ac.uk::27ca61ee-ba03-4b92-a89a-1d5600e2200a" providerId="AD" clId="Web-{CA40654B-5DF4-1444-0F1C-6A8EBCB53A4F}" dt="2023-02-22T21:30:03.521" v="3577"/>
        <pc:sldMkLst>
          <pc:docMk/>
          <pc:sldMk cId="3431529318" sldId="615"/>
        </pc:sldMkLst>
        <pc:spChg chg="mod">
          <ac:chgData name="Roberta Tucker" userId="S::r.tucker@uwtsd.ac.uk::27ca61ee-ba03-4b92-a89a-1d5600e2200a" providerId="AD" clId="Web-{CA40654B-5DF4-1444-0F1C-6A8EBCB53A4F}" dt="2023-02-22T20:38:09.563" v="3045" actId="1076"/>
          <ac:spMkLst>
            <pc:docMk/>
            <pc:sldMk cId="3431529318" sldId="615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CA40654B-5DF4-1444-0F1C-6A8EBCB53A4F}" dt="2023-02-22T20:55:31.762" v="3095" actId="1076"/>
          <ac:spMkLst>
            <pc:docMk/>
            <pc:sldMk cId="3431529318" sldId="615"/>
            <ac:spMk id="6" creationId="{89D08E17-63AF-B763-F696-5E6C3B5EA133}"/>
          </ac:spMkLst>
        </pc:spChg>
        <pc:spChg chg="add mod">
          <ac:chgData name="Roberta Tucker" userId="S::r.tucker@uwtsd.ac.uk::27ca61ee-ba03-4b92-a89a-1d5600e2200a" providerId="AD" clId="Web-{CA40654B-5DF4-1444-0F1C-6A8EBCB53A4F}" dt="2023-02-22T20:55:41.684" v="3098" actId="14100"/>
          <ac:spMkLst>
            <pc:docMk/>
            <pc:sldMk cId="3431529318" sldId="615"/>
            <ac:spMk id="8" creationId="{467E33B6-6D68-D2E6-A85E-BCA891CC3757}"/>
          </ac:spMkLst>
        </pc:spChg>
        <pc:spChg chg="add mod">
          <ac:chgData name="Roberta Tucker" userId="S::r.tucker@uwtsd.ac.uk::27ca61ee-ba03-4b92-a89a-1d5600e2200a" providerId="AD" clId="Web-{CA40654B-5DF4-1444-0F1C-6A8EBCB53A4F}" dt="2023-02-22T20:56:04.404" v="3102" actId="14100"/>
          <ac:spMkLst>
            <pc:docMk/>
            <pc:sldMk cId="3431529318" sldId="615"/>
            <ac:spMk id="9" creationId="{94C7161A-0EC1-556F-90C1-1B265DA87965}"/>
          </ac:spMkLst>
        </pc:spChg>
        <pc:spChg chg="add mod">
          <ac:chgData name="Roberta Tucker" userId="S::r.tucker@uwtsd.ac.uk::27ca61ee-ba03-4b92-a89a-1d5600e2200a" providerId="AD" clId="Web-{CA40654B-5DF4-1444-0F1C-6A8EBCB53A4F}" dt="2023-02-22T20:56:16.670" v="3104" actId="14100"/>
          <ac:spMkLst>
            <pc:docMk/>
            <pc:sldMk cId="3431529318" sldId="615"/>
            <ac:spMk id="10" creationId="{5EFFBDDB-5BE3-CEC7-FEC2-5BABE14DD6A4}"/>
          </ac:spMkLst>
        </pc:spChg>
        <pc:spChg chg="add mod">
          <ac:chgData name="Roberta Tucker" userId="S::r.tucker@uwtsd.ac.uk::27ca61ee-ba03-4b92-a89a-1d5600e2200a" providerId="AD" clId="Web-{CA40654B-5DF4-1444-0F1C-6A8EBCB53A4F}" dt="2023-02-22T20:56:23.357" v="3105" actId="1076"/>
          <ac:spMkLst>
            <pc:docMk/>
            <pc:sldMk cId="3431529318" sldId="615"/>
            <ac:spMk id="11" creationId="{B4EE23EE-1562-BA01-42D2-5132A348C6A1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2:06.554" v="3349" actId="1076"/>
          <ac:spMkLst>
            <pc:docMk/>
            <pc:sldMk cId="3431529318" sldId="615"/>
            <ac:spMk id="12" creationId="{A2FB37CC-4D15-5D8D-14A6-5BEC6B2F55E8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06:03.998" v="3300" actId="1076"/>
          <ac:spMkLst>
            <pc:docMk/>
            <pc:sldMk cId="3431529318" sldId="615"/>
            <ac:spMk id="13" creationId="{DB249757-72C9-E96A-07A6-D750092A8389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06:08.326" v="3301" actId="1076"/>
          <ac:spMkLst>
            <pc:docMk/>
            <pc:sldMk cId="3431529318" sldId="615"/>
            <ac:spMk id="14" creationId="{4B8FA538-8871-DB38-0EDB-56615E839715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06:13.545" v="3302" actId="1076"/>
          <ac:spMkLst>
            <pc:docMk/>
            <pc:sldMk cId="3431529318" sldId="615"/>
            <ac:spMk id="15" creationId="{36508774-D759-1DE7-9C02-7C163B516C34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06:19.764" v="3303" actId="1076"/>
          <ac:spMkLst>
            <pc:docMk/>
            <pc:sldMk cId="3431529318" sldId="615"/>
            <ac:spMk id="16" creationId="{A603D4B5-725E-69EA-825A-2189F52D7973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06:24.483" v="3304" actId="1076"/>
          <ac:spMkLst>
            <pc:docMk/>
            <pc:sldMk cId="3431529318" sldId="615"/>
            <ac:spMk id="17" creationId="{D47596B4-BF21-632B-E7DF-EAFAD38F31DC}"/>
          </ac:spMkLst>
        </pc:spChg>
        <pc:graphicFrameChg chg="add del mod modGraphic">
          <ac:chgData name="Roberta Tucker" userId="S::r.tucker@uwtsd.ac.uk::27ca61ee-ba03-4b92-a89a-1d5600e2200a" providerId="AD" clId="Web-{CA40654B-5DF4-1444-0F1C-6A8EBCB53A4F}" dt="2023-02-22T20:30:18.254" v="2889"/>
          <ac:graphicFrameMkLst>
            <pc:docMk/>
            <pc:sldMk cId="3431529318" sldId="615"/>
            <ac:graphicFrameMk id="2" creationId="{6F457302-0AB7-A696-FC9F-5ABB9E580B78}"/>
          </ac:graphicFrameMkLst>
        </pc:graphicFrameChg>
        <pc:graphicFrameChg chg="add del mod modGraphic">
          <ac:chgData name="Roberta Tucker" userId="S::r.tucker@uwtsd.ac.uk::27ca61ee-ba03-4b92-a89a-1d5600e2200a" providerId="AD" clId="Web-{CA40654B-5DF4-1444-0F1C-6A8EBCB53A4F}" dt="2023-02-22T20:31:23.224" v="2900"/>
          <ac:graphicFrameMkLst>
            <pc:docMk/>
            <pc:sldMk cId="3431529318" sldId="615"/>
            <ac:graphicFrameMk id="5" creationId="{4A00A9BD-D977-00BC-1092-74FCE6D41B42}"/>
          </ac:graphicFrameMkLst>
        </pc:graphicFrameChg>
      </pc:sldChg>
      <pc:sldChg chg="addSp delSp modSp add replId addAnim delAnim modAnim modNotes">
        <pc:chgData name="Roberta Tucker" userId="S::r.tucker@uwtsd.ac.uk::27ca61ee-ba03-4b92-a89a-1d5600e2200a" providerId="AD" clId="Web-{CA40654B-5DF4-1444-0F1C-6A8EBCB53A4F}" dt="2023-02-22T21:30:08.833" v="3579"/>
        <pc:sldMkLst>
          <pc:docMk/>
          <pc:sldMk cId="1761119406" sldId="616"/>
        </pc:sldMkLst>
        <pc:spChg chg="mod">
          <ac:chgData name="Roberta Tucker" userId="S::r.tucker@uwtsd.ac.uk::27ca61ee-ba03-4b92-a89a-1d5600e2200a" providerId="AD" clId="Web-{CA40654B-5DF4-1444-0F1C-6A8EBCB53A4F}" dt="2023-02-22T20:54:16.948" v="3088" actId="20577"/>
          <ac:spMkLst>
            <pc:docMk/>
            <pc:sldMk cId="1761119406" sldId="616"/>
            <ac:spMk id="3" creationId="{BE81BD22-F041-4643-2E57-645D07B4F719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2T21:12:20.539" v="3352"/>
          <ac:spMkLst>
            <pc:docMk/>
            <pc:sldMk cId="1761119406" sldId="616"/>
            <ac:spMk id="5" creationId="{5005F7BE-0CDE-6167-7D25-CEFFA0DC0CF6}"/>
          </ac:spMkLst>
        </pc:spChg>
        <pc:spChg chg="mod">
          <ac:chgData name="Roberta Tucker" userId="S::r.tucker@uwtsd.ac.uk::27ca61ee-ba03-4b92-a89a-1d5600e2200a" providerId="AD" clId="Web-{CA40654B-5DF4-1444-0F1C-6A8EBCB53A4F}" dt="2023-02-22T21:10:55.834" v="3345" actId="14100"/>
          <ac:spMkLst>
            <pc:docMk/>
            <pc:sldMk cId="1761119406" sldId="616"/>
            <ac:spMk id="6" creationId="{89D08E17-63AF-B763-F696-5E6C3B5EA133}"/>
          </ac:spMkLst>
        </pc:spChg>
        <pc:spChg chg="mod">
          <ac:chgData name="Roberta Tucker" userId="S::r.tucker@uwtsd.ac.uk::27ca61ee-ba03-4b92-a89a-1d5600e2200a" providerId="AD" clId="Web-{CA40654B-5DF4-1444-0F1C-6A8EBCB53A4F}" dt="2023-02-22T21:10:52.084" v="3344" actId="14100"/>
          <ac:spMkLst>
            <pc:docMk/>
            <pc:sldMk cId="1761119406" sldId="616"/>
            <ac:spMk id="8" creationId="{467E33B6-6D68-D2E6-A85E-BCA891CC3757}"/>
          </ac:spMkLst>
        </pc:spChg>
        <pc:spChg chg="mod">
          <ac:chgData name="Roberta Tucker" userId="S::r.tucker@uwtsd.ac.uk::27ca61ee-ba03-4b92-a89a-1d5600e2200a" providerId="AD" clId="Web-{CA40654B-5DF4-1444-0F1C-6A8EBCB53A4F}" dt="2023-02-22T21:10:59.490" v="3346" actId="14100"/>
          <ac:spMkLst>
            <pc:docMk/>
            <pc:sldMk cId="1761119406" sldId="616"/>
            <ac:spMk id="9" creationId="{94C7161A-0EC1-556F-90C1-1B265DA87965}"/>
          </ac:spMkLst>
        </pc:spChg>
        <pc:spChg chg="mod">
          <ac:chgData name="Roberta Tucker" userId="S::r.tucker@uwtsd.ac.uk::27ca61ee-ba03-4b92-a89a-1d5600e2200a" providerId="AD" clId="Web-{CA40654B-5DF4-1444-0F1C-6A8EBCB53A4F}" dt="2023-02-22T21:11:03.740" v="3347" actId="14100"/>
          <ac:spMkLst>
            <pc:docMk/>
            <pc:sldMk cId="1761119406" sldId="616"/>
            <ac:spMk id="10" creationId="{5EFFBDDB-5BE3-CEC7-FEC2-5BABE14DD6A4}"/>
          </ac:spMkLst>
        </pc:spChg>
        <pc:spChg chg="mod">
          <ac:chgData name="Roberta Tucker" userId="S::r.tucker@uwtsd.ac.uk::27ca61ee-ba03-4b92-a89a-1d5600e2200a" providerId="AD" clId="Web-{CA40654B-5DF4-1444-0F1C-6A8EBCB53A4F}" dt="2023-02-22T21:11:09.772" v="3348" actId="1076"/>
          <ac:spMkLst>
            <pc:docMk/>
            <pc:sldMk cId="1761119406" sldId="616"/>
            <ac:spMk id="11" creationId="{B4EE23EE-1562-BA01-42D2-5132A348C6A1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4:45.231" v="3362" actId="20577"/>
          <ac:spMkLst>
            <pc:docMk/>
            <pc:sldMk cId="1761119406" sldId="616"/>
            <ac:spMk id="13" creationId="{907A2889-2330-B9D0-F667-570528E7D288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6:57.125" v="3374" actId="1076"/>
          <ac:spMkLst>
            <pc:docMk/>
            <pc:sldMk cId="1761119406" sldId="616"/>
            <ac:spMk id="15" creationId="{CB59E4F1-93E4-AA6C-0CAD-C624000BF493}"/>
          </ac:spMkLst>
        </pc:spChg>
        <pc:spChg chg="add del">
          <ac:chgData name="Roberta Tucker" userId="S::r.tucker@uwtsd.ac.uk::27ca61ee-ba03-4b92-a89a-1d5600e2200a" providerId="AD" clId="Web-{CA40654B-5DF4-1444-0F1C-6A8EBCB53A4F}" dt="2023-02-22T21:12:53.431" v="3356"/>
          <ac:spMkLst>
            <pc:docMk/>
            <pc:sldMk cId="1761119406" sldId="616"/>
            <ac:spMk id="17" creationId="{EB0F4C26-CB93-85E7-AECF-298E1F8BB57E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7:01.500" v="3375" actId="1076"/>
          <ac:spMkLst>
            <pc:docMk/>
            <pc:sldMk cId="1761119406" sldId="616"/>
            <ac:spMk id="19" creationId="{FAB19FDA-7BF1-2E29-B2A1-435744764CBB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7:13.266" v="3378" actId="14100"/>
          <ac:spMkLst>
            <pc:docMk/>
            <pc:sldMk cId="1761119406" sldId="616"/>
            <ac:spMk id="21" creationId="{DF4B5B86-0A94-1FCC-E41D-F2CB3CFBB287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8:18.455" v="3384" actId="1076"/>
          <ac:spMkLst>
            <pc:docMk/>
            <pc:sldMk cId="1761119406" sldId="616"/>
            <ac:spMk id="23" creationId="{AF285EA9-C3C5-123B-E5EE-59EAC451AA56}"/>
          </ac:spMkLst>
        </pc:spChg>
        <pc:spChg chg="add mod">
          <ac:chgData name="Roberta Tucker" userId="S::r.tucker@uwtsd.ac.uk::27ca61ee-ba03-4b92-a89a-1d5600e2200a" providerId="AD" clId="Web-{CA40654B-5DF4-1444-0F1C-6A8EBCB53A4F}" dt="2023-02-22T21:18:57.081" v="3391" actId="14100"/>
          <ac:spMkLst>
            <pc:docMk/>
            <pc:sldMk cId="1761119406" sldId="616"/>
            <ac:spMk id="25" creationId="{AD58CE30-C737-591E-666D-8A6A46AEDC21}"/>
          </ac:spMkLst>
        </pc:spChg>
      </pc:sldChg>
      <pc:sldChg chg="modSp add replId">
        <pc:chgData name="Roberta Tucker" userId="S::r.tucker@uwtsd.ac.uk::27ca61ee-ba03-4b92-a89a-1d5600e2200a" providerId="AD" clId="Web-{CA40654B-5DF4-1444-0F1C-6A8EBCB53A4F}" dt="2023-02-23T10:47:27.239" v="3587" actId="1076"/>
        <pc:sldMkLst>
          <pc:docMk/>
          <pc:sldMk cId="313685727" sldId="617"/>
        </pc:sldMkLst>
        <pc:spChg chg="mod">
          <ac:chgData name="Roberta Tucker" userId="S::r.tucker@uwtsd.ac.uk::27ca61ee-ba03-4b92-a89a-1d5600e2200a" providerId="AD" clId="Web-{CA40654B-5DF4-1444-0F1C-6A8EBCB53A4F}" dt="2023-02-23T10:47:27.239" v="3587" actId="1076"/>
          <ac:spMkLst>
            <pc:docMk/>
            <pc:sldMk cId="313685727" sldId="617"/>
            <ac:spMk id="5" creationId="{7A20DBBD-7DDA-8D56-CE80-75679AFC79A9}"/>
          </ac:spMkLst>
        </pc:spChg>
        <pc:cxnChg chg="mod">
          <ac:chgData name="Roberta Tucker" userId="S::r.tucker@uwtsd.ac.uk::27ca61ee-ba03-4b92-a89a-1d5600e2200a" providerId="AD" clId="Web-{CA40654B-5DF4-1444-0F1C-6A8EBCB53A4F}" dt="2023-02-23T10:47:20.833" v="3586" actId="1076"/>
          <ac:cxnSpMkLst>
            <pc:docMk/>
            <pc:sldMk cId="313685727" sldId="617"/>
            <ac:cxnSpMk id="4" creationId="{BC2C1687-BCDB-8D01-187F-5359CAE20BDB}"/>
          </ac:cxnSpMkLst>
        </pc:cxnChg>
      </pc:sldChg>
      <pc:sldChg chg="modSp add replId">
        <pc:chgData name="Roberta Tucker" userId="S::r.tucker@uwtsd.ac.uk::27ca61ee-ba03-4b92-a89a-1d5600e2200a" providerId="AD" clId="Web-{CA40654B-5DF4-1444-0F1C-6A8EBCB53A4F}" dt="2023-02-23T10:47:50.818" v="3589" actId="1076"/>
        <pc:sldMkLst>
          <pc:docMk/>
          <pc:sldMk cId="1983263797" sldId="618"/>
        </pc:sldMkLst>
        <pc:spChg chg="mod">
          <ac:chgData name="Roberta Tucker" userId="S::r.tucker@uwtsd.ac.uk::27ca61ee-ba03-4b92-a89a-1d5600e2200a" providerId="AD" clId="Web-{CA40654B-5DF4-1444-0F1C-6A8EBCB53A4F}" dt="2023-02-23T10:47:50.818" v="3589" actId="1076"/>
          <ac:spMkLst>
            <pc:docMk/>
            <pc:sldMk cId="1983263797" sldId="618"/>
            <ac:spMk id="3" creationId="{976291AA-75F5-DB79-1BB0-8C1F1978BD68}"/>
          </ac:spMkLst>
        </pc:spChg>
        <pc:cxnChg chg="mod">
          <ac:chgData name="Roberta Tucker" userId="S::r.tucker@uwtsd.ac.uk::27ca61ee-ba03-4b92-a89a-1d5600e2200a" providerId="AD" clId="Web-{CA40654B-5DF4-1444-0F1C-6A8EBCB53A4F}" dt="2023-02-23T10:47:46.287" v="3588" actId="1076"/>
          <ac:cxnSpMkLst>
            <pc:docMk/>
            <pc:sldMk cId="1983263797" sldId="618"/>
            <ac:cxnSpMk id="9" creationId="{BB6C4208-BE82-5AD3-755F-0BE8A0B2A077}"/>
          </ac:cxnSpMkLst>
        </pc:cxnChg>
      </pc:sldChg>
      <pc:sldChg chg="addSp delSp modSp add replId addAnim modAnim">
        <pc:chgData name="Roberta Tucker" userId="S::r.tucker@uwtsd.ac.uk::27ca61ee-ba03-4b92-a89a-1d5600e2200a" providerId="AD" clId="Web-{CA40654B-5DF4-1444-0F1C-6A8EBCB53A4F}" dt="2023-02-24T11:31:42.684" v="4504"/>
        <pc:sldMkLst>
          <pc:docMk/>
          <pc:sldMk cId="3460720718" sldId="619"/>
        </pc:sldMkLst>
        <pc:spChg chg="mod">
          <ac:chgData name="Roberta Tucker" userId="S::r.tucker@uwtsd.ac.uk::27ca61ee-ba03-4b92-a89a-1d5600e2200a" providerId="AD" clId="Web-{CA40654B-5DF4-1444-0F1C-6A8EBCB53A4F}" dt="2023-02-23T11:46:18.143" v="4195" actId="20577"/>
          <ac:spMkLst>
            <pc:docMk/>
            <pc:sldMk cId="3460720718" sldId="619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CA40654B-5DF4-1444-0F1C-6A8EBCB53A4F}" dt="2023-02-24T11:31:42.684" v="4504"/>
          <ac:spMkLst>
            <pc:docMk/>
            <pc:sldMk cId="3460720718" sldId="619"/>
            <ac:spMk id="5" creationId="{DA2E92BE-0CD5-E6B0-AA52-858B51EC3AD5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9:34.403" v="4410" actId="1076"/>
          <ac:spMkLst>
            <pc:docMk/>
            <pc:sldMk cId="3460720718" sldId="619"/>
            <ac:spMk id="6" creationId="{D9B90B78-4E87-CCC9-74A2-A496DB98A7D6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8:25.586" v="4401" actId="1076"/>
          <ac:spMkLst>
            <pc:docMk/>
            <pc:sldMk cId="3460720718" sldId="619"/>
            <ac:spMk id="8" creationId="{C78CB32C-2DF3-D273-0E15-47B8B7D13535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1:37.934" v="4353" actId="14100"/>
          <ac:spMkLst>
            <pc:docMk/>
            <pc:sldMk cId="3460720718" sldId="619"/>
            <ac:spMk id="9" creationId="{E671C4E0-48F2-E8FB-F89A-D680AEF9DE4B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7:27.660" v="4393"/>
          <ac:spMkLst>
            <pc:docMk/>
            <pc:sldMk cId="3460720718" sldId="619"/>
            <ac:spMk id="10" creationId="{F038343F-C7E3-3BC5-B83D-00FED7404A71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6:01.873" v="4383" actId="1076"/>
          <ac:spMkLst>
            <pc:docMk/>
            <pc:sldMk cId="3460720718" sldId="619"/>
            <ac:spMk id="11" creationId="{3F33C03C-7865-C578-ECE9-419C1512E433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3T11:38:05.142" v="3811"/>
          <ac:spMkLst>
            <pc:docMk/>
            <pc:sldMk cId="3460720718" sldId="619"/>
            <ac:spMk id="12" creationId="{46A5ED0E-BB77-D2D6-910E-DB8A83277895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8:30.914" v="4402" actId="14100"/>
          <ac:spMkLst>
            <pc:docMk/>
            <pc:sldMk cId="3460720718" sldId="619"/>
            <ac:spMk id="12" creationId="{A2828E85-B090-6808-B24A-793A12B6D409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1:59.389" v="4356" actId="1076"/>
          <ac:spMkLst>
            <pc:docMk/>
            <pc:sldMk cId="3460720718" sldId="619"/>
            <ac:spMk id="13" creationId="{08857A2D-6CF7-DCEB-0CB4-6CE6113BA3DD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2:16.765" v="4359" actId="1076"/>
          <ac:spMkLst>
            <pc:docMk/>
            <pc:sldMk cId="3460720718" sldId="619"/>
            <ac:spMk id="14" creationId="{6A39E821-624D-572C-A957-AA4E0E393E07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2:11.827" v="4358" actId="1076"/>
          <ac:spMkLst>
            <pc:docMk/>
            <pc:sldMk cId="3460720718" sldId="619"/>
            <ac:spMk id="15" creationId="{90436D78-7FA9-0F72-D230-8F2A377BAA72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09:20.527" v="4408" actId="1076"/>
          <ac:spMkLst>
            <pc:docMk/>
            <pc:sldMk cId="3460720718" sldId="619"/>
            <ac:spMk id="16" creationId="{05F6DFC6-5BD8-DDDF-D176-DE6419015D9B}"/>
          </ac:spMkLst>
        </pc:spChg>
        <pc:picChg chg="add mod">
          <ac:chgData name="Roberta Tucker" userId="S::r.tucker@uwtsd.ac.uk::27ca61ee-ba03-4b92-a89a-1d5600e2200a" providerId="AD" clId="Web-{CA40654B-5DF4-1444-0F1C-6A8EBCB53A4F}" dt="2023-02-23T12:07:34.035" v="4394" actId="14100"/>
          <ac:picMkLst>
            <pc:docMk/>
            <pc:sldMk cId="3460720718" sldId="619"/>
            <ac:picMk id="2" creationId="{FC055872-A882-CF70-F5FB-15E696677A7D}"/>
          </ac:picMkLst>
        </pc:picChg>
        <pc:picChg chg="del">
          <ac:chgData name="Roberta Tucker" userId="S::r.tucker@uwtsd.ac.uk::27ca61ee-ba03-4b92-a89a-1d5600e2200a" providerId="AD" clId="Web-{CA40654B-5DF4-1444-0F1C-6A8EBCB53A4F}" dt="2023-02-23T11:47:02.894" v="4204"/>
          <ac:picMkLst>
            <pc:docMk/>
            <pc:sldMk cId="3460720718" sldId="619"/>
            <ac:picMk id="4" creationId="{62C12048-9EEC-ED59-A247-0AA3AAC3EF74}"/>
          </ac:picMkLst>
        </pc:picChg>
        <pc:picChg chg="del">
          <ac:chgData name="Roberta Tucker" userId="S::r.tucker@uwtsd.ac.uk::27ca61ee-ba03-4b92-a89a-1d5600e2200a" providerId="AD" clId="Web-{CA40654B-5DF4-1444-0F1C-6A8EBCB53A4F}" dt="2023-02-23T11:16:44.787" v="3591"/>
          <ac:picMkLst>
            <pc:docMk/>
            <pc:sldMk cId="3460720718" sldId="619"/>
            <ac:picMk id="6" creationId="{42049921-DEFE-A5F4-DDF1-71DC2134262E}"/>
          </ac:picMkLst>
        </pc:picChg>
        <pc:picChg chg="add del mod">
          <ac:chgData name="Roberta Tucker" userId="S::r.tucker@uwtsd.ac.uk::27ca61ee-ba03-4b92-a89a-1d5600e2200a" providerId="AD" clId="Web-{CA40654B-5DF4-1444-0F1C-6A8EBCB53A4F}" dt="2023-02-23T11:24:29.022" v="3599"/>
          <ac:picMkLst>
            <pc:docMk/>
            <pc:sldMk cId="3460720718" sldId="619"/>
            <ac:picMk id="8" creationId="{A5431689-E1B7-4520-1076-DF5F9D702085}"/>
          </ac:picMkLst>
        </pc:picChg>
        <pc:picChg chg="add del mod">
          <ac:chgData name="Roberta Tucker" userId="S::r.tucker@uwtsd.ac.uk::27ca61ee-ba03-4b92-a89a-1d5600e2200a" providerId="AD" clId="Web-{CA40654B-5DF4-1444-0F1C-6A8EBCB53A4F}" dt="2023-02-23T11:28:17.513" v="3720"/>
          <ac:picMkLst>
            <pc:docMk/>
            <pc:sldMk cId="3460720718" sldId="619"/>
            <ac:picMk id="10" creationId="{DA12E3C5-3FCB-CBD5-12CD-BB7A55E91B3A}"/>
          </ac:picMkLst>
        </pc:picChg>
        <pc:cxnChg chg="add del mod">
          <ac:chgData name="Roberta Tucker" userId="S::r.tucker@uwtsd.ac.uk::27ca61ee-ba03-4b92-a89a-1d5600e2200a" providerId="AD" clId="Web-{CA40654B-5DF4-1444-0F1C-6A8EBCB53A4F}" dt="2023-02-23T12:04:48.228" v="4372"/>
          <ac:cxnSpMkLst>
            <pc:docMk/>
            <pc:sldMk cId="3460720718" sldId="619"/>
            <ac:cxnSpMk id="4" creationId="{3DB92652-0C17-E495-6DB1-F3A355DFC14B}"/>
          </ac:cxnSpMkLst>
        </pc:cxnChg>
      </pc:sldChg>
      <pc:sldChg chg="delSp modSp add replId">
        <pc:chgData name="Roberta Tucker" userId="S::r.tucker@uwtsd.ac.uk::27ca61ee-ba03-4b92-a89a-1d5600e2200a" providerId="AD" clId="Web-{CA40654B-5DF4-1444-0F1C-6A8EBCB53A4F}" dt="2023-02-23T12:13:05.760" v="4414" actId="1076"/>
        <pc:sldMkLst>
          <pc:docMk/>
          <pc:sldMk cId="2885905276" sldId="620"/>
        </pc:sldMkLst>
        <pc:picChg chg="del">
          <ac:chgData name="Roberta Tucker" userId="S::r.tucker@uwtsd.ac.uk::27ca61ee-ba03-4b92-a89a-1d5600e2200a" providerId="AD" clId="Web-{CA40654B-5DF4-1444-0F1C-6A8EBCB53A4F}" dt="2023-02-23T12:11:36.145" v="4412"/>
          <ac:picMkLst>
            <pc:docMk/>
            <pc:sldMk cId="2885905276" sldId="620"/>
            <ac:picMk id="2" creationId="{FC055872-A882-CF70-F5FB-15E696677A7D}"/>
          </ac:picMkLst>
        </pc:picChg>
        <pc:picChg chg="mod">
          <ac:chgData name="Roberta Tucker" userId="S::r.tucker@uwtsd.ac.uk::27ca61ee-ba03-4b92-a89a-1d5600e2200a" providerId="AD" clId="Web-{CA40654B-5DF4-1444-0F1C-6A8EBCB53A4F}" dt="2023-02-23T12:13:05.760" v="4414" actId="1076"/>
          <ac:picMkLst>
            <pc:docMk/>
            <pc:sldMk cId="2885905276" sldId="620"/>
            <ac:picMk id="8" creationId="{A5431689-E1B7-4520-1076-DF5F9D702085}"/>
          </ac:picMkLst>
        </pc:picChg>
      </pc:sldChg>
      <pc:sldChg chg="addSp delSp modSp add replId addAnim modAnim">
        <pc:chgData name="Roberta Tucker" userId="S::r.tucker@uwtsd.ac.uk::27ca61ee-ba03-4b92-a89a-1d5600e2200a" providerId="AD" clId="Web-{CA40654B-5DF4-1444-0F1C-6A8EBCB53A4F}" dt="2023-02-24T11:30:50.150" v="4496"/>
        <pc:sldMkLst>
          <pc:docMk/>
          <pc:sldMk cId="3375997712" sldId="621"/>
        </pc:sldMkLst>
        <pc:spChg chg="del mod">
          <ac:chgData name="Roberta Tucker" userId="S::r.tucker@uwtsd.ac.uk::27ca61ee-ba03-4b92-a89a-1d5600e2200a" providerId="AD" clId="Web-{CA40654B-5DF4-1444-0F1C-6A8EBCB53A4F}" dt="2023-02-23T12:13:22.449" v="4417"/>
          <ac:spMkLst>
            <pc:docMk/>
            <pc:sldMk cId="3375997712" sldId="621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CA40654B-5DF4-1444-0F1C-6A8EBCB53A4F}" dt="2023-02-24T11:30:50.150" v="4496"/>
          <ac:spMkLst>
            <pc:docMk/>
            <pc:sldMk cId="3375997712" sldId="621"/>
            <ac:spMk id="5" creationId="{DA2E92BE-0CD5-E6B0-AA52-858B51EC3AD5}"/>
          </ac:spMkLst>
        </pc:spChg>
        <pc:spChg chg="mod">
          <ac:chgData name="Roberta Tucker" userId="S::r.tucker@uwtsd.ac.uk::27ca61ee-ba03-4b92-a89a-1d5600e2200a" providerId="AD" clId="Web-{CA40654B-5DF4-1444-0F1C-6A8EBCB53A4F}" dt="2023-02-24T11:24:38.073" v="4469" actId="1076"/>
          <ac:spMkLst>
            <pc:docMk/>
            <pc:sldMk cId="3375997712" sldId="621"/>
            <ac:spMk id="9" creationId="{E671C4E0-48F2-E8FB-F89A-D680AEF9DE4B}"/>
          </ac:spMkLst>
        </pc:spChg>
        <pc:spChg chg="mod">
          <ac:chgData name="Roberta Tucker" userId="S::r.tucker@uwtsd.ac.uk::27ca61ee-ba03-4b92-a89a-1d5600e2200a" providerId="AD" clId="Web-{CA40654B-5DF4-1444-0F1C-6A8EBCB53A4F}" dt="2023-02-24T11:24:43.089" v="4470" actId="1076"/>
          <ac:spMkLst>
            <pc:docMk/>
            <pc:sldMk cId="3375997712" sldId="621"/>
            <ac:spMk id="10" creationId="{F038343F-C7E3-3BC5-B83D-00FED7404A71}"/>
          </ac:spMkLst>
        </pc:spChg>
        <pc:spChg chg="mod">
          <ac:chgData name="Roberta Tucker" userId="S::r.tucker@uwtsd.ac.uk::27ca61ee-ba03-4b92-a89a-1d5600e2200a" providerId="AD" clId="Web-{CA40654B-5DF4-1444-0F1C-6A8EBCB53A4F}" dt="2023-02-24T11:25:15.481" v="4472" actId="20577"/>
          <ac:spMkLst>
            <pc:docMk/>
            <pc:sldMk cId="3375997712" sldId="621"/>
            <ac:spMk id="11" creationId="{3F33C03C-7865-C578-ECE9-419C1512E433}"/>
          </ac:spMkLst>
        </pc:spChg>
        <pc:spChg chg="mod">
          <ac:chgData name="Roberta Tucker" userId="S::r.tucker@uwtsd.ac.uk::27ca61ee-ba03-4b92-a89a-1d5600e2200a" providerId="AD" clId="Web-{CA40654B-5DF4-1444-0F1C-6A8EBCB53A4F}" dt="2023-02-24T11:26:01.717" v="4476" actId="1076"/>
          <ac:spMkLst>
            <pc:docMk/>
            <pc:sldMk cId="3375997712" sldId="621"/>
            <ac:spMk id="13" creationId="{08857A2D-6CF7-DCEB-0CB4-6CE6113BA3DD}"/>
          </ac:spMkLst>
        </pc:spChg>
        <pc:spChg chg="mod">
          <ac:chgData name="Roberta Tucker" userId="S::r.tucker@uwtsd.ac.uk::27ca61ee-ba03-4b92-a89a-1d5600e2200a" providerId="AD" clId="Web-{CA40654B-5DF4-1444-0F1C-6A8EBCB53A4F}" dt="2023-02-24T11:27:05.907" v="4480" actId="20577"/>
          <ac:spMkLst>
            <pc:docMk/>
            <pc:sldMk cId="3375997712" sldId="621"/>
            <ac:spMk id="14" creationId="{6A39E821-624D-572C-A957-AA4E0E393E07}"/>
          </ac:spMkLst>
        </pc:spChg>
        <pc:spChg chg="mod">
          <ac:chgData name="Roberta Tucker" userId="S::r.tucker@uwtsd.ac.uk::27ca61ee-ba03-4b92-a89a-1d5600e2200a" providerId="AD" clId="Web-{CA40654B-5DF4-1444-0F1C-6A8EBCB53A4F}" dt="2023-02-24T11:28:16.316" v="4483" actId="20577"/>
          <ac:spMkLst>
            <pc:docMk/>
            <pc:sldMk cId="3375997712" sldId="621"/>
            <ac:spMk id="15" creationId="{90436D78-7FA9-0F72-D230-8F2A377BAA72}"/>
          </ac:spMkLst>
        </pc:spChg>
        <pc:spChg chg="add mod">
          <ac:chgData name="Roberta Tucker" userId="S::r.tucker@uwtsd.ac.uk::27ca61ee-ba03-4b92-a89a-1d5600e2200a" providerId="AD" clId="Web-{CA40654B-5DF4-1444-0F1C-6A8EBCB53A4F}" dt="2023-02-23T12:13:34.668" v="4420" actId="20577"/>
          <ac:spMkLst>
            <pc:docMk/>
            <pc:sldMk cId="3375997712" sldId="621"/>
            <ac:spMk id="17" creationId="{6083ED5F-28F9-18A3-F263-AE64120073F3}"/>
          </ac:spMkLst>
        </pc:spChg>
      </pc:sldChg>
      <pc:sldChg chg="addSp delSp modSp add replId addAnim modAnim modNotes">
        <pc:chgData name="Roberta Tucker" userId="S::r.tucker@uwtsd.ac.uk::27ca61ee-ba03-4b92-a89a-1d5600e2200a" providerId="AD" clId="Web-{CA40654B-5DF4-1444-0F1C-6A8EBCB53A4F}" dt="2023-02-24T11:59:19.312" v="4809" actId="20577"/>
        <pc:sldMkLst>
          <pc:docMk/>
          <pc:sldMk cId="2142313826" sldId="622"/>
        </pc:sldMkLst>
        <pc:spChg chg="add mod">
          <ac:chgData name="Roberta Tucker" userId="S::r.tucker@uwtsd.ac.uk::27ca61ee-ba03-4b92-a89a-1d5600e2200a" providerId="AD" clId="Web-{CA40654B-5DF4-1444-0F1C-6A8EBCB53A4F}" dt="2023-02-24T11:48:16.958" v="4729" actId="1076"/>
          <ac:spMkLst>
            <pc:docMk/>
            <pc:sldMk cId="2142313826" sldId="622"/>
            <ac:spMk id="2" creationId="{70577496-ECEA-62E0-8395-28123339F951}"/>
          </ac:spMkLst>
        </pc:spChg>
        <pc:spChg chg="mod">
          <ac:chgData name="Roberta Tucker" userId="S::r.tucker@uwtsd.ac.uk::27ca61ee-ba03-4b92-a89a-1d5600e2200a" providerId="AD" clId="Web-{CA40654B-5DF4-1444-0F1C-6A8EBCB53A4F}" dt="2023-02-24T11:50:03.509" v="4746" actId="14100"/>
          <ac:spMkLst>
            <pc:docMk/>
            <pc:sldMk cId="2142313826" sldId="622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37:34.901" v="4590" actId="1076"/>
          <ac:spMkLst>
            <pc:docMk/>
            <pc:sldMk cId="2142313826" sldId="622"/>
            <ac:spMk id="5" creationId="{EDBFE9D0-E7DB-2D1A-8435-D954967E4A2B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48:27.225" v="4735" actId="1076"/>
          <ac:spMkLst>
            <pc:docMk/>
            <pc:sldMk cId="2142313826" sldId="622"/>
            <ac:spMk id="6" creationId="{9652F212-0B9A-47CE-226E-A76F3F8A1B47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48:33.990" v="4736" actId="1076"/>
          <ac:spMkLst>
            <pc:docMk/>
            <pc:sldMk cId="2142313826" sldId="622"/>
            <ac:spMk id="8" creationId="{DF4BB807-FF74-960D-A054-EEBDAF6E9653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48:51.459" v="4743" actId="1076"/>
          <ac:spMkLst>
            <pc:docMk/>
            <pc:sldMk cId="2142313826" sldId="622"/>
            <ac:spMk id="9" creationId="{EBB9FD1B-5362-3D4C-057A-6EA19EE841F8}"/>
          </ac:spMkLst>
        </pc:spChg>
        <pc:spChg chg="add del mod">
          <ac:chgData name="Roberta Tucker" userId="S::r.tucker@uwtsd.ac.uk::27ca61ee-ba03-4b92-a89a-1d5600e2200a" providerId="AD" clId="Web-{CA40654B-5DF4-1444-0F1C-6A8EBCB53A4F}" dt="2023-02-24T11:43:41.447" v="4597"/>
          <ac:spMkLst>
            <pc:docMk/>
            <pc:sldMk cId="2142313826" sldId="622"/>
            <ac:spMk id="13" creationId="{3B5027F5-FF68-351D-DC6D-2E4DD16C3CF8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58:50.374" v="4797" actId="1076"/>
          <ac:spMkLst>
            <pc:docMk/>
            <pc:sldMk cId="2142313826" sldId="622"/>
            <ac:spMk id="15" creationId="{605EFA52-1CA9-3D3C-CBAC-6A83667D51BC}"/>
          </ac:spMkLst>
        </pc:spChg>
        <pc:spChg chg="add mod">
          <ac:chgData name="Roberta Tucker" userId="S::r.tucker@uwtsd.ac.uk::27ca61ee-ba03-4b92-a89a-1d5600e2200a" providerId="AD" clId="Web-{CA40654B-5DF4-1444-0F1C-6A8EBCB53A4F}" dt="2023-02-24T11:59:19.312" v="4809" actId="20577"/>
          <ac:spMkLst>
            <pc:docMk/>
            <pc:sldMk cId="2142313826" sldId="622"/>
            <ac:spMk id="17" creationId="{722A65AC-3F7F-09FD-296F-4A32A9041099}"/>
          </ac:spMkLst>
        </pc:spChg>
        <pc:picChg chg="add del mod">
          <ac:chgData name="Roberta Tucker" userId="S::r.tucker@uwtsd.ac.uk::27ca61ee-ba03-4b92-a89a-1d5600e2200a" providerId="AD" clId="Web-{CA40654B-5DF4-1444-0F1C-6A8EBCB53A4F}" dt="2023-02-24T11:42:48.210" v="4596"/>
          <ac:picMkLst>
            <pc:docMk/>
            <pc:sldMk cId="2142313826" sldId="622"/>
            <ac:picMk id="11" creationId="{87B9760D-2145-5503-78A1-17D15FA31FDD}"/>
          </ac:picMkLst>
        </pc:picChg>
        <pc:picChg chg="add mod ord">
          <ac:chgData name="Roberta Tucker" userId="S::r.tucker@uwtsd.ac.uk::27ca61ee-ba03-4b92-a89a-1d5600e2200a" providerId="AD" clId="Web-{CA40654B-5DF4-1444-0F1C-6A8EBCB53A4F}" dt="2023-02-24T11:58:53.061" v="4798" actId="1076"/>
          <ac:picMkLst>
            <pc:docMk/>
            <pc:sldMk cId="2142313826" sldId="622"/>
            <ac:picMk id="14" creationId="{92579995-47B1-D385-E1CE-094B269FACF0}"/>
          </ac:picMkLst>
        </pc:picChg>
      </pc:sldChg>
      <pc:sldChg chg="modSp add replId">
        <pc:chgData name="Roberta Tucker" userId="S::r.tucker@uwtsd.ac.uk::27ca61ee-ba03-4b92-a89a-1d5600e2200a" providerId="AD" clId="Web-{CA40654B-5DF4-1444-0F1C-6A8EBCB53A4F}" dt="2023-02-24T11:56:19.040" v="4796" actId="14100"/>
        <pc:sldMkLst>
          <pc:docMk/>
          <pc:sldMk cId="3149877421" sldId="623"/>
        </pc:sldMkLst>
        <pc:spChg chg="mod">
          <ac:chgData name="Roberta Tucker" userId="S::r.tucker@uwtsd.ac.uk::27ca61ee-ba03-4b92-a89a-1d5600e2200a" providerId="AD" clId="Web-{CA40654B-5DF4-1444-0F1C-6A8EBCB53A4F}" dt="2023-02-24T11:55:30.850" v="4776" actId="20577"/>
          <ac:spMkLst>
            <pc:docMk/>
            <pc:sldMk cId="3149877421" sldId="623"/>
            <ac:spMk id="2" creationId="{70577496-ECEA-62E0-8395-28123339F951}"/>
          </ac:spMkLst>
        </pc:spChg>
        <pc:spChg chg="mod">
          <ac:chgData name="Roberta Tucker" userId="S::r.tucker@uwtsd.ac.uk::27ca61ee-ba03-4b92-a89a-1d5600e2200a" providerId="AD" clId="Web-{CA40654B-5DF4-1444-0F1C-6A8EBCB53A4F}" dt="2023-02-24T11:54:08.863" v="4774" actId="20577"/>
          <ac:spMkLst>
            <pc:docMk/>
            <pc:sldMk cId="3149877421" sldId="623"/>
            <ac:spMk id="3" creationId="{BE81BD22-F041-4643-2E57-645D07B4F719}"/>
          </ac:spMkLst>
        </pc:spChg>
        <pc:spChg chg="mod">
          <ac:chgData name="Roberta Tucker" userId="S::r.tucker@uwtsd.ac.uk::27ca61ee-ba03-4b92-a89a-1d5600e2200a" providerId="AD" clId="Web-{CA40654B-5DF4-1444-0F1C-6A8EBCB53A4F}" dt="2023-02-24T11:56:01.054" v="4792" actId="1076"/>
          <ac:spMkLst>
            <pc:docMk/>
            <pc:sldMk cId="3149877421" sldId="623"/>
            <ac:spMk id="6" creationId="{9652F212-0B9A-47CE-226E-A76F3F8A1B47}"/>
          </ac:spMkLst>
        </pc:spChg>
        <pc:spChg chg="mod">
          <ac:chgData name="Roberta Tucker" userId="S::r.tucker@uwtsd.ac.uk::27ca61ee-ba03-4b92-a89a-1d5600e2200a" providerId="AD" clId="Web-{CA40654B-5DF4-1444-0F1C-6A8EBCB53A4F}" dt="2023-02-24T11:56:19.040" v="4796" actId="14100"/>
          <ac:spMkLst>
            <pc:docMk/>
            <pc:sldMk cId="3149877421" sldId="623"/>
            <ac:spMk id="9" creationId="{EBB9FD1B-5362-3D4C-057A-6EA19EE841F8}"/>
          </ac:spMkLst>
        </pc:spChg>
        <pc:spChg chg="mod">
          <ac:chgData name="Roberta Tucker" userId="S::r.tucker@uwtsd.ac.uk::27ca61ee-ba03-4b92-a89a-1d5600e2200a" providerId="AD" clId="Web-{CA40654B-5DF4-1444-0F1C-6A8EBCB53A4F}" dt="2023-02-24T11:52:56.409" v="4768" actId="1076"/>
          <ac:spMkLst>
            <pc:docMk/>
            <pc:sldMk cId="3149877421" sldId="623"/>
            <ac:spMk id="15" creationId="{605EFA52-1CA9-3D3C-CBAC-6A83667D51BC}"/>
          </ac:spMkLst>
        </pc:spChg>
        <pc:picChg chg="mod">
          <ac:chgData name="Roberta Tucker" userId="S::r.tucker@uwtsd.ac.uk::27ca61ee-ba03-4b92-a89a-1d5600e2200a" providerId="AD" clId="Web-{CA40654B-5DF4-1444-0F1C-6A8EBCB53A4F}" dt="2023-02-24T11:52:49.688" v="4767" actId="1076"/>
          <ac:picMkLst>
            <pc:docMk/>
            <pc:sldMk cId="3149877421" sldId="623"/>
            <ac:picMk id="14" creationId="{92579995-47B1-D385-E1CE-094B269FACF0}"/>
          </ac:picMkLst>
        </pc:picChg>
      </pc:sldChg>
    </pc:docChg>
  </pc:docChgLst>
  <pc:docChgLst>
    <pc:chgData name="Roberta Tucker" userId="S::r.tucker@uwtsd.ac.uk::27ca61ee-ba03-4b92-a89a-1d5600e2200a" providerId="AD" clId="Web-{1DDAF311-2ABD-BE22-E1B5-D695099900B8}"/>
    <pc:docChg chg="addSld modSld">
      <pc:chgData name="Roberta Tucker" userId="S::r.tucker@uwtsd.ac.uk::27ca61ee-ba03-4b92-a89a-1d5600e2200a" providerId="AD" clId="Web-{1DDAF311-2ABD-BE22-E1B5-D695099900B8}" dt="2023-02-25T18:05:08.812" v="484"/>
      <pc:docMkLst>
        <pc:docMk/>
      </pc:docMkLst>
      <pc:sldChg chg="modSp">
        <pc:chgData name="Roberta Tucker" userId="S::r.tucker@uwtsd.ac.uk::27ca61ee-ba03-4b92-a89a-1d5600e2200a" providerId="AD" clId="Web-{1DDAF311-2ABD-BE22-E1B5-D695099900B8}" dt="2023-02-24T16:47:26.751" v="394" actId="20577"/>
        <pc:sldMkLst>
          <pc:docMk/>
          <pc:sldMk cId="3774943221" sldId="575"/>
        </pc:sldMkLst>
        <pc:spChg chg="mod">
          <ac:chgData name="Roberta Tucker" userId="S::r.tucker@uwtsd.ac.uk::27ca61ee-ba03-4b92-a89a-1d5600e2200a" providerId="AD" clId="Web-{1DDAF311-2ABD-BE22-E1B5-D695099900B8}" dt="2023-02-24T16:47:26.751" v="394" actId="20577"/>
          <ac:spMkLst>
            <pc:docMk/>
            <pc:sldMk cId="3774943221" sldId="575"/>
            <ac:spMk id="16" creationId="{86CF345D-AC42-DCF4-3EFD-2F6908192505}"/>
          </ac:spMkLst>
        </pc:spChg>
      </pc:sldChg>
      <pc:sldChg chg="addSp delSp modSp">
        <pc:chgData name="Roberta Tucker" userId="S::r.tucker@uwtsd.ac.uk::27ca61ee-ba03-4b92-a89a-1d5600e2200a" providerId="AD" clId="Web-{1DDAF311-2ABD-BE22-E1B5-D695099900B8}" dt="2023-02-24T16:00:27.169" v="201" actId="1076"/>
        <pc:sldMkLst>
          <pc:docMk/>
          <pc:sldMk cId="3120378126" sldId="576"/>
        </pc:sldMkLst>
        <pc:spChg chg="add mod">
          <ac:chgData name="Roberta Tucker" userId="S::r.tucker@uwtsd.ac.uk::27ca61ee-ba03-4b92-a89a-1d5600e2200a" providerId="AD" clId="Web-{1DDAF311-2ABD-BE22-E1B5-D695099900B8}" dt="2023-02-24T16:00:27.169" v="201" actId="1076"/>
          <ac:spMkLst>
            <pc:docMk/>
            <pc:sldMk cId="3120378126" sldId="576"/>
            <ac:spMk id="3" creationId="{940BB0C6-D221-3DF2-A6FD-6F8828A006DE}"/>
          </ac:spMkLst>
        </pc:spChg>
        <pc:cxnChg chg="del">
          <ac:chgData name="Roberta Tucker" userId="S::r.tucker@uwtsd.ac.uk::27ca61ee-ba03-4b92-a89a-1d5600e2200a" providerId="AD" clId="Web-{1DDAF311-2ABD-BE22-E1B5-D695099900B8}" dt="2023-02-24T16:00:22.950" v="200"/>
          <ac:cxnSpMkLst>
            <pc:docMk/>
            <pc:sldMk cId="3120378126" sldId="576"/>
            <ac:cxnSpMk id="4" creationId="{BC2C1687-BCDB-8D01-187F-5359CAE20BDB}"/>
          </ac:cxnSpMkLst>
        </pc:cxnChg>
      </pc:sldChg>
      <pc:sldChg chg="delAnim modAnim">
        <pc:chgData name="Roberta Tucker" userId="S::r.tucker@uwtsd.ac.uk::27ca61ee-ba03-4b92-a89a-1d5600e2200a" providerId="AD" clId="Web-{1DDAF311-2ABD-BE22-E1B5-D695099900B8}" dt="2023-02-25T18:04:59.155" v="482"/>
        <pc:sldMkLst>
          <pc:docMk/>
          <pc:sldMk cId="4010400238" sldId="590"/>
        </pc:sldMkLst>
      </pc:sldChg>
      <pc:sldChg chg="delSp delAnim">
        <pc:chgData name="Roberta Tucker" userId="S::r.tucker@uwtsd.ac.uk::27ca61ee-ba03-4b92-a89a-1d5600e2200a" providerId="AD" clId="Web-{1DDAF311-2ABD-BE22-E1B5-D695099900B8}" dt="2023-02-24T16:07:23.214" v="284"/>
        <pc:sldMkLst>
          <pc:docMk/>
          <pc:sldMk cId="1971958183" sldId="591"/>
        </pc:sldMkLst>
        <pc:picChg chg="del">
          <ac:chgData name="Roberta Tucker" userId="S::r.tucker@uwtsd.ac.uk::27ca61ee-ba03-4b92-a89a-1d5600e2200a" providerId="AD" clId="Web-{1DDAF311-2ABD-BE22-E1B5-D695099900B8}" dt="2023-02-24T16:07:23.214" v="284"/>
          <ac:picMkLst>
            <pc:docMk/>
            <pc:sldMk cId="1971958183" sldId="591"/>
            <ac:picMk id="5" creationId="{6B3939B6-583E-AFF1-F2D6-079578F9C6AD}"/>
          </ac:picMkLst>
        </pc:picChg>
      </pc:sldChg>
      <pc:sldChg chg="modSp">
        <pc:chgData name="Roberta Tucker" userId="S::r.tucker@uwtsd.ac.uk::27ca61ee-ba03-4b92-a89a-1d5600e2200a" providerId="AD" clId="Web-{1DDAF311-2ABD-BE22-E1B5-D695099900B8}" dt="2023-02-24T16:47:50.330" v="404" actId="20577"/>
        <pc:sldMkLst>
          <pc:docMk/>
          <pc:sldMk cId="1730925432" sldId="597"/>
        </pc:sldMkLst>
        <pc:spChg chg="mod">
          <ac:chgData name="Roberta Tucker" userId="S::r.tucker@uwtsd.ac.uk::27ca61ee-ba03-4b92-a89a-1d5600e2200a" providerId="AD" clId="Web-{1DDAF311-2ABD-BE22-E1B5-D695099900B8}" dt="2023-02-24T16:47:50.330" v="404" actId="20577"/>
          <ac:spMkLst>
            <pc:docMk/>
            <pc:sldMk cId="1730925432" sldId="597"/>
            <ac:spMk id="16" creationId="{86CF345D-AC42-DCF4-3EFD-2F6908192505}"/>
          </ac:spMkLst>
        </pc:spChg>
      </pc:sldChg>
      <pc:sldChg chg="addSp delSp modSp">
        <pc:chgData name="Roberta Tucker" userId="S::r.tucker@uwtsd.ac.uk::27ca61ee-ba03-4b92-a89a-1d5600e2200a" providerId="AD" clId="Web-{1DDAF311-2ABD-BE22-E1B5-D695099900B8}" dt="2023-02-24T16:02:27.345" v="228" actId="14100"/>
        <pc:sldMkLst>
          <pc:docMk/>
          <pc:sldMk cId="3175182876" sldId="598"/>
        </pc:sldMkLst>
        <pc:spChg chg="add mod">
          <ac:chgData name="Roberta Tucker" userId="S::r.tucker@uwtsd.ac.uk::27ca61ee-ba03-4b92-a89a-1d5600e2200a" providerId="AD" clId="Web-{1DDAF311-2ABD-BE22-E1B5-D695099900B8}" dt="2023-02-24T16:02:27.345" v="228" actId="14100"/>
          <ac:spMkLst>
            <pc:docMk/>
            <pc:sldMk cId="3175182876" sldId="598"/>
            <ac:spMk id="4" creationId="{31CD7AA5-CBC1-8257-4086-485F15C9C351}"/>
          </ac:spMkLst>
        </pc:spChg>
        <pc:cxnChg chg="del">
          <ac:chgData name="Roberta Tucker" userId="S::r.tucker@uwtsd.ac.uk::27ca61ee-ba03-4b92-a89a-1d5600e2200a" providerId="AD" clId="Web-{1DDAF311-2ABD-BE22-E1B5-D695099900B8}" dt="2023-02-24T16:02:10.172" v="224"/>
          <ac:cxnSpMkLst>
            <pc:docMk/>
            <pc:sldMk cId="3175182876" sldId="598"/>
            <ac:cxnSpMk id="9" creationId="{BB6C4208-BE82-5AD3-755F-0BE8A0B2A077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6:02:46.080" v="234" actId="1076"/>
        <pc:sldMkLst>
          <pc:docMk/>
          <pc:sldMk cId="2671549780" sldId="600"/>
        </pc:sldMkLst>
        <pc:spChg chg="add mod">
          <ac:chgData name="Roberta Tucker" userId="S::r.tucker@uwtsd.ac.uk::27ca61ee-ba03-4b92-a89a-1d5600e2200a" providerId="AD" clId="Web-{1DDAF311-2ABD-BE22-E1B5-D695099900B8}" dt="2023-02-24T16:02:46.080" v="234" actId="1076"/>
          <ac:spMkLst>
            <pc:docMk/>
            <pc:sldMk cId="2671549780" sldId="600"/>
            <ac:spMk id="4" creationId="{841FBBFF-68B4-030D-D585-30B4E64B4185}"/>
          </ac:spMkLst>
        </pc:spChg>
        <pc:cxnChg chg="del">
          <ac:chgData name="Roberta Tucker" userId="S::r.tucker@uwtsd.ac.uk::27ca61ee-ba03-4b92-a89a-1d5600e2200a" providerId="AD" clId="Web-{1DDAF311-2ABD-BE22-E1B5-D695099900B8}" dt="2023-02-24T16:02:35.267" v="229"/>
          <ac:cxnSpMkLst>
            <pc:docMk/>
            <pc:sldMk cId="2671549780" sldId="600"/>
            <ac:cxnSpMk id="9" creationId="{BB6C4208-BE82-5AD3-755F-0BE8A0B2A077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6:01:48.140" v="220" actId="1076"/>
        <pc:sldMkLst>
          <pc:docMk/>
          <pc:sldMk cId="2989652041" sldId="602"/>
        </pc:sldMkLst>
        <pc:spChg chg="add mod">
          <ac:chgData name="Roberta Tucker" userId="S::r.tucker@uwtsd.ac.uk::27ca61ee-ba03-4b92-a89a-1d5600e2200a" providerId="AD" clId="Web-{1DDAF311-2ABD-BE22-E1B5-D695099900B8}" dt="2023-02-24T16:01:48.140" v="220" actId="1076"/>
          <ac:spMkLst>
            <pc:docMk/>
            <pc:sldMk cId="2989652041" sldId="602"/>
            <ac:spMk id="3" creationId="{52BC3505-C356-E7C8-A777-A9A5508FB33A}"/>
          </ac:spMkLst>
        </pc:spChg>
        <pc:spChg chg="mod">
          <ac:chgData name="Roberta Tucker" userId="S::r.tucker@uwtsd.ac.uk::27ca61ee-ba03-4b92-a89a-1d5600e2200a" providerId="AD" clId="Web-{1DDAF311-2ABD-BE22-E1B5-D695099900B8}" dt="2023-02-24T16:01:45.640" v="219" actId="1076"/>
          <ac:spMkLst>
            <pc:docMk/>
            <pc:sldMk cId="2989652041" sldId="602"/>
            <ac:spMk id="4" creationId="{7F30C2F8-39E2-5ADB-50E0-CD8FD0181AE1}"/>
          </ac:spMkLst>
        </pc:spChg>
        <pc:cxnChg chg="del">
          <ac:chgData name="Roberta Tucker" userId="S::r.tucker@uwtsd.ac.uk::27ca61ee-ba03-4b92-a89a-1d5600e2200a" providerId="AD" clId="Web-{1DDAF311-2ABD-BE22-E1B5-D695099900B8}" dt="2023-02-24T16:01:33.530" v="214"/>
          <ac:cxnSpMkLst>
            <pc:docMk/>
            <pc:sldMk cId="2989652041" sldId="602"/>
            <ac:cxnSpMk id="9" creationId="{BB6C4208-BE82-5AD3-755F-0BE8A0B2A077}"/>
          </ac:cxnSpMkLst>
        </pc:cxnChg>
      </pc:sldChg>
      <pc:sldChg chg="modSp">
        <pc:chgData name="Roberta Tucker" userId="S::r.tucker@uwtsd.ac.uk::27ca61ee-ba03-4b92-a89a-1d5600e2200a" providerId="AD" clId="Web-{1DDAF311-2ABD-BE22-E1B5-D695099900B8}" dt="2023-02-24T16:02:03.797" v="222" actId="20577"/>
        <pc:sldMkLst>
          <pc:docMk/>
          <pc:sldMk cId="75391772" sldId="608"/>
        </pc:sldMkLst>
        <pc:spChg chg="mod">
          <ac:chgData name="Roberta Tucker" userId="S::r.tucker@uwtsd.ac.uk::27ca61ee-ba03-4b92-a89a-1d5600e2200a" providerId="AD" clId="Web-{1DDAF311-2ABD-BE22-E1B5-D695099900B8}" dt="2023-02-24T16:02:03.797" v="222" actId="20577"/>
          <ac:spMkLst>
            <pc:docMk/>
            <pc:sldMk cId="75391772" sldId="608"/>
            <ac:spMk id="9" creationId="{0C4A1E10-28D7-27FE-E073-58E1AF5220B8}"/>
          </ac:spMkLst>
        </pc:spChg>
      </pc:sldChg>
      <pc:sldChg chg="modSp">
        <pc:chgData name="Roberta Tucker" userId="S::r.tucker@uwtsd.ac.uk::27ca61ee-ba03-4b92-a89a-1d5600e2200a" providerId="AD" clId="Web-{1DDAF311-2ABD-BE22-E1B5-D695099900B8}" dt="2023-02-24T16:49:57.130" v="406" actId="20577"/>
        <pc:sldMkLst>
          <pc:docMk/>
          <pc:sldMk cId="1383988288" sldId="610"/>
        </pc:sldMkLst>
        <pc:spChg chg="mod">
          <ac:chgData name="Roberta Tucker" userId="S::r.tucker@uwtsd.ac.uk::27ca61ee-ba03-4b92-a89a-1d5600e2200a" providerId="AD" clId="Web-{1DDAF311-2ABD-BE22-E1B5-D695099900B8}" dt="2023-02-24T16:49:57.130" v="406" actId="20577"/>
          <ac:spMkLst>
            <pc:docMk/>
            <pc:sldMk cId="1383988288" sldId="610"/>
            <ac:spMk id="13" creationId="{54DA2EF5-1A1B-3D7F-8E82-399ECBCCC879}"/>
          </ac:spMkLst>
        </pc:spChg>
      </pc:sldChg>
      <pc:sldChg chg="addSp delSp modSp">
        <pc:chgData name="Roberta Tucker" userId="S::r.tucker@uwtsd.ac.uk::27ca61ee-ba03-4b92-a89a-1d5600e2200a" providerId="AD" clId="Web-{1DDAF311-2ABD-BE22-E1B5-D695099900B8}" dt="2023-02-24T16:01:28.515" v="213" actId="1076"/>
        <pc:sldMkLst>
          <pc:docMk/>
          <pc:sldMk cId="3415935184" sldId="611"/>
        </pc:sldMkLst>
        <pc:spChg chg="add mod">
          <ac:chgData name="Roberta Tucker" userId="S::r.tucker@uwtsd.ac.uk::27ca61ee-ba03-4b92-a89a-1d5600e2200a" providerId="AD" clId="Web-{1DDAF311-2ABD-BE22-E1B5-D695099900B8}" dt="2023-02-24T16:01:28.515" v="213" actId="1076"/>
          <ac:spMkLst>
            <pc:docMk/>
            <pc:sldMk cId="3415935184" sldId="611"/>
            <ac:spMk id="4" creationId="{97AD0194-28BC-1043-5EFB-D74F29E17ADD}"/>
          </ac:spMkLst>
        </pc:spChg>
        <pc:cxnChg chg="del">
          <ac:chgData name="Roberta Tucker" userId="S::r.tucker@uwtsd.ac.uk::27ca61ee-ba03-4b92-a89a-1d5600e2200a" providerId="AD" clId="Web-{1DDAF311-2ABD-BE22-E1B5-D695099900B8}" dt="2023-02-24T16:01:16.327" v="210"/>
          <ac:cxnSpMkLst>
            <pc:docMk/>
            <pc:sldMk cId="3415935184" sldId="611"/>
            <ac:cxnSpMk id="9" creationId="{BB6C4208-BE82-5AD3-755F-0BE8A0B2A077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6:00:43.685" v="206" actId="14100"/>
        <pc:sldMkLst>
          <pc:docMk/>
          <pc:sldMk cId="89638129" sldId="612"/>
        </pc:sldMkLst>
        <pc:spChg chg="add mod">
          <ac:chgData name="Roberta Tucker" userId="S::r.tucker@uwtsd.ac.uk::27ca61ee-ba03-4b92-a89a-1d5600e2200a" providerId="AD" clId="Web-{1DDAF311-2ABD-BE22-E1B5-D695099900B8}" dt="2023-02-24T16:00:43.685" v="206" actId="14100"/>
          <ac:spMkLst>
            <pc:docMk/>
            <pc:sldMk cId="89638129" sldId="612"/>
            <ac:spMk id="4" creationId="{B80790B7-3598-2785-8A83-8B5A5301BCEA}"/>
          </ac:spMkLst>
        </pc:spChg>
        <pc:cxnChg chg="del">
          <ac:chgData name="Roberta Tucker" userId="S::r.tucker@uwtsd.ac.uk::27ca61ee-ba03-4b92-a89a-1d5600e2200a" providerId="AD" clId="Web-{1DDAF311-2ABD-BE22-E1B5-D695099900B8}" dt="2023-02-24T16:00:32.278" v="202"/>
          <ac:cxnSpMkLst>
            <pc:docMk/>
            <pc:sldMk cId="89638129" sldId="612"/>
            <ac:cxnSpMk id="9" creationId="{BB6C4208-BE82-5AD3-755F-0BE8A0B2A077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6:00:11.668" v="197" actId="1076"/>
        <pc:sldMkLst>
          <pc:docMk/>
          <pc:sldMk cId="2832162372" sldId="613"/>
        </pc:sldMkLst>
        <pc:spChg chg="add mod">
          <ac:chgData name="Roberta Tucker" userId="S::r.tucker@uwtsd.ac.uk::27ca61ee-ba03-4b92-a89a-1d5600e2200a" providerId="AD" clId="Web-{1DDAF311-2ABD-BE22-E1B5-D695099900B8}" dt="2023-02-24T16:00:11.668" v="197" actId="1076"/>
          <ac:spMkLst>
            <pc:docMk/>
            <pc:sldMk cId="2832162372" sldId="613"/>
            <ac:spMk id="3" creationId="{B1A4C07C-2CCA-0813-CB1B-249B2F71DD23}"/>
          </ac:spMkLst>
        </pc:spChg>
        <pc:cxnChg chg="del">
          <ac:chgData name="Roberta Tucker" userId="S::r.tucker@uwtsd.ac.uk::27ca61ee-ba03-4b92-a89a-1d5600e2200a" providerId="AD" clId="Web-{1DDAF311-2ABD-BE22-E1B5-D695099900B8}" dt="2023-02-24T16:00:04.356" v="196"/>
          <ac:cxnSpMkLst>
            <pc:docMk/>
            <pc:sldMk cId="2832162372" sldId="613"/>
            <ac:cxnSpMk id="4" creationId="{BC2C1687-BCDB-8D01-187F-5359CAE20BDB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5:59:48.824" v="192" actId="1076"/>
        <pc:sldMkLst>
          <pc:docMk/>
          <pc:sldMk cId="3964108775" sldId="614"/>
        </pc:sldMkLst>
        <pc:spChg chg="add mod">
          <ac:chgData name="Roberta Tucker" userId="S::r.tucker@uwtsd.ac.uk::27ca61ee-ba03-4b92-a89a-1d5600e2200a" providerId="AD" clId="Web-{1DDAF311-2ABD-BE22-E1B5-D695099900B8}" dt="2023-02-24T15:59:48.824" v="192" actId="1076"/>
          <ac:spMkLst>
            <pc:docMk/>
            <pc:sldMk cId="3964108775" sldId="614"/>
            <ac:spMk id="4" creationId="{0852CBFC-0EDC-990A-5E60-685ADA06D033}"/>
          </ac:spMkLst>
        </pc:spChg>
        <pc:cxnChg chg="del">
          <ac:chgData name="Roberta Tucker" userId="S::r.tucker@uwtsd.ac.uk::27ca61ee-ba03-4b92-a89a-1d5600e2200a" providerId="AD" clId="Web-{1DDAF311-2ABD-BE22-E1B5-D695099900B8}" dt="2023-02-24T15:59:37.105" v="191"/>
          <ac:cxnSpMkLst>
            <pc:docMk/>
            <pc:sldMk cId="3964108775" sldId="614"/>
            <ac:cxnSpMk id="9" creationId="{BB6C4208-BE82-5AD3-755F-0BE8A0B2A077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5:59:03.635" v="183" actId="1076"/>
        <pc:sldMkLst>
          <pc:docMk/>
          <pc:sldMk cId="313685727" sldId="617"/>
        </pc:sldMkLst>
        <pc:spChg chg="add mod">
          <ac:chgData name="Roberta Tucker" userId="S::r.tucker@uwtsd.ac.uk::27ca61ee-ba03-4b92-a89a-1d5600e2200a" providerId="AD" clId="Web-{1DDAF311-2ABD-BE22-E1B5-D695099900B8}" dt="2023-02-24T15:59:03.635" v="183" actId="1076"/>
          <ac:spMkLst>
            <pc:docMk/>
            <pc:sldMk cId="313685727" sldId="617"/>
            <ac:spMk id="3" creationId="{D736B708-AEDF-CB39-29B7-174EBBF9512E}"/>
          </ac:spMkLst>
        </pc:spChg>
        <pc:cxnChg chg="del">
          <ac:chgData name="Roberta Tucker" userId="S::r.tucker@uwtsd.ac.uk::27ca61ee-ba03-4b92-a89a-1d5600e2200a" providerId="AD" clId="Web-{1DDAF311-2ABD-BE22-E1B5-D695099900B8}" dt="2023-02-24T15:58:58.306" v="182"/>
          <ac:cxnSpMkLst>
            <pc:docMk/>
            <pc:sldMk cId="313685727" sldId="617"/>
            <ac:cxnSpMk id="4" creationId="{BC2C1687-BCDB-8D01-187F-5359CAE20BDB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5:59:21.995" v="188" actId="1076"/>
        <pc:sldMkLst>
          <pc:docMk/>
          <pc:sldMk cId="1983263797" sldId="618"/>
        </pc:sldMkLst>
        <pc:spChg chg="add mod">
          <ac:chgData name="Roberta Tucker" userId="S::r.tucker@uwtsd.ac.uk::27ca61ee-ba03-4b92-a89a-1d5600e2200a" providerId="AD" clId="Web-{1DDAF311-2ABD-BE22-E1B5-D695099900B8}" dt="2023-02-24T15:59:21.995" v="188" actId="1076"/>
          <ac:spMkLst>
            <pc:docMk/>
            <pc:sldMk cId="1983263797" sldId="618"/>
            <ac:spMk id="4" creationId="{573257B3-0BD0-ED6B-1515-A909BF428ECE}"/>
          </ac:spMkLst>
        </pc:spChg>
        <pc:cxnChg chg="del">
          <ac:chgData name="Roberta Tucker" userId="S::r.tucker@uwtsd.ac.uk::27ca61ee-ba03-4b92-a89a-1d5600e2200a" providerId="AD" clId="Web-{1DDAF311-2ABD-BE22-E1B5-D695099900B8}" dt="2023-02-24T15:59:17.354" v="187"/>
          <ac:cxnSpMkLst>
            <pc:docMk/>
            <pc:sldMk cId="1983263797" sldId="618"/>
            <ac:cxnSpMk id="9" creationId="{BB6C4208-BE82-5AD3-755F-0BE8A0B2A077}"/>
          </ac:cxnSpMkLst>
        </pc:cxnChg>
      </pc:sldChg>
      <pc:sldChg chg="delAnim">
        <pc:chgData name="Roberta Tucker" userId="S::r.tucker@uwtsd.ac.uk::27ca61ee-ba03-4b92-a89a-1d5600e2200a" providerId="AD" clId="Web-{1DDAF311-2ABD-BE22-E1B5-D695099900B8}" dt="2023-02-25T18:03:45.920" v="479"/>
        <pc:sldMkLst>
          <pc:docMk/>
          <pc:sldMk cId="2142313826" sldId="622"/>
        </pc:sldMkLst>
      </pc:sldChg>
      <pc:sldChg chg="delAnim">
        <pc:chgData name="Roberta Tucker" userId="S::r.tucker@uwtsd.ac.uk::27ca61ee-ba03-4b92-a89a-1d5600e2200a" providerId="AD" clId="Web-{1DDAF311-2ABD-BE22-E1B5-D695099900B8}" dt="2023-02-25T18:03:50.607" v="480"/>
        <pc:sldMkLst>
          <pc:docMk/>
          <pc:sldMk cId="3149877421" sldId="623"/>
        </pc:sldMkLst>
      </pc:sldChg>
      <pc:sldChg chg="delAnim modAnim">
        <pc:chgData name="Roberta Tucker" userId="S::r.tucker@uwtsd.ac.uk::27ca61ee-ba03-4b92-a89a-1d5600e2200a" providerId="AD" clId="Web-{1DDAF311-2ABD-BE22-E1B5-D695099900B8}" dt="2023-02-25T18:05:08.812" v="484"/>
        <pc:sldMkLst>
          <pc:docMk/>
          <pc:sldMk cId="427570142" sldId="625"/>
        </pc:sldMkLst>
      </pc:sldChg>
      <pc:sldChg chg="addSp delSp modSp addAnim">
        <pc:chgData name="Roberta Tucker" userId="S::r.tucker@uwtsd.ac.uk::27ca61ee-ba03-4b92-a89a-1d5600e2200a" providerId="AD" clId="Web-{1DDAF311-2ABD-BE22-E1B5-D695099900B8}" dt="2023-02-24T16:29:15.648" v="367" actId="1076"/>
        <pc:sldMkLst>
          <pc:docMk/>
          <pc:sldMk cId="1558283037" sldId="636"/>
        </pc:sldMkLst>
        <pc:spChg chg="mod">
          <ac:chgData name="Roberta Tucker" userId="S::r.tucker@uwtsd.ac.uk::27ca61ee-ba03-4b92-a89a-1d5600e2200a" providerId="AD" clId="Web-{1DDAF311-2ABD-BE22-E1B5-D695099900B8}" dt="2023-02-24T16:05:38.273" v="258" actId="14100"/>
          <ac:spMkLst>
            <pc:docMk/>
            <pc:sldMk cId="1558283037" sldId="636"/>
            <ac:spMk id="14" creationId="{8DD9E961-394A-EA7B-E5FA-ADB166A6499A}"/>
          </ac:spMkLst>
        </pc:spChg>
        <pc:picChg chg="mod">
          <ac:chgData name="Roberta Tucker" userId="S::r.tucker@uwtsd.ac.uk::27ca61ee-ba03-4b92-a89a-1d5600e2200a" providerId="AD" clId="Web-{1DDAF311-2ABD-BE22-E1B5-D695099900B8}" dt="2023-02-24T16:29:12.867" v="366" actId="14100"/>
          <ac:picMkLst>
            <pc:docMk/>
            <pc:sldMk cId="1558283037" sldId="636"/>
            <ac:picMk id="5" creationId="{5645C716-6020-58D7-2047-443BDF988C94}"/>
          </ac:picMkLst>
        </pc:picChg>
        <pc:picChg chg="add mod">
          <ac:chgData name="Roberta Tucker" userId="S::r.tucker@uwtsd.ac.uk::27ca61ee-ba03-4b92-a89a-1d5600e2200a" providerId="AD" clId="Web-{1DDAF311-2ABD-BE22-E1B5-D695099900B8}" dt="2023-02-24T16:29:09.351" v="365" actId="1076"/>
          <ac:picMkLst>
            <pc:docMk/>
            <pc:sldMk cId="1558283037" sldId="636"/>
            <ac:picMk id="6" creationId="{4147B2FB-CBF0-7688-C803-D65551370808}"/>
          </ac:picMkLst>
        </pc:picChg>
        <pc:picChg chg="del">
          <ac:chgData name="Roberta Tucker" userId="S::r.tucker@uwtsd.ac.uk::27ca61ee-ba03-4b92-a89a-1d5600e2200a" providerId="AD" clId="Web-{1DDAF311-2ABD-BE22-E1B5-D695099900B8}" dt="2023-02-24T16:05:17.257" v="252"/>
          <ac:picMkLst>
            <pc:docMk/>
            <pc:sldMk cId="1558283037" sldId="636"/>
            <ac:picMk id="8" creationId="{2970DAD8-7343-E69F-2B1A-14E7D9F28063}"/>
          </ac:picMkLst>
        </pc:picChg>
        <pc:picChg chg="del mod">
          <ac:chgData name="Roberta Tucker" userId="S::r.tucker@uwtsd.ac.uk::27ca61ee-ba03-4b92-a89a-1d5600e2200a" providerId="AD" clId="Web-{1DDAF311-2ABD-BE22-E1B5-D695099900B8}" dt="2023-02-24T16:29:00.007" v="362"/>
          <ac:picMkLst>
            <pc:docMk/>
            <pc:sldMk cId="1558283037" sldId="636"/>
            <ac:picMk id="9" creationId="{C6E5F70A-5A7E-472E-F778-74A6C4C7B4C5}"/>
          </ac:picMkLst>
        </pc:picChg>
        <pc:picChg chg="add mod">
          <ac:chgData name="Roberta Tucker" userId="S::r.tucker@uwtsd.ac.uk::27ca61ee-ba03-4b92-a89a-1d5600e2200a" providerId="AD" clId="Web-{1DDAF311-2ABD-BE22-E1B5-D695099900B8}" dt="2023-02-24T16:29:15.648" v="367" actId="1076"/>
          <ac:picMkLst>
            <pc:docMk/>
            <pc:sldMk cId="1558283037" sldId="636"/>
            <ac:picMk id="11" creationId="{AC1B6CA4-CB34-CB8C-9F15-1DDEAE765F78}"/>
          </ac:picMkLst>
        </pc:picChg>
      </pc:sldChg>
      <pc:sldChg chg="addSp delSp modSp addAnim delAnim">
        <pc:chgData name="Roberta Tucker" userId="S::r.tucker@uwtsd.ac.uk::27ca61ee-ba03-4b92-a89a-1d5600e2200a" providerId="AD" clId="Web-{1DDAF311-2ABD-BE22-E1B5-D695099900B8}" dt="2023-02-24T16:28:56.210" v="361" actId="1076"/>
        <pc:sldMkLst>
          <pc:docMk/>
          <pc:sldMk cId="1780823317" sldId="637"/>
        </pc:sldMkLst>
        <pc:spChg chg="mod ord">
          <ac:chgData name="Roberta Tucker" userId="S::r.tucker@uwtsd.ac.uk::27ca61ee-ba03-4b92-a89a-1d5600e2200a" providerId="AD" clId="Web-{1DDAF311-2ABD-BE22-E1B5-D695099900B8}" dt="2023-02-24T16:28:56.210" v="361" actId="1076"/>
          <ac:spMkLst>
            <pc:docMk/>
            <pc:sldMk cId="1780823317" sldId="637"/>
            <ac:spMk id="6" creationId="{1B3F93C4-B2BD-429A-C70C-9D555A9F37B7}"/>
          </ac:spMkLst>
        </pc:spChg>
        <pc:spChg chg="mod">
          <ac:chgData name="Roberta Tucker" userId="S::r.tucker@uwtsd.ac.uk::27ca61ee-ba03-4b92-a89a-1d5600e2200a" providerId="AD" clId="Web-{1DDAF311-2ABD-BE22-E1B5-D695099900B8}" dt="2023-02-24T15:55:14.252" v="161" actId="1076"/>
          <ac:spMkLst>
            <pc:docMk/>
            <pc:sldMk cId="1780823317" sldId="637"/>
            <ac:spMk id="14" creationId="{8DD9E961-394A-EA7B-E5FA-ADB166A6499A}"/>
          </ac:spMkLst>
        </pc:spChg>
        <pc:picChg chg="mod">
          <ac:chgData name="Roberta Tucker" userId="S::r.tucker@uwtsd.ac.uk::27ca61ee-ba03-4b92-a89a-1d5600e2200a" providerId="AD" clId="Web-{1DDAF311-2ABD-BE22-E1B5-D695099900B8}" dt="2023-02-24T16:28:37.022" v="357" actId="1076"/>
          <ac:picMkLst>
            <pc:docMk/>
            <pc:sldMk cId="1780823317" sldId="637"/>
            <ac:picMk id="5" creationId="{5645C716-6020-58D7-2047-443BDF988C94}"/>
          </ac:picMkLst>
        </pc:picChg>
        <pc:picChg chg="del">
          <ac:chgData name="Roberta Tucker" userId="S::r.tucker@uwtsd.ac.uk::27ca61ee-ba03-4b92-a89a-1d5600e2200a" providerId="AD" clId="Web-{1DDAF311-2ABD-BE22-E1B5-D695099900B8}" dt="2023-02-24T16:04:27.255" v="239"/>
          <ac:picMkLst>
            <pc:docMk/>
            <pc:sldMk cId="1780823317" sldId="637"/>
            <ac:picMk id="8" creationId="{2970DAD8-7343-E69F-2B1A-14E7D9F28063}"/>
          </ac:picMkLst>
        </pc:picChg>
        <pc:picChg chg="del mod">
          <ac:chgData name="Roberta Tucker" userId="S::r.tucker@uwtsd.ac.uk::27ca61ee-ba03-4b92-a89a-1d5600e2200a" providerId="AD" clId="Web-{1DDAF311-2ABD-BE22-E1B5-D695099900B8}" dt="2023-02-24T16:28:22.318" v="352"/>
          <ac:picMkLst>
            <pc:docMk/>
            <pc:sldMk cId="1780823317" sldId="637"/>
            <ac:picMk id="9" creationId="{C6E5F70A-5A7E-472E-F778-74A6C4C7B4C5}"/>
          </ac:picMkLst>
        </pc:picChg>
        <pc:picChg chg="add mod">
          <ac:chgData name="Roberta Tucker" userId="S::r.tucker@uwtsd.ac.uk::27ca61ee-ba03-4b92-a89a-1d5600e2200a" providerId="AD" clId="Web-{1DDAF311-2ABD-BE22-E1B5-D695099900B8}" dt="2023-02-24T16:06:04.696" v="266" actId="1076"/>
          <ac:picMkLst>
            <pc:docMk/>
            <pc:sldMk cId="1780823317" sldId="637"/>
            <ac:picMk id="10" creationId="{9A1F66C5-5F42-8923-1808-3A90ECDD43E7}"/>
          </ac:picMkLst>
        </pc:picChg>
        <pc:picChg chg="add mod">
          <ac:chgData name="Roberta Tucker" userId="S::r.tucker@uwtsd.ac.uk::27ca61ee-ba03-4b92-a89a-1d5600e2200a" providerId="AD" clId="Web-{1DDAF311-2ABD-BE22-E1B5-D695099900B8}" dt="2023-02-24T16:28:45.210" v="359" actId="1076"/>
          <ac:picMkLst>
            <pc:docMk/>
            <pc:sldMk cId="1780823317" sldId="637"/>
            <ac:picMk id="11" creationId="{FF0A25CD-D5B0-4A78-097E-497E82AD838A}"/>
          </ac:picMkLst>
        </pc:picChg>
      </pc:sldChg>
      <pc:sldChg chg="addSp delSp modSp">
        <pc:chgData name="Roberta Tucker" userId="S::r.tucker@uwtsd.ac.uk::27ca61ee-ba03-4b92-a89a-1d5600e2200a" providerId="AD" clId="Web-{1DDAF311-2ABD-BE22-E1B5-D695099900B8}" dt="2023-02-24T17:00:57.943" v="478" actId="20577"/>
        <pc:sldMkLst>
          <pc:docMk/>
          <pc:sldMk cId="1745130160" sldId="638"/>
        </pc:sldMkLst>
        <pc:spChg chg="add mod">
          <ac:chgData name="Roberta Tucker" userId="S::r.tucker@uwtsd.ac.uk::27ca61ee-ba03-4b92-a89a-1d5600e2200a" providerId="AD" clId="Web-{1DDAF311-2ABD-BE22-E1B5-D695099900B8}" dt="2023-02-24T16:50:10.114" v="407" actId="688"/>
          <ac:spMkLst>
            <pc:docMk/>
            <pc:sldMk cId="1745130160" sldId="638"/>
            <ac:spMk id="2" creationId="{1A3006A8-511B-CC6D-DEE0-B0A7DE037203}"/>
          </ac:spMkLst>
        </pc:spChg>
        <pc:spChg chg="mod">
          <ac:chgData name="Roberta Tucker" userId="S::r.tucker@uwtsd.ac.uk::27ca61ee-ba03-4b92-a89a-1d5600e2200a" providerId="AD" clId="Web-{1DDAF311-2ABD-BE22-E1B5-D695099900B8}" dt="2023-02-24T17:00:57.943" v="478" actId="20577"/>
          <ac:spMkLst>
            <pc:docMk/>
            <pc:sldMk cId="1745130160" sldId="638"/>
            <ac:spMk id="5" creationId="{7A20DBBD-7DDA-8D56-CE80-75679AFC79A9}"/>
          </ac:spMkLst>
        </pc:spChg>
        <pc:cxnChg chg="del mod">
          <ac:chgData name="Roberta Tucker" userId="S::r.tucker@uwtsd.ac.uk::27ca61ee-ba03-4b92-a89a-1d5600e2200a" providerId="AD" clId="Web-{1DDAF311-2ABD-BE22-E1B5-D695099900B8}" dt="2023-02-24T15:58:20.258" v="174"/>
          <ac:cxnSpMkLst>
            <pc:docMk/>
            <pc:sldMk cId="1745130160" sldId="638"/>
            <ac:cxnSpMk id="4" creationId="{BC2C1687-BCDB-8D01-187F-5359CAE20BDB}"/>
          </ac:cxnSpMkLst>
        </pc:cxnChg>
      </pc:sldChg>
      <pc:sldChg chg="addSp delSp modSp">
        <pc:chgData name="Roberta Tucker" userId="S::r.tucker@uwtsd.ac.uk::27ca61ee-ba03-4b92-a89a-1d5600e2200a" providerId="AD" clId="Web-{1DDAF311-2ABD-BE22-E1B5-D695099900B8}" dt="2023-02-24T16:50:19.411" v="409" actId="688"/>
        <pc:sldMkLst>
          <pc:docMk/>
          <pc:sldMk cId="2315216456" sldId="639"/>
        </pc:sldMkLst>
        <pc:spChg chg="mod">
          <ac:chgData name="Roberta Tucker" userId="S::r.tucker@uwtsd.ac.uk::27ca61ee-ba03-4b92-a89a-1d5600e2200a" providerId="AD" clId="Web-{1DDAF311-2ABD-BE22-E1B5-D695099900B8}" dt="2023-02-24T15:58:40.259" v="178" actId="1076"/>
          <ac:spMkLst>
            <pc:docMk/>
            <pc:sldMk cId="2315216456" sldId="639"/>
            <ac:spMk id="3" creationId="{976291AA-75F5-DB79-1BB0-8C1F1978BD68}"/>
          </ac:spMkLst>
        </pc:spChg>
        <pc:spChg chg="add mod">
          <ac:chgData name="Roberta Tucker" userId="S::r.tucker@uwtsd.ac.uk::27ca61ee-ba03-4b92-a89a-1d5600e2200a" providerId="AD" clId="Web-{1DDAF311-2ABD-BE22-E1B5-D695099900B8}" dt="2023-02-24T16:50:19.411" v="409" actId="688"/>
          <ac:spMkLst>
            <pc:docMk/>
            <pc:sldMk cId="2315216456" sldId="639"/>
            <ac:spMk id="4" creationId="{83BEC93A-6713-2E59-8632-2B70C317433D}"/>
          </ac:spMkLst>
        </pc:spChg>
        <pc:cxnChg chg="del">
          <ac:chgData name="Roberta Tucker" userId="S::r.tucker@uwtsd.ac.uk::27ca61ee-ba03-4b92-a89a-1d5600e2200a" providerId="AD" clId="Web-{1DDAF311-2ABD-BE22-E1B5-D695099900B8}" dt="2023-02-24T15:58:34.602" v="177"/>
          <ac:cxnSpMkLst>
            <pc:docMk/>
            <pc:sldMk cId="2315216456" sldId="639"/>
            <ac:cxnSpMk id="9" creationId="{BB6C4208-BE82-5AD3-755F-0BE8A0B2A077}"/>
          </ac:cxnSpMkLst>
        </pc:cxnChg>
      </pc:sldChg>
      <pc:sldChg chg="addSp delSp modSp add replId delAnim">
        <pc:chgData name="Roberta Tucker" userId="S::r.tucker@uwtsd.ac.uk::27ca61ee-ba03-4b92-a89a-1d5600e2200a" providerId="AD" clId="Web-{1DDAF311-2ABD-BE22-E1B5-D695099900B8}" dt="2023-02-24T16:25:05.421" v="332" actId="1076"/>
        <pc:sldMkLst>
          <pc:docMk/>
          <pc:sldMk cId="2549120356" sldId="640"/>
        </pc:sldMkLst>
        <pc:spChg chg="add mod">
          <ac:chgData name="Roberta Tucker" userId="S::r.tucker@uwtsd.ac.uk::27ca61ee-ba03-4b92-a89a-1d5600e2200a" providerId="AD" clId="Web-{1DDAF311-2ABD-BE22-E1B5-D695099900B8}" dt="2023-02-24T16:25:05.421" v="332" actId="1076"/>
          <ac:spMkLst>
            <pc:docMk/>
            <pc:sldMk cId="2549120356" sldId="640"/>
            <ac:spMk id="2" creationId="{32F8A943-4815-802F-28C6-17083A989EA9}"/>
          </ac:spMkLst>
        </pc:spChg>
        <pc:spChg chg="mod">
          <ac:chgData name="Roberta Tucker" userId="S::r.tucker@uwtsd.ac.uk::27ca61ee-ba03-4b92-a89a-1d5600e2200a" providerId="AD" clId="Web-{1DDAF311-2ABD-BE22-E1B5-D695099900B8}" dt="2023-02-24T16:22:34.666" v="316" actId="1076"/>
          <ac:spMkLst>
            <pc:docMk/>
            <pc:sldMk cId="2549120356" sldId="640"/>
            <ac:spMk id="3" creationId="{BE81BD22-F041-4643-2E57-645D07B4F719}"/>
          </ac:spMkLst>
        </pc:spChg>
        <pc:picChg chg="del">
          <ac:chgData name="Roberta Tucker" userId="S::r.tucker@uwtsd.ac.uk::27ca61ee-ba03-4b92-a89a-1d5600e2200a" providerId="AD" clId="Web-{1DDAF311-2ABD-BE22-E1B5-D695099900B8}" dt="2023-02-24T15:46:17.375" v="1"/>
          <ac:picMkLst>
            <pc:docMk/>
            <pc:sldMk cId="2549120356" sldId="640"/>
            <ac:picMk id="5" creationId="{6B3939B6-583E-AFF1-F2D6-079578F9C6AD}"/>
          </ac:picMkLst>
        </pc:picChg>
        <pc:picChg chg="add del mod">
          <ac:chgData name="Roberta Tucker" userId="S::r.tucker@uwtsd.ac.uk::27ca61ee-ba03-4b92-a89a-1d5600e2200a" providerId="AD" clId="Web-{1DDAF311-2ABD-BE22-E1B5-D695099900B8}" dt="2023-02-24T15:49:51.851" v="27"/>
          <ac:picMkLst>
            <pc:docMk/>
            <pc:sldMk cId="2549120356" sldId="640"/>
            <ac:picMk id="6" creationId="{1E473968-B56D-6683-69E0-B4B4FBDC30CD}"/>
          </ac:picMkLst>
        </pc:picChg>
        <pc:picChg chg="mod">
          <ac:chgData name="Roberta Tucker" userId="S::r.tucker@uwtsd.ac.uk::27ca61ee-ba03-4b92-a89a-1d5600e2200a" providerId="AD" clId="Web-{1DDAF311-2ABD-BE22-E1B5-D695099900B8}" dt="2023-02-24T15:49:39.694" v="25" actId="1076"/>
          <ac:picMkLst>
            <pc:docMk/>
            <pc:sldMk cId="2549120356" sldId="640"/>
            <ac:picMk id="7" creationId="{C0973F85-2F34-7624-B554-E2AF666BABE5}"/>
          </ac:picMkLst>
        </pc:picChg>
        <pc:picChg chg="add del">
          <ac:chgData name="Roberta Tucker" userId="S::r.tucker@uwtsd.ac.uk::27ca61ee-ba03-4b92-a89a-1d5600e2200a" providerId="AD" clId="Web-{1DDAF311-2ABD-BE22-E1B5-D695099900B8}" dt="2023-02-24T15:49:21.631" v="24"/>
          <ac:picMkLst>
            <pc:docMk/>
            <pc:sldMk cId="2549120356" sldId="640"/>
            <ac:picMk id="8" creationId="{474A8DF0-BA78-35BF-DCE2-3EBC2E8F7D34}"/>
          </ac:picMkLst>
        </pc:picChg>
        <pc:picChg chg="add mod">
          <ac:chgData name="Roberta Tucker" userId="S::r.tucker@uwtsd.ac.uk::27ca61ee-ba03-4b92-a89a-1d5600e2200a" providerId="AD" clId="Web-{1DDAF311-2ABD-BE22-E1B5-D695099900B8}" dt="2023-02-24T16:22:11.837" v="312" actId="14100"/>
          <ac:picMkLst>
            <pc:docMk/>
            <pc:sldMk cId="2549120356" sldId="640"/>
            <ac:picMk id="9" creationId="{DD35DF69-C4A9-592B-C357-803AEDEF4DE8}"/>
          </ac:picMkLst>
        </pc:picChg>
      </pc:sldChg>
      <pc:sldChg chg="modSp add replId">
        <pc:chgData name="Roberta Tucker" userId="S::r.tucker@uwtsd.ac.uk::27ca61ee-ba03-4b92-a89a-1d5600e2200a" providerId="AD" clId="Web-{1DDAF311-2ABD-BE22-E1B5-D695099900B8}" dt="2023-02-24T16:27:12.738" v="350" actId="1076"/>
        <pc:sldMkLst>
          <pc:docMk/>
          <pc:sldMk cId="4011094902" sldId="641"/>
        </pc:sldMkLst>
        <pc:spChg chg="mod">
          <ac:chgData name="Roberta Tucker" userId="S::r.tucker@uwtsd.ac.uk::27ca61ee-ba03-4b92-a89a-1d5600e2200a" providerId="AD" clId="Web-{1DDAF311-2ABD-BE22-E1B5-D695099900B8}" dt="2023-02-24T16:27:10.894" v="349" actId="20577"/>
          <ac:spMkLst>
            <pc:docMk/>
            <pc:sldMk cId="4011094902" sldId="641"/>
            <ac:spMk id="2" creationId="{32F8A943-4815-802F-28C6-17083A989EA9}"/>
          </ac:spMkLst>
        </pc:spChg>
        <pc:spChg chg="mod">
          <ac:chgData name="Roberta Tucker" userId="S::r.tucker@uwtsd.ac.uk::27ca61ee-ba03-4b92-a89a-1d5600e2200a" providerId="AD" clId="Web-{1DDAF311-2ABD-BE22-E1B5-D695099900B8}" dt="2023-02-24T16:24:00.153" v="324" actId="14100"/>
          <ac:spMkLst>
            <pc:docMk/>
            <pc:sldMk cId="4011094902" sldId="641"/>
            <ac:spMk id="3" creationId="{BE81BD22-F041-4643-2E57-645D07B4F719}"/>
          </ac:spMkLst>
        </pc:spChg>
        <pc:picChg chg="mod">
          <ac:chgData name="Roberta Tucker" userId="S::r.tucker@uwtsd.ac.uk::27ca61ee-ba03-4b92-a89a-1d5600e2200a" providerId="AD" clId="Web-{1DDAF311-2ABD-BE22-E1B5-D695099900B8}" dt="2023-02-24T16:27:12.738" v="350" actId="1076"/>
          <ac:picMkLst>
            <pc:docMk/>
            <pc:sldMk cId="4011094902" sldId="641"/>
            <ac:picMk id="9" creationId="{DD35DF69-C4A9-592B-C357-803AEDEF4DE8}"/>
          </ac:picMkLst>
        </pc:picChg>
      </pc:sldChg>
    </pc:docChg>
  </pc:docChgLst>
  <pc:docChgLst>
    <pc:chgData name="Roberta Tucker" userId="S::r.tucker@uwtsd.ac.uk::27ca61ee-ba03-4b92-a89a-1d5600e2200a" providerId="AD" clId="Web-{5D152FB1-CE51-D314-28F8-197057B174FA}"/>
    <pc:docChg chg="delSld">
      <pc:chgData name="Roberta Tucker" userId="S::r.tucker@uwtsd.ac.uk::27ca61ee-ba03-4b92-a89a-1d5600e2200a" providerId="AD" clId="Web-{5D152FB1-CE51-D314-28F8-197057B174FA}" dt="2023-02-27T12:50:03.241" v="40"/>
      <pc:docMkLst>
        <pc:docMk/>
      </pc:docMkLst>
      <pc:sldChg chg="del">
        <pc:chgData name="Roberta Tucker" userId="S::r.tucker@uwtsd.ac.uk::27ca61ee-ba03-4b92-a89a-1d5600e2200a" providerId="AD" clId="Web-{5D152FB1-CE51-D314-28F8-197057B174FA}" dt="2023-02-27T12:46:42.549" v="0"/>
        <pc:sldMkLst>
          <pc:docMk/>
          <pc:sldMk cId="3159488521" sldId="525"/>
        </pc:sldMkLst>
      </pc:sldChg>
      <pc:sldChg chg="del">
        <pc:chgData name="Roberta Tucker" userId="S::r.tucker@uwtsd.ac.uk::27ca61ee-ba03-4b92-a89a-1d5600e2200a" providerId="AD" clId="Web-{5D152FB1-CE51-D314-28F8-197057B174FA}" dt="2023-02-27T12:50:03.241" v="40"/>
        <pc:sldMkLst>
          <pc:docMk/>
          <pc:sldMk cId="680070414" sldId="570"/>
        </pc:sldMkLst>
      </pc:sldChg>
      <pc:sldChg chg="del">
        <pc:chgData name="Roberta Tucker" userId="S::r.tucker@uwtsd.ac.uk::27ca61ee-ba03-4b92-a89a-1d5600e2200a" providerId="AD" clId="Web-{5D152FB1-CE51-D314-28F8-197057B174FA}" dt="2023-02-27T12:46:46.940" v="1"/>
        <pc:sldMkLst>
          <pc:docMk/>
          <pc:sldMk cId="2392214994" sldId="571"/>
        </pc:sldMkLst>
      </pc:sldChg>
      <pc:sldChg chg="del">
        <pc:chgData name="Roberta Tucker" userId="S::r.tucker@uwtsd.ac.uk::27ca61ee-ba03-4b92-a89a-1d5600e2200a" providerId="AD" clId="Web-{5D152FB1-CE51-D314-28F8-197057B174FA}" dt="2023-02-27T12:46:50.424" v="2"/>
        <pc:sldMkLst>
          <pc:docMk/>
          <pc:sldMk cId="1108010255" sldId="572"/>
        </pc:sldMkLst>
      </pc:sldChg>
      <pc:sldChg chg="del">
        <pc:chgData name="Roberta Tucker" userId="S::r.tucker@uwtsd.ac.uk::27ca61ee-ba03-4b92-a89a-1d5600e2200a" providerId="AD" clId="Web-{5D152FB1-CE51-D314-28F8-197057B174FA}" dt="2023-02-27T12:46:55.612" v="3"/>
        <pc:sldMkLst>
          <pc:docMk/>
          <pc:sldMk cId="3774943221" sldId="575"/>
        </pc:sldMkLst>
      </pc:sldChg>
      <pc:sldChg chg="del">
        <pc:chgData name="Roberta Tucker" userId="S::r.tucker@uwtsd.ac.uk::27ca61ee-ba03-4b92-a89a-1d5600e2200a" providerId="AD" clId="Web-{5D152FB1-CE51-D314-28F8-197057B174FA}" dt="2023-02-27T12:47:30.909" v="10"/>
        <pc:sldMkLst>
          <pc:docMk/>
          <pc:sldMk cId="3120378126" sldId="576"/>
        </pc:sldMkLst>
      </pc:sldChg>
      <pc:sldChg chg="del">
        <pc:chgData name="Roberta Tucker" userId="S::r.tucker@uwtsd.ac.uk::27ca61ee-ba03-4b92-a89a-1d5600e2200a" providerId="AD" clId="Web-{5D152FB1-CE51-D314-28F8-197057B174FA}" dt="2023-02-27T12:49:30.474" v="34"/>
        <pc:sldMkLst>
          <pc:docMk/>
          <pc:sldMk cId="1209648716" sldId="577"/>
        </pc:sldMkLst>
      </pc:sldChg>
      <pc:sldChg chg="del">
        <pc:chgData name="Roberta Tucker" userId="S::r.tucker@uwtsd.ac.uk::27ca61ee-ba03-4b92-a89a-1d5600e2200a" providerId="AD" clId="Web-{5D152FB1-CE51-D314-28F8-197057B174FA}" dt="2023-02-27T12:49:49.350" v="38"/>
        <pc:sldMkLst>
          <pc:docMk/>
          <pc:sldMk cId="1164912406" sldId="578"/>
        </pc:sldMkLst>
      </pc:sldChg>
      <pc:sldChg chg="del">
        <pc:chgData name="Roberta Tucker" userId="S::r.tucker@uwtsd.ac.uk::27ca61ee-ba03-4b92-a89a-1d5600e2200a" providerId="AD" clId="Web-{5D152FB1-CE51-D314-28F8-197057B174FA}" dt="2023-02-27T12:47:05.190" v="5"/>
        <pc:sldMkLst>
          <pc:docMk/>
          <pc:sldMk cId="4116886116" sldId="579"/>
        </pc:sldMkLst>
      </pc:sldChg>
      <pc:sldChg chg="del">
        <pc:chgData name="Roberta Tucker" userId="S::r.tucker@uwtsd.ac.uk::27ca61ee-ba03-4b92-a89a-1d5600e2200a" providerId="AD" clId="Web-{5D152FB1-CE51-D314-28F8-197057B174FA}" dt="2023-02-27T12:48:20.129" v="20"/>
        <pc:sldMkLst>
          <pc:docMk/>
          <pc:sldMk cId="4010400238" sldId="590"/>
        </pc:sldMkLst>
      </pc:sldChg>
      <pc:sldChg chg="del">
        <pc:chgData name="Roberta Tucker" userId="S::r.tucker@uwtsd.ac.uk::27ca61ee-ba03-4b92-a89a-1d5600e2200a" providerId="AD" clId="Web-{5D152FB1-CE51-D314-28F8-197057B174FA}" dt="2023-02-27T12:49:35.303" v="35"/>
        <pc:sldMkLst>
          <pc:docMk/>
          <pc:sldMk cId="1971958183" sldId="591"/>
        </pc:sldMkLst>
      </pc:sldChg>
      <pc:sldChg chg="del">
        <pc:chgData name="Roberta Tucker" userId="S::r.tucker@uwtsd.ac.uk::27ca61ee-ba03-4b92-a89a-1d5600e2200a" providerId="AD" clId="Web-{5D152FB1-CE51-D314-28F8-197057B174FA}" dt="2023-02-27T12:46:58.455" v="4"/>
        <pc:sldMkLst>
          <pc:docMk/>
          <pc:sldMk cId="3175182876" sldId="598"/>
        </pc:sldMkLst>
      </pc:sldChg>
      <pc:sldChg chg="del">
        <pc:chgData name="Roberta Tucker" userId="S::r.tucker@uwtsd.ac.uk::27ca61ee-ba03-4b92-a89a-1d5600e2200a" providerId="AD" clId="Web-{5D152FB1-CE51-D314-28F8-197057B174FA}" dt="2023-02-27T12:47:15.237" v="7"/>
        <pc:sldMkLst>
          <pc:docMk/>
          <pc:sldMk cId="2989652041" sldId="602"/>
        </pc:sldMkLst>
      </pc:sldChg>
      <pc:sldChg chg="del">
        <pc:chgData name="Roberta Tucker" userId="S::r.tucker@uwtsd.ac.uk::27ca61ee-ba03-4b92-a89a-1d5600e2200a" providerId="AD" clId="Web-{5D152FB1-CE51-D314-28F8-197057B174FA}" dt="2023-02-27T12:47:37.019" v="11"/>
        <pc:sldMkLst>
          <pc:docMk/>
          <pc:sldMk cId="1282223912" sldId="607"/>
        </pc:sldMkLst>
      </pc:sldChg>
      <pc:sldChg chg="del">
        <pc:chgData name="Roberta Tucker" userId="S::r.tucker@uwtsd.ac.uk::27ca61ee-ba03-4b92-a89a-1d5600e2200a" providerId="AD" clId="Web-{5D152FB1-CE51-D314-28F8-197057B174FA}" dt="2023-02-27T12:47:42.066" v="12"/>
        <pc:sldMkLst>
          <pc:docMk/>
          <pc:sldMk cId="693398134" sldId="609"/>
        </pc:sldMkLst>
      </pc:sldChg>
      <pc:sldChg chg="del">
        <pc:chgData name="Roberta Tucker" userId="S::r.tucker@uwtsd.ac.uk::27ca61ee-ba03-4b92-a89a-1d5600e2200a" providerId="AD" clId="Web-{5D152FB1-CE51-D314-28F8-197057B174FA}" dt="2023-02-27T12:47:51.769" v="14"/>
        <pc:sldMkLst>
          <pc:docMk/>
          <pc:sldMk cId="2832162372" sldId="613"/>
        </pc:sldMkLst>
      </pc:sldChg>
      <pc:sldChg chg="del">
        <pc:chgData name="Roberta Tucker" userId="S::r.tucker@uwtsd.ac.uk::27ca61ee-ba03-4b92-a89a-1d5600e2200a" providerId="AD" clId="Web-{5D152FB1-CE51-D314-28F8-197057B174FA}" dt="2023-02-27T12:47:19.815" v="8"/>
        <pc:sldMkLst>
          <pc:docMk/>
          <pc:sldMk cId="3431529318" sldId="615"/>
        </pc:sldMkLst>
      </pc:sldChg>
      <pc:sldChg chg="del">
        <pc:chgData name="Roberta Tucker" userId="S::r.tucker@uwtsd.ac.uk::27ca61ee-ba03-4b92-a89a-1d5600e2200a" providerId="AD" clId="Web-{5D152FB1-CE51-D314-28F8-197057B174FA}" dt="2023-02-27T12:48:14.161" v="19"/>
        <pc:sldMkLst>
          <pc:docMk/>
          <pc:sldMk cId="313685727" sldId="617"/>
        </pc:sldMkLst>
      </pc:sldChg>
      <pc:sldChg chg="del">
        <pc:chgData name="Roberta Tucker" userId="S::r.tucker@uwtsd.ac.uk::27ca61ee-ba03-4b92-a89a-1d5600e2200a" providerId="AD" clId="Web-{5D152FB1-CE51-D314-28F8-197057B174FA}" dt="2023-02-27T12:48:01.363" v="16"/>
        <pc:sldMkLst>
          <pc:docMk/>
          <pc:sldMk cId="3460720718" sldId="619"/>
        </pc:sldMkLst>
      </pc:sldChg>
      <pc:sldChg chg="del">
        <pc:chgData name="Roberta Tucker" userId="S::r.tucker@uwtsd.ac.uk::27ca61ee-ba03-4b92-a89a-1d5600e2200a" providerId="AD" clId="Web-{5D152FB1-CE51-D314-28F8-197057B174FA}" dt="2023-02-27T12:48:05.801" v="17"/>
        <pc:sldMkLst>
          <pc:docMk/>
          <pc:sldMk cId="2885905276" sldId="620"/>
        </pc:sldMkLst>
      </pc:sldChg>
      <pc:sldChg chg="del">
        <pc:chgData name="Roberta Tucker" userId="S::r.tucker@uwtsd.ac.uk::27ca61ee-ba03-4b92-a89a-1d5600e2200a" providerId="AD" clId="Web-{5D152FB1-CE51-D314-28F8-197057B174FA}" dt="2023-02-27T12:47:55.754" v="15"/>
        <pc:sldMkLst>
          <pc:docMk/>
          <pc:sldMk cId="2142313826" sldId="622"/>
        </pc:sldMkLst>
      </pc:sldChg>
      <pc:sldChg chg="del">
        <pc:chgData name="Roberta Tucker" userId="S::r.tucker@uwtsd.ac.uk::27ca61ee-ba03-4b92-a89a-1d5600e2200a" providerId="AD" clId="Web-{5D152FB1-CE51-D314-28F8-197057B174FA}" dt="2023-02-27T12:48:24.411" v="21"/>
        <pc:sldMkLst>
          <pc:docMk/>
          <pc:sldMk cId="1211941184" sldId="626"/>
        </pc:sldMkLst>
      </pc:sldChg>
      <pc:sldChg chg="del">
        <pc:chgData name="Roberta Tucker" userId="S::r.tucker@uwtsd.ac.uk::27ca61ee-ba03-4b92-a89a-1d5600e2200a" providerId="AD" clId="Web-{5D152FB1-CE51-D314-28F8-197057B174FA}" dt="2023-02-27T12:48:29.864" v="22"/>
        <pc:sldMkLst>
          <pc:docMk/>
          <pc:sldMk cId="2810416967" sldId="628"/>
        </pc:sldMkLst>
      </pc:sldChg>
      <pc:sldChg chg="del">
        <pc:chgData name="Roberta Tucker" userId="S::r.tucker@uwtsd.ac.uk::27ca61ee-ba03-4b92-a89a-1d5600e2200a" providerId="AD" clId="Web-{5D152FB1-CE51-D314-28F8-197057B174FA}" dt="2023-02-27T12:48:36.286" v="23"/>
        <pc:sldMkLst>
          <pc:docMk/>
          <pc:sldMk cId="3313212326" sldId="629"/>
        </pc:sldMkLst>
      </pc:sldChg>
      <pc:sldChg chg="del">
        <pc:chgData name="Roberta Tucker" userId="S::r.tucker@uwtsd.ac.uk::27ca61ee-ba03-4b92-a89a-1d5600e2200a" providerId="AD" clId="Web-{5D152FB1-CE51-D314-28F8-197057B174FA}" dt="2023-02-27T12:48:41.661" v="24"/>
        <pc:sldMkLst>
          <pc:docMk/>
          <pc:sldMk cId="3725193424" sldId="630"/>
        </pc:sldMkLst>
      </pc:sldChg>
      <pc:sldChg chg="del">
        <pc:chgData name="Roberta Tucker" userId="S::r.tucker@uwtsd.ac.uk::27ca61ee-ba03-4b92-a89a-1d5600e2200a" providerId="AD" clId="Web-{5D152FB1-CE51-D314-28F8-197057B174FA}" dt="2023-02-27T12:48:46.614" v="25"/>
        <pc:sldMkLst>
          <pc:docMk/>
          <pc:sldMk cId="904008978" sldId="634"/>
        </pc:sldMkLst>
      </pc:sldChg>
      <pc:sldChg chg="del">
        <pc:chgData name="Roberta Tucker" userId="S::r.tucker@uwtsd.ac.uk::27ca61ee-ba03-4b92-a89a-1d5600e2200a" providerId="AD" clId="Web-{5D152FB1-CE51-D314-28F8-197057B174FA}" dt="2023-02-27T12:49:08.115" v="29"/>
        <pc:sldMkLst>
          <pc:docMk/>
          <pc:sldMk cId="1558283037" sldId="636"/>
        </pc:sldMkLst>
      </pc:sldChg>
      <pc:sldChg chg="del">
        <pc:chgData name="Roberta Tucker" userId="S::r.tucker@uwtsd.ac.uk::27ca61ee-ba03-4b92-a89a-1d5600e2200a" providerId="AD" clId="Web-{5D152FB1-CE51-D314-28F8-197057B174FA}" dt="2023-02-27T12:48:56.864" v="27"/>
        <pc:sldMkLst>
          <pc:docMk/>
          <pc:sldMk cId="1745130160" sldId="638"/>
        </pc:sldMkLst>
      </pc:sldChg>
      <pc:sldChg chg="del">
        <pc:chgData name="Roberta Tucker" userId="S::r.tucker@uwtsd.ac.uk::27ca61ee-ba03-4b92-a89a-1d5600e2200a" providerId="AD" clId="Web-{5D152FB1-CE51-D314-28F8-197057B174FA}" dt="2023-02-27T12:49:02.083" v="28"/>
        <pc:sldMkLst>
          <pc:docMk/>
          <pc:sldMk cId="2549120356" sldId="640"/>
        </pc:sldMkLst>
      </pc:sldChg>
      <pc:sldChg chg="del">
        <pc:chgData name="Roberta Tucker" userId="S::r.tucker@uwtsd.ac.uk::27ca61ee-ba03-4b92-a89a-1d5600e2200a" providerId="AD" clId="Web-{5D152FB1-CE51-D314-28F8-197057B174FA}" dt="2023-02-27T12:49:13.302" v="30"/>
        <pc:sldMkLst>
          <pc:docMk/>
          <pc:sldMk cId="2803949304" sldId="642"/>
        </pc:sldMkLst>
      </pc:sldChg>
      <pc:sldChg chg="del">
        <pc:chgData name="Roberta Tucker" userId="S::r.tucker@uwtsd.ac.uk::27ca61ee-ba03-4b92-a89a-1d5600e2200a" providerId="AD" clId="Web-{5D152FB1-CE51-D314-28F8-197057B174FA}" dt="2023-02-27T12:49:17.709" v="31"/>
        <pc:sldMkLst>
          <pc:docMk/>
          <pc:sldMk cId="1450210440" sldId="644"/>
        </pc:sldMkLst>
      </pc:sldChg>
      <pc:sldChg chg="del">
        <pc:chgData name="Roberta Tucker" userId="S::r.tucker@uwtsd.ac.uk::27ca61ee-ba03-4b92-a89a-1d5600e2200a" providerId="AD" clId="Web-{5D152FB1-CE51-D314-28F8-197057B174FA}" dt="2023-02-27T12:49:22.927" v="32"/>
        <pc:sldMkLst>
          <pc:docMk/>
          <pc:sldMk cId="1504322890" sldId="646"/>
        </pc:sldMkLst>
      </pc:sldChg>
      <pc:sldChg chg="del">
        <pc:chgData name="Roberta Tucker" userId="S::r.tucker@uwtsd.ac.uk::27ca61ee-ba03-4b92-a89a-1d5600e2200a" providerId="AD" clId="Web-{5D152FB1-CE51-D314-28F8-197057B174FA}" dt="2023-02-27T12:49:27.115" v="33"/>
        <pc:sldMkLst>
          <pc:docMk/>
          <pc:sldMk cId="3038046315" sldId="648"/>
        </pc:sldMkLst>
      </pc:sldChg>
      <pc:sldChg chg="del">
        <pc:chgData name="Roberta Tucker" userId="S::r.tucker@uwtsd.ac.uk::27ca61ee-ba03-4b92-a89a-1d5600e2200a" providerId="AD" clId="Web-{5D152FB1-CE51-D314-28F8-197057B174FA}" dt="2023-02-27T12:48:51.271" v="26"/>
        <pc:sldMkLst>
          <pc:docMk/>
          <pc:sldMk cId="315960822" sldId="650"/>
        </pc:sldMkLst>
      </pc:sldChg>
      <pc:sldChg chg="del">
        <pc:chgData name="Roberta Tucker" userId="S::r.tucker@uwtsd.ac.uk::27ca61ee-ba03-4b92-a89a-1d5600e2200a" providerId="AD" clId="Web-{5D152FB1-CE51-D314-28F8-197057B174FA}" dt="2023-02-27T12:48:09.738" v="18"/>
        <pc:sldMkLst>
          <pc:docMk/>
          <pc:sldMk cId="272013718" sldId="652"/>
        </pc:sldMkLst>
      </pc:sldChg>
      <pc:sldChg chg="del">
        <pc:chgData name="Roberta Tucker" userId="S::r.tucker@uwtsd.ac.uk::27ca61ee-ba03-4b92-a89a-1d5600e2200a" providerId="AD" clId="Web-{5D152FB1-CE51-D314-28F8-197057B174FA}" dt="2023-02-27T12:47:46.597" v="13"/>
        <pc:sldMkLst>
          <pc:docMk/>
          <pc:sldMk cId="1754489226" sldId="654"/>
        </pc:sldMkLst>
      </pc:sldChg>
      <pc:sldChg chg="del">
        <pc:chgData name="Roberta Tucker" userId="S::r.tucker@uwtsd.ac.uk::27ca61ee-ba03-4b92-a89a-1d5600e2200a" providerId="AD" clId="Web-{5D152FB1-CE51-D314-28F8-197057B174FA}" dt="2023-02-27T12:47:27.019" v="9"/>
        <pc:sldMkLst>
          <pc:docMk/>
          <pc:sldMk cId="2894948762" sldId="656"/>
        </pc:sldMkLst>
      </pc:sldChg>
      <pc:sldChg chg="del">
        <pc:chgData name="Roberta Tucker" userId="S::r.tucker@uwtsd.ac.uk::27ca61ee-ba03-4b92-a89a-1d5600e2200a" providerId="AD" clId="Web-{5D152FB1-CE51-D314-28F8-197057B174FA}" dt="2023-02-27T12:47:09.799" v="6"/>
        <pc:sldMkLst>
          <pc:docMk/>
          <pc:sldMk cId="30494743" sldId="658"/>
        </pc:sldMkLst>
      </pc:sldChg>
      <pc:sldChg chg="del">
        <pc:chgData name="Roberta Tucker" userId="S::r.tucker@uwtsd.ac.uk::27ca61ee-ba03-4b92-a89a-1d5600e2200a" providerId="AD" clId="Web-{5D152FB1-CE51-D314-28F8-197057B174FA}" dt="2023-02-27T12:49:40.443" v="36"/>
        <pc:sldMkLst>
          <pc:docMk/>
          <pc:sldMk cId="3210031898" sldId="664"/>
        </pc:sldMkLst>
      </pc:sldChg>
      <pc:sldChg chg="del">
        <pc:chgData name="Roberta Tucker" userId="S::r.tucker@uwtsd.ac.uk::27ca61ee-ba03-4b92-a89a-1d5600e2200a" providerId="AD" clId="Web-{5D152FB1-CE51-D314-28F8-197057B174FA}" dt="2023-02-27T12:49:45.225" v="37"/>
        <pc:sldMkLst>
          <pc:docMk/>
          <pc:sldMk cId="4249072432" sldId="666"/>
        </pc:sldMkLst>
      </pc:sldChg>
      <pc:sldChg chg="del">
        <pc:chgData name="Roberta Tucker" userId="S::r.tucker@uwtsd.ac.uk::27ca61ee-ba03-4b92-a89a-1d5600e2200a" providerId="AD" clId="Web-{5D152FB1-CE51-D314-28F8-197057B174FA}" dt="2023-02-27T12:49:53.788" v="39"/>
        <pc:sldMkLst>
          <pc:docMk/>
          <pc:sldMk cId="1750242950" sldId="668"/>
        </pc:sldMkLst>
      </pc:sldChg>
    </pc:docChg>
  </pc:docChgLst>
  <pc:docChgLst>
    <pc:chgData name="Roberta Tucker" userId="S::r.tucker@uwtsd.ac.uk::27ca61ee-ba03-4b92-a89a-1d5600e2200a" providerId="AD" clId="Web-{ACBB46C8-45EA-8B74-D97F-C9E59C5933B6}"/>
    <pc:docChg chg="addSld delSld modSld addMainMaster modMainMaster">
      <pc:chgData name="Roberta Tucker" userId="S::r.tucker@uwtsd.ac.uk::27ca61ee-ba03-4b92-a89a-1d5600e2200a" providerId="AD" clId="Web-{ACBB46C8-45EA-8B74-D97F-C9E59C5933B6}" dt="2022-12-12T12:26:08.094" v="49"/>
      <pc:docMkLst>
        <pc:docMk/>
      </pc:docMkLst>
      <pc:sldChg chg="del">
        <pc:chgData name="Roberta Tucker" userId="S::r.tucker@uwtsd.ac.uk::27ca61ee-ba03-4b92-a89a-1d5600e2200a" providerId="AD" clId="Web-{ACBB46C8-45EA-8B74-D97F-C9E59C5933B6}" dt="2022-12-12T12:23:11.338" v="1"/>
        <pc:sldMkLst>
          <pc:docMk/>
          <pc:sldMk cId="1112707648" sldId="294"/>
        </pc:sldMkLst>
      </pc:sldChg>
      <pc:sldChg chg="modSp">
        <pc:chgData name="Roberta Tucker" userId="S::r.tucker@uwtsd.ac.uk::27ca61ee-ba03-4b92-a89a-1d5600e2200a" providerId="AD" clId="Web-{ACBB46C8-45EA-8B74-D97F-C9E59C5933B6}" dt="2022-12-12T12:25:57.531" v="48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ACBB46C8-45EA-8B74-D97F-C9E59C5933B6}" dt="2022-12-12T12:25:57.531" v="48" actId="20577"/>
          <ac:spMkLst>
            <pc:docMk/>
            <pc:sldMk cId="2437550428" sldId="516"/>
            <ac:spMk id="4" creationId="{88B348B4-1179-40C0-B903-717D79F0A399}"/>
          </ac:spMkLst>
        </pc:spChg>
      </pc:sldChg>
      <pc:sldChg chg="del">
        <pc:chgData name="Roberta Tucker" userId="S::r.tucker@uwtsd.ac.uk::27ca61ee-ba03-4b92-a89a-1d5600e2200a" providerId="AD" clId="Web-{ACBB46C8-45EA-8B74-D97F-C9E59C5933B6}" dt="2022-12-12T12:25:41.937" v="44"/>
        <pc:sldMkLst>
          <pc:docMk/>
          <pc:sldMk cId="2330824331" sldId="517"/>
        </pc:sldMkLst>
      </pc:sldChg>
      <pc:sldChg chg="add">
        <pc:chgData name="Roberta Tucker" userId="S::r.tucker@uwtsd.ac.uk::27ca61ee-ba03-4b92-a89a-1d5600e2200a" providerId="AD" clId="Web-{ACBB46C8-45EA-8B74-D97F-C9E59C5933B6}" dt="2022-12-12T12:23:05.385" v="0"/>
        <pc:sldMkLst>
          <pc:docMk/>
          <pc:sldMk cId="528674255" sldId="520"/>
        </pc:sldMkLst>
      </pc:sldChg>
      <pc:sldChg chg="modSp add">
        <pc:chgData name="Roberta Tucker" userId="S::r.tucker@uwtsd.ac.uk::27ca61ee-ba03-4b92-a89a-1d5600e2200a" providerId="AD" clId="Web-{ACBB46C8-45EA-8B74-D97F-C9E59C5933B6}" dt="2022-12-12T12:24:31.778" v="36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ACBB46C8-45EA-8B74-D97F-C9E59C5933B6}" dt="2022-12-12T12:24:31.778" v="36" actId="20577"/>
          <ac:spMkLst>
            <pc:docMk/>
            <pc:sldMk cId="2485985612" sldId="521"/>
            <ac:spMk id="8" creationId="{57ED6D5D-E07C-2A2E-1770-B082DB384717}"/>
          </ac:spMkLst>
        </pc:spChg>
      </pc:sldChg>
      <pc:sldChg chg="modSp add">
        <pc:chgData name="Roberta Tucker" userId="S::r.tucker@uwtsd.ac.uk::27ca61ee-ba03-4b92-a89a-1d5600e2200a" providerId="AD" clId="Web-{ACBB46C8-45EA-8B74-D97F-C9E59C5933B6}" dt="2022-12-12T12:25:34.296" v="43" actId="20577"/>
        <pc:sldMkLst>
          <pc:docMk/>
          <pc:sldMk cId="2118689029" sldId="522"/>
        </pc:sldMkLst>
        <pc:spChg chg="mod">
          <ac:chgData name="Roberta Tucker" userId="S::r.tucker@uwtsd.ac.uk::27ca61ee-ba03-4b92-a89a-1d5600e2200a" providerId="AD" clId="Web-{ACBB46C8-45EA-8B74-D97F-C9E59C5933B6}" dt="2022-12-12T12:25:34.296" v="43" actId="20577"/>
          <ac:spMkLst>
            <pc:docMk/>
            <pc:sldMk cId="2118689029" sldId="522"/>
            <ac:spMk id="8" creationId="{57ED6D5D-E07C-2A2E-1770-B082DB384717}"/>
          </ac:spMkLst>
        </pc:spChg>
      </pc:sldChg>
      <pc:sldChg chg="add replId">
        <pc:chgData name="Roberta Tucker" userId="S::r.tucker@uwtsd.ac.uk::27ca61ee-ba03-4b92-a89a-1d5600e2200a" providerId="AD" clId="Web-{ACBB46C8-45EA-8B74-D97F-C9E59C5933B6}" dt="2022-12-12T12:26:08.094" v="49"/>
        <pc:sldMkLst>
          <pc:docMk/>
          <pc:sldMk cId="966104582" sldId="523"/>
        </pc:sldMkLst>
      </pc:sldChg>
      <pc:sldMasterChg chg="add addSldLayout">
        <pc:chgData name="Roberta Tucker" userId="S::r.tucker@uwtsd.ac.uk::27ca61ee-ba03-4b92-a89a-1d5600e2200a" providerId="AD" clId="Web-{ACBB46C8-45EA-8B74-D97F-C9E59C5933B6}" dt="2022-12-12T12:23:05.385" v="0"/>
        <pc:sldMasterMkLst>
          <pc:docMk/>
          <pc:sldMasterMk cId="2923642609" sldId="2147483648"/>
        </pc:sldMasterMkLst>
        <pc:sldLayoutChg chg="add">
          <pc:chgData name="Roberta Tucker" userId="S::r.tucker@uwtsd.ac.uk::27ca61ee-ba03-4b92-a89a-1d5600e2200a" providerId="AD" clId="Web-{ACBB46C8-45EA-8B74-D97F-C9E59C5933B6}" dt="2022-12-12T12:23:05.385" v="0"/>
          <pc:sldLayoutMkLst>
            <pc:docMk/>
            <pc:sldMasterMk cId="2923642609" sldId="2147483648"/>
            <pc:sldLayoutMk cId="640410910" sldId="2147483649"/>
          </pc:sldLayoutMkLst>
        </pc:sldLayoutChg>
      </pc:sldMasterChg>
      <pc:sldMasterChg chg="add addSldLayout">
        <pc:chgData name="Roberta Tucker" userId="S::r.tucker@uwtsd.ac.uk::27ca61ee-ba03-4b92-a89a-1d5600e2200a" providerId="AD" clId="Web-{ACBB46C8-45EA-8B74-D97F-C9E59C5933B6}" dt="2022-12-12T12:23:25.385" v="2"/>
        <pc:sldMasterMkLst>
          <pc:docMk/>
          <pc:sldMasterMk cId="537362470" sldId="2147483656"/>
        </pc:sldMasterMkLst>
        <pc:sldLayoutChg chg="add">
          <pc:chgData name="Roberta Tucker" userId="S::r.tucker@uwtsd.ac.uk::27ca61ee-ba03-4b92-a89a-1d5600e2200a" providerId="AD" clId="Web-{ACBB46C8-45EA-8B74-D97F-C9E59C5933B6}" dt="2022-12-12T12:23:25.385" v="2"/>
          <pc:sldLayoutMkLst>
            <pc:docMk/>
            <pc:sldMasterMk cId="537362470" sldId="2147483656"/>
            <pc:sldLayoutMk cId="3130719715" sldId="2147483734"/>
          </pc:sldLayoutMkLst>
        </pc:sldLayoutChg>
      </pc:sldMasterChg>
      <pc:sldMasterChg chg="replId">
        <pc:chgData name="Roberta Tucker" userId="S::r.tucker@uwtsd.ac.uk::27ca61ee-ba03-4b92-a89a-1d5600e2200a" providerId="AD" clId="Web-{ACBB46C8-45EA-8B74-D97F-C9E59C5933B6}" dt="2022-12-12T12:23:05.385" v="0"/>
        <pc:sldMasterMkLst>
          <pc:docMk/>
          <pc:sldMasterMk cId="3860510708" sldId="2147483722"/>
        </pc:sldMasterMkLst>
      </pc:sldMasterChg>
    </pc:docChg>
  </pc:docChgLst>
  <pc:docChgLst>
    <pc:chgData name="Roberta Tucker" userId="S::r.tucker@uwtsd.ac.uk::27ca61ee-ba03-4b92-a89a-1d5600e2200a" providerId="AD" clId="Web-{D5841E55-3431-46F8-BFAF-7829BB894D18}"/>
    <pc:docChg chg="addSld delSld modSld sldOrd">
      <pc:chgData name="Roberta Tucker" userId="S::r.tucker@uwtsd.ac.uk::27ca61ee-ba03-4b92-a89a-1d5600e2200a" providerId="AD" clId="Web-{D5841E55-3431-46F8-BFAF-7829BB894D18}" dt="2023-01-13T15:03:13.953" v="300"/>
      <pc:docMkLst>
        <pc:docMk/>
      </pc:docMkLst>
      <pc:sldChg chg="addSp delSp modSp ord">
        <pc:chgData name="Roberta Tucker" userId="S::r.tucker@uwtsd.ac.uk::27ca61ee-ba03-4b92-a89a-1d5600e2200a" providerId="AD" clId="Web-{D5841E55-3431-46F8-BFAF-7829BB894D18}" dt="2023-01-13T09:40:12.871" v="58" actId="14100"/>
        <pc:sldMkLst>
          <pc:docMk/>
          <pc:sldMk cId="1514206992" sldId="274"/>
        </pc:sldMkLst>
        <pc:spChg chg="mod">
          <ac:chgData name="Roberta Tucker" userId="S::r.tucker@uwtsd.ac.uk::27ca61ee-ba03-4b92-a89a-1d5600e2200a" providerId="AD" clId="Web-{D5841E55-3431-46F8-BFAF-7829BB894D18}" dt="2023-01-13T09:39:55.526" v="54" actId="1076"/>
          <ac:spMkLst>
            <pc:docMk/>
            <pc:sldMk cId="1514206992" sldId="274"/>
            <ac:spMk id="7" creationId="{00000000-0000-0000-0000-000000000000}"/>
          </ac:spMkLst>
        </pc:spChg>
        <pc:graphicFrameChg chg="del mod">
          <ac:chgData name="Roberta Tucker" userId="S::r.tucker@uwtsd.ac.uk::27ca61ee-ba03-4b92-a89a-1d5600e2200a" providerId="AD" clId="Web-{D5841E55-3431-46F8-BFAF-7829BB894D18}" dt="2023-01-13T09:39:33.540" v="42"/>
          <ac:graphicFrameMkLst>
            <pc:docMk/>
            <pc:sldMk cId="1514206992" sldId="274"/>
            <ac:graphicFrameMk id="14" creationId="{284DDAF5-0D54-A050-74B7-CBF5DF35F3D3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09:39:36.884" v="44"/>
          <ac:picMkLst>
            <pc:docMk/>
            <pc:sldMk cId="1514206992" sldId="274"/>
            <ac:picMk id="15" creationId="{B6C16C81-842A-89EA-7F10-B713B74A898D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8.431" v="45"/>
          <ac:picMkLst>
            <pc:docMk/>
            <pc:sldMk cId="1514206992" sldId="274"/>
            <ac:picMk id="16" creationId="{146EDB9A-3BE6-6C34-9E85-CC7103A613E0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5.400" v="43"/>
          <ac:picMkLst>
            <pc:docMk/>
            <pc:sldMk cId="1514206992" sldId="274"/>
            <ac:picMk id="17" creationId="{D7D94A29-A2C4-59AA-602A-7C681AD433EC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9.666" v="46"/>
          <ac:picMkLst>
            <pc:docMk/>
            <pc:sldMk cId="1514206992" sldId="274"/>
            <ac:picMk id="18" creationId="{27EE8792-1EE5-1EE2-B352-83226D3BB242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4.182" v="49"/>
          <ac:picMkLst>
            <pc:docMk/>
            <pc:sldMk cId="1514206992" sldId="274"/>
            <ac:picMk id="19" creationId="{0470A35A-28F4-1D2C-D152-D05CA08B4AF6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2.556" v="48"/>
          <ac:picMkLst>
            <pc:docMk/>
            <pc:sldMk cId="1514206992" sldId="274"/>
            <ac:picMk id="20" creationId="{26E51018-4A48-C033-23DD-55BAE543F3ED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6.682" v="51"/>
          <ac:picMkLst>
            <pc:docMk/>
            <pc:sldMk cId="1514206992" sldId="274"/>
            <ac:picMk id="21" creationId="{8A77C9D7-AF70-66AB-979E-59142208A127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1.041" v="47"/>
          <ac:picMkLst>
            <pc:docMk/>
            <pc:sldMk cId="1514206992" sldId="274"/>
            <ac:picMk id="22" creationId="{59165BB4-F0E5-426B-3DFA-433650E03E8C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09:40:12.871" v="58" actId="14100"/>
          <ac:picMkLst>
            <pc:docMk/>
            <pc:sldMk cId="1514206992" sldId="274"/>
            <ac:picMk id="49" creationId="{EFE630CF-82C4-E79B-CC05-EC451B2386A2}"/>
          </ac:picMkLst>
        </pc:picChg>
      </pc:sldChg>
      <pc:sldChg chg="del">
        <pc:chgData name="Roberta Tucker" userId="S::r.tucker@uwtsd.ac.uk::27ca61ee-ba03-4b92-a89a-1d5600e2200a" providerId="AD" clId="Web-{D5841E55-3431-46F8-BFAF-7829BB894D18}" dt="2023-01-13T09:30:57.304" v="1"/>
        <pc:sldMkLst>
          <pc:docMk/>
          <pc:sldMk cId="1925729167" sldId="285"/>
        </pc:sldMkLst>
      </pc:sldChg>
      <pc:sldChg chg="ord">
        <pc:chgData name="Roberta Tucker" userId="S::r.tucker@uwtsd.ac.uk::27ca61ee-ba03-4b92-a89a-1d5600e2200a" providerId="AD" clId="Web-{D5841E55-3431-46F8-BFAF-7829BB894D18}" dt="2023-01-13T15:03:13.953" v="300"/>
        <pc:sldMkLst>
          <pc:docMk/>
          <pc:sldMk cId="2378840427" sldId="289"/>
        </pc:sldMkLst>
      </pc:sldChg>
      <pc:sldChg chg="modSp del ord">
        <pc:chgData name="Roberta Tucker" userId="S::r.tucker@uwtsd.ac.uk::27ca61ee-ba03-4b92-a89a-1d5600e2200a" providerId="AD" clId="Web-{D5841E55-3431-46F8-BFAF-7829BB894D18}" dt="2023-01-13T09:41:33.517" v="81"/>
        <pc:sldMkLst>
          <pc:docMk/>
          <pc:sldMk cId="3978130981" sldId="492"/>
        </pc:sldMkLst>
        <pc:graphicFrameChg chg="modGraphic">
          <ac:chgData name="Roberta Tucker" userId="S::r.tucker@uwtsd.ac.uk::27ca61ee-ba03-4b92-a89a-1d5600e2200a" providerId="AD" clId="Web-{D5841E55-3431-46F8-BFAF-7829BB894D18}" dt="2023-01-13T09:40:54.624" v="60"/>
          <ac:graphicFrameMkLst>
            <pc:docMk/>
            <pc:sldMk cId="3978130981" sldId="492"/>
            <ac:graphicFrameMk id="3" creationId="{A3CC5903-63ED-0F5B-467E-F73EA5D0860C}"/>
          </ac:graphicFrameMkLst>
        </pc:graphicFrameChg>
      </pc:sldChg>
      <pc:sldChg chg="modSp del ord">
        <pc:chgData name="Roberta Tucker" userId="S::r.tucker@uwtsd.ac.uk::27ca61ee-ba03-4b92-a89a-1d5600e2200a" providerId="AD" clId="Web-{D5841E55-3431-46F8-BFAF-7829BB894D18}" dt="2023-01-13T10:24:15.349" v="160"/>
        <pc:sldMkLst>
          <pc:docMk/>
          <pc:sldMk cId="1132328707" sldId="493"/>
        </pc:sldMkLst>
        <pc:spChg chg="mod">
          <ac:chgData name="Roberta Tucker" userId="S::r.tucker@uwtsd.ac.uk::27ca61ee-ba03-4b92-a89a-1d5600e2200a" providerId="AD" clId="Web-{D5841E55-3431-46F8-BFAF-7829BB894D18}" dt="2023-01-13T10:23:10.284" v="148" actId="1076"/>
          <ac:spMkLst>
            <pc:docMk/>
            <pc:sldMk cId="1132328707" sldId="493"/>
            <ac:spMk id="2" creationId="{24890A54-F451-820B-D0B6-B8B3774A0CD9}"/>
          </ac:spMkLst>
        </pc:spChg>
      </pc:sldChg>
      <pc:sldChg chg="modSp">
        <pc:chgData name="Roberta Tucker" userId="S::r.tucker@uwtsd.ac.uk::27ca61ee-ba03-4b92-a89a-1d5600e2200a" providerId="AD" clId="Web-{D5841E55-3431-46F8-BFAF-7829BB894D18}" dt="2023-01-13T13:51:32.829" v="296" actId="20577"/>
        <pc:sldMkLst>
          <pc:docMk/>
          <pc:sldMk cId="2815014263" sldId="506"/>
        </pc:sldMkLst>
        <pc:spChg chg="mod">
          <ac:chgData name="Roberta Tucker" userId="S::r.tucker@uwtsd.ac.uk::27ca61ee-ba03-4b92-a89a-1d5600e2200a" providerId="AD" clId="Web-{D5841E55-3431-46F8-BFAF-7829BB894D18}" dt="2023-01-13T13:51:32.829" v="296" actId="20577"/>
          <ac:spMkLst>
            <pc:docMk/>
            <pc:sldMk cId="2815014263" sldId="506"/>
            <ac:spMk id="2" creationId="{2A68C011-3656-225F-C9E9-677709A1BD6F}"/>
          </ac:spMkLst>
        </pc:spChg>
      </pc:sldChg>
      <pc:sldChg chg="del">
        <pc:chgData name="Roberta Tucker" userId="S::r.tucker@uwtsd.ac.uk::27ca61ee-ba03-4b92-a89a-1d5600e2200a" providerId="AD" clId="Web-{D5841E55-3431-46F8-BFAF-7829BB894D18}" dt="2023-01-13T12:44:28.448" v="182"/>
        <pc:sldMkLst>
          <pc:docMk/>
          <pc:sldMk cId="3459154396" sldId="508"/>
        </pc:sldMkLst>
      </pc:sldChg>
      <pc:sldChg chg="addSp delSp modSp">
        <pc:chgData name="Roberta Tucker" userId="S::r.tucker@uwtsd.ac.uk::27ca61ee-ba03-4b92-a89a-1d5600e2200a" providerId="AD" clId="Web-{D5841E55-3431-46F8-BFAF-7829BB894D18}" dt="2023-01-13T13:06:13.964" v="242"/>
        <pc:sldMkLst>
          <pc:docMk/>
          <pc:sldMk cId="2833262614" sldId="539"/>
        </pc:sldMkLst>
        <pc:spChg chg="del">
          <ac:chgData name="Roberta Tucker" userId="S::r.tucker@uwtsd.ac.uk::27ca61ee-ba03-4b92-a89a-1d5600e2200a" providerId="AD" clId="Web-{D5841E55-3431-46F8-BFAF-7829BB894D18}" dt="2023-01-13T12:46:42.967" v="183"/>
          <ac:spMkLst>
            <pc:docMk/>
            <pc:sldMk cId="2833262614" sldId="539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D5841E55-3431-46F8-BFAF-7829BB894D18}" dt="2023-01-13T13:04:25.274" v="223" actId="1076"/>
          <ac:spMkLst>
            <pc:docMk/>
            <pc:sldMk cId="2833262614" sldId="539"/>
            <ac:spMk id="12" creationId="{45808C8C-4121-0C72-F517-D16C103453D5}"/>
          </ac:spMkLst>
        </pc:spChg>
        <pc:spChg chg="mod">
          <ac:chgData name="Roberta Tucker" userId="S::r.tucker@uwtsd.ac.uk::27ca61ee-ba03-4b92-a89a-1d5600e2200a" providerId="AD" clId="Web-{D5841E55-3431-46F8-BFAF-7829BB894D18}" dt="2023-01-13T13:02:25.349" v="210" actId="1076"/>
          <ac:spMkLst>
            <pc:docMk/>
            <pc:sldMk cId="2833262614" sldId="539"/>
            <ac:spMk id="16" creationId="{B876D59F-3DE3-DF44-4442-9F0A970DDF3E}"/>
          </ac:spMkLst>
        </pc:spChg>
        <pc:spChg chg="add mod">
          <ac:chgData name="Roberta Tucker" userId="S::r.tucker@uwtsd.ac.uk::27ca61ee-ba03-4b92-a89a-1d5600e2200a" providerId="AD" clId="Web-{D5841E55-3431-46F8-BFAF-7829BB894D18}" dt="2023-01-13T13:04:33.931" v="225" actId="1076"/>
          <ac:spMkLst>
            <pc:docMk/>
            <pc:sldMk cId="2833262614" sldId="539"/>
            <ac:spMk id="19" creationId="{DBD4E5FD-8B3F-AE1F-6F4C-D54B42A5CDD5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2:46:47.732" v="184"/>
          <ac:graphicFrameMkLst>
            <pc:docMk/>
            <pc:sldMk cId="2833262614" sldId="539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06:07.949" v="241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05:51.667" v="238"/>
          <ac:graphicFrameMkLst>
            <pc:docMk/>
            <pc:sldMk cId="2833262614" sldId="539"/>
            <ac:graphicFrameMk id="8" creationId="{6C7F30B9-0AEF-4F9F-3070-820A82B77D80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3:06:13.964" v="242"/>
          <ac:graphicFrameMkLst>
            <pc:docMk/>
            <pc:sldMk cId="2833262614" sldId="539"/>
            <ac:graphicFrameMk id="21" creationId="{0B71B86F-8848-C095-02D5-5784B555B26D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12:46:49.076" v="185"/>
          <ac:picMkLst>
            <pc:docMk/>
            <pc:sldMk cId="2833262614" sldId="539"/>
            <ac:picMk id="5" creationId="{5FD41C7C-A5E5-1D93-B7AC-0BCDD6009FBA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05:28.010" v="235" actId="1076"/>
          <ac:picMkLst>
            <pc:docMk/>
            <pc:sldMk cId="2833262614" sldId="539"/>
            <ac:picMk id="10" creationId="{B089063E-D9EA-8081-01E2-6306E58F2D3E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02:32.975" v="212" actId="14100"/>
          <ac:picMkLst>
            <pc:docMk/>
            <pc:sldMk cId="2833262614" sldId="539"/>
            <ac:picMk id="14" creationId="{2A9A0B18-51DF-2904-CCD9-3ABBB8D82205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13:05:22.307" v="234" actId="1076"/>
          <ac:picMkLst>
            <pc:docMk/>
            <pc:sldMk cId="2833262614" sldId="539"/>
            <ac:picMk id="17" creationId="{62E5D6D3-C80A-37D2-1329-0B59F284DC24}"/>
          </ac:picMkLst>
        </pc:picChg>
        <pc:cxnChg chg="add mod">
          <ac:chgData name="Roberta Tucker" userId="S::r.tucker@uwtsd.ac.uk::27ca61ee-ba03-4b92-a89a-1d5600e2200a" providerId="AD" clId="Web-{D5841E55-3431-46F8-BFAF-7829BB894D18}" dt="2023-01-13T13:05:14.713" v="233"/>
          <ac:cxnSpMkLst>
            <pc:docMk/>
            <pc:sldMk cId="2833262614" sldId="539"/>
            <ac:cxnSpMk id="22" creationId="{333089AE-5CF0-E334-2A27-BFB8E59EC962}"/>
          </ac:cxnSpMkLst>
        </pc:cxnChg>
      </pc:sldChg>
      <pc:sldChg chg="addSp modSp">
        <pc:chgData name="Roberta Tucker" userId="S::r.tucker@uwtsd.ac.uk::27ca61ee-ba03-4b92-a89a-1d5600e2200a" providerId="AD" clId="Web-{D5841E55-3431-46F8-BFAF-7829BB894D18}" dt="2023-01-13T13:47:56.076" v="284"/>
        <pc:sldMkLst>
          <pc:docMk/>
          <pc:sldMk cId="886765173" sldId="540"/>
        </pc:sldMkLst>
        <pc:spChg chg="mod">
          <ac:chgData name="Roberta Tucker" userId="S::r.tucker@uwtsd.ac.uk::27ca61ee-ba03-4b92-a89a-1d5600e2200a" providerId="AD" clId="Web-{D5841E55-3431-46F8-BFAF-7829BB894D18}" dt="2023-01-13T13:47:22.729" v="279" actId="1076"/>
          <ac:spMkLst>
            <pc:docMk/>
            <pc:sldMk cId="886765173" sldId="540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D5841E55-3431-46F8-BFAF-7829BB894D18}" dt="2023-01-13T13:46:28.803" v="266" actId="1076"/>
          <ac:spMkLst>
            <pc:docMk/>
            <pc:sldMk cId="886765173" sldId="540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D5841E55-3431-46F8-BFAF-7829BB894D18}" dt="2023-01-13T13:45:55.378" v="258" actId="1076"/>
          <ac:spMkLst>
            <pc:docMk/>
            <pc:sldMk cId="886765173" sldId="540"/>
            <ac:spMk id="14" creationId="{FFBA690C-E121-BE77-8497-5F3D9523AA47}"/>
          </ac:spMkLst>
        </pc:spChg>
        <pc:graphicFrameChg chg="mod modGraphic">
          <ac:chgData name="Roberta Tucker" userId="S::r.tucker@uwtsd.ac.uk::27ca61ee-ba03-4b92-a89a-1d5600e2200a" providerId="AD" clId="Web-{D5841E55-3431-46F8-BFAF-7829BB894D18}" dt="2023-01-13T13:47:42.637" v="282"/>
          <ac:graphicFrameMkLst>
            <pc:docMk/>
            <pc:sldMk cId="886765173" sldId="540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47:48.950" v="283"/>
          <ac:graphicFrameMkLst>
            <pc:docMk/>
            <pc:sldMk cId="886765173" sldId="540"/>
            <ac:graphicFrameMk id="6" creationId="{BEE48E74-54FD-B752-3AE2-0F05E64889D9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3:47:56.076" v="284"/>
          <ac:graphicFrameMkLst>
            <pc:docMk/>
            <pc:sldMk cId="886765173" sldId="540"/>
            <ac:graphicFrameMk id="18" creationId="{44049A03-9477-2B76-7913-34CE9ECF04E4}"/>
          </ac:graphicFrameMkLst>
        </pc:graphicFrameChg>
        <pc:picChg chg="mod">
          <ac:chgData name="Roberta Tucker" userId="S::r.tucker@uwtsd.ac.uk::27ca61ee-ba03-4b92-a89a-1d5600e2200a" providerId="AD" clId="Web-{D5841E55-3431-46F8-BFAF-7829BB894D18}" dt="2023-01-13T13:47:12.510" v="277" actId="14100"/>
          <ac:picMkLst>
            <pc:docMk/>
            <pc:sldMk cId="886765173" sldId="540"/>
            <ac:picMk id="4" creationId="{C0B59F14-6ACD-2FD9-A4E7-A6C6A30E2F51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13:45:58.566" v="259" actId="14100"/>
          <ac:picMkLst>
            <pc:docMk/>
            <pc:sldMk cId="886765173" sldId="540"/>
            <ac:picMk id="8" creationId="{28BEA33B-CDDE-3D57-0CFB-5B8F4957D629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47:09.041" v="276" actId="14100"/>
          <ac:picMkLst>
            <pc:docMk/>
            <pc:sldMk cId="886765173" sldId="540"/>
            <ac:picMk id="17" creationId="{92AEBAE4-41F5-4AC1-1D40-B215E5D0B4A6}"/>
          </ac:picMkLst>
        </pc:picChg>
        <pc:cxnChg chg="add mod">
          <ac:chgData name="Roberta Tucker" userId="S::r.tucker@uwtsd.ac.uk::27ca61ee-ba03-4b92-a89a-1d5600e2200a" providerId="AD" clId="Web-{D5841E55-3431-46F8-BFAF-7829BB894D18}" dt="2023-01-13T13:46:59.790" v="275"/>
          <ac:cxnSpMkLst>
            <pc:docMk/>
            <pc:sldMk cId="886765173" sldId="540"/>
            <ac:cxnSpMk id="19" creationId="{464646FF-6ECB-A24A-FA8C-3D1E6F3994EB}"/>
          </ac:cxnSpMkLst>
        </pc:cxnChg>
      </pc:sldChg>
      <pc:sldChg chg="delSp modSp del">
        <pc:chgData name="Roberta Tucker" userId="S::r.tucker@uwtsd.ac.uk::27ca61ee-ba03-4b92-a89a-1d5600e2200a" providerId="AD" clId="Web-{D5841E55-3431-46F8-BFAF-7829BB894D18}" dt="2023-01-13T13:48:21.812" v="285"/>
        <pc:sldMkLst>
          <pc:docMk/>
          <pc:sldMk cId="829827087" sldId="542"/>
        </pc:sldMkLst>
        <pc:spChg chg="del">
          <ac:chgData name="Roberta Tucker" userId="S::r.tucker@uwtsd.ac.uk::27ca61ee-ba03-4b92-a89a-1d5600e2200a" providerId="AD" clId="Web-{D5841E55-3431-46F8-BFAF-7829BB894D18}" dt="2023-01-13T12:47:00.655" v="186"/>
          <ac:spMkLst>
            <pc:docMk/>
            <pc:sldMk cId="829827087" sldId="542"/>
            <ac:spMk id="7" creationId="{B5F30E72-888C-478F-66BC-2551592943DB}"/>
          </ac:spMkLst>
        </pc:spChg>
        <pc:spChg chg="del mod">
          <ac:chgData name="Roberta Tucker" userId="S::r.tucker@uwtsd.ac.uk::27ca61ee-ba03-4b92-a89a-1d5600e2200a" providerId="AD" clId="Web-{D5841E55-3431-46F8-BFAF-7829BB894D18}" dt="2023-01-13T13:45:20.203" v="252"/>
          <ac:spMkLst>
            <pc:docMk/>
            <pc:sldMk cId="829827087" sldId="542"/>
            <ac:spMk id="12" creationId="{45808C8C-4121-0C72-F517-D16C103453D5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2:47:03.123" v="187"/>
          <ac:graphicFrameMkLst>
            <pc:docMk/>
            <pc:sldMk cId="829827087" sldId="542"/>
            <ac:graphicFrameMk id="3" creationId="{08C85193-DF96-D715-013E-BE5798CE17CE}"/>
          </ac:graphicFrameMkLst>
        </pc:graphicFrameChg>
        <pc:graphicFrameChg chg="del">
          <ac:chgData name="Roberta Tucker" userId="S::r.tucker@uwtsd.ac.uk::27ca61ee-ba03-4b92-a89a-1d5600e2200a" providerId="AD" clId="Web-{D5841E55-3431-46F8-BFAF-7829BB894D18}" dt="2023-01-13T13:45:24.344" v="253"/>
          <ac:graphicFrameMkLst>
            <pc:docMk/>
            <pc:sldMk cId="829827087" sldId="542"/>
            <ac:graphicFrameMk id="6" creationId="{BEE48E74-54FD-B752-3AE2-0F05E64889D9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12:47:04.436" v="188"/>
          <ac:picMkLst>
            <pc:docMk/>
            <pc:sldMk cId="829827087" sldId="542"/>
            <ac:picMk id="4" creationId="{D8A317C3-9A67-882B-62E2-B392F6894015}"/>
          </ac:picMkLst>
        </pc:picChg>
        <pc:picChg chg="del mod">
          <ac:chgData name="Roberta Tucker" userId="S::r.tucker@uwtsd.ac.uk::27ca61ee-ba03-4b92-a89a-1d5600e2200a" providerId="AD" clId="Web-{D5841E55-3431-46F8-BFAF-7829BB894D18}" dt="2023-01-13T12:58:14.187" v="199"/>
          <ac:picMkLst>
            <pc:docMk/>
            <pc:sldMk cId="829827087" sldId="542"/>
            <ac:picMk id="5" creationId="{EFD6825A-2B2F-0643-90AD-1C0CAE512136}"/>
          </ac:picMkLst>
        </pc:picChg>
      </pc:sldChg>
      <pc:sldChg chg="del">
        <pc:chgData name="Roberta Tucker" userId="S::r.tucker@uwtsd.ac.uk::27ca61ee-ba03-4b92-a89a-1d5600e2200a" providerId="AD" clId="Web-{D5841E55-3431-46F8-BFAF-7829BB894D18}" dt="2023-01-13T09:30:41.037" v="0"/>
        <pc:sldMkLst>
          <pc:docMk/>
          <pc:sldMk cId="3774674601" sldId="544"/>
        </pc:sldMkLst>
      </pc:sldChg>
      <pc:sldChg chg="modSp">
        <pc:chgData name="Roberta Tucker" userId="S::r.tucker@uwtsd.ac.uk::27ca61ee-ba03-4b92-a89a-1d5600e2200a" providerId="AD" clId="Web-{D5841E55-3431-46F8-BFAF-7829BB894D18}" dt="2023-01-13T13:49:34.959" v="294" actId="1076"/>
        <pc:sldMkLst>
          <pc:docMk/>
          <pc:sldMk cId="1123636263" sldId="545"/>
        </pc:sldMkLst>
        <pc:spChg chg="mod">
          <ac:chgData name="Roberta Tucker" userId="S::r.tucker@uwtsd.ac.uk::27ca61ee-ba03-4b92-a89a-1d5600e2200a" providerId="AD" clId="Web-{D5841E55-3431-46F8-BFAF-7829BB894D18}" dt="2023-01-13T13:49:34.959" v="294" actId="1076"/>
          <ac:spMkLst>
            <pc:docMk/>
            <pc:sldMk cId="1123636263" sldId="545"/>
            <ac:spMk id="7" creationId="{B5F30E72-888C-478F-66BC-2551592943DB}"/>
          </ac:spMkLst>
        </pc:spChg>
      </pc:sldChg>
      <pc:sldChg chg="modSp add replId">
        <pc:chgData name="Roberta Tucker" userId="S::r.tucker@uwtsd.ac.uk::27ca61ee-ba03-4b92-a89a-1d5600e2200a" providerId="AD" clId="Web-{D5841E55-3431-46F8-BFAF-7829BB894D18}" dt="2023-01-13T13:50:40.043" v="295" actId="1076"/>
        <pc:sldMkLst>
          <pc:docMk/>
          <pc:sldMk cId="3139088817" sldId="547"/>
        </pc:sldMkLst>
        <pc:spChg chg="mod">
          <ac:chgData name="Roberta Tucker" userId="S::r.tucker@uwtsd.ac.uk::27ca61ee-ba03-4b92-a89a-1d5600e2200a" providerId="AD" clId="Web-{D5841E55-3431-46F8-BFAF-7829BB894D18}" dt="2023-01-13T09:34:37.162" v="17" actId="20577"/>
          <ac:spMkLst>
            <pc:docMk/>
            <pc:sldMk cId="3139088817" sldId="547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D5841E55-3431-46F8-BFAF-7829BB894D18}" dt="2023-01-13T13:50:40.043" v="295" actId="1076"/>
          <ac:spMkLst>
            <pc:docMk/>
            <pc:sldMk cId="3139088817" sldId="547"/>
            <ac:spMk id="7" creationId="{B5F30E72-888C-478F-66BC-2551592943DB}"/>
          </ac:spMkLst>
        </pc:spChg>
      </pc:sldChg>
      <pc:sldChg chg="addSp delSp modSp add ord replId">
        <pc:chgData name="Roberta Tucker" userId="S::r.tucker@uwtsd.ac.uk::27ca61ee-ba03-4b92-a89a-1d5600e2200a" providerId="AD" clId="Web-{D5841E55-3431-46F8-BFAF-7829BB894D18}" dt="2023-01-13T09:42:35.990" v="101" actId="1076"/>
        <pc:sldMkLst>
          <pc:docMk/>
          <pc:sldMk cId="1542753028" sldId="548"/>
        </pc:sldMkLst>
        <pc:spChg chg="mod">
          <ac:chgData name="Roberta Tucker" userId="S::r.tucker@uwtsd.ac.uk::27ca61ee-ba03-4b92-a89a-1d5600e2200a" providerId="AD" clId="Web-{D5841E55-3431-46F8-BFAF-7829BB894D18}" dt="2023-01-13T09:41:25.047" v="79" actId="20577"/>
          <ac:spMkLst>
            <pc:docMk/>
            <pc:sldMk cId="1542753028" sldId="548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D5841E55-3431-46F8-BFAF-7829BB894D18}" dt="2023-01-13T09:41:11.328" v="64"/>
          <ac:spMkLst>
            <pc:docMk/>
            <pc:sldMk cId="1542753028" sldId="548"/>
            <ac:spMk id="7" creationId="{B5F30E72-888C-478F-66BC-2551592943DB}"/>
          </ac:spMkLst>
        </pc:spChg>
        <pc:graphicFrameChg chg="add mod modGraphic">
          <ac:chgData name="Roberta Tucker" userId="S::r.tucker@uwtsd.ac.uk::27ca61ee-ba03-4b92-a89a-1d5600e2200a" providerId="AD" clId="Web-{D5841E55-3431-46F8-BFAF-7829BB894D18}" dt="2023-01-13T09:42:35.990" v="101" actId="1076"/>
          <ac:graphicFrameMkLst>
            <pc:docMk/>
            <pc:sldMk cId="1542753028" sldId="548"/>
            <ac:graphicFrameMk id="4" creationId="{C2900268-CB93-94DE-D01E-39783A50A81B}"/>
          </ac:graphicFrameMkLst>
        </pc:graphicFrameChg>
      </pc:sldChg>
      <pc:sldChg chg="modSp add replId">
        <pc:chgData name="Roberta Tucker" userId="S::r.tucker@uwtsd.ac.uk::27ca61ee-ba03-4b92-a89a-1d5600e2200a" providerId="AD" clId="Web-{D5841E55-3431-46F8-BFAF-7829BB894D18}" dt="2023-01-13T10:11:35.970" v="140"/>
        <pc:sldMkLst>
          <pc:docMk/>
          <pc:sldMk cId="4000359240" sldId="549"/>
        </pc:sldMkLst>
        <pc:spChg chg="mod">
          <ac:chgData name="Roberta Tucker" userId="S::r.tucker@uwtsd.ac.uk::27ca61ee-ba03-4b92-a89a-1d5600e2200a" providerId="AD" clId="Web-{D5841E55-3431-46F8-BFAF-7829BB894D18}" dt="2023-01-13T10:08:12.840" v="109" actId="20577"/>
          <ac:spMkLst>
            <pc:docMk/>
            <pc:sldMk cId="4000359240" sldId="549"/>
            <ac:spMk id="2" creationId="{BD754FA5-2DEB-49E1-1FB5-633B9D062E52}"/>
          </ac:spMkLst>
        </pc:spChg>
        <pc:graphicFrameChg chg="mod modGraphic">
          <ac:chgData name="Roberta Tucker" userId="S::r.tucker@uwtsd.ac.uk::27ca61ee-ba03-4b92-a89a-1d5600e2200a" providerId="AD" clId="Web-{D5841E55-3431-46F8-BFAF-7829BB894D18}" dt="2023-01-13T10:11:35.970" v="140"/>
          <ac:graphicFrameMkLst>
            <pc:docMk/>
            <pc:sldMk cId="4000359240" sldId="549"/>
            <ac:graphicFrameMk id="4" creationId="{C2900268-CB93-94DE-D01E-39783A50A81B}"/>
          </ac:graphicFrameMkLst>
        </pc:graphicFrameChg>
      </pc:sldChg>
      <pc:sldChg chg="addSp delSp modSp add replId">
        <pc:chgData name="Roberta Tucker" userId="S::r.tucker@uwtsd.ac.uk::27ca61ee-ba03-4b92-a89a-1d5600e2200a" providerId="AD" clId="Web-{D5841E55-3431-46F8-BFAF-7829BB894D18}" dt="2023-01-13T10:29:05.403" v="181" actId="1076"/>
        <pc:sldMkLst>
          <pc:docMk/>
          <pc:sldMk cId="468520818" sldId="550"/>
        </pc:sldMkLst>
        <pc:spChg chg="mod">
          <ac:chgData name="Roberta Tucker" userId="S::r.tucker@uwtsd.ac.uk::27ca61ee-ba03-4b92-a89a-1d5600e2200a" providerId="AD" clId="Web-{D5841E55-3431-46F8-BFAF-7829BB894D18}" dt="2023-01-13T10:23:50.145" v="158" actId="1076"/>
          <ac:spMkLst>
            <pc:docMk/>
            <pc:sldMk cId="468520818" sldId="550"/>
            <ac:spMk id="2" creationId="{BD754FA5-2DEB-49E1-1FB5-633B9D062E52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0:23:18.925" v="150"/>
          <ac:graphicFrameMkLst>
            <pc:docMk/>
            <pc:sldMk cId="468520818" sldId="550"/>
            <ac:graphicFrameMk id="4" creationId="{C2900268-CB93-94DE-D01E-39783A50A81B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0:29:05.403" v="181" actId="1076"/>
          <ac:graphicFrameMkLst>
            <pc:docMk/>
            <pc:sldMk cId="468520818" sldId="550"/>
            <ac:graphicFrameMk id="5" creationId="{E6D48083-C4D2-4158-CC1E-8F9CD8FE781A}"/>
          </ac:graphicFrameMkLst>
        </pc:graphicFrameChg>
      </pc:sldChg>
      <pc:sldChg chg="modSp add">
        <pc:chgData name="Roberta Tucker" userId="S::r.tucker@uwtsd.ac.uk::27ca61ee-ba03-4b92-a89a-1d5600e2200a" providerId="AD" clId="Web-{D5841E55-3431-46F8-BFAF-7829BB894D18}" dt="2023-01-13T15:01:02.055" v="299" actId="20577"/>
        <pc:sldMkLst>
          <pc:docMk/>
          <pc:sldMk cId="1703709410" sldId="551"/>
        </pc:sldMkLst>
        <pc:spChg chg="mod">
          <ac:chgData name="Roberta Tucker" userId="S::r.tucker@uwtsd.ac.uk::27ca61ee-ba03-4b92-a89a-1d5600e2200a" providerId="AD" clId="Web-{D5841E55-3431-46F8-BFAF-7829BB894D18}" dt="2023-01-13T15:01:02.055" v="299" actId="20577"/>
          <ac:spMkLst>
            <pc:docMk/>
            <pc:sldMk cId="1703709410" sldId="551"/>
            <ac:spMk id="2" creationId="{2A68C011-3656-225F-C9E9-677709A1BD6F}"/>
          </ac:spMkLst>
        </pc:spChg>
      </pc:sldChg>
      <pc:sldMasterChg chg="addSldLayout">
        <pc:chgData name="Roberta Tucker" userId="S::r.tucker@uwtsd.ac.uk::27ca61ee-ba03-4b92-a89a-1d5600e2200a" providerId="AD" clId="Web-{D5841E55-3431-46F8-BFAF-7829BB894D18}" dt="2023-01-13T15:00:48.740" v="297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D5841E55-3431-46F8-BFAF-7829BB894D18}" dt="2023-01-13T15:00:48.740" v="297"/>
          <pc:sldLayoutMkLst>
            <pc:docMk/>
            <pc:sldMasterMk cId="10660577" sldId="2147483749"/>
            <pc:sldLayoutMk cId="3364083949" sldId="2147483723"/>
          </pc:sldLayoutMkLst>
        </pc:sldLayoutChg>
        <pc:sldLayoutChg chg="add">
          <pc:chgData name="Roberta Tucker" userId="S::r.tucker@uwtsd.ac.uk::27ca61ee-ba03-4b92-a89a-1d5600e2200a" providerId="AD" clId="Web-{D5841E55-3431-46F8-BFAF-7829BB894D18}" dt="2023-01-13T15:00:48.740" v="297"/>
          <pc:sldLayoutMkLst>
            <pc:docMk/>
            <pc:sldMasterMk cId="10660577" sldId="2147483749"/>
            <pc:sldLayoutMk cId="122029610" sldId="2147483735"/>
          </pc:sldLayoutMkLst>
        </pc:sldLayoutChg>
      </pc:sldMasterChg>
    </pc:docChg>
  </pc:docChgLst>
  <pc:docChgLst>
    <pc:chgData clId="Web-{76A89318-4F12-9541-75FF-E4282D3FF9BA}"/>
    <pc:docChg chg="modSld">
      <pc:chgData name="" userId="" providerId="" clId="Web-{76A89318-4F12-9541-75FF-E4282D3FF9BA}" dt="2023-02-21T09:20:47.219" v="0" actId="20577"/>
      <pc:docMkLst>
        <pc:docMk/>
      </pc:docMkLst>
      <pc:sldChg chg="modSp">
        <pc:chgData name="" userId="" providerId="" clId="Web-{76A89318-4F12-9541-75FF-E4282D3FF9BA}" dt="2023-02-21T09:20:47.219" v="0" actId="20577"/>
        <pc:sldMkLst>
          <pc:docMk/>
          <pc:sldMk cId="2865792335" sldId="593"/>
        </pc:sldMkLst>
        <pc:spChg chg="mod">
          <ac:chgData name="" userId="" providerId="" clId="Web-{76A89318-4F12-9541-75FF-E4282D3FF9BA}" dt="2023-02-21T09:20:47.219" v="0" actId="20577"/>
          <ac:spMkLst>
            <pc:docMk/>
            <pc:sldMk cId="2865792335" sldId="593"/>
            <ac:spMk id="5" creationId="{DA2E92BE-0CD5-E6B0-AA52-858B51EC3AD5}"/>
          </ac:spMkLst>
        </pc:spChg>
      </pc:sldChg>
    </pc:docChg>
  </pc:docChgLst>
  <pc:docChgLst>
    <pc:chgData name="Roberta Tucker" userId="S::r.tucker@uwtsd.ac.uk::27ca61ee-ba03-4b92-a89a-1d5600e2200a" providerId="AD" clId="Web-{7FBF0D6C-33F6-641B-7E3D-090B72DA90EE}"/>
    <pc:docChg chg="addSld delSld modSld sldOrd">
      <pc:chgData name="Roberta Tucker" userId="S::r.tucker@uwtsd.ac.uk::27ca61ee-ba03-4b92-a89a-1d5600e2200a" providerId="AD" clId="Web-{7FBF0D6C-33F6-641B-7E3D-090B72DA90EE}" dt="2023-02-27T12:34:45.742" v="2539" actId="1076"/>
      <pc:docMkLst>
        <pc:docMk/>
      </pc:docMkLst>
      <pc:sldChg chg="modSp">
        <pc:chgData name="Roberta Tucker" userId="S::r.tucker@uwtsd.ac.uk::27ca61ee-ba03-4b92-a89a-1d5600e2200a" providerId="AD" clId="Web-{7FBF0D6C-33F6-641B-7E3D-090B72DA90EE}" dt="2023-02-27T12:01:17.715" v="2232" actId="1076"/>
        <pc:sldMkLst>
          <pc:docMk/>
          <pc:sldMk cId="4215338442" sldId="529"/>
        </pc:sldMkLst>
        <pc:spChg chg="mod">
          <ac:chgData name="Roberta Tucker" userId="S::r.tucker@uwtsd.ac.uk::27ca61ee-ba03-4b92-a89a-1d5600e2200a" providerId="AD" clId="Web-{7FBF0D6C-33F6-641B-7E3D-090B72DA90EE}" dt="2023-02-27T12:01:17.715" v="2232" actId="1076"/>
          <ac:spMkLst>
            <pc:docMk/>
            <pc:sldMk cId="4215338442" sldId="529"/>
            <ac:spMk id="2" creationId="{59B6F813-2152-B5B1-2D75-AA777F36E4C7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7T12:06:26.530" v="2291" actId="1076"/>
        <pc:sldMkLst>
          <pc:docMk/>
          <pc:sldMk cId="680070414" sldId="570"/>
        </pc:sldMkLst>
        <pc:spChg chg="mod">
          <ac:chgData name="Roberta Tucker" userId="S::r.tucker@uwtsd.ac.uk::27ca61ee-ba03-4b92-a89a-1d5600e2200a" providerId="AD" clId="Web-{7FBF0D6C-33F6-641B-7E3D-090B72DA90EE}" dt="2023-02-27T12:06:26.530" v="2291" actId="1076"/>
          <ac:spMkLst>
            <pc:docMk/>
            <pc:sldMk cId="680070414" sldId="570"/>
            <ac:spMk id="3" creationId="{20B9F5AF-01C3-F93E-4766-CF5659815EFF}"/>
          </ac:spMkLst>
        </pc:spChg>
      </pc:sldChg>
      <pc:sldChg chg="addSp delSp modSp addAnim delAnim">
        <pc:chgData name="Roberta Tucker" userId="S::r.tucker@uwtsd.ac.uk::27ca61ee-ba03-4b92-a89a-1d5600e2200a" providerId="AD" clId="Web-{7FBF0D6C-33F6-641B-7E3D-090B72DA90EE}" dt="2023-02-27T12:32:40.062" v="2522" actId="20577"/>
        <pc:sldMkLst>
          <pc:docMk/>
          <pc:sldMk cId="1209648716" sldId="577"/>
        </pc:sldMkLst>
        <pc:spChg chg="add del mod">
          <ac:chgData name="Roberta Tucker" userId="S::r.tucker@uwtsd.ac.uk::27ca61ee-ba03-4b92-a89a-1d5600e2200a" providerId="AD" clId="Web-{7FBF0D6C-33F6-641B-7E3D-090B72DA90EE}" dt="2023-02-27T10:37:58.023" v="1152"/>
          <ac:spMkLst>
            <pc:docMk/>
            <pc:sldMk cId="1209648716" sldId="577"/>
            <ac:spMk id="3" creationId="{0FC0D608-53BA-2078-3829-37D43D599E95}"/>
          </ac:spMkLst>
        </pc:spChg>
        <pc:spChg chg="del">
          <ac:chgData name="Roberta Tucker" userId="S::r.tucker@uwtsd.ac.uk::27ca61ee-ba03-4b92-a89a-1d5600e2200a" providerId="AD" clId="Web-{7FBF0D6C-33F6-641B-7E3D-090B72DA90EE}" dt="2023-02-27T10:34:42.621" v="1088"/>
          <ac:spMkLst>
            <pc:docMk/>
            <pc:sldMk cId="1209648716" sldId="577"/>
            <ac:spMk id="14" creationId="{0C6372BE-E044-2406-8A32-7B8ABFAEECB7}"/>
          </ac:spMkLst>
        </pc:spChg>
        <pc:spChg chg="mod">
          <ac:chgData name="Roberta Tucker" userId="S::r.tucker@uwtsd.ac.uk::27ca61ee-ba03-4b92-a89a-1d5600e2200a" providerId="AD" clId="Web-{7FBF0D6C-33F6-641B-7E3D-090B72DA90EE}" dt="2023-02-27T12:32:40.062" v="2522" actId="20577"/>
          <ac:spMkLst>
            <pc:docMk/>
            <pc:sldMk cId="1209648716" sldId="577"/>
            <ac:spMk id="16" creationId="{2D726ED7-6234-2E2E-AF67-73E53A6493F2}"/>
          </ac:spMkLst>
        </pc:spChg>
        <pc:spChg chg="del">
          <ac:chgData name="Roberta Tucker" userId="S::r.tucker@uwtsd.ac.uk::27ca61ee-ba03-4b92-a89a-1d5600e2200a" providerId="AD" clId="Web-{7FBF0D6C-33F6-641B-7E3D-090B72DA90EE}" dt="2023-02-27T10:32:46.036" v="955"/>
          <ac:spMkLst>
            <pc:docMk/>
            <pc:sldMk cId="1209648716" sldId="577"/>
            <ac:spMk id="18" creationId="{12D84576-5BC5-D0E3-C3A8-C38ADCAE210C}"/>
          </ac:spMkLst>
        </pc:spChg>
        <pc:spChg chg="del">
          <ac:chgData name="Roberta Tucker" userId="S::r.tucker@uwtsd.ac.uk::27ca61ee-ba03-4b92-a89a-1d5600e2200a" providerId="AD" clId="Web-{7FBF0D6C-33F6-641B-7E3D-090B72DA90EE}" dt="2023-02-27T10:32:43.786" v="954"/>
          <ac:spMkLst>
            <pc:docMk/>
            <pc:sldMk cId="1209648716" sldId="577"/>
            <ac:spMk id="20" creationId="{957E3272-0898-D7CE-F428-378489EC492D}"/>
          </ac:spMkLst>
        </pc:spChg>
        <pc:spChg chg="del">
          <ac:chgData name="Roberta Tucker" userId="S::r.tucker@uwtsd.ac.uk::27ca61ee-ba03-4b92-a89a-1d5600e2200a" providerId="AD" clId="Web-{7FBF0D6C-33F6-641B-7E3D-090B72DA90EE}" dt="2023-02-27T10:43:31.012" v="1167"/>
          <ac:spMkLst>
            <pc:docMk/>
            <pc:sldMk cId="1209648716" sldId="577"/>
            <ac:spMk id="26" creationId="{A0012B66-DF1E-DE61-A96E-2B694EAC03B6}"/>
          </ac:spMkLst>
        </pc:spChg>
        <pc:spChg chg="del">
          <ac:chgData name="Roberta Tucker" userId="S::r.tucker@uwtsd.ac.uk::27ca61ee-ba03-4b92-a89a-1d5600e2200a" providerId="AD" clId="Web-{7FBF0D6C-33F6-641B-7E3D-090B72DA90EE}" dt="2023-02-27T10:43:33.793" v="1168"/>
          <ac:spMkLst>
            <pc:docMk/>
            <pc:sldMk cId="1209648716" sldId="577"/>
            <ac:spMk id="27" creationId="{E5FD09C6-F5CD-65A8-C42A-A2E5B0036C4B}"/>
          </ac:spMkLst>
        </pc:spChg>
        <pc:spChg chg="del mod">
          <ac:chgData name="Roberta Tucker" userId="S::r.tucker@uwtsd.ac.uk::27ca61ee-ba03-4b92-a89a-1d5600e2200a" providerId="AD" clId="Web-{7FBF0D6C-33F6-641B-7E3D-090B72DA90EE}" dt="2023-02-27T10:32:42.176" v="953"/>
          <ac:spMkLst>
            <pc:docMk/>
            <pc:sldMk cId="1209648716" sldId="577"/>
            <ac:spMk id="29" creationId="{0A5AE162-1833-E8AA-CF02-A8CFE1729C5C}"/>
          </ac:spMkLst>
        </pc:spChg>
        <pc:spChg chg="mod">
          <ac:chgData name="Roberta Tucker" userId="S::r.tucker@uwtsd.ac.uk::27ca61ee-ba03-4b92-a89a-1d5600e2200a" providerId="AD" clId="Web-{7FBF0D6C-33F6-641B-7E3D-090B72DA90EE}" dt="2023-02-27T10:43:52.451" v="1170" actId="14100"/>
          <ac:spMkLst>
            <pc:docMk/>
            <pc:sldMk cId="1209648716" sldId="577"/>
            <ac:spMk id="31" creationId="{C23CB54B-892E-CB0C-B43C-9D2B444CEB51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5T19:25:57.143" v="843"/>
        <pc:sldMkLst>
          <pc:docMk/>
          <pc:sldMk cId="4116886116" sldId="579"/>
        </pc:sldMkLst>
        <pc:spChg chg="mod">
          <ac:chgData name="Roberta Tucker" userId="S::r.tucker@uwtsd.ac.uk::27ca61ee-ba03-4b92-a89a-1d5600e2200a" providerId="AD" clId="Web-{7FBF0D6C-33F6-641B-7E3D-090B72DA90EE}" dt="2023-02-25T19:25:57.143" v="843"/>
          <ac:spMkLst>
            <pc:docMk/>
            <pc:sldMk cId="4116886116" sldId="579"/>
            <ac:spMk id="8" creationId="{E2180A0E-1944-161C-031D-3BE48E066BC9}"/>
          </ac:spMkLst>
        </pc:spChg>
      </pc:sldChg>
      <pc:sldChg chg="del">
        <pc:chgData name="Roberta Tucker" userId="S::r.tucker@uwtsd.ac.uk::27ca61ee-ba03-4b92-a89a-1d5600e2200a" providerId="AD" clId="Web-{7FBF0D6C-33F6-641B-7E3D-090B72DA90EE}" dt="2023-02-27T11:08:39.993" v="1340"/>
        <pc:sldMkLst>
          <pc:docMk/>
          <pc:sldMk cId="2613706798" sldId="585"/>
        </pc:sldMkLst>
      </pc:sldChg>
      <pc:sldChg chg="del">
        <pc:chgData name="Roberta Tucker" userId="S::r.tucker@uwtsd.ac.uk::27ca61ee-ba03-4b92-a89a-1d5600e2200a" providerId="AD" clId="Web-{7FBF0D6C-33F6-641B-7E3D-090B72DA90EE}" dt="2023-02-27T11:40:10.342" v="1903"/>
        <pc:sldMkLst>
          <pc:docMk/>
          <pc:sldMk cId="561063672" sldId="586"/>
        </pc:sldMkLst>
      </pc:sldChg>
      <pc:sldChg chg="del">
        <pc:chgData name="Roberta Tucker" userId="S::r.tucker@uwtsd.ac.uk::27ca61ee-ba03-4b92-a89a-1d5600e2200a" providerId="AD" clId="Web-{7FBF0D6C-33F6-641B-7E3D-090B72DA90EE}" dt="2023-02-27T11:40:13.482" v="1904"/>
        <pc:sldMkLst>
          <pc:docMk/>
          <pc:sldMk cId="1926762637" sldId="587"/>
        </pc:sldMkLst>
      </pc:sldChg>
      <pc:sldChg chg="del ord">
        <pc:chgData name="Roberta Tucker" userId="S::r.tucker@uwtsd.ac.uk::27ca61ee-ba03-4b92-a89a-1d5600e2200a" providerId="AD" clId="Web-{7FBF0D6C-33F6-641B-7E3D-090B72DA90EE}" dt="2023-02-27T11:40:07.841" v="1902"/>
        <pc:sldMkLst>
          <pc:docMk/>
          <pc:sldMk cId="3755205697" sldId="588"/>
        </pc:sldMkLst>
      </pc:sldChg>
      <pc:sldChg chg="modSp addAnim delAnim modAnim">
        <pc:chgData name="Roberta Tucker" userId="S::r.tucker@uwtsd.ac.uk::27ca61ee-ba03-4b92-a89a-1d5600e2200a" providerId="AD" clId="Web-{7FBF0D6C-33F6-641B-7E3D-090B72DA90EE}" dt="2023-02-25T19:27:40.650" v="861"/>
        <pc:sldMkLst>
          <pc:docMk/>
          <pc:sldMk cId="4010400238" sldId="590"/>
        </pc:sldMkLst>
        <pc:picChg chg="mod">
          <ac:chgData name="Roberta Tucker" userId="S::r.tucker@uwtsd.ac.uk::27ca61ee-ba03-4b92-a89a-1d5600e2200a" providerId="AD" clId="Web-{7FBF0D6C-33F6-641B-7E3D-090B72DA90EE}" dt="2023-02-25T19:27:13.133" v="850" actId="1076"/>
          <ac:picMkLst>
            <pc:docMk/>
            <pc:sldMk cId="4010400238" sldId="590"/>
            <ac:picMk id="6" creationId="{2AF889FA-CA45-38BF-E226-CC3A3E7049D4}"/>
          </ac:picMkLst>
        </pc:picChg>
        <pc:picChg chg="mod">
          <ac:chgData name="Roberta Tucker" userId="S::r.tucker@uwtsd.ac.uk::27ca61ee-ba03-4b92-a89a-1d5600e2200a" providerId="AD" clId="Web-{7FBF0D6C-33F6-641B-7E3D-090B72DA90EE}" dt="2023-02-25T19:27:16.430" v="851" actId="1076"/>
          <ac:picMkLst>
            <pc:docMk/>
            <pc:sldMk cId="4010400238" sldId="590"/>
            <ac:picMk id="8" creationId="{2970DAD8-7343-E69F-2B1A-14E7D9F28063}"/>
          </ac:picMkLst>
        </pc:picChg>
      </pc:sldChg>
      <pc:sldChg chg="addSp delSp modSp ord addAnim delAnim modAnim">
        <pc:chgData name="Roberta Tucker" userId="S::r.tucker@uwtsd.ac.uk::27ca61ee-ba03-4b92-a89a-1d5600e2200a" providerId="AD" clId="Web-{7FBF0D6C-33F6-641B-7E3D-090B72DA90EE}" dt="2023-02-27T11:06:50.440" v="1333"/>
        <pc:sldMkLst>
          <pc:docMk/>
          <pc:sldMk cId="1971958183" sldId="591"/>
        </pc:sldMkLst>
        <pc:spChg chg="mod">
          <ac:chgData name="Roberta Tucker" userId="S::r.tucker@uwtsd.ac.uk::27ca61ee-ba03-4b92-a89a-1d5600e2200a" providerId="AD" clId="Web-{7FBF0D6C-33F6-641B-7E3D-090B72DA90EE}" dt="2023-02-27T10:57:13.827" v="1235" actId="14100"/>
          <ac:spMkLst>
            <pc:docMk/>
            <pc:sldMk cId="1971958183" sldId="591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7FBF0D6C-33F6-641B-7E3D-090B72DA90EE}" dt="2023-02-27T10:58:58.505" v="1254" actId="1076"/>
          <ac:spMkLst>
            <pc:docMk/>
            <pc:sldMk cId="1971958183" sldId="591"/>
            <ac:spMk id="20" creationId="{67D3A005-F909-9A23-FE1C-B4EF35BDDD19}"/>
          </ac:spMkLst>
        </pc:spChg>
        <pc:spChg chg="add mod">
          <ac:chgData name="Roberta Tucker" userId="S::r.tucker@uwtsd.ac.uk::27ca61ee-ba03-4b92-a89a-1d5600e2200a" providerId="AD" clId="Web-{7FBF0D6C-33F6-641B-7E3D-090B72DA90EE}" dt="2023-02-27T10:59:05.709" v="1257" actId="688"/>
          <ac:spMkLst>
            <pc:docMk/>
            <pc:sldMk cId="1971958183" sldId="591"/>
            <ac:spMk id="22" creationId="{C0EEF376-9CEC-E13A-F232-3F31A6777057}"/>
          </ac:spMkLst>
        </pc:spChg>
        <pc:spChg chg="add mod">
          <ac:chgData name="Roberta Tucker" userId="S::r.tucker@uwtsd.ac.uk::27ca61ee-ba03-4b92-a89a-1d5600e2200a" providerId="AD" clId="Web-{7FBF0D6C-33F6-641B-7E3D-090B72DA90EE}" dt="2023-02-27T10:59:35.195" v="1264" actId="14100"/>
          <ac:spMkLst>
            <pc:docMk/>
            <pc:sldMk cId="1971958183" sldId="591"/>
            <ac:spMk id="24" creationId="{23BA72C2-B21E-A91B-1A59-07EED6FF04CB}"/>
          </ac:spMkLst>
        </pc:spChg>
        <pc:spChg chg="add mod">
          <ac:chgData name="Roberta Tucker" userId="S::r.tucker@uwtsd.ac.uk::27ca61ee-ba03-4b92-a89a-1d5600e2200a" providerId="AD" clId="Web-{7FBF0D6C-33F6-641B-7E3D-090B72DA90EE}" dt="2023-02-27T10:59:56.790" v="1269" actId="1076"/>
          <ac:spMkLst>
            <pc:docMk/>
            <pc:sldMk cId="1971958183" sldId="591"/>
            <ac:spMk id="26" creationId="{9D017054-884E-55F1-16CB-19FE53FF7DE0}"/>
          </ac:spMkLst>
        </pc:spChg>
        <pc:spChg chg="add mod">
          <ac:chgData name="Roberta Tucker" userId="S::r.tucker@uwtsd.ac.uk::27ca61ee-ba03-4b92-a89a-1d5600e2200a" providerId="AD" clId="Web-{7FBF0D6C-33F6-641B-7E3D-090B72DA90EE}" dt="2023-02-27T11:00:32.558" v="1274" actId="14100"/>
          <ac:spMkLst>
            <pc:docMk/>
            <pc:sldMk cId="1971958183" sldId="591"/>
            <ac:spMk id="28" creationId="{E1DE8D19-0347-7A61-3596-C71B31D69C16}"/>
          </ac:spMkLst>
        </pc:spChg>
        <pc:spChg chg="add mod">
          <ac:chgData name="Roberta Tucker" userId="S::r.tucker@uwtsd.ac.uk::27ca61ee-ba03-4b92-a89a-1d5600e2200a" providerId="AD" clId="Web-{7FBF0D6C-33F6-641B-7E3D-090B72DA90EE}" dt="2023-02-27T11:00:51.168" v="1278" actId="1076"/>
          <ac:spMkLst>
            <pc:docMk/>
            <pc:sldMk cId="1971958183" sldId="591"/>
            <ac:spMk id="30" creationId="{5DE14B63-3419-4EF6-B208-5AD2E91CF9F4}"/>
          </ac:spMkLst>
        </pc:spChg>
        <pc:spChg chg="add mod">
          <ac:chgData name="Roberta Tucker" userId="S::r.tucker@uwtsd.ac.uk::27ca61ee-ba03-4b92-a89a-1d5600e2200a" providerId="AD" clId="Web-{7FBF0D6C-33F6-641B-7E3D-090B72DA90EE}" dt="2023-02-27T11:02:01.876" v="1290" actId="1076"/>
          <ac:spMkLst>
            <pc:docMk/>
            <pc:sldMk cId="1971958183" sldId="591"/>
            <ac:spMk id="32" creationId="{919B8A7B-74F1-39FB-F279-485A29393EC3}"/>
          </ac:spMkLst>
        </pc:spChg>
        <pc:picChg chg="add del">
          <ac:chgData name="Roberta Tucker" userId="S::r.tucker@uwtsd.ac.uk::27ca61ee-ba03-4b92-a89a-1d5600e2200a" providerId="AD" clId="Web-{7FBF0D6C-33F6-641B-7E3D-090B72DA90EE}" dt="2023-02-27T10:44:36.813" v="1177"/>
          <ac:picMkLst>
            <pc:docMk/>
            <pc:sldMk cId="1971958183" sldId="591"/>
            <ac:picMk id="5" creationId="{5272900F-51DD-6B9B-6D8C-E4D683259BB4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7:26.906" v="1240" actId="1076"/>
          <ac:picMkLst>
            <pc:docMk/>
            <pc:sldMk cId="1971958183" sldId="591"/>
            <ac:picMk id="6" creationId="{110CD850-083F-4AF0-E4DA-F92D7DA41831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6:37.325" v="1225" actId="1076"/>
          <ac:picMkLst>
            <pc:docMk/>
            <pc:sldMk cId="1971958183" sldId="591"/>
            <ac:picMk id="8" creationId="{2BFE8E21-1D2B-B6F7-1121-E37DF74E3DAC}"/>
          </ac:picMkLst>
        </pc:picChg>
        <pc:picChg chg="add mod ord">
          <ac:chgData name="Roberta Tucker" userId="S::r.tucker@uwtsd.ac.uk::27ca61ee-ba03-4b92-a89a-1d5600e2200a" providerId="AD" clId="Web-{7FBF0D6C-33F6-641B-7E3D-090B72DA90EE}" dt="2023-02-27T11:01:42.078" v="1286" actId="1076"/>
          <ac:picMkLst>
            <pc:docMk/>
            <pc:sldMk cId="1971958183" sldId="591"/>
            <ac:picMk id="9" creationId="{40B583EB-813D-B2D6-F22C-6132423781E1}"/>
          </ac:picMkLst>
        </pc:picChg>
        <pc:picChg chg="add mod ord">
          <ac:chgData name="Roberta Tucker" userId="S::r.tucker@uwtsd.ac.uk::27ca61ee-ba03-4b92-a89a-1d5600e2200a" providerId="AD" clId="Web-{7FBF0D6C-33F6-641B-7E3D-090B72DA90EE}" dt="2023-02-27T11:01:22.373" v="1282"/>
          <ac:picMkLst>
            <pc:docMk/>
            <pc:sldMk cId="1971958183" sldId="591"/>
            <ac:picMk id="10" creationId="{28660A36-7F40-3618-372D-C67AD90BBBD6}"/>
          </ac:picMkLst>
        </pc:picChg>
        <pc:picChg chg="add mod ord">
          <ac:chgData name="Roberta Tucker" userId="S::r.tucker@uwtsd.ac.uk::27ca61ee-ba03-4b92-a89a-1d5600e2200a" providerId="AD" clId="Web-{7FBF0D6C-33F6-641B-7E3D-090B72DA90EE}" dt="2023-02-27T11:01:30.233" v="1283"/>
          <ac:picMkLst>
            <pc:docMk/>
            <pc:sldMk cId="1971958183" sldId="591"/>
            <ac:picMk id="11" creationId="{9CFA5C37-BE11-5301-2025-0C875AF03EB8}"/>
          </ac:picMkLst>
        </pc:picChg>
        <pc:picChg chg="add del mod">
          <ac:chgData name="Roberta Tucker" userId="S::r.tucker@uwtsd.ac.uk::27ca61ee-ba03-4b92-a89a-1d5600e2200a" providerId="AD" clId="Web-{7FBF0D6C-33F6-641B-7E3D-090B72DA90EE}" dt="2023-02-27T10:52:53.468" v="1214"/>
          <ac:picMkLst>
            <pc:docMk/>
            <pc:sldMk cId="1971958183" sldId="591"/>
            <ac:picMk id="12" creationId="{FF626454-1323-4C79-88B8-A2C3024CC49A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7:46.220" v="1245" actId="1076"/>
          <ac:picMkLst>
            <pc:docMk/>
            <pc:sldMk cId="1971958183" sldId="591"/>
            <ac:picMk id="13" creationId="{8E5C28A7-CE18-92AB-B3B1-D4832B32DD40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7:05.905" v="1233" actId="14100"/>
          <ac:picMkLst>
            <pc:docMk/>
            <pc:sldMk cId="1971958183" sldId="591"/>
            <ac:picMk id="14" creationId="{D7CA4E5C-F6C2-ADA8-AB22-3F95D0F663E3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7:37.329" v="1243" actId="1076"/>
          <ac:picMkLst>
            <pc:docMk/>
            <pc:sldMk cId="1971958183" sldId="591"/>
            <ac:picMk id="15" creationId="{3AC882FD-E957-1C3B-6692-CFBC1137D11D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0:56:52.482" v="1230" actId="1076"/>
          <ac:picMkLst>
            <pc:docMk/>
            <pc:sldMk cId="1971958183" sldId="591"/>
            <ac:picMk id="16" creationId="{238CD68E-0BA4-F0A8-0D70-6B6F834FF45B}"/>
          </ac:picMkLst>
        </pc:picChg>
        <pc:picChg chg="add del mod">
          <ac:chgData name="Roberta Tucker" userId="S::r.tucker@uwtsd.ac.uk::27ca61ee-ba03-4b92-a89a-1d5600e2200a" providerId="AD" clId="Web-{7FBF0D6C-33F6-641B-7E3D-090B72DA90EE}" dt="2023-02-27T10:58:18.565" v="1248"/>
          <ac:picMkLst>
            <pc:docMk/>
            <pc:sldMk cId="1971958183" sldId="591"/>
            <ac:picMk id="17" creationId="{7F83E989-EADF-C502-24AE-4315ECE1E50F}"/>
          </ac:picMkLst>
        </pc:picChg>
        <pc:picChg chg="add del mod">
          <ac:chgData name="Roberta Tucker" userId="S::r.tucker@uwtsd.ac.uk::27ca61ee-ba03-4b92-a89a-1d5600e2200a" providerId="AD" clId="Web-{7FBF0D6C-33F6-641B-7E3D-090B72DA90EE}" dt="2023-02-27T10:58:31.785" v="1250"/>
          <ac:picMkLst>
            <pc:docMk/>
            <pc:sldMk cId="1971958183" sldId="591"/>
            <ac:picMk id="18" creationId="{AEF928C4-B78C-F398-4CFA-3108EF5B53EF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1:05:27.138" v="1294" actId="14100"/>
          <ac:picMkLst>
            <pc:docMk/>
            <pc:sldMk cId="1971958183" sldId="591"/>
            <ac:picMk id="33" creationId="{725CE861-A1AE-45A9-0B09-7A1737B0630F}"/>
          </ac:picMkLst>
        </pc:picChg>
      </pc:sldChg>
      <pc:sldChg chg="del">
        <pc:chgData name="Roberta Tucker" userId="S::r.tucker@uwtsd.ac.uk::27ca61ee-ba03-4b92-a89a-1d5600e2200a" providerId="AD" clId="Web-{7FBF0D6C-33F6-641B-7E3D-090B72DA90EE}" dt="2023-02-25T19:03:52.284" v="583"/>
        <pc:sldMkLst>
          <pc:docMk/>
          <pc:sldMk cId="369245445" sldId="592"/>
        </pc:sldMkLst>
      </pc:sldChg>
      <pc:sldChg chg="modSp">
        <pc:chgData name="Roberta Tucker" userId="S::r.tucker@uwtsd.ac.uk::27ca61ee-ba03-4b92-a89a-1d5600e2200a" providerId="AD" clId="Web-{7FBF0D6C-33F6-641B-7E3D-090B72DA90EE}" dt="2023-02-27T12:16:47.240" v="2350"/>
        <pc:sldMkLst>
          <pc:docMk/>
          <pc:sldMk cId="3595496741" sldId="605"/>
        </pc:sldMkLst>
        <pc:graphicFrameChg chg="mod modGraphic">
          <ac:chgData name="Roberta Tucker" userId="S::r.tucker@uwtsd.ac.uk::27ca61ee-ba03-4b92-a89a-1d5600e2200a" providerId="AD" clId="Web-{7FBF0D6C-33F6-641B-7E3D-090B72DA90EE}" dt="2023-02-27T12:16:47.240" v="2350"/>
          <ac:graphicFrameMkLst>
            <pc:docMk/>
            <pc:sldMk cId="3595496741" sldId="605"/>
            <ac:graphicFrameMk id="2" creationId="{B8361043-587C-D5AC-AD58-2714CE15B0E0}"/>
          </ac:graphicFrameMkLst>
        </pc:graphicFrameChg>
      </pc:sldChg>
      <pc:sldChg chg="modSp">
        <pc:chgData name="Roberta Tucker" userId="S::r.tucker@uwtsd.ac.uk::27ca61ee-ba03-4b92-a89a-1d5600e2200a" providerId="AD" clId="Web-{7FBF0D6C-33F6-641B-7E3D-090B72DA90EE}" dt="2023-02-27T12:26:46.635" v="2494" actId="20577"/>
        <pc:sldMkLst>
          <pc:docMk/>
          <pc:sldMk cId="75391772" sldId="608"/>
        </pc:sldMkLst>
        <pc:spChg chg="mod">
          <ac:chgData name="Roberta Tucker" userId="S::r.tucker@uwtsd.ac.uk::27ca61ee-ba03-4b92-a89a-1d5600e2200a" providerId="AD" clId="Web-{7FBF0D6C-33F6-641B-7E3D-090B72DA90EE}" dt="2023-02-25T19:26:04.706" v="844"/>
          <ac:spMkLst>
            <pc:docMk/>
            <pc:sldMk cId="75391772" sldId="608"/>
            <ac:spMk id="8" creationId="{E2180A0E-1944-161C-031D-3BE48E066BC9}"/>
          </ac:spMkLst>
        </pc:spChg>
        <pc:spChg chg="mod">
          <ac:chgData name="Roberta Tucker" userId="S::r.tucker@uwtsd.ac.uk::27ca61ee-ba03-4b92-a89a-1d5600e2200a" providerId="AD" clId="Web-{7FBF0D6C-33F6-641B-7E3D-090B72DA90EE}" dt="2023-02-27T12:26:46.635" v="2494" actId="20577"/>
          <ac:spMkLst>
            <pc:docMk/>
            <pc:sldMk cId="75391772" sldId="608"/>
            <ac:spMk id="13" creationId="{54DA2EF5-1A1B-3D7F-8E82-399ECBCCC879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7T12:28:04.905" v="2501" actId="1076"/>
        <pc:sldMkLst>
          <pc:docMk/>
          <pc:sldMk cId="693398134" sldId="609"/>
        </pc:sldMkLst>
        <pc:spChg chg="mod">
          <ac:chgData name="Roberta Tucker" userId="S::r.tucker@uwtsd.ac.uk::27ca61ee-ba03-4b92-a89a-1d5600e2200a" providerId="AD" clId="Web-{7FBF0D6C-33F6-641B-7E3D-090B72DA90EE}" dt="2023-02-27T12:28:04.905" v="2501" actId="1076"/>
          <ac:spMkLst>
            <pc:docMk/>
            <pc:sldMk cId="693398134" sldId="609"/>
            <ac:spMk id="13" creationId="{54DA2EF5-1A1B-3D7F-8E82-399ECBCCC879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7T12:28:31.563" v="2510" actId="1076"/>
        <pc:sldMkLst>
          <pc:docMk/>
          <pc:sldMk cId="1383988288" sldId="610"/>
        </pc:sldMkLst>
        <pc:spChg chg="mod">
          <ac:chgData name="Roberta Tucker" userId="S::r.tucker@uwtsd.ac.uk::27ca61ee-ba03-4b92-a89a-1d5600e2200a" providerId="AD" clId="Web-{7FBF0D6C-33F6-641B-7E3D-090B72DA90EE}" dt="2023-02-27T12:28:31.563" v="2510" actId="1076"/>
          <ac:spMkLst>
            <pc:docMk/>
            <pc:sldMk cId="1383988288" sldId="610"/>
            <ac:spMk id="13" creationId="{54DA2EF5-1A1B-3D7F-8E82-399ECBCCC879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5T19:26:29.661" v="846" actId="20577"/>
        <pc:sldMkLst>
          <pc:docMk/>
          <pc:sldMk cId="3431529318" sldId="615"/>
        </pc:sldMkLst>
        <pc:spChg chg="mod">
          <ac:chgData name="Roberta Tucker" userId="S::r.tucker@uwtsd.ac.uk::27ca61ee-ba03-4b92-a89a-1d5600e2200a" providerId="AD" clId="Web-{7FBF0D6C-33F6-641B-7E3D-090B72DA90EE}" dt="2023-02-25T19:26:29.661" v="846" actId="20577"/>
          <ac:spMkLst>
            <pc:docMk/>
            <pc:sldMk cId="3431529318" sldId="615"/>
            <ac:spMk id="12" creationId="{A2FB37CC-4D15-5D8D-14A6-5BEC6B2F55E8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5T19:26:39.365" v="848" actId="20577"/>
        <pc:sldMkLst>
          <pc:docMk/>
          <pc:sldMk cId="1761119406" sldId="616"/>
        </pc:sldMkLst>
        <pc:spChg chg="mod">
          <ac:chgData name="Roberta Tucker" userId="S::r.tucker@uwtsd.ac.uk::27ca61ee-ba03-4b92-a89a-1d5600e2200a" providerId="AD" clId="Web-{7FBF0D6C-33F6-641B-7E3D-090B72DA90EE}" dt="2023-02-25T19:26:39.365" v="848" actId="20577"/>
          <ac:spMkLst>
            <pc:docMk/>
            <pc:sldMk cId="1761119406" sldId="616"/>
            <ac:spMk id="13" creationId="{907A2889-2330-B9D0-F667-570528E7D288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7T12:29:21.801" v="2512" actId="20577"/>
        <pc:sldMkLst>
          <pc:docMk/>
          <pc:sldMk cId="3149877421" sldId="623"/>
        </pc:sldMkLst>
        <pc:spChg chg="mod">
          <ac:chgData name="Roberta Tucker" userId="S::r.tucker@uwtsd.ac.uk::27ca61ee-ba03-4b92-a89a-1d5600e2200a" providerId="AD" clId="Web-{7FBF0D6C-33F6-641B-7E3D-090B72DA90EE}" dt="2023-02-27T12:29:21.801" v="2512" actId="20577"/>
          <ac:spMkLst>
            <pc:docMk/>
            <pc:sldMk cId="3149877421" sldId="623"/>
            <ac:spMk id="11" creationId="{7EE74FAF-E66D-63D1-6491-DCAA6C2EC7AB}"/>
          </ac:spMkLst>
        </pc:spChg>
      </pc:sldChg>
      <pc:sldChg chg="addSp delSp modSp">
        <pc:chgData name="Roberta Tucker" userId="S::r.tucker@uwtsd.ac.uk::27ca61ee-ba03-4b92-a89a-1d5600e2200a" providerId="AD" clId="Web-{7FBF0D6C-33F6-641B-7E3D-090B72DA90EE}" dt="2023-02-25T19:17:39.745" v="682"/>
        <pc:sldMkLst>
          <pc:docMk/>
          <pc:sldMk cId="2716646095" sldId="624"/>
        </pc:sldMkLst>
        <pc:spChg chg="add del mod">
          <ac:chgData name="Roberta Tucker" userId="S::r.tucker@uwtsd.ac.uk::27ca61ee-ba03-4b92-a89a-1d5600e2200a" providerId="AD" clId="Web-{7FBF0D6C-33F6-641B-7E3D-090B72DA90EE}" dt="2023-02-25T19:17:39.745" v="682"/>
          <ac:spMkLst>
            <pc:docMk/>
            <pc:sldMk cId="2716646095" sldId="624"/>
            <ac:spMk id="2" creationId="{4A91F98F-69E2-D730-CFB3-CD401DF2DDF7}"/>
          </ac:spMkLst>
        </pc:spChg>
      </pc:sldChg>
      <pc:sldChg chg="modSp addAnim delAnim modAnim">
        <pc:chgData name="Roberta Tucker" userId="S::r.tucker@uwtsd.ac.uk::27ca61ee-ba03-4b92-a89a-1d5600e2200a" providerId="AD" clId="Web-{7FBF0D6C-33F6-641B-7E3D-090B72DA90EE}" dt="2023-02-25T19:27:49.448" v="867"/>
        <pc:sldMkLst>
          <pc:docMk/>
          <pc:sldMk cId="427570142" sldId="625"/>
        </pc:sldMkLst>
        <pc:picChg chg="mod">
          <ac:chgData name="Roberta Tucker" userId="S::r.tucker@uwtsd.ac.uk::27ca61ee-ba03-4b92-a89a-1d5600e2200a" providerId="AD" clId="Web-{7FBF0D6C-33F6-641B-7E3D-090B72DA90EE}" dt="2023-02-25T19:27:24.415" v="853" actId="1076"/>
          <ac:picMkLst>
            <pc:docMk/>
            <pc:sldMk cId="427570142" sldId="625"/>
            <ac:picMk id="6" creationId="{2AF889FA-CA45-38BF-E226-CC3A3E7049D4}"/>
          </ac:picMkLst>
        </pc:picChg>
        <pc:picChg chg="mod">
          <ac:chgData name="Roberta Tucker" userId="S::r.tucker@uwtsd.ac.uk::27ca61ee-ba03-4b92-a89a-1d5600e2200a" providerId="AD" clId="Web-{7FBF0D6C-33F6-641B-7E3D-090B72DA90EE}" dt="2023-02-25T19:27:30.384" v="855" actId="1076"/>
          <ac:picMkLst>
            <pc:docMk/>
            <pc:sldMk cId="427570142" sldId="625"/>
            <ac:picMk id="8" creationId="{2970DAD8-7343-E69F-2B1A-14E7D9F28063}"/>
          </ac:picMkLst>
        </pc:picChg>
      </pc:sldChg>
      <pc:sldChg chg="addAnim modAnim">
        <pc:chgData name="Roberta Tucker" userId="S::r.tucker@uwtsd.ac.uk::27ca61ee-ba03-4b92-a89a-1d5600e2200a" providerId="AD" clId="Web-{7FBF0D6C-33F6-641B-7E3D-090B72DA90EE}" dt="2023-02-25T18:30:54.854" v="13"/>
        <pc:sldMkLst>
          <pc:docMk/>
          <pc:sldMk cId="1558283037" sldId="636"/>
        </pc:sldMkLst>
      </pc:sldChg>
      <pc:sldChg chg="addAnim delAnim modAnim">
        <pc:chgData name="Roberta Tucker" userId="S::r.tucker@uwtsd.ac.uk::27ca61ee-ba03-4b92-a89a-1d5600e2200a" providerId="AD" clId="Web-{7FBF0D6C-33F6-641B-7E3D-090B72DA90EE}" dt="2023-02-25T18:31:04.792" v="16"/>
        <pc:sldMkLst>
          <pc:docMk/>
          <pc:sldMk cId="1780823317" sldId="637"/>
        </pc:sldMkLst>
      </pc:sldChg>
      <pc:sldChg chg="modSp">
        <pc:chgData name="Roberta Tucker" userId="S::r.tucker@uwtsd.ac.uk::27ca61ee-ba03-4b92-a89a-1d5600e2200a" providerId="AD" clId="Web-{7FBF0D6C-33F6-641B-7E3D-090B72DA90EE}" dt="2023-02-25T18:29:47.771" v="3" actId="20577"/>
        <pc:sldMkLst>
          <pc:docMk/>
          <pc:sldMk cId="1745130160" sldId="638"/>
        </pc:sldMkLst>
        <pc:spChg chg="mod">
          <ac:chgData name="Roberta Tucker" userId="S::r.tucker@uwtsd.ac.uk::27ca61ee-ba03-4b92-a89a-1d5600e2200a" providerId="AD" clId="Web-{7FBF0D6C-33F6-641B-7E3D-090B72DA90EE}" dt="2023-02-25T18:29:47.771" v="3" actId="20577"/>
          <ac:spMkLst>
            <pc:docMk/>
            <pc:sldMk cId="1745130160" sldId="638"/>
            <ac:spMk id="5" creationId="{7A20DBBD-7DDA-8D56-CE80-75679AFC79A9}"/>
          </ac:spMkLst>
        </pc:spChg>
      </pc:sldChg>
      <pc:sldChg chg="modSp">
        <pc:chgData name="Roberta Tucker" userId="S::r.tucker@uwtsd.ac.uk::27ca61ee-ba03-4b92-a89a-1d5600e2200a" providerId="AD" clId="Web-{7FBF0D6C-33F6-641B-7E3D-090B72DA90EE}" dt="2023-02-25T18:30:29.040" v="11" actId="20577"/>
        <pc:sldMkLst>
          <pc:docMk/>
          <pc:sldMk cId="2315216456" sldId="639"/>
        </pc:sldMkLst>
        <pc:spChg chg="mod">
          <ac:chgData name="Roberta Tucker" userId="S::r.tucker@uwtsd.ac.uk::27ca61ee-ba03-4b92-a89a-1d5600e2200a" providerId="AD" clId="Web-{7FBF0D6C-33F6-641B-7E3D-090B72DA90EE}" dt="2023-02-25T18:30:29.040" v="11" actId="20577"/>
          <ac:spMkLst>
            <pc:docMk/>
            <pc:sldMk cId="2315216456" sldId="639"/>
            <ac:spMk id="3" creationId="{976291AA-75F5-DB79-1BB0-8C1F1978BD68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8:33:02.770" v="63" actId="20577"/>
        <pc:sldMkLst>
          <pc:docMk/>
          <pc:sldMk cId="2803949304" sldId="642"/>
        </pc:sldMkLst>
        <pc:spChg chg="mod">
          <ac:chgData name="Roberta Tucker" userId="S::r.tucker@uwtsd.ac.uk::27ca61ee-ba03-4b92-a89a-1d5600e2200a" providerId="AD" clId="Web-{7FBF0D6C-33F6-641B-7E3D-090B72DA90EE}" dt="2023-02-25T18:33:02.770" v="63" actId="20577"/>
          <ac:spMkLst>
            <pc:docMk/>
            <pc:sldMk cId="2803949304" sldId="642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8:33:41.601" v="70" actId="20577"/>
        <pc:sldMkLst>
          <pc:docMk/>
          <pc:sldMk cId="3806498770" sldId="643"/>
        </pc:sldMkLst>
        <pc:spChg chg="mod">
          <ac:chgData name="Roberta Tucker" userId="S::r.tucker@uwtsd.ac.uk::27ca61ee-ba03-4b92-a89a-1d5600e2200a" providerId="AD" clId="Web-{7FBF0D6C-33F6-641B-7E3D-090B72DA90EE}" dt="2023-02-25T18:33:41.601" v="70" actId="20577"/>
          <ac:spMkLst>
            <pc:docMk/>
            <pc:sldMk cId="3806498770" sldId="643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7T12:32:19.092" v="2518" actId="1076"/>
        <pc:sldMkLst>
          <pc:docMk/>
          <pc:sldMk cId="1450210440" sldId="644"/>
        </pc:sldMkLst>
        <pc:spChg chg="mod">
          <ac:chgData name="Roberta Tucker" userId="S::r.tucker@uwtsd.ac.uk::27ca61ee-ba03-4b92-a89a-1d5600e2200a" providerId="AD" clId="Web-{7FBF0D6C-33F6-641B-7E3D-090B72DA90EE}" dt="2023-02-25T18:34:42.230" v="80" actId="1076"/>
          <ac:spMkLst>
            <pc:docMk/>
            <pc:sldMk cId="1450210440" sldId="644"/>
            <ac:spMk id="2" creationId="{1A3006A8-511B-CC6D-DEE0-B0A7DE037203}"/>
          </ac:spMkLst>
        </pc:spChg>
        <pc:spChg chg="mod">
          <ac:chgData name="Roberta Tucker" userId="S::r.tucker@uwtsd.ac.uk::27ca61ee-ba03-4b92-a89a-1d5600e2200a" providerId="AD" clId="Web-{7FBF0D6C-33F6-641B-7E3D-090B72DA90EE}" dt="2023-02-27T12:32:19.092" v="2518" actId="1076"/>
          <ac:spMkLst>
            <pc:docMk/>
            <pc:sldMk cId="1450210440" sldId="644"/>
            <ac:spMk id="5" creationId="{7A20DBBD-7DDA-8D56-CE80-75679AFC79A9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7T12:32:14.061" v="2517" actId="1076"/>
        <pc:sldMkLst>
          <pc:docMk/>
          <pc:sldMk cId="2937284288" sldId="645"/>
        </pc:sldMkLst>
        <pc:spChg chg="mod">
          <ac:chgData name="Roberta Tucker" userId="S::r.tucker@uwtsd.ac.uk::27ca61ee-ba03-4b92-a89a-1d5600e2200a" providerId="AD" clId="Web-{7FBF0D6C-33F6-641B-7E3D-090B72DA90EE}" dt="2023-02-27T12:32:14.061" v="2517" actId="1076"/>
          <ac:spMkLst>
            <pc:docMk/>
            <pc:sldMk cId="2937284288" sldId="645"/>
            <ac:spMk id="3" creationId="{976291AA-75F5-DB79-1BB0-8C1F1978BD68}"/>
          </ac:spMkLst>
        </pc:spChg>
        <pc:spChg chg="mod">
          <ac:chgData name="Roberta Tucker" userId="S::r.tucker@uwtsd.ac.uk::27ca61ee-ba03-4b92-a89a-1d5600e2200a" providerId="AD" clId="Web-{7FBF0D6C-33F6-641B-7E3D-090B72DA90EE}" dt="2023-02-25T18:34:59.950" v="85" actId="14100"/>
          <ac:spMkLst>
            <pc:docMk/>
            <pc:sldMk cId="2937284288" sldId="645"/>
            <ac:spMk id="4" creationId="{83BEC93A-6713-2E59-8632-2B70C317433D}"/>
          </ac:spMkLst>
        </pc:spChg>
      </pc:sldChg>
      <pc:sldChg chg="addSp delSp modSp add delAnim">
        <pc:chgData name="Roberta Tucker" userId="S::r.tucker@uwtsd.ac.uk::27ca61ee-ba03-4b92-a89a-1d5600e2200a" providerId="AD" clId="Web-{7FBF0D6C-33F6-641B-7E3D-090B72DA90EE}" dt="2023-02-25T19:10:27.614" v="635" actId="14100"/>
        <pc:sldMkLst>
          <pc:docMk/>
          <pc:sldMk cId="1504322890" sldId="646"/>
        </pc:sldMkLst>
        <pc:spChg chg="del">
          <ac:chgData name="Roberta Tucker" userId="S::r.tucker@uwtsd.ac.uk::27ca61ee-ba03-4b92-a89a-1d5600e2200a" providerId="AD" clId="Web-{7FBF0D6C-33F6-641B-7E3D-090B72DA90EE}" dt="2023-02-25T18:41:51.684" v="278"/>
          <ac:spMkLst>
            <pc:docMk/>
            <pc:sldMk cId="1504322890" sldId="646"/>
            <ac:spMk id="2" creationId="{0C2A2FC0-300B-9319-DA99-AE623C8C158C}"/>
          </ac:spMkLst>
        </pc:spChg>
        <pc:spChg chg="mod">
          <ac:chgData name="Roberta Tucker" userId="S::r.tucker@uwtsd.ac.uk::27ca61ee-ba03-4b92-a89a-1d5600e2200a" providerId="AD" clId="Web-{7FBF0D6C-33F6-641B-7E3D-090B72DA90EE}" dt="2023-02-25T19:09:53.815" v="628" actId="20577"/>
          <ac:spMkLst>
            <pc:docMk/>
            <pc:sldMk cId="1504322890" sldId="646"/>
            <ac:spMk id="5" creationId="{73F8CD35-5CD0-2D33-D8BA-93D0B531F9EB}"/>
          </ac:spMkLst>
        </pc:spChg>
        <pc:spChg chg="mod">
          <ac:chgData name="Roberta Tucker" userId="S::r.tucker@uwtsd.ac.uk::27ca61ee-ba03-4b92-a89a-1d5600e2200a" providerId="AD" clId="Web-{7FBF0D6C-33F6-641B-7E3D-090B72DA90EE}" dt="2023-02-25T19:09:57.612" v="629" actId="20577"/>
          <ac:spMkLst>
            <pc:docMk/>
            <pc:sldMk cId="1504322890" sldId="646"/>
            <ac:spMk id="6" creationId="{74AD0519-9BF0-2658-A52D-E5356F668333}"/>
          </ac:spMkLst>
        </pc:spChg>
        <pc:spChg chg="mod">
          <ac:chgData name="Roberta Tucker" userId="S::r.tucker@uwtsd.ac.uk::27ca61ee-ba03-4b92-a89a-1d5600e2200a" providerId="AD" clId="Web-{7FBF0D6C-33F6-641B-7E3D-090B72DA90EE}" dt="2023-02-25T19:10:10.019" v="631" actId="20577"/>
          <ac:spMkLst>
            <pc:docMk/>
            <pc:sldMk cId="1504322890" sldId="646"/>
            <ac:spMk id="7" creationId="{83734D1D-F481-A778-ED61-1267BC4CFE0D}"/>
          </ac:spMkLst>
        </pc:spChg>
        <pc:spChg chg="mod">
          <ac:chgData name="Roberta Tucker" userId="S::r.tucker@uwtsd.ac.uk::27ca61ee-ba03-4b92-a89a-1d5600e2200a" providerId="AD" clId="Web-{7FBF0D6C-33F6-641B-7E3D-090B72DA90EE}" dt="2023-02-25T19:10:02.378" v="630" actId="20577"/>
          <ac:spMkLst>
            <pc:docMk/>
            <pc:sldMk cId="1504322890" sldId="646"/>
            <ac:spMk id="8" creationId="{0A53F750-D5B8-D942-F5C0-4113FE7DAB1E}"/>
          </ac:spMkLst>
        </pc:spChg>
        <pc:spChg chg="mod">
          <ac:chgData name="Roberta Tucker" userId="S::r.tucker@uwtsd.ac.uk::27ca61ee-ba03-4b92-a89a-1d5600e2200a" providerId="AD" clId="Web-{7FBF0D6C-33F6-641B-7E3D-090B72DA90EE}" dt="2023-02-25T19:10:18.411" v="633" actId="20577"/>
          <ac:spMkLst>
            <pc:docMk/>
            <pc:sldMk cId="1504322890" sldId="646"/>
            <ac:spMk id="9" creationId="{F87D052F-D461-A785-DB68-8C7310247EAA}"/>
          </ac:spMkLst>
        </pc:spChg>
        <pc:spChg chg="mod">
          <ac:chgData name="Roberta Tucker" userId="S::r.tucker@uwtsd.ac.uk::27ca61ee-ba03-4b92-a89a-1d5600e2200a" providerId="AD" clId="Web-{7FBF0D6C-33F6-641B-7E3D-090B72DA90EE}" dt="2023-02-25T19:09:49.002" v="626" actId="20577"/>
          <ac:spMkLst>
            <pc:docMk/>
            <pc:sldMk cId="1504322890" sldId="646"/>
            <ac:spMk id="10" creationId="{D9C93DBB-FDB1-165D-2264-E9427612AF24}"/>
          </ac:spMkLst>
        </pc:spChg>
        <pc:spChg chg="mod">
          <ac:chgData name="Roberta Tucker" userId="S::r.tucker@uwtsd.ac.uk::27ca61ee-ba03-4b92-a89a-1d5600e2200a" providerId="AD" clId="Web-{7FBF0D6C-33F6-641B-7E3D-090B72DA90EE}" dt="2023-02-25T19:10:27.614" v="635" actId="14100"/>
          <ac:spMkLst>
            <pc:docMk/>
            <pc:sldMk cId="1504322890" sldId="646"/>
            <ac:spMk id="11" creationId="{B1B03765-8BD8-8E3A-AF2D-2EA6B936F173}"/>
          </ac:spMkLst>
        </pc:spChg>
        <pc:spChg chg="mod">
          <ac:chgData name="Roberta Tucker" userId="S::r.tucker@uwtsd.ac.uk::27ca61ee-ba03-4b92-a89a-1d5600e2200a" providerId="AD" clId="Web-{7FBF0D6C-33F6-641B-7E3D-090B72DA90EE}" dt="2023-02-25T19:10:13.832" v="632" actId="20577"/>
          <ac:spMkLst>
            <pc:docMk/>
            <pc:sldMk cId="1504322890" sldId="646"/>
            <ac:spMk id="12" creationId="{9C90678B-6145-65EC-5133-658BBC3E3AB2}"/>
          </ac:spMkLst>
        </pc:spChg>
        <pc:spChg chg="del">
          <ac:chgData name="Roberta Tucker" userId="S::r.tucker@uwtsd.ac.uk::27ca61ee-ba03-4b92-a89a-1d5600e2200a" providerId="AD" clId="Web-{7FBF0D6C-33F6-641B-7E3D-090B72DA90EE}" dt="2023-02-25T18:41:46.777" v="277"/>
          <ac:spMkLst>
            <pc:docMk/>
            <pc:sldMk cId="1504322890" sldId="646"/>
            <ac:spMk id="13" creationId="{973A3E08-BDA0-86B1-C5AB-47FD49034A1B}"/>
          </ac:spMkLst>
        </pc:spChg>
        <pc:spChg chg="add del mod">
          <ac:chgData name="Roberta Tucker" userId="S::r.tucker@uwtsd.ac.uk::27ca61ee-ba03-4b92-a89a-1d5600e2200a" providerId="AD" clId="Web-{7FBF0D6C-33F6-641B-7E3D-090B72DA90EE}" dt="2023-02-25T18:42:21.170" v="282"/>
          <ac:spMkLst>
            <pc:docMk/>
            <pc:sldMk cId="1504322890" sldId="646"/>
            <ac:spMk id="14" creationId="{6B1C566E-26E6-DB81-C56D-DF43E5719739}"/>
          </ac:spMkLst>
        </pc:spChg>
        <pc:spChg chg="mod">
          <ac:chgData name="Roberta Tucker" userId="S::r.tucker@uwtsd.ac.uk::27ca61ee-ba03-4b92-a89a-1d5600e2200a" providerId="AD" clId="Web-{7FBF0D6C-33F6-641B-7E3D-090B72DA90EE}" dt="2023-02-25T19:01:43.083" v="574" actId="1076"/>
          <ac:spMkLst>
            <pc:docMk/>
            <pc:sldMk cId="1504322890" sldId="646"/>
            <ac:spMk id="15" creationId="{D6D7917B-DA52-AD8A-9FDF-1CD866004A5D}"/>
          </ac:spMkLst>
        </pc:spChg>
        <pc:spChg chg="mod">
          <ac:chgData name="Roberta Tucker" userId="S::r.tucker@uwtsd.ac.uk::27ca61ee-ba03-4b92-a89a-1d5600e2200a" providerId="AD" clId="Web-{7FBF0D6C-33F6-641B-7E3D-090B72DA90EE}" dt="2023-02-25T19:01:30.347" v="571" actId="1076"/>
          <ac:spMkLst>
            <pc:docMk/>
            <pc:sldMk cId="1504322890" sldId="646"/>
            <ac:spMk id="17" creationId="{1BC79C7B-B829-77C4-AA12-3CB4BD53DF1A}"/>
          </ac:spMkLst>
        </pc:spChg>
        <pc:spChg chg="mod">
          <ac:chgData name="Roberta Tucker" userId="S::r.tucker@uwtsd.ac.uk::27ca61ee-ba03-4b92-a89a-1d5600e2200a" providerId="AD" clId="Web-{7FBF0D6C-33F6-641B-7E3D-090B72DA90EE}" dt="2023-02-25T18:48:07.945" v="304"/>
          <ac:spMkLst>
            <pc:docMk/>
            <pc:sldMk cId="1504322890" sldId="646"/>
            <ac:spMk id="18" creationId="{A8BF196C-9DBE-076C-35A1-43DBFCDF35CC}"/>
          </ac:spMkLst>
        </pc:spChg>
        <pc:spChg chg="mod">
          <ac:chgData name="Roberta Tucker" userId="S::r.tucker@uwtsd.ac.uk::27ca61ee-ba03-4b92-a89a-1d5600e2200a" providerId="AD" clId="Web-{7FBF0D6C-33F6-641B-7E3D-090B72DA90EE}" dt="2023-02-25T19:03:32.283" v="580" actId="1076"/>
          <ac:spMkLst>
            <pc:docMk/>
            <pc:sldMk cId="1504322890" sldId="646"/>
            <ac:spMk id="19" creationId="{DB155131-C428-8185-A6C4-0EECF1B1651E}"/>
          </ac:spMkLst>
        </pc:spChg>
        <pc:spChg chg="mod">
          <ac:chgData name="Roberta Tucker" userId="S::r.tucker@uwtsd.ac.uk::27ca61ee-ba03-4b92-a89a-1d5600e2200a" providerId="AD" clId="Web-{7FBF0D6C-33F6-641B-7E3D-090B72DA90EE}" dt="2023-02-25T18:47:15.598" v="297"/>
          <ac:spMkLst>
            <pc:docMk/>
            <pc:sldMk cId="1504322890" sldId="646"/>
            <ac:spMk id="20" creationId="{573218FB-1093-9349-1049-F430B8D85A05}"/>
          </ac:spMkLst>
        </pc:spChg>
        <pc:spChg chg="mod">
          <ac:chgData name="Roberta Tucker" userId="S::r.tucker@uwtsd.ac.uk::27ca61ee-ba03-4b92-a89a-1d5600e2200a" providerId="AD" clId="Web-{7FBF0D6C-33F6-641B-7E3D-090B72DA90EE}" dt="2023-02-25T19:01:23.503" v="570" actId="1076"/>
          <ac:spMkLst>
            <pc:docMk/>
            <pc:sldMk cId="1504322890" sldId="646"/>
            <ac:spMk id="21" creationId="{3FF1ECD1-16D8-45E4-56AA-B7BF97852EE3}"/>
          </ac:spMkLst>
        </pc:spChg>
        <pc:spChg chg="mod">
          <ac:chgData name="Roberta Tucker" userId="S::r.tucker@uwtsd.ac.uk::27ca61ee-ba03-4b92-a89a-1d5600e2200a" providerId="AD" clId="Web-{7FBF0D6C-33F6-641B-7E3D-090B72DA90EE}" dt="2023-02-25T18:47:57.023" v="301"/>
          <ac:spMkLst>
            <pc:docMk/>
            <pc:sldMk cId="1504322890" sldId="646"/>
            <ac:spMk id="22" creationId="{5C65200F-494C-4EC5-AF20-2E183F5EA678}"/>
          </ac:spMkLst>
        </pc:spChg>
        <pc:spChg chg="mod">
          <ac:chgData name="Roberta Tucker" userId="S::r.tucker@uwtsd.ac.uk::27ca61ee-ba03-4b92-a89a-1d5600e2200a" providerId="AD" clId="Web-{7FBF0D6C-33F6-641B-7E3D-090B72DA90EE}" dt="2023-02-25T18:55:10.554" v="490" actId="1076"/>
          <ac:spMkLst>
            <pc:docMk/>
            <pc:sldMk cId="1504322890" sldId="646"/>
            <ac:spMk id="23" creationId="{CDA3D586-ACCC-427A-EC31-FCC1D4647422}"/>
          </ac:spMkLst>
        </pc:spChg>
        <pc:spChg chg="add mod">
          <ac:chgData name="Roberta Tucker" userId="S::r.tucker@uwtsd.ac.uk::27ca61ee-ba03-4b92-a89a-1d5600e2200a" providerId="AD" clId="Web-{7FBF0D6C-33F6-641B-7E3D-090B72DA90EE}" dt="2023-02-25T19:03:09.938" v="577" actId="20577"/>
          <ac:spMkLst>
            <pc:docMk/>
            <pc:sldMk cId="1504322890" sldId="646"/>
            <ac:spMk id="26" creationId="{4AD1E6C4-F452-18E7-8044-FA542152DDFC}"/>
          </ac:spMkLst>
        </pc:spChg>
        <pc:picChg chg="del">
          <ac:chgData name="Roberta Tucker" userId="S::r.tucker@uwtsd.ac.uk::27ca61ee-ba03-4b92-a89a-1d5600e2200a" providerId="AD" clId="Web-{7FBF0D6C-33F6-641B-7E3D-090B72DA90EE}" dt="2023-02-25T18:45:44.185" v="285"/>
          <ac:picMkLst>
            <pc:docMk/>
            <pc:sldMk cId="1504322890" sldId="646"/>
            <ac:picMk id="4" creationId="{799281D3-D9D4-9763-FEEB-9016546B368E}"/>
          </ac:picMkLst>
        </pc:picChg>
        <pc:picChg chg="add ord">
          <ac:chgData name="Roberta Tucker" userId="S::r.tucker@uwtsd.ac.uk::27ca61ee-ba03-4b92-a89a-1d5600e2200a" providerId="AD" clId="Web-{7FBF0D6C-33F6-641B-7E3D-090B72DA90EE}" dt="2023-02-25T18:42:04.357" v="280"/>
          <ac:picMkLst>
            <pc:docMk/>
            <pc:sldMk cId="1504322890" sldId="646"/>
            <ac:picMk id="24" creationId="{14DAD5AD-C9D2-02C3-F3D3-5DD25261C576}"/>
          </ac:picMkLst>
        </pc:picChg>
        <pc:picChg chg="add mod">
          <ac:chgData name="Roberta Tucker" userId="S::r.tucker@uwtsd.ac.uk::27ca61ee-ba03-4b92-a89a-1d5600e2200a" providerId="AD" clId="Web-{7FBF0D6C-33F6-641B-7E3D-090B72DA90EE}" dt="2023-02-25T19:03:21.298" v="579" actId="1076"/>
          <ac:picMkLst>
            <pc:docMk/>
            <pc:sldMk cId="1504322890" sldId="646"/>
            <ac:picMk id="27" creationId="{89E9A784-20FB-B880-4531-8A691A768EB0}"/>
          </ac:picMkLst>
        </pc:picChg>
      </pc:sldChg>
      <pc:sldChg chg="modSp add replId">
        <pc:chgData name="Roberta Tucker" userId="S::r.tucker@uwtsd.ac.uk::27ca61ee-ba03-4b92-a89a-1d5600e2200a" providerId="AD" clId="Web-{7FBF0D6C-33F6-641B-7E3D-090B72DA90EE}" dt="2023-02-25T19:09:37.314" v="625" actId="1076"/>
        <pc:sldMkLst>
          <pc:docMk/>
          <pc:sldMk cId="206202440" sldId="647"/>
        </pc:sldMkLst>
        <pc:spChg chg="mod">
          <ac:chgData name="Roberta Tucker" userId="S::r.tucker@uwtsd.ac.uk::27ca61ee-ba03-4b92-a89a-1d5600e2200a" providerId="AD" clId="Web-{7FBF0D6C-33F6-641B-7E3D-090B72DA90EE}" dt="2023-02-25T19:05:34.776" v="593" actId="20577"/>
          <ac:spMkLst>
            <pc:docMk/>
            <pc:sldMk cId="206202440" sldId="647"/>
            <ac:spMk id="5" creationId="{73F8CD35-5CD0-2D33-D8BA-93D0B531F9EB}"/>
          </ac:spMkLst>
        </pc:spChg>
        <pc:spChg chg="mod">
          <ac:chgData name="Roberta Tucker" userId="S::r.tucker@uwtsd.ac.uk::27ca61ee-ba03-4b92-a89a-1d5600e2200a" providerId="AD" clId="Web-{7FBF0D6C-33F6-641B-7E3D-090B72DA90EE}" dt="2023-02-25T19:06:16.685" v="597" actId="20577"/>
          <ac:spMkLst>
            <pc:docMk/>
            <pc:sldMk cId="206202440" sldId="647"/>
            <ac:spMk id="6" creationId="{74AD0519-9BF0-2658-A52D-E5356F668333}"/>
          </ac:spMkLst>
        </pc:spChg>
        <pc:spChg chg="mod">
          <ac:chgData name="Roberta Tucker" userId="S::r.tucker@uwtsd.ac.uk::27ca61ee-ba03-4b92-a89a-1d5600e2200a" providerId="AD" clId="Web-{7FBF0D6C-33F6-641B-7E3D-090B72DA90EE}" dt="2023-02-25T19:07:46.145" v="608" actId="20577"/>
          <ac:spMkLst>
            <pc:docMk/>
            <pc:sldMk cId="206202440" sldId="647"/>
            <ac:spMk id="7" creationId="{83734D1D-F481-A778-ED61-1267BC4CFE0D}"/>
          </ac:spMkLst>
        </pc:spChg>
        <pc:spChg chg="mod">
          <ac:chgData name="Roberta Tucker" userId="S::r.tucker@uwtsd.ac.uk::27ca61ee-ba03-4b92-a89a-1d5600e2200a" providerId="AD" clId="Web-{7FBF0D6C-33F6-641B-7E3D-090B72DA90EE}" dt="2023-02-25T19:07:15.315" v="604" actId="20577"/>
          <ac:spMkLst>
            <pc:docMk/>
            <pc:sldMk cId="206202440" sldId="647"/>
            <ac:spMk id="8" creationId="{0A53F750-D5B8-D942-F5C0-4113FE7DAB1E}"/>
          </ac:spMkLst>
        </pc:spChg>
        <pc:spChg chg="mod">
          <ac:chgData name="Roberta Tucker" userId="S::r.tucker@uwtsd.ac.uk::27ca61ee-ba03-4b92-a89a-1d5600e2200a" providerId="AD" clId="Web-{7FBF0D6C-33F6-641B-7E3D-090B72DA90EE}" dt="2023-02-25T19:08:35.977" v="615" actId="20577"/>
          <ac:spMkLst>
            <pc:docMk/>
            <pc:sldMk cId="206202440" sldId="647"/>
            <ac:spMk id="9" creationId="{F87D052F-D461-A785-DB68-8C7310247EAA}"/>
          </ac:spMkLst>
        </pc:spChg>
        <pc:spChg chg="mod">
          <ac:chgData name="Roberta Tucker" userId="S::r.tucker@uwtsd.ac.uk::27ca61ee-ba03-4b92-a89a-1d5600e2200a" providerId="AD" clId="Web-{7FBF0D6C-33F6-641B-7E3D-090B72DA90EE}" dt="2023-02-25T19:05:08.977" v="590" actId="20577"/>
          <ac:spMkLst>
            <pc:docMk/>
            <pc:sldMk cId="206202440" sldId="647"/>
            <ac:spMk id="10" creationId="{D9C93DBB-FDB1-165D-2264-E9427612AF24}"/>
          </ac:spMkLst>
        </pc:spChg>
        <pc:spChg chg="mod">
          <ac:chgData name="Roberta Tucker" userId="S::r.tucker@uwtsd.ac.uk::27ca61ee-ba03-4b92-a89a-1d5600e2200a" providerId="AD" clId="Web-{7FBF0D6C-33F6-641B-7E3D-090B72DA90EE}" dt="2023-02-25T19:09:09.734" v="621" actId="14100"/>
          <ac:spMkLst>
            <pc:docMk/>
            <pc:sldMk cId="206202440" sldId="647"/>
            <ac:spMk id="11" creationId="{B1B03765-8BD8-8E3A-AF2D-2EA6B936F173}"/>
          </ac:spMkLst>
        </pc:spChg>
        <pc:spChg chg="mod">
          <ac:chgData name="Roberta Tucker" userId="S::r.tucker@uwtsd.ac.uk::27ca61ee-ba03-4b92-a89a-1d5600e2200a" providerId="AD" clId="Web-{7FBF0D6C-33F6-641B-7E3D-090B72DA90EE}" dt="2023-02-25T19:08:09.834" v="611" actId="20577"/>
          <ac:spMkLst>
            <pc:docMk/>
            <pc:sldMk cId="206202440" sldId="647"/>
            <ac:spMk id="12" creationId="{9C90678B-6145-65EC-5133-658BBC3E3AB2}"/>
          </ac:spMkLst>
        </pc:spChg>
        <pc:spChg chg="mod">
          <ac:chgData name="Roberta Tucker" userId="S::r.tucker@uwtsd.ac.uk::27ca61ee-ba03-4b92-a89a-1d5600e2200a" providerId="AD" clId="Web-{7FBF0D6C-33F6-641B-7E3D-090B72DA90EE}" dt="2023-02-25T19:09:37.314" v="625" actId="1076"/>
          <ac:spMkLst>
            <pc:docMk/>
            <pc:sldMk cId="206202440" sldId="647"/>
            <ac:spMk id="19" creationId="{DB155131-C428-8185-A6C4-0EECF1B1651E}"/>
          </ac:spMkLst>
        </pc:spChg>
        <pc:spChg chg="mod">
          <ac:chgData name="Roberta Tucker" userId="S::r.tucker@uwtsd.ac.uk::27ca61ee-ba03-4b92-a89a-1d5600e2200a" providerId="AD" clId="Web-{7FBF0D6C-33F6-641B-7E3D-090B72DA90EE}" dt="2023-02-25T19:04:34.991" v="587" actId="20577"/>
          <ac:spMkLst>
            <pc:docMk/>
            <pc:sldMk cId="206202440" sldId="647"/>
            <ac:spMk id="26" creationId="{4AD1E6C4-F452-18E7-8044-FA542152DDFC}"/>
          </ac:spMkLst>
        </pc:spChg>
        <pc:picChg chg="mod">
          <ac:chgData name="Roberta Tucker" userId="S::r.tucker@uwtsd.ac.uk::27ca61ee-ba03-4b92-a89a-1d5600e2200a" providerId="AD" clId="Web-{7FBF0D6C-33F6-641B-7E3D-090B72DA90EE}" dt="2023-02-25T19:09:33.798" v="624" actId="1076"/>
          <ac:picMkLst>
            <pc:docMk/>
            <pc:sldMk cId="206202440" sldId="647"/>
            <ac:picMk id="27" creationId="{89E9A784-20FB-B880-4531-8A691A768EB0}"/>
          </ac:picMkLst>
        </pc:picChg>
      </pc:sldChg>
      <pc:sldChg chg="modSp add replId">
        <pc:chgData name="Roberta Tucker" userId="S::r.tucker@uwtsd.ac.uk::27ca61ee-ba03-4b92-a89a-1d5600e2200a" providerId="AD" clId="Web-{7FBF0D6C-33F6-641B-7E3D-090B72DA90EE}" dt="2023-02-27T10:29:25.195" v="943" actId="20577"/>
        <pc:sldMkLst>
          <pc:docMk/>
          <pc:sldMk cId="3038046315" sldId="648"/>
        </pc:sldMkLst>
        <pc:spChg chg="mod">
          <ac:chgData name="Roberta Tucker" userId="S::r.tucker@uwtsd.ac.uk::27ca61ee-ba03-4b92-a89a-1d5600e2200a" providerId="AD" clId="Web-{7FBF0D6C-33F6-641B-7E3D-090B72DA90EE}" dt="2023-02-27T10:29:25.195" v="943" actId="20577"/>
          <ac:spMkLst>
            <pc:docMk/>
            <pc:sldMk cId="3038046315" sldId="648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7T10:29:32.774" v="946" actId="20577"/>
        <pc:sldMkLst>
          <pc:docMk/>
          <pc:sldMk cId="2111570175" sldId="649"/>
        </pc:sldMkLst>
        <pc:spChg chg="mod">
          <ac:chgData name="Roberta Tucker" userId="S::r.tucker@uwtsd.ac.uk::27ca61ee-ba03-4b92-a89a-1d5600e2200a" providerId="AD" clId="Web-{7FBF0D6C-33F6-641B-7E3D-090B72DA90EE}" dt="2023-02-27T10:29:32.774" v="946" actId="20577"/>
          <ac:spMkLst>
            <pc:docMk/>
            <pc:sldMk cId="2111570175" sldId="649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16:53.507" v="675" actId="20577"/>
        <pc:sldMkLst>
          <pc:docMk/>
          <pc:sldMk cId="315960822" sldId="650"/>
        </pc:sldMkLst>
        <pc:spChg chg="mod">
          <ac:chgData name="Roberta Tucker" userId="S::r.tucker@uwtsd.ac.uk::27ca61ee-ba03-4b92-a89a-1d5600e2200a" providerId="AD" clId="Web-{7FBF0D6C-33F6-641B-7E3D-090B72DA90EE}" dt="2023-02-25T19:16:53.507" v="675" actId="20577"/>
          <ac:spMkLst>
            <pc:docMk/>
            <pc:sldMk cId="315960822" sldId="650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17:17.493" v="678" actId="20577"/>
        <pc:sldMkLst>
          <pc:docMk/>
          <pc:sldMk cId="1553424420" sldId="651"/>
        </pc:sldMkLst>
        <pc:spChg chg="mod">
          <ac:chgData name="Roberta Tucker" userId="S::r.tucker@uwtsd.ac.uk::27ca61ee-ba03-4b92-a89a-1d5600e2200a" providerId="AD" clId="Web-{7FBF0D6C-33F6-641B-7E3D-090B72DA90EE}" dt="2023-02-25T19:17:17.493" v="678" actId="20577"/>
          <ac:spMkLst>
            <pc:docMk/>
            <pc:sldMk cId="1553424420" sldId="651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19:20.330" v="728" actId="20577"/>
        <pc:sldMkLst>
          <pc:docMk/>
          <pc:sldMk cId="272013718" sldId="652"/>
        </pc:sldMkLst>
        <pc:spChg chg="mod">
          <ac:chgData name="Roberta Tucker" userId="S::r.tucker@uwtsd.ac.uk::27ca61ee-ba03-4b92-a89a-1d5600e2200a" providerId="AD" clId="Web-{7FBF0D6C-33F6-641B-7E3D-090B72DA90EE}" dt="2023-02-25T19:19:20.330" v="728" actId="20577"/>
          <ac:spMkLst>
            <pc:docMk/>
            <pc:sldMk cId="272013718" sldId="652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19:30.893" v="732" actId="20577"/>
        <pc:sldMkLst>
          <pc:docMk/>
          <pc:sldMk cId="945505276" sldId="653"/>
        </pc:sldMkLst>
        <pc:spChg chg="mod">
          <ac:chgData name="Roberta Tucker" userId="S::r.tucker@uwtsd.ac.uk::27ca61ee-ba03-4b92-a89a-1d5600e2200a" providerId="AD" clId="Web-{7FBF0D6C-33F6-641B-7E3D-090B72DA90EE}" dt="2023-02-25T19:19:30.893" v="732" actId="20577"/>
          <ac:spMkLst>
            <pc:docMk/>
            <pc:sldMk cId="945505276" sldId="653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3:38.617" v="826" actId="20577"/>
        <pc:sldMkLst>
          <pc:docMk/>
          <pc:sldMk cId="1754489226" sldId="654"/>
        </pc:sldMkLst>
        <pc:spChg chg="mod">
          <ac:chgData name="Roberta Tucker" userId="S::r.tucker@uwtsd.ac.uk::27ca61ee-ba03-4b92-a89a-1d5600e2200a" providerId="AD" clId="Web-{7FBF0D6C-33F6-641B-7E3D-090B72DA90EE}" dt="2023-02-25T19:23:38.617" v="826" actId="20577"/>
          <ac:spMkLst>
            <pc:docMk/>
            <pc:sldMk cId="1754489226" sldId="654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4:08.276" v="836" actId="20577"/>
        <pc:sldMkLst>
          <pc:docMk/>
          <pc:sldMk cId="3607723099" sldId="655"/>
        </pc:sldMkLst>
        <pc:spChg chg="mod">
          <ac:chgData name="Roberta Tucker" userId="S::r.tucker@uwtsd.ac.uk::27ca61ee-ba03-4b92-a89a-1d5600e2200a" providerId="AD" clId="Web-{7FBF0D6C-33F6-641B-7E3D-090B72DA90EE}" dt="2023-02-25T19:24:08.276" v="836" actId="20577"/>
          <ac:spMkLst>
            <pc:docMk/>
            <pc:sldMk cId="3607723099" sldId="655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1:35.562" v="774" actId="20577"/>
        <pc:sldMkLst>
          <pc:docMk/>
          <pc:sldMk cId="2894948762" sldId="656"/>
        </pc:sldMkLst>
        <pc:spChg chg="mod">
          <ac:chgData name="Roberta Tucker" userId="S::r.tucker@uwtsd.ac.uk::27ca61ee-ba03-4b92-a89a-1d5600e2200a" providerId="AD" clId="Web-{7FBF0D6C-33F6-641B-7E3D-090B72DA90EE}" dt="2023-02-25T19:21:35.562" v="774" actId="20577"/>
          <ac:spMkLst>
            <pc:docMk/>
            <pc:sldMk cId="2894948762" sldId="656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2:13.658" v="779" actId="20577"/>
        <pc:sldMkLst>
          <pc:docMk/>
          <pc:sldMk cId="898230259" sldId="657"/>
        </pc:sldMkLst>
        <pc:spChg chg="mod">
          <ac:chgData name="Roberta Tucker" userId="S::r.tucker@uwtsd.ac.uk::27ca61ee-ba03-4b92-a89a-1d5600e2200a" providerId="AD" clId="Web-{7FBF0D6C-33F6-641B-7E3D-090B72DA90EE}" dt="2023-02-25T19:22:13.658" v="779" actId="20577"/>
          <ac:spMkLst>
            <pc:docMk/>
            <pc:sldMk cId="898230259" sldId="657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9:21.955" v="895" actId="20577"/>
        <pc:sldMkLst>
          <pc:docMk/>
          <pc:sldMk cId="30494743" sldId="658"/>
        </pc:sldMkLst>
        <pc:spChg chg="mod">
          <ac:chgData name="Roberta Tucker" userId="S::r.tucker@uwtsd.ac.uk::27ca61ee-ba03-4b92-a89a-1d5600e2200a" providerId="AD" clId="Web-{7FBF0D6C-33F6-641B-7E3D-090B72DA90EE}" dt="2023-02-25T19:29:21.955" v="895" actId="20577"/>
          <ac:spMkLst>
            <pc:docMk/>
            <pc:sldMk cId="30494743" sldId="658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5T19:29:52.144" v="899" actId="20577"/>
        <pc:sldMkLst>
          <pc:docMk/>
          <pc:sldMk cId="3490361109" sldId="659"/>
        </pc:sldMkLst>
        <pc:spChg chg="mod">
          <ac:chgData name="Roberta Tucker" userId="S::r.tucker@uwtsd.ac.uk::27ca61ee-ba03-4b92-a89a-1d5600e2200a" providerId="AD" clId="Web-{7FBF0D6C-33F6-641B-7E3D-090B72DA90EE}" dt="2023-02-25T19:29:52.144" v="899" actId="20577"/>
          <ac:spMkLst>
            <pc:docMk/>
            <pc:sldMk cId="3490361109" sldId="659"/>
            <ac:spMk id="2" creationId="{65D99740-FD02-2E4D-FA50-8AC039B6FAF0}"/>
          </ac:spMkLst>
        </pc:spChg>
      </pc:sldChg>
      <pc:sldChg chg="addSp delSp modSp add replId">
        <pc:chgData name="Roberta Tucker" userId="S::r.tucker@uwtsd.ac.uk::27ca61ee-ba03-4b92-a89a-1d5600e2200a" providerId="AD" clId="Web-{7FBF0D6C-33F6-641B-7E3D-090B72DA90EE}" dt="2023-02-27T12:34:02.396" v="2528" actId="20577"/>
        <pc:sldMkLst>
          <pc:docMk/>
          <pc:sldMk cId="1249281217" sldId="660"/>
        </pc:sldMkLst>
        <pc:spChg chg="mod">
          <ac:chgData name="Roberta Tucker" userId="S::r.tucker@uwtsd.ac.uk::27ca61ee-ba03-4b92-a89a-1d5600e2200a" providerId="AD" clId="Web-{7FBF0D6C-33F6-641B-7E3D-090B72DA90EE}" dt="2023-02-27T12:34:02.396" v="2528" actId="20577"/>
          <ac:spMkLst>
            <pc:docMk/>
            <pc:sldMk cId="1249281217" sldId="660"/>
            <ac:spMk id="16" creationId="{2D726ED7-6234-2E2E-AF67-73E53A6493F2}"/>
          </ac:spMkLst>
        </pc:spChg>
        <pc:spChg chg="del">
          <ac:chgData name="Roberta Tucker" userId="S::r.tucker@uwtsd.ac.uk::27ca61ee-ba03-4b92-a89a-1d5600e2200a" providerId="AD" clId="Web-{7FBF0D6C-33F6-641B-7E3D-090B72DA90EE}" dt="2023-02-27T10:43:10.433" v="1163"/>
          <ac:spMkLst>
            <pc:docMk/>
            <pc:sldMk cId="1249281217" sldId="660"/>
            <ac:spMk id="26" creationId="{A0012B66-DF1E-DE61-A96E-2B694EAC03B6}"/>
          </ac:spMkLst>
        </pc:spChg>
        <pc:spChg chg="del">
          <ac:chgData name="Roberta Tucker" userId="S::r.tucker@uwtsd.ac.uk::27ca61ee-ba03-4b92-a89a-1d5600e2200a" providerId="AD" clId="Web-{7FBF0D6C-33F6-641B-7E3D-090B72DA90EE}" dt="2023-02-27T10:43:13.886" v="1164"/>
          <ac:spMkLst>
            <pc:docMk/>
            <pc:sldMk cId="1249281217" sldId="660"/>
            <ac:spMk id="27" creationId="{E5FD09C6-F5CD-65A8-C42A-A2E5B0036C4B}"/>
          </ac:spMkLst>
        </pc:spChg>
        <pc:spChg chg="mod">
          <ac:chgData name="Roberta Tucker" userId="S::r.tucker@uwtsd.ac.uk::27ca61ee-ba03-4b92-a89a-1d5600e2200a" providerId="AD" clId="Web-{7FBF0D6C-33F6-641B-7E3D-090B72DA90EE}" dt="2023-02-27T10:42:13.679" v="1162" actId="20577"/>
          <ac:spMkLst>
            <pc:docMk/>
            <pc:sldMk cId="1249281217" sldId="660"/>
            <ac:spMk id="31" creationId="{C23CB54B-892E-CB0C-B43C-9D2B444CEB51}"/>
          </ac:spMkLst>
        </pc:spChg>
        <pc:picChg chg="add mod ord">
          <ac:chgData name="Roberta Tucker" userId="S::r.tucker@uwtsd.ac.uk::27ca61ee-ba03-4b92-a89a-1d5600e2200a" providerId="AD" clId="Web-{7FBF0D6C-33F6-641B-7E3D-090B72DA90EE}" dt="2023-02-27T10:39:32.560" v="1160"/>
          <ac:picMkLst>
            <pc:docMk/>
            <pc:sldMk cId="1249281217" sldId="660"/>
            <ac:picMk id="3" creationId="{5FFFAB49-A3B1-128E-71EB-2F912C96EBBD}"/>
          </ac:picMkLst>
        </pc:picChg>
        <pc:picChg chg="del">
          <ac:chgData name="Roberta Tucker" userId="S::r.tucker@uwtsd.ac.uk::27ca61ee-ba03-4b92-a89a-1d5600e2200a" providerId="AD" clId="Web-{7FBF0D6C-33F6-641B-7E3D-090B72DA90EE}" dt="2023-02-27T10:39:04.043" v="1155"/>
          <ac:picMkLst>
            <pc:docMk/>
            <pc:sldMk cId="1249281217" sldId="660"/>
            <ac:picMk id="25" creationId="{38460D95-01B1-9A97-68E9-A511DD2E73D9}"/>
          </ac:picMkLst>
        </pc:picChg>
      </pc:sldChg>
      <pc:sldChg chg="modSp add replId">
        <pc:chgData name="Roberta Tucker" userId="S::r.tucker@uwtsd.ac.uk::27ca61ee-ba03-4b92-a89a-1d5600e2200a" providerId="AD" clId="Web-{7FBF0D6C-33F6-641B-7E3D-090B72DA90EE}" dt="2023-02-27T11:07:46.209" v="1339" actId="14100"/>
        <pc:sldMkLst>
          <pc:docMk/>
          <pc:sldMk cId="1567257605" sldId="661"/>
        </pc:sldMkLst>
        <pc:spChg chg="mod">
          <ac:chgData name="Roberta Tucker" userId="S::r.tucker@uwtsd.ac.uk::27ca61ee-ba03-4b92-a89a-1d5600e2200a" providerId="AD" clId="Web-{7FBF0D6C-33F6-641B-7E3D-090B72DA90EE}" dt="2023-02-27T11:07:46.209" v="1339" actId="14100"/>
          <ac:spMkLst>
            <pc:docMk/>
            <pc:sldMk cId="1567257605" sldId="661"/>
            <ac:spMk id="3" creationId="{BE81BD22-F041-4643-2E57-645D07B4F719}"/>
          </ac:spMkLst>
        </pc:spChg>
      </pc:sldChg>
      <pc:sldChg chg="add del replId">
        <pc:chgData name="Roberta Tucker" userId="S::r.tucker@uwtsd.ac.uk::27ca61ee-ba03-4b92-a89a-1d5600e2200a" providerId="AD" clId="Web-{7FBF0D6C-33F6-641B-7E3D-090B72DA90EE}" dt="2023-02-27T11:12:03.615" v="1411"/>
        <pc:sldMkLst>
          <pc:docMk/>
          <pc:sldMk cId="2999585858" sldId="662"/>
        </pc:sldMkLst>
      </pc:sldChg>
      <pc:sldChg chg="add del replId">
        <pc:chgData name="Roberta Tucker" userId="S::r.tucker@uwtsd.ac.uk::27ca61ee-ba03-4b92-a89a-1d5600e2200a" providerId="AD" clId="Web-{7FBF0D6C-33F6-641B-7E3D-090B72DA90EE}" dt="2023-02-27T11:12:05.850" v="1412"/>
        <pc:sldMkLst>
          <pc:docMk/>
          <pc:sldMk cId="1372423022" sldId="663"/>
        </pc:sldMkLst>
      </pc:sldChg>
      <pc:sldChg chg="addSp delSp modSp add replId delAnim">
        <pc:chgData name="Roberta Tucker" userId="S::r.tucker@uwtsd.ac.uk::27ca61ee-ba03-4b92-a89a-1d5600e2200a" providerId="AD" clId="Web-{7FBF0D6C-33F6-641B-7E3D-090B72DA90EE}" dt="2023-02-27T12:34:30.553" v="2534" actId="1076"/>
        <pc:sldMkLst>
          <pc:docMk/>
          <pc:sldMk cId="3210031898" sldId="664"/>
        </pc:sldMkLst>
        <pc:spChg chg="add del mod">
          <ac:chgData name="Roberta Tucker" userId="S::r.tucker@uwtsd.ac.uk::27ca61ee-ba03-4b92-a89a-1d5600e2200a" providerId="AD" clId="Web-{7FBF0D6C-33F6-641B-7E3D-090B72DA90EE}" dt="2023-02-27T11:16:35.460" v="1513"/>
          <ac:spMkLst>
            <pc:docMk/>
            <pc:sldMk cId="3210031898" sldId="664"/>
            <ac:spMk id="2" creationId="{1E2E5DFF-12F5-AC2C-46AE-0B71197A2D78}"/>
          </ac:spMkLst>
        </pc:spChg>
        <pc:spChg chg="mod">
          <ac:chgData name="Roberta Tucker" userId="S::r.tucker@uwtsd.ac.uk::27ca61ee-ba03-4b92-a89a-1d5600e2200a" providerId="AD" clId="Web-{7FBF0D6C-33F6-641B-7E3D-090B72DA90EE}" dt="2023-02-27T11:17:30.885" v="1523" actId="14100"/>
          <ac:spMkLst>
            <pc:docMk/>
            <pc:sldMk cId="3210031898" sldId="664"/>
            <ac:spMk id="3" creationId="{BE81BD22-F041-4643-2E57-645D07B4F719}"/>
          </ac:spMkLst>
        </pc:spChg>
        <pc:spChg chg="add del mod">
          <ac:chgData name="Roberta Tucker" userId="S::r.tucker@uwtsd.ac.uk::27ca61ee-ba03-4b92-a89a-1d5600e2200a" providerId="AD" clId="Web-{7FBF0D6C-33F6-641B-7E3D-090B72DA90EE}" dt="2023-02-27T11:16:53.945" v="1516"/>
          <ac:spMkLst>
            <pc:docMk/>
            <pc:sldMk cId="3210031898" sldId="664"/>
            <ac:spMk id="5" creationId="{7DA3842F-7AA7-EE4A-1607-D722CA2AD409}"/>
          </ac:spMkLst>
        </pc:spChg>
        <pc:spChg chg="add del mod">
          <ac:chgData name="Roberta Tucker" userId="S::r.tucker@uwtsd.ac.uk::27ca61ee-ba03-4b92-a89a-1d5600e2200a" providerId="AD" clId="Web-{7FBF0D6C-33F6-641B-7E3D-090B72DA90EE}" dt="2023-02-27T11:17:11.477" v="1519"/>
          <ac:spMkLst>
            <pc:docMk/>
            <pc:sldMk cId="3210031898" sldId="664"/>
            <ac:spMk id="12" creationId="{6D415910-6BF3-7508-966D-D59702808325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23.093" v="1400"/>
          <ac:spMkLst>
            <pc:docMk/>
            <pc:sldMk cId="3210031898" sldId="664"/>
            <ac:spMk id="20" creationId="{67D3A005-F909-9A23-FE1C-B4EF35BDDD19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31.688" v="1403"/>
          <ac:spMkLst>
            <pc:docMk/>
            <pc:sldMk cId="3210031898" sldId="664"/>
            <ac:spMk id="22" creationId="{C0EEF376-9CEC-E13A-F232-3F31A6777057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33.672" v="1404"/>
          <ac:spMkLst>
            <pc:docMk/>
            <pc:sldMk cId="3210031898" sldId="664"/>
            <ac:spMk id="24" creationId="{23BA72C2-B21E-A91B-1A59-07EED6FF04CB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37.016" v="1405"/>
          <ac:spMkLst>
            <pc:docMk/>
            <pc:sldMk cId="3210031898" sldId="664"/>
            <ac:spMk id="26" creationId="{9D017054-884E-55F1-16CB-19FE53FF7DE0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37.376" v="1406"/>
          <ac:spMkLst>
            <pc:docMk/>
            <pc:sldMk cId="3210031898" sldId="664"/>
            <ac:spMk id="28" creationId="{E1DE8D19-0347-7A61-3596-C71B31D69C16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42.235" v="1408"/>
          <ac:spMkLst>
            <pc:docMk/>
            <pc:sldMk cId="3210031898" sldId="664"/>
            <ac:spMk id="30" creationId="{5DE14B63-3419-4EF6-B208-5AD2E91CF9F4}"/>
          </ac:spMkLst>
        </pc:spChg>
        <pc:spChg chg="del">
          <ac:chgData name="Roberta Tucker" userId="S::r.tucker@uwtsd.ac.uk::27ca61ee-ba03-4b92-a89a-1d5600e2200a" providerId="AD" clId="Web-{7FBF0D6C-33F6-641B-7E3D-090B72DA90EE}" dt="2023-02-27T11:10:38.891" v="1407"/>
          <ac:spMkLst>
            <pc:docMk/>
            <pc:sldMk cId="3210031898" sldId="664"/>
            <ac:spMk id="32" creationId="{919B8A7B-74F1-39FB-F279-485A29393EC3}"/>
          </ac:spMkLst>
        </pc:spChg>
        <pc:spChg chg="add mod">
          <ac:chgData name="Roberta Tucker" userId="S::r.tucker@uwtsd.ac.uk::27ca61ee-ba03-4b92-a89a-1d5600e2200a" providerId="AD" clId="Web-{7FBF0D6C-33F6-641B-7E3D-090B72DA90EE}" dt="2023-02-27T12:34:30.553" v="2534" actId="1076"/>
          <ac:spMkLst>
            <pc:docMk/>
            <pc:sldMk cId="3210031898" sldId="664"/>
            <ac:spMk id="6208" creationId="{0D9E6536-B9AA-0EDB-193E-309921D54671}"/>
          </ac:spMkLst>
        </pc:spChg>
        <pc:graphicFrameChg chg="add mod modGraphic">
          <ac:chgData name="Roberta Tucker" userId="S::r.tucker@uwtsd.ac.uk::27ca61ee-ba03-4b92-a89a-1d5600e2200a" providerId="AD" clId="Web-{7FBF0D6C-33F6-641B-7E3D-090B72DA90EE}" dt="2023-02-27T11:37:01.252" v="1822" actId="20577"/>
          <ac:graphicFrameMkLst>
            <pc:docMk/>
            <pc:sldMk cId="3210031898" sldId="664"/>
            <ac:graphicFrameMk id="17" creationId="{C2BA78AE-0AF3-371C-4B48-0C4302E5077B}"/>
          </ac:graphicFrameMkLst>
        </pc:graphicFrameChg>
        <pc:picChg chg="del">
          <ac:chgData name="Roberta Tucker" userId="S::r.tucker@uwtsd.ac.uk::27ca61ee-ba03-4b92-a89a-1d5600e2200a" providerId="AD" clId="Web-{7FBF0D6C-33F6-641B-7E3D-090B72DA90EE}" dt="2023-02-27T11:29:51.820" v="1785"/>
          <ac:picMkLst>
            <pc:docMk/>
            <pc:sldMk cId="3210031898" sldId="664"/>
            <ac:picMk id="4" creationId="{62C12048-9EEC-ED59-A247-0AA3AAC3EF74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09:59.686" v="1390"/>
          <ac:picMkLst>
            <pc:docMk/>
            <pc:sldMk cId="3210031898" sldId="664"/>
            <ac:picMk id="6" creationId="{110CD850-083F-4AF0-E4DA-F92D7DA41831}"/>
          </ac:picMkLst>
        </pc:picChg>
        <pc:picChg chg="add del mod">
          <ac:chgData name="Roberta Tucker" userId="S::r.tucker@uwtsd.ac.uk::27ca61ee-ba03-4b92-a89a-1d5600e2200a" providerId="AD" clId="Web-{7FBF0D6C-33F6-641B-7E3D-090B72DA90EE}" dt="2023-02-27T11:29:28.225" v="1781" actId="1076"/>
          <ac:picMkLst>
            <pc:docMk/>
            <pc:sldMk cId="3210031898" sldId="664"/>
            <ac:picMk id="7" creationId="{C0973F85-2F34-7624-B554-E2AF666BABE5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1.264" v="1391"/>
          <ac:picMkLst>
            <pc:docMk/>
            <pc:sldMk cId="3210031898" sldId="664"/>
            <ac:picMk id="8" creationId="{2BFE8E21-1D2B-B6F7-1121-E37DF74E3DAC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9.858" v="1398"/>
          <ac:picMkLst>
            <pc:docMk/>
            <pc:sldMk cId="3210031898" sldId="664"/>
            <ac:picMk id="9" creationId="{40B583EB-813D-B2D6-F22C-6132423781E1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7.202" v="1396"/>
          <ac:picMkLst>
            <pc:docMk/>
            <pc:sldMk cId="3210031898" sldId="664"/>
            <ac:picMk id="10" creationId="{28660A36-7F40-3618-372D-C67AD90BBBD6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10.343" v="1399"/>
          <ac:picMkLst>
            <pc:docMk/>
            <pc:sldMk cId="3210031898" sldId="664"/>
            <ac:picMk id="11" creationId="{9CFA5C37-BE11-5301-2025-0C875AF03EB8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7.030" v="1395"/>
          <ac:picMkLst>
            <pc:docMk/>
            <pc:sldMk cId="3210031898" sldId="664"/>
            <ac:picMk id="13" creationId="{8E5C28A7-CE18-92AB-B3B1-D4832B32DD40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2.217" v="1393"/>
          <ac:picMkLst>
            <pc:docMk/>
            <pc:sldMk cId="3210031898" sldId="664"/>
            <ac:picMk id="14" creationId="{D7CA4E5C-F6C2-ADA8-AB22-3F95D0F663E3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3.811" v="1394"/>
          <ac:picMkLst>
            <pc:docMk/>
            <pc:sldMk cId="3210031898" sldId="664"/>
            <ac:picMk id="15" creationId="{3AC882FD-E957-1C3B-6692-CFBC1137D11D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1.420" v="1392"/>
          <ac:picMkLst>
            <pc:docMk/>
            <pc:sldMk cId="3210031898" sldId="664"/>
            <ac:picMk id="16" creationId="{238CD68E-0BA4-F0A8-0D70-6B6F834FF45B}"/>
          </ac:picMkLst>
        </pc:picChg>
        <pc:picChg chg="del">
          <ac:chgData name="Roberta Tucker" userId="S::r.tucker@uwtsd.ac.uk::27ca61ee-ba03-4b92-a89a-1d5600e2200a" providerId="AD" clId="Web-{7FBF0D6C-33F6-641B-7E3D-090B72DA90EE}" dt="2023-02-27T11:10:07.358" v="1397"/>
          <ac:picMkLst>
            <pc:docMk/>
            <pc:sldMk cId="3210031898" sldId="664"/>
            <ac:picMk id="33" creationId="{725CE861-A1AE-45A9-0B09-7A1737B0630F}"/>
          </ac:picMkLst>
        </pc:picChg>
        <pc:picChg chg="add mod">
          <ac:chgData name="Roberta Tucker" userId="S::r.tucker@uwtsd.ac.uk::27ca61ee-ba03-4b92-a89a-1d5600e2200a" providerId="AD" clId="Web-{7FBF0D6C-33F6-641B-7E3D-090B72DA90EE}" dt="2023-02-27T11:37:33.926" v="1825" actId="1076"/>
          <ac:picMkLst>
            <pc:docMk/>
            <pc:sldMk cId="3210031898" sldId="664"/>
            <ac:picMk id="6207" creationId="{77A778E9-BF00-59D6-9061-A1235D6AF9FB}"/>
          </ac:picMkLst>
        </pc:picChg>
      </pc:sldChg>
      <pc:sldChg chg="addSp modSp add replId">
        <pc:chgData name="Roberta Tucker" userId="S::r.tucker@uwtsd.ac.uk::27ca61ee-ba03-4b92-a89a-1d5600e2200a" providerId="AD" clId="Web-{7FBF0D6C-33F6-641B-7E3D-090B72DA90EE}" dt="2023-02-27T12:34:45.742" v="2539" actId="1076"/>
        <pc:sldMkLst>
          <pc:docMk/>
          <pc:sldMk cId="3261537622" sldId="665"/>
        </pc:sldMkLst>
        <pc:spChg chg="mod">
          <ac:chgData name="Roberta Tucker" userId="S::r.tucker@uwtsd.ac.uk::27ca61ee-ba03-4b92-a89a-1d5600e2200a" providerId="AD" clId="Web-{7FBF0D6C-33F6-641B-7E3D-090B72DA90EE}" dt="2023-02-27T11:31:13.215" v="1792" actId="20577"/>
          <ac:spMkLst>
            <pc:docMk/>
            <pc:sldMk cId="3261537622" sldId="665"/>
            <ac:spMk id="3" creationId="{BE81BD22-F041-4643-2E57-645D07B4F719}"/>
          </ac:spMkLst>
        </pc:spChg>
        <pc:spChg chg="add mod">
          <ac:chgData name="Roberta Tucker" userId="S::r.tucker@uwtsd.ac.uk::27ca61ee-ba03-4b92-a89a-1d5600e2200a" providerId="AD" clId="Web-{7FBF0D6C-33F6-641B-7E3D-090B72DA90EE}" dt="2023-02-27T12:34:45.742" v="2539" actId="1076"/>
          <ac:spMkLst>
            <pc:docMk/>
            <pc:sldMk cId="3261537622" sldId="665"/>
            <ac:spMk id="680" creationId="{16C391CD-EC3D-59D0-F9A0-A7BD55DDC708}"/>
          </ac:spMkLst>
        </pc:spChg>
        <pc:graphicFrameChg chg="mod modGraphic">
          <ac:chgData name="Roberta Tucker" userId="S::r.tucker@uwtsd.ac.uk::27ca61ee-ba03-4b92-a89a-1d5600e2200a" providerId="AD" clId="Web-{7FBF0D6C-33F6-641B-7E3D-090B72DA90EE}" dt="2023-02-27T11:39:59.591" v="1901" actId="1076"/>
          <ac:graphicFrameMkLst>
            <pc:docMk/>
            <pc:sldMk cId="3261537622" sldId="665"/>
            <ac:graphicFrameMk id="17" creationId="{C2BA78AE-0AF3-371C-4B48-0C4302E5077B}"/>
          </ac:graphicFrameMkLst>
        </pc:graphicFrameChg>
        <pc:picChg chg="add mod">
          <ac:chgData name="Roberta Tucker" userId="S::r.tucker@uwtsd.ac.uk::27ca61ee-ba03-4b92-a89a-1d5600e2200a" providerId="AD" clId="Web-{7FBF0D6C-33F6-641B-7E3D-090B72DA90EE}" dt="2023-02-27T11:39:01.837" v="1897"/>
          <ac:picMkLst>
            <pc:docMk/>
            <pc:sldMk cId="3261537622" sldId="665"/>
            <ac:picMk id="678" creationId="{60E331E0-1FFE-E26E-04D3-D5897FB95E40}"/>
          </ac:picMkLst>
        </pc:picChg>
      </pc:sldChg>
      <pc:sldChg chg="modSp add replId">
        <pc:chgData name="Roberta Tucker" userId="S::r.tucker@uwtsd.ac.uk::27ca61ee-ba03-4b92-a89a-1d5600e2200a" providerId="AD" clId="Web-{7FBF0D6C-33F6-641B-7E3D-090B72DA90EE}" dt="2023-02-27T11:42:30.803" v="1944" actId="20577"/>
        <pc:sldMkLst>
          <pc:docMk/>
          <pc:sldMk cId="4249072432" sldId="666"/>
        </pc:sldMkLst>
        <pc:spChg chg="mod">
          <ac:chgData name="Roberta Tucker" userId="S::r.tucker@uwtsd.ac.uk::27ca61ee-ba03-4b92-a89a-1d5600e2200a" providerId="AD" clId="Web-{7FBF0D6C-33F6-641B-7E3D-090B72DA90EE}" dt="2023-02-27T11:42:30.803" v="1944" actId="20577"/>
          <ac:spMkLst>
            <pc:docMk/>
            <pc:sldMk cId="4249072432" sldId="666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7T11:45:37.939" v="1948" actId="20577"/>
        <pc:sldMkLst>
          <pc:docMk/>
          <pc:sldMk cId="2629428532" sldId="667"/>
        </pc:sldMkLst>
        <pc:spChg chg="mod">
          <ac:chgData name="Roberta Tucker" userId="S::r.tucker@uwtsd.ac.uk::27ca61ee-ba03-4b92-a89a-1d5600e2200a" providerId="AD" clId="Web-{7FBF0D6C-33F6-641B-7E3D-090B72DA90EE}" dt="2023-02-27T11:45:37.939" v="1948" actId="20577"/>
          <ac:spMkLst>
            <pc:docMk/>
            <pc:sldMk cId="2629428532" sldId="667"/>
            <ac:spMk id="2" creationId="{65D99740-FD02-2E4D-FA50-8AC039B6FAF0}"/>
          </ac:spMkLst>
        </pc:spChg>
      </pc:sldChg>
      <pc:sldChg chg="add del replId">
        <pc:chgData name="Roberta Tucker" userId="S::r.tucker@uwtsd.ac.uk::27ca61ee-ba03-4b92-a89a-1d5600e2200a" providerId="AD" clId="Web-{7FBF0D6C-33F6-641B-7E3D-090B72DA90EE}" dt="2023-02-27T11:47:43.275" v="2011"/>
        <pc:sldMkLst>
          <pc:docMk/>
          <pc:sldMk cId="826833597" sldId="668"/>
        </pc:sldMkLst>
      </pc:sldChg>
      <pc:sldChg chg="delSp modSp add replId modNotes">
        <pc:chgData name="Roberta Tucker" userId="S::r.tucker@uwtsd.ac.uk::27ca61ee-ba03-4b92-a89a-1d5600e2200a" providerId="AD" clId="Web-{7FBF0D6C-33F6-641B-7E3D-090B72DA90EE}" dt="2023-02-27T11:55:59.071" v="2226"/>
        <pc:sldMkLst>
          <pc:docMk/>
          <pc:sldMk cId="1750242950" sldId="668"/>
        </pc:sldMkLst>
        <pc:spChg chg="mod">
          <ac:chgData name="Roberta Tucker" userId="S::r.tucker@uwtsd.ac.uk::27ca61ee-ba03-4b92-a89a-1d5600e2200a" providerId="AD" clId="Web-{7FBF0D6C-33F6-641B-7E3D-090B72DA90EE}" dt="2023-02-27T11:51:35.539" v="2186" actId="20577"/>
          <ac:spMkLst>
            <pc:docMk/>
            <pc:sldMk cId="1750242950" sldId="668"/>
            <ac:spMk id="2" creationId="{65D99740-FD02-2E4D-FA50-8AC039B6FAF0}"/>
          </ac:spMkLst>
        </pc:spChg>
        <pc:picChg chg="del">
          <ac:chgData name="Roberta Tucker" userId="S::r.tucker@uwtsd.ac.uk::27ca61ee-ba03-4b92-a89a-1d5600e2200a" providerId="AD" clId="Web-{7FBF0D6C-33F6-641B-7E3D-090B72DA90EE}" dt="2023-02-27T11:51:18.085" v="2182"/>
          <ac:picMkLst>
            <pc:docMk/>
            <pc:sldMk cId="1750242950" sldId="668"/>
            <ac:picMk id="4" creationId="{62C12048-9EEC-ED59-A247-0AA3AAC3EF74}"/>
          </ac:picMkLst>
        </pc:picChg>
      </pc:sldChg>
      <pc:sldChg chg="modSp add replId modNotes">
        <pc:chgData name="Roberta Tucker" userId="S::r.tucker@uwtsd.ac.uk::27ca61ee-ba03-4b92-a89a-1d5600e2200a" providerId="AD" clId="Web-{7FBF0D6C-33F6-641B-7E3D-090B72DA90EE}" dt="2023-02-27T11:56:03.508" v="2227"/>
        <pc:sldMkLst>
          <pc:docMk/>
          <pc:sldMk cId="2900530742" sldId="669"/>
        </pc:sldMkLst>
        <pc:spChg chg="mod">
          <ac:chgData name="Roberta Tucker" userId="S::r.tucker@uwtsd.ac.uk::27ca61ee-ba03-4b92-a89a-1d5600e2200a" providerId="AD" clId="Web-{7FBF0D6C-33F6-641B-7E3D-090B72DA90EE}" dt="2023-02-27T11:55:05.052" v="2203" actId="20577"/>
          <ac:spMkLst>
            <pc:docMk/>
            <pc:sldMk cId="2900530742" sldId="669"/>
            <ac:spMk id="2" creationId="{65D99740-FD02-2E4D-FA50-8AC039B6FAF0}"/>
          </ac:spMkLst>
        </pc:spChg>
      </pc:sldChg>
      <pc:sldChg chg="modSp add replId">
        <pc:chgData name="Roberta Tucker" userId="S::r.tucker@uwtsd.ac.uk::27ca61ee-ba03-4b92-a89a-1d5600e2200a" providerId="AD" clId="Web-{7FBF0D6C-33F6-641B-7E3D-090B72DA90EE}" dt="2023-02-27T12:10:35.733" v="2331" actId="20577"/>
        <pc:sldMkLst>
          <pc:docMk/>
          <pc:sldMk cId="1841469495" sldId="670"/>
        </pc:sldMkLst>
        <pc:spChg chg="mod">
          <ac:chgData name="Roberta Tucker" userId="S::r.tucker@uwtsd.ac.uk::27ca61ee-ba03-4b92-a89a-1d5600e2200a" providerId="AD" clId="Web-{7FBF0D6C-33F6-641B-7E3D-090B72DA90EE}" dt="2023-02-27T12:08:06.318" v="2294" actId="20577"/>
          <ac:spMkLst>
            <pc:docMk/>
            <pc:sldMk cId="1841469495" sldId="670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7FBF0D6C-33F6-641B-7E3D-090B72DA90EE}" dt="2023-02-27T12:10:35.733" v="2331" actId="20577"/>
          <ac:spMkLst>
            <pc:docMk/>
            <pc:sldMk cId="1841469495" sldId="670"/>
            <ac:spMk id="3" creationId="{20B9F5AF-01C3-F93E-4766-CF5659815EFF}"/>
          </ac:spMkLst>
        </pc:spChg>
      </pc:sldChg>
      <pc:sldChg chg="addSp delSp modSp add replId">
        <pc:chgData name="Roberta Tucker" userId="S::r.tucker@uwtsd.ac.uk::27ca61ee-ba03-4b92-a89a-1d5600e2200a" providerId="AD" clId="Web-{7FBF0D6C-33F6-641B-7E3D-090B72DA90EE}" dt="2023-02-27T12:15:28.360" v="2347" actId="20577"/>
        <pc:sldMkLst>
          <pc:docMk/>
          <pc:sldMk cId="3245239660" sldId="671"/>
        </pc:sldMkLst>
        <pc:spChg chg="mod">
          <ac:chgData name="Roberta Tucker" userId="S::r.tucker@uwtsd.ac.uk::27ca61ee-ba03-4b92-a89a-1d5600e2200a" providerId="AD" clId="Web-{7FBF0D6C-33F6-641B-7E3D-090B72DA90EE}" dt="2023-02-27T12:14:29.700" v="2343" actId="20577"/>
          <ac:spMkLst>
            <pc:docMk/>
            <pc:sldMk cId="3245239660" sldId="671"/>
            <ac:spMk id="3" creationId="{B4ACD2A6-E273-2C42-2116-ED34ADF366E9}"/>
          </ac:spMkLst>
        </pc:spChg>
        <pc:spChg chg="mod">
          <ac:chgData name="Roberta Tucker" userId="S::r.tucker@uwtsd.ac.uk::27ca61ee-ba03-4b92-a89a-1d5600e2200a" providerId="AD" clId="Web-{7FBF0D6C-33F6-641B-7E3D-090B72DA90EE}" dt="2023-02-27T12:14:55.717" v="2345" actId="20577"/>
          <ac:spMkLst>
            <pc:docMk/>
            <pc:sldMk cId="3245239660" sldId="671"/>
            <ac:spMk id="6" creationId="{A02A0EC9-6091-7173-C163-3C1FFD1064E4}"/>
          </ac:spMkLst>
        </pc:spChg>
        <pc:spChg chg="mod">
          <ac:chgData name="Roberta Tucker" userId="S::r.tucker@uwtsd.ac.uk::27ca61ee-ba03-4b92-a89a-1d5600e2200a" providerId="AD" clId="Web-{7FBF0D6C-33F6-641B-7E3D-090B72DA90EE}" dt="2023-02-27T12:15:28.360" v="2347" actId="20577"/>
          <ac:spMkLst>
            <pc:docMk/>
            <pc:sldMk cId="3245239660" sldId="671"/>
            <ac:spMk id="8" creationId="{27AAC20E-FCB0-C173-BB08-F1D0F16D8B9C}"/>
          </ac:spMkLst>
        </pc:spChg>
        <pc:spChg chg="mod">
          <ac:chgData name="Roberta Tucker" userId="S::r.tucker@uwtsd.ac.uk::27ca61ee-ba03-4b92-a89a-1d5600e2200a" providerId="AD" clId="Web-{7FBF0D6C-33F6-641B-7E3D-090B72DA90EE}" dt="2023-02-27T12:13:53.042" v="2341" actId="20577"/>
          <ac:spMkLst>
            <pc:docMk/>
            <pc:sldMk cId="3245239660" sldId="671"/>
            <ac:spMk id="13" creationId="{80021D62-F25C-B69D-5F92-DCBD81927F57}"/>
          </ac:spMkLst>
        </pc:spChg>
        <pc:picChg chg="add mod ord">
          <ac:chgData name="Roberta Tucker" userId="S::r.tucker@uwtsd.ac.uk::27ca61ee-ba03-4b92-a89a-1d5600e2200a" providerId="AD" clId="Web-{7FBF0D6C-33F6-641B-7E3D-090B72DA90EE}" dt="2023-02-27T12:13:35.681" v="2338" actId="14100"/>
          <ac:picMkLst>
            <pc:docMk/>
            <pc:sldMk cId="3245239660" sldId="671"/>
            <ac:picMk id="4" creationId="{E84F9670-918F-6FCC-1980-AB8F5620DFDE}"/>
          </ac:picMkLst>
        </pc:picChg>
        <pc:picChg chg="del">
          <ac:chgData name="Roberta Tucker" userId="S::r.tucker@uwtsd.ac.uk::27ca61ee-ba03-4b92-a89a-1d5600e2200a" providerId="AD" clId="Web-{7FBF0D6C-33F6-641B-7E3D-090B72DA90EE}" dt="2023-02-27T12:12:51.397" v="2333"/>
          <ac:picMkLst>
            <pc:docMk/>
            <pc:sldMk cId="3245239660" sldId="671"/>
            <ac:picMk id="5" creationId="{7B32E9B7-0F32-1299-33F0-D832B867077F}"/>
          </ac:picMkLst>
        </pc:picChg>
      </pc:sldChg>
      <pc:sldChg chg="addSp delSp modSp add del replId">
        <pc:chgData name="Roberta Tucker" userId="S::r.tucker@uwtsd.ac.uk::27ca61ee-ba03-4b92-a89a-1d5600e2200a" providerId="AD" clId="Web-{7FBF0D6C-33F6-641B-7E3D-090B72DA90EE}" dt="2023-02-27T12:24:25.673" v="2491"/>
        <pc:sldMkLst>
          <pc:docMk/>
          <pc:sldMk cId="1380791129" sldId="672"/>
        </pc:sldMkLst>
        <pc:graphicFrameChg chg="mod modGraphic">
          <ac:chgData name="Roberta Tucker" userId="S::r.tucker@uwtsd.ac.uk::27ca61ee-ba03-4b92-a89a-1d5600e2200a" providerId="AD" clId="Web-{7FBF0D6C-33F6-641B-7E3D-090B72DA90EE}" dt="2023-02-27T12:19:32.718" v="2393"/>
          <ac:graphicFrameMkLst>
            <pc:docMk/>
            <pc:sldMk cId="1380791129" sldId="672"/>
            <ac:graphicFrameMk id="2" creationId="{B8361043-587C-D5AC-AD58-2714CE15B0E0}"/>
          </ac:graphicFrameMkLst>
        </pc:graphicFrameChg>
        <pc:graphicFrameChg chg="add del mod modGraphic">
          <ac:chgData name="Roberta Tucker" userId="S::r.tucker@uwtsd.ac.uk::27ca61ee-ba03-4b92-a89a-1d5600e2200a" providerId="AD" clId="Web-{7FBF0D6C-33F6-641B-7E3D-090B72DA90EE}" dt="2023-02-27T12:17:45.024" v="2358"/>
          <ac:graphicFrameMkLst>
            <pc:docMk/>
            <pc:sldMk cId="1380791129" sldId="672"/>
            <ac:graphicFrameMk id="5" creationId="{31BD0C1B-1A42-BA83-A2F3-5B337BD20615}"/>
          </ac:graphicFrameMkLst>
        </pc:graphicFrameChg>
      </pc:sldChg>
      <pc:sldChg chg="delSp modSp add del replId">
        <pc:chgData name="Roberta Tucker" userId="S::r.tucker@uwtsd.ac.uk::27ca61ee-ba03-4b92-a89a-1d5600e2200a" providerId="AD" clId="Web-{7FBF0D6C-33F6-641B-7E3D-090B72DA90EE}" dt="2023-02-27T12:24:22.345" v="2490"/>
        <pc:sldMkLst>
          <pc:docMk/>
          <pc:sldMk cId="1656790694" sldId="673"/>
        </pc:sldMkLst>
        <pc:graphicFrameChg chg="del mod modGraphic">
          <ac:chgData name="Roberta Tucker" userId="S::r.tucker@uwtsd.ac.uk::27ca61ee-ba03-4b92-a89a-1d5600e2200a" providerId="AD" clId="Web-{7FBF0D6C-33F6-641B-7E3D-090B72DA90EE}" dt="2023-02-27T12:24:19.767" v="2489"/>
          <ac:graphicFrameMkLst>
            <pc:docMk/>
            <pc:sldMk cId="1656790694" sldId="673"/>
            <ac:graphicFrameMk id="2" creationId="{B8361043-587C-D5AC-AD58-2714CE15B0E0}"/>
          </ac:graphicFrameMkLst>
        </pc:graphicFrameChg>
      </pc:sldChg>
    </pc:docChg>
  </pc:docChgLst>
  <pc:docChgLst>
    <pc:chgData name="Roberta Tucker" userId="S::r.tucker@uwtsd.ac.uk::27ca61ee-ba03-4b92-a89a-1d5600e2200a" providerId="AD" clId="Web-{CED7C185-160D-0D58-EC24-0CCB969973CF}"/>
    <pc:docChg chg="addSld delSld modSld sldOrd">
      <pc:chgData name="Roberta Tucker" userId="S::r.tucker@uwtsd.ac.uk::27ca61ee-ba03-4b92-a89a-1d5600e2200a" providerId="AD" clId="Web-{CED7C185-160D-0D58-EC24-0CCB969973CF}" dt="2023-01-12T15:20:43.865" v="2155" actId="14100"/>
      <pc:docMkLst>
        <pc:docMk/>
      </pc:docMkLst>
      <pc:sldChg chg="modSp">
        <pc:chgData name="Roberta Tucker" userId="S::r.tucker@uwtsd.ac.uk::27ca61ee-ba03-4b92-a89a-1d5600e2200a" providerId="AD" clId="Web-{CED7C185-160D-0D58-EC24-0CCB969973CF}" dt="2023-01-12T14:58:29.159" v="1954" actId="20577"/>
        <pc:sldMkLst>
          <pc:docMk/>
          <pc:sldMk cId="1925729167" sldId="285"/>
        </pc:sldMkLst>
        <pc:spChg chg="mod">
          <ac:chgData name="Roberta Tucker" userId="S::r.tucker@uwtsd.ac.uk::27ca61ee-ba03-4b92-a89a-1d5600e2200a" providerId="AD" clId="Web-{CED7C185-160D-0D58-EC24-0CCB969973CF}" dt="2023-01-12T14:58:29.159" v="1954" actId="20577"/>
          <ac:spMkLst>
            <pc:docMk/>
            <pc:sldMk cId="1925729167" sldId="285"/>
            <ac:spMk id="3" creationId="{00000000-0000-0000-0000-000000000000}"/>
          </ac:spMkLst>
        </pc:spChg>
      </pc:sldChg>
      <pc:sldChg chg="del ord">
        <pc:chgData name="Roberta Tucker" userId="S::r.tucker@uwtsd.ac.uk::27ca61ee-ba03-4b92-a89a-1d5600e2200a" providerId="AD" clId="Web-{CED7C185-160D-0D58-EC24-0CCB969973CF}" dt="2023-01-11T13:50:19.773" v="342"/>
        <pc:sldMkLst>
          <pc:docMk/>
          <pc:sldMk cId="556659101" sldId="480"/>
        </pc:sldMkLst>
      </pc:sldChg>
      <pc:sldChg chg="del ord">
        <pc:chgData name="Roberta Tucker" userId="S::r.tucker@uwtsd.ac.uk::27ca61ee-ba03-4b92-a89a-1d5600e2200a" providerId="AD" clId="Web-{CED7C185-160D-0D58-EC24-0CCB969973CF}" dt="2023-01-11T13:45:13.187" v="325"/>
        <pc:sldMkLst>
          <pc:docMk/>
          <pc:sldMk cId="2514307340" sldId="482"/>
        </pc:sldMkLst>
      </pc:sldChg>
      <pc:sldChg chg="addSp delSp modSp del ord delAnim">
        <pc:chgData name="Roberta Tucker" userId="S::r.tucker@uwtsd.ac.uk::27ca61ee-ba03-4b92-a89a-1d5600e2200a" providerId="AD" clId="Web-{CED7C185-160D-0D58-EC24-0CCB969973CF}" dt="2023-01-11T12:17:57.343" v="228"/>
        <pc:sldMkLst>
          <pc:docMk/>
          <pc:sldMk cId="2335586198" sldId="495"/>
        </pc:sldMkLst>
        <pc:picChg chg="add mod">
          <ac:chgData name="Roberta Tucker" userId="S::r.tucker@uwtsd.ac.uk::27ca61ee-ba03-4b92-a89a-1d5600e2200a" providerId="AD" clId="Web-{CED7C185-160D-0D58-EC24-0CCB969973CF}" dt="2023-01-11T12:17:39.358" v="224" actId="1076"/>
          <ac:picMkLst>
            <pc:docMk/>
            <pc:sldMk cId="2335586198" sldId="495"/>
            <ac:picMk id="3" creationId="{83F24BBA-6968-05B9-A5E2-17292F90BC3A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7:23.873" v="218"/>
          <ac:picMkLst>
            <pc:docMk/>
            <pc:sldMk cId="2335586198" sldId="495"/>
            <ac:picMk id="4" creationId="{AA27EA74-EA31-5E07-5036-9955C63F593A}"/>
          </ac:picMkLst>
        </pc:picChg>
      </pc:sldChg>
      <pc:sldChg chg="del ord">
        <pc:chgData name="Roberta Tucker" userId="S::r.tucker@uwtsd.ac.uk::27ca61ee-ba03-4b92-a89a-1d5600e2200a" providerId="AD" clId="Web-{CED7C185-160D-0D58-EC24-0CCB969973CF}" dt="2023-01-11T13:05:11.191" v="282"/>
        <pc:sldMkLst>
          <pc:docMk/>
          <pc:sldMk cId="565421583" sldId="496"/>
        </pc:sldMkLst>
      </pc:sldChg>
      <pc:sldChg chg="addSp delSp modSp del ord">
        <pc:chgData name="Roberta Tucker" userId="S::r.tucker@uwtsd.ac.uk::27ca61ee-ba03-4b92-a89a-1d5600e2200a" providerId="AD" clId="Web-{CED7C185-160D-0D58-EC24-0CCB969973CF}" dt="2023-01-11T12:11:42.270" v="187"/>
        <pc:sldMkLst>
          <pc:docMk/>
          <pc:sldMk cId="1654975904" sldId="510"/>
        </pc:sldMkLst>
        <pc:spChg chg="del mod">
          <ac:chgData name="Roberta Tucker" userId="S::r.tucker@uwtsd.ac.uk::27ca61ee-ba03-4b92-a89a-1d5600e2200a" providerId="AD" clId="Web-{CED7C185-160D-0D58-EC24-0CCB969973CF}" dt="2023-01-11T11:45:40.993" v="100"/>
          <ac:spMkLst>
            <pc:docMk/>
            <pc:sldMk cId="1654975904" sldId="510"/>
            <ac:spMk id="3" creationId="{B82DAC3D-30A6-A2DB-E9C6-2D86DD41F32B}"/>
          </ac:spMkLst>
        </pc:spChg>
        <pc:spChg chg="add mod">
          <ac:chgData name="Roberta Tucker" userId="S::r.tucker@uwtsd.ac.uk::27ca61ee-ba03-4b92-a89a-1d5600e2200a" providerId="AD" clId="Web-{CED7C185-160D-0D58-EC24-0CCB969973CF}" dt="2023-01-11T11:49:22.296" v="137" actId="1076"/>
          <ac:spMkLst>
            <pc:docMk/>
            <pc:sldMk cId="1654975904" sldId="510"/>
            <ac:spMk id="4" creationId="{A85A5F4E-FDB7-7FE4-9FB2-BFD5C67C1255}"/>
          </ac:spMkLst>
        </pc:spChg>
        <pc:spChg chg="add mod">
          <ac:chgData name="Roberta Tucker" userId="S::r.tucker@uwtsd.ac.uk::27ca61ee-ba03-4b92-a89a-1d5600e2200a" providerId="AD" clId="Web-{CED7C185-160D-0D58-EC24-0CCB969973CF}" dt="2023-01-11T11:49:18.608" v="136" actId="1076"/>
          <ac:spMkLst>
            <pc:docMk/>
            <pc:sldMk cId="1654975904" sldId="510"/>
            <ac:spMk id="5" creationId="{A745C1A8-6628-8921-9DF9-564509217F76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1:45:44.462" v="101"/>
          <ac:spMkLst>
            <pc:docMk/>
            <pc:sldMk cId="1654975904" sldId="510"/>
            <ac:spMk id="7" creationId="{12E299E6-635E-12BB-03B0-22366EB375E8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1:49:15.811" v="135" actId="1076"/>
          <ac:picMkLst>
            <pc:docMk/>
            <pc:sldMk cId="1654975904" sldId="510"/>
            <ac:picMk id="8" creationId="{61C9D8E7-4B14-1C4F-AFDC-8375241A29E2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1:51:31.534" v="139" actId="1076"/>
          <ac:picMkLst>
            <pc:docMk/>
            <pc:sldMk cId="1654975904" sldId="510"/>
            <ac:picMk id="9" creationId="{A7E4638F-97B2-C76A-6004-609A35D9F5E5}"/>
          </ac:picMkLst>
        </pc:picChg>
      </pc:sldChg>
      <pc:sldChg chg="del">
        <pc:chgData name="Roberta Tucker" userId="S::r.tucker@uwtsd.ac.uk::27ca61ee-ba03-4b92-a89a-1d5600e2200a" providerId="AD" clId="Web-{CED7C185-160D-0D58-EC24-0CCB969973CF}" dt="2023-01-11T11:14:39.161" v="34"/>
        <pc:sldMkLst>
          <pc:docMk/>
          <pc:sldMk cId="2955532752" sldId="511"/>
        </pc:sldMkLst>
      </pc:sldChg>
      <pc:sldChg chg="del">
        <pc:chgData name="Roberta Tucker" userId="S::r.tucker@uwtsd.ac.uk::27ca61ee-ba03-4b92-a89a-1d5600e2200a" providerId="AD" clId="Web-{CED7C185-160D-0D58-EC24-0CCB969973CF}" dt="2023-01-11T10:03:04.706" v="0"/>
        <pc:sldMkLst>
          <pc:docMk/>
          <pc:sldMk cId="4239307461" sldId="514"/>
        </pc:sldMkLst>
      </pc:sldChg>
      <pc:sldChg chg="addSp delSp modSp add mod replId setBg">
        <pc:chgData name="Roberta Tucker" userId="S::r.tucker@uwtsd.ac.uk::27ca61ee-ba03-4b92-a89a-1d5600e2200a" providerId="AD" clId="Web-{CED7C185-160D-0D58-EC24-0CCB969973CF}" dt="2023-01-11T11:59:35.672" v="144" actId="1076"/>
        <pc:sldMkLst>
          <pc:docMk/>
          <pc:sldMk cId="916661443" sldId="531"/>
        </pc:sldMkLst>
        <pc:spChg chg="mo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CED7C185-160D-0D58-EC24-0CCB969973CF}" dt="2023-01-11T10:38:07.668" v="6"/>
          <ac:spMkLst>
            <pc:docMk/>
            <pc:sldMk cId="916661443" sldId="531"/>
            <ac:spMk id="3" creationId="{B82DAC3D-30A6-A2DB-E9C6-2D86DD41F32B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1:00:07.592" v="14"/>
          <ac:spMkLst>
            <pc:docMk/>
            <pc:sldMk cId="916661443" sldId="531"/>
            <ac:spMk id="5" creationId="{001CAA9E-3CFE-13C2-E381-E895673268B3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8" creationId="{A8384FB5-9ADC-4DDC-881B-597D56F5B15D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0" creationId="{1199E1B1-A8C0-4FE8-A5A8-1CB41D69F857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2" creationId="{84A8DE83-DE75-4B41-9DB4-A7EC0B0DEC0B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4" creationId="{A7009A0A-BEF5-4EAC-AF15-E4F9F002E239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1:59:35.672" v="144" actId="1076"/>
          <ac:picMkLst>
            <pc:docMk/>
            <pc:sldMk cId="916661443" sldId="531"/>
            <ac:picMk id="3" creationId="{57F4CB5D-A6C5-1CED-1379-B8041ACD8E4E}"/>
          </ac:picMkLst>
        </pc:picChg>
      </pc:sldChg>
      <pc:sldChg chg="addSp delSp modSp add mod replId setBg">
        <pc:chgData name="Roberta Tucker" userId="S::r.tucker@uwtsd.ac.uk::27ca61ee-ba03-4b92-a89a-1d5600e2200a" providerId="AD" clId="Web-{CED7C185-160D-0D58-EC24-0CCB969973CF}" dt="2023-01-11T12:07:16.450" v="171" actId="20577"/>
        <pc:sldMkLst>
          <pc:docMk/>
          <pc:sldMk cId="23422309" sldId="532"/>
        </pc:sldMkLst>
        <pc:spChg chg="mod">
          <ac:chgData name="Roberta Tucker" userId="S::r.tucker@uwtsd.ac.uk::27ca61ee-ba03-4b92-a89a-1d5600e2200a" providerId="AD" clId="Web-{CED7C185-160D-0D58-EC24-0CCB969973CF}" dt="2023-01-11T12:07:16.450" v="171" actId="20577"/>
          <ac:spMkLst>
            <pc:docMk/>
            <pc:sldMk cId="23422309" sldId="532"/>
            <ac:spMk id="2" creationId="{BD754FA5-2DEB-49E1-1FB5-633B9D062E52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9" creationId="{A8384FB5-9ADC-4DDC-881B-597D56F5B15D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1" creationId="{1199E1B1-A8C0-4FE8-A5A8-1CB41D69F857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3" creationId="{84A8DE83-DE75-4B41-9DB4-A7EC0B0DEC0B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5" creationId="{A7009A0A-BEF5-4EAC-AF15-E4F9F002E239}"/>
          </ac:spMkLst>
        </pc:spChg>
        <pc:picChg chg="del">
          <ac:chgData name="Roberta Tucker" userId="S::r.tucker@uwtsd.ac.uk::27ca61ee-ba03-4b92-a89a-1d5600e2200a" providerId="AD" clId="Web-{CED7C185-160D-0D58-EC24-0CCB969973CF}" dt="2023-01-11T11:09:46.404" v="22"/>
          <ac:picMkLst>
            <pc:docMk/>
            <pc:sldMk cId="23422309" sldId="532"/>
            <ac:picMk id="3" creationId="{57F4CB5D-A6C5-1CED-1379-B8041ACD8E4E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1:59:42.594" v="146" actId="1076"/>
          <ac:picMkLst>
            <pc:docMk/>
            <pc:sldMk cId="23422309" sldId="532"/>
            <ac:picMk id="4" creationId="{F5829BA9-A5DC-E8BC-41EE-59C72FE48D21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1T12:10:45.675" v="186" actId="1076"/>
        <pc:sldMkLst>
          <pc:docMk/>
          <pc:sldMk cId="2152880574" sldId="533"/>
        </pc:sldMkLst>
        <pc:spChg chg="add mod">
          <ac:chgData name="Roberta Tucker" userId="S::r.tucker@uwtsd.ac.uk::27ca61ee-ba03-4b92-a89a-1d5600e2200a" providerId="AD" clId="Web-{CED7C185-160D-0D58-EC24-0CCB969973CF}" dt="2023-01-11T12:00:45.596" v="154" actId="1076"/>
          <ac:spMkLst>
            <pc:docMk/>
            <pc:sldMk cId="2152880574" sldId="533"/>
            <ac:spMk id="6" creationId="{19F1097F-3BA1-8B2E-5BCF-83089DE5DD02}"/>
          </ac:spMkLst>
        </pc:spChg>
        <pc:spChg chg="add mod">
          <ac:chgData name="Roberta Tucker" userId="S::r.tucker@uwtsd.ac.uk::27ca61ee-ba03-4b92-a89a-1d5600e2200a" providerId="AD" clId="Web-{CED7C185-160D-0D58-EC24-0CCB969973CF}" dt="2023-01-11T12:10:45.675" v="186" actId="1076"/>
          <ac:spMkLst>
            <pc:docMk/>
            <pc:sldMk cId="2152880574" sldId="533"/>
            <ac:spMk id="8" creationId="{EC5E57A1-644C-695B-0280-0CFAD39FEFF8}"/>
          </ac:spMkLst>
        </pc:spChg>
        <pc:spChg chg="add">
          <ac:chgData name="Roberta Tucker" userId="S::r.tucker@uwtsd.ac.uk::27ca61ee-ba03-4b92-a89a-1d5600e2200a" providerId="AD" clId="Web-{CED7C185-160D-0D58-EC24-0CCB969973CF}" dt="2023-01-11T12:01:32.081" v="162"/>
          <ac:spMkLst>
            <pc:docMk/>
            <pc:sldMk cId="2152880574" sldId="533"/>
            <ac:spMk id="14" creationId="{F788BCFF-E654-4D89-2227-402DD14AC4C4}"/>
          </ac:spMkLst>
        </pc:spChg>
        <pc:spChg chg="add mod">
          <ac:chgData name="Roberta Tucker" userId="S::r.tucker@uwtsd.ac.uk::27ca61ee-ba03-4b92-a89a-1d5600e2200a" providerId="AD" clId="Web-{CED7C185-160D-0D58-EC24-0CCB969973CF}" dt="2023-01-11T12:02:02.473" v="168" actId="1076"/>
          <ac:spMkLst>
            <pc:docMk/>
            <pc:sldMk cId="2152880574" sldId="533"/>
            <ac:spMk id="18" creationId="{3782192F-C55E-2334-6EB2-C27B88858A47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2:01:16.534" v="161" actId="1076"/>
          <ac:picMkLst>
            <pc:docMk/>
            <pc:sldMk cId="2152880574" sldId="533"/>
            <ac:picMk id="3" creationId="{FF8DDB30-B3FB-7984-4212-A702E691515F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00:06.266" v="148"/>
          <ac:picMkLst>
            <pc:docMk/>
            <pc:sldMk cId="2152880574" sldId="533"/>
            <ac:picMk id="4" creationId="{F5829BA9-A5DC-E8BC-41EE-59C72FE48D21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2:01:14.768" v="160" actId="1076"/>
          <ac:picMkLst>
            <pc:docMk/>
            <pc:sldMk cId="2152880574" sldId="533"/>
            <ac:picMk id="12" creationId="{C33ECAA5-B894-20B1-5503-D8C5113521F2}"/>
          </ac:picMkLst>
        </pc:picChg>
        <pc:picChg chg="add del">
          <ac:chgData name="Roberta Tucker" userId="S::r.tucker@uwtsd.ac.uk::27ca61ee-ba03-4b92-a89a-1d5600e2200a" providerId="AD" clId="Web-{CED7C185-160D-0D58-EC24-0CCB969973CF}" dt="2023-01-11T12:01:51.848" v="166"/>
          <ac:picMkLst>
            <pc:docMk/>
            <pc:sldMk cId="2152880574" sldId="533"/>
            <ac:picMk id="17" creationId="{5E4B6E5F-64B8-01B5-9851-679D74202470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1T12:14:46.931" v="191" actId="14100"/>
        <pc:sldMkLst>
          <pc:docMk/>
          <pc:sldMk cId="2336948858" sldId="534"/>
        </pc:sldMkLst>
        <pc:spChg chg="mod">
          <ac:chgData name="Roberta Tucker" userId="S::r.tucker@uwtsd.ac.uk::27ca61ee-ba03-4b92-a89a-1d5600e2200a" providerId="AD" clId="Web-{CED7C185-160D-0D58-EC24-0CCB969973CF}" dt="2023-01-11T12:07:35.013" v="174" actId="20577"/>
          <ac:spMkLst>
            <pc:docMk/>
            <pc:sldMk cId="2336948858" sldId="534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1T12:08:03.686" v="176" actId="20577"/>
          <ac:spMkLst>
            <pc:docMk/>
            <pc:sldMk cId="2336948858" sldId="534"/>
            <ac:spMk id="6" creationId="{19F1097F-3BA1-8B2E-5BCF-83089DE5DD02}"/>
          </ac:spMkLst>
        </pc:spChg>
        <pc:spChg chg="mod">
          <ac:chgData name="Roberta Tucker" userId="S::r.tucker@uwtsd.ac.uk::27ca61ee-ba03-4b92-a89a-1d5600e2200a" providerId="AD" clId="Web-{CED7C185-160D-0D58-EC24-0CCB969973CF}" dt="2023-01-11T12:10:25.533" v="181" actId="1076"/>
          <ac:spMkLst>
            <pc:docMk/>
            <pc:sldMk cId="2336948858" sldId="534"/>
            <ac:spMk id="8" creationId="{EC5E57A1-644C-695B-0280-0CFAD39FEFF8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2:14:46.931" v="191" actId="14100"/>
          <ac:picMkLst>
            <pc:docMk/>
            <pc:sldMk cId="2336948858" sldId="534"/>
            <ac:picMk id="4" creationId="{2BB2B874-5DA7-558F-46DE-8194684EDC0D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3:32.304" v="188"/>
          <ac:picMkLst>
            <pc:docMk/>
            <pc:sldMk cId="2336948858" sldId="534"/>
            <ac:picMk id="12" creationId="{C33ECAA5-B894-20B1-5503-D8C5113521F2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9:19.722" v="1786" actId="14100"/>
        <pc:sldMkLst>
          <pc:docMk/>
          <pc:sldMk cId="343991447" sldId="535"/>
        </pc:sldMkLst>
        <pc:spChg chg="mod">
          <ac:chgData name="Roberta Tucker" userId="S::r.tucker@uwtsd.ac.uk::27ca61ee-ba03-4b92-a89a-1d5600e2200a" providerId="AD" clId="Web-{CED7C185-160D-0D58-EC24-0CCB969973CF}" dt="2023-01-11T12:16:35.278" v="210" actId="20577"/>
          <ac:spMkLst>
            <pc:docMk/>
            <pc:sldMk cId="343991447" sldId="535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CED7C185-160D-0D58-EC24-0CCB969973CF}" dt="2023-01-12T14:39:08.660" v="1782" actId="20577"/>
          <ac:spMkLst>
            <pc:docMk/>
            <pc:sldMk cId="343991447" sldId="535"/>
            <ac:spMk id="3" creationId="{3D8AC58D-59BC-9EFE-11DC-4C86FBFBF365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3:04:39.549" v="275"/>
          <ac:spMkLst>
            <pc:docMk/>
            <pc:sldMk cId="343991447" sldId="535"/>
            <ac:spMk id="4" creationId="{4889D631-0E56-7CA7-CCE5-7FEC3163E182}"/>
          </ac:spMkLst>
        </pc:spChg>
        <pc:spChg chg="add mod">
          <ac:chgData name="Roberta Tucker" userId="S::r.tucker@uwtsd.ac.uk::27ca61ee-ba03-4b92-a89a-1d5600e2200a" providerId="AD" clId="Web-{CED7C185-160D-0D58-EC24-0CCB969973CF}" dt="2023-01-11T13:04:58.878" v="280" actId="688"/>
          <ac:spMkLst>
            <pc:docMk/>
            <pc:sldMk cId="343991447" sldId="535"/>
            <ac:spMk id="5" creationId="{455B7FA2-EB4C-B261-7D87-961FD9E8234A}"/>
          </ac:spMkLst>
        </pc:spChg>
        <pc:spChg chg="del mod">
          <ac:chgData name="Roberta Tucker" userId="S::r.tucker@uwtsd.ac.uk::27ca61ee-ba03-4b92-a89a-1d5600e2200a" providerId="AD" clId="Web-{CED7C185-160D-0D58-EC24-0CCB969973CF}" dt="2023-01-11T12:16:39.528" v="212"/>
          <ac:spMkLst>
            <pc:docMk/>
            <pc:sldMk cId="343991447" sldId="535"/>
            <ac:spMk id="6" creationId="{19F1097F-3BA1-8B2E-5BCF-83089DE5DD02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45.856" v="215"/>
          <ac:spMkLst>
            <pc:docMk/>
            <pc:sldMk cId="343991447" sldId="535"/>
            <ac:spMk id="8" creationId="{EC5E57A1-644C-695B-0280-0CFAD39FEFF8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43.559" v="214"/>
          <ac:spMkLst>
            <pc:docMk/>
            <pc:sldMk cId="343991447" sldId="535"/>
            <ac:spMk id="14" creationId="{F788BCFF-E654-4D89-2227-402DD14AC4C4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52.591" v="216"/>
          <ac:spMkLst>
            <pc:docMk/>
            <pc:sldMk cId="343991447" sldId="535"/>
            <ac:spMk id="18" creationId="{3782192F-C55E-2334-6EB2-C27B88858A47}"/>
          </ac:spMkLst>
        </pc:spChg>
        <pc:picChg chg="del">
          <ac:chgData name="Roberta Tucker" userId="S::r.tucker@uwtsd.ac.uk::27ca61ee-ba03-4b92-a89a-1d5600e2200a" providerId="AD" clId="Web-{CED7C185-160D-0D58-EC24-0CCB969973CF}" dt="2023-01-11T12:16:42.012" v="213"/>
          <ac:picMkLst>
            <pc:docMk/>
            <pc:sldMk cId="343991447" sldId="535"/>
            <ac:picMk id="3" creationId="{FF8DDB30-B3FB-7984-4212-A702E691515F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6:54.169" v="217"/>
          <ac:picMkLst>
            <pc:docMk/>
            <pc:sldMk cId="343991447" sldId="535"/>
            <ac:picMk id="4" creationId="{2BB2B874-5DA7-558F-46DE-8194684EDC0D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9:19.722" v="1786" actId="14100"/>
          <ac:picMkLst>
            <pc:docMk/>
            <pc:sldMk cId="343991447" sldId="535"/>
            <ac:picMk id="4" creationId="{953D8745-7BE8-41F3-FBFE-FE6CA3BD2642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2:17:54.093" v="227" actId="1076"/>
          <ac:picMkLst>
            <pc:docMk/>
            <pc:sldMk cId="343991447" sldId="535"/>
            <ac:picMk id="7" creationId="{B65CCCCB-FFBB-BD0F-5EA9-CBA163AAC6D8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9:36.363" v="1790"/>
        <pc:sldMkLst>
          <pc:docMk/>
          <pc:sldMk cId="2658731488" sldId="536"/>
        </pc:sldMkLst>
        <pc:spChg chg="mod">
          <ac:chgData name="Roberta Tucker" userId="S::r.tucker@uwtsd.ac.uk::27ca61ee-ba03-4b92-a89a-1d5600e2200a" providerId="AD" clId="Web-{CED7C185-160D-0D58-EC24-0CCB969973CF}" dt="2023-01-11T13:05:44.223" v="285" actId="20577"/>
          <ac:spMkLst>
            <pc:docMk/>
            <pc:sldMk cId="2658731488" sldId="536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39:34.441" v="1789"/>
          <ac:spMkLst>
            <pc:docMk/>
            <pc:sldMk cId="2658731488" sldId="536"/>
            <ac:spMk id="3" creationId="{3D8AC58D-59BC-9EFE-11DC-4C86FBFBF365}"/>
          </ac:spMkLst>
        </pc:spChg>
        <pc:picChg chg="add">
          <ac:chgData name="Roberta Tucker" userId="S::r.tucker@uwtsd.ac.uk::27ca61ee-ba03-4b92-a89a-1d5600e2200a" providerId="AD" clId="Web-{CED7C185-160D-0D58-EC24-0CCB969973CF}" dt="2023-01-12T14:39:36.363" v="1790"/>
          <ac:picMkLst>
            <pc:docMk/>
            <pc:sldMk cId="2658731488" sldId="536"/>
            <ac:picMk id="6" creationId="{1A4C5853-72A0-F12F-2237-B9909619B36C}"/>
          </ac:picMkLst>
        </pc:picChg>
      </pc:sldChg>
      <pc:sldChg chg="addSp delSp modSp add replId addAnim">
        <pc:chgData name="Roberta Tucker" userId="S::r.tucker@uwtsd.ac.uk::27ca61ee-ba03-4b92-a89a-1d5600e2200a" providerId="AD" clId="Web-{CED7C185-160D-0D58-EC24-0CCB969973CF}" dt="2023-01-11T14:13:54.750" v="422" actId="20577"/>
        <pc:sldMkLst>
          <pc:docMk/>
          <pc:sldMk cId="3504481060" sldId="537"/>
        </pc:sldMkLst>
        <pc:spChg chg="add del mod">
          <ac:chgData name="Roberta Tucker" userId="S::r.tucker@uwtsd.ac.uk::27ca61ee-ba03-4b92-a89a-1d5600e2200a" providerId="AD" clId="Web-{CED7C185-160D-0D58-EC24-0CCB969973CF}" dt="2023-01-11T14:13:48.078" v="420" actId="20577"/>
          <ac:spMkLst>
            <pc:docMk/>
            <pc:sldMk cId="3504481060" sldId="537"/>
            <ac:spMk id="2" creationId="{BD754FA5-2DEB-49E1-1FB5-633B9D062E52}"/>
          </ac:spMkLst>
        </pc:spChg>
        <pc:spChg chg="del">
          <ac:chgData name="Roberta Tucker" userId="S::r.tucker@uwtsd.ac.uk::27ca61ee-ba03-4b92-a89a-1d5600e2200a" providerId="AD" clId="Web-{CED7C185-160D-0D58-EC24-0CCB969973CF}" dt="2023-01-11T13:10:25.932" v="291"/>
          <ac:spMkLst>
            <pc:docMk/>
            <pc:sldMk cId="3504481060" sldId="537"/>
            <ac:spMk id="3" creationId="{3D8AC58D-59BC-9EFE-11DC-4C86FBFBF365}"/>
          </ac:spMkLst>
        </pc:spChg>
        <pc:spChg chg="del">
          <ac:chgData name="Roberta Tucker" userId="S::r.tucker@uwtsd.ac.uk::27ca61ee-ba03-4b92-a89a-1d5600e2200a" providerId="AD" clId="Web-{CED7C185-160D-0D58-EC24-0CCB969973CF}" dt="2023-01-11T13:10:23.901" v="290"/>
          <ac:spMkLst>
            <pc:docMk/>
            <pc:sldMk cId="3504481060" sldId="537"/>
            <ac:spMk id="5" creationId="{455B7FA2-EB4C-B261-7D87-961FD9E8234A}"/>
          </ac:spMkLst>
        </pc:spChg>
        <pc:spChg chg="add mod">
          <ac:chgData name="Roberta Tucker" userId="S::r.tucker@uwtsd.ac.uk::27ca61ee-ba03-4b92-a89a-1d5600e2200a" providerId="AD" clId="Web-{CED7C185-160D-0D58-EC24-0CCB969973CF}" dt="2023-01-11T13:43:44.825" v="309" actId="1076"/>
          <ac:spMkLst>
            <pc:docMk/>
            <pc:sldMk cId="3504481060" sldId="537"/>
            <ac:spMk id="6" creationId="{6C3F4CBC-5D21-C5C0-A15E-54CEA9A72BF1}"/>
          </ac:spMkLst>
        </pc:spChg>
        <pc:spChg chg="add mod">
          <ac:chgData name="Roberta Tucker" userId="S::r.tucker@uwtsd.ac.uk::27ca61ee-ba03-4b92-a89a-1d5600e2200a" providerId="AD" clId="Web-{CED7C185-160D-0D58-EC24-0CCB969973CF}" dt="2023-01-11T14:13:54.750" v="422" actId="20577"/>
          <ac:spMkLst>
            <pc:docMk/>
            <pc:sldMk cId="3504481060" sldId="537"/>
            <ac:spMk id="8" creationId="{6D4B9BB4-4E15-6E64-E82C-85EEAB45B40D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3:58:52.350" v="354"/>
          <ac:spMkLst>
            <pc:docMk/>
            <pc:sldMk cId="3504481060" sldId="537"/>
            <ac:spMk id="12" creationId="{F343DA53-C535-86C1-058B-FB67F7822491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3:43:39.700" v="308" actId="14100"/>
          <ac:picMkLst>
            <pc:docMk/>
            <pc:sldMk cId="3504481060" sldId="537"/>
            <ac:picMk id="4" creationId="{A9A5E7AA-B4DF-F656-6337-E2833A06DC92}"/>
          </ac:picMkLst>
        </pc:picChg>
        <pc:picChg chg="del">
          <ac:chgData name="Roberta Tucker" userId="S::r.tucker@uwtsd.ac.uk::27ca61ee-ba03-4b92-a89a-1d5600e2200a" providerId="AD" clId="Web-{CED7C185-160D-0D58-EC24-0CCB969973CF}" dt="2023-01-11T13:10:21.995" v="289"/>
          <ac:picMkLst>
            <pc:docMk/>
            <pc:sldMk cId="3504481060" sldId="537"/>
            <ac:picMk id="7" creationId="{B65CCCCB-FFBB-BD0F-5EA9-CBA163AAC6D8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4:13:50.656" v="421" actId="1076"/>
          <ac:picMkLst>
            <pc:docMk/>
            <pc:sldMk cId="3504481060" sldId="537"/>
            <ac:picMk id="16" creationId="{61D41B92-ECE7-D7F0-6CC1-F7208B684D2C}"/>
          </ac:picMkLst>
        </pc:picChg>
      </pc:sldChg>
      <pc:sldChg chg="addSp modSp add replId">
        <pc:chgData name="Roberta Tucker" userId="S::r.tucker@uwtsd.ac.uk::27ca61ee-ba03-4b92-a89a-1d5600e2200a" providerId="AD" clId="Web-{CED7C185-160D-0D58-EC24-0CCB969973CF}" dt="2023-01-11T14:13:20.296" v="404" actId="20577"/>
        <pc:sldMkLst>
          <pc:docMk/>
          <pc:sldMk cId="2818107592" sldId="538"/>
        </pc:sldMkLst>
        <pc:spChg chg="mod">
          <ac:chgData name="Roberta Tucker" userId="S::r.tucker@uwtsd.ac.uk::27ca61ee-ba03-4b92-a89a-1d5600e2200a" providerId="AD" clId="Web-{CED7C185-160D-0D58-EC24-0CCB969973CF}" dt="2023-01-11T14:13:01.327" v="401" actId="20577"/>
          <ac:spMkLst>
            <pc:docMk/>
            <pc:sldMk cId="2818107592" sldId="538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1T14:13:20.296" v="404" actId="20577"/>
          <ac:spMkLst>
            <pc:docMk/>
            <pc:sldMk cId="2818107592" sldId="538"/>
            <ac:spMk id="8" creationId="{6D4B9BB4-4E15-6E64-E82C-85EEAB45B40D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4:13:03.811" v="402" actId="1076"/>
          <ac:picMkLst>
            <pc:docMk/>
            <pc:sldMk cId="2818107592" sldId="538"/>
            <ac:picMk id="3" creationId="{3D63ABB5-6B0D-FDB5-F854-DCF57E0B5F37}"/>
          </ac:picMkLst>
        </pc:picChg>
      </pc:sldChg>
      <pc:sldChg chg="addSp delSp modSp add replId delAnim">
        <pc:chgData name="Roberta Tucker" userId="S::r.tucker@uwtsd.ac.uk::27ca61ee-ba03-4b92-a89a-1d5600e2200a" providerId="AD" clId="Web-{CED7C185-160D-0D58-EC24-0CCB969973CF}" dt="2023-01-12T13:34:31.512" v="1075"/>
        <pc:sldMkLst>
          <pc:docMk/>
          <pc:sldMk cId="2833262614" sldId="539"/>
        </pc:sldMkLst>
        <pc:spChg chg="mod">
          <ac:chgData name="Roberta Tucker" userId="S::r.tucker@uwtsd.ac.uk::27ca61ee-ba03-4b92-a89a-1d5600e2200a" providerId="AD" clId="Web-{CED7C185-160D-0D58-EC24-0CCB969973CF}" dt="2023-01-12T13:01:38.835" v="497" actId="20577"/>
          <ac:spMkLst>
            <pc:docMk/>
            <pc:sldMk cId="2833262614" sldId="539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3:09:11.769" v="594"/>
          <ac:spMkLst>
            <pc:docMk/>
            <pc:sldMk cId="2833262614" sldId="539"/>
            <ac:spMk id="4" creationId="{6DA95B52-F7DB-B801-844D-748CF4849CFD}"/>
          </ac:spMkLst>
        </pc:spChg>
        <pc:spChg chg="del">
          <ac:chgData name="Roberta Tucker" userId="S::r.tucker@uwtsd.ac.uk::27ca61ee-ba03-4b92-a89a-1d5600e2200a" providerId="AD" clId="Web-{CED7C185-160D-0D58-EC24-0CCB969973CF}" dt="2023-01-11T15:44:22.542" v="427"/>
          <ac:spMkLst>
            <pc:docMk/>
            <pc:sldMk cId="2833262614" sldId="539"/>
            <ac:spMk id="6" creationId="{6C3F4CBC-5D21-C5C0-A15E-54CEA9A72BF1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47.315" v="583" actId="20577"/>
          <ac:spMkLst>
            <pc:docMk/>
            <pc:sldMk cId="2833262614" sldId="539"/>
            <ac:spMk id="7" creationId="{B5F30E72-888C-478F-66BC-2551592943DB}"/>
          </ac:spMkLst>
        </pc:spChg>
        <pc:spChg chg="del mod">
          <ac:chgData name="Roberta Tucker" userId="S::r.tucker@uwtsd.ac.uk::27ca61ee-ba03-4b92-a89a-1d5600e2200a" providerId="AD" clId="Web-{CED7C185-160D-0D58-EC24-0CCB969973CF}" dt="2023-01-11T15:44:18.682" v="425"/>
          <ac:spMkLst>
            <pc:docMk/>
            <pc:sldMk cId="2833262614" sldId="539"/>
            <ac:spMk id="8" creationId="{6D4B9BB4-4E15-6E64-E82C-85EEAB45B40D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50.815" v="586" actId="20577"/>
          <ac:spMkLst>
            <pc:docMk/>
            <pc:sldMk cId="2833262614" sldId="539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55.518" v="589" actId="20577"/>
          <ac:spMkLst>
            <pc:docMk/>
            <pc:sldMk cId="2833262614" sldId="539"/>
            <ac:spMk id="16" creationId="{B876D59F-3DE3-DF44-4442-9F0A970DDF3E}"/>
          </ac:spMkLst>
        </pc:spChg>
        <pc:graphicFrameChg chg="add mod modGraphic">
          <ac:chgData name="Roberta Tucker" userId="S::r.tucker@uwtsd.ac.uk::27ca61ee-ba03-4b92-a89a-1d5600e2200a" providerId="AD" clId="Web-{CED7C185-160D-0D58-EC24-0CCB969973CF}" dt="2023-01-12T13:18:12.799" v="907"/>
          <ac:graphicFrameMkLst>
            <pc:docMk/>
            <pc:sldMk cId="2833262614" sldId="539"/>
            <ac:graphicFrameMk id="3" creationId="{08C85193-DF96-D715-013E-BE5798CE17CE}"/>
          </ac:graphicFrameMkLst>
        </pc:graphicFrameChg>
        <pc:graphicFrameChg chg="add mod modGraphic">
          <ac:chgData name="Roberta Tucker" userId="S::r.tucker@uwtsd.ac.uk::27ca61ee-ba03-4b92-a89a-1d5600e2200a" providerId="AD" clId="Web-{CED7C185-160D-0D58-EC24-0CCB969973CF}" dt="2023-01-12T13:18:05.845" v="895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add mod modGraphic">
          <ac:chgData name="Roberta Tucker" userId="S::r.tucker@uwtsd.ac.uk::27ca61ee-ba03-4b92-a89a-1d5600e2200a" providerId="AD" clId="Web-{CED7C185-160D-0D58-EC24-0CCB969973CF}" dt="2023-01-12T13:17:59.642" v="883"/>
          <ac:graphicFrameMkLst>
            <pc:docMk/>
            <pc:sldMk cId="2833262614" sldId="539"/>
            <ac:graphicFrameMk id="8" creationId="{6C7F30B9-0AEF-4F9F-3070-820A82B77D80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1T15:44:24.760" v="428"/>
          <ac:picMkLst>
            <pc:docMk/>
            <pc:sldMk cId="2833262614" sldId="539"/>
            <ac:picMk id="3" creationId="{3D63ABB5-6B0D-FDB5-F854-DCF57E0B5F37}"/>
          </ac:picMkLst>
        </pc:picChg>
        <pc:picChg chg="del">
          <ac:chgData name="Roberta Tucker" userId="S::r.tucker@uwtsd.ac.uk::27ca61ee-ba03-4b92-a89a-1d5600e2200a" providerId="AD" clId="Web-{CED7C185-160D-0D58-EC24-0CCB969973CF}" dt="2023-01-11T15:44:20.667" v="426"/>
          <ac:picMkLst>
            <pc:docMk/>
            <pc:sldMk cId="2833262614" sldId="539"/>
            <ac:picMk id="4" creationId="{A9A5E7AA-B4DF-F656-6337-E2833A06DC92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34:31.512" v="1075"/>
          <ac:picMkLst>
            <pc:docMk/>
            <pc:sldMk cId="2833262614" sldId="539"/>
            <ac:picMk id="5" creationId="{5FD41C7C-A5E5-1D93-B7AC-0BCDD6009FBA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34:28.480" v="1074"/>
          <ac:picMkLst>
            <pc:docMk/>
            <pc:sldMk cId="2833262614" sldId="539"/>
            <ac:picMk id="10" creationId="{B089063E-D9EA-8081-01E2-6306E58F2D3E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5:47:41.659" v="474" actId="14100"/>
          <ac:picMkLst>
            <pc:docMk/>
            <pc:sldMk cId="2833262614" sldId="539"/>
            <ac:picMk id="14" creationId="{2A9A0B18-51DF-2904-CCD9-3ABBB8D82205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6:20.702" v="1769" actId="1076"/>
        <pc:sldMkLst>
          <pc:docMk/>
          <pc:sldMk cId="886765173" sldId="540"/>
        </pc:sldMkLst>
        <pc:spChg chg="mod">
          <ac:chgData name="Roberta Tucker" userId="S::r.tucker@uwtsd.ac.uk::27ca61ee-ba03-4b92-a89a-1d5600e2200a" providerId="AD" clId="Web-{CED7C185-160D-0D58-EC24-0CCB969973CF}" dt="2023-01-12T14:36:20.702" v="1769" actId="1076"/>
          <ac:spMkLst>
            <pc:docMk/>
            <pc:sldMk cId="886765173" sldId="540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36:08.889" v="1766" actId="1076"/>
          <ac:spMkLst>
            <pc:docMk/>
            <pc:sldMk cId="886765173" sldId="540"/>
            <ac:spMk id="12" creationId="{45808C8C-4121-0C72-F517-D16C103453D5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35:27.373" v="1757"/>
          <ac:spMkLst>
            <pc:docMk/>
            <pc:sldMk cId="886765173" sldId="540"/>
            <ac:spMk id="16" creationId="{B876D59F-3DE3-DF44-4442-9F0A970DDF3E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36:14.905" v="1768" actId="1076"/>
          <ac:graphicFrameMkLst>
            <pc:docMk/>
            <pc:sldMk cId="886765173" sldId="540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36:03.233" v="1765" actId="1076"/>
          <ac:graphicFrameMkLst>
            <pc:docMk/>
            <pc:sldMk cId="886765173" sldId="540"/>
            <ac:graphicFrameMk id="6" creationId="{BEE48E74-54FD-B752-3AE2-0F05E64889D9}"/>
          </ac:graphicFrameMkLst>
        </pc:graphicFrameChg>
        <pc:graphicFrameChg chg="del mod modGraphic">
          <ac:chgData name="Roberta Tucker" userId="S::r.tucker@uwtsd.ac.uk::27ca61ee-ba03-4b92-a89a-1d5600e2200a" providerId="AD" clId="Web-{CED7C185-160D-0D58-EC24-0CCB969973CF}" dt="2023-01-12T14:35:56.248" v="1763"/>
          <ac:graphicFrameMkLst>
            <pc:docMk/>
            <pc:sldMk cId="886765173" sldId="540"/>
            <ac:graphicFrameMk id="8" creationId="{6C7F30B9-0AEF-4F9F-3070-820A82B77D80}"/>
          </ac:graphicFrameMkLst>
        </pc:graphicFrameChg>
        <pc:picChg chg="add mod">
          <ac:chgData name="Roberta Tucker" userId="S::r.tucker@uwtsd.ac.uk::27ca61ee-ba03-4b92-a89a-1d5600e2200a" providerId="AD" clId="Web-{CED7C185-160D-0D58-EC24-0CCB969973CF}" dt="2023-01-12T14:36:10.921" v="1767" actId="1076"/>
          <ac:picMkLst>
            <pc:docMk/>
            <pc:sldMk cId="886765173" sldId="540"/>
            <ac:picMk id="4" creationId="{C0B59F14-6ACD-2FD9-A4E7-A6C6A30E2F51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23:48.917" v="1060"/>
          <ac:picMkLst>
            <pc:docMk/>
            <pc:sldMk cId="886765173" sldId="540"/>
            <ac:picMk id="5" creationId="{5FD41C7C-A5E5-1D93-B7AC-0BCDD6009FBA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23:56.995" v="1063"/>
          <ac:picMkLst>
            <pc:docMk/>
            <pc:sldMk cId="886765173" sldId="540"/>
            <ac:picMk id="10" creationId="{B089063E-D9EA-8081-01E2-6306E58F2D3E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1:01.428" v="1067"/>
          <ac:picMkLst>
            <pc:docMk/>
            <pc:sldMk cId="886765173" sldId="540"/>
            <ac:picMk id="14" creationId="{2A9A0B18-51DF-2904-CCD9-3ABBB8D8220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5:59.858" v="1764" actId="1076"/>
          <ac:picMkLst>
            <pc:docMk/>
            <pc:sldMk cId="886765173" sldId="540"/>
            <ac:picMk id="17" creationId="{92AEBAE4-41F5-4AC1-1D40-B215E5D0B4A6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4:35:14.700" v="1754"/>
          <ac:picMkLst>
            <pc:docMk/>
            <pc:sldMk cId="886765173" sldId="540"/>
            <ac:picMk id="18" creationId="{B74CD791-4688-803C-F255-29676DE682D3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7:15.813" v="1779" actId="20577"/>
        <pc:sldMkLst>
          <pc:docMk/>
          <pc:sldMk cId="1593388175" sldId="541"/>
        </pc:sldMkLst>
        <pc:spChg chg="mod">
          <ac:chgData name="Roberta Tucker" userId="S::r.tucker@uwtsd.ac.uk::27ca61ee-ba03-4b92-a89a-1d5600e2200a" providerId="AD" clId="Web-{CED7C185-160D-0D58-EC24-0CCB969973CF}" dt="2023-01-12T14:37:15.813" v="1779" actId="20577"/>
          <ac:spMkLst>
            <pc:docMk/>
            <pc:sldMk cId="1593388175" sldId="541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4:05:57.061" v="1520" actId="1076"/>
          <ac:spMkLst>
            <pc:docMk/>
            <pc:sldMk cId="1593388175" sldId="541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06:09.061" v="1522" actId="1076"/>
          <ac:spMkLst>
            <pc:docMk/>
            <pc:sldMk cId="1593388175" sldId="541"/>
            <ac:spMk id="12" creationId="{45808C8C-4121-0C72-F517-D16C103453D5}"/>
          </ac:spMkLst>
        </pc:spChg>
        <pc:spChg chg="mod">
          <ac:chgData name="Roberta Tucker" userId="S::r.tucker@uwtsd.ac.uk::27ca61ee-ba03-4b92-a89a-1d5600e2200a" providerId="AD" clId="Web-{CED7C185-160D-0D58-EC24-0CCB969973CF}" dt="2023-01-12T14:06:21.452" v="1524" actId="1076"/>
          <ac:spMkLst>
            <pc:docMk/>
            <pc:sldMk cId="1593388175" sldId="541"/>
            <ac:spMk id="16" creationId="{B876D59F-3DE3-DF44-4442-9F0A970DDF3E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07:30.563" v="1564"/>
          <ac:graphicFrameMkLst>
            <pc:docMk/>
            <pc:sldMk cId="1593388175" sldId="541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07:35.501" v="1568"/>
          <ac:graphicFrameMkLst>
            <pc:docMk/>
            <pc:sldMk cId="1593388175" sldId="541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06:55.375" v="1542"/>
          <ac:graphicFrameMkLst>
            <pc:docMk/>
            <pc:sldMk cId="1593388175" sldId="541"/>
            <ac:graphicFrameMk id="8" creationId="{6C7F30B9-0AEF-4F9F-3070-820A82B77D80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2T13:34:36.824" v="1076"/>
          <ac:picMkLst>
            <pc:docMk/>
            <pc:sldMk cId="1593388175" sldId="541"/>
            <ac:picMk id="4" creationId="{C0B59F14-6ACD-2FD9-A4E7-A6C6A30E2F51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40:38.709" v="1095"/>
          <ac:picMkLst>
            <pc:docMk/>
            <pc:sldMk cId="1593388175" sldId="541"/>
            <ac:picMk id="5" creationId="{CEDF2EED-8CF1-FAB0-7C4F-F32E8381E0BC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47:43.485" v="1113" actId="14100"/>
          <ac:picMkLst>
            <pc:docMk/>
            <pc:sldMk cId="1593388175" sldId="541"/>
            <ac:picMk id="10" creationId="{759982F2-97EB-CC6A-AADE-1FF2608CA89B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47:40.345" v="1112" actId="14100"/>
          <ac:picMkLst>
            <pc:docMk/>
            <pc:sldMk cId="1593388175" sldId="541"/>
            <ac:picMk id="14" creationId="{555F0D74-25FA-8B10-208B-B047CC4E1F90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4:38.512" v="1077"/>
          <ac:picMkLst>
            <pc:docMk/>
            <pc:sldMk cId="1593388175" sldId="541"/>
            <ac:picMk id="17" creationId="{92AEBAE4-41F5-4AC1-1D40-B215E5D0B4A6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4:40.512" v="1078"/>
          <ac:picMkLst>
            <pc:docMk/>
            <pc:sldMk cId="1593388175" sldId="541"/>
            <ac:picMk id="18" creationId="{B74CD791-4688-803C-F255-29676DE682D3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56:37.515" v="1116" actId="14100"/>
          <ac:picMkLst>
            <pc:docMk/>
            <pc:sldMk cId="1593388175" sldId="541"/>
            <ac:picMk id="19" creationId="{2223F966-7C5B-2D3B-468C-3BAC12E987AD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5:45.607" v="1760" actId="1076"/>
        <pc:sldMkLst>
          <pc:docMk/>
          <pc:sldMk cId="829827087" sldId="542"/>
        </pc:sldMkLst>
        <pc:spChg chg="mod">
          <ac:chgData name="Roberta Tucker" userId="S::r.tucker@uwtsd.ac.uk::27ca61ee-ba03-4b92-a89a-1d5600e2200a" providerId="AD" clId="Web-{CED7C185-160D-0D58-EC24-0CCB969973CF}" dt="2023-01-12T14:35:45.607" v="1760" actId="1076"/>
          <ac:spMkLst>
            <pc:docMk/>
            <pc:sldMk cId="829827087" sldId="542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35:05.325" v="1751" actId="1076"/>
          <ac:spMkLst>
            <pc:docMk/>
            <pc:sldMk cId="829827087" sldId="542"/>
            <ac:spMk id="12" creationId="{45808C8C-4121-0C72-F517-D16C103453D5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26:24.515" v="1595"/>
          <ac:spMkLst>
            <pc:docMk/>
            <pc:sldMk cId="829827087" sldId="542"/>
            <ac:spMk id="16" creationId="{B876D59F-3DE3-DF44-4442-9F0A970DDF3E}"/>
          </ac:spMkLst>
        </pc:spChg>
        <pc:spChg chg="add mod">
          <ac:chgData name="Roberta Tucker" userId="S::r.tucker@uwtsd.ac.uk::27ca61ee-ba03-4b92-a89a-1d5600e2200a" providerId="AD" clId="Web-{CED7C185-160D-0D58-EC24-0CCB969973CF}" dt="2023-01-12T14:35:23.513" v="1756" actId="1076"/>
          <ac:spMkLst>
            <pc:docMk/>
            <pc:sldMk cId="829827087" sldId="542"/>
            <ac:spMk id="21" creationId="{2F668A59-CD03-73BB-67F5-138B5C23FCF8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33:29.073" v="1740"/>
          <ac:graphicFrameMkLst>
            <pc:docMk/>
            <pc:sldMk cId="829827087" sldId="542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35:08.763" v="1752" actId="1076"/>
          <ac:graphicFrameMkLst>
            <pc:docMk/>
            <pc:sldMk cId="829827087" sldId="542"/>
            <ac:graphicFrameMk id="6" creationId="{BEE48E74-54FD-B752-3AE2-0F05E64889D9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26:26.202" v="1596"/>
          <ac:graphicFrameMkLst>
            <pc:docMk/>
            <pc:sldMk cId="829827087" sldId="542"/>
            <ac:graphicFrameMk id="8" creationId="{6C7F30B9-0AEF-4F9F-3070-820A82B77D80}"/>
          </ac:graphicFrameMkLst>
        </pc:graphicFrameChg>
        <pc:graphicFrameChg chg="add mod">
          <ac:chgData name="Roberta Tucker" userId="S::r.tucker@uwtsd.ac.uk::27ca61ee-ba03-4b92-a89a-1d5600e2200a" providerId="AD" clId="Web-{CED7C185-160D-0D58-EC24-0CCB969973CF}" dt="2023-01-12T14:35:40.373" v="1759" actId="1076"/>
          <ac:graphicFrameMkLst>
            <pc:docMk/>
            <pc:sldMk cId="829827087" sldId="542"/>
            <ac:graphicFrameMk id="23" creationId="{4E07EA33-AC52-5ABA-A485-8BC11EF72AD9}"/>
          </ac:graphicFrameMkLst>
        </pc:graphicFrameChg>
        <pc:picChg chg="add mod">
          <ac:chgData name="Roberta Tucker" userId="S::r.tucker@uwtsd.ac.uk::27ca61ee-ba03-4b92-a89a-1d5600e2200a" providerId="AD" clId="Web-{CED7C185-160D-0D58-EC24-0CCB969973CF}" dt="2023-01-12T14:33:10.228" v="1735" actId="14100"/>
          <ac:picMkLst>
            <pc:docMk/>
            <pc:sldMk cId="829827087" sldId="542"/>
            <ac:picMk id="4" creationId="{D8A317C3-9A67-882B-62E2-B392F689401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4:48.090" v="1748" actId="1076"/>
          <ac:picMkLst>
            <pc:docMk/>
            <pc:sldMk cId="829827087" sldId="542"/>
            <ac:picMk id="5" creationId="{EFD6825A-2B2F-0643-90AD-1C0CAE512136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26:27.483" v="1597"/>
          <ac:picMkLst>
            <pc:docMk/>
            <pc:sldMk cId="829827087" sldId="542"/>
            <ac:picMk id="10" creationId="{759982F2-97EB-CC6A-AADE-1FF2608CA89B}"/>
          </ac:picMkLst>
        </pc:picChg>
        <pc:picChg chg="del mod">
          <ac:chgData name="Roberta Tucker" userId="S::r.tucker@uwtsd.ac.uk::27ca61ee-ba03-4b92-a89a-1d5600e2200a" providerId="AD" clId="Web-{CED7C185-160D-0D58-EC24-0CCB969973CF}" dt="2023-01-12T14:33:34.557" v="1741"/>
          <ac:picMkLst>
            <pc:docMk/>
            <pc:sldMk cId="829827087" sldId="542"/>
            <ac:picMk id="14" creationId="{555F0D74-25FA-8B10-208B-B047CC4E1F90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5:11.825" v="1753" actId="14100"/>
          <ac:picMkLst>
            <pc:docMk/>
            <pc:sldMk cId="829827087" sldId="542"/>
            <ac:picMk id="18" creationId="{DEBDCD19-5D30-9841-ACCB-E453C69C2DD5}"/>
          </ac:picMkLst>
        </pc:picChg>
        <pc:picChg chg="del mod">
          <ac:chgData name="Roberta Tucker" userId="S::r.tucker@uwtsd.ac.uk::27ca61ee-ba03-4b92-a89a-1d5600e2200a" providerId="AD" clId="Web-{CED7C185-160D-0D58-EC24-0CCB969973CF}" dt="2023-01-12T14:31:17.913" v="1732"/>
          <ac:picMkLst>
            <pc:docMk/>
            <pc:sldMk cId="829827087" sldId="542"/>
            <ac:picMk id="19" creationId="{2223F966-7C5B-2D3B-468C-3BAC12E987AD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5:17:44.236" v="2121" actId="1076"/>
        <pc:sldMkLst>
          <pc:docMk/>
          <pc:sldMk cId="4172003288" sldId="543"/>
        </pc:sldMkLst>
        <pc:spChg chg="mod">
          <ac:chgData name="Roberta Tucker" userId="S::r.tucker@uwtsd.ac.uk::27ca61ee-ba03-4b92-a89a-1d5600e2200a" providerId="AD" clId="Web-{CED7C185-160D-0D58-EC24-0CCB969973CF}" dt="2023-01-12T14:53:19.229" v="1923" actId="20577"/>
          <ac:spMkLst>
            <pc:docMk/>
            <pc:sldMk cId="4172003288" sldId="543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44.236" v="2121" actId="1076"/>
          <ac:spMkLst>
            <pc:docMk/>
            <pc:sldMk cId="4172003288" sldId="543"/>
            <ac:spMk id="7" creationId="{B5F30E72-888C-478F-66BC-2551592943DB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7:39.704" v="2119" actId="1076"/>
          <ac:spMkLst>
            <pc:docMk/>
            <pc:sldMk cId="4172003288" sldId="543"/>
            <ac:spMk id="8" creationId="{3A5C8780-AAFE-C157-F1CD-794A0094AC07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48:37.628" v="1889"/>
          <ac:spMkLst>
            <pc:docMk/>
            <pc:sldMk cId="4172003288" sldId="543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18.843" v="2101" actId="20577"/>
          <ac:spMkLst>
            <pc:docMk/>
            <pc:sldMk cId="4172003288" sldId="543"/>
            <ac:spMk id="19" creationId="{235DE09D-D17B-098D-58B5-343421F1A7D7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10.827" v="2099" actId="1076"/>
          <ac:spMkLst>
            <pc:docMk/>
            <pc:sldMk cId="4172003288" sldId="543"/>
            <ac:spMk id="20" creationId="{7FDC865F-D29B-1CE1-399C-595F1D50394C}"/>
          </ac:spMkLst>
        </pc:spChg>
        <pc:spChg chg="del">
          <ac:chgData name="Roberta Tucker" userId="S::r.tucker@uwtsd.ac.uk::27ca61ee-ba03-4b92-a89a-1d5600e2200a" providerId="AD" clId="Web-{CED7C185-160D-0D58-EC24-0CCB969973CF}" dt="2023-01-12T14:41:19.772" v="1844"/>
          <ac:spMkLst>
            <pc:docMk/>
            <pc:sldMk cId="4172003288" sldId="543"/>
            <ac:spMk id="21" creationId="{2F668A59-CD03-73BB-67F5-138B5C23FCF8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05.499" v="2098" actId="20577"/>
          <ac:spMkLst>
            <pc:docMk/>
            <pc:sldMk cId="4172003288" sldId="543"/>
            <ac:spMk id="22" creationId="{59F0789B-412C-DF65-204E-EC33DF5D5273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2:41.118" v="2067"/>
          <ac:spMkLst>
            <pc:docMk/>
            <pc:sldMk cId="4172003288" sldId="543"/>
            <ac:spMk id="24" creationId="{09C8173D-C787-BBC5-9A5E-8B57413581D4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2:49.744" v="2070"/>
          <ac:spMkLst>
            <pc:docMk/>
            <pc:sldMk cId="4172003288" sldId="543"/>
            <ac:spMk id="25" creationId="{A291BE49-A0D1-D4CA-AE4C-360EFDF9D60F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5:58.155" v="2096" actId="1076"/>
          <ac:spMkLst>
            <pc:docMk/>
            <pc:sldMk cId="4172003288" sldId="543"/>
            <ac:spMk id="26" creationId="{C18F605F-FA58-786A-A604-7B2F1F8A4916}"/>
          </ac:spMkLst>
        </pc:spChg>
        <pc:graphicFrameChg chg="del">
          <ac:chgData name="Roberta Tucker" userId="S::r.tucker@uwtsd.ac.uk::27ca61ee-ba03-4b92-a89a-1d5600e2200a" providerId="AD" clId="Web-{CED7C185-160D-0D58-EC24-0CCB969973CF}" dt="2023-01-12T14:40:31.584" v="1795"/>
          <ac:graphicFrameMkLst>
            <pc:docMk/>
            <pc:sldMk cId="4172003288" sldId="543"/>
            <ac:graphicFrameMk id="3" creationId="{08C85193-DF96-D715-013E-BE5798CE17CE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40:34.177" v="1796"/>
          <ac:graphicFrameMkLst>
            <pc:docMk/>
            <pc:sldMk cId="4172003288" sldId="543"/>
            <ac:graphicFrameMk id="6" creationId="{BEE48E74-54FD-B752-3AE2-0F05E64889D9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40:37.068" v="1797"/>
          <ac:graphicFrameMkLst>
            <pc:docMk/>
            <pc:sldMk cId="4172003288" sldId="543"/>
            <ac:graphicFrameMk id="23" creationId="{4E07EA33-AC52-5ABA-A485-8BC11EF72AD9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2T14:40:17.302" v="1792"/>
          <ac:picMkLst>
            <pc:docMk/>
            <pc:sldMk cId="4172003288" sldId="543"/>
            <ac:picMk id="4" creationId="{D8A317C3-9A67-882B-62E2-B392F6894015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40:20.880" v="1793"/>
          <ac:picMkLst>
            <pc:docMk/>
            <pc:sldMk cId="4172003288" sldId="543"/>
            <ac:picMk id="5" creationId="{EFD6825A-2B2F-0643-90AD-1C0CAE512136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7:41.298" v="2120" actId="1076"/>
          <ac:picMkLst>
            <pc:docMk/>
            <pc:sldMk cId="4172003288" sldId="543"/>
            <ac:picMk id="14" creationId="{2C4C9B82-BE4E-0E73-511D-4815B445E897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5:05:59.858" v="1979"/>
          <ac:picMkLst>
            <pc:docMk/>
            <pc:sldMk cId="4172003288" sldId="543"/>
            <ac:picMk id="16" creationId="{8238243A-15C5-A534-0450-7F4D319A5C50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7:36.923" v="2118" actId="1076"/>
          <ac:picMkLst>
            <pc:docMk/>
            <pc:sldMk cId="4172003288" sldId="543"/>
            <ac:picMk id="17" creationId="{2CFFE572-D8C2-F2D7-1DC1-66838FF3D8EA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40:22.052" v="1794"/>
          <ac:picMkLst>
            <pc:docMk/>
            <pc:sldMk cId="4172003288" sldId="543"/>
            <ac:picMk id="18" creationId="{DEBDCD19-5D30-9841-ACCB-E453C69C2DD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5:49.858" v="2094" actId="1076"/>
          <ac:picMkLst>
            <pc:docMk/>
            <pc:sldMk cId="4172003288" sldId="543"/>
            <ac:picMk id="27" creationId="{C1F2BFA7-3CAB-2D0B-603C-F4D14CAFD0CC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5:52.717" v="2095" actId="1076"/>
          <ac:picMkLst>
            <pc:docMk/>
            <pc:sldMk cId="4172003288" sldId="543"/>
            <ac:picMk id="28" creationId="{4BA92158-D916-7E84-C9D7-CCA8556F390B}"/>
          </ac:picMkLst>
        </pc:picChg>
      </pc:sldChg>
      <pc:sldChg chg="addSp delSp modSp add del replId">
        <pc:chgData name="Roberta Tucker" userId="S::r.tucker@uwtsd.ac.uk::27ca61ee-ba03-4b92-a89a-1d5600e2200a" providerId="AD" clId="Web-{CED7C185-160D-0D58-EC24-0CCB969973CF}" dt="2023-01-12T15:16:42.812" v="2104"/>
        <pc:sldMkLst>
          <pc:docMk/>
          <pc:sldMk cId="3774674601" sldId="544"/>
        </pc:sldMkLst>
        <pc:spChg chg="mod">
          <ac:chgData name="Roberta Tucker" userId="S::r.tucker@uwtsd.ac.uk::27ca61ee-ba03-4b92-a89a-1d5600e2200a" providerId="AD" clId="Web-{CED7C185-160D-0D58-EC24-0CCB969973CF}" dt="2023-01-12T14:53:07.228" v="1915" actId="20577"/>
          <ac:spMkLst>
            <pc:docMk/>
            <pc:sldMk cId="3774674601" sldId="544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4:57:37.079" v="1945"/>
          <ac:spMkLst>
            <pc:docMk/>
            <pc:sldMk cId="3774674601" sldId="544"/>
            <ac:spMk id="3" creationId="{B87E44EB-D250-48FE-887A-51410E306916}"/>
          </ac:spMkLst>
        </pc:spChg>
        <pc:spChg chg="mod">
          <ac:chgData name="Roberta Tucker" userId="S::r.tucker@uwtsd.ac.uk::27ca61ee-ba03-4b92-a89a-1d5600e2200a" providerId="AD" clId="Web-{CED7C185-160D-0D58-EC24-0CCB969973CF}" dt="2023-01-12T15:08:30.721" v="1998" actId="1076"/>
          <ac:spMkLst>
            <pc:docMk/>
            <pc:sldMk cId="3774674601" sldId="544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5:08:38.081" v="2001" actId="1076"/>
          <ac:spMkLst>
            <pc:docMk/>
            <pc:sldMk cId="3774674601" sldId="544"/>
            <ac:spMk id="8" creationId="{3A5C8780-AAFE-C157-F1CD-794A0094AC07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0:17.099" v="2023"/>
          <ac:spMkLst>
            <pc:docMk/>
            <pc:sldMk cId="3774674601" sldId="544"/>
            <ac:spMk id="10" creationId="{A4B0CF9A-C2DB-CC0D-B7B1-C2E0FEED1AB6}"/>
          </ac:spMkLst>
        </pc:spChg>
        <pc:picChg chg="add del mod">
          <ac:chgData name="Roberta Tucker" userId="S::r.tucker@uwtsd.ac.uk::27ca61ee-ba03-4b92-a89a-1d5600e2200a" providerId="AD" clId="Web-{CED7C185-160D-0D58-EC24-0CCB969973CF}" dt="2023-01-12T15:08:24.346" v="1996"/>
          <ac:picMkLst>
            <pc:docMk/>
            <pc:sldMk cId="3774674601" sldId="544"/>
            <ac:picMk id="4" creationId="{26B56400-AA4F-40C2-C480-275FC9CBE805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5:10:15.099" v="2022"/>
          <ac:picMkLst>
            <pc:docMk/>
            <pc:sldMk cId="3774674601" sldId="544"/>
            <ac:picMk id="6" creationId="{6DCB907D-F0B4-AFF8-BE5B-0A7EFEF77E3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0:21.724" v="2024" actId="1076"/>
          <ac:picMkLst>
            <pc:docMk/>
            <pc:sldMk cId="3774674601" sldId="544"/>
            <ac:picMk id="12" creationId="{5A664E79-8CD1-3433-28B4-795A6B0F8BF6}"/>
          </ac:picMkLst>
        </pc:picChg>
        <pc:picChg chg="mod">
          <ac:chgData name="Roberta Tucker" userId="S::r.tucker@uwtsd.ac.uk::27ca61ee-ba03-4b92-a89a-1d5600e2200a" providerId="AD" clId="Web-{CED7C185-160D-0D58-EC24-0CCB969973CF}" dt="2023-01-12T15:08:34.987" v="2000" actId="1076"/>
          <ac:picMkLst>
            <pc:docMk/>
            <pc:sldMk cId="3774674601" sldId="544"/>
            <ac:picMk id="14" creationId="{2C4C9B82-BE4E-0E73-511D-4815B445E897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57:38.939" v="1946"/>
          <ac:picMkLst>
            <pc:docMk/>
            <pc:sldMk cId="3774674601" sldId="544"/>
            <ac:picMk id="16" creationId="{8238243A-15C5-A534-0450-7F4D319A5C50}"/>
          </ac:picMkLst>
        </pc:picChg>
      </pc:sldChg>
      <pc:sldChg chg="delSp modSp add replId">
        <pc:chgData name="Roberta Tucker" userId="S::r.tucker@uwtsd.ac.uk::27ca61ee-ba03-4b92-a89a-1d5600e2200a" providerId="AD" clId="Web-{CED7C185-160D-0D58-EC24-0CCB969973CF}" dt="2023-01-12T14:59:48.629" v="1978" actId="1076"/>
        <pc:sldMkLst>
          <pc:docMk/>
          <pc:sldMk cId="1123636263" sldId="545"/>
        </pc:sldMkLst>
        <pc:spChg chg="mod">
          <ac:chgData name="Roberta Tucker" userId="S::r.tucker@uwtsd.ac.uk::27ca61ee-ba03-4b92-a89a-1d5600e2200a" providerId="AD" clId="Web-{CED7C185-160D-0D58-EC24-0CCB969973CF}" dt="2023-01-12T14:59:11.285" v="1971" actId="20577"/>
          <ac:spMkLst>
            <pc:docMk/>
            <pc:sldMk cId="1123636263" sldId="545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4:59:48.629" v="1978" actId="1076"/>
          <ac:spMkLst>
            <pc:docMk/>
            <pc:sldMk cId="1123636263" sldId="545"/>
            <ac:spMk id="7" creationId="{B5F30E72-888C-478F-66BC-2551592943DB}"/>
          </ac:spMkLst>
        </pc:spChg>
        <pc:spChg chg="del">
          <ac:chgData name="Roberta Tucker" userId="S::r.tucker@uwtsd.ac.uk::27ca61ee-ba03-4b92-a89a-1d5600e2200a" providerId="AD" clId="Web-{CED7C185-160D-0D58-EC24-0CCB969973CF}" dt="2023-01-12T14:58:54.300" v="1957"/>
          <ac:spMkLst>
            <pc:docMk/>
            <pc:sldMk cId="1123636263" sldId="545"/>
            <ac:spMk id="8" creationId="{3A5C8780-AAFE-C157-F1CD-794A0094AC07}"/>
          </ac:spMkLst>
        </pc:spChg>
        <pc:picChg chg="del">
          <ac:chgData name="Roberta Tucker" userId="S::r.tucker@uwtsd.ac.uk::27ca61ee-ba03-4b92-a89a-1d5600e2200a" providerId="AD" clId="Web-{CED7C185-160D-0D58-EC24-0CCB969973CF}" dt="2023-01-12T14:58:55.612" v="1958"/>
          <ac:picMkLst>
            <pc:docMk/>
            <pc:sldMk cId="1123636263" sldId="545"/>
            <ac:picMk id="4" creationId="{26B56400-AA4F-40C2-C480-275FC9CBE805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58:49.550" v="1956"/>
          <ac:picMkLst>
            <pc:docMk/>
            <pc:sldMk cId="1123636263" sldId="545"/>
            <ac:picMk id="14" creationId="{2C4C9B82-BE4E-0E73-511D-4815B445E897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5:20:43.865" v="2155" actId="14100"/>
        <pc:sldMkLst>
          <pc:docMk/>
          <pc:sldMk cId="2377562991" sldId="546"/>
        </pc:sldMkLst>
        <pc:spChg chg="add del mod">
          <ac:chgData name="Roberta Tucker" userId="S::r.tucker@uwtsd.ac.uk::27ca61ee-ba03-4b92-a89a-1d5600e2200a" providerId="AD" clId="Web-{CED7C185-160D-0D58-EC24-0CCB969973CF}" dt="2023-01-12T15:19:26.895" v="2146"/>
          <ac:spMkLst>
            <pc:docMk/>
            <pc:sldMk cId="2377562991" sldId="546"/>
            <ac:spMk id="5" creationId="{3DB9CC5C-B0C5-5B8F-009A-36154402D2E0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9:23.848" v="2144"/>
          <ac:spMkLst>
            <pc:docMk/>
            <pc:sldMk cId="2377562991" sldId="546"/>
            <ac:spMk id="6" creationId="{686A9505-2CC1-2476-7EB7-F7B14A1D6DFE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29.454" v="2116" actId="1076"/>
          <ac:spMkLst>
            <pc:docMk/>
            <pc:sldMk cId="2377562991" sldId="546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24.157" v="2114" actId="1076"/>
          <ac:spMkLst>
            <pc:docMk/>
            <pc:sldMk cId="2377562991" sldId="546"/>
            <ac:spMk id="8" creationId="{3A5C8780-AAFE-C157-F1CD-794A0094AC07}"/>
          </ac:spMkLst>
        </pc:spChg>
        <pc:spChg chg="mod">
          <ac:chgData name="Roberta Tucker" userId="S::r.tucker@uwtsd.ac.uk::27ca61ee-ba03-4b92-a89a-1d5600e2200a" providerId="AD" clId="Web-{CED7C185-160D-0D58-EC24-0CCB969973CF}" dt="2023-01-12T15:20:43.865" v="2155" actId="14100"/>
          <ac:spMkLst>
            <pc:docMk/>
            <pc:sldMk cId="2377562991" sldId="546"/>
            <ac:spMk id="19" creationId="{235DE09D-D17B-098D-58B5-343421F1A7D7}"/>
          </ac:spMkLst>
        </pc:spChg>
        <pc:spChg chg="mod">
          <ac:chgData name="Roberta Tucker" userId="S::r.tucker@uwtsd.ac.uk::27ca61ee-ba03-4b92-a89a-1d5600e2200a" providerId="AD" clId="Web-{CED7C185-160D-0D58-EC24-0CCB969973CF}" dt="2023-01-12T15:20:07.896" v="2149" actId="20577"/>
          <ac:spMkLst>
            <pc:docMk/>
            <pc:sldMk cId="2377562991" sldId="546"/>
            <ac:spMk id="22" creationId="{59F0789B-412C-DF65-204E-EC33DF5D5273}"/>
          </ac:spMkLst>
        </pc:spChg>
        <pc:picChg chg="add mod">
          <ac:chgData name="Roberta Tucker" userId="S::r.tucker@uwtsd.ac.uk::27ca61ee-ba03-4b92-a89a-1d5600e2200a" providerId="AD" clId="Web-{CED7C185-160D-0D58-EC24-0CCB969973CF}" dt="2023-01-12T15:17:21.298" v="2113" actId="1076"/>
          <ac:picMkLst>
            <pc:docMk/>
            <pc:sldMk cId="2377562991" sldId="546"/>
            <ac:picMk id="4" creationId="{F53410AC-DCAA-939F-F0AC-9516B94726F6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9:33.504" v="2147" actId="1076"/>
          <ac:picMkLst>
            <pc:docMk/>
            <pc:sldMk cId="2377562991" sldId="546"/>
            <ac:picMk id="10" creationId="{90AC51A7-6B69-D83C-A7B8-2C2E73981257}"/>
          </ac:picMkLst>
        </pc:picChg>
        <pc:picChg chg="mod">
          <ac:chgData name="Roberta Tucker" userId="S::r.tucker@uwtsd.ac.uk::27ca61ee-ba03-4b92-a89a-1d5600e2200a" providerId="AD" clId="Web-{CED7C185-160D-0D58-EC24-0CCB969973CF}" dt="2023-01-12T15:17:25.813" v="2115" actId="1076"/>
          <ac:picMkLst>
            <pc:docMk/>
            <pc:sldMk cId="2377562991" sldId="546"/>
            <ac:picMk id="14" creationId="{2C4C9B82-BE4E-0E73-511D-4815B445E897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6:51.719" v="2106"/>
          <ac:picMkLst>
            <pc:docMk/>
            <pc:sldMk cId="2377562991" sldId="546"/>
            <ac:picMk id="17" creationId="{2CFFE572-D8C2-F2D7-1DC1-66838FF3D8EA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9:22.582" v="2143"/>
          <ac:picMkLst>
            <pc:docMk/>
            <pc:sldMk cId="2377562991" sldId="546"/>
            <ac:picMk id="27" creationId="{C1F2BFA7-3CAB-2D0B-603C-F4D14CAFD0CC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9:25.082" v="2145"/>
          <ac:picMkLst>
            <pc:docMk/>
            <pc:sldMk cId="2377562991" sldId="546"/>
            <ac:picMk id="28" creationId="{4BA92158-D916-7E84-C9D7-CCA8556F390B}"/>
          </ac:picMkLst>
        </pc:picChg>
      </pc:sldChg>
    </pc:docChg>
  </pc:docChgLst>
  <pc:docChgLst>
    <pc:chgData name="Diane B. Thomas" userId="S::d.b.thomas@uwtsd.ac.uk::66b41853-b18c-4bbb-817e-013f34445414" providerId="AD" clId="Web-{4D4AD443-804D-4653-898A-E2875B86FA9F}"/>
    <pc:docChg chg="modSld">
      <pc:chgData name="Diane B. Thomas" userId="S::d.b.thomas@uwtsd.ac.uk::66b41853-b18c-4bbb-817e-013f34445414" providerId="AD" clId="Web-{4D4AD443-804D-4653-898A-E2875B86FA9F}" dt="2023-01-13T18:57:11.497" v="19" actId="20577"/>
      <pc:docMkLst>
        <pc:docMk/>
      </pc:docMkLst>
      <pc:sldChg chg="modSp">
        <pc:chgData name="Diane B. Thomas" userId="S::d.b.thomas@uwtsd.ac.uk::66b41853-b18c-4bbb-817e-013f34445414" providerId="AD" clId="Web-{4D4AD443-804D-4653-898A-E2875B86FA9F}" dt="2023-01-13T18:57:11.497" v="19" actId="20577"/>
        <pc:sldMkLst>
          <pc:docMk/>
          <pc:sldMk cId="2378840427" sldId="289"/>
        </pc:sldMkLst>
        <pc:spChg chg="mod">
          <ac:chgData name="Diane B. Thomas" userId="S::d.b.thomas@uwtsd.ac.uk::66b41853-b18c-4bbb-817e-013f34445414" providerId="AD" clId="Web-{4D4AD443-804D-4653-898A-E2875B86FA9F}" dt="2023-01-13T18:57:11.497" v="19" actId="20577"/>
          <ac:spMkLst>
            <pc:docMk/>
            <pc:sldMk cId="2378840427" sldId="289"/>
            <ac:spMk id="3" creationId="{00000000-0000-0000-0000-000000000000}"/>
          </ac:spMkLst>
        </pc:spChg>
      </pc:sldChg>
      <pc:sldChg chg="modSp">
        <pc:chgData name="Diane B. Thomas" userId="S::d.b.thomas@uwtsd.ac.uk::66b41853-b18c-4bbb-817e-013f34445414" providerId="AD" clId="Web-{4D4AD443-804D-4653-898A-E2875B86FA9F}" dt="2023-01-13T18:54:44.911" v="1"/>
        <pc:sldMkLst>
          <pc:docMk/>
          <pc:sldMk cId="1542753028" sldId="548"/>
        </pc:sldMkLst>
        <pc:graphicFrameChg chg="mod modGraphic">
          <ac:chgData name="Diane B. Thomas" userId="S::d.b.thomas@uwtsd.ac.uk::66b41853-b18c-4bbb-817e-013f34445414" providerId="AD" clId="Web-{4D4AD443-804D-4653-898A-E2875B86FA9F}" dt="2023-01-13T18:54:44.911" v="1"/>
          <ac:graphicFrameMkLst>
            <pc:docMk/>
            <pc:sldMk cId="1542753028" sldId="548"/>
            <ac:graphicFrameMk id="4" creationId="{C2900268-CB93-94DE-D01E-39783A50A81B}"/>
          </ac:graphicFrameMkLst>
        </pc:graphicFrameChg>
      </pc:sldChg>
      <pc:sldChg chg="modSp">
        <pc:chgData name="Diane B. Thomas" userId="S::d.b.thomas@uwtsd.ac.uk::66b41853-b18c-4bbb-817e-013f34445414" providerId="AD" clId="Web-{4D4AD443-804D-4653-898A-E2875B86FA9F}" dt="2023-01-13T18:55:19.210" v="7"/>
        <pc:sldMkLst>
          <pc:docMk/>
          <pc:sldMk cId="4000359240" sldId="549"/>
        </pc:sldMkLst>
        <pc:graphicFrameChg chg="mod modGraphic">
          <ac:chgData name="Diane B. Thomas" userId="S::d.b.thomas@uwtsd.ac.uk::66b41853-b18c-4bbb-817e-013f34445414" providerId="AD" clId="Web-{4D4AD443-804D-4653-898A-E2875B86FA9F}" dt="2023-01-13T18:55:19.210" v="7"/>
          <ac:graphicFrameMkLst>
            <pc:docMk/>
            <pc:sldMk cId="4000359240" sldId="549"/>
            <ac:graphicFrameMk id="4" creationId="{C2900268-CB93-94DE-D01E-39783A50A81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B4DF69-49CC-4607-9818-382DE6AC5BD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2D52A7-4DD2-41BA-AFFD-E033D8DAF06F}">
      <dgm:prSet phldrT="[Text]" phldr="0"/>
      <dgm:spPr/>
      <dgm:t>
        <a:bodyPr/>
        <a:lstStyle/>
        <a:p>
          <a:r>
            <a:rPr lang="en-US" b="1" dirty="0"/>
            <a:t>Sut fyddwch chi'n trefnu'r grwpiau?</a:t>
          </a:r>
        </a:p>
      </dgm:t>
    </dgm:pt>
    <dgm:pt modelId="{C5529B0E-6304-4839-AB54-BAEF91E3D7CE}" type="parTrans" cxnId="{6FE0DB87-36E7-4E1B-BF8D-214BC1DD6826}">
      <dgm:prSet/>
      <dgm:spPr/>
      <dgm:t>
        <a:bodyPr/>
        <a:lstStyle/>
        <a:p>
          <a:endParaRPr lang="en-US"/>
        </a:p>
      </dgm:t>
    </dgm:pt>
    <dgm:pt modelId="{C3A9F123-501A-4151-B7B2-56610FC174DC}" type="sibTrans" cxnId="{6FE0DB87-36E7-4E1B-BF8D-214BC1DD6826}">
      <dgm:prSet/>
      <dgm:spPr/>
      <dgm:t>
        <a:bodyPr/>
        <a:lstStyle/>
        <a:p>
          <a:endParaRPr lang="en-US"/>
        </a:p>
      </dgm:t>
    </dgm:pt>
    <dgm:pt modelId="{5580784C-E5CA-4502-BA9A-7E2DEDB33BB4}">
      <dgm:prSet phldrT="[Text]" phldr="0"/>
      <dgm:spPr/>
      <dgm:t>
        <a:bodyPr/>
        <a:lstStyle/>
        <a:p>
          <a:r>
            <a:rPr lang="en-US" b="1" dirty="0"/>
            <a:t>Oes angen unrhyw adnoddau arnoch?</a:t>
          </a:r>
        </a:p>
      </dgm:t>
    </dgm:pt>
    <dgm:pt modelId="{CC706E6B-B577-4076-8EDC-25AF57C6D6AB}" type="parTrans" cxnId="{7DFF698A-AE37-4318-8176-E44163154F2E}">
      <dgm:prSet/>
      <dgm:spPr/>
      <dgm:t>
        <a:bodyPr/>
        <a:lstStyle/>
        <a:p>
          <a:endParaRPr lang="en-US"/>
        </a:p>
      </dgm:t>
    </dgm:pt>
    <dgm:pt modelId="{4BF4C6B1-C74F-43DA-8EAD-F2428E27E64C}" type="sibTrans" cxnId="{7DFF698A-AE37-4318-8176-E44163154F2E}">
      <dgm:prSet/>
      <dgm:spPr/>
      <dgm:t>
        <a:bodyPr/>
        <a:lstStyle/>
        <a:p>
          <a:endParaRPr lang="en-US"/>
        </a:p>
      </dgm:t>
    </dgm:pt>
    <dgm:pt modelId="{692AAC8A-D554-4CD9-920E-9F1628024141}">
      <dgm:prSet phldrT="[Text]" phldr="0"/>
      <dgm:spPr/>
      <dgm:t>
        <a:bodyPr/>
        <a:lstStyle/>
        <a:p>
          <a:r>
            <a:rPr lang="en-US" b="1" dirty="0"/>
            <a:t>Oes </a:t>
          </a:r>
          <a:r>
            <a:rPr lang="en-US" b="1" dirty="0" err="1"/>
            <a:t>angen</a:t>
          </a:r>
          <a:r>
            <a:rPr lang="en-US" b="1" dirty="0"/>
            <a:t> </a:t>
          </a:r>
          <a:r>
            <a:rPr lang="en-US" b="1" dirty="0" err="1"/>
            <a:t>fersiynau</a:t>
          </a:r>
          <a:r>
            <a:rPr lang="en-US" b="1" dirty="0"/>
            <a:t> </a:t>
          </a:r>
          <a:r>
            <a:rPr lang="en-US" b="1" dirty="0" err="1"/>
            <a:t>gwahaniaethol</a:t>
          </a:r>
          <a:r>
            <a:rPr lang="en-US" b="1" dirty="0"/>
            <a:t> </a:t>
          </a:r>
          <a:r>
            <a:rPr lang="en-US" b="1" dirty="0" err="1"/>
            <a:t>ar</a:t>
          </a:r>
          <a:r>
            <a:rPr lang="en-US" b="1" dirty="0"/>
            <a:t> </a:t>
          </a:r>
          <a:r>
            <a:rPr lang="en-US" b="1" dirty="0" err="1"/>
            <a:t>yr</a:t>
          </a:r>
          <a:r>
            <a:rPr lang="en-US" b="1" dirty="0"/>
            <a:t> </a:t>
          </a:r>
          <a:r>
            <a:rPr lang="en-US" b="1" dirty="0" err="1"/>
            <a:t>adnoddau</a:t>
          </a:r>
          <a:r>
            <a:rPr lang="en-US" b="1" dirty="0"/>
            <a:t>?</a:t>
          </a:r>
        </a:p>
      </dgm:t>
    </dgm:pt>
    <dgm:pt modelId="{964F741F-2A69-4068-8E8E-22331C499BD5}" type="parTrans" cxnId="{B8A977CF-36C2-4901-8503-C4FFE4D8F8CB}">
      <dgm:prSet/>
      <dgm:spPr/>
      <dgm:t>
        <a:bodyPr/>
        <a:lstStyle/>
        <a:p>
          <a:endParaRPr lang="en-US"/>
        </a:p>
      </dgm:t>
    </dgm:pt>
    <dgm:pt modelId="{CB181EC1-1261-4715-841E-534A5D4E66AC}" type="sibTrans" cxnId="{B8A977CF-36C2-4901-8503-C4FFE4D8F8CB}">
      <dgm:prSet/>
      <dgm:spPr/>
      <dgm:t>
        <a:bodyPr/>
        <a:lstStyle/>
        <a:p>
          <a:endParaRPr lang="en-US"/>
        </a:p>
      </dgm:t>
    </dgm:pt>
    <dgm:pt modelId="{21777903-257A-41B1-ADFF-7F27F8AF2077}">
      <dgm:prSet phldrT="[Text]" phldr="0"/>
      <dgm:spPr/>
      <dgm:t>
        <a:bodyPr/>
        <a:lstStyle/>
        <a:p>
          <a:r>
            <a:rPr lang="en-US" b="1" dirty="0" err="1"/>
            <a:t>Ydych</a:t>
          </a:r>
          <a:r>
            <a:rPr lang="en-US" b="1" dirty="0"/>
            <a:t> chi </a:t>
          </a:r>
          <a:r>
            <a:rPr lang="en-US" b="1" dirty="0" err="1"/>
            <a:t>wedi</a:t>
          </a:r>
          <a:r>
            <a:rPr lang="en-US" b="1" dirty="0"/>
            <a:t> </a:t>
          </a:r>
          <a:r>
            <a:rPr lang="en-US" b="1" dirty="0" err="1"/>
            <a:t>darparu</a:t>
          </a:r>
          <a:r>
            <a:rPr lang="en-US" b="1" dirty="0"/>
            <a:t> </a:t>
          </a:r>
          <a:r>
            <a:rPr lang="en-US" b="1" dirty="0" err="1"/>
            <a:t>opsiwn</a:t>
          </a:r>
          <a:r>
            <a:rPr lang="en-US" b="1" dirty="0"/>
            <a:t> </a:t>
          </a:r>
          <a:r>
            <a:rPr lang="en-US" b="1" dirty="0" err="1"/>
            <a:t>heriol</a:t>
          </a:r>
          <a:r>
            <a:rPr lang="en-US" b="1" dirty="0"/>
            <a:t>?</a:t>
          </a:r>
        </a:p>
      </dgm:t>
    </dgm:pt>
    <dgm:pt modelId="{6E7F8E6A-E3C2-4F5C-BB81-9A941331D934}" type="parTrans" cxnId="{2C2223C1-3F76-493E-B060-547578725ABF}">
      <dgm:prSet/>
      <dgm:spPr/>
      <dgm:t>
        <a:bodyPr/>
        <a:lstStyle/>
        <a:p>
          <a:endParaRPr lang="en-US"/>
        </a:p>
      </dgm:t>
    </dgm:pt>
    <dgm:pt modelId="{88A26CEB-D146-4E9A-9C85-A2FA0EE52475}" type="sibTrans" cxnId="{2C2223C1-3F76-493E-B060-547578725ABF}">
      <dgm:prSet/>
      <dgm:spPr/>
      <dgm:t>
        <a:bodyPr/>
        <a:lstStyle/>
        <a:p>
          <a:endParaRPr lang="en-US"/>
        </a:p>
      </dgm:t>
    </dgm:pt>
    <dgm:pt modelId="{A042971A-2E9C-4C63-A883-AAE9FE4E53CB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gwirio</a:t>
          </a:r>
          <a:r>
            <a:rPr lang="en-US" b="1" dirty="0"/>
            <a:t> </a:t>
          </a:r>
          <a:r>
            <a:rPr lang="en-US" b="1" dirty="0" err="1"/>
            <a:t>cynnydd</a:t>
          </a:r>
          <a:r>
            <a:rPr lang="en-US" b="1" dirty="0"/>
            <a:t>?</a:t>
          </a:r>
        </a:p>
      </dgm:t>
    </dgm:pt>
    <dgm:pt modelId="{E2DD27C3-266D-46B2-B37A-09FFEFAB8DFF}" type="parTrans" cxnId="{23E33C82-3479-4113-9732-A7E2048B7B4C}">
      <dgm:prSet/>
      <dgm:spPr/>
      <dgm:t>
        <a:bodyPr/>
        <a:lstStyle/>
        <a:p>
          <a:endParaRPr lang="en-US"/>
        </a:p>
      </dgm:t>
    </dgm:pt>
    <dgm:pt modelId="{4268EE81-F679-47A8-A66E-85F89D60DFE7}" type="sibTrans" cxnId="{23E33C82-3479-4113-9732-A7E2048B7B4C}">
      <dgm:prSet/>
      <dgm:spPr/>
      <dgm:t>
        <a:bodyPr/>
        <a:lstStyle/>
        <a:p>
          <a:endParaRPr lang="en-US"/>
        </a:p>
      </dgm:t>
    </dgm:pt>
    <dgm:pt modelId="{DEA1A057-B9EE-46C5-A296-D81A41DA5D6D}">
      <dgm:prSet phldrT="[Text]" phldr="0"/>
      <dgm:spPr/>
      <dgm:t>
        <a:bodyPr/>
        <a:lstStyle/>
        <a:p>
          <a:r>
            <a:rPr lang="en-US" b="1" dirty="0"/>
            <a:t>Pa </a:t>
          </a:r>
          <a:r>
            <a:rPr lang="en-US" b="1" dirty="0" err="1"/>
            <a:t>gwestiynau</a:t>
          </a:r>
          <a:r>
            <a:rPr lang="en-US" b="1" dirty="0"/>
            <a:t>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eu</a:t>
          </a:r>
          <a:r>
            <a:rPr lang="en-US" b="1" dirty="0"/>
            <a:t> </a:t>
          </a:r>
          <a:r>
            <a:rPr lang="en-US" b="1" dirty="0" err="1"/>
            <a:t>gofyn</a:t>
          </a:r>
          <a:r>
            <a:rPr lang="en-US" b="1" dirty="0"/>
            <a:t>?</a:t>
          </a:r>
        </a:p>
      </dgm:t>
    </dgm:pt>
    <dgm:pt modelId="{74071B44-56D6-4C9B-98D5-AB56711E2C20}" type="parTrans" cxnId="{37A765FD-93E7-41AD-B789-79959309A260}">
      <dgm:prSet/>
      <dgm:spPr/>
      <dgm:t>
        <a:bodyPr/>
        <a:lstStyle/>
        <a:p>
          <a:endParaRPr lang="en-US"/>
        </a:p>
      </dgm:t>
    </dgm:pt>
    <dgm:pt modelId="{4A0AA887-F38E-4A80-8955-1026A2515699}" type="sibTrans" cxnId="{37A765FD-93E7-41AD-B789-79959309A260}">
      <dgm:prSet/>
      <dgm:spPr/>
      <dgm:t>
        <a:bodyPr/>
        <a:lstStyle/>
        <a:p>
          <a:endParaRPr lang="en-US"/>
        </a:p>
      </dgm:t>
    </dgm:pt>
    <dgm:pt modelId="{9D0C99EB-3F7A-46A1-9AF0-4E1CC0CC21CA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cadw</a:t>
          </a:r>
          <a:r>
            <a:rPr lang="en-US" b="1" dirty="0"/>
            <a:t> </a:t>
          </a:r>
          <a:r>
            <a:rPr lang="en-US" b="1" dirty="0" err="1"/>
            <a:t>diddordeb</a:t>
          </a:r>
          <a:r>
            <a:rPr lang="en-US" b="1" dirty="0"/>
            <a:t> </a:t>
          </a:r>
          <a:r>
            <a:rPr lang="en-US" b="1" dirty="0" err="1"/>
            <a:t>eich</a:t>
          </a:r>
          <a:r>
            <a:rPr lang="en-US" b="1" dirty="0"/>
            <a:t> </a:t>
          </a:r>
          <a:r>
            <a:rPr lang="en-US" b="1" dirty="0" err="1"/>
            <a:t>disgyblion</a:t>
          </a:r>
          <a:r>
            <a:rPr lang="en-US" b="1" dirty="0"/>
            <a:t>?</a:t>
          </a:r>
        </a:p>
      </dgm:t>
    </dgm:pt>
    <dgm:pt modelId="{33FDB1C8-2538-4AFA-A539-CF2FDC46C75C}" type="parTrans" cxnId="{0EBD9FFA-C4A6-423B-BC57-E13C829668C4}">
      <dgm:prSet/>
      <dgm:spPr/>
      <dgm:t>
        <a:bodyPr/>
        <a:lstStyle/>
        <a:p>
          <a:endParaRPr lang="en-US"/>
        </a:p>
      </dgm:t>
    </dgm:pt>
    <dgm:pt modelId="{DE8ADA7A-702D-4890-A03F-CE2C3527B0C5}" type="sibTrans" cxnId="{0EBD9FFA-C4A6-423B-BC57-E13C829668C4}">
      <dgm:prSet/>
      <dgm:spPr/>
      <dgm:t>
        <a:bodyPr/>
        <a:lstStyle/>
        <a:p>
          <a:endParaRPr lang="en-US"/>
        </a:p>
      </dgm:t>
    </dgm:pt>
    <dgm:pt modelId="{3CA369FF-47BB-4755-80C5-6B741B9A10FA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gorffen</a:t>
          </a:r>
          <a:r>
            <a:rPr lang="en-US" b="1" dirty="0"/>
            <a:t> </a:t>
          </a:r>
          <a:r>
            <a:rPr lang="en-US" b="1" dirty="0" err="1"/>
            <a:t>eich</a:t>
          </a:r>
          <a:r>
            <a:rPr lang="en-US" b="1" dirty="0"/>
            <a:t> </a:t>
          </a:r>
          <a:r>
            <a:rPr lang="en-US" b="1" dirty="0" err="1"/>
            <a:t>sesiwn</a:t>
          </a:r>
          <a:r>
            <a:rPr lang="en-US" b="1" dirty="0"/>
            <a:t>?</a:t>
          </a:r>
        </a:p>
      </dgm:t>
    </dgm:pt>
    <dgm:pt modelId="{D4E8920F-94D1-4E9C-A70F-CD28D7E05CF1}" type="parTrans" cxnId="{A6CFE276-2A7B-4572-901B-FBCE76F685FD}">
      <dgm:prSet/>
      <dgm:spPr/>
      <dgm:t>
        <a:bodyPr/>
        <a:lstStyle/>
        <a:p>
          <a:endParaRPr lang="en-US"/>
        </a:p>
      </dgm:t>
    </dgm:pt>
    <dgm:pt modelId="{6E38DCCC-C08A-44C5-B731-027B3B2A37B7}" type="sibTrans" cxnId="{A6CFE276-2A7B-4572-901B-FBCE76F685FD}">
      <dgm:prSet/>
      <dgm:spPr/>
      <dgm:t>
        <a:bodyPr/>
        <a:lstStyle/>
        <a:p>
          <a:endParaRPr lang="en-US"/>
        </a:p>
      </dgm:t>
    </dgm:pt>
    <dgm:pt modelId="{07D97C53-E6F7-4894-9576-F53A28F083C5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rheoli'r</a:t>
          </a:r>
          <a:r>
            <a:rPr lang="en-US" b="1" dirty="0"/>
            <a:t> </a:t>
          </a:r>
          <a:r>
            <a:rPr lang="en-US" b="1" dirty="0" err="1"/>
            <a:t>newid</a:t>
          </a:r>
          <a:r>
            <a:rPr lang="en-US" b="1" dirty="0"/>
            <a:t> </a:t>
          </a:r>
          <a:r>
            <a:rPr lang="en-US" b="1" dirty="0" err="1"/>
            <a:t>i'r</a:t>
          </a:r>
          <a:r>
            <a:rPr lang="en-US" b="1" dirty="0"/>
            <a:t> </a:t>
          </a:r>
          <a:r>
            <a:rPr lang="en-US" b="1" dirty="0" err="1"/>
            <a:t>sesiwn</a:t>
          </a:r>
          <a:r>
            <a:rPr lang="en-US" b="1" dirty="0"/>
            <a:t> </a:t>
          </a:r>
          <a:r>
            <a:rPr lang="en-US" b="1" dirty="0" err="1"/>
            <a:t>nesaf</a:t>
          </a:r>
          <a:r>
            <a:rPr lang="en-US" b="1" dirty="0"/>
            <a:t>?</a:t>
          </a:r>
        </a:p>
      </dgm:t>
    </dgm:pt>
    <dgm:pt modelId="{9E9446E5-0074-44F9-A7BA-6E77494387B1}" type="parTrans" cxnId="{2C27A44D-1329-4B2D-BADC-68ED7E676F46}">
      <dgm:prSet/>
      <dgm:spPr/>
      <dgm:t>
        <a:bodyPr/>
        <a:lstStyle/>
        <a:p>
          <a:endParaRPr lang="en-US"/>
        </a:p>
      </dgm:t>
    </dgm:pt>
    <dgm:pt modelId="{C07BF052-77DA-42BB-B0EF-82CEB80EBFE3}" type="sibTrans" cxnId="{2C27A44D-1329-4B2D-BADC-68ED7E676F46}">
      <dgm:prSet/>
      <dgm:spPr/>
      <dgm:t>
        <a:bodyPr/>
        <a:lstStyle/>
        <a:p>
          <a:endParaRPr lang="en-US"/>
        </a:p>
      </dgm:t>
    </dgm:pt>
    <dgm:pt modelId="{5A5BE002-952F-400D-80A3-6D6543490E20}">
      <dgm:prSet phldr="0"/>
      <dgm:spPr/>
      <dgm:t>
        <a:bodyPr/>
        <a:lstStyle/>
        <a:p>
          <a:r>
            <a:rPr lang="en-US" b="1" dirty="0"/>
            <a:t>Pa dasgau fyddwch chi'n eu cynllunio ar gyfer eich disgyblion?</a:t>
          </a:r>
        </a:p>
      </dgm:t>
    </dgm:pt>
    <dgm:pt modelId="{ACE7FD7E-609A-4C41-AEE7-AB3171BB439F}" type="parTrans" cxnId="{8071A506-37E7-4866-8B2B-53BB24CB3FF1}">
      <dgm:prSet/>
      <dgm:spPr/>
    </dgm:pt>
    <dgm:pt modelId="{6F4719E4-4603-4D7B-83C8-D49C0F8003FA}" type="sibTrans" cxnId="{8071A506-37E7-4866-8B2B-53BB24CB3FF1}">
      <dgm:prSet/>
      <dgm:spPr/>
    </dgm:pt>
    <dgm:pt modelId="{14558D57-EE4E-42C8-9FF7-DBBC37DD2E97}">
      <dgm:prSet phldr="0"/>
      <dgm:spPr/>
      <dgm:t>
        <a:bodyPr/>
        <a:lstStyle/>
        <a:p>
          <a:r>
            <a:rPr lang="en-US" b="1" dirty="0"/>
            <a:t>Pa mor hir fydd y tasgau'n eu cymryd?</a:t>
          </a:r>
        </a:p>
      </dgm:t>
    </dgm:pt>
    <dgm:pt modelId="{605AEE33-895A-4041-BCB0-26C54BAA7CCB}" type="parTrans" cxnId="{0E72AEC0-B7F9-42F5-8404-42E44ECBF7F2}">
      <dgm:prSet/>
      <dgm:spPr/>
    </dgm:pt>
    <dgm:pt modelId="{031DB148-10F4-449B-A704-014B04818F4F}" type="sibTrans" cxnId="{0E72AEC0-B7F9-42F5-8404-42E44ECBF7F2}">
      <dgm:prSet/>
      <dgm:spPr/>
    </dgm:pt>
    <dgm:pt modelId="{4F867129-A843-403C-A02E-4A5513C3D796}">
      <dgm:prSet phldr="0"/>
      <dgm:spPr/>
      <dgm:t>
        <a:bodyPr/>
        <a:lstStyle/>
        <a:p>
          <a:r>
            <a:rPr lang="en-US" b="1" dirty="0"/>
            <a:t>Sut fyddwch chi'n asesu cynnydd pob disgybl?</a:t>
          </a:r>
        </a:p>
      </dgm:t>
    </dgm:pt>
    <dgm:pt modelId="{1AE30A99-5688-4FBB-8AD3-8F79C0B64EC6}" type="parTrans" cxnId="{F23A9776-2087-4D43-ABFE-E1887A468B52}">
      <dgm:prSet/>
      <dgm:spPr/>
    </dgm:pt>
    <dgm:pt modelId="{8BF2B587-6CF8-49B3-BD67-EB4312B54F29}" type="sibTrans" cxnId="{F23A9776-2087-4D43-ABFE-E1887A468B52}">
      <dgm:prSet/>
      <dgm:spPr/>
    </dgm:pt>
    <dgm:pt modelId="{5B26EA26-DD1E-4C65-8ADB-4FFF0F888F43}" type="pres">
      <dgm:prSet presAssocID="{09B4DF69-49CC-4607-9818-382DE6AC5BD2}" presName="Name0" presStyleCnt="0">
        <dgm:presLayoutVars>
          <dgm:dir/>
          <dgm:resizeHandles/>
        </dgm:presLayoutVars>
      </dgm:prSet>
      <dgm:spPr/>
    </dgm:pt>
    <dgm:pt modelId="{B040BFAF-2D62-465B-BB6C-8681B57E891D}" type="pres">
      <dgm:prSet presAssocID="{5A5BE002-952F-400D-80A3-6D6543490E20}" presName="compNode" presStyleCnt="0"/>
      <dgm:spPr/>
    </dgm:pt>
    <dgm:pt modelId="{102CF172-5BE5-4835-B5A9-00557B6846D6}" type="pres">
      <dgm:prSet presAssocID="{5A5BE002-952F-400D-80A3-6D6543490E20}" presName="dummyConnPt" presStyleCnt="0"/>
      <dgm:spPr/>
    </dgm:pt>
    <dgm:pt modelId="{3A59A455-B2D8-4427-AC39-46EDE86C897F}" type="pres">
      <dgm:prSet presAssocID="{5A5BE002-952F-400D-80A3-6D6543490E20}" presName="node" presStyleLbl="node1" presStyleIdx="0" presStyleCnt="12">
        <dgm:presLayoutVars>
          <dgm:bulletEnabled val="1"/>
        </dgm:presLayoutVars>
      </dgm:prSet>
      <dgm:spPr/>
    </dgm:pt>
    <dgm:pt modelId="{112AB6D5-7AFA-4F00-84A4-A3D4C823E2B9}" type="pres">
      <dgm:prSet presAssocID="{6F4719E4-4603-4D7B-83C8-D49C0F8003FA}" presName="sibTrans" presStyleLbl="bgSibTrans2D1" presStyleIdx="0" presStyleCnt="11"/>
      <dgm:spPr/>
    </dgm:pt>
    <dgm:pt modelId="{629F6FB9-C416-40F3-9A97-0176B5850377}" type="pres">
      <dgm:prSet presAssocID="{14558D57-EE4E-42C8-9FF7-DBBC37DD2E97}" presName="compNode" presStyleCnt="0"/>
      <dgm:spPr/>
    </dgm:pt>
    <dgm:pt modelId="{A78F404F-7361-4A0C-AB21-23E132B682BF}" type="pres">
      <dgm:prSet presAssocID="{14558D57-EE4E-42C8-9FF7-DBBC37DD2E97}" presName="dummyConnPt" presStyleCnt="0"/>
      <dgm:spPr/>
    </dgm:pt>
    <dgm:pt modelId="{FEAFFDAD-B1D6-4B5E-95D7-ACEC028E6F75}" type="pres">
      <dgm:prSet presAssocID="{14558D57-EE4E-42C8-9FF7-DBBC37DD2E97}" presName="node" presStyleLbl="node1" presStyleIdx="1" presStyleCnt="12">
        <dgm:presLayoutVars>
          <dgm:bulletEnabled val="1"/>
        </dgm:presLayoutVars>
      </dgm:prSet>
      <dgm:spPr/>
    </dgm:pt>
    <dgm:pt modelId="{EBE08552-3366-4E62-9B48-0FB577D44743}" type="pres">
      <dgm:prSet presAssocID="{031DB148-10F4-449B-A704-014B04818F4F}" presName="sibTrans" presStyleLbl="bgSibTrans2D1" presStyleIdx="1" presStyleCnt="11"/>
      <dgm:spPr/>
    </dgm:pt>
    <dgm:pt modelId="{05102D2B-4201-4873-BE8C-2D6BF5C0EF49}" type="pres">
      <dgm:prSet presAssocID="{512D52A7-4DD2-41BA-AFFD-E033D8DAF06F}" presName="compNode" presStyleCnt="0"/>
      <dgm:spPr/>
    </dgm:pt>
    <dgm:pt modelId="{495E7B93-C75F-4527-BF16-826161F13927}" type="pres">
      <dgm:prSet presAssocID="{512D52A7-4DD2-41BA-AFFD-E033D8DAF06F}" presName="dummyConnPt" presStyleCnt="0"/>
      <dgm:spPr/>
    </dgm:pt>
    <dgm:pt modelId="{3CB585CC-D311-496A-8677-25AB4CDA0279}" type="pres">
      <dgm:prSet presAssocID="{512D52A7-4DD2-41BA-AFFD-E033D8DAF06F}" presName="node" presStyleLbl="node1" presStyleIdx="2" presStyleCnt="12">
        <dgm:presLayoutVars>
          <dgm:bulletEnabled val="1"/>
        </dgm:presLayoutVars>
      </dgm:prSet>
      <dgm:spPr/>
    </dgm:pt>
    <dgm:pt modelId="{F9FF55D1-A417-4660-A08A-7CC7E331DCF4}" type="pres">
      <dgm:prSet presAssocID="{C3A9F123-501A-4151-B7B2-56610FC174DC}" presName="sibTrans" presStyleLbl="bgSibTrans2D1" presStyleIdx="2" presStyleCnt="11"/>
      <dgm:spPr/>
    </dgm:pt>
    <dgm:pt modelId="{48C324FA-6FE9-4F81-A762-37F5140376ED}" type="pres">
      <dgm:prSet presAssocID="{5580784C-E5CA-4502-BA9A-7E2DEDB33BB4}" presName="compNode" presStyleCnt="0"/>
      <dgm:spPr/>
    </dgm:pt>
    <dgm:pt modelId="{E153B434-A250-444D-A9DF-D191A7F093B3}" type="pres">
      <dgm:prSet presAssocID="{5580784C-E5CA-4502-BA9A-7E2DEDB33BB4}" presName="dummyConnPt" presStyleCnt="0"/>
      <dgm:spPr/>
    </dgm:pt>
    <dgm:pt modelId="{CAFD9FE4-B25C-41B0-982D-CFA94D8DA633}" type="pres">
      <dgm:prSet presAssocID="{5580784C-E5CA-4502-BA9A-7E2DEDB33BB4}" presName="node" presStyleLbl="node1" presStyleIdx="3" presStyleCnt="12">
        <dgm:presLayoutVars>
          <dgm:bulletEnabled val="1"/>
        </dgm:presLayoutVars>
      </dgm:prSet>
      <dgm:spPr/>
    </dgm:pt>
    <dgm:pt modelId="{4EB972FE-ED71-44B9-92BA-F01868808021}" type="pres">
      <dgm:prSet presAssocID="{4BF4C6B1-C74F-43DA-8EAD-F2428E27E64C}" presName="sibTrans" presStyleLbl="bgSibTrans2D1" presStyleIdx="3" presStyleCnt="11"/>
      <dgm:spPr/>
    </dgm:pt>
    <dgm:pt modelId="{9700F7A1-B7F3-45CE-8A80-6B2CA0ED648D}" type="pres">
      <dgm:prSet presAssocID="{692AAC8A-D554-4CD9-920E-9F1628024141}" presName="compNode" presStyleCnt="0"/>
      <dgm:spPr/>
    </dgm:pt>
    <dgm:pt modelId="{12FCAEE7-7553-4778-BE11-AE53DA45AB3D}" type="pres">
      <dgm:prSet presAssocID="{692AAC8A-D554-4CD9-920E-9F1628024141}" presName="dummyConnPt" presStyleCnt="0"/>
      <dgm:spPr/>
    </dgm:pt>
    <dgm:pt modelId="{92B35428-73AA-4755-AD0D-1C469E4BA29E}" type="pres">
      <dgm:prSet presAssocID="{692AAC8A-D554-4CD9-920E-9F1628024141}" presName="node" presStyleLbl="node1" presStyleIdx="4" presStyleCnt="12">
        <dgm:presLayoutVars>
          <dgm:bulletEnabled val="1"/>
        </dgm:presLayoutVars>
      </dgm:prSet>
      <dgm:spPr/>
    </dgm:pt>
    <dgm:pt modelId="{6F7951FA-F943-4096-BF97-55876275364D}" type="pres">
      <dgm:prSet presAssocID="{CB181EC1-1261-4715-841E-534A5D4E66AC}" presName="sibTrans" presStyleLbl="bgSibTrans2D1" presStyleIdx="4" presStyleCnt="11"/>
      <dgm:spPr/>
    </dgm:pt>
    <dgm:pt modelId="{3C25538E-897A-49B2-BD06-13E436117E9C}" type="pres">
      <dgm:prSet presAssocID="{21777903-257A-41B1-ADFF-7F27F8AF2077}" presName="compNode" presStyleCnt="0"/>
      <dgm:spPr/>
    </dgm:pt>
    <dgm:pt modelId="{075DC292-7440-4191-96E1-D77BB493458F}" type="pres">
      <dgm:prSet presAssocID="{21777903-257A-41B1-ADFF-7F27F8AF2077}" presName="dummyConnPt" presStyleCnt="0"/>
      <dgm:spPr/>
    </dgm:pt>
    <dgm:pt modelId="{28F3DF24-8045-4081-809C-52B8342B4AAF}" type="pres">
      <dgm:prSet presAssocID="{21777903-257A-41B1-ADFF-7F27F8AF2077}" presName="node" presStyleLbl="node1" presStyleIdx="5" presStyleCnt="12">
        <dgm:presLayoutVars>
          <dgm:bulletEnabled val="1"/>
        </dgm:presLayoutVars>
      </dgm:prSet>
      <dgm:spPr/>
    </dgm:pt>
    <dgm:pt modelId="{E955F7B9-BEC5-4DAB-81F5-1CB0C7D1CED5}" type="pres">
      <dgm:prSet presAssocID="{88A26CEB-D146-4E9A-9C85-A2FA0EE52475}" presName="sibTrans" presStyleLbl="bgSibTrans2D1" presStyleIdx="5" presStyleCnt="11"/>
      <dgm:spPr/>
    </dgm:pt>
    <dgm:pt modelId="{6C235691-8B64-4E3A-97F1-E495B4D344C6}" type="pres">
      <dgm:prSet presAssocID="{A042971A-2E9C-4C63-A883-AAE9FE4E53CB}" presName="compNode" presStyleCnt="0"/>
      <dgm:spPr/>
    </dgm:pt>
    <dgm:pt modelId="{39EDFDB7-4BD8-486C-9EB0-A67183AF0511}" type="pres">
      <dgm:prSet presAssocID="{A042971A-2E9C-4C63-A883-AAE9FE4E53CB}" presName="dummyConnPt" presStyleCnt="0"/>
      <dgm:spPr/>
    </dgm:pt>
    <dgm:pt modelId="{A004636C-DA62-4DD4-8071-A1485BF1F069}" type="pres">
      <dgm:prSet presAssocID="{A042971A-2E9C-4C63-A883-AAE9FE4E53CB}" presName="node" presStyleLbl="node1" presStyleIdx="6" presStyleCnt="12">
        <dgm:presLayoutVars>
          <dgm:bulletEnabled val="1"/>
        </dgm:presLayoutVars>
      </dgm:prSet>
      <dgm:spPr/>
    </dgm:pt>
    <dgm:pt modelId="{13AB2DE6-5341-46DF-B351-084DDA68E6B4}" type="pres">
      <dgm:prSet presAssocID="{4268EE81-F679-47A8-A66E-85F89D60DFE7}" presName="sibTrans" presStyleLbl="bgSibTrans2D1" presStyleIdx="6" presStyleCnt="11"/>
      <dgm:spPr/>
    </dgm:pt>
    <dgm:pt modelId="{04EABB9A-674E-4AF5-B944-F96CB47F5191}" type="pres">
      <dgm:prSet presAssocID="{DEA1A057-B9EE-46C5-A296-D81A41DA5D6D}" presName="compNode" presStyleCnt="0"/>
      <dgm:spPr/>
    </dgm:pt>
    <dgm:pt modelId="{BE6E8FE5-E0AA-4150-8E39-FF9C71DB461A}" type="pres">
      <dgm:prSet presAssocID="{DEA1A057-B9EE-46C5-A296-D81A41DA5D6D}" presName="dummyConnPt" presStyleCnt="0"/>
      <dgm:spPr/>
    </dgm:pt>
    <dgm:pt modelId="{7505C9BD-1357-4B8F-97BC-8E818200AA13}" type="pres">
      <dgm:prSet presAssocID="{DEA1A057-B9EE-46C5-A296-D81A41DA5D6D}" presName="node" presStyleLbl="node1" presStyleIdx="7" presStyleCnt="12">
        <dgm:presLayoutVars>
          <dgm:bulletEnabled val="1"/>
        </dgm:presLayoutVars>
      </dgm:prSet>
      <dgm:spPr/>
    </dgm:pt>
    <dgm:pt modelId="{D89202B8-477A-4BD8-838B-AC466D4D5F08}" type="pres">
      <dgm:prSet presAssocID="{4A0AA887-F38E-4A80-8955-1026A2515699}" presName="sibTrans" presStyleLbl="bgSibTrans2D1" presStyleIdx="7" presStyleCnt="11"/>
      <dgm:spPr/>
    </dgm:pt>
    <dgm:pt modelId="{444A753C-6C49-4E4E-88AC-5730AE9D54B9}" type="pres">
      <dgm:prSet presAssocID="{9D0C99EB-3F7A-46A1-9AF0-4E1CC0CC21CA}" presName="compNode" presStyleCnt="0"/>
      <dgm:spPr/>
    </dgm:pt>
    <dgm:pt modelId="{51E02023-206C-4D3B-B52A-B9379721B589}" type="pres">
      <dgm:prSet presAssocID="{9D0C99EB-3F7A-46A1-9AF0-4E1CC0CC21CA}" presName="dummyConnPt" presStyleCnt="0"/>
      <dgm:spPr/>
    </dgm:pt>
    <dgm:pt modelId="{B18CE8D2-8BB5-468A-984A-5A5268FBCEA7}" type="pres">
      <dgm:prSet presAssocID="{9D0C99EB-3F7A-46A1-9AF0-4E1CC0CC21CA}" presName="node" presStyleLbl="node1" presStyleIdx="8" presStyleCnt="12">
        <dgm:presLayoutVars>
          <dgm:bulletEnabled val="1"/>
        </dgm:presLayoutVars>
      </dgm:prSet>
      <dgm:spPr/>
    </dgm:pt>
    <dgm:pt modelId="{37DAA7AB-56EF-4885-8C2A-5789B534B608}" type="pres">
      <dgm:prSet presAssocID="{DE8ADA7A-702D-4890-A03F-CE2C3527B0C5}" presName="sibTrans" presStyleLbl="bgSibTrans2D1" presStyleIdx="8" presStyleCnt="11"/>
      <dgm:spPr/>
    </dgm:pt>
    <dgm:pt modelId="{32F63611-68C9-4BCD-8B7D-0DBAD0F266EA}" type="pres">
      <dgm:prSet presAssocID="{4F867129-A843-403C-A02E-4A5513C3D796}" presName="compNode" presStyleCnt="0"/>
      <dgm:spPr/>
    </dgm:pt>
    <dgm:pt modelId="{78DC5A7C-0B07-4302-B03C-38B62DF9E647}" type="pres">
      <dgm:prSet presAssocID="{4F867129-A843-403C-A02E-4A5513C3D796}" presName="dummyConnPt" presStyleCnt="0"/>
      <dgm:spPr/>
    </dgm:pt>
    <dgm:pt modelId="{101395EA-6952-4D3E-AA83-BABDD44436DA}" type="pres">
      <dgm:prSet presAssocID="{4F867129-A843-403C-A02E-4A5513C3D796}" presName="node" presStyleLbl="node1" presStyleIdx="9" presStyleCnt="12">
        <dgm:presLayoutVars>
          <dgm:bulletEnabled val="1"/>
        </dgm:presLayoutVars>
      </dgm:prSet>
      <dgm:spPr/>
    </dgm:pt>
    <dgm:pt modelId="{24632335-3E66-47C8-A64D-86CBED699C54}" type="pres">
      <dgm:prSet presAssocID="{8BF2B587-6CF8-49B3-BD67-EB4312B54F29}" presName="sibTrans" presStyleLbl="bgSibTrans2D1" presStyleIdx="9" presStyleCnt="11"/>
      <dgm:spPr/>
    </dgm:pt>
    <dgm:pt modelId="{416D581C-A2DC-4CE3-970F-3BFBB39C9746}" type="pres">
      <dgm:prSet presAssocID="{3CA369FF-47BB-4755-80C5-6B741B9A10FA}" presName="compNode" presStyleCnt="0"/>
      <dgm:spPr/>
    </dgm:pt>
    <dgm:pt modelId="{70005EA3-DF3E-4045-A7C7-86701AEFE21C}" type="pres">
      <dgm:prSet presAssocID="{3CA369FF-47BB-4755-80C5-6B741B9A10FA}" presName="dummyConnPt" presStyleCnt="0"/>
      <dgm:spPr/>
    </dgm:pt>
    <dgm:pt modelId="{C2AA72C0-E522-44F6-8921-0AECB07F8F52}" type="pres">
      <dgm:prSet presAssocID="{3CA369FF-47BB-4755-80C5-6B741B9A10FA}" presName="node" presStyleLbl="node1" presStyleIdx="10" presStyleCnt="12">
        <dgm:presLayoutVars>
          <dgm:bulletEnabled val="1"/>
        </dgm:presLayoutVars>
      </dgm:prSet>
      <dgm:spPr/>
    </dgm:pt>
    <dgm:pt modelId="{C90074BC-C175-40B7-9B4B-7EFC0E669561}" type="pres">
      <dgm:prSet presAssocID="{6E38DCCC-C08A-44C5-B731-027B3B2A37B7}" presName="sibTrans" presStyleLbl="bgSibTrans2D1" presStyleIdx="10" presStyleCnt="11"/>
      <dgm:spPr/>
    </dgm:pt>
    <dgm:pt modelId="{AD38BBAF-3625-4C75-BC76-7F3370E9AD4F}" type="pres">
      <dgm:prSet presAssocID="{07D97C53-E6F7-4894-9576-F53A28F083C5}" presName="compNode" presStyleCnt="0"/>
      <dgm:spPr/>
    </dgm:pt>
    <dgm:pt modelId="{F033E706-DD7D-49A0-A845-57CC184D466A}" type="pres">
      <dgm:prSet presAssocID="{07D97C53-E6F7-4894-9576-F53A28F083C5}" presName="dummyConnPt" presStyleCnt="0"/>
      <dgm:spPr/>
    </dgm:pt>
    <dgm:pt modelId="{D0D5DA7D-6C23-4352-933C-5964A9FC6FAB}" type="pres">
      <dgm:prSet presAssocID="{07D97C53-E6F7-4894-9576-F53A28F083C5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925D001-91DB-4283-B30D-A119C5262D93}" type="presOf" srcId="{8BF2B587-6CF8-49B3-BD67-EB4312B54F29}" destId="{24632335-3E66-47C8-A64D-86CBED699C54}" srcOrd="0" destOrd="0" presId="urn:microsoft.com/office/officeart/2005/8/layout/bProcess4"/>
    <dgm:cxn modelId="{8071A506-37E7-4866-8B2B-53BB24CB3FF1}" srcId="{09B4DF69-49CC-4607-9818-382DE6AC5BD2}" destId="{5A5BE002-952F-400D-80A3-6D6543490E20}" srcOrd="0" destOrd="0" parTransId="{ACE7FD7E-609A-4C41-AEE7-AB3171BB439F}" sibTransId="{6F4719E4-4603-4D7B-83C8-D49C0F8003FA}"/>
    <dgm:cxn modelId="{43F5AC11-1AA6-4F3B-94AA-8C8EC227C713}" type="presOf" srcId="{9D0C99EB-3F7A-46A1-9AF0-4E1CC0CC21CA}" destId="{B18CE8D2-8BB5-468A-984A-5A5268FBCEA7}" srcOrd="0" destOrd="0" presId="urn:microsoft.com/office/officeart/2005/8/layout/bProcess4"/>
    <dgm:cxn modelId="{6B0E6813-3DF4-49DA-A51B-0B8495E347A3}" type="presOf" srcId="{21777903-257A-41B1-ADFF-7F27F8AF2077}" destId="{28F3DF24-8045-4081-809C-52B8342B4AAF}" srcOrd="0" destOrd="0" presId="urn:microsoft.com/office/officeart/2005/8/layout/bProcess4"/>
    <dgm:cxn modelId="{6B40794C-96B4-4AF2-A30A-853C04652AEF}" type="presOf" srcId="{07D97C53-E6F7-4894-9576-F53A28F083C5}" destId="{D0D5DA7D-6C23-4352-933C-5964A9FC6FAB}" srcOrd="0" destOrd="0" presId="urn:microsoft.com/office/officeart/2005/8/layout/bProcess4"/>
    <dgm:cxn modelId="{E4FD674D-3FFD-4162-8FFA-38B5DF97DE0C}" type="presOf" srcId="{692AAC8A-D554-4CD9-920E-9F1628024141}" destId="{92B35428-73AA-4755-AD0D-1C469E4BA29E}" srcOrd="0" destOrd="0" presId="urn:microsoft.com/office/officeart/2005/8/layout/bProcess4"/>
    <dgm:cxn modelId="{1C1E7E6D-0DB9-4226-8CF5-7D68E5E7AF6B}" type="presOf" srcId="{09B4DF69-49CC-4607-9818-382DE6AC5BD2}" destId="{5B26EA26-DD1E-4C65-8ADB-4FFF0F888F43}" srcOrd="0" destOrd="0" presId="urn:microsoft.com/office/officeart/2005/8/layout/bProcess4"/>
    <dgm:cxn modelId="{2C27A44D-1329-4B2D-BADC-68ED7E676F46}" srcId="{09B4DF69-49CC-4607-9818-382DE6AC5BD2}" destId="{07D97C53-E6F7-4894-9576-F53A28F083C5}" srcOrd="11" destOrd="0" parTransId="{9E9446E5-0074-44F9-A7BA-6E77494387B1}" sibTransId="{C07BF052-77DA-42BB-B0EF-82CEB80EBFE3}"/>
    <dgm:cxn modelId="{69EBA755-2C9E-4B32-9626-0B7C0B026AFE}" type="presOf" srcId="{4F867129-A843-403C-A02E-4A5513C3D796}" destId="{101395EA-6952-4D3E-AA83-BABDD44436DA}" srcOrd="0" destOrd="0" presId="urn:microsoft.com/office/officeart/2005/8/layout/bProcess4"/>
    <dgm:cxn modelId="{F23A9776-2087-4D43-ABFE-E1887A468B52}" srcId="{09B4DF69-49CC-4607-9818-382DE6AC5BD2}" destId="{4F867129-A843-403C-A02E-4A5513C3D796}" srcOrd="9" destOrd="0" parTransId="{1AE30A99-5688-4FBB-8AD3-8F79C0B64EC6}" sibTransId="{8BF2B587-6CF8-49B3-BD67-EB4312B54F29}"/>
    <dgm:cxn modelId="{132FA476-8703-448A-BCEF-F231125CC37E}" type="presOf" srcId="{5580784C-E5CA-4502-BA9A-7E2DEDB33BB4}" destId="{CAFD9FE4-B25C-41B0-982D-CFA94D8DA633}" srcOrd="0" destOrd="0" presId="urn:microsoft.com/office/officeart/2005/8/layout/bProcess4"/>
    <dgm:cxn modelId="{A6CFE276-2A7B-4572-901B-FBCE76F685FD}" srcId="{09B4DF69-49CC-4607-9818-382DE6AC5BD2}" destId="{3CA369FF-47BB-4755-80C5-6B741B9A10FA}" srcOrd="10" destOrd="0" parTransId="{D4E8920F-94D1-4E9C-A70F-CD28D7E05CF1}" sibTransId="{6E38DCCC-C08A-44C5-B731-027B3B2A37B7}"/>
    <dgm:cxn modelId="{27232F59-6248-4AC8-8B66-8B5DBF6FA9FD}" type="presOf" srcId="{C3A9F123-501A-4151-B7B2-56610FC174DC}" destId="{F9FF55D1-A417-4660-A08A-7CC7E331DCF4}" srcOrd="0" destOrd="0" presId="urn:microsoft.com/office/officeart/2005/8/layout/bProcess4"/>
    <dgm:cxn modelId="{9C586D7F-5517-41BA-B1C8-3BE3E0A25DCD}" type="presOf" srcId="{DEA1A057-B9EE-46C5-A296-D81A41DA5D6D}" destId="{7505C9BD-1357-4B8F-97BC-8E818200AA13}" srcOrd="0" destOrd="0" presId="urn:microsoft.com/office/officeart/2005/8/layout/bProcess4"/>
    <dgm:cxn modelId="{23E33C82-3479-4113-9732-A7E2048B7B4C}" srcId="{09B4DF69-49CC-4607-9818-382DE6AC5BD2}" destId="{A042971A-2E9C-4C63-A883-AAE9FE4E53CB}" srcOrd="6" destOrd="0" parTransId="{E2DD27C3-266D-46B2-B37A-09FFEFAB8DFF}" sibTransId="{4268EE81-F679-47A8-A66E-85F89D60DFE7}"/>
    <dgm:cxn modelId="{6FE0DB87-36E7-4E1B-BF8D-214BC1DD6826}" srcId="{09B4DF69-49CC-4607-9818-382DE6AC5BD2}" destId="{512D52A7-4DD2-41BA-AFFD-E033D8DAF06F}" srcOrd="2" destOrd="0" parTransId="{C5529B0E-6304-4839-AB54-BAEF91E3D7CE}" sibTransId="{C3A9F123-501A-4151-B7B2-56610FC174DC}"/>
    <dgm:cxn modelId="{7DFF698A-AE37-4318-8176-E44163154F2E}" srcId="{09B4DF69-49CC-4607-9818-382DE6AC5BD2}" destId="{5580784C-E5CA-4502-BA9A-7E2DEDB33BB4}" srcOrd="3" destOrd="0" parTransId="{CC706E6B-B577-4076-8EDC-25AF57C6D6AB}" sibTransId="{4BF4C6B1-C74F-43DA-8EAD-F2428E27E64C}"/>
    <dgm:cxn modelId="{FA70F28E-5A46-42A7-99AA-7592BB7F28FD}" type="presOf" srcId="{A042971A-2E9C-4C63-A883-AAE9FE4E53CB}" destId="{A004636C-DA62-4DD4-8071-A1485BF1F069}" srcOrd="0" destOrd="0" presId="urn:microsoft.com/office/officeart/2005/8/layout/bProcess4"/>
    <dgm:cxn modelId="{17BC9994-3FCD-4754-8A75-673315FC35F7}" type="presOf" srcId="{3CA369FF-47BB-4755-80C5-6B741B9A10FA}" destId="{C2AA72C0-E522-44F6-8921-0AECB07F8F52}" srcOrd="0" destOrd="0" presId="urn:microsoft.com/office/officeart/2005/8/layout/bProcess4"/>
    <dgm:cxn modelId="{96A93A99-9F26-4679-A231-88AB93D8F9F2}" type="presOf" srcId="{88A26CEB-D146-4E9A-9C85-A2FA0EE52475}" destId="{E955F7B9-BEC5-4DAB-81F5-1CB0C7D1CED5}" srcOrd="0" destOrd="0" presId="urn:microsoft.com/office/officeart/2005/8/layout/bProcess4"/>
    <dgm:cxn modelId="{1EF03BA7-CD26-4FDD-9D07-78FF97A1A371}" type="presOf" srcId="{512D52A7-4DD2-41BA-AFFD-E033D8DAF06F}" destId="{3CB585CC-D311-496A-8677-25AB4CDA0279}" srcOrd="0" destOrd="0" presId="urn:microsoft.com/office/officeart/2005/8/layout/bProcess4"/>
    <dgm:cxn modelId="{84E2AAA8-9D10-4B8A-8097-018A29E35D09}" type="presOf" srcId="{DE8ADA7A-702D-4890-A03F-CE2C3527B0C5}" destId="{37DAA7AB-56EF-4885-8C2A-5789B534B608}" srcOrd="0" destOrd="0" presId="urn:microsoft.com/office/officeart/2005/8/layout/bProcess4"/>
    <dgm:cxn modelId="{E57F52BE-84A7-4D61-A646-1BDC5F3C5FCF}" type="presOf" srcId="{031DB148-10F4-449B-A704-014B04818F4F}" destId="{EBE08552-3366-4E62-9B48-0FB577D44743}" srcOrd="0" destOrd="0" presId="urn:microsoft.com/office/officeart/2005/8/layout/bProcess4"/>
    <dgm:cxn modelId="{0E72AEC0-B7F9-42F5-8404-42E44ECBF7F2}" srcId="{09B4DF69-49CC-4607-9818-382DE6AC5BD2}" destId="{14558D57-EE4E-42C8-9FF7-DBBC37DD2E97}" srcOrd="1" destOrd="0" parTransId="{605AEE33-895A-4041-BCB0-26C54BAA7CCB}" sibTransId="{031DB148-10F4-449B-A704-014B04818F4F}"/>
    <dgm:cxn modelId="{2C2223C1-3F76-493E-B060-547578725ABF}" srcId="{09B4DF69-49CC-4607-9818-382DE6AC5BD2}" destId="{21777903-257A-41B1-ADFF-7F27F8AF2077}" srcOrd="5" destOrd="0" parTransId="{6E7F8E6A-E3C2-4F5C-BB81-9A941331D934}" sibTransId="{88A26CEB-D146-4E9A-9C85-A2FA0EE52475}"/>
    <dgm:cxn modelId="{B00A31C2-DC80-41AC-B271-3F3AEB5FA6B9}" type="presOf" srcId="{4268EE81-F679-47A8-A66E-85F89D60DFE7}" destId="{13AB2DE6-5341-46DF-B351-084DDA68E6B4}" srcOrd="0" destOrd="0" presId="urn:microsoft.com/office/officeart/2005/8/layout/bProcess4"/>
    <dgm:cxn modelId="{3CD612CF-90BC-4059-A456-2BE542A82577}" type="presOf" srcId="{6E38DCCC-C08A-44C5-B731-027B3B2A37B7}" destId="{C90074BC-C175-40B7-9B4B-7EFC0E669561}" srcOrd="0" destOrd="0" presId="urn:microsoft.com/office/officeart/2005/8/layout/bProcess4"/>
    <dgm:cxn modelId="{B8A977CF-36C2-4901-8503-C4FFE4D8F8CB}" srcId="{09B4DF69-49CC-4607-9818-382DE6AC5BD2}" destId="{692AAC8A-D554-4CD9-920E-9F1628024141}" srcOrd="4" destOrd="0" parTransId="{964F741F-2A69-4068-8E8E-22331C499BD5}" sibTransId="{CB181EC1-1261-4715-841E-534A5D4E66AC}"/>
    <dgm:cxn modelId="{9740E3D7-FADC-4C25-8514-6484DDB18630}" type="presOf" srcId="{14558D57-EE4E-42C8-9FF7-DBBC37DD2E97}" destId="{FEAFFDAD-B1D6-4B5E-95D7-ACEC028E6F75}" srcOrd="0" destOrd="0" presId="urn:microsoft.com/office/officeart/2005/8/layout/bProcess4"/>
    <dgm:cxn modelId="{CD0BE4DD-13E0-4409-B689-2B1FE8594A68}" type="presOf" srcId="{4A0AA887-F38E-4A80-8955-1026A2515699}" destId="{D89202B8-477A-4BD8-838B-AC466D4D5F08}" srcOrd="0" destOrd="0" presId="urn:microsoft.com/office/officeart/2005/8/layout/bProcess4"/>
    <dgm:cxn modelId="{DE3032E4-5056-44E7-BDCE-367977454597}" type="presOf" srcId="{CB181EC1-1261-4715-841E-534A5D4E66AC}" destId="{6F7951FA-F943-4096-BF97-55876275364D}" srcOrd="0" destOrd="0" presId="urn:microsoft.com/office/officeart/2005/8/layout/bProcess4"/>
    <dgm:cxn modelId="{8A7215EF-8A03-4007-8477-CB9D51CA95D4}" type="presOf" srcId="{4BF4C6B1-C74F-43DA-8EAD-F2428E27E64C}" destId="{4EB972FE-ED71-44B9-92BA-F01868808021}" srcOrd="0" destOrd="0" presId="urn:microsoft.com/office/officeart/2005/8/layout/bProcess4"/>
    <dgm:cxn modelId="{65ABBBEF-B9F0-457E-B255-84F5398BDA75}" type="presOf" srcId="{6F4719E4-4603-4D7B-83C8-D49C0F8003FA}" destId="{112AB6D5-7AFA-4F00-84A4-A3D4C823E2B9}" srcOrd="0" destOrd="0" presId="urn:microsoft.com/office/officeart/2005/8/layout/bProcess4"/>
    <dgm:cxn modelId="{0EBD9FFA-C4A6-423B-BC57-E13C829668C4}" srcId="{09B4DF69-49CC-4607-9818-382DE6AC5BD2}" destId="{9D0C99EB-3F7A-46A1-9AF0-4E1CC0CC21CA}" srcOrd="8" destOrd="0" parTransId="{33FDB1C8-2538-4AFA-A539-CF2FDC46C75C}" sibTransId="{DE8ADA7A-702D-4890-A03F-CE2C3527B0C5}"/>
    <dgm:cxn modelId="{37A765FD-93E7-41AD-B789-79959309A260}" srcId="{09B4DF69-49CC-4607-9818-382DE6AC5BD2}" destId="{DEA1A057-B9EE-46C5-A296-D81A41DA5D6D}" srcOrd="7" destOrd="0" parTransId="{74071B44-56D6-4C9B-98D5-AB56711E2C20}" sibTransId="{4A0AA887-F38E-4A80-8955-1026A2515699}"/>
    <dgm:cxn modelId="{E55BF5FD-D8BB-471C-AC3E-4FAC6AAFA1B8}" type="presOf" srcId="{5A5BE002-952F-400D-80A3-6D6543490E20}" destId="{3A59A455-B2D8-4427-AC39-46EDE86C897F}" srcOrd="0" destOrd="0" presId="urn:microsoft.com/office/officeart/2005/8/layout/bProcess4"/>
    <dgm:cxn modelId="{CC52A563-2B14-4A49-8C3E-5AB51A4E850E}" type="presParOf" srcId="{5B26EA26-DD1E-4C65-8ADB-4FFF0F888F43}" destId="{B040BFAF-2D62-465B-BB6C-8681B57E891D}" srcOrd="0" destOrd="0" presId="urn:microsoft.com/office/officeart/2005/8/layout/bProcess4"/>
    <dgm:cxn modelId="{A58B4CBA-96FF-4630-BB62-B5AF9C6198CD}" type="presParOf" srcId="{B040BFAF-2D62-465B-BB6C-8681B57E891D}" destId="{102CF172-5BE5-4835-B5A9-00557B6846D6}" srcOrd="0" destOrd="0" presId="urn:microsoft.com/office/officeart/2005/8/layout/bProcess4"/>
    <dgm:cxn modelId="{D7101791-B003-41DA-A395-D33ABDBA6E18}" type="presParOf" srcId="{B040BFAF-2D62-465B-BB6C-8681B57E891D}" destId="{3A59A455-B2D8-4427-AC39-46EDE86C897F}" srcOrd="1" destOrd="0" presId="urn:microsoft.com/office/officeart/2005/8/layout/bProcess4"/>
    <dgm:cxn modelId="{2B8BBC17-5053-46EF-9C42-620B888303AE}" type="presParOf" srcId="{5B26EA26-DD1E-4C65-8ADB-4FFF0F888F43}" destId="{112AB6D5-7AFA-4F00-84A4-A3D4C823E2B9}" srcOrd="1" destOrd="0" presId="urn:microsoft.com/office/officeart/2005/8/layout/bProcess4"/>
    <dgm:cxn modelId="{0335238D-D0C5-4B3C-90E6-7535FE2E7B18}" type="presParOf" srcId="{5B26EA26-DD1E-4C65-8ADB-4FFF0F888F43}" destId="{629F6FB9-C416-40F3-9A97-0176B5850377}" srcOrd="2" destOrd="0" presId="urn:microsoft.com/office/officeart/2005/8/layout/bProcess4"/>
    <dgm:cxn modelId="{6123FECB-5809-4EE6-9283-B7BEB67A0DB6}" type="presParOf" srcId="{629F6FB9-C416-40F3-9A97-0176B5850377}" destId="{A78F404F-7361-4A0C-AB21-23E132B682BF}" srcOrd="0" destOrd="0" presId="urn:microsoft.com/office/officeart/2005/8/layout/bProcess4"/>
    <dgm:cxn modelId="{B3F8838E-4018-4402-8691-F5D81F3F9480}" type="presParOf" srcId="{629F6FB9-C416-40F3-9A97-0176B5850377}" destId="{FEAFFDAD-B1D6-4B5E-95D7-ACEC028E6F75}" srcOrd="1" destOrd="0" presId="urn:microsoft.com/office/officeart/2005/8/layout/bProcess4"/>
    <dgm:cxn modelId="{F55C54F0-835A-4E7E-9422-8A86C416D0B5}" type="presParOf" srcId="{5B26EA26-DD1E-4C65-8ADB-4FFF0F888F43}" destId="{EBE08552-3366-4E62-9B48-0FB577D44743}" srcOrd="3" destOrd="0" presId="urn:microsoft.com/office/officeart/2005/8/layout/bProcess4"/>
    <dgm:cxn modelId="{F387C339-7844-4BA9-8120-502CC1127FFA}" type="presParOf" srcId="{5B26EA26-DD1E-4C65-8ADB-4FFF0F888F43}" destId="{05102D2B-4201-4873-BE8C-2D6BF5C0EF49}" srcOrd="4" destOrd="0" presId="urn:microsoft.com/office/officeart/2005/8/layout/bProcess4"/>
    <dgm:cxn modelId="{F1EE0FC2-B800-4BA9-9EFE-DE2A2A9A8A2A}" type="presParOf" srcId="{05102D2B-4201-4873-BE8C-2D6BF5C0EF49}" destId="{495E7B93-C75F-4527-BF16-826161F13927}" srcOrd="0" destOrd="0" presId="urn:microsoft.com/office/officeart/2005/8/layout/bProcess4"/>
    <dgm:cxn modelId="{F21D221B-8747-4D98-A2B1-0A19724B988A}" type="presParOf" srcId="{05102D2B-4201-4873-BE8C-2D6BF5C0EF49}" destId="{3CB585CC-D311-496A-8677-25AB4CDA0279}" srcOrd="1" destOrd="0" presId="urn:microsoft.com/office/officeart/2005/8/layout/bProcess4"/>
    <dgm:cxn modelId="{D9119512-6365-43B9-9B3C-2B54F11F2E2C}" type="presParOf" srcId="{5B26EA26-DD1E-4C65-8ADB-4FFF0F888F43}" destId="{F9FF55D1-A417-4660-A08A-7CC7E331DCF4}" srcOrd="5" destOrd="0" presId="urn:microsoft.com/office/officeart/2005/8/layout/bProcess4"/>
    <dgm:cxn modelId="{B8628B2D-15CF-4728-A7FD-8AF07EF2F174}" type="presParOf" srcId="{5B26EA26-DD1E-4C65-8ADB-4FFF0F888F43}" destId="{48C324FA-6FE9-4F81-A762-37F5140376ED}" srcOrd="6" destOrd="0" presId="urn:microsoft.com/office/officeart/2005/8/layout/bProcess4"/>
    <dgm:cxn modelId="{6E9FD971-7698-44D9-B034-6FB8BC5E1A69}" type="presParOf" srcId="{48C324FA-6FE9-4F81-A762-37F5140376ED}" destId="{E153B434-A250-444D-A9DF-D191A7F093B3}" srcOrd="0" destOrd="0" presId="urn:microsoft.com/office/officeart/2005/8/layout/bProcess4"/>
    <dgm:cxn modelId="{C771D3B1-CD96-41F4-9B95-ADCB148E7BC1}" type="presParOf" srcId="{48C324FA-6FE9-4F81-A762-37F5140376ED}" destId="{CAFD9FE4-B25C-41B0-982D-CFA94D8DA633}" srcOrd="1" destOrd="0" presId="urn:microsoft.com/office/officeart/2005/8/layout/bProcess4"/>
    <dgm:cxn modelId="{AC4D42C9-A4E5-44BA-A0A6-F00AF090BABD}" type="presParOf" srcId="{5B26EA26-DD1E-4C65-8ADB-4FFF0F888F43}" destId="{4EB972FE-ED71-44B9-92BA-F01868808021}" srcOrd="7" destOrd="0" presId="urn:microsoft.com/office/officeart/2005/8/layout/bProcess4"/>
    <dgm:cxn modelId="{74F6080F-6B0A-4B84-B838-A73E6FA691B0}" type="presParOf" srcId="{5B26EA26-DD1E-4C65-8ADB-4FFF0F888F43}" destId="{9700F7A1-B7F3-45CE-8A80-6B2CA0ED648D}" srcOrd="8" destOrd="0" presId="urn:microsoft.com/office/officeart/2005/8/layout/bProcess4"/>
    <dgm:cxn modelId="{98A33F2E-70F0-4F02-8B02-E13EFAE0A76E}" type="presParOf" srcId="{9700F7A1-B7F3-45CE-8A80-6B2CA0ED648D}" destId="{12FCAEE7-7553-4778-BE11-AE53DA45AB3D}" srcOrd="0" destOrd="0" presId="urn:microsoft.com/office/officeart/2005/8/layout/bProcess4"/>
    <dgm:cxn modelId="{B322D569-DEAC-4EE2-84CF-F570408B060A}" type="presParOf" srcId="{9700F7A1-B7F3-45CE-8A80-6B2CA0ED648D}" destId="{92B35428-73AA-4755-AD0D-1C469E4BA29E}" srcOrd="1" destOrd="0" presId="urn:microsoft.com/office/officeart/2005/8/layout/bProcess4"/>
    <dgm:cxn modelId="{D4D88242-A5B0-45FF-B6E6-6B80BC4DA263}" type="presParOf" srcId="{5B26EA26-DD1E-4C65-8ADB-4FFF0F888F43}" destId="{6F7951FA-F943-4096-BF97-55876275364D}" srcOrd="9" destOrd="0" presId="urn:microsoft.com/office/officeart/2005/8/layout/bProcess4"/>
    <dgm:cxn modelId="{2F6CAB37-F48D-451F-B993-EA36F60C3AAB}" type="presParOf" srcId="{5B26EA26-DD1E-4C65-8ADB-4FFF0F888F43}" destId="{3C25538E-897A-49B2-BD06-13E436117E9C}" srcOrd="10" destOrd="0" presId="urn:microsoft.com/office/officeart/2005/8/layout/bProcess4"/>
    <dgm:cxn modelId="{617BBE18-19D8-43EE-A489-F98E6E0ABC46}" type="presParOf" srcId="{3C25538E-897A-49B2-BD06-13E436117E9C}" destId="{075DC292-7440-4191-96E1-D77BB493458F}" srcOrd="0" destOrd="0" presId="urn:microsoft.com/office/officeart/2005/8/layout/bProcess4"/>
    <dgm:cxn modelId="{097E0282-73E6-4E9C-B698-2BE580D5F807}" type="presParOf" srcId="{3C25538E-897A-49B2-BD06-13E436117E9C}" destId="{28F3DF24-8045-4081-809C-52B8342B4AAF}" srcOrd="1" destOrd="0" presId="urn:microsoft.com/office/officeart/2005/8/layout/bProcess4"/>
    <dgm:cxn modelId="{0108A14C-9EDD-44CC-9D50-F4202C037502}" type="presParOf" srcId="{5B26EA26-DD1E-4C65-8ADB-4FFF0F888F43}" destId="{E955F7B9-BEC5-4DAB-81F5-1CB0C7D1CED5}" srcOrd="11" destOrd="0" presId="urn:microsoft.com/office/officeart/2005/8/layout/bProcess4"/>
    <dgm:cxn modelId="{7C848086-79C3-4B50-8A32-512E7ADD6918}" type="presParOf" srcId="{5B26EA26-DD1E-4C65-8ADB-4FFF0F888F43}" destId="{6C235691-8B64-4E3A-97F1-E495B4D344C6}" srcOrd="12" destOrd="0" presId="urn:microsoft.com/office/officeart/2005/8/layout/bProcess4"/>
    <dgm:cxn modelId="{C43B29C4-FCE3-4200-A13F-09E851AFFCF4}" type="presParOf" srcId="{6C235691-8B64-4E3A-97F1-E495B4D344C6}" destId="{39EDFDB7-4BD8-486C-9EB0-A67183AF0511}" srcOrd="0" destOrd="0" presId="urn:microsoft.com/office/officeart/2005/8/layout/bProcess4"/>
    <dgm:cxn modelId="{68D9C4CA-3FB1-46D1-81A5-4B80BDFD9530}" type="presParOf" srcId="{6C235691-8B64-4E3A-97F1-E495B4D344C6}" destId="{A004636C-DA62-4DD4-8071-A1485BF1F069}" srcOrd="1" destOrd="0" presId="urn:microsoft.com/office/officeart/2005/8/layout/bProcess4"/>
    <dgm:cxn modelId="{DC36BA2E-73BF-48C0-8EA8-8101C5A1C678}" type="presParOf" srcId="{5B26EA26-DD1E-4C65-8ADB-4FFF0F888F43}" destId="{13AB2DE6-5341-46DF-B351-084DDA68E6B4}" srcOrd="13" destOrd="0" presId="urn:microsoft.com/office/officeart/2005/8/layout/bProcess4"/>
    <dgm:cxn modelId="{02A3B33A-657E-4327-A334-20138575A3B5}" type="presParOf" srcId="{5B26EA26-DD1E-4C65-8ADB-4FFF0F888F43}" destId="{04EABB9A-674E-4AF5-B944-F96CB47F5191}" srcOrd="14" destOrd="0" presId="urn:microsoft.com/office/officeart/2005/8/layout/bProcess4"/>
    <dgm:cxn modelId="{1B5F7C12-4428-4288-8800-5CACB6B65E54}" type="presParOf" srcId="{04EABB9A-674E-4AF5-B944-F96CB47F5191}" destId="{BE6E8FE5-E0AA-4150-8E39-FF9C71DB461A}" srcOrd="0" destOrd="0" presId="urn:microsoft.com/office/officeart/2005/8/layout/bProcess4"/>
    <dgm:cxn modelId="{C8038B8E-A14D-48DD-9987-F3D45A1BA350}" type="presParOf" srcId="{04EABB9A-674E-4AF5-B944-F96CB47F5191}" destId="{7505C9BD-1357-4B8F-97BC-8E818200AA13}" srcOrd="1" destOrd="0" presId="urn:microsoft.com/office/officeart/2005/8/layout/bProcess4"/>
    <dgm:cxn modelId="{7C508D19-CE2D-4A2D-9FD7-3E79DA82DA7B}" type="presParOf" srcId="{5B26EA26-DD1E-4C65-8ADB-4FFF0F888F43}" destId="{D89202B8-477A-4BD8-838B-AC466D4D5F08}" srcOrd="15" destOrd="0" presId="urn:microsoft.com/office/officeart/2005/8/layout/bProcess4"/>
    <dgm:cxn modelId="{1CBA43BB-74FB-42ED-BB09-7055E5DF27F2}" type="presParOf" srcId="{5B26EA26-DD1E-4C65-8ADB-4FFF0F888F43}" destId="{444A753C-6C49-4E4E-88AC-5730AE9D54B9}" srcOrd="16" destOrd="0" presId="urn:microsoft.com/office/officeart/2005/8/layout/bProcess4"/>
    <dgm:cxn modelId="{1EDF3809-D3FF-4353-86FA-4C6EF29F0B60}" type="presParOf" srcId="{444A753C-6C49-4E4E-88AC-5730AE9D54B9}" destId="{51E02023-206C-4D3B-B52A-B9379721B589}" srcOrd="0" destOrd="0" presId="urn:microsoft.com/office/officeart/2005/8/layout/bProcess4"/>
    <dgm:cxn modelId="{3BE422AD-F796-4C54-9378-E75B3C5EEC81}" type="presParOf" srcId="{444A753C-6C49-4E4E-88AC-5730AE9D54B9}" destId="{B18CE8D2-8BB5-468A-984A-5A5268FBCEA7}" srcOrd="1" destOrd="0" presId="urn:microsoft.com/office/officeart/2005/8/layout/bProcess4"/>
    <dgm:cxn modelId="{1CE26BBE-6476-4F40-A774-37B0C5B01FE7}" type="presParOf" srcId="{5B26EA26-DD1E-4C65-8ADB-4FFF0F888F43}" destId="{37DAA7AB-56EF-4885-8C2A-5789B534B608}" srcOrd="17" destOrd="0" presId="urn:microsoft.com/office/officeart/2005/8/layout/bProcess4"/>
    <dgm:cxn modelId="{D800E463-23C8-4DCE-9CE6-65FB6464878C}" type="presParOf" srcId="{5B26EA26-DD1E-4C65-8ADB-4FFF0F888F43}" destId="{32F63611-68C9-4BCD-8B7D-0DBAD0F266EA}" srcOrd="18" destOrd="0" presId="urn:microsoft.com/office/officeart/2005/8/layout/bProcess4"/>
    <dgm:cxn modelId="{5D30AFB2-975D-4ECF-B626-243D36D32B36}" type="presParOf" srcId="{32F63611-68C9-4BCD-8B7D-0DBAD0F266EA}" destId="{78DC5A7C-0B07-4302-B03C-38B62DF9E647}" srcOrd="0" destOrd="0" presId="urn:microsoft.com/office/officeart/2005/8/layout/bProcess4"/>
    <dgm:cxn modelId="{68CE0320-0BFD-4B4F-9515-2088DAEAB8F9}" type="presParOf" srcId="{32F63611-68C9-4BCD-8B7D-0DBAD0F266EA}" destId="{101395EA-6952-4D3E-AA83-BABDD44436DA}" srcOrd="1" destOrd="0" presId="urn:microsoft.com/office/officeart/2005/8/layout/bProcess4"/>
    <dgm:cxn modelId="{2954B311-7FF4-4466-9DB3-0C04E587F0E9}" type="presParOf" srcId="{5B26EA26-DD1E-4C65-8ADB-4FFF0F888F43}" destId="{24632335-3E66-47C8-A64D-86CBED699C54}" srcOrd="19" destOrd="0" presId="urn:microsoft.com/office/officeart/2005/8/layout/bProcess4"/>
    <dgm:cxn modelId="{2D7478D1-99DA-475D-841B-1EA6067CECE8}" type="presParOf" srcId="{5B26EA26-DD1E-4C65-8ADB-4FFF0F888F43}" destId="{416D581C-A2DC-4CE3-970F-3BFBB39C9746}" srcOrd="20" destOrd="0" presId="urn:microsoft.com/office/officeart/2005/8/layout/bProcess4"/>
    <dgm:cxn modelId="{40B01A15-A3D8-44F9-8EE4-A1A5E85B3070}" type="presParOf" srcId="{416D581C-A2DC-4CE3-970F-3BFBB39C9746}" destId="{70005EA3-DF3E-4045-A7C7-86701AEFE21C}" srcOrd="0" destOrd="0" presId="urn:microsoft.com/office/officeart/2005/8/layout/bProcess4"/>
    <dgm:cxn modelId="{1F8E4747-3285-4349-8F80-FBBD488A9DA7}" type="presParOf" srcId="{416D581C-A2DC-4CE3-970F-3BFBB39C9746}" destId="{C2AA72C0-E522-44F6-8921-0AECB07F8F52}" srcOrd="1" destOrd="0" presId="urn:microsoft.com/office/officeart/2005/8/layout/bProcess4"/>
    <dgm:cxn modelId="{A8C60FD5-E9B4-4484-8D0F-7F089A6AD972}" type="presParOf" srcId="{5B26EA26-DD1E-4C65-8ADB-4FFF0F888F43}" destId="{C90074BC-C175-40B7-9B4B-7EFC0E669561}" srcOrd="21" destOrd="0" presId="urn:microsoft.com/office/officeart/2005/8/layout/bProcess4"/>
    <dgm:cxn modelId="{D6442D01-9D94-42C3-86F7-3451A2EE6E2F}" type="presParOf" srcId="{5B26EA26-DD1E-4C65-8ADB-4FFF0F888F43}" destId="{AD38BBAF-3625-4C75-BC76-7F3370E9AD4F}" srcOrd="22" destOrd="0" presId="urn:microsoft.com/office/officeart/2005/8/layout/bProcess4"/>
    <dgm:cxn modelId="{4F15713D-51CF-4DE6-A733-5ED425B8A53C}" type="presParOf" srcId="{AD38BBAF-3625-4C75-BC76-7F3370E9AD4F}" destId="{F033E706-DD7D-49A0-A845-57CC184D466A}" srcOrd="0" destOrd="0" presId="urn:microsoft.com/office/officeart/2005/8/layout/bProcess4"/>
    <dgm:cxn modelId="{F0F7C96D-19C0-4052-833C-BE786BFC3D70}" type="presParOf" srcId="{AD38BBAF-3625-4C75-BC76-7F3370E9AD4F}" destId="{D0D5DA7D-6C23-4352-933C-5964A9FC6FAB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AB6D5-7AFA-4F00-84A4-A3D4C823E2B9}">
      <dsp:nvSpPr>
        <dsp:cNvPr id="0" name=""/>
        <dsp:cNvSpPr/>
      </dsp:nvSpPr>
      <dsp:spPr>
        <a:xfrm rot="5400000">
          <a:off x="2946200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9A455-B2D8-4427-AC39-46EDE86C897F}">
      <dsp:nvSpPr>
        <dsp:cNvPr id="0" name=""/>
        <dsp:cNvSpPr/>
      </dsp:nvSpPr>
      <dsp:spPr>
        <a:xfrm>
          <a:off x="3338783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dasgau fyddwch chi'n eu cynllunio ar gyfer eich disgyblion?</a:t>
          </a:r>
        </a:p>
      </dsp:txBody>
      <dsp:txXfrm>
        <a:off x="3378754" y="43221"/>
        <a:ext cx="2194578" cy="1284770"/>
      </dsp:txXfrm>
    </dsp:sp>
    <dsp:sp modelId="{EBE08552-3366-4E62-9B48-0FB577D44743}">
      <dsp:nvSpPr>
        <dsp:cNvPr id="0" name=""/>
        <dsp:cNvSpPr/>
      </dsp:nvSpPr>
      <dsp:spPr>
        <a:xfrm rot="5400000">
          <a:off x="2946200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FFDAD-B1D6-4B5E-95D7-ACEC028E6F75}">
      <dsp:nvSpPr>
        <dsp:cNvPr id="0" name=""/>
        <dsp:cNvSpPr/>
      </dsp:nvSpPr>
      <dsp:spPr>
        <a:xfrm>
          <a:off x="3338783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mor hir fydd y tasgau'n eu cymryd?</a:t>
          </a:r>
        </a:p>
      </dsp:txBody>
      <dsp:txXfrm>
        <a:off x="3378754" y="1749111"/>
        <a:ext cx="2194578" cy="1284770"/>
      </dsp:txXfrm>
    </dsp:sp>
    <dsp:sp modelId="{F9FF55D1-A417-4660-A08A-7CC7E331DCF4}">
      <dsp:nvSpPr>
        <dsp:cNvPr id="0" name=""/>
        <dsp:cNvSpPr/>
      </dsp:nvSpPr>
      <dsp:spPr>
        <a:xfrm rot="5400000">
          <a:off x="2946200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85CC-D311-496A-8677-25AB4CDA0279}">
      <dsp:nvSpPr>
        <dsp:cNvPr id="0" name=""/>
        <dsp:cNvSpPr/>
      </dsp:nvSpPr>
      <dsp:spPr>
        <a:xfrm>
          <a:off x="3338783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fyddwch chi'n trefnu'r grwpiau?</a:t>
          </a:r>
        </a:p>
      </dsp:txBody>
      <dsp:txXfrm>
        <a:off x="3378754" y="3455001"/>
        <a:ext cx="2194578" cy="1284770"/>
      </dsp:txXfrm>
    </dsp:sp>
    <dsp:sp modelId="{4EB972FE-ED71-44B9-92BA-F01868808021}">
      <dsp:nvSpPr>
        <dsp:cNvPr id="0" name=""/>
        <dsp:cNvSpPr/>
      </dsp:nvSpPr>
      <dsp:spPr>
        <a:xfrm>
          <a:off x="3799145" y="5351101"/>
          <a:ext cx="3019653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D9FE4-B25C-41B0-982D-CFA94D8DA633}">
      <dsp:nvSpPr>
        <dsp:cNvPr id="0" name=""/>
        <dsp:cNvSpPr/>
      </dsp:nvSpPr>
      <dsp:spPr>
        <a:xfrm>
          <a:off x="3338783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Oes angen unrhyw adnoddau arnoch?</a:t>
          </a:r>
        </a:p>
      </dsp:txBody>
      <dsp:txXfrm>
        <a:off x="3378754" y="5160891"/>
        <a:ext cx="2194578" cy="1284770"/>
      </dsp:txXfrm>
    </dsp:sp>
    <dsp:sp modelId="{6F7951FA-F943-4096-BF97-55876275364D}">
      <dsp:nvSpPr>
        <dsp:cNvPr id="0" name=""/>
        <dsp:cNvSpPr/>
      </dsp:nvSpPr>
      <dsp:spPr>
        <a:xfrm rot="16200000">
          <a:off x="5971312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35428-73AA-4755-AD0D-1C469E4BA29E}">
      <dsp:nvSpPr>
        <dsp:cNvPr id="0" name=""/>
        <dsp:cNvSpPr/>
      </dsp:nvSpPr>
      <dsp:spPr>
        <a:xfrm>
          <a:off x="6363895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Oes </a:t>
          </a:r>
          <a:r>
            <a:rPr lang="en-US" sz="2000" b="1" kern="1200" dirty="0" err="1"/>
            <a:t>angen</a:t>
          </a:r>
          <a:r>
            <a:rPr lang="en-US" sz="2000" b="1" kern="1200" dirty="0"/>
            <a:t> </a:t>
          </a:r>
          <a:r>
            <a:rPr lang="en-US" sz="2000" b="1" kern="1200" dirty="0" err="1"/>
            <a:t>fersiynau</a:t>
          </a:r>
          <a:r>
            <a:rPr lang="en-US" sz="2000" b="1" kern="1200" dirty="0"/>
            <a:t> </a:t>
          </a:r>
          <a:r>
            <a:rPr lang="en-US" sz="2000" b="1" kern="1200" dirty="0" err="1"/>
            <a:t>gwahaniaethol</a:t>
          </a:r>
          <a:r>
            <a:rPr lang="en-US" sz="2000" b="1" kern="1200" dirty="0"/>
            <a:t> </a:t>
          </a:r>
          <a:r>
            <a:rPr lang="en-US" sz="2000" b="1" kern="1200" dirty="0" err="1"/>
            <a:t>ar</a:t>
          </a:r>
          <a:r>
            <a:rPr lang="en-US" sz="2000" b="1" kern="1200" dirty="0"/>
            <a:t> </a:t>
          </a:r>
          <a:r>
            <a:rPr lang="en-US" sz="2000" b="1" kern="1200" dirty="0" err="1"/>
            <a:t>yr</a:t>
          </a:r>
          <a:r>
            <a:rPr lang="en-US" sz="2000" b="1" kern="1200" dirty="0"/>
            <a:t> </a:t>
          </a:r>
          <a:r>
            <a:rPr lang="en-US" sz="2000" b="1" kern="1200" dirty="0" err="1"/>
            <a:t>adnoddau</a:t>
          </a:r>
          <a:r>
            <a:rPr lang="en-US" sz="2000" b="1" kern="1200" dirty="0"/>
            <a:t>?</a:t>
          </a:r>
        </a:p>
      </dsp:txBody>
      <dsp:txXfrm>
        <a:off x="6403866" y="5160891"/>
        <a:ext cx="2194578" cy="1284770"/>
      </dsp:txXfrm>
    </dsp:sp>
    <dsp:sp modelId="{E955F7B9-BEC5-4DAB-81F5-1CB0C7D1CED5}">
      <dsp:nvSpPr>
        <dsp:cNvPr id="0" name=""/>
        <dsp:cNvSpPr/>
      </dsp:nvSpPr>
      <dsp:spPr>
        <a:xfrm rot="16200000">
          <a:off x="5971312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3DF24-8045-4081-809C-52B8342B4AAF}">
      <dsp:nvSpPr>
        <dsp:cNvPr id="0" name=""/>
        <dsp:cNvSpPr/>
      </dsp:nvSpPr>
      <dsp:spPr>
        <a:xfrm>
          <a:off x="6363895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/>
            <a:t>Ydych</a:t>
          </a:r>
          <a:r>
            <a:rPr lang="en-US" sz="2000" b="1" kern="1200" dirty="0"/>
            <a:t> chi </a:t>
          </a:r>
          <a:r>
            <a:rPr lang="en-US" sz="2000" b="1" kern="1200" dirty="0" err="1"/>
            <a:t>wedi</a:t>
          </a:r>
          <a:r>
            <a:rPr lang="en-US" sz="2000" b="1" kern="1200" dirty="0"/>
            <a:t> </a:t>
          </a:r>
          <a:r>
            <a:rPr lang="en-US" sz="2000" b="1" kern="1200" dirty="0" err="1"/>
            <a:t>darparu</a:t>
          </a:r>
          <a:r>
            <a:rPr lang="en-US" sz="2000" b="1" kern="1200" dirty="0"/>
            <a:t> </a:t>
          </a:r>
          <a:r>
            <a:rPr lang="en-US" sz="2000" b="1" kern="1200" dirty="0" err="1"/>
            <a:t>opsiwn</a:t>
          </a:r>
          <a:r>
            <a:rPr lang="en-US" sz="2000" b="1" kern="1200" dirty="0"/>
            <a:t> </a:t>
          </a:r>
          <a:r>
            <a:rPr lang="en-US" sz="2000" b="1" kern="1200" dirty="0" err="1"/>
            <a:t>heriol</a:t>
          </a:r>
          <a:r>
            <a:rPr lang="en-US" sz="2000" b="1" kern="1200" dirty="0"/>
            <a:t>?</a:t>
          </a:r>
        </a:p>
      </dsp:txBody>
      <dsp:txXfrm>
        <a:off x="6403866" y="3455001"/>
        <a:ext cx="2194578" cy="1284770"/>
      </dsp:txXfrm>
    </dsp:sp>
    <dsp:sp modelId="{13AB2DE6-5341-46DF-B351-084DDA68E6B4}">
      <dsp:nvSpPr>
        <dsp:cNvPr id="0" name=""/>
        <dsp:cNvSpPr/>
      </dsp:nvSpPr>
      <dsp:spPr>
        <a:xfrm rot="16200000">
          <a:off x="5971312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4636C-DA62-4DD4-8071-A1485BF1F069}">
      <dsp:nvSpPr>
        <dsp:cNvPr id="0" name=""/>
        <dsp:cNvSpPr/>
      </dsp:nvSpPr>
      <dsp:spPr>
        <a:xfrm>
          <a:off x="6363895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gwirio</a:t>
          </a:r>
          <a:r>
            <a:rPr lang="en-US" sz="2000" b="1" kern="1200" dirty="0"/>
            <a:t> </a:t>
          </a:r>
          <a:r>
            <a:rPr lang="en-US" sz="2000" b="1" kern="1200" dirty="0" err="1"/>
            <a:t>cynnydd</a:t>
          </a:r>
          <a:r>
            <a:rPr lang="en-US" sz="2000" b="1" kern="1200" dirty="0"/>
            <a:t>?</a:t>
          </a:r>
        </a:p>
      </dsp:txBody>
      <dsp:txXfrm>
        <a:off x="6403866" y="1749111"/>
        <a:ext cx="2194578" cy="1284770"/>
      </dsp:txXfrm>
    </dsp:sp>
    <dsp:sp modelId="{D89202B8-477A-4BD8-838B-AC466D4D5F08}">
      <dsp:nvSpPr>
        <dsp:cNvPr id="0" name=""/>
        <dsp:cNvSpPr/>
      </dsp:nvSpPr>
      <dsp:spPr>
        <a:xfrm>
          <a:off x="6824257" y="233431"/>
          <a:ext cx="3019653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C9BD-1357-4B8F-97BC-8E818200AA13}">
      <dsp:nvSpPr>
        <dsp:cNvPr id="0" name=""/>
        <dsp:cNvSpPr/>
      </dsp:nvSpPr>
      <dsp:spPr>
        <a:xfrm>
          <a:off x="6363895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</a:t>
          </a:r>
          <a:r>
            <a:rPr lang="en-US" sz="2000" b="1" kern="1200" dirty="0" err="1"/>
            <a:t>gwestiynau</a:t>
          </a:r>
          <a:r>
            <a:rPr lang="en-US" sz="2000" b="1" kern="1200" dirty="0"/>
            <a:t>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eu</a:t>
          </a:r>
          <a:r>
            <a:rPr lang="en-US" sz="2000" b="1" kern="1200" dirty="0"/>
            <a:t> </a:t>
          </a:r>
          <a:r>
            <a:rPr lang="en-US" sz="2000" b="1" kern="1200" dirty="0" err="1"/>
            <a:t>gofyn</a:t>
          </a:r>
          <a:r>
            <a:rPr lang="en-US" sz="2000" b="1" kern="1200" dirty="0"/>
            <a:t>?</a:t>
          </a:r>
        </a:p>
      </dsp:txBody>
      <dsp:txXfrm>
        <a:off x="6403866" y="43221"/>
        <a:ext cx="2194578" cy="1284770"/>
      </dsp:txXfrm>
    </dsp:sp>
    <dsp:sp modelId="{37DAA7AB-56EF-4885-8C2A-5789B534B608}">
      <dsp:nvSpPr>
        <dsp:cNvPr id="0" name=""/>
        <dsp:cNvSpPr/>
      </dsp:nvSpPr>
      <dsp:spPr>
        <a:xfrm rot="5400000">
          <a:off x="8996424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CE8D2-8BB5-468A-984A-5A5268FBCEA7}">
      <dsp:nvSpPr>
        <dsp:cNvPr id="0" name=""/>
        <dsp:cNvSpPr/>
      </dsp:nvSpPr>
      <dsp:spPr>
        <a:xfrm>
          <a:off x="9389007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cadw</a:t>
          </a:r>
          <a:r>
            <a:rPr lang="en-US" sz="2000" b="1" kern="1200" dirty="0"/>
            <a:t> </a:t>
          </a:r>
          <a:r>
            <a:rPr lang="en-US" sz="2000" b="1" kern="1200" dirty="0" err="1"/>
            <a:t>diddordeb</a:t>
          </a:r>
          <a:r>
            <a:rPr lang="en-US" sz="2000" b="1" kern="1200" dirty="0"/>
            <a:t> </a:t>
          </a:r>
          <a:r>
            <a:rPr lang="en-US" sz="2000" b="1" kern="1200" dirty="0" err="1"/>
            <a:t>eich</a:t>
          </a:r>
          <a:r>
            <a:rPr lang="en-US" sz="2000" b="1" kern="1200" dirty="0"/>
            <a:t> </a:t>
          </a:r>
          <a:r>
            <a:rPr lang="en-US" sz="2000" b="1" kern="1200" dirty="0" err="1"/>
            <a:t>disgyblion</a:t>
          </a:r>
          <a:r>
            <a:rPr lang="en-US" sz="2000" b="1" kern="1200" dirty="0"/>
            <a:t>?</a:t>
          </a:r>
        </a:p>
      </dsp:txBody>
      <dsp:txXfrm>
        <a:off x="9428978" y="43221"/>
        <a:ext cx="2194578" cy="1284770"/>
      </dsp:txXfrm>
    </dsp:sp>
    <dsp:sp modelId="{24632335-3E66-47C8-A64D-86CBED699C54}">
      <dsp:nvSpPr>
        <dsp:cNvPr id="0" name=""/>
        <dsp:cNvSpPr/>
      </dsp:nvSpPr>
      <dsp:spPr>
        <a:xfrm rot="5400000">
          <a:off x="8996424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395EA-6952-4D3E-AA83-BABDD44436DA}">
      <dsp:nvSpPr>
        <dsp:cNvPr id="0" name=""/>
        <dsp:cNvSpPr/>
      </dsp:nvSpPr>
      <dsp:spPr>
        <a:xfrm>
          <a:off x="9389007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fyddwch chi'n asesu cynnydd pob disgybl?</a:t>
          </a:r>
        </a:p>
      </dsp:txBody>
      <dsp:txXfrm>
        <a:off x="9428978" y="1749111"/>
        <a:ext cx="2194578" cy="1284770"/>
      </dsp:txXfrm>
    </dsp:sp>
    <dsp:sp modelId="{C90074BC-C175-40B7-9B4B-7EFC0E669561}">
      <dsp:nvSpPr>
        <dsp:cNvPr id="0" name=""/>
        <dsp:cNvSpPr/>
      </dsp:nvSpPr>
      <dsp:spPr>
        <a:xfrm rot="5400000">
          <a:off x="8996424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A72C0-E522-44F6-8921-0AECB07F8F52}">
      <dsp:nvSpPr>
        <dsp:cNvPr id="0" name=""/>
        <dsp:cNvSpPr/>
      </dsp:nvSpPr>
      <dsp:spPr>
        <a:xfrm>
          <a:off x="9389007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gorffen</a:t>
          </a:r>
          <a:r>
            <a:rPr lang="en-US" sz="2000" b="1" kern="1200" dirty="0"/>
            <a:t> </a:t>
          </a:r>
          <a:r>
            <a:rPr lang="en-US" sz="2000" b="1" kern="1200" dirty="0" err="1"/>
            <a:t>eich</a:t>
          </a:r>
          <a:r>
            <a:rPr lang="en-US" sz="2000" b="1" kern="1200" dirty="0"/>
            <a:t> </a:t>
          </a:r>
          <a:r>
            <a:rPr lang="en-US" sz="2000" b="1" kern="1200" dirty="0" err="1"/>
            <a:t>sesiwn</a:t>
          </a:r>
          <a:r>
            <a:rPr lang="en-US" sz="2000" b="1" kern="1200" dirty="0"/>
            <a:t>?</a:t>
          </a:r>
        </a:p>
      </dsp:txBody>
      <dsp:txXfrm>
        <a:off x="9428978" y="3455001"/>
        <a:ext cx="2194578" cy="1284770"/>
      </dsp:txXfrm>
    </dsp:sp>
    <dsp:sp modelId="{D0D5DA7D-6C23-4352-933C-5964A9FC6FAB}">
      <dsp:nvSpPr>
        <dsp:cNvPr id="0" name=""/>
        <dsp:cNvSpPr/>
      </dsp:nvSpPr>
      <dsp:spPr>
        <a:xfrm>
          <a:off x="9389007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rheoli'r</a:t>
          </a:r>
          <a:r>
            <a:rPr lang="en-US" sz="2000" b="1" kern="1200" dirty="0"/>
            <a:t> </a:t>
          </a:r>
          <a:r>
            <a:rPr lang="en-US" sz="2000" b="1" kern="1200" dirty="0" err="1"/>
            <a:t>newid</a:t>
          </a:r>
          <a:r>
            <a:rPr lang="en-US" sz="2000" b="1" kern="1200" dirty="0"/>
            <a:t> </a:t>
          </a:r>
          <a:r>
            <a:rPr lang="en-US" sz="2000" b="1" kern="1200" dirty="0" err="1"/>
            <a:t>i'r</a:t>
          </a:r>
          <a:r>
            <a:rPr lang="en-US" sz="2000" b="1" kern="1200" dirty="0"/>
            <a:t> </a:t>
          </a:r>
          <a:r>
            <a:rPr lang="en-US" sz="2000" b="1" kern="1200" dirty="0" err="1"/>
            <a:t>sesiwn</a:t>
          </a:r>
          <a:r>
            <a:rPr lang="en-US" sz="2000" b="1" kern="1200" dirty="0"/>
            <a:t> </a:t>
          </a:r>
          <a:r>
            <a:rPr lang="en-US" sz="2000" b="1" kern="1200" dirty="0" err="1"/>
            <a:t>nesaf</a:t>
          </a:r>
          <a:r>
            <a:rPr lang="en-US" sz="2000" b="1" kern="1200" dirty="0"/>
            <a:t>?</a:t>
          </a:r>
        </a:p>
      </dsp:txBody>
      <dsp:txXfrm>
        <a:off x="9428978" y="5160891"/>
        <a:ext cx="2194578" cy="1284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03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134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013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Cynllun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gwers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newydd</a:t>
            </a:r>
            <a:r>
              <a:rPr lang="en-US">
                <a:cs typeface="Calibri"/>
              </a:rPr>
              <a:t> (New lesson plan)</a:t>
            </a:r>
          </a:p>
          <a:p>
            <a:r>
              <a:rPr lang="en-US">
                <a:ea typeface="Calibri"/>
                <a:cs typeface="Calibri"/>
              </a:rPr>
              <a:t>Note changes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Evaluation removed – ask them to use their Learning Journal even better this year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Four Purposes section removed – does not mean you forget about them altogether but they do not drive your individual lessons.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Objectives –&gt; intentions change from a definitive 'thing' learnt by the end of the lesson towards a wider exploration of understanding regarding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317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77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874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questions relate to the Integral Skills in the </a:t>
            </a:r>
            <a:r>
              <a:rPr lang="en-GB" err="1"/>
              <a:t>CfW</a:t>
            </a:r>
            <a:r>
              <a:rPr lang="en-GB"/>
              <a:t> – Creativity and Innovation, Critical thinking and problem-solving, Personal effectiveness, Planning and organising.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19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308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16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630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Make sure they are happy with the vocab. </a:t>
            </a:r>
            <a:r>
              <a:rPr lang="en-GB" err="1">
                <a:cs typeface="Calibri"/>
              </a:rPr>
              <a:t>CAn</a:t>
            </a:r>
            <a:r>
              <a:rPr lang="en-GB">
                <a:cs typeface="Calibri"/>
              </a:rPr>
              <a:t> they name the Standards? Do they know any of the strands?</a:t>
            </a:r>
          </a:p>
          <a:p>
            <a:r>
              <a:rPr lang="en-GB">
                <a:cs typeface="Calibri"/>
              </a:rPr>
              <a:t>Task use the cut out standards to match to the standards.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9376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05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247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095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34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37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257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9340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256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1089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Llyfr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newydd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erbyn</a:t>
            </a:r>
            <a:r>
              <a:rPr lang="en-US">
                <a:cs typeface="Calibri"/>
              </a:rPr>
              <a:t> PAP2  (New book by PTE2)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7834FD-5F88-44E0-8D02-29E296FF6AD2}" type="slidenum">
              <a:rPr lang="en-GB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123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392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050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5943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0528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19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39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slideLayout" Target="../slideLayouts/slideLayout38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23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slideLayout" Target="../slideLayouts/slideLayout4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9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7.xml"/><Relationship Id="rId4" Type="http://schemas.openxmlformats.org/officeDocument/2006/relationships/image" Target="../media/image1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758" r:id="rId5"/>
    <p:sldLayoutId id="2147483678" r:id="rId6"/>
    <p:sldLayoutId id="2147483753" r:id="rId7"/>
    <p:sldLayoutId id="2147483754" r:id="rId8"/>
    <p:sldLayoutId id="2147483756" r:id="rId9"/>
    <p:sldLayoutId id="2147483717" r:id="rId10"/>
    <p:sldLayoutId id="2147483757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662" r:id="rId16"/>
    <p:sldLayoutId id="2147483660" r:id="rId17"/>
    <p:sldLayoutId id="2147483665" r:id="rId18"/>
    <p:sldLayoutId id="2147483661" r:id="rId19"/>
    <p:sldLayoutId id="2147483729" r:id="rId20"/>
    <p:sldLayoutId id="2147483730" r:id="rId21"/>
    <p:sldLayoutId id="2147483719" r:id="rId22"/>
    <p:sldLayoutId id="2147483723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9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8.xml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hyperlink" Target="https://hwb.gov.wales/api/storage/f0f6edf7-415f-42aa-9053-6f8e691e2eff/fframwaith-rhifedd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Relationship Id="rId6" Type="http://schemas.openxmlformats.org/officeDocument/2006/relationships/hyperlink" Target="https://hwb.gov.wales/api/storage/afbba938-68fd-4089-9871-8570056a4bfb/fframwaith-llythrennedd.pdf" TargetMode="External"/><Relationship Id="rId5" Type="http://schemas.openxmlformats.org/officeDocument/2006/relationships/hyperlink" Target="https://hwb.gov.wales/api/storage/84f561c2-83b4-4bac-b365-d992718aea24/dcfw40620.pdf" TargetMode="Externa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26.png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28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29.png"/><Relationship Id="rId4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33.png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47.png"/><Relationship Id="rId3" Type="http://schemas.openxmlformats.org/officeDocument/2006/relationships/image" Target="../media/image23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jpeg"/><Relationship Id="rId4" Type="http://schemas.openxmlformats.org/officeDocument/2006/relationships/image" Target="../media/image20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" TargetMode="External"/><Relationship Id="rId7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hwb.gov.wales/api/storage/84f561c2-83b4-4bac-b365-d992718aea24/dcfw40620.pdf" TargetMode="External"/><Relationship Id="rId5" Type="http://schemas.openxmlformats.org/officeDocument/2006/relationships/hyperlink" Target="https://hwb.gov.wales/api/storage/f0f6edf7-415f-42aa-9053-6f8e691e2eff/fframwaith-rhifedd.pdf" TargetMode="External"/><Relationship Id="rId4" Type="http://schemas.openxmlformats.org/officeDocument/2006/relationships/hyperlink" Target="https://hwb.gov.wales/api/storage/afbba938-68fd-4089-9871-8570056a4bfb/fframwaith-llythrenned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people standing in different poses&#10;&#10;Description automatically generated">
            <a:extLst>
              <a:ext uri="{FF2B5EF4-FFF2-40B4-BE49-F238E27FC236}">
                <a16:creationId xmlns:a16="http://schemas.microsoft.com/office/drawing/2014/main" id="{B4310FBB-AA10-2ED0-E29E-F607C35461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60822" y="1325886"/>
            <a:ext cx="6298023" cy="4743586"/>
          </a:xfrm>
        </p:spPr>
      </p:pic>
    </p:spTree>
    <p:extLst>
      <p:ext uri="{BB962C8B-B14F-4D97-AF65-F5344CB8AC3E}">
        <p14:creationId xmlns:p14="http://schemas.microsoft.com/office/powerpoint/2010/main" val="1844922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790" y="110333"/>
            <a:ext cx="9490744" cy="640080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LLWYBER TAR/QTS PATHWAY </a:t>
            </a:r>
            <a:b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  <a:cs typeface="Quire Sans"/>
              </a:rPr>
            </a:br>
            <a:r>
              <a:rPr lang="en-GB" sz="4000" err="1">
                <a:solidFill>
                  <a:schemeClr val="bg2">
                    <a:lumMod val="25000"/>
                  </a:schemeClr>
                </a:solidFill>
                <a:latin typeface="+mn-lt"/>
              </a:rPr>
              <a:t>Sesiwn</a:t>
            </a:r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 2/Session 2 </a:t>
            </a:r>
            <a:br>
              <a:rPr lang="en-US"/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515703" y="1699649"/>
            <a:ext cx="13224502" cy="17257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6000">
                <a:ea typeface="+mj-lt"/>
                <a:cs typeface="+mj-lt"/>
              </a:rPr>
              <a:t>'</a:t>
            </a:r>
            <a:r>
              <a:rPr lang="en-GB" sz="6000" err="1">
                <a:ea typeface="+mj-lt"/>
                <a:cs typeface="+mj-lt"/>
              </a:rPr>
              <a:t>Cynllunio</a:t>
            </a:r>
            <a:r>
              <a:rPr lang="en-GB" sz="6000">
                <a:ea typeface="+mj-lt"/>
                <a:cs typeface="+mj-lt"/>
              </a:rPr>
              <a:t> </a:t>
            </a:r>
            <a:r>
              <a:rPr lang="en-GB" sz="6000" err="1">
                <a:ea typeface="+mj-lt"/>
                <a:cs typeface="+mj-lt"/>
              </a:rPr>
              <a:t>Gwersi</a:t>
            </a:r>
            <a:r>
              <a:rPr lang="en-GB" sz="6000">
                <a:ea typeface="+mj-lt"/>
                <a:cs typeface="+mj-lt"/>
              </a:rPr>
              <a:t> - y broses'</a:t>
            </a:r>
            <a:endParaRPr lang="en-US" sz="6000">
              <a:ea typeface="+mj-lt"/>
              <a:cs typeface="+mj-lt"/>
            </a:endParaRPr>
          </a:p>
          <a:p>
            <a:r>
              <a:rPr lang="en-GB" sz="6000"/>
              <a:t>'Lesson Planning – the process'</a:t>
            </a:r>
            <a:endParaRPr lang="en-US" sz="6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745218" y="3682208"/>
            <a:ext cx="6858000" cy="6400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6/3/23   2-4</a:t>
            </a:r>
            <a:endParaRPr lang="en-US">
              <a:solidFill>
                <a:schemeClr val="bg2">
                  <a:lumMod val="25000"/>
                </a:schemeClr>
              </a:solidFill>
            </a:endParaRPr>
          </a:p>
          <a:p>
            <a:endParaRPr lang="en-US"/>
          </a:p>
        </p:txBody>
      </p:sp>
      <p:pic>
        <p:nvPicPr>
          <p:cNvPr id="12" name="Graphic 11" descr="Person wearing yellow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96868" y="3745125"/>
            <a:ext cx="2245482" cy="1569452"/>
          </a:xfrm>
          <a:prstGeom prst="rect">
            <a:avLst/>
          </a:prstGeom>
        </p:spPr>
      </p:pic>
      <p:pic>
        <p:nvPicPr>
          <p:cNvPr id="8" name="Graphic 7" descr="Doctor finger on chin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61720" y="4528462"/>
            <a:ext cx="452374" cy="1709233"/>
          </a:xfrm>
          <a:prstGeom prst="rect">
            <a:avLst/>
          </a:prstGeom>
        </p:spPr>
      </p:pic>
      <p:pic>
        <p:nvPicPr>
          <p:cNvPr id="10" name="Graphic 9" descr="Person checking the window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507444" y="4003318"/>
            <a:ext cx="2245482" cy="1569452"/>
          </a:xfrm>
          <a:prstGeom prst="rect">
            <a:avLst/>
          </a:prstGeom>
        </p:spPr>
      </p:pic>
      <p:pic>
        <p:nvPicPr>
          <p:cNvPr id="6" name="Graphic 5" descr="Businessman shrugging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580883" y="4571574"/>
            <a:ext cx="998046" cy="1748841"/>
          </a:xfrm>
          <a:prstGeom prst="rect">
            <a:avLst/>
          </a:prstGeom>
        </p:spPr>
      </p:pic>
      <p:pic>
        <p:nvPicPr>
          <p:cNvPr id="7" name="Picture 6" descr="Teacher with students conducting scientific experiment">
            <a:extLst>
              <a:ext uri="{FF2B5EF4-FFF2-40B4-BE49-F238E27FC236}">
                <a16:creationId xmlns:a16="http://schemas.microsoft.com/office/drawing/2014/main" id="{093C3DD7-C3D9-3B5E-CDC2-D250206CF4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5517318" y="5720842"/>
            <a:ext cx="1301912" cy="862644"/>
          </a:xfrm>
          <a:prstGeom prst="rect">
            <a:avLst/>
          </a:prstGeom>
        </p:spPr>
      </p:pic>
      <p:pic>
        <p:nvPicPr>
          <p:cNvPr id="11" name="Picture 10" descr="School students in class doing schoolwork">
            <a:extLst>
              <a:ext uri="{FF2B5EF4-FFF2-40B4-BE49-F238E27FC236}">
                <a16:creationId xmlns:a16="http://schemas.microsoft.com/office/drawing/2014/main" id="{5E041B3A-1BED-6DE2-7523-479A48F11D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5524309" y="4788290"/>
            <a:ext cx="1294282" cy="86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98133" y="1139355"/>
            <a:ext cx="5465572" cy="512949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3200">
              <a:solidFill>
                <a:schemeClr val="tx1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BD: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ddeall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y broses o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gynllunio'r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gwersi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a'i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chysylltiadau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â'r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Safonau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GB" sz="3200" dirty="0" err="1">
              <a:solidFill>
                <a:srgbClr val="FFFFFF"/>
              </a:solidFill>
            </a:endParaRPr>
          </a:p>
          <a:p>
            <a:pPr algn="ctr"/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Proffesiynol</a:t>
            </a:r>
            <a:endParaRPr lang="en-GB" sz="3200" dirty="0" err="1"/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20920" y="-88365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600" b="1" u="sng">
              <a:solidFill>
                <a:srgbClr val="00B050"/>
              </a:solidFill>
              <a:ea typeface="+mj-lt"/>
              <a:cs typeface="+mj-lt"/>
            </a:endParaRPr>
          </a:p>
        </p:txBody>
      </p:sp>
      <p:pic>
        <p:nvPicPr>
          <p:cNvPr id="2" name="Picture 1" descr="A group of cartoon people&#10;&#10;Description automatically generated">
            <a:extLst>
              <a:ext uri="{FF2B5EF4-FFF2-40B4-BE49-F238E27FC236}">
                <a16:creationId xmlns:a16="http://schemas.microsoft.com/office/drawing/2014/main" id="{B1DD2BB0-B236-5556-EC1D-DB4A51C6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211" y="354165"/>
            <a:ext cx="5367067" cy="31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81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31375" y="1495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32434" y="1448514"/>
            <a:ext cx="11577562" cy="42319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spc="-8" err="1">
                <a:solidFill>
                  <a:srgbClr val="00B050"/>
                </a:solidFill>
                <a:latin typeface="Calibri"/>
                <a:cs typeface="Calibri"/>
              </a:rPr>
              <a:t>Erbyn</a:t>
            </a: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2800" b="1" spc="-8" err="1">
                <a:solidFill>
                  <a:srgbClr val="00B050"/>
                </a:solidFill>
                <a:latin typeface="Calibri"/>
                <a:cs typeface="Calibri"/>
              </a:rPr>
              <a:t>diwedd</a:t>
            </a: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 y </a:t>
            </a:r>
            <a:r>
              <a:rPr lang="en-GB" sz="2800" b="1" spc="-8" err="1">
                <a:solidFill>
                  <a:srgbClr val="00B050"/>
                </a:solidFill>
                <a:latin typeface="Calibri"/>
                <a:cs typeface="Calibri"/>
              </a:rPr>
              <a:t>sesiwn</a:t>
            </a: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, </a:t>
            </a:r>
            <a:r>
              <a:rPr lang="en-GB" sz="2800" b="1" spc="-8" err="1">
                <a:solidFill>
                  <a:srgbClr val="00B050"/>
                </a:solidFill>
                <a:latin typeface="Calibri"/>
                <a:cs typeface="Calibri"/>
              </a:rPr>
              <a:t>byddwch</a:t>
            </a: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...</a:t>
            </a:r>
            <a:endParaRPr lang="en-GB" sz="2800" spc="-8">
              <a:ea typeface="+mn-lt"/>
              <a:cs typeface="+mn-lt"/>
            </a:endParaRPr>
          </a:p>
          <a:p>
            <a:endParaRPr lang="en-GB" sz="2800" b="1" spc="-8">
              <a:solidFill>
                <a:srgbClr val="00B050"/>
              </a:solidFill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err="1">
                <a:ea typeface="+mn-lt"/>
                <a:cs typeface="+mn-lt"/>
              </a:rPr>
              <a:t>cael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trosolwg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o'r</a:t>
            </a:r>
            <a:r>
              <a:rPr lang="en-US" sz="2400">
                <a:ea typeface="+mn-lt"/>
                <a:cs typeface="+mn-lt"/>
              </a:rPr>
              <a:t> broses </a:t>
            </a:r>
            <a:r>
              <a:rPr lang="en-US" sz="2400" err="1">
                <a:ea typeface="+mn-lt"/>
                <a:cs typeface="+mn-lt"/>
              </a:rPr>
              <a:t>feddwl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tu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ôl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gynllunio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gwers</a:t>
            </a:r>
            <a:endParaRPr lang="en-US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err="1">
                <a:ea typeface="+mn-lt"/>
                <a:cs typeface="+mn-lt"/>
              </a:rPr>
              <a:t>gallu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cydnabod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Safonau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Proffesiynol</a:t>
            </a:r>
            <a:endParaRPr lang="en-US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err="1">
                <a:ea typeface="+mn-lt"/>
                <a:cs typeface="+mn-lt"/>
              </a:rPr>
              <a:t>gallu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creu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cysylltiadau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rhwng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cynllunio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gwersi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a'r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Safonau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Proffesiynol</a:t>
            </a:r>
            <a:endParaRPr lang="en-US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err="1">
                <a:ea typeface="+mn-lt"/>
                <a:cs typeface="+mn-lt"/>
              </a:rPr>
              <a:t>wedi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defnyddio'r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templed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cynllun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gwers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gynllunio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gwers</a:t>
            </a:r>
            <a:endParaRPr lang="en-US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err="1">
                <a:ea typeface="+mn-lt"/>
                <a:cs typeface="+mn-lt"/>
              </a:rPr>
              <a:t>dechrau</a:t>
            </a:r>
            <a:r>
              <a:rPr lang="en-US" sz="2400">
                <a:ea typeface="+mn-lt"/>
                <a:cs typeface="+mn-lt"/>
              </a:rPr>
              <a:t> '</a:t>
            </a:r>
            <a:r>
              <a:rPr lang="en-US" sz="2400" err="1">
                <a:ea typeface="+mn-lt"/>
                <a:cs typeface="+mn-lt"/>
              </a:rPr>
              <a:t>delweddu</a:t>
            </a:r>
            <a:r>
              <a:rPr lang="en-US" sz="2400">
                <a:ea typeface="+mn-lt"/>
                <a:cs typeface="+mn-lt"/>
              </a:rPr>
              <a:t>' </a:t>
            </a:r>
            <a:r>
              <a:rPr lang="en-US" sz="2400" err="1">
                <a:ea typeface="+mn-lt"/>
                <a:cs typeface="+mn-lt"/>
              </a:rPr>
              <a:t>sut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gallai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gwers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redeg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mewn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bywyd</a:t>
            </a:r>
            <a:r>
              <a:rPr lang="en-US" sz="2400">
                <a:ea typeface="+mn-lt"/>
                <a:cs typeface="+mn-lt"/>
              </a:rPr>
              <a:t> go </a:t>
            </a:r>
            <a:r>
              <a:rPr lang="en-US" sz="2400" err="1">
                <a:ea typeface="+mn-lt"/>
                <a:cs typeface="+mn-lt"/>
              </a:rPr>
              <a:t>iawn</a:t>
            </a:r>
            <a:endParaRPr lang="en-US" sz="2000" err="1">
              <a:ea typeface="+mn-lt"/>
              <a:cs typeface="+mn-lt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>
              <a:cs typeface="Calibri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3C795B4B-4D3D-FEBA-CD68-B1393CEE18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8144" y="228142"/>
            <a:ext cx="5665365" cy="213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02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95353" y="803165"/>
            <a:ext cx="8473635" cy="181588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Fel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athro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bydd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llawer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o'ch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amser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cael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ei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dreulio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cynllunio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beth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fydd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disgyblion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ei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ddysgu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.</a:t>
            </a:r>
            <a:r>
              <a:rPr lang="en-GB" sz="2800" b="1" spc="-15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Mae'n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hanfodol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bod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chi'n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ymarfer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y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sgil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yma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, felly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byddwch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chi'n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gwella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wrth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gynllunio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dros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00B050"/>
                </a:solidFill>
                <a:ea typeface="+mn-lt"/>
                <a:cs typeface="+mn-lt"/>
              </a:rPr>
              <a:t>amser</a:t>
            </a:r>
            <a:r>
              <a:rPr lang="en-GB" sz="2800" b="1" spc="-15">
                <a:solidFill>
                  <a:srgbClr val="00B05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7D7E01-B3BC-B742-33CC-293CA46289BB}"/>
              </a:ext>
            </a:extLst>
          </p:cNvPr>
          <p:cNvSpPr txBox="1"/>
          <p:nvPr/>
        </p:nvSpPr>
        <p:spPr>
          <a:xfrm>
            <a:off x="303403" y="171974"/>
            <a:ext cx="91817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B050"/>
                </a:solidFill>
                <a:ea typeface="+mn-lt"/>
                <a:cs typeface="+mn-lt"/>
              </a:rPr>
              <a:t>Cynllunio</a:t>
            </a:r>
            <a:r>
              <a:rPr lang="en-US" sz="3600" b="1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B050"/>
                </a:solidFill>
                <a:ea typeface="+mn-lt"/>
                <a:cs typeface="+mn-lt"/>
              </a:rPr>
              <a:t>gwersi</a:t>
            </a:r>
            <a:endParaRPr lang="en-US" err="1">
              <a:solidFill>
                <a:srgbClr val="00B050"/>
              </a:solidFill>
              <a:cs typeface="Calibri" panose="020F0502020204030204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52A6331-3C4B-57AB-578D-45A87EBE480E}"/>
              </a:ext>
            </a:extLst>
          </p:cNvPr>
          <p:cNvSpPr/>
          <p:nvPr/>
        </p:nvSpPr>
        <p:spPr>
          <a:xfrm>
            <a:off x="8099571" y="110455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B83CC0F8-05B0-40E6-8D82-1BDFD3892F1B}"/>
              </a:ext>
            </a:extLst>
          </p:cNvPr>
          <p:cNvSpPr/>
          <p:nvPr/>
        </p:nvSpPr>
        <p:spPr>
          <a:xfrm>
            <a:off x="220910" y="2906785"/>
            <a:ext cx="346045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Lle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dwi'n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dechrau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EC9C40D9-240B-7359-41EE-499C0B237FE5}"/>
              </a:ext>
            </a:extLst>
          </p:cNvPr>
          <p:cNvSpPr/>
          <p:nvPr/>
        </p:nvSpPr>
        <p:spPr>
          <a:xfrm>
            <a:off x="3947020" y="2955721"/>
            <a:ext cx="4061668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ydw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allan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amser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59035E17-BF33-4B8D-175C-C4AB1A0D7E31}"/>
              </a:ext>
            </a:extLst>
          </p:cNvPr>
          <p:cNvSpPr/>
          <p:nvPr/>
        </p:nvSpPr>
        <p:spPr>
          <a:xfrm>
            <a:off x="304799" y="4444766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dasgau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dwi'n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dewis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CAA307BD-7192-A9F1-7A7E-8F6D477E1166}"/>
              </a:ext>
            </a:extLst>
          </p:cNvPr>
          <p:cNvSpPr/>
          <p:nvPr/>
        </p:nvSpPr>
        <p:spPr>
          <a:xfrm>
            <a:off x="3884104" y="4444766"/>
            <a:ext cx="4320328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ydw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allan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ddeunyddiau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4AE14902-EACD-EC42-8747-02E463910E0D}"/>
              </a:ext>
            </a:extLst>
          </p:cNvPr>
          <p:cNvSpPr/>
          <p:nvPr/>
        </p:nvSpPr>
        <p:spPr>
          <a:xfrm>
            <a:off x="8456102" y="2906784"/>
            <a:ext cx="3572310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cysylltu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Pedwar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Diben?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F5753A9-860A-EAD8-DDBE-51ECA81D6496}"/>
              </a:ext>
            </a:extLst>
          </p:cNvPr>
          <p:cNvSpPr/>
          <p:nvPr/>
        </p:nvSpPr>
        <p:spPr>
          <a:xfrm>
            <a:off x="8477076" y="4283977"/>
            <a:ext cx="3551338" cy="1370200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cadw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fy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myfyrwyr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ymgysylltu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65FED07B-D9EA-B32C-4431-ED0F8DCA2597}"/>
              </a:ext>
            </a:extLst>
          </p:cNvPr>
          <p:cNvSpPr/>
          <p:nvPr/>
        </p:nvSpPr>
        <p:spPr>
          <a:xfrm>
            <a:off x="8721753" y="1508619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aiff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rhywbeth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o'i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le?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3172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Byddwn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defnyddio'r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templed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fewn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ddarlith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hon er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mwyn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allu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profi'r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prosesau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meddwl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bob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rhan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1663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56ACC1-1209-7C8A-BBA9-F21485A84049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CF345D-AC42-DCF4-3EFD-2F6908192505}"/>
              </a:ext>
            </a:extLst>
          </p:cNvPr>
          <p:cNvSpPr txBox="1"/>
          <p:nvPr/>
        </p:nvSpPr>
        <p:spPr>
          <a:xfrm>
            <a:off x="277545" y="4692468"/>
            <a:ext cx="4991291" cy="20005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>
                <a:solidFill>
                  <a:srgbClr val="00B050"/>
                </a:solidFill>
                <a:cs typeface="Calibri"/>
              </a:rPr>
              <a:t>Rhan 1</a:t>
            </a:r>
            <a:endParaRPr lang="en-US" sz="28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Bwriad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y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gwers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>
                <a:solidFill>
                  <a:srgbClr val="00B050"/>
                </a:solidFill>
                <a:cs typeface="Calibri"/>
              </a:rPr>
              <a:t>Meini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Prawf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Llwyddiant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>
                <a:solidFill>
                  <a:srgbClr val="00B050"/>
                </a:solidFill>
                <a:cs typeface="Calibri"/>
              </a:rPr>
              <a:t>'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Syniadau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mawr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'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Cynllunio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gyfer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camsyniadau</a:t>
            </a:r>
            <a:endParaRPr lang="en-US" sz="2400" err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9F81B5D-05F4-468A-7E5B-E77C42B7BB91}"/>
              </a:ext>
            </a:extLst>
          </p:cNvPr>
          <p:cNvSpPr txBox="1"/>
          <p:nvPr/>
        </p:nvSpPr>
        <p:spPr>
          <a:xfrm>
            <a:off x="6862027" y="4695794"/>
            <a:ext cx="4980620" cy="19389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solidFill>
                  <a:srgbClr val="00B050"/>
                </a:solidFill>
                <a:cs typeface="Calibri"/>
              </a:rPr>
              <a:t>Rhan 2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Prif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weithgareddau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Cyfle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am 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Cyfle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i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holi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Enghreifftiau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o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waith</a:t>
            </a:r>
            <a:endParaRPr lang="en-US" sz="2400" err="1">
              <a:ea typeface="Calibri"/>
              <a:cs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453616" y="-238329"/>
            <a:ext cx="11020284" cy="9594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Templed</a:t>
            </a:r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cynllunio</a:t>
            </a:r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newydd</a:t>
            </a:r>
            <a:endParaRPr lang="en-US" sz="4000" err="1">
              <a:latin typeface="Calibri"/>
              <a:ea typeface="Calibri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5B8459F-863C-7C83-BE48-8ABF80C949ED}"/>
              </a:ext>
            </a:extLst>
          </p:cNvPr>
          <p:cNvCxnSpPr>
            <a:cxnSpLocks/>
          </p:cNvCxnSpPr>
          <p:nvPr/>
        </p:nvCxnSpPr>
        <p:spPr>
          <a:xfrm flipH="1">
            <a:off x="2665723" y="4110693"/>
            <a:ext cx="13306" cy="553962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AC2A036-ADEC-A5DA-98B4-77EAA99AA7E3}"/>
              </a:ext>
            </a:extLst>
          </p:cNvPr>
          <p:cNvCxnSpPr>
            <a:cxnSpLocks/>
          </p:cNvCxnSpPr>
          <p:nvPr/>
        </p:nvCxnSpPr>
        <p:spPr>
          <a:xfrm>
            <a:off x="9101062" y="4138318"/>
            <a:ext cx="15724" cy="495904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9AA3662-2371-EFD9-AB22-B41C7D6AA6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48" y="754710"/>
            <a:ext cx="5351929" cy="35018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white rectangular object with black text&#10;&#10;Description automatically generated">
            <a:extLst>
              <a:ext uri="{FF2B5EF4-FFF2-40B4-BE49-F238E27FC236}">
                <a16:creationId xmlns:a16="http://schemas.microsoft.com/office/drawing/2014/main" id="{95DE188E-E610-4FFD-EF29-9FDD85CEB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0048" y="761856"/>
            <a:ext cx="6157257" cy="34980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589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9FB73D31-67D9-D834-B47A-37D1E7202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963196" y="1002670"/>
            <a:ext cx="7622176" cy="304698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err="1">
                <a:ea typeface="+mn-lt"/>
                <a:cs typeface="+mn-lt"/>
              </a:rPr>
              <a:t>Defnyddiwch</a:t>
            </a:r>
            <a:r>
              <a:rPr lang="en-US" sz="2400" b="1">
                <a:ea typeface="+mn-lt"/>
                <a:cs typeface="+mn-lt"/>
              </a:rPr>
              <a:t> y '</a:t>
            </a:r>
            <a:r>
              <a:rPr lang="en-US" sz="2400" b="1" err="1">
                <a:ea typeface="+mn-lt"/>
                <a:cs typeface="+mn-lt"/>
              </a:rPr>
              <a:t>Fframweithiau</a:t>
            </a:r>
            <a:r>
              <a:rPr lang="en-US" sz="2400" b="1">
                <a:ea typeface="+mn-lt"/>
                <a:cs typeface="+mn-lt"/>
              </a:rPr>
              <a:t>'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gysylltu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cwricwlwm</a:t>
            </a:r>
            <a:r>
              <a:rPr lang="en-US" sz="2400" b="1">
                <a:ea typeface="+mn-lt"/>
                <a:cs typeface="+mn-lt"/>
              </a:rPr>
              <a:t>. 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bwnc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ydych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wedi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ddewis</a:t>
            </a:r>
            <a:r>
              <a:rPr lang="en-US" sz="2400" b="1">
                <a:ea typeface="+mn-lt"/>
                <a:cs typeface="+mn-lt"/>
              </a:rPr>
              <a:t>? 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sgiliau</a:t>
            </a:r>
            <a:r>
              <a:rPr lang="en-US" sz="2400" b="1">
                <a:ea typeface="+mn-lt"/>
                <a:cs typeface="+mn-lt"/>
              </a:rPr>
              <a:t>/</a:t>
            </a:r>
            <a:r>
              <a:rPr lang="en-US" sz="2400" b="1" err="1">
                <a:ea typeface="+mn-lt"/>
                <a:cs typeface="+mn-lt"/>
              </a:rPr>
              <a:t>gwybodaeth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fydd</a:t>
            </a:r>
            <a:r>
              <a:rPr lang="en-US" sz="2400" b="1">
                <a:ea typeface="+mn-lt"/>
                <a:cs typeface="+mn-lt"/>
              </a:rPr>
              <a:t> y </a:t>
            </a:r>
            <a:r>
              <a:rPr lang="en-US" sz="2400" b="1" err="1">
                <a:ea typeface="+mn-lt"/>
                <a:cs typeface="+mn-lt"/>
              </a:rPr>
              <a:t>disgyblion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defnyddio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 err="1">
                <a:ea typeface="+mn-lt"/>
                <a:cs typeface="+mn-lt"/>
              </a:rPr>
              <a:t>Bydd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cael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wneud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y </a:t>
            </a:r>
            <a:r>
              <a:rPr lang="en-US" sz="2400" b="1" err="1">
                <a:ea typeface="+mn-lt"/>
                <a:cs typeface="+mn-lt"/>
              </a:rPr>
              <a:t>cyd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mentor </a:t>
            </a:r>
            <a:r>
              <a:rPr lang="en-US" sz="2400" b="1" err="1">
                <a:ea typeface="+mn-lt"/>
                <a:cs typeface="+mn-lt"/>
              </a:rPr>
              <a:t>dosbarth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8929834" y="146824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41FBBFF-68B4-030D-D585-30B4E64B4185}"/>
              </a:ext>
            </a:extLst>
          </p:cNvPr>
          <p:cNvSpPr/>
          <p:nvPr/>
        </p:nvSpPr>
        <p:spPr>
          <a:xfrm rot="5400000">
            <a:off x="3130160" y="1268251"/>
            <a:ext cx="356531" cy="97871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54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612673" y="362744"/>
            <a:ext cx="6781856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â'r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DA2EF5-1A1B-3D7F-8E82-399ECBCCC879}"/>
              </a:ext>
            </a:extLst>
          </p:cNvPr>
          <p:cNvSpPr txBox="1"/>
          <p:nvPr/>
        </p:nvSpPr>
        <p:spPr>
          <a:xfrm>
            <a:off x="6100195" y="3821183"/>
            <a:ext cx="5904450" cy="26776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u="sng" dirty="0">
                <a:solidFill>
                  <a:srgbClr val="002060"/>
                </a:solidFill>
                <a:cs typeface="Calibri"/>
              </a:rPr>
              <a:t>Task</a:t>
            </a:r>
          </a:p>
          <a:p>
            <a:r>
              <a:rPr lang="en-US" sz="2400" dirty="0" err="1">
                <a:ea typeface="+mn-lt"/>
                <a:cs typeface="+mn-lt"/>
              </a:rPr>
              <a:t>Agorwch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ddolen</a:t>
            </a:r>
            <a:r>
              <a:rPr lang="en-US" sz="2400" dirty="0">
                <a:ea typeface="+mn-lt"/>
                <a:cs typeface="+mn-lt"/>
              </a:rPr>
              <a:t> a </a:t>
            </a:r>
            <a:r>
              <a:rPr lang="en-US" sz="2400" dirty="0" err="1">
                <a:ea typeface="+mn-lt"/>
                <a:cs typeface="+mn-lt"/>
              </a:rPr>
              <a:t>chael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golwg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ar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cynnwys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Rydyn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ni'n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mynd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edrych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y</a:t>
            </a:r>
            <a:r>
              <a:rPr lang="en-US" sz="2400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Ieithoedd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Llythrennedd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a Chyfathrebu.</a:t>
            </a:r>
          </a:p>
          <a:p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Datganiadau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o’r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hyn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sy’n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bwysig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- </a:t>
            </a:r>
            <a:r>
              <a:rPr lang="en-US" sz="2400" b="1" dirty="0">
                <a:solidFill>
                  <a:srgbClr val="FF0000"/>
                </a:solidFill>
              </a:rPr>
              <a:t>Mae </a:t>
            </a:r>
            <a:r>
              <a:rPr lang="en-US" sz="2400" b="1" dirty="0" err="1">
                <a:solidFill>
                  <a:srgbClr val="FF0000"/>
                </a:solidFill>
              </a:rPr>
              <a:t>llenyddiaeth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tanio’r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dychymyg</a:t>
            </a:r>
            <a:r>
              <a:rPr lang="en-US" sz="2400" b="1" dirty="0">
                <a:solidFill>
                  <a:srgbClr val="FF0000"/>
                </a:solidFill>
              </a:rPr>
              <a:t> ac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ysbrydoli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creadigrwydd</a:t>
            </a:r>
            <a:r>
              <a:rPr lang="en-US" sz="2400" b="1" dirty="0">
                <a:solidFill>
                  <a:srgbClr val="FF0000"/>
                </a:solidFill>
              </a:rPr>
              <a:t>.</a:t>
            </a:r>
            <a:endParaRPr lang="en-US" sz="2400" dirty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E2180A0E-1944-161C-031D-3BE48E066BC9}"/>
              </a:ext>
            </a:extLst>
          </p:cNvPr>
          <p:cNvSpPr/>
          <p:nvPr/>
        </p:nvSpPr>
        <p:spPr>
          <a:xfrm>
            <a:off x="7154411" y="60121"/>
            <a:ext cx="4739779" cy="2852255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Datganiadau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o’r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sy’n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bwysig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4000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8B22C7CF-612B-A05C-F865-75DDF97F36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198" y="3534936"/>
            <a:ext cx="4651695" cy="301789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4A1E10-28D7-27FE-E073-58E1AF5220B8}"/>
              </a:ext>
            </a:extLst>
          </p:cNvPr>
          <p:cNvSpPr txBox="1"/>
          <p:nvPr/>
        </p:nvSpPr>
        <p:spPr>
          <a:xfrm>
            <a:off x="369117" y="1298895"/>
            <a:ext cx="6623105" cy="1631216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  <a:hlinkClick r:id="rId5"/>
              </a:rPr>
              <a:t>Cwricwlwm i Gymru - Hwb (gov.wales)</a:t>
            </a:r>
            <a:endParaRPr lang="en-US" sz="2800" b="1" dirty="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Pa </a:t>
            </a:r>
            <a:r>
              <a:rPr lang="en-US" sz="2400" dirty="0" err="1">
                <a:ea typeface="+mn-lt"/>
                <a:cs typeface="+mn-lt"/>
              </a:rPr>
              <a:t>MDaPh</a:t>
            </a:r>
            <a:r>
              <a:rPr lang="en-US" sz="2400" dirty="0">
                <a:ea typeface="+mn-lt"/>
                <a:cs typeface="+mn-lt"/>
              </a:rPr>
              <a:t> 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eich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ffocws</a:t>
            </a:r>
            <a:r>
              <a:rPr lang="en-US" sz="2400" dirty="0">
                <a:ea typeface="+mn-lt"/>
                <a:cs typeface="+mn-lt"/>
              </a:rPr>
              <a:t>?</a:t>
            </a:r>
            <a:r>
              <a:rPr lang="en-US" sz="2400" dirty="0"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Pa '</a:t>
            </a:r>
            <a:r>
              <a:rPr lang="en-US" sz="2400" dirty="0" err="1">
                <a:ea typeface="+mn-lt"/>
                <a:cs typeface="+mn-lt"/>
              </a:rPr>
              <a:t>Ddatganiad</a:t>
            </a:r>
            <a:r>
              <a:rPr lang="en-US" sz="2400" dirty="0">
                <a:ea typeface="+mn-lt"/>
                <a:cs typeface="+mn-lt"/>
              </a:rPr>
              <a:t> o Beth </a:t>
            </a:r>
            <a:r>
              <a:rPr lang="en-US" sz="2400" dirty="0" err="1">
                <a:ea typeface="+mn-lt"/>
                <a:cs typeface="+mn-lt"/>
              </a:rPr>
              <a:t>Sy'n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Bwysig</a:t>
            </a:r>
            <a:r>
              <a:rPr lang="en-US" sz="2400" dirty="0">
                <a:ea typeface="+mn-lt"/>
                <a:cs typeface="+mn-lt"/>
              </a:rPr>
              <a:t>' 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eich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ffocws</a:t>
            </a:r>
            <a:r>
              <a:rPr lang="en-US" sz="2400" dirty="0">
                <a:ea typeface="+mn-lt"/>
                <a:cs typeface="+mn-lt"/>
              </a:rPr>
              <a:t>?</a:t>
            </a:r>
            <a:r>
              <a:rPr lang="en-US" sz="2400" dirty="0"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Pa gam </a:t>
            </a:r>
            <a:r>
              <a:rPr lang="en-US" sz="2400" dirty="0" err="1">
                <a:ea typeface="+mn-lt"/>
                <a:cs typeface="+mn-lt"/>
              </a:rPr>
              <a:t>dilyniant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ydych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chi'n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gweithio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tuag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ato</a:t>
            </a:r>
            <a:r>
              <a:rPr lang="en-US" sz="2400" dirty="0">
                <a:ea typeface="+mn-lt"/>
                <a:cs typeface="+mn-lt"/>
              </a:rPr>
              <a:t>?</a:t>
            </a:r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391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Datganiad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Beth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Bwysig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cham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dilyniant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0361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D08E17-63AF-B763-F696-5E6C3B5EA133}"/>
              </a:ext>
            </a:extLst>
          </p:cNvPr>
          <p:cNvSpPr txBox="1"/>
          <p:nvPr/>
        </p:nvSpPr>
        <p:spPr>
          <a:xfrm>
            <a:off x="303401" y="1198227"/>
            <a:ext cx="2588002" cy="1938992"/>
          </a:xfrm>
          <a:prstGeom prst="rect">
            <a:avLst/>
          </a:prstGeom>
          <a:solidFill>
            <a:srgbClr val="FF9900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Dysgwyr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uchelgeisiol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galluog</a:t>
            </a:r>
            <a:endParaRPr lang="en-US" b="1">
              <a:cs typeface="Calibri"/>
            </a:endParaRPr>
          </a:p>
          <a:p>
            <a:endParaRPr lang="en-US" sz="2400" b="1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7E33B6-6D68-D2E6-A85E-BCA891CC3757}"/>
              </a:ext>
            </a:extLst>
          </p:cNvPr>
          <p:cNvSpPr txBox="1"/>
          <p:nvPr/>
        </p:nvSpPr>
        <p:spPr>
          <a:xfrm>
            <a:off x="303400" y="3372374"/>
            <a:ext cx="2594994" cy="1569660"/>
          </a:xfrm>
          <a:prstGeom prst="rect">
            <a:avLst/>
          </a:prstGeom>
          <a:solidFill>
            <a:srgbClr val="FAC219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Gyfranwyr</a:t>
            </a:r>
            <a:r>
              <a:rPr lang="en-US" sz="2400" b="1">
                <a:ea typeface="+mn-lt"/>
                <a:cs typeface="+mn-lt"/>
              </a:rPr>
              <a:t> </a:t>
            </a:r>
            <a:endParaRPr lang="en-US" err="1">
              <a:ea typeface="+mn-lt"/>
              <a:cs typeface="+mn-lt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mentrus</a:t>
            </a:r>
            <a:r>
              <a:rPr lang="en-US" sz="2400" b="1">
                <a:ea typeface="+mn-lt"/>
                <a:cs typeface="+mn-lt"/>
              </a:rPr>
              <a:t>, </a:t>
            </a:r>
            <a:r>
              <a:rPr lang="en-US" sz="2400" b="1" err="1">
                <a:ea typeface="+mn-lt"/>
                <a:cs typeface="+mn-lt"/>
              </a:rPr>
              <a:t>creadigol</a:t>
            </a:r>
            <a:endParaRPr lang="en-US" err="1">
              <a:cs typeface="Calibri"/>
            </a:endParaRPr>
          </a:p>
          <a:p>
            <a:endParaRPr lang="en-US" sz="2400"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C7161A-0EC1-556F-90C1-1B265DA87965}"/>
              </a:ext>
            </a:extLst>
          </p:cNvPr>
          <p:cNvSpPr txBox="1"/>
          <p:nvPr/>
        </p:nvSpPr>
        <p:spPr>
          <a:xfrm>
            <a:off x="3197604" y="1198228"/>
            <a:ext cx="2294386" cy="1938992"/>
          </a:xfrm>
          <a:prstGeom prst="rect">
            <a:avLst/>
          </a:prstGeom>
          <a:solidFill>
            <a:srgbClr val="00B05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Ddinasyddion</a:t>
            </a:r>
            <a:r>
              <a:rPr lang="en-US" sz="2400" b="1">
                <a:cs typeface="Calibri"/>
              </a:rPr>
              <a:t> </a:t>
            </a:r>
            <a:endParaRPr lang="en-US" err="1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egwyddorol</a:t>
            </a:r>
            <a:r>
              <a:rPr lang="en-US" sz="2400" b="1">
                <a:cs typeface="Calibri"/>
              </a:rPr>
              <a:t>, </a:t>
            </a:r>
            <a:endParaRPr lang="en-US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gwybodus</a:t>
            </a:r>
            <a:endParaRPr lang="en-US" err="1">
              <a:cs typeface="Calibri"/>
            </a:endParaRPr>
          </a:p>
          <a:p>
            <a:endParaRPr lang="en-US" sz="2400" b="1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FFBDDB-5BE3-CEC7-FEC2-5BABE14DD6A4}"/>
              </a:ext>
            </a:extLst>
          </p:cNvPr>
          <p:cNvSpPr txBox="1"/>
          <p:nvPr/>
        </p:nvSpPr>
        <p:spPr>
          <a:xfrm>
            <a:off x="3197603" y="3428300"/>
            <a:ext cx="2294387" cy="1569660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Unigolion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 b="1" err="1">
                <a:ea typeface="+mn-lt"/>
                <a:cs typeface="+mn-lt"/>
              </a:rPr>
              <a:t>iach</a:t>
            </a:r>
            <a:r>
              <a:rPr lang="en-US" sz="2400" b="1">
                <a:ea typeface="+mn-lt"/>
                <a:cs typeface="+mn-lt"/>
              </a:rPr>
              <a:t>, </a:t>
            </a:r>
            <a:r>
              <a:rPr lang="en-US" sz="2400" b="1" err="1">
                <a:ea typeface="+mn-lt"/>
                <a:cs typeface="+mn-lt"/>
              </a:rPr>
              <a:t>hyderus</a:t>
            </a:r>
            <a:r>
              <a:rPr lang="en-US" sz="2400" b="1">
                <a:ea typeface="+mn-lt"/>
                <a:cs typeface="+mn-lt"/>
              </a:rPr>
              <a:t> </a:t>
            </a:r>
            <a:endParaRPr lang="en-US"/>
          </a:p>
          <a:p>
            <a:endParaRPr lang="en-US" sz="2400" b="1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EE23EE-1562-BA01-42D2-5132A348C6A1}"/>
              </a:ext>
            </a:extLst>
          </p:cNvPr>
          <p:cNvSpPr txBox="1"/>
          <p:nvPr/>
        </p:nvSpPr>
        <p:spPr>
          <a:xfrm>
            <a:off x="106812" y="5229741"/>
            <a:ext cx="605481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Cofiwch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edrych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islaw'r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penawdau</a:t>
            </a:r>
            <a:endParaRPr lang="en-US" b="1" err="1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907A2889-2330-B9D0-F667-570528E7D288}"/>
              </a:ext>
            </a:extLst>
          </p:cNvPr>
          <p:cNvSpPr/>
          <p:nvPr/>
        </p:nvSpPr>
        <p:spPr>
          <a:xfrm>
            <a:off x="5928259" y="528654"/>
            <a:ext cx="5977155" cy="1642842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mae'r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Dibenion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ystafell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ddosbarth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59E4F1-93E4-AA6C-0CAD-C624000BF493}"/>
              </a:ext>
            </a:extLst>
          </p:cNvPr>
          <p:cNvSpPr txBox="1"/>
          <p:nvPr/>
        </p:nvSpPr>
        <p:spPr>
          <a:xfrm>
            <a:off x="6207853" y="3028425"/>
            <a:ext cx="484464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di'n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bod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chwilfrydig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B19FDA-7BF1-2E29-B2A1-435744764CBB}"/>
              </a:ext>
            </a:extLst>
          </p:cNvPr>
          <p:cNvSpPr txBox="1"/>
          <p:nvPr/>
        </p:nvSpPr>
        <p:spPr>
          <a:xfrm>
            <a:off x="6206455" y="3431098"/>
            <a:ext cx="542068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gofyn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cwestiynau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4B5B86-0A94-1FCC-E41D-F2CB3CFBB287}"/>
              </a:ext>
            </a:extLst>
          </p:cNvPr>
          <p:cNvSpPr txBox="1"/>
          <p:nvPr/>
        </p:nvSpPr>
        <p:spPr>
          <a:xfrm>
            <a:off x="6206455" y="3822582"/>
            <a:ext cx="59449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penderfyniadau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cyfiawn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285EA9-C3C5-123B-E5EE-59EAC451AA56}"/>
              </a:ext>
            </a:extLst>
          </p:cNvPr>
          <p:cNvSpPr txBox="1"/>
          <p:nvPr/>
        </p:nvSpPr>
        <p:spPr>
          <a:xfrm>
            <a:off x="6206454" y="4228051"/>
            <a:ext cx="53158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Ydy'ch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datrys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problemau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D58CE30-C737-591E-666D-8A6A46AEDC21}"/>
              </a:ext>
            </a:extLst>
          </p:cNvPr>
          <p:cNvSpPr txBox="1"/>
          <p:nvPr/>
        </p:nvSpPr>
        <p:spPr>
          <a:xfrm>
            <a:off x="6206455" y="4626527"/>
            <a:ext cx="58960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Ydy'ch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chi'n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datblygu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strategaethau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gwydn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6111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/>
      <p:bldP spid="19" grpId="0"/>
      <p:bldP spid="21" grpId="0"/>
      <p:bldP spid="23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8371FA5-7F7F-2BC2-0034-C0C472BFE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4100177" y="2369377"/>
            <a:ext cx="8003176" cy="2677656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Sut </a:t>
            </a:r>
            <a:r>
              <a:rPr lang="en-US" sz="2400" b="1" err="1">
                <a:ea typeface="+mn-lt"/>
                <a:cs typeface="+mn-lt"/>
              </a:rPr>
              <a:t>ydych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wedi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cynllunio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trawsgwricwlaidd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ddatganiadau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rydych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chi'n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cysylltu</a:t>
            </a:r>
            <a:r>
              <a:rPr lang="en-US" sz="2400" b="1">
                <a:ea typeface="+mn-lt"/>
                <a:cs typeface="+mn-lt"/>
              </a:rPr>
              <a:t> â </a:t>
            </a:r>
            <a:r>
              <a:rPr lang="en-US" sz="2400" b="1" err="1">
                <a:ea typeface="+mn-lt"/>
                <a:cs typeface="+mn-lt"/>
              </a:rPr>
              <a:t>nhw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LNF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DCF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Oes </a:t>
            </a:r>
            <a:r>
              <a:rPr lang="en-US" sz="2400" b="1" err="1">
                <a:ea typeface="+mn-lt"/>
                <a:cs typeface="+mn-lt"/>
              </a:rPr>
              <a:t>unrhyw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gysylltiadau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ystyrlon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i'w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gwneud</a:t>
            </a:r>
            <a:r>
              <a:rPr lang="en-US" sz="2400" b="1">
                <a:ea typeface="+mn-lt"/>
                <a:cs typeface="+mn-lt"/>
              </a:rPr>
              <a:t> ag </a:t>
            </a:r>
            <a:r>
              <a:rPr lang="en-US" sz="2400" b="1" err="1">
                <a:ea typeface="+mn-lt"/>
                <a:cs typeface="+mn-lt"/>
              </a:rPr>
              <a:t>MDaPs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eraill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80790B7-3598-2785-8A83-8B5A5301BCEA}"/>
              </a:ext>
            </a:extLst>
          </p:cNvPr>
          <p:cNvSpPr/>
          <p:nvPr/>
        </p:nvSpPr>
        <p:spPr>
          <a:xfrm rot="5400000">
            <a:off x="3473501" y="2321821"/>
            <a:ext cx="293615" cy="114649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787443" y="250891"/>
            <a:ext cx="7872424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GB" sz="2800" b="1" spc="-15">
                <a:solidFill>
                  <a:srgbClr val="FF0000"/>
                </a:solidFill>
                <a:ea typeface="+mn-lt"/>
                <a:cs typeface="+mn-lt"/>
              </a:rPr>
              <a:t> draws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51570A-D8D8-7FF3-5730-73117E543C4B}"/>
              </a:ext>
            </a:extLst>
          </p:cNvPr>
          <p:cNvSpPr txBox="1"/>
          <p:nvPr/>
        </p:nvSpPr>
        <p:spPr>
          <a:xfrm>
            <a:off x="8779078" y="3640822"/>
            <a:ext cx="2980887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5"/>
              </a:rPr>
              <a:t>Fframwaith Cymhwysedd Digidol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eich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Cymhwysedd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? Pa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7738C7-E854-75D1-69F4-21312243EE8F}"/>
              </a:ext>
            </a:extLst>
          </p:cNvPr>
          <p:cNvSpPr txBox="1"/>
          <p:nvPr/>
        </p:nvSpPr>
        <p:spPr>
          <a:xfrm>
            <a:off x="453006" y="3640821"/>
            <a:ext cx="2987878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6"/>
              </a:rPr>
              <a:t>Fframwaith Llythrennedd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eich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Llythrennedd?Pa</a:t>
            </a:r>
            <a:r>
              <a:rPr lang="en-US">
                <a:ea typeface="+mn-lt"/>
                <a:cs typeface="+mn-lt"/>
              </a:rPr>
              <a:t>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A4854E-D4DB-2596-6C45-335E547E4DBA}"/>
              </a:ext>
            </a:extLst>
          </p:cNvPr>
          <p:cNvSpPr txBox="1"/>
          <p:nvPr/>
        </p:nvSpPr>
        <p:spPr>
          <a:xfrm>
            <a:off x="4626528" y="3640822"/>
            <a:ext cx="2994870" cy="208589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7"/>
              </a:rPr>
              <a:t>Fframwaith Rhifedd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Rhifedd</a:t>
            </a:r>
            <a:r>
              <a:rPr lang="en-US">
                <a:ea typeface="+mn-lt"/>
                <a:cs typeface="+mn-lt"/>
              </a:rPr>
              <a:t>? Pa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CFBE70-4C5F-8449-84F2-A6AE09CC79CC}"/>
              </a:ext>
            </a:extLst>
          </p:cNvPr>
          <p:cNvSpPr txBox="1"/>
          <p:nvPr/>
        </p:nvSpPr>
        <p:spPr>
          <a:xfrm>
            <a:off x="529902" y="1131114"/>
            <a:ext cx="8293914" cy="1938992"/>
          </a:xfrm>
          <a:prstGeom prst="rect">
            <a:avLst/>
          </a:prstGeom>
          <a:solidFill>
            <a:srgbClr val="DCF6F7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ea typeface="+mn-lt"/>
                <a:cs typeface="+mn-lt"/>
              </a:rPr>
              <a:t>Mae </a:t>
            </a:r>
            <a:r>
              <a:rPr lang="en-US" sz="2000" err="1">
                <a:ea typeface="+mn-lt"/>
                <a:cs typeface="+mn-lt"/>
              </a:rPr>
              <a:t>llythrennedd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rhifedd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chymhwysedd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 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trawsgwricwlaidd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gorfodol</a:t>
            </a:r>
            <a:r>
              <a:rPr lang="en-US" sz="2000">
                <a:ea typeface="+mn-lt"/>
                <a:cs typeface="+mn-lt"/>
              </a:rPr>
              <a:t> o </a:t>
            </a:r>
            <a:r>
              <a:rPr lang="en-US" sz="2000" err="1">
                <a:ea typeface="+mn-lt"/>
                <a:cs typeface="+mn-lt"/>
              </a:rPr>
              <a:t>fewn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Cwricwlwm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Gymru</a:t>
            </a:r>
            <a:r>
              <a:rPr lang="en-US" sz="2000">
                <a:ea typeface="+mn-lt"/>
                <a:cs typeface="+mn-lt"/>
              </a:rPr>
              <a:t>. </a:t>
            </a:r>
            <a:r>
              <a:rPr lang="en-US" sz="2000" err="1">
                <a:ea typeface="+mn-lt"/>
                <a:cs typeface="+mn-lt"/>
              </a:rPr>
              <a:t>Cyfrifoldeb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ymarferwyr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ar</a:t>
            </a:r>
            <a:r>
              <a:rPr lang="en-US" sz="2000">
                <a:ea typeface="+mn-lt"/>
                <a:cs typeface="+mn-lt"/>
              </a:rPr>
              <a:t> draws </a:t>
            </a:r>
            <a:r>
              <a:rPr lang="en-US" sz="2000" err="1">
                <a:ea typeface="+mn-lt"/>
                <a:cs typeface="+mn-lt"/>
              </a:rPr>
              <a:t>pob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maes</a:t>
            </a:r>
            <a:r>
              <a:rPr lang="en-US" sz="2000">
                <a:ea typeface="+mn-lt"/>
                <a:cs typeface="+mn-lt"/>
              </a:rPr>
              <a:t> y </a:t>
            </a:r>
            <a:r>
              <a:rPr lang="en-US" sz="2000" err="1">
                <a:ea typeface="+mn-lt"/>
                <a:cs typeface="+mn-lt"/>
              </a:rPr>
              <a:t>cwricwlwm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fydd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sicrhau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cynnydd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y 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hyn</a:t>
            </a:r>
            <a:r>
              <a:rPr lang="en-US" sz="2000">
                <a:ea typeface="+mn-lt"/>
                <a:cs typeface="+mn-lt"/>
              </a:rPr>
              <a:t>. </a:t>
            </a:r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Er </a:t>
            </a:r>
            <a:r>
              <a:rPr lang="en-US" sz="2000" err="1">
                <a:ea typeface="+mn-lt"/>
                <a:cs typeface="+mn-lt"/>
              </a:rPr>
              <a:t>mwyn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ymestyn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chymhwyso'r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hyn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mae'r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fframweithiau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wedi'u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diweddaru</a:t>
            </a:r>
            <a:r>
              <a:rPr lang="en-US" sz="2000">
                <a:ea typeface="+mn-lt"/>
                <a:cs typeface="+mn-lt"/>
              </a:rPr>
              <a:t> ac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parhau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fod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gael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fel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canllawiau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ategol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anstatudol</a:t>
            </a:r>
            <a:r>
              <a:rPr lang="en-US" sz="2000">
                <a:ea typeface="+mn-lt"/>
                <a:cs typeface="+mn-lt"/>
              </a:rPr>
              <a:t>.</a:t>
            </a:r>
          </a:p>
        </p:txBody>
      </p:sp>
      <p:pic>
        <p:nvPicPr>
          <p:cNvPr id="11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61F3A9A3-9DEE-6BA8-532A-B195E52C4B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1538" y="301078"/>
            <a:ext cx="2743200" cy="197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22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738508" y="285845"/>
            <a:ext cx="767668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Make meaningful links </a:t>
            </a:r>
            <a:r>
              <a:rPr lang="en-GB" sz="2800" b="1" spc="-15">
                <a:solidFill>
                  <a:srgbClr val="FF0000"/>
                </a:solidFill>
                <a:latin typeface="Calibri"/>
                <a:cs typeface="Calibri"/>
              </a:rPr>
              <a:t>across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 the curriculum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DA2EF5-1A1B-3D7F-8E82-399ECBCCC879}"/>
              </a:ext>
            </a:extLst>
          </p:cNvPr>
          <p:cNvSpPr txBox="1"/>
          <p:nvPr/>
        </p:nvSpPr>
        <p:spPr>
          <a:xfrm>
            <a:off x="577649" y="1332108"/>
            <a:ext cx="4107807" cy="43396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Oes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yna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unrhyw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gysylltiadau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dilys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gellir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gwneud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rhwng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gwahanol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MDaPhs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Defnyddiwch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ddolen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adran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5 '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Dylunio'r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cwricwlwm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'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ystyried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cysylltiadau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posibl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43737927-E8F8-575F-48D8-8FEB3595D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161" y="287096"/>
            <a:ext cx="2456577" cy="17607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C2BD77-D1AC-A262-036A-EB9DC2F53DBD}"/>
              </a:ext>
            </a:extLst>
          </p:cNvPr>
          <p:cNvSpPr txBox="1"/>
          <p:nvPr/>
        </p:nvSpPr>
        <p:spPr>
          <a:xfrm>
            <a:off x="5015219" y="1774270"/>
            <a:ext cx="405747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  <a:hlinkClick r:id="rId5"/>
              </a:rPr>
              <a:t>Cwricwlwm i Gymru - Hwb (gov.wales)</a:t>
            </a:r>
            <a:endParaRPr lang="en-US">
              <a:hlinkClick r:id="rId5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E50212-BC62-F7DF-BAB8-D11929D8E016}"/>
              </a:ext>
            </a:extLst>
          </p:cNvPr>
          <p:cNvSpPr txBox="1"/>
          <p:nvPr/>
        </p:nvSpPr>
        <p:spPr>
          <a:xfrm>
            <a:off x="787443" y="250891"/>
            <a:ext cx="7872424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GB" sz="2800" b="1" spc="-15">
                <a:solidFill>
                  <a:srgbClr val="FF0000"/>
                </a:solidFill>
                <a:ea typeface="+mn-lt"/>
                <a:cs typeface="+mn-lt"/>
              </a:rPr>
              <a:t> draws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7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6C670671-46DF-3E03-521B-6B758A1DED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7923" y="2255616"/>
            <a:ext cx="5099107" cy="330451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83988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camau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dilyniant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fframweithiau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Ychwanegwch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unrhyw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ddolenni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MDaPh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perthnasol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07723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6BD0989-49A4-DFEF-0D37-6D4707CF4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292671" y="3573184"/>
            <a:ext cx="8502624" cy="3061365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Dyma </a:t>
            </a:r>
            <a:r>
              <a:rPr lang="en-US" sz="2400" b="1" err="1">
                <a:ea typeface="+mn-lt"/>
                <a:cs typeface="+mn-lt"/>
              </a:rPr>
              <a:t>lle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rydych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chi'n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cynllun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cynnydd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hun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tuag</a:t>
            </a:r>
            <a:r>
              <a:rPr lang="en-US" sz="2400" b="1">
                <a:ea typeface="+mn-lt"/>
                <a:cs typeface="+mn-lt"/>
              </a:rPr>
              <a:t> at y </a:t>
            </a:r>
            <a:r>
              <a:rPr lang="en-US" sz="2400" b="1" err="1">
                <a:ea typeface="+mn-lt"/>
                <a:cs typeface="+mn-lt"/>
              </a:rPr>
              <a:t>Safonau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ea typeface="+mn-lt"/>
                <a:cs typeface="+mn-lt"/>
              </a:rPr>
              <a:t>Byddwch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dewis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targedau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sy'n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ymwneud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gwerthusiadau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hun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nodiadau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cyfnodolyn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neu </a:t>
            </a:r>
            <a:r>
              <a:rPr lang="en-US" sz="2400" b="1" err="1">
                <a:ea typeface="+mn-lt"/>
                <a:cs typeface="+mn-lt"/>
              </a:rPr>
              <a:t>fyfyrdodau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wythnosol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gyda'ch</a:t>
            </a:r>
            <a:r>
              <a:rPr lang="en-US" sz="2400" b="1">
                <a:ea typeface="+mn-lt"/>
                <a:cs typeface="+mn-lt"/>
              </a:rPr>
              <a:t> mentor.</a:t>
            </a:r>
            <a:endParaRPr lang="en-US" b="1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ea typeface="+mn-lt"/>
                <a:cs typeface="+mn-lt"/>
              </a:rPr>
              <a:t>Bydd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targedau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newid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wrth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symud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ymlaen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trwy</a:t>
            </a:r>
            <a:r>
              <a:rPr lang="en-US" sz="2400" b="1">
                <a:ea typeface="+mn-lt"/>
                <a:cs typeface="+mn-lt"/>
              </a:rPr>
              <a:t> PAP1.</a:t>
            </a:r>
            <a:endParaRPr lang="en-US" b="1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852CBFC-0EDC-990A-5E60-685ADA06D033}"/>
              </a:ext>
            </a:extLst>
          </p:cNvPr>
          <p:cNvSpPr/>
          <p:nvPr/>
        </p:nvSpPr>
        <p:spPr>
          <a:xfrm rot="6600000">
            <a:off x="2574953" y="3498788"/>
            <a:ext cx="357916" cy="88981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10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4114445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GB" sz="2800" spc="-15" err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577496-ECEA-62E0-8395-28123339F951}"/>
              </a:ext>
            </a:extLst>
          </p:cNvPr>
          <p:cNvSpPr txBox="1"/>
          <p:nvPr/>
        </p:nvSpPr>
        <p:spPr>
          <a:xfrm>
            <a:off x="1394011" y="1020481"/>
            <a:ext cx="308684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5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Safonau</a:t>
            </a:r>
            <a:endParaRPr lang="en-US" sz="4400" err="1">
              <a:solidFill>
                <a:srgbClr val="002060"/>
              </a:solidFill>
            </a:endParaRP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EDBFE9D0-E7DB-2D1A-8435-D954967E4A2B}"/>
              </a:ext>
            </a:extLst>
          </p:cNvPr>
          <p:cNvSpPr/>
          <p:nvPr/>
        </p:nvSpPr>
        <p:spPr>
          <a:xfrm>
            <a:off x="2684930" y="1943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52F212-0B9A-47CE-226E-A76F3F8A1B47}"/>
              </a:ext>
            </a:extLst>
          </p:cNvPr>
          <p:cNvSpPr txBox="1"/>
          <p:nvPr/>
        </p:nvSpPr>
        <p:spPr>
          <a:xfrm>
            <a:off x="1304363" y="2977775"/>
            <a:ext cx="3266139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32 </a:t>
            </a:r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Llinynnau</a:t>
            </a:r>
            <a:endParaRPr lang="en-US" sz="4400" err="1">
              <a:solidFill>
                <a:srgbClr val="002060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F4BB807-FF74-960D-A054-EEBDAF6E9653}"/>
              </a:ext>
            </a:extLst>
          </p:cNvPr>
          <p:cNvSpPr/>
          <p:nvPr/>
        </p:nvSpPr>
        <p:spPr>
          <a:xfrm>
            <a:off x="2684930" y="3863788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B9FD1B-5362-3D4C-057A-6EA19EE841F8}"/>
              </a:ext>
            </a:extLst>
          </p:cNvPr>
          <p:cNvSpPr txBox="1"/>
          <p:nvPr/>
        </p:nvSpPr>
        <p:spPr>
          <a:xfrm>
            <a:off x="1057834" y="4882775"/>
            <a:ext cx="41028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32 </a:t>
            </a:r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Disgrifyddion</a:t>
            </a:r>
            <a:r>
              <a:rPr lang="en-US" sz="4400" b="1">
                <a:ea typeface="+mn-lt"/>
                <a:cs typeface="+mn-lt"/>
              </a:rPr>
              <a:t> </a:t>
            </a:r>
            <a:endParaRPr lang="en-US" sz="4400"/>
          </a:p>
        </p:txBody>
      </p:sp>
      <p:pic>
        <p:nvPicPr>
          <p:cNvPr id="14" name="Picture 14" descr="Icon&#10;&#10;Description automatically generated">
            <a:extLst>
              <a:ext uri="{FF2B5EF4-FFF2-40B4-BE49-F238E27FC236}">
                <a16:creationId xmlns:a16="http://schemas.microsoft.com/office/drawing/2014/main" id="{92579995-47B1-D385-E1CE-094B269FAC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9044264" y="61537"/>
            <a:ext cx="3006633" cy="2999162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5EFA52-1CA9-3D3C-CBAC-6A83667D51BC}"/>
              </a:ext>
            </a:extLst>
          </p:cNvPr>
          <p:cNvSpPr txBox="1"/>
          <p:nvPr/>
        </p:nvSpPr>
        <p:spPr>
          <a:xfrm>
            <a:off x="5824603" y="371652"/>
            <a:ext cx="379762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Ydych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chi'n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eu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hadnabod</a:t>
            </a:r>
            <a:endParaRPr lang="en-US" b="1" err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E74FAF-E66D-63D1-6491-DCAA6C2EC7AB}"/>
              </a:ext>
            </a:extLst>
          </p:cNvPr>
          <p:cNvSpPr txBox="1"/>
          <p:nvPr/>
        </p:nvSpPr>
        <p:spPr>
          <a:xfrm>
            <a:off x="5576404" y="3666155"/>
            <a:ext cx="6404924" cy="20621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Cyd-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fynd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llinynnau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safonau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 Yn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amlenni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detholiad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linynnau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- pa un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meddwl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cysylltu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â'i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gilydd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4987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9" grpId="0" animBg="1"/>
      <p:bldP spid="15" grpId="0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2E92BE-0CD5-E6B0-AA52-858B51EC3AD5}"/>
              </a:ext>
            </a:extLst>
          </p:cNvPr>
          <p:cNvSpPr txBox="1"/>
          <p:nvPr/>
        </p:nvSpPr>
        <p:spPr>
          <a:xfrm>
            <a:off x="9192839" y="224750"/>
            <a:ext cx="274320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4"/>
              </a:rPr>
              <a:t>safonau proffesiynol (gov.wales)</a:t>
            </a:r>
            <a:endParaRPr lang="en-US" sz="2000" b="1"/>
          </a:p>
        </p:txBody>
      </p:sp>
      <p:pic>
        <p:nvPicPr>
          <p:cNvPr id="2" name="Picture 7" descr="Diagram&#10;&#10;Description automatically generated">
            <a:extLst>
              <a:ext uri="{FF2B5EF4-FFF2-40B4-BE49-F238E27FC236}">
                <a16:creationId xmlns:a16="http://schemas.microsoft.com/office/drawing/2014/main" id="{FC055872-A882-CF70-F5FB-15E696677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2924" y="1668902"/>
            <a:ext cx="3781612" cy="35712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71C4E0-48F2-E8FB-F89A-D680AEF9DE4B}"/>
              </a:ext>
            </a:extLst>
          </p:cNvPr>
          <p:cNvSpPr txBox="1"/>
          <p:nvPr/>
        </p:nvSpPr>
        <p:spPr>
          <a:xfrm>
            <a:off x="3632201" y="76200"/>
            <a:ext cx="5223435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Mae </a:t>
            </a:r>
            <a:r>
              <a:rPr lang="en-US" sz="2400" b="1" err="1">
                <a:ea typeface="+mn-lt"/>
                <a:cs typeface="+mn-lt"/>
              </a:rPr>
              <a:t>addysgu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hollbwysig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sicrhau'r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canlyniadau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gorau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ddysgwyr</a:t>
            </a:r>
            <a:r>
              <a:rPr lang="en-US" sz="2400" b="1">
                <a:ea typeface="+mn-lt"/>
                <a:cs typeface="+mn-lt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33C03C-7865-C578-ECE9-419C1512E433}"/>
              </a:ext>
            </a:extLst>
          </p:cNvPr>
          <p:cNvSpPr txBox="1"/>
          <p:nvPr/>
        </p:nvSpPr>
        <p:spPr>
          <a:xfrm>
            <a:off x="352612" y="1727199"/>
            <a:ext cx="3370730" cy="1200329"/>
          </a:xfrm>
          <a:prstGeom prst="rect">
            <a:avLst/>
          </a:prstGeom>
          <a:solidFill>
            <a:srgbClr val="6AA3A6">
              <a:alpha val="99000"/>
            </a:srgb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Cyfleoedd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weithio'n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gynhyrchiol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gyda'r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holl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bartneriaid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57A2D-6CF7-DCEB-0CB4-6CE6113BA3DD}"/>
              </a:ext>
            </a:extLst>
          </p:cNvPr>
          <p:cNvSpPr txBox="1"/>
          <p:nvPr/>
        </p:nvSpPr>
        <p:spPr>
          <a:xfrm>
            <a:off x="352611" y="3804022"/>
            <a:ext cx="3370730" cy="1938992"/>
          </a:xfrm>
          <a:prstGeom prst="rect">
            <a:avLst/>
          </a:prstGeom>
          <a:solidFill>
            <a:srgbClr val="9A80AD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cyflogi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rhagolwg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arloesol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sy'n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cael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amlygu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ddatblygiad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rheoledig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phwyllog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technegau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39E821-624D-572C-A957-AA4E0E393E07}"/>
              </a:ext>
            </a:extLst>
          </p:cNvPr>
          <p:cNvSpPr txBox="1"/>
          <p:nvPr/>
        </p:nvSpPr>
        <p:spPr>
          <a:xfrm>
            <a:off x="8562787" y="4020669"/>
            <a:ext cx="3370730" cy="3046988"/>
          </a:xfrm>
          <a:prstGeom prst="rect">
            <a:avLst/>
          </a:prstGeom>
          <a:solidFill>
            <a:srgbClr val="84B066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gyson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ymestyn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gwybodaeth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sgiliau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dealltwriaeth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Dengys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sut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mae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myfyrio</a:t>
            </a:r>
            <a:r>
              <a:rPr lang="en-US" sz="2400" b="1">
                <a:ea typeface="+mn-lt"/>
                <a:cs typeface="+mn-lt"/>
              </a:rPr>
              <a:t> a bod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agored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herio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llywio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436D78-7FA9-0F72-D230-8F2A377BAA72}"/>
              </a:ext>
            </a:extLst>
          </p:cNvPr>
          <p:cNvSpPr txBox="1"/>
          <p:nvPr/>
        </p:nvSpPr>
        <p:spPr>
          <a:xfrm>
            <a:off x="8562787" y="1495610"/>
            <a:ext cx="3370730" cy="1938992"/>
          </a:xfrm>
          <a:prstGeom prst="rect">
            <a:avLst/>
          </a:prstGeom>
          <a:solidFill>
            <a:srgbClr val="F75757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Ymarferio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arwain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bob </a:t>
            </a:r>
            <a:r>
              <a:rPr lang="en-US" sz="2400" b="1" err="1">
                <a:ea typeface="+mn-lt"/>
                <a:cs typeface="+mn-lt"/>
              </a:rPr>
              <a:t>agwedd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ymarfer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gefnogi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ymdrechion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eraill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draws </a:t>
            </a:r>
            <a:r>
              <a:rPr lang="en-US" sz="2400" b="1" err="1">
                <a:ea typeface="+mn-lt"/>
                <a:cs typeface="+mn-lt"/>
              </a:rPr>
              <a:t>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ysgol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D9B90B78-4E87-CCC9-74A2-A496DB98A7D6}"/>
              </a:ext>
            </a:extLst>
          </p:cNvPr>
          <p:cNvSpPr/>
          <p:nvPr/>
        </p:nvSpPr>
        <p:spPr>
          <a:xfrm rot="-1980000">
            <a:off x="4020736" y="4917283"/>
            <a:ext cx="851647" cy="366058"/>
          </a:xfrm>
          <a:prstGeom prst="leftArrow">
            <a:avLst/>
          </a:prstGeom>
          <a:solidFill>
            <a:srgbClr val="8860A6"/>
          </a:solidFill>
          <a:ln>
            <a:solidFill>
              <a:srgbClr val="8860A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C78CB32C-2DF3-D273-0E15-47B8B7D13535}"/>
              </a:ext>
            </a:extLst>
          </p:cNvPr>
          <p:cNvSpPr/>
          <p:nvPr/>
        </p:nvSpPr>
        <p:spPr>
          <a:xfrm rot="1440000">
            <a:off x="3667530" y="3047337"/>
            <a:ext cx="649941" cy="328705"/>
          </a:xfrm>
          <a:prstGeom prst="leftArrow">
            <a:avLst/>
          </a:prstGeom>
          <a:solidFill>
            <a:srgbClr val="4F9B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F038343F-C7E3-3BC5-B83D-00FED7404A71}"/>
              </a:ext>
            </a:extLst>
          </p:cNvPr>
          <p:cNvSpPr/>
          <p:nvPr/>
        </p:nvSpPr>
        <p:spPr>
          <a:xfrm rot="5400000">
            <a:off x="5824818" y="1451535"/>
            <a:ext cx="560294" cy="321235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A2828E85-B090-6808-B24A-793A12B6D409}"/>
              </a:ext>
            </a:extLst>
          </p:cNvPr>
          <p:cNvSpPr/>
          <p:nvPr/>
        </p:nvSpPr>
        <p:spPr>
          <a:xfrm rot="9660000">
            <a:off x="7933916" y="3044547"/>
            <a:ext cx="612588" cy="321236"/>
          </a:xfrm>
          <a:prstGeom prst="leftArrow">
            <a:avLst/>
          </a:prstGeom>
          <a:solidFill>
            <a:srgbClr val="F7575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05F6DFC6-5BD8-DDDF-D176-DE6419015D9B}"/>
              </a:ext>
            </a:extLst>
          </p:cNvPr>
          <p:cNvSpPr/>
          <p:nvPr/>
        </p:nvSpPr>
        <p:spPr>
          <a:xfrm rot="12540000">
            <a:off x="7469093" y="4899212"/>
            <a:ext cx="851647" cy="358588"/>
          </a:xfrm>
          <a:prstGeom prst="leftArrow">
            <a:avLst/>
          </a:prstGeom>
          <a:solidFill>
            <a:srgbClr val="84B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83ED5F-28F9-18A3-F263-AE64120073F3}"/>
              </a:ext>
            </a:extLst>
          </p:cNvPr>
          <p:cNvSpPr txBox="1"/>
          <p:nvPr/>
        </p:nvSpPr>
        <p:spPr>
          <a:xfrm>
            <a:off x="253621" y="154402"/>
            <a:ext cx="2164895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99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  <p:bldP spid="14" grpId="0" animBg="1"/>
      <p:bldP spid="15" grpId="0" animBg="1"/>
      <p:bldP spid="6" grpId="0" animBg="1"/>
      <p:bldP spid="8" grpId="0" animBg="1"/>
      <p:bldP spid="10" grpId="0" animBg="1"/>
      <p:bldP spid="12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D16CD6-2FD4-47A0-B8C3-1F388FD8F26B}"/>
              </a:ext>
            </a:extLst>
          </p:cNvPr>
          <p:cNvSpPr txBox="1"/>
          <p:nvPr/>
        </p:nvSpPr>
        <p:spPr>
          <a:xfrm>
            <a:off x="302169" y="2007684"/>
            <a:ext cx="4531659" cy="25545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Edrychwch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llyfryn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Safonau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Proffesiynol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chymharu'r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atebion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gwirioneddol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gyda'ch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dewisiadau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wedi'u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didoli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B7DA375-ABAD-123A-12A8-B4E6D50A2F2E}"/>
              </a:ext>
            </a:extLst>
          </p:cNvPr>
          <p:cNvSpPr/>
          <p:nvPr/>
        </p:nvSpPr>
        <p:spPr>
          <a:xfrm rot="16200000">
            <a:off x="5232400" y="2817905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2B616E-779B-33BD-49FC-1CFD1DCC19AD}"/>
              </a:ext>
            </a:extLst>
          </p:cNvPr>
          <p:cNvSpPr txBox="1"/>
          <p:nvPr/>
        </p:nvSpPr>
        <p:spPr>
          <a:xfrm>
            <a:off x="6102334" y="1958378"/>
            <a:ext cx="5876363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Yn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llyfryn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gallu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gweld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descriptors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pob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llinyn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rhain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ddewis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targedau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140BEF-EE54-325C-F6EC-89C0757F517E}"/>
              </a:ext>
            </a:extLst>
          </p:cNvPr>
          <p:cNvSpPr txBox="1"/>
          <p:nvPr/>
        </p:nvSpPr>
        <p:spPr>
          <a:xfrm>
            <a:off x="253621" y="154402"/>
            <a:ext cx="4122189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64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safon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broffesiynol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allech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ddechrau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gweithio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arno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gyntaf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PTE1? Ychwanegwch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5505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B907176C-208B-4575-423E-EB3976355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047974" y="4508981"/>
            <a:ext cx="8898001" cy="8309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Yma </a:t>
            </a:r>
            <a:r>
              <a:rPr lang="en-US" sz="2400" b="1" dirty="0" err="1">
                <a:ea typeface="+mn-lt"/>
                <a:cs typeface="+mn-lt"/>
              </a:rPr>
              <a:t>mae'n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rhaid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chi </a:t>
            </a:r>
            <a:r>
              <a:rPr lang="en-US" sz="2400" b="1" dirty="0" err="1">
                <a:ea typeface="+mn-lt"/>
                <a:cs typeface="+mn-lt"/>
              </a:rPr>
              <a:t>benderfynu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nodau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clir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trefnus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gyfer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dysgu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. Beth </a:t>
            </a:r>
            <a:r>
              <a:rPr lang="en-US" sz="2400" b="1" dirty="0" err="1">
                <a:ea typeface="+mn-lt"/>
                <a:cs typeface="+mn-lt"/>
              </a:rPr>
              <a:t>wyt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ti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eisiau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iddyn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nhw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ddysgu</a:t>
            </a:r>
            <a:r>
              <a:rPr lang="en-US" sz="2400" b="1" dirty="0">
                <a:ea typeface="+mn-lt"/>
                <a:cs typeface="+mn-lt"/>
              </a:rPr>
              <a:t>?</a:t>
            </a:r>
            <a:endParaRPr lang="en-US" b="1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</a:rPr>
              <a:t>Rhan 1 </a:t>
            </a:r>
            <a:r>
              <a:rPr lang="en-US" sz="2800" b="1" dirty="0" err="1">
                <a:ea typeface="+mn-lt"/>
                <a:cs typeface="+mn-lt"/>
              </a:rPr>
              <a:t>o'r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endParaRPr lang="en-US" b="1" dirty="0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73257B3-0BD0-ED6B-1515-A909BF428ECE}"/>
              </a:ext>
            </a:extLst>
          </p:cNvPr>
          <p:cNvSpPr/>
          <p:nvPr/>
        </p:nvSpPr>
        <p:spPr>
          <a:xfrm rot="6300000">
            <a:off x="2188509" y="3980758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26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571498" y="649928"/>
            <a:ext cx="2478387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3600" b="1" spc="-15" dirty="0" err="1">
                <a:solidFill>
                  <a:srgbClr val="002060"/>
                </a:solidFill>
                <a:latin typeface="Calibri"/>
                <a:cs typeface="Calibri"/>
              </a:rPr>
              <a:t>Bwriad</a:t>
            </a:r>
            <a:r>
              <a:rPr lang="en-GB" sz="3600" b="1" spc="-15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spc="-15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endParaRPr lang="en-GB" sz="3600" b="1" spc="-15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2AF889FA-CA45-38BF-E226-CC3A3E7049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439" y="2822084"/>
            <a:ext cx="3071905" cy="26470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970DAD8-7343-E69F-2B1A-14E7D9F280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91564" y="2929847"/>
            <a:ext cx="3109258" cy="25510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72A854-93A6-5A5F-D7EE-78EE07F3EC7F}"/>
              </a:ext>
            </a:extLst>
          </p:cNvPr>
          <p:cNvSpPr txBox="1"/>
          <p:nvPr/>
        </p:nvSpPr>
        <p:spPr>
          <a:xfrm>
            <a:off x="5166658" y="3541057"/>
            <a:ext cx="187511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7200" b="1" dirty="0">
                <a:solidFill>
                  <a:srgbClr val="002060"/>
                </a:solidFill>
                <a:cs typeface="Calibri"/>
              </a:rPr>
              <a:t>NEU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37338F33-A325-AA47-9D5C-DD6BC2D5604D}"/>
              </a:ext>
            </a:extLst>
          </p:cNvPr>
          <p:cNvSpPr/>
          <p:nvPr/>
        </p:nvSpPr>
        <p:spPr>
          <a:xfrm rot="16200000">
            <a:off x="7436224" y="3721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7C27DBC8-5658-C263-A528-29EBB66696F9}"/>
              </a:ext>
            </a:extLst>
          </p:cNvPr>
          <p:cNvSpPr/>
          <p:nvPr/>
        </p:nvSpPr>
        <p:spPr>
          <a:xfrm rot="5400000">
            <a:off x="4298576" y="3721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4546599" y="694763"/>
            <a:ext cx="742576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chi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eisiau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I'r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fod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wedi'i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ddysgu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diwedd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y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?</a:t>
            </a:r>
            <a:endParaRPr lang="en-US" dirty="0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E1847F33-B4C9-8950-DDFC-C5E4576AC5C6}"/>
              </a:ext>
            </a:extLst>
          </p:cNvPr>
          <p:cNvSpPr/>
          <p:nvPr/>
        </p:nvSpPr>
        <p:spPr>
          <a:xfrm rot="16200000">
            <a:off x="3554506" y="833717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7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99" y="-171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970DAD8-7343-E69F-2B1A-14E7D9F280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43989" y="244752"/>
            <a:ext cx="1420906" cy="11689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378010" y="246527"/>
            <a:ext cx="9823822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ddefnyddio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acronymau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osod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amcanion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65BD8-8B28-724F-A543-041026133123}"/>
              </a:ext>
            </a:extLst>
          </p:cNvPr>
          <p:cNvSpPr txBox="1"/>
          <p:nvPr/>
        </p:nvSpPr>
        <p:spPr>
          <a:xfrm>
            <a:off x="2859741" y="35007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A3F07E32-5363-2641-77BC-05ED65C3A9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929" y="1664447"/>
            <a:ext cx="5544670" cy="393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3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Ysgrifennwch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gwers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34244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1688FE04-2F46-6782-9CEF-4C4C50B7D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4227181" y="3045687"/>
            <a:ext cx="6698266" cy="193899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Beth </a:t>
            </a:r>
            <a:r>
              <a:rPr lang="en-US" sz="2400" b="1" dirty="0" err="1">
                <a:ea typeface="+mn-lt"/>
                <a:cs typeface="+mn-lt"/>
              </a:rPr>
              <a:t>sydd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angen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wneud</a:t>
            </a:r>
            <a:r>
              <a:rPr lang="en-US" sz="2400" b="1" dirty="0">
                <a:ea typeface="+mn-lt"/>
                <a:cs typeface="+mn-lt"/>
              </a:rPr>
              <a:t> er </a:t>
            </a:r>
            <a:r>
              <a:rPr lang="en-US" sz="2400" b="1" dirty="0" err="1">
                <a:ea typeface="+mn-lt"/>
                <a:cs typeface="+mn-lt"/>
              </a:rPr>
              <a:t>mwyn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cyflawni'r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amcanion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dysgu</a:t>
            </a:r>
            <a:r>
              <a:rPr lang="en-US" sz="2400" b="1" dirty="0">
                <a:ea typeface="+mn-lt"/>
                <a:cs typeface="+mn-lt"/>
              </a:rPr>
              <a:t>?</a:t>
            </a:r>
            <a:endParaRPr lang="en-US" b="1" dirty="0">
              <a:ea typeface="+mn-lt"/>
              <a:cs typeface="+mn-lt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Gwnewch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siŵr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eu</a:t>
            </a:r>
            <a:r>
              <a:rPr lang="en-US" sz="2400" b="1" dirty="0">
                <a:ea typeface="+mn-lt"/>
                <a:cs typeface="+mn-lt"/>
              </a:rPr>
              <a:t> bod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glir</a:t>
            </a:r>
            <a:r>
              <a:rPr lang="en-US" sz="2400" b="1" dirty="0">
                <a:ea typeface="+mn-lt"/>
                <a:cs typeface="+mn-lt"/>
              </a:rPr>
              <a:t> ac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hawdd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deall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3BEC93A-6713-2E59-8632-2B70C317433D}"/>
              </a:ext>
            </a:extLst>
          </p:cNvPr>
          <p:cNvSpPr/>
          <p:nvPr/>
        </p:nvSpPr>
        <p:spPr>
          <a:xfrm rot="4440000">
            <a:off x="3056558" y="3957147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21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582190" y="336163"/>
            <a:ext cx="387367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Meini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Prawf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Llwyddiant</a:t>
            </a:r>
            <a:endParaRPr lang="en-US" b="1" dirty="0" err="1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F8A943-4815-802F-28C6-17083A989EA9}"/>
              </a:ext>
            </a:extLst>
          </p:cNvPr>
          <p:cNvSpPr txBox="1"/>
          <p:nvPr/>
        </p:nvSpPr>
        <p:spPr>
          <a:xfrm>
            <a:off x="350939" y="1194033"/>
            <a:ext cx="9722838" cy="45550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gan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restr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nodweddion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cynnwys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gwaith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sut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herio'u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hunain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gwaith</a:t>
            </a:r>
            <a:endParaRPr lang="en-US" b="1" err="1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000" dirty="0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DD35DF69-C4A9-592B-C357-803AEDEF4D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4455" y="507369"/>
            <a:ext cx="2729218" cy="27253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0110949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99" y="-171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510836" y="246527"/>
            <a:ext cx="8495565" cy="17543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ddefnyddio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acronym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fel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sut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65BD8-8B28-724F-A543-041026133123}"/>
              </a:ext>
            </a:extLst>
          </p:cNvPr>
          <p:cNvSpPr txBox="1"/>
          <p:nvPr/>
        </p:nvSpPr>
        <p:spPr>
          <a:xfrm>
            <a:off x="2859741" y="35007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Picture 8" descr="Text&#10;&#10;Description automatically generated">
            <a:extLst>
              <a:ext uri="{FF2B5EF4-FFF2-40B4-BE49-F238E27FC236}">
                <a16:creationId xmlns:a16="http://schemas.microsoft.com/office/drawing/2014/main" id="{5645C716-6020-58D7-2047-443BDF988C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7791" y="244212"/>
            <a:ext cx="1519807" cy="1767282"/>
          </a:xfrm>
          <a:prstGeom prst="rect">
            <a:avLst/>
          </a:prstGeom>
        </p:spPr>
      </p:pic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9A1F66C5-5F42-8923-1808-3A90ECDD43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62" y="2167287"/>
            <a:ext cx="4978414" cy="3485076"/>
          </a:xfrm>
          <a:prstGeom prst="rect">
            <a:avLst/>
          </a:prstGeom>
        </p:spPr>
      </p:pic>
      <p:pic>
        <p:nvPicPr>
          <p:cNvPr id="11" name="Picture 11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FF0A25CD-D5B0-4A78-097E-497E82AD83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3538" y="2166321"/>
            <a:ext cx="5127071" cy="3608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82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Ysgrifennwch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3 neu 4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prawf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cyd-fynd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â'ch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64987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Picture 3" descr="Table&#10;&#10;Description automatically generated">
            <a:extLst>
              <a:ext uri="{FF2B5EF4-FFF2-40B4-BE49-F238E27FC236}">
                <a16:creationId xmlns:a16="http://schemas.microsoft.com/office/drawing/2014/main" id="{BBB4C593-8B3E-C943-C020-AE59959F4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25" y="83482"/>
            <a:ext cx="11966594" cy="66953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296217" y="2276988"/>
            <a:ext cx="8898001" cy="35394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 err="1">
                <a:ea typeface="+mn-lt"/>
                <a:cs typeface="+mn-lt"/>
              </a:rPr>
              <a:t>Dyma'ch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cyfle</a:t>
            </a:r>
            <a:r>
              <a:rPr lang="en-US" sz="2800" b="1" dirty="0">
                <a:ea typeface="+mn-lt"/>
                <a:cs typeface="+mn-lt"/>
              </a:rPr>
              <a:t> chi </a:t>
            </a:r>
            <a:r>
              <a:rPr lang="en-US" sz="2800" b="1" dirty="0" err="1">
                <a:ea typeface="+mn-lt"/>
                <a:cs typeface="+mn-lt"/>
              </a:rPr>
              <a:t>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ddechrau</a:t>
            </a:r>
            <a:r>
              <a:rPr lang="en-US" sz="2800" b="1" dirty="0">
                <a:ea typeface="+mn-lt"/>
                <a:cs typeface="+mn-lt"/>
              </a:rPr>
              <a:t> '</a:t>
            </a:r>
            <a:r>
              <a:rPr lang="en-US" sz="2800" b="1" dirty="0" err="1">
                <a:ea typeface="+mn-lt"/>
                <a:cs typeface="+mn-lt"/>
              </a:rPr>
              <a:t>delweddu</a:t>
            </a:r>
            <a:r>
              <a:rPr lang="en-US" sz="2800" b="1" dirty="0">
                <a:ea typeface="+mn-lt"/>
                <a:cs typeface="+mn-lt"/>
              </a:rPr>
              <a:t>' </a:t>
            </a:r>
            <a:r>
              <a:rPr lang="en-US" sz="2800" b="1" dirty="0" err="1">
                <a:ea typeface="+mn-lt"/>
                <a:cs typeface="+mn-lt"/>
              </a:rPr>
              <a:t>sut</a:t>
            </a:r>
            <a:r>
              <a:rPr lang="en-US" sz="2800" b="1" dirty="0">
                <a:ea typeface="+mn-lt"/>
                <a:cs typeface="+mn-lt"/>
              </a:rPr>
              <a:t> y gall y </a:t>
            </a:r>
            <a:r>
              <a:rPr lang="en-US" sz="2800" b="1" dirty="0" err="1">
                <a:ea typeface="+mn-lt"/>
                <a:cs typeface="+mn-lt"/>
              </a:rPr>
              <a:t>wers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fynd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b="1">
              <a:ea typeface="+mn-lt"/>
              <a:cs typeface="+mn-lt"/>
            </a:endParaRPr>
          </a:p>
          <a:p>
            <a:endParaRPr lang="en-US" sz="2800" b="1" dirty="0">
              <a:ea typeface="+mn-lt"/>
              <a:cs typeface="+mn-lt"/>
            </a:endParaRPr>
          </a:p>
          <a:p>
            <a:r>
              <a:rPr lang="en-US" sz="2800" b="1" dirty="0" err="1">
                <a:ea typeface="+mn-lt"/>
                <a:cs typeface="+mn-lt"/>
              </a:rPr>
              <a:t>Rydych</a:t>
            </a:r>
            <a:r>
              <a:rPr lang="en-US" sz="2800" b="1" dirty="0">
                <a:ea typeface="+mn-lt"/>
                <a:cs typeface="+mn-lt"/>
              </a:rPr>
              <a:t> chi </a:t>
            </a:r>
            <a:r>
              <a:rPr lang="en-US" sz="2800" b="1" dirty="0" err="1">
                <a:ea typeface="+mn-lt"/>
                <a:cs typeface="+mn-lt"/>
              </a:rPr>
              <a:t>wedi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ysgrifennu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r>
              <a:rPr lang="en-US" sz="2800" b="1" dirty="0">
                <a:ea typeface="+mn-lt"/>
                <a:cs typeface="+mn-lt"/>
              </a:rPr>
              <a:t> – </a:t>
            </a:r>
            <a:r>
              <a:rPr lang="en-US" sz="2800" b="1" dirty="0" err="1">
                <a:ea typeface="+mn-lt"/>
                <a:cs typeface="+mn-lt"/>
              </a:rPr>
              <a:t>ond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mae'n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rhaid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ei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fod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hyblyg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b="1">
              <a:ea typeface="+mn-lt"/>
              <a:cs typeface="+mn-lt"/>
            </a:endParaRPr>
          </a:p>
          <a:p>
            <a:endParaRPr lang="en-US" sz="2800" b="1" dirty="0">
              <a:ea typeface="+mn-lt"/>
              <a:cs typeface="+mn-lt"/>
            </a:endParaRPr>
          </a:p>
          <a:p>
            <a:r>
              <a:rPr lang="en-US" sz="2800" b="1" dirty="0" err="1">
                <a:ea typeface="+mn-lt"/>
                <a:cs typeface="+mn-lt"/>
              </a:rPr>
              <a:t>Cynlluniwch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gyfer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unrhyw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beth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yma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rydych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chi'n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meddwl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allai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amharu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ddysgu'r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disgyblion</a:t>
            </a:r>
            <a:r>
              <a:rPr lang="en-US" sz="2800" b="1" dirty="0">
                <a:ea typeface="+mn-lt"/>
                <a:cs typeface="+mn-lt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3BEC93A-6713-2E59-8632-2B70C317433D}"/>
              </a:ext>
            </a:extLst>
          </p:cNvPr>
          <p:cNvSpPr/>
          <p:nvPr/>
        </p:nvSpPr>
        <p:spPr>
          <a:xfrm rot="2760000">
            <a:off x="2695093" y="4890468"/>
            <a:ext cx="386870" cy="925625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28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>
            <a:extLst>
              <a:ext uri="{FF2B5EF4-FFF2-40B4-BE49-F238E27FC236}">
                <a16:creationId xmlns:a16="http://schemas.microsoft.com/office/drawing/2014/main" id="{14DAD5AD-C9D2-02C3-F3D3-5DD25261C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73F8CD35-5CD0-2D33-D8BA-93D0B531F9EB}"/>
              </a:ext>
            </a:extLst>
          </p:cNvPr>
          <p:cNvSpPr/>
          <p:nvPr/>
        </p:nvSpPr>
        <p:spPr>
          <a:xfrm>
            <a:off x="9312354" y="1681619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wnest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esbonio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AD0519-9BF0-2658-A52D-E5356F668333}"/>
              </a:ext>
            </a:extLst>
          </p:cNvPr>
          <p:cNvSpPr/>
          <p:nvPr/>
        </p:nvSpPr>
        <p:spPr>
          <a:xfrm>
            <a:off x="9195003" y="3851693"/>
            <a:ext cx="2945257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wedi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camfarnu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gwybodaeth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flaenorol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3734D1D-F481-A778-ED61-1267BC4CFE0D}"/>
              </a:ext>
            </a:extLst>
          </p:cNvPr>
          <p:cNvSpPr/>
          <p:nvPr/>
        </p:nvSpPr>
        <p:spPr>
          <a:xfrm>
            <a:off x="2792354" y="4690994"/>
            <a:ext cx="3202111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Oes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geirfa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anodd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FFFFFF"/>
              </a:solidFill>
              <a:ea typeface="+mn-lt"/>
              <a:cs typeface="+mn-lt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A53F750-D5B8-D942-F5C0-4113FE7DAB1E}"/>
              </a:ext>
            </a:extLst>
          </p:cNvPr>
          <p:cNvSpPr/>
          <p:nvPr/>
        </p:nvSpPr>
        <p:spPr>
          <a:xfrm>
            <a:off x="6271823" y="4685731"/>
            <a:ext cx="3043677" cy="204469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sgiliau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rydych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defnyddio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sz="2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87D052F-D461-A785-DB68-8C7310247EAA}"/>
              </a:ext>
            </a:extLst>
          </p:cNvPr>
          <p:cNvSpPr/>
          <p:nvPr/>
        </p:nvSpPr>
        <p:spPr>
          <a:xfrm>
            <a:off x="643579" y="1279628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amser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dydd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yw'r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wers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9C93DBB-FDB1-165D-2264-E9427612AF24}"/>
              </a:ext>
            </a:extLst>
          </p:cNvPr>
          <p:cNvSpPr/>
          <p:nvPr/>
        </p:nvSpPr>
        <p:spPr>
          <a:xfrm>
            <a:off x="7120773" y="117264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Ydy'ch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glir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B03765-8BD8-8E3A-AF2D-2EA6B936F173}"/>
              </a:ext>
            </a:extLst>
          </p:cNvPr>
          <p:cNvSpPr/>
          <p:nvPr/>
        </p:nvSpPr>
        <p:spPr>
          <a:xfrm>
            <a:off x="3194053" y="119150"/>
            <a:ext cx="3742760" cy="203071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fyddwch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afael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â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chamsyniadau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gyda'ch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C90678B-6145-65EC-5133-658BBC3E3AB2}"/>
              </a:ext>
            </a:extLst>
          </p:cNvPr>
          <p:cNvSpPr/>
          <p:nvPr/>
        </p:nvSpPr>
        <p:spPr>
          <a:xfrm>
            <a:off x="-1697" y="3433351"/>
            <a:ext cx="3193549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arall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digwydd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bywydau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6D7917B-DA52-AD8A-9FDF-1CD866004A5D}"/>
              </a:ext>
            </a:extLst>
          </p:cNvPr>
          <p:cNvSpPr/>
          <p:nvPr/>
        </p:nvSpPr>
        <p:spPr>
          <a:xfrm rot="1320000" flipH="1">
            <a:off x="3449682" y="270738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BC79C7B-B829-77C4-AA12-3CB4BD53DF1A}"/>
              </a:ext>
            </a:extLst>
          </p:cNvPr>
          <p:cNvSpPr/>
          <p:nvPr/>
        </p:nvSpPr>
        <p:spPr>
          <a:xfrm rot="21120000" flipH="1">
            <a:off x="3363199" y="3733070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A8BF196C-9DBE-076C-35A1-43DBFCDF35CC}"/>
              </a:ext>
            </a:extLst>
          </p:cNvPr>
          <p:cNvSpPr/>
          <p:nvPr/>
        </p:nvSpPr>
        <p:spPr>
          <a:xfrm rot="12480000" flipH="1">
            <a:off x="7952744" y="3851772"/>
            <a:ext cx="1458157" cy="31930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B155131-C428-8185-A6C4-0EECF1B1651E}"/>
              </a:ext>
            </a:extLst>
          </p:cNvPr>
          <p:cNvSpPr/>
          <p:nvPr/>
        </p:nvSpPr>
        <p:spPr>
          <a:xfrm rot="4200000" flipH="1">
            <a:off x="4842941" y="1951118"/>
            <a:ext cx="622343" cy="49328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73218FB-1093-9349-1049-F430B8D85A05}"/>
              </a:ext>
            </a:extLst>
          </p:cNvPr>
          <p:cNvSpPr/>
          <p:nvPr/>
        </p:nvSpPr>
        <p:spPr>
          <a:xfrm rot="7200000" flipH="1">
            <a:off x="7178781" y="1878350"/>
            <a:ext cx="787688" cy="37671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FF1ECD1-16D8-45E4-56AA-B7BF97852EE3}"/>
              </a:ext>
            </a:extLst>
          </p:cNvPr>
          <p:cNvSpPr/>
          <p:nvPr/>
        </p:nvSpPr>
        <p:spPr>
          <a:xfrm rot="18720000" flipH="1">
            <a:off x="4540992" y="4502354"/>
            <a:ext cx="729954" cy="337053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5C65200F-494C-4EC5-AF20-2E183F5EA678}"/>
              </a:ext>
            </a:extLst>
          </p:cNvPr>
          <p:cNvSpPr/>
          <p:nvPr/>
        </p:nvSpPr>
        <p:spPr>
          <a:xfrm rot="10560000" flipH="1">
            <a:off x="7952323" y="274579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CDA3D586-ACCC-427A-EC31-FCC1D4647422}"/>
              </a:ext>
            </a:extLst>
          </p:cNvPr>
          <p:cNvSpPr/>
          <p:nvPr/>
        </p:nvSpPr>
        <p:spPr>
          <a:xfrm rot="13740000" flipH="1">
            <a:off x="7235073" y="4466860"/>
            <a:ext cx="753440" cy="4109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D1E6C4-F452-18E7-8044-FA542152DDFC}"/>
              </a:ext>
            </a:extLst>
          </p:cNvPr>
          <p:cNvSpPr txBox="1"/>
          <p:nvPr/>
        </p:nvSpPr>
        <p:spPr>
          <a:xfrm>
            <a:off x="211676" y="203337"/>
            <a:ext cx="2860004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Cynllunio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gyfer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Camsyniadau</a:t>
            </a:r>
            <a:endParaRPr lang="en-US" b="1" dirty="0" err="1">
              <a:solidFill>
                <a:schemeClr val="bg1"/>
              </a:solidFill>
            </a:endParaRPr>
          </a:p>
        </p:txBody>
      </p:sp>
      <p:pic>
        <p:nvPicPr>
          <p:cNvPr id="27" name="Picture 27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89E9A784-20FB-B880-4531-8A691A768E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400" y="2343024"/>
            <a:ext cx="3141677" cy="21719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0620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rai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camsyniadau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allweddol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gallwch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'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delweddu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' at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15701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rectangular object with black text&#10;&#10;Description automatically generated">
            <a:extLst>
              <a:ext uri="{FF2B5EF4-FFF2-40B4-BE49-F238E27FC236}">
                <a16:creationId xmlns:a16="http://schemas.microsoft.com/office/drawing/2014/main" id="{1B13434C-CC16-C428-C27B-728F66D12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89" y="100329"/>
            <a:ext cx="11733303" cy="64743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D726ED7-6234-2E2E-AF67-73E53A6493F2}"/>
              </a:ext>
            </a:extLst>
          </p:cNvPr>
          <p:cNvSpPr txBox="1"/>
          <p:nvPr/>
        </p:nvSpPr>
        <p:spPr>
          <a:xfrm>
            <a:off x="160961" y="3856541"/>
            <a:ext cx="11841443" cy="2954655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Dyma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gofod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ddangos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fyddwch</a:t>
            </a:r>
            <a:r>
              <a:rPr lang="en-US" sz="2400" b="1" dirty="0">
                <a:ea typeface="+mn-lt"/>
                <a:cs typeface="+mn-lt"/>
              </a:rPr>
              <a:t> chi </a:t>
            </a:r>
            <a:r>
              <a:rPr lang="en-US" sz="2400" b="1" dirty="0" err="1">
                <a:ea typeface="+mn-lt"/>
                <a:cs typeface="+mn-lt"/>
              </a:rPr>
              <a:t>a'ch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wneud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amserlen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Meddylia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cyflwyno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bwnc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siarad</a:t>
            </a:r>
            <a:r>
              <a:rPr lang="en-US" sz="2400" b="1" dirty="0">
                <a:ea typeface="+mn-lt"/>
                <a:cs typeface="+mn-lt"/>
              </a:rPr>
              <a:t>, y </a:t>
            </a:r>
            <a:r>
              <a:rPr lang="en-US" sz="2400" b="1" dirty="0" err="1">
                <a:ea typeface="+mn-lt"/>
                <a:cs typeface="+mn-lt"/>
              </a:rPr>
              <a:t>cwestiynau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gofyn</a:t>
            </a:r>
            <a:r>
              <a:rPr lang="en-US" sz="2400" b="1" dirty="0">
                <a:ea typeface="+mn-lt"/>
                <a:cs typeface="+mn-lt"/>
              </a:rPr>
              <a:t> a </a:t>
            </a:r>
            <a:r>
              <a:rPr lang="en-US" sz="2400" b="1" dirty="0" err="1">
                <a:ea typeface="+mn-lt"/>
                <a:cs typeface="+mn-lt"/>
              </a:rPr>
              <a:t>threfn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gweithgareddau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  <a:p>
            <a:endParaRPr lang="en-US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Meddylia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chi'n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monitro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cynnydd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holl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drwy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gydol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wers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>
              <a:cs typeface="Calibri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glir</a:t>
            </a:r>
            <a:r>
              <a:rPr lang="en-US" sz="2400" b="1" dirty="0">
                <a:ea typeface="+mn-lt"/>
                <a:cs typeface="+mn-lt"/>
              </a:rPr>
              <a:t> ac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benodol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ond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gryno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23CB54B-892E-CB0C-B43C-9D2B444CEB51}"/>
              </a:ext>
            </a:extLst>
          </p:cNvPr>
          <p:cNvSpPr txBox="1"/>
          <p:nvPr/>
        </p:nvSpPr>
        <p:spPr>
          <a:xfrm>
            <a:off x="8535461" y="30763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</a:rPr>
              <a:t>Rhan 2 </a:t>
            </a:r>
            <a:r>
              <a:rPr lang="en-US" sz="2800" b="1" dirty="0" err="1">
                <a:ea typeface="+mn-lt"/>
                <a:cs typeface="+mn-lt"/>
              </a:rPr>
              <a:t>o'r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endParaRPr lang="en-US" b="1" dirty="0" err="1"/>
          </a:p>
        </p:txBody>
      </p:sp>
    </p:spTree>
    <p:extLst>
      <p:ext uri="{BB962C8B-B14F-4D97-AF65-F5344CB8AC3E}">
        <p14:creationId xmlns:p14="http://schemas.microsoft.com/office/powerpoint/2010/main" val="124928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8690352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Sut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fyddwch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chi'n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'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bachu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' y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disgyblion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ddechrau'r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wers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110CD850-083F-4AF0-E4DA-F92D7DA418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1984" y="1025066"/>
            <a:ext cx="1457789" cy="2679405"/>
          </a:xfrm>
          <a:prstGeom prst="rect">
            <a:avLst/>
          </a:prstGeom>
        </p:spPr>
      </p:pic>
      <p:pic>
        <p:nvPicPr>
          <p:cNvPr id="8" name="Picture 8" descr="A picture containing box, container, set, square&#10;&#10;Description automatically generated">
            <a:extLst>
              <a:ext uri="{FF2B5EF4-FFF2-40B4-BE49-F238E27FC236}">
                <a16:creationId xmlns:a16="http://schemas.microsoft.com/office/drawing/2014/main" id="{2BFE8E21-1D2B-B6F7-1121-E37DF74E3D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051" y="992978"/>
            <a:ext cx="2183934" cy="2040759"/>
          </a:xfrm>
          <a:prstGeom prst="rect">
            <a:avLst/>
          </a:prstGeom>
        </p:spPr>
      </p:pic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8660A36-7F40-3618-372D-C67AD90BBB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7189" y="4334803"/>
            <a:ext cx="2743200" cy="2522706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8E5C28A7-CE18-92AB-B3B1-D4832B32DD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40948" y="5536793"/>
            <a:ext cx="1458433" cy="1324237"/>
          </a:xfrm>
          <a:prstGeom prst="rect">
            <a:avLst/>
          </a:prstGeom>
        </p:spPr>
      </p:pic>
      <p:pic>
        <p:nvPicPr>
          <p:cNvPr id="14" name="Picture 14" descr="A picture containing different, various, variety&#10;&#10;Description automatically generated">
            <a:extLst>
              <a:ext uri="{FF2B5EF4-FFF2-40B4-BE49-F238E27FC236}">
                <a16:creationId xmlns:a16="http://schemas.microsoft.com/office/drawing/2014/main" id="{D7CA4E5C-F6C2-ADA8-AB22-3F95D0F663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5466" y="4692559"/>
            <a:ext cx="3113713" cy="2083413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3AC882FD-E957-1C3B-6692-CFBC1137D11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78463" y="4511946"/>
            <a:ext cx="2002173" cy="2284173"/>
          </a:xfrm>
          <a:prstGeom prst="rect">
            <a:avLst/>
          </a:prstGeom>
        </p:spPr>
      </p:pic>
      <p:pic>
        <p:nvPicPr>
          <p:cNvPr id="16" name="Picture 16" descr="A picture containing text, indoor, piece, red&#10;&#10;Description automatically generated">
            <a:extLst>
              <a:ext uri="{FF2B5EF4-FFF2-40B4-BE49-F238E27FC236}">
                <a16:creationId xmlns:a16="http://schemas.microsoft.com/office/drawing/2014/main" id="{238CD68E-0BA4-F0A8-0D70-6B6F834FF45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6858" y="2812929"/>
            <a:ext cx="2743200" cy="1578595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67D3A005-F909-9A23-FE1C-B4EF35BDDD19}"/>
              </a:ext>
            </a:extLst>
          </p:cNvPr>
          <p:cNvSpPr/>
          <p:nvPr/>
        </p:nvSpPr>
        <p:spPr>
          <a:xfrm rot="21120000" flipH="1">
            <a:off x="2869385" y="1266595"/>
            <a:ext cx="2279246" cy="29039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0EEF376-9CEC-E13A-F232-3F31A6777057}"/>
              </a:ext>
            </a:extLst>
          </p:cNvPr>
          <p:cNvSpPr/>
          <p:nvPr/>
        </p:nvSpPr>
        <p:spPr>
          <a:xfrm rot="19560000" flipH="1">
            <a:off x="3880520" y="209721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23BA72C2-B21E-A91B-1A59-07EED6FF04CB}"/>
              </a:ext>
            </a:extLst>
          </p:cNvPr>
          <p:cNvSpPr/>
          <p:nvPr/>
        </p:nvSpPr>
        <p:spPr>
          <a:xfrm rot="18840000" flipH="1">
            <a:off x="3124875" y="4684437"/>
            <a:ext cx="2572862" cy="31136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9D017054-884E-55F1-16CB-19FE53FF7DE0}"/>
              </a:ext>
            </a:extLst>
          </p:cNvPr>
          <p:cNvSpPr/>
          <p:nvPr/>
        </p:nvSpPr>
        <p:spPr>
          <a:xfrm rot="16200000" flipH="1">
            <a:off x="5848438" y="3960272"/>
            <a:ext cx="636403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E1DE8D19-0347-7A61-3596-C71B31D69C16}"/>
              </a:ext>
            </a:extLst>
          </p:cNvPr>
          <p:cNvSpPr/>
          <p:nvPr/>
        </p:nvSpPr>
        <p:spPr>
          <a:xfrm rot="13440000" flipH="1">
            <a:off x="6663431" y="4479184"/>
            <a:ext cx="2279246" cy="30437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 descr="Text, letter&#10;&#10;Description automatically generated">
            <a:extLst>
              <a:ext uri="{FF2B5EF4-FFF2-40B4-BE49-F238E27FC236}">
                <a16:creationId xmlns:a16="http://schemas.microsoft.com/office/drawing/2014/main" id="{9CFA5C37-BE11-5301-2025-0C875AF03EB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78908" y="4538"/>
            <a:ext cx="2743200" cy="2683042"/>
          </a:xfrm>
          <a:prstGeom prst="rect">
            <a:avLst/>
          </a:prstGeom>
        </p:spPr>
      </p:pic>
      <p:sp>
        <p:nvSpPr>
          <p:cNvPr id="30" name="Arrow: Right 29">
            <a:extLst>
              <a:ext uri="{FF2B5EF4-FFF2-40B4-BE49-F238E27FC236}">
                <a16:creationId xmlns:a16="http://schemas.microsoft.com/office/drawing/2014/main" id="{5DE14B63-3419-4EF6-B208-5AD2E91CF9F4}"/>
              </a:ext>
            </a:extLst>
          </p:cNvPr>
          <p:cNvSpPr/>
          <p:nvPr/>
        </p:nvSpPr>
        <p:spPr>
          <a:xfrm rot="21120000">
            <a:off x="7373390" y="1238849"/>
            <a:ext cx="1880294" cy="3113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A picture containing text, queen, businesscard, vector graphics&#10;&#10;Description automatically generated">
            <a:extLst>
              <a:ext uri="{FF2B5EF4-FFF2-40B4-BE49-F238E27FC236}">
                <a16:creationId xmlns:a16="http://schemas.microsoft.com/office/drawing/2014/main" id="{40B583EB-813D-B2D6-F22C-6132423781E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19647" y="1831201"/>
            <a:ext cx="1694577" cy="1535033"/>
          </a:xfrm>
          <a:prstGeom prst="rect">
            <a:avLst/>
          </a:prstGeom>
        </p:spPr>
      </p:pic>
      <p:sp>
        <p:nvSpPr>
          <p:cNvPr id="32" name="Arrow: Right 31">
            <a:extLst>
              <a:ext uri="{FF2B5EF4-FFF2-40B4-BE49-F238E27FC236}">
                <a16:creationId xmlns:a16="http://schemas.microsoft.com/office/drawing/2014/main" id="{919B8A7B-74F1-39FB-F279-485A29393EC3}"/>
              </a:ext>
            </a:extLst>
          </p:cNvPr>
          <p:cNvSpPr/>
          <p:nvPr/>
        </p:nvSpPr>
        <p:spPr>
          <a:xfrm rot="11700000" flipH="1">
            <a:off x="7110282" y="251666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3">
            <a:extLst>
              <a:ext uri="{FF2B5EF4-FFF2-40B4-BE49-F238E27FC236}">
                <a16:creationId xmlns:a16="http://schemas.microsoft.com/office/drawing/2014/main" id="{725CE861-A1AE-45A9-0B09-7A1737B0630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537648" y="2427214"/>
            <a:ext cx="1324556" cy="210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25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  <p:bldP spid="3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2063050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Prif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adran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eich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gwers</a:t>
            </a:r>
            <a:endParaRPr lang="en-US" b="1" dirty="0" err="1">
              <a:solidFill>
                <a:schemeClr val="bg1"/>
              </a:solidFill>
            </a:endParaRPr>
          </a:p>
        </p:txBody>
      </p:sp>
      <p:graphicFrame>
        <p:nvGraphicFramePr>
          <p:cNvPr id="17" name="Diagram 17">
            <a:extLst>
              <a:ext uri="{FF2B5EF4-FFF2-40B4-BE49-F238E27FC236}">
                <a16:creationId xmlns:a16="http://schemas.microsoft.com/office/drawing/2014/main" id="{C2BA78AE-0AF3-371C-4B48-0C4302E507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5599673"/>
              </p:ext>
            </p:extLst>
          </p:nvPr>
        </p:nvGraphicFramePr>
        <p:xfrm>
          <a:off x="-286624" y="188056"/>
          <a:ext cx="15002311" cy="6488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78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60E331E0-1FFE-E26E-04D3-D5897FB95E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/>
          <a:stretch>
            <a:fillRect/>
          </a:stretch>
        </p:blipFill>
        <p:spPr>
          <a:xfrm>
            <a:off x="585237" y="1951487"/>
            <a:ext cx="1504256" cy="2109684"/>
          </a:xfrm>
        </p:spPr>
      </p:pic>
      <p:sp>
        <p:nvSpPr>
          <p:cNvPr id="680" name="TextBox 679">
            <a:extLst>
              <a:ext uri="{FF2B5EF4-FFF2-40B4-BE49-F238E27FC236}">
                <a16:creationId xmlns:a16="http://schemas.microsoft.com/office/drawing/2014/main" id="{16C391CD-EC3D-59D0-F9A0-A7BD55DDC708}"/>
              </a:ext>
            </a:extLst>
          </p:cNvPr>
          <p:cNvSpPr txBox="1"/>
          <p:nvPr/>
        </p:nvSpPr>
        <p:spPr>
          <a:xfrm>
            <a:off x="459160" y="4209080"/>
            <a:ext cx="1860957" cy="23083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cynllunio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cyd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â'ch</a:t>
            </a:r>
            <a:r>
              <a:rPr lang="en-US" sz="2400" b="1" dirty="0">
                <a:ea typeface="+mn-lt"/>
                <a:cs typeface="+mn-lt"/>
              </a:rPr>
              <a:t> mentor </a:t>
            </a:r>
            <a:r>
              <a:rPr lang="en-US" sz="2400" b="1" dirty="0" err="1">
                <a:ea typeface="+mn-lt"/>
                <a:cs typeface="+mn-lt"/>
              </a:rPr>
              <a:t>dosbarth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dechrau</a:t>
            </a:r>
            <a:r>
              <a:rPr lang="en-US" sz="2400" b="1" dirty="0"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15376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gwers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syml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tri cham –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bachyn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tasg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cyfarfod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llawn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pPr algn="ctr"/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29428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3201496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79" y="1034583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+mj-lt"/>
                <a:cs typeface="+mj-lt"/>
              </a:rPr>
              <a:t>Rhestr</a:t>
            </a:r>
            <a:r>
              <a:rPr lang="en-GB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j-lt"/>
                <a:cs typeface="+mj-lt"/>
              </a:rPr>
              <a:t>Geirdarddiad</a:t>
            </a:r>
            <a:endParaRPr lang="en-US" dirty="0" err="1">
              <a:solidFill>
                <a:schemeClr val="bg1"/>
              </a:solidFill>
            </a:endParaRPr>
          </a:p>
          <a:p>
            <a:pPr algn="ctr"/>
            <a:endParaRPr lang="en-GB" sz="3600" b="1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9F5AF-01C3-F93E-4766-CF5659815EFF}"/>
              </a:ext>
            </a:extLst>
          </p:cNvPr>
          <p:cNvSpPr txBox="1"/>
          <p:nvPr/>
        </p:nvSpPr>
        <p:spPr>
          <a:xfrm>
            <a:off x="874059" y="1715246"/>
            <a:ext cx="94667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3"/>
              </a:rPr>
              <a:t>Cwricwlwm i Gymru - Hwb (gov.wales)</a:t>
            </a:r>
            <a:endParaRPr lang="en-US" b="1">
              <a:latin typeface="Quire Sans"/>
              <a:cs typeface="Quire Sans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4"/>
              </a:rPr>
              <a:t>Fframwaith Llythrennedd 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5"/>
              </a:rPr>
              <a:t>Fframwaith Rhifedd 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6"/>
              </a:rPr>
              <a:t>Fframwaith Cymhwysedd Digidol 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7"/>
              </a:rPr>
              <a:t>safonau proffesiynol (gov.wales)</a:t>
            </a: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Quire Sans"/>
                <a:cs typeface="Calibri"/>
              </a:rPr>
              <a:t>University of Wales Trinity St. David (2022) </a:t>
            </a:r>
            <a:r>
              <a:rPr lang="en-GB" i="1" dirty="0">
                <a:latin typeface="Quire Sans"/>
                <a:cs typeface="Calibri"/>
              </a:rPr>
              <a:t>QTS Pathway Glossary of Terms. </a:t>
            </a:r>
            <a:r>
              <a:rPr lang="en-GB" b="1" dirty="0">
                <a:latin typeface="Quire Sans"/>
                <a:cs typeface="Calibri"/>
              </a:rPr>
              <a:t>Moodle.</a:t>
            </a:r>
            <a:endParaRPr lang="en-US" b="1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Quire Sans"/>
                <a:cs typeface="Calibri"/>
              </a:rPr>
              <a:t>Welsh Government (2019) </a:t>
            </a:r>
            <a:r>
              <a:rPr lang="en-GB" i="1" dirty="0">
                <a:latin typeface="Quire Sans"/>
                <a:cs typeface="Calibri"/>
              </a:rPr>
              <a:t>Professional Standards for Teaching and Leadership</a:t>
            </a:r>
            <a:r>
              <a:rPr lang="en-GB" dirty="0">
                <a:latin typeface="Quire Sans"/>
                <a:cs typeface="Calibri"/>
              </a:rPr>
              <a:t>. </a:t>
            </a:r>
            <a:r>
              <a:rPr lang="en-GB" b="1" dirty="0">
                <a:latin typeface="Quire Sans"/>
                <a:cs typeface="Calibri"/>
              </a:rPr>
              <a:t>Moodle.</a:t>
            </a:r>
            <a:r>
              <a:rPr lang="en-GB" dirty="0">
                <a:latin typeface="Quire Sans"/>
                <a:cs typeface="Calibri"/>
              </a:rPr>
              <a:t> </a:t>
            </a:r>
            <a:endParaRPr lang="en-US" dirty="0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 err="1">
                <a:latin typeface="Quire Sans"/>
                <a:cs typeface="Calibri"/>
              </a:rPr>
              <a:t>Yr</a:t>
            </a:r>
            <a:r>
              <a:rPr lang="en-GB" dirty="0">
                <a:latin typeface="Quire Sans"/>
                <a:cs typeface="Calibri"/>
              </a:rPr>
              <a:t> </a:t>
            </a:r>
            <a:r>
              <a:rPr lang="en-GB" dirty="0" err="1">
                <a:latin typeface="Quire Sans"/>
                <a:cs typeface="Calibri"/>
              </a:rPr>
              <a:t>Athrofa</a:t>
            </a:r>
            <a:r>
              <a:rPr lang="en-GB" dirty="0">
                <a:latin typeface="Quire Sans"/>
                <a:cs typeface="Calibri"/>
              </a:rPr>
              <a:t> Professional Learning Partnership (APLP) Handbook 2022/23   </a:t>
            </a:r>
            <a:r>
              <a:rPr lang="en-GB" b="1" dirty="0">
                <a:latin typeface="Quire Sans"/>
                <a:cs typeface="Calibri"/>
              </a:rPr>
              <a:t>Moodle</a:t>
            </a:r>
            <a:endParaRPr lang="en-GB" dirty="0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endParaRPr lang="en-GB">
              <a:latin typeface="Quire Sans"/>
              <a:ea typeface="+mn-lt"/>
              <a:cs typeface="Calibri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184146949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7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NotebookType xmlns="92c24619-d6d5-42cf-b618-23d930ad9f20" xsi:nil="true"/>
    <FolderType xmlns="92c24619-d6d5-42cf-b618-23d930ad9f20" xsi:nil="true"/>
    <Students xmlns="92c24619-d6d5-42cf-b618-23d930ad9f20">
      <UserInfo>
        <DisplayName/>
        <AccountId xsi:nil="true"/>
        <AccountType/>
      </UserInfo>
    </Students>
    <Student_Groups xmlns="92c24619-d6d5-42cf-b618-23d930ad9f20">
      <UserInfo>
        <DisplayName/>
        <AccountId xsi:nil="true"/>
        <AccountType/>
      </UserInfo>
    </Student_Groups>
    <TeamsChannelId xmlns="92c24619-d6d5-42cf-b618-23d930ad9f20" xsi:nil="true"/>
    <IsNotebookLocked xmlns="92c24619-d6d5-42cf-b618-23d930ad9f20" xsi:nil="true"/>
    <Distribution_Groups xmlns="92c24619-d6d5-42cf-b618-23d930ad9f20" xsi:nil="true"/>
    <Is_Collaboration_Space_Locked xmlns="92c24619-d6d5-42cf-b618-23d930ad9f20" xsi:nil="true"/>
    <Invited_Teachers xmlns="92c24619-d6d5-42cf-b618-23d930ad9f20" xsi:nil="true"/>
    <Invited_Students xmlns="92c24619-d6d5-42cf-b618-23d930ad9f20" xsi:nil="true"/>
    <Math_Settings xmlns="92c24619-d6d5-42cf-b618-23d930ad9f20" xsi:nil="true"/>
    <Templates xmlns="92c24619-d6d5-42cf-b618-23d930ad9f20" xsi:nil="true"/>
    <Self_Registration_Enabled xmlns="92c24619-d6d5-42cf-b618-23d930ad9f20" xsi:nil="true"/>
    <Has_Teacher_Only_SectionGroup xmlns="92c24619-d6d5-42cf-b618-23d930ad9f20" xsi:nil="true"/>
    <DefaultSectionNames xmlns="92c24619-d6d5-42cf-b618-23d930ad9f20" xsi:nil="true"/>
    <Teams_Channel_Section_Location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CultureNam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MediaLengthInSeconds xmlns="92c24619-d6d5-42cf-b618-23d930ad9f20" xsi:nil="true"/>
    <SharedWithUsers xmlns="8ee9550b-f5f4-4dde-bce5-39f4ba45c2f1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F02F3F-708B-43AB-8FBC-3272CB355ECE}">
  <ds:schemaRefs>
    <ds:schemaRef ds:uri="46b8f10f-f56e-4e87-af4a-2384ac144562"/>
    <ds:schemaRef ds:uri="8ee9550b-f5f4-4dde-bce5-39f4ba45c2f1"/>
    <ds:schemaRef ds:uri="921765a0-fcf6-47d1-8ac4-5d670786d758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A3F129-DC51-4942-A9E8-6ABC804496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Application>Microsoft Office PowerPoint</Application>
  <PresentationFormat>Widescreen</PresentationFormat>
  <Slides>37</Slides>
  <Notes>26</Notes>
  <HiddenSlides>1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Custom Design</vt:lpstr>
      <vt:lpstr>Office Theme</vt:lpstr>
      <vt:lpstr>UWTSD 200 Holding Page</vt:lpstr>
      <vt:lpstr>UWTSD 200_Subtitle 3</vt:lpstr>
      <vt:lpstr>UWTSD 200_Text 1</vt:lpstr>
      <vt:lpstr>Text 1</vt:lpstr>
      <vt:lpstr>UWTSD 200_Title Page 3</vt:lpstr>
      <vt:lpstr>PowerPoint Presentation</vt:lpstr>
      <vt:lpstr>LLWYBER TAR/QTS PATHWAY  Sesiwn 2/Session 2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Rhestr Geirdarddiad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revision>1119</cp:revision>
  <dcterms:created xsi:type="dcterms:W3CDTF">2021-06-30T07:26:16Z</dcterms:created>
  <dcterms:modified xsi:type="dcterms:W3CDTF">2023-10-12T21:31:43Z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ComplianceAssetId">
    <vt:lpwstr/>
  </property>
  <property fmtid="{D5CDD505-2E9C-101B-9397-08002B2CF9AE}" pid="4" name="TriggerFlowInfo">
    <vt:lpwstr/>
  </property>
  <property fmtid="{D5CDD505-2E9C-101B-9397-08002B2CF9AE}" pid="5" name="_SharedFileIndex">
    <vt:lpwstr/>
  </property>
  <property fmtid="{D5CDD505-2E9C-101B-9397-08002B2CF9AE}" pid="6" name="_ExtendedDescription">
    <vt:lpwstr/>
  </property>
  <property fmtid="{D5CDD505-2E9C-101B-9397-08002B2CF9AE}" pid="7" name="MediaServiceImageTags">
    <vt:lpwstr/>
  </property>
  <property fmtid="{D5CDD505-2E9C-101B-9397-08002B2CF9AE}" pid="8" name="_SourceUrl">
    <vt:lpwstr/>
  </property>
  <property fmtid="{D5CDD505-2E9C-101B-9397-08002B2CF9AE}" pid="9" name="Order">
    <vt:lpwstr>29900.0000000000</vt:lpwstr>
  </property>
</Properties>
</file>