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5" r:id="rId9"/>
    <p:sldId id="266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A55FA"/>
    <a:srgbClr val="9659EB"/>
    <a:srgbClr val="4149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E048EA-DEB9-C5E0-E306-7160E23768A3}" v="11" dt="2026-06-18T20:15:16.002"/>
    <p1510:client id="{96C0C7F0-D55E-1F3E-3357-4CDABE266AE9}" v="32" dt="2026-06-18T12:53:17.865"/>
    <p1510:client id="{9D6305D3-D34B-FDC0-9568-B816C51DD6A7}" v="255" dt="2026-06-18T12:51:19.234"/>
    <p1510:client id="{CEE558C0-C114-3D0F-6C57-C5D38839BCA2}" v="2" dt="2026-06-18T08:56:19.7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Islam (2509342)" userId="S::2509342@student.uwtsd.ac.uk::2508b154-66c8-4a8b-8f22-c2895056d4fc" providerId="AD" clId="Web-{0DE048EA-DEB9-C5E0-E306-7160E23768A3}"/>
    <pc:docChg chg="modSld">
      <pc:chgData name="Maria Islam (2509342)" userId="S::2509342@student.uwtsd.ac.uk::2508b154-66c8-4a8b-8f22-c2895056d4fc" providerId="AD" clId="Web-{0DE048EA-DEB9-C5E0-E306-7160E23768A3}" dt="2026-06-18T20:15:47.550" v="13" actId="20577"/>
      <pc:docMkLst>
        <pc:docMk/>
      </pc:docMkLst>
      <pc:sldChg chg="modSp">
        <pc:chgData name="Maria Islam (2509342)" userId="S::2509342@student.uwtsd.ac.uk::2508b154-66c8-4a8b-8f22-c2895056d4fc" providerId="AD" clId="Web-{0DE048EA-DEB9-C5E0-E306-7160E23768A3}" dt="2026-06-18T20:15:16.002" v="10" actId="20577"/>
        <pc:sldMkLst>
          <pc:docMk/>
          <pc:sldMk cId="1540318075" sldId="259"/>
        </pc:sldMkLst>
        <pc:spChg chg="mod">
          <ac:chgData name="Maria Islam (2509342)" userId="S::2509342@student.uwtsd.ac.uk::2508b154-66c8-4a8b-8f22-c2895056d4fc" providerId="AD" clId="Web-{0DE048EA-DEB9-C5E0-E306-7160E23768A3}" dt="2026-06-18T20:15:16.002" v="10" actId="20577"/>
          <ac:spMkLst>
            <pc:docMk/>
            <pc:sldMk cId="1540318075" sldId="259"/>
            <ac:spMk id="3" creationId="{9BBC9C84-6CEF-92D0-E2D4-3788F9DB6D69}"/>
          </ac:spMkLst>
        </pc:spChg>
      </pc:sldChg>
      <pc:sldChg chg="modSp">
        <pc:chgData name="Maria Islam (2509342)" userId="S::2509342@student.uwtsd.ac.uk::2508b154-66c8-4a8b-8f22-c2895056d4fc" providerId="AD" clId="Web-{0DE048EA-DEB9-C5E0-E306-7160E23768A3}" dt="2026-06-18T20:15:47.550" v="13" actId="20577"/>
        <pc:sldMkLst>
          <pc:docMk/>
          <pc:sldMk cId="2837767126" sldId="260"/>
        </pc:sldMkLst>
        <pc:graphicFrameChg chg="modGraphic">
          <ac:chgData name="Maria Islam (2509342)" userId="S::2509342@student.uwtsd.ac.uk::2508b154-66c8-4a8b-8f22-c2895056d4fc" providerId="AD" clId="Web-{0DE048EA-DEB9-C5E0-E306-7160E23768A3}" dt="2026-06-18T20:15:47.550" v="13" actId="20577"/>
          <ac:graphicFrameMkLst>
            <pc:docMk/>
            <pc:sldMk cId="2837767126" sldId="260"/>
            <ac:graphicFrameMk id="5" creationId="{4D015D44-9040-6A57-51E4-7EBA229A050A}"/>
          </ac:graphicFrameMkLst>
        </pc:graphicFrameChg>
      </pc:sldChg>
    </pc:docChg>
  </pc:docChgLst>
  <pc:docChgLst>
    <pc:chgData name="Maria Islam (2509342)" userId="S::2509342@student.uwtsd.ac.uk::2508b154-66c8-4a8b-8f22-c2895056d4fc" providerId="AD" clId="Web-{96C0C7F0-D55E-1F3E-3357-4CDABE266AE9}"/>
    <pc:docChg chg="addSld modSld">
      <pc:chgData name="Maria Islam (2509342)" userId="S::2509342@student.uwtsd.ac.uk::2508b154-66c8-4a8b-8f22-c2895056d4fc" providerId="AD" clId="Web-{96C0C7F0-D55E-1F3E-3357-4CDABE266AE9}" dt="2026-06-18T12:53:17.865" v="20" actId="20577"/>
      <pc:docMkLst>
        <pc:docMk/>
      </pc:docMkLst>
      <pc:sldChg chg="modSp">
        <pc:chgData name="Maria Islam (2509342)" userId="S::2509342@student.uwtsd.ac.uk::2508b154-66c8-4a8b-8f22-c2895056d4fc" providerId="AD" clId="Web-{96C0C7F0-D55E-1F3E-3357-4CDABE266AE9}" dt="2026-06-18T12:52:40.991" v="2" actId="20577"/>
        <pc:sldMkLst>
          <pc:docMk/>
          <pc:sldMk cId="1540318075" sldId="259"/>
        </pc:sldMkLst>
        <pc:spChg chg="mod">
          <ac:chgData name="Maria Islam (2509342)" userId="S::2509342@student.uwtsd.ac.uk::2508b154-66c8-4a8b-8f22-c2895056d4fc" providerId="AD" clId="Web-{96C0C7F0-D55E-1F3E-3357-4CDABE266AE9}" dt="2026-06-18T12:52:40.991" v="2" actId="20577"/>
          <ac:spMkLst>
            <pc:docMk/>
            <pc:sldMk cId="1540318075" sldId="259"/>
            <ac:spMk id="3" creationId="{9BBC9C84-6CEF-92D0-E2D4-3788F9DB6D69}"/>
          </ac:spMkLst>
        </pc:spChg>
      </pc:sldChg>
      <pc:sldChg chg="modSp new">
        <pc:chgData name="Maria Islam (2509342)" userId="S::2509342@student.uwtsd.ac.uk::2508b154-66c8-4a8b-8f22-c2895056d4fc" providerId="AD" clId="Web-{96C0C7F0-D55E-1F3E-3357-4CDABE266AE9}" dt="2026-06-18T12:53:17.865" v="20" actId="20577"/>
        <pc:sldMkLst>
          <pc:docMk/>
          <pc:sldMk cId="1463541421" sldId="266"/>
        </pc:sldMkLst>
        <pc:spChg chg="mod">
          <ac:chgData name="Maria Islam (2509342)" userId="S::2509342@student.uwtsd.ac.uk::2508b154-66c8-4a8b-8f22-c2895056d4fc" providerId="AD" clId="Web-{96C0C7F0-D55E-1F3E-3357-4CDABE266AE9}" dt="2026-06-18T12:52:55.083" v="13" actId="20577"/>
          <ac:spMkLst>
            <pc:docMk/>
            <pc:sldMk cId="1463541421" sldId="266"/>
            <ac:spMk id="2" creationId="{4A11561F-AA29-1ED3-276D-05A3752F8AD7}"/>
          </ac:spMkLst>
        </pc:spChg>
        <pc:spChg chg="mod">
          <ac:chgData name="Maria Islam (2509342)" userId="S::2509342@student.uwtsd.ac.uk::2508b154-66c8-4a8b-8f22-c2895056d4fc" providerId="AD" clId="Web-{96C0C7F0-D55E-1F3E-3357-4CDABE266AE9}" dt="2026-06-18T12:53:17.865" v="20" actId="20577"/>
          <ac:spMkLst>
            <pc:docMk/>
            <pc:sldMk cId="1463541421" sldId="266"/>
            <ac:spMk id="3" creationId="{37742E3C-C06F-1DE3-B771-C1953AF4DEC3}"/>
          </ac:spMkLst>
        </pc:spChg>
      </pc:sldChg>
    </pc:docChg>
  </pc:docChgLst>
  <pc:docChgLst>
    <pc:chgData clId="Web-{96C0C7F0-D55E-1F3E-3357-4CDABE266AE9}"/>
    <pc:docChg chg="modSld">
      <pc:chgData name="" userId="" providerId="" clId="Web-{96C0C7F0-D55E-1F3E-3357-4CDABE266AE9}" dt="2026-06-18T12:52:04.487" v="11" actId="20577"/>
      <pc:docMkLst>
        <pc:docMk/>
      </pc:docMkLst>
      <pc:sldChg chg="modSp">
        <pc:chgData name="" userId="" providerId="" clId="Web-{96C0C7F0-D55E-1F3E-3357-4CDABE266AE9}" dt="2026-06-18T12:52:04.487" v="11" actId="20577"/>
        <pc:sldMkLst>
          <pc:docMk/>
          <pc:sldMk cId="1540318075" sldId="259"/>
        </pc:sldMkLst>
        <pc:spChg chg="mod">
          <ac:chgData name="" userId="" providerId="" clId="Web-{96C0C7F0-D55E-1F3E-3357-4CDABE266AE9}" dt="2026-06-18T12:52:04.487" v="11" actId="20577"/>
          <ac:spMkLst>
            <pc:docMk/>
            <pc:sldMk cId="1540318075" sldId="259"/>
            <ac:spMk id="3" creationId="{9BBC9C84-6CEF-92D0-E2D4-3788F9DB6D69}"/>
          </ac:spMkLst>
        </pc:spChg>
      </pc:sldChg>
    </pc:docChg>
  </pc:docChgLst>
  <pc:docChgLst>
    <pc:chgData name="Maria Islam (2509342)" userId="S::2509342@student.uwtsd.ac.uk::2508b154-66c8-4a8b-8f22-c2895056d4fc" providerId="AD" clId="Web-{CEE558C0-C114-3D0F-6C57-C5D38839BCA2}"/>
    <pc:docChg chg="sldOrd">
      <pc:chgData name="Maria Islam (2509342)" userId="S::2509342@student.uwtsd.ac.uk::2508b154-66c8-4a8b-8f22-c2895056d4fc" providerId="AD" clId="Web-{CEE558C0-C114-3D0F-6C57-C5D38839BCA2}" dt="2026-06-18T08:56:19.755" v="1"/>
      <pc:docMkLst>
        <pc:docMk/>
      </pc:docMkLst>
      <pc:sldChg chg="ord">
        <pc:chgData name="Maria Islam (2509342)" userId="S::2509342@student.uwtsd.ac.uk::2508b154-66c8-4a8b-8f22-c2895056d4fc" providerId="AD" clId="Web-{CEE558C0-C114-3D0F-6C57-C5D38839BCA2}" dt="2026-06-18T08:56:19.755" v="1"/>
        <pc:sldMkLst>
          <pc:docMk/>
          <pc:sldMk cId="1540318075" sldId="259"/>
        </pc:sldMkLst>
      </pc:sldChg>
    </pc:docChg>
  </pc:docChgLst>
  <pc:docChgLst>
    <pc:chgData name="Maria Islam (2509342)" userId="S::2509342@student.uwtsd.ac.uk::2508b154-66c8-4a8b-8f22-c2895056d4fc" providerId="AD" clId="Web-{9D6305D3-D34B-FDC0-9568-B816C51DD6A7}"/>
    <pc:docChg chg="modSld">
      <pc:chgData name="Maria Islam (2509342)" userId="S::2509342@student.uwtsd.ac.uk::2508b154-66c8-4a8b-8f22-c2895056d4fc" providerId="AD" clId="Web-{9D6305D3-D34B-FDC0-9568-B816C51DD6A7}" dt="2026-06-18T12:51:19.234" v="353" actId="20577"/>
      <pc:docMkLst>
        <pc:docMk/>
      </pc:docMkLst>
      <pc:sldChg chg="modSp">
        <pc:chgData name="Maria Islam (2509342)" userId="S::2509342@student.uwtsd.ac.uk::2508b154-66c8-4a8b-8f22-c2895056d4fc" providerId="AD" clId="Web-{9D6305D3-D34B-FDC0-9568-B816C51DD6A7}" dt="2026-06-18T12:51:19.234" v="353" actId="20577"/>
        <pc:sldMkLst>
          <pc:docMk/>
          <pc:sldMk cId="1540318075" sldId="259"/>
        </pc:sldMkLst>
        <pc:spChg chg="mod">
          <ac:chgData name="Maria Islam (2509342)" userId="S::2509342@student.uwtsd.ac.uk::2508b154-66c8-4a8b-8f22-c2895056d4fc" providerId="AD" clId="Web-{9D6305D3-D34B-FDC0-9568-B816C51DD6A7}" dt="2026-06-18T12:51:19.234" v="353" actId="20577"/>
          <ac:spMkLst>
            <pc:docMk/>
            <pc:sldMk cId="1540318075" sldId="259"/>
            <ac:spMk id="3" creationId="{9BBC9C84-6CEF-92D0-E2D4-3788F9DB6D69}"/>
          </ac:spMkLst>
        </pc:spChg>
      </pc:sldChg>
      <pc:sldChg chg="modSp">
        <pc:chgData name="Maria Islam (2509342)" userId="S::2509342@student.uwtsd.ac.uk::2508b154-66c8-4a8b-8f22-c2895056d4fc" providerId="AD" clId="Web-{9D6305D3-D34B-FDC0-9568-B816C51DD6A7}" dt="2026-06-18T12:33:39.251" v="94" actId="20577"/>
        <pc:sldMkLst>
          <pc:docMk/>
          <pc:sldMk cId="2837767126" sldId="260"/>
        </pc:sldMkLst>
        <pc:graphicFrameChg chg="modGraphic">
          <ac:chgData name="Maria Islam (2509342)" userId="S::2509342@student.uwtsd.ac.uk::2508b154-66c8-4a8b-8f22-c2895056d4fc" providerId="AD" clId="Web-{9D6305D3-D34B-FDC0-9568-B816C51DD6A7}" dt="2026-06-18T12:33:39.251" v="94" actId="20577"/>
          <ac:graphicFrameMkLst>
            <pc:docMk/>
            <pc:sldMk cId="2837767126" sldId="260"/>
            <ac:graphicFrameMk id="5" creationId="{4D015D44-9040-6A57-51E4-7EBA229A050A}"/>
          </ac:graphicFrameMkLst>
        </pc:graphicFrameChg>
      </pc:sldChg>
      <pc:sldChg chg="modSp">
        <pc:chgData name="Maria Islam (2509342)" userId="S::2509342@student.uwtsd.ac.uk::2508b154-66c8-4a8b-8f22-c2895056d4fc" providerId="AD" clId="Web-{9D6305D3-D34B-FDC0-9568-B816C51DD6A7}" dt="2026-06-18T12:45:57.303" v="295" actId="20577"/>
        <pc:sldMkLst>
          <pc:docMk/>
          <pc:sldMk cId="4094201562" sldId="263"/>
        </pc:sldMkLst>
        <pc:spChg chg="mod">
          <ac:chgData name="Maria Islam (2509342)" userId="S::2509342@student.uwtsd.ac.uk::2508b154-66c8-4a8b-8f22-c2895056d4fc" providerId="AD" clId="Web-{9D6305D3-D34B-FDC0-9568-B816C51DD6A7}" dt="2026-06-18T12:45:57.303" v="295" actId="20577"/>
          <ac:spMkLst>
            <pc:docMk/>
            <pc:sldMk cId="4094201562" sldId="263"/>
            <ac:spMk id="3" creationId="{F84597AB-3B8E-9A77-A8EE-B59CF252358D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7F7B5C-C222-4EC0-8D47-6E876F853B08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0BEF1CA-CBB8-4FE7-870D-E352213598B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Effective teamwork ensures that everyone is on the same page and understands their role in what needs to be done, which keeps things organised and stress free.</a:t>
          </a:r>
          <a:endParaRPr lang="en-US"/>
        </a:p>
      </dgm:t>
    </dgm:pt>
    <dgm:pt modelId="{FCA143C5-7C0E-4BB6-876D-8207C9D50F5E}" type="parTrans" cxnId="{86090846-F0AD-4742-8182-A9D00F434792}">
      <dgm:prSet/>
      <dgm:spPr/>
      <dgm:t>
        <a:bodyPr/>
        <a:lstStyle/>
        <a:p>
          <a:endParaRPr lang="en-US"/>
        </a:p>
      </dgm:t>
    </dgm:pt>
    <dgm:pt modelId="{EC8D2B82-A8BA-495B-940C-76152B49CA34}" type="sibTrans" cxnId="{86090846-F0AD-4742-8182-A9D00F434792}">
      <dgm:prSet/>
      <dgm:spPr/>
      <dgm:t>
        <a:bodyPr/>
        <a:lstStyle/>
        <a:p>
          <a:endParaRPr lang="en-US"/>
        </a:p>
      </dgm:t>
    </dgm:pt>
    <dgm:pt modelId="{62DE72E5-03A6-4BB5-A187-C493986D867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Effective teamwork also creates a healthy and supportive work environment</a:t>
          </a:r>
          <a:endParaRPr lang="en-US"/>
        </a:p>
      </dgm:t>
    </dgm:pt>
    <dgm:pt modelId="{6872AC16-96BF-4931-A037-2D920AC12771}" type="parTrans" cxnId="{2E8E413B-B501-4919-9AE5-1609EE2C9DD5}">
      <dgm:prSet/>
      <dgm:spPr/>
      <dgm:t>
        <a:bodyPr/>
        <a:lstStyle/>
        <a:p>
          <a:endParaRPr lang="en-US"/>
        </a:p>
      </dgm:t>
    </dgm:pt>
    <dgm:pt modelId="{6C794E1E-5956-4475-94C6-599807909E79}" type="sibTrans" cxnId="{2E8E413B-B501-4919-9AE5-1609EE2C9DD5}">
      <dgm:prSet/>
      <dgm:spPr/>
      <dgm:t>
        <a:bodyPr/>
        <a:lstStyle/>
        <a:p>
          <a:endParaRPr lang="en-US"/>
        </a:p>
      </dgm:t>
    </dgm:pt>
    <dgm:pt modelId="{EC2E0FF2-39AF-427C-B0D7-BCDE8B84FF1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Effective teamwork also creates better decision making with everyone having a collective input to make informed decisions.</a:t>
          </a:r>
          <a:endParaRPr lang="en-US"/>
        </a:p>
      </dgm:t>
    </dgm:pt>
    <dgm:pt modelId="{9CBB49C1-A448-4F0D-A54B-62125B4E0EF8}" type="parTrans" cxnId="{EA22E688-3689-478F-8748-AE5165A480B9}">
      <dgm:prSet/>
      <dgm:spPr/>
      <dgm:t>
        <a:bodyPr/>
        <a:lstStyle/>
        <a:p>
          <a:endParaRPr lang="en-US"/>
        </a:p>
      </dgm:t>
    </dgm:pt>
    <dgm:pt modelId="{88620626-0A6D-4795-85F3-7591A9C5D7A5}" type="sibTrans" cxnId="{EA22E688-3689-478F-8748-AE5165A480B9}">
      <dgm:prSet/>
      <dgm:spPr/>
      <dgm:t>
        <a:bodyPr/>
        <a:lstStyle/>
        <a:p>
          <a:endParaRPr lang="en-US"/>
        </a:p>
      </dgm:t>
    </dgm:pt>
    <dgm:pt modelId="{F37DB082-D4AC-4E6E-A48D-07370A41E71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Effective teamwork also makes it easier to manage complex tasks by putting everyone's strengths together to solve the issue.</a:t>
          </a:r>
          <a:endParaRPr lang="en-US"/>
        </a:p>
      </dgm:t>
    </dgm:pt>
    <dgm:pt modelId="{BC4AF696-FF24-40F9-9192-B5F3E2293AA7}" type="parTrans" cxnId="{C185F703-5E45-4E79-90C3-863B00310E71}">
      <dgm:prSet/>
      <dgm:spPr/>
      <dgm:t>
        <a:bodyPr/>
        <a:lstStyle/>
        <a:p>
          <a:endParaRPr lang="en-US"/>
        </a:p>
      </dgm:t>
    </dgm:pt>
    <dgm:pt modelId="{83586238-2E03-4375-A2B9-3AFCCD2DD386}" type="sibTrans" cxnId="{C185F703-5E45-4E79-90C3-863B00310E71}">
      <dgm:prSet/>
      <dgm:spPr/>
      <dgm:t>
        <a:bodyPr/>
        <a:lstStyle/>
        <a:p>
          <a:endParaRPr lang="en-US"/>
        </a:p>
      </dgm:t>
    </dgm:pt>
    <dgm:pt modelId="{6D6D98A3-040B-4A9F-A8F2-FAD67F34C61E}">
      <dgm:prSet phldrT="[Text]" phldr="0"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>
              <a:latin typeface="Bierstadt"/>
            </a:rPr>
            <a:t>According to </a:t>
          </a:r>
          <a:r>
            <a:rPr lang="en-GB" sz="1200">
              <a:latin typeface="Times New Roman"/>
              <a:cs typeface="Times New Roman"/>
            </a:rPr>
            <a:t>(Gupta)</a:t>
          </a:r>
          <a:r>
            <a:rPr lang="en-GB">
              <a:latin typeface="Bierstadt"/>
            </a:rPr>
            <a:t>   teamwork can help achieve better solutions by having different perspectives   </a:t>
          </a:r>
        </a:p>
      </dgm:t>
    </dgm:pt>
    <dgm:pt modelId="{FF8D8220-3A9B-4395-BE1F-F018FFB4FA62}" type="parTrans" cxnId="{5B96784C-7F8B-4DE8-8B91-84091D7B7714}">
      <dgm:prSet/>
      <dgm:spPr/>
    </dgm:pt>
    <dgm:pt modelId="{5150A588-2CD1-44E4-A202-C71E65435957}" type="sibTrans" cxnId="{5B96784C-7F8B-4DE8-8B91-84091D7B7714}">
      <dgm:prSet/>
      <dgm:spPr/>
    </dgm:pt>
    <dgm:pt modelId="{41EDE8B8-A52E-4850-8B7E-1A94CB5EAE40}" type="pres">
      <dgm:prSet presAssocID="{257F7B5C-C222-4EC0-8D47-6E876F853B08}" presName="root" presStyleCnt="0">
        <dgm:presLayoutVars>
          <dgm:dir/>
          <dgm:resizeHandles val="exact"/>
        </dgm:presLayoutVars>
      </dgm:prSet>
      <dgm:spPr/>
    </dgm:pt>
    <dgm:pt modelId="{CA6D62BE-4DE5-46B7-B297-5F18C6E1ED62}" type="pres">
      <dgm:prSet presAssocID="{60BEF1CA-CBB8-4FE7-870D-E352213598B3}" presName="compNode" presStyleCnt="0"/>
      <dgm:spPr/>
    </dgm:pt>
    <dgm:pt modelId="{82929B88-5FB6-41C6-9495-5167467CF9C2}" type="pres">
      <dgm:prSet presAssocID="{60BEF1CA-CBB8-4FE7-870D-E352213598B3}" presName="iconBgRect" presStyleLbl="bgShp" presStyleIdx="0" presStyleCnt="5"/>
      <dgm:spPr/>
    </dgm:pt>
    <dgm:pt modelId="{1ED069BC-264E-4684-B7E5-E8C1188F5BC9}" type="pres">
      <dgm:prSet presAssocID="{60BEF1CA-CBB8-4FE7-870D-E352213598B3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1655117-D45D-4BA4-B1BA-14D6BB0E8179}" type="pres">
      <dgm:prSet presAssocID="{60BEF1CA-CBB8-4FE7-870D-E352213598B3}" presName="spaceRect" presStyleCnt="0"/>
      <dgm:spPr/>
    </dgm:pt>
    <dgm:pt modelId="{A76EED11-9EF0-4E0E-8540-BFCDB433BB55}" type="pres">
      <dgm:prSet presAssocID="{60BEF1CA-CBB8-4FE7-870D-E352213598B3}" presName="textRect" presStyleLbl="revTx" presStyleIdx="0" presStyleCnt="5">
        <dgm:presLayoutVars>
          <dgm:chMax val="1"/>
          <dgm:chPref val="1"/>
        </dgm:presLayoutVars>
      </dgm:prSet>
      <dgm:spPr/>
    </dgm:pt>
    <dgm:pt modelId="{611DA036-E87C-4F73-9BD6-77A82A5B17F1}" type="pres">
      <dgm:prSet presAssocID="{EC8D2B82-A8BA-495B-940C-76152B49CA34}" presName="sibTrans" presStyleCnt="0"/>
      <dgm:spPr/>
    </dgm:pt>
    <dgm:pt modelId="{0E949421-F1DC-4879-9438-AE43C22487D8}" type="pres">
      <dgm:prSet presAssocID="{62DE72E5-03A6-4BB5-A187-C493986D8671}" presName="compNode" presStyleCnt="0"/>
      <dgm:spPr/>
    </dgm:pt>
    <dgm:pt modelId="{30B1C0E1-D24D-4D95-9A7F-BFC07F59BA35}" type="pres">
      <dgm:prSet presAssocID="{62DE72E5-03A6-4BB5-A187-C493986D8671}" presName="iconBgRect" presStyleLbl="bgShp" presStyleIdx="1" presStyleCnt="5"/>
      <dgm:spPr/>
    </dgm:pt>
    <dgm:pt modelId="{55D77EB9-E3A3-4A3A-B401-E1361042B69D}" type="pres">
      <dgm:prSet presAssocID="{62DE72E5-03A6-4BB5-A187-C493986D8671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D5F120E5-B083-4DC5-BECE-079F5D765ED9}" type="pres">
      <dgm:prSet presAssocID="{62DE72E5-03A6-4BB5-A187-C493986D8671}" presName="spaceRect" presStyleCnt="0"/>
      <dgm:spPr/>
    </dgm:pt>
    <dgm:pt modelId="{AA5B596A-CE0B-49CB-AD8A-41F334BCDA38}" type="pres">
      <dgm:prSet presAssocID="{62DE72E5-03A6-4BB5-A187-C493986D8671}" presName="textRect" presStyleLbl="revTx" presStyleIdx="1" presStyleCnt="5">
        <dgm:presLayoutVars>
          <dgm:chMax val="1"/>
          <dgm:chPref val="1"/>
        </dgm:presLayoutVars>
      </dgm:prSet>
      <dgm:spPr/>
    </dgm:pt>
    <dgm:pt modelId="{BDCA0090-D574-484B-8022-3D15C0FCF06C}" type="pres">
      <dgm:prSet presAssocID="{6C794E1E-5956-4475-94C6-599807909E79}" presName="sibTrans" presStyleCnt="0"/>
      <dgm:spPr/>
    </dgm:pt>
    <dgm:pt modelId="{31038D2C-C080-4449-9989-E2369FAEC06D}" type="pres">
      <dgm:prSet presAssocID="{EC2E0FF2-39AF-427C-B0D7-BCDE8B84FF1F}" presName="compNode" presStyleCnt="0"/>
      <dgm:spPr/>
    </dgm:pt>
    <dgm:pt modelId="{4A048826-11F0-4B25-8728-F924D77C31E7}" type="pres">
      <dgm:prSet presAssocID="{EC2E0FF2-39AF-427C-B0D7-BCDE8B84FF1F}" presName="iconBgRect" presStyleLbl="bgShp" presStyleIdx="2" presStyleCnt="5"/>
      <dgm:spPr/>
    </dgm:pt>
    <dgm:pt modelId="{F5FD3688-8FB1-4CDE-8311-7C37BFF7B49A}" type="pres">
      <dgm:prSet presAssocID="{EC2E0FF2-39AF-427C-B0D7-BCDE8B84FF1F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1399646A-4D48-483E-A5C2-0D5A5BDF790B}" type="pres">
      <dgm:prSet presAssocID="{EC2E0FF2-39AF-427C-B0D7-BCDE8B84FF1F}" presName="spaceRect" presStyleCnt="0"/>
      <dgm:spPr/>
    </dgm:pt>
    <dgm:pt modelId="{33E9E35C-C2E8-4708-9891-CC6FB7406F30}" type="pres">
      <dgm:prSet presAssocID="{EC2E0FF2-39AF-427C-B0D7-BCDE8B84FF1F}" presName="textRect" presStyleLbl="revTx" presStyleIdx="2" presStyleCnt="5">
        <dgm:presLayoutVars>
          <dgm:chMax val="1"/>
          <dgm:chPref val="1"/>
        </dgm:presLayoutVars>
      </dgm:prSet>
      <dgm:spPr/>
    </dgm:pt>
    <dgm:pt modelId="{1BF69023-163D-4626-BAE8-D89A80FF0DDD}" type="pres">
      <dgm:prSet presAssocID="{88620626-0A6D-4795-85F3-7591A9C5D7A5}" presName="sibTrans" presStyleCnt="0"/>
      <dgm:spPr/>
    </dgm:pt>
    <dgm:pt modelId="{20649473-341F-4EC2-BDAA-CB43B5528FCE}" type="pres">
      <dgm:prSet presAssocID="{F37DB082-D4AC-4E6E-A48D-07370A41E713}" presName="compNode" presStyleCnt="0"/>
      <dgm:spPr/>
    </dgm:pt>
    <dgm:pt modelId="{1FB7AAC0-6474-4320-A4F1-67E430305F49}" type="pres">
      <dgm:prSet presAssocID="{F37DB082-D4AC-4E6E-A48D-07370A41E713}" presName="iconBgRect" presStyleLbl="bgShp" presStyleIdx="3" presStyleCnt="5"/>
      <dgm:spPr/>
    </dgm:pt>
    <dgm:pt modelId="{75EC9282-A347-4939-9D78-5948DC869F53}" type="pres">
      <dgm:prSet presAssocID="{F37DB082-D4AC-4E6E-A48D-07370A41E71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043F5180-72EC-4645-9DE2-3FD0494AD7B6}" type="pres">
      <dgm:prSet presAssocID="{F37DB082-D4AC-4E6E-A48D-07370A41E713}" presName="spaceRect" presStyleCnt="0"/>
      <dgm:spPr/>
    </dgm:pt>
    <dgm:pt modelId="{ED7C3074-F652-420A-9E4A-6BFFAF44A854}" type="pres">
      <dgm:prSet presAssocID="{F37DB082-D4AC-4E6E-A48D-07370A41E713}" presName="textRect" presStyleLbl="revTx" presStyleIdx="3" presStyleCnt="5">
        <dgm:presLayoutVars>
          <dgm:chMax val="1"/>
          <dgm:chPref val="1"/>
        </dgm:presLayoutVars>
      </dgm:prSet>
      <dgm:spPr/>
    </dgm:pt>
    <dgm:pt modelId="{B045BE8D-B114-4309-B233-4AF96CE189D7}" type="pres">
      <dgm:prSet presAssocID="{83586238-2E03-4375-A2B9-3AFCCD2DD386}" presName="sibTrans" presStyleCnt="0"/>
      <dgm:spPr/>
    </dgm:pt>
    <dgm:pt modelId="{3BA295AC-9B9A-4178-BB68-34F06DDE3A50}" type="pres">
      <dgm:prSet presAssocID="{6D6D98A3-040B-4A9F-A8F2-FAD67F34C61E}" presName="compNode" presStyleCnt="0"/>
      <dgm:spPr/>
    </dgm:pt>
    <dgm:pt modelId="{FF44B42B-0C7A-414F-B07C-AB5AB2A3FFA0}" type="pres">
      <dgm:prSet presAssocID="{6D6D98A3-040B-4A9F-A8F2-FAD67F34C61E}" presName="iconBgRect" presStyleLbl="bgShp" presStyleIdx="4" presStyleCnt="5"/>
      <dgm:spPr/>
    </dgm:pt>
    <dgm:pt modelId="{89D3E8DE-E67A-429A-BB2E-6CC93AB9F65A}" type="pres">
      <dgm:prSet presAssocID="{6D6D98A3-040B-4A9F-A8F2-FAD67F34C61E}" presName="iconRect" presStyleLbl="node1" presStyleIdx="4" presStyleCnt="5"/>
      <dgm:spPr/>
    </dgm:pt>
    <dgm:pt modelId="{84603BE2-FB12-41E3-8879-EDE967306EF6}" type="pres">
      <dgm:prSet presAssocID="{6D6D98A3-040B-4A9F-A8F2-FAD67F34C61E}" presName="spaceRect" presStyleCnt="0"/>
      <dgm:spPr/>
    </dgm:pt>
    <dgm:pt modelId="{FDBB5A3B-5949-4035-9FB9-B562098D1832}" type="pres">
      <dgm:prSet presAssocID="{6D6D98A3-040B-4A9F-A8F2-FAD67F34C61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185F703-5E45-4E79-90C3-863B00310E71}" srcId="{257F7B5C-C222-4EC0-8D47-6E876F853B08}" destId="{F37DB082-D4AC-4E6E-A48D-07370A41E713}" srcOrd="3" destOrd="0" parTransId="{BC4AF696-FF24-40F9-9192-B5F3E2293AA7}" sibTransId="{83586238-2E03-4375-A2B9-3AFCCD2DD386}"/>
    <dgm:cxn modelId="{7AEB600D-1C34-421F-8E2C-01C812C4D68A}" type="presOf" srcId="{EC2E0FF2-39AF-427C-B0D7-BCDE8B84FF1F}" destId="{33E9E35C-C2E8-4708-9891-CC6FB7406F30}" srcOrd="0" destOrd="0" presId="urn:microsoft.com/office/officeart/2018/5/layout/IconCircleLabelList"/>
    <dgm:cxn modelId="{5CE97D2B-334A-4DBB-A0BF-23BE6366501C}" type="presOf" srcId="{257F7B5C-C222-4EC0-8D47-6E876F853B08}" destId="{41EDE8B8-A52E-4850-8B7E-1A94CB5EAE40}" srcOrd="0" destOrd="0" presId="urn:microsoft.com/office/officeart/2018/5/layout/IconCircleLabelList"/>
    <dgm:cxn modelId="{2E8E413B-B501-4919-9AE5-1609EE2C9DD5}" srcId="{257F7B5C-C222-4EC0-8D47-6E876F853B08}" destId="{62DE72E5-03A6-4BB5-A187-C493986D8671}" srcOrd="1" destOrd="0" parTransId="{6872AC16-96BF-4931-A037-2D920AC12771}" sibTransId="{6C794E1E-5956-4475-94C6-599807909E79}"/>
    <dgm:cxn modelId="{86090846-F0AD-4742-8182-A9D00F434792}" srcId="{257F7B5C-C222-4EC0-8D47-6E876F853B08}" destId="{60BEF1CA-CBB8-4FE7-870D-E352213598B3}" srcOrd="0" destOrd="0" parTransId="{FCA143C5-7C0E-4BB6-876D-8207C9D50F5E}" sibTransId="{EC8D2B82-A8BA-495B-940C-76152B49CA34}"/>
    <dgm:cxn modelId="{BAFEC068-1C8C-4980-B119-7D4935F679D0}" type="presOf" srcId="{6D6D98A3-040B-4A9F-A8F2-FAD67F34C61E}" destId="{FDBB5A3B-5949-4035-9FB9-B562098D1832}" srcOrd="0" destOrd="0" presId="urn:microsoft.com/office/officeart/2018/5/layout/IconCircleLabelList"/>
    <dgm:cxn modelId="{5B96784C-7F8B-4DE8-8B91-84091D7B7714}" srcId="{257F7B5C-C222-4EC0-8D47-6E876F853B08}" destId="{6D6D98A3-040B-4A9F-A8F2-FAD67F34C61E}" srcOrd="4" destOrd="0" parTransId="{FF8D8220-3A9B-4395-BE1F-F018FFB4FA62}" sibTransId="{5150A588-2CD1-44E4-A202-C71E65435957}"/>
    <dgm:cxn modelId="{249BFF7F-32E7-4079-A880-F62BB96254A4}" type="presOf" srcId="{F37DB082-D4AC-4E6E-A48D-07370A41E713}" destId="{ED7C3074-F652-420A-9E4A-6BFFAF44A854}" srcOrd="0" destOrd="0" presId="urn:microsoft.com/office/officeart/2018/5/layout/IconCircleLabelList"/>
    <dgm:cxn modelId="{EA22E688-3689-478F-8748-AE5165A480B9}" srcId="{257F7B5C-C222-4EC0-8D47-6E876F853B08}" destId="{EC2E0FF2-39AF-427C-B0D7-BCDE8B84FF1F}" srcOrd="2" destOrd="0" parTransId="{9CBB49C1-A448-4F0D-A54B-62125B4E0EF8}" sibTransId="{88620626-0A6D-4795-85F3-7591A9C5D7A5}"/>
    <dgm:cxn modelId="{0CAEDF96-4C5B-40B1-B116-5F8E01CE6EF5}" type="presOf" srcId="{60BEF1CA-CBB8-4FE7-870D-E352213598B3}" destId="{A76EED11-9EF0-4E0E-8540-BFCDB433BB55}" srcOrd="0" destOrd="0" presId="urn:microsoft.com/office/officeart/2018/5/layout/IconCircleLabelList"/>
    <dgm:cxn modelId="{F946F8E2-2C3A-4913-82A8-D5B7D738689E}" type="presOf" srcId="{62DE72E5-03A6-4BB5-A187-C493986D8671}" destId="{AA5B596A-CE0B-49CB-AD8A-41F334BCDA38}" srcOrd="0" destOrd="0" presId="urn:microsoft.com/office/officeart/2018/5/layout/IconCircleLabelList"/>
    <dgm:cxn modelId="{8B25E197-BAE4-48BA-A600-9C7C1D14C15B}" type="presParOf" srcId="{41EDE8B8-A52E-4850-8B7E-1A94CB5EAE40}" destId="{CA6D62BE-4DE5-46B7-B297-5F18C6E1ED62}" srcOrd="0" destOrd="0" presId="urn:microsoft.com/office/officeart/2018/5/layout/IconCircleLabelList"/>
    <dgm:cxn modelId="{4C40C8DA-CA19-460B-8422-2EEA579BF7C5}" type="presParOf" srcId="{CA6D62BE-4DE5-46B7-B297-5F18C6E1ED62}" destId="{82929B88-5FB6-41C6-9495-5167467CF9C2}" srcOrd="0" destOrd="0" presId="urn:microsoft.com/office/officeart/2018/5/layout/IconCircleLabelList"/>
    <dgm:cxn modelId="{430E9D98-BD55-4356-9B20-DF934BB1297C}" type="presParOf" srcId="{CA6D62BE-4DE5-46B7-B297-5F18C6E1ED62}" destId="{1ED069BC-264E-4684-B7E5-E8C1188F5BC9}" srcOrd="1" destOrd="0" presId="urn:microsoft.com/office/officeart/2018/5/layout/IconCircleLabelList"/>
    <dgm:cxn modelId="{F342F09A-6747-4867-B6F9-95D54FDAF2FE}" type="presParOf" srcId="{CA6D62BE-4DE5-46B7-B297-5F18C6E1ED62}" destId="{41655117-D45D-4BA4-B1BA-14D6BB0E8179}" srcOrd="2" destOrd="0" presId="urn:microsoft.com/office/officeart/2018/5/layout/IconCircleLabelList"/>
    <dgm:cxn modelId="{F0A3637B-DACD-42B6-9A4B-1B677BB60B51}" type="presParOf" srcId="{CA6D62BE-4DE5-46B7-B297-5F18C6E1ED62}" destId="{A76EED11-9EF0-4E0E-8540-BFCDB433BB55}" srcOrd="3" destOrd="0" presId="urn:microsoft.com/office/officeart/2018/5/layout/IconCircleLabelList"/>
    <dgm:cxn modelId="{DED55DF3-DDA7-42C7-BC20-68A4D55C462B}" type="presParOf" srcId="{41EDE8B8-A52E-4850-8B7E-1A94CB5EAE40}" destId="{611DA036-E87C-4F73-9BD6-77A82A5B17F1}" srcOrd="1" destOrd="0" presId="urn:microsoft.com/office/officeart/2018/5/layout/IconCircleLabelList"/>
    <dgm:cxn modelId="{A0684045-BB86-45CC-B869-81FF20CD386B}" type="presParOf" srcId="{41EDE8B8-A52E-4850-8B7E-1A94CB5EAE40}" destId="{0E949421-F1DC-4879-9438-AE43C22487D8}" srcOrd="2" destOrd="0" presId="urn:microsoft.com/office/officeart/2018/5/layout/IconCircleLabelList"/>
    <dgm:cxn modelId="{ABF47265-B16B-493B-ACDE-3F2338FCCD49}" type="presParOf" srcId="{0E949421-F1DC-4879-9438-AE43C22487D8}" destId="{30B1C0E1-D24D-4D95-9A7F-BFC07F59BA35}" srcOrd="0" destOrd="0" presId="urn:microsoft.com/office/officeart/2018/5/layout/IconCircleLabelList"/>
    <dgm:cxn modelId="{02C66222-E677-4575-9BD9-B67D2E49CFBA}" type="presParOf" srcId="{0E949421-F1DC-4879-9438-AE43C22487D8}" destId="{55D77EB9-E3A3-4A3A-B401-E1361042B69D}" srcOrd="1" destOrd="0" presId="urn:microsoft.com/office/officeart/2018/5/layout/IconCircleLabelList"/>
    <dgm:cxn modelId="{FA493A21-20DC-4591-AB20-A0DA4F356E3C}" type="presParOf" srcId="{0E949421-F1DC-4879-9438-AE43C22487D8}" destId="{D5F120E5-B083-4DC5-BECE-079F5D765ED9}" srcOrd="2" destOrd="0" presId="urn:microsoft.com/office/officeart/2018/5/layout/IconCircleLabelList"/>
    <dgm:cxn modelId="{EC276DF8-450E-4F9E-A726-894E1E23B7A3}" type="presParOf" srcId="{0E949421-F1DC-4879-9438-AE43C22487D8}" destId="{AA5B596A-CE0B-49CB-AD8A-41F334BCDA38}" srcOrd="3" destOrd="0" presId="urn:microsoft.com/office/officeart/2018/5/layout/IconCircleLabelList"/>
    <dgm:cxn modelId="{B0D4EEB0-3B3F-4FDD-BCD3-9A3696F93ACF}" type="presParOf" srcId="{41EDE8B8-A52E-4850-8B7E-1A94CB5EAE40}" destId="{BDCA0090-D574-484B-8022-3D15C0FCF06C}" srcOrd="3" destOrd="0" presId="urn:microsoft.com/office/officeart/2018/5/layout/IconCircleLabelList"/>
    <dgm:cxn modelId="{C2584191-58C3-4CCF-A054-1B8A2FC4CD15}" type="presParOf" srcId="{41EDE8B8-A52E-4850-8B7E-1A94CB5EAE40}" destId="{31038D2C-C080-4449-9989-E2369FAEC06D}" srcOrd="4" destOrd="0" presId="urn:microsoft.com/office/officeart/2018/5/layout/IconCircleLabelList"/>
    <dgm:cxn modelId="{5FF33FF2-7674-453B-A438-DD5EBC49AC7B}" type="presParOf" srcId="{31038D2C-C080-4449-9989-E2369FAEC06D}" destId="{4A048826-11F0-4B25-8728-F924D77C31E7}" srcOrd="0" destOrd="0" presId="urn:microsoft.com/office/officeart/2018/5/layout/IconCircleLabelList"/>
    <dgm:cxn modelId="{1D47C394-1577-40C9-BADD-98C60F975FBC}" type="presParOf" srcId="{31038D2C-C080-4449-9989-E2369FAEC06D}" destId="{F5FD3688-8FB1-4CDE-8311-7C37BFF7B49A}" srcOrd="1" destOrd="0" presId="urn:microsoft.com/office/officeart/2018/5/layout/IconCircleLabelList"/>
    <dgm:cxn modelId="{C58E3B5D-DEB4-4F88-B3F0-6CC0562B8C3E}" type="presParOf" srcId="{31038D2C-C080-4449-9989-E2369FAEC06D}" destId="{1399646A-4D48-483E-A5C2-0D5A5BDF790B}" srcOrd="2" destOrd="0" presId="urn:microsoft.com/office/officeart/2018/5/layout/IconCircleLabelList"/>
    <dgm:cxn modelId="{0586188B-8D9C-4F66-9CF6-DFC9114BBDD3}" type="presParOf" srcId="{31038D2C-C080-4449-9989-E2369FAEC06D}" destId="{33E9E35C-C2E8-4708-9891-CC6FB7406F30}" srcOrd="3" destOrd="0" presId="urn:microsoft.com/office/officeart/2018/5/layout/IconCircleLabelList"/>
    <dgm:cxn modelId="{576D61EC-C8E9-40D1-8B05-902C9D2B32E9}" type="presParOf" srcId="{41EDE8B8-A52E-4850-8B7E-1A94CB5EAE40}" destId="{1BF69023-163D-4626-BAE8-D89A80FF0DDD}" srcOrd="5" destOrd="0" presId="urn:microsoft.com/office/officeart/2018/5/layout/IconCircleLabelList"/>
    <dgm:cxn modelId="{8FF45BF2-F125-45EF-803D-8258E1D1079F}" type="presParOf" srcId="{41EDE8B8-A52E-4850-8B7E-1A94CB5EAE40}" destId="{20649473-341F-4EC2-BDAA-CB43B5528FCE}" srcOrd="6" destOrd="0" presId="urn:microsoft.com/office/officeart/2018/5/layout/IconCircleLabelList"/>
    <dgm:cxn modelId="{3F7948C5-40DE-4CD0-9814-6B26191CED18}" type="presParOf" srcId="{20649473-341F-4EC2-BDAA-CB43B5528FCE}" destId="{1FB7AAC0-6474-4320-A4F1-67E430305F49}" srcOrd="0" destOrd="0" presId="urn:microsoft.com/office/officeart/2018/5/layout/IconCircleLabelList"/>
    <dgm:cxn modelId="{12B8B73E-E4BE-4EB7-BBEB-CF9EBE4C3CF2}" type="presParOf" srcId="{20649473-341F-4EC2-BDAA-CB43B5528FCE}" destId="{75EC9282-A347-4939-9D78-5948DC869F53}" srcOrd="1" destOrd="0" presId="urn:microsoft.com/office/officeart/2018/5/layout/IconCircleLabelList"/>
    <dgm:cxn modelId="{D5092973-0F12-422B-8536-8D494BA7DB5E}" type="presParOf" srcId="{20649473-341F-4EC2-BDAA-CB43B5528FCE}" destId="{043F5180-72EC-4645-9DE2-3FD0494AD7B6}" srcOrd="2" destOrd="0" presId="urn:microsoft.com/office/officeart/2018/5/layout/IconCircleLabelList"/>
    <dgm:cxn modelId="{FA6B37F8-DE57-4292-9D5F-DA128C0A62D1}" type="presParOf" srcId="{20649473-341F-4EC2-BDAA-CB43B5528FCE}" destId="{ED7C3074-F652-420A-9E4A-6BFFAF44A854}" srcOrd="3" destOrd="0" presId="urn:microsoft.com/office/officeart/2018/5/layout/IconCircleLabelList"/>
    <dgm:cxn modelId="{244DF2E1-5B20-44EF-80E5-5FD253C94BB8}" type="presParOf" srcId="{41EDE8B8-A52E-4850-8B7E-1A94CB5EAE40}" destId="{B045BE8D-B114-4309-B233-4AF96CE189D7}" srcOrd="7" destOrd="0" presId="urn:microsoft.com/office/officeart/2018/5/layout/IconCircleLabelList"/>
    <dgm:cxn modelId="{63E06A23-4454-446A-B3D9-D4BC9F5D207D}" type="presParOf" srcId="{41EDE8B8-A52E-4850-8B7E-1A94CB5EAE40}" destId="{3BA295AC-9B9A-4178-BB68-34F06DDE3A50}" srcOrd="8" destOrd="0" presId="urn:microsoft.com/office/officeart/2018/5/layout/IconCircleLabelList"/>
    <dgm:cxn modelId="{4045C6DC-B89B-42E8-B8A9-65725F9EAC5A}" type="presParOf" srcId="{3BA295AC-9B9A-4178-BB68-34F06DDE3A50}" destId="{FF44B42B-0C7A-414F-B07C-AB5AB2A3FFA0}" srcOrd="0" destOrd="0" presId="urn:microsoft.com/office/officeart/2018/5/layout/IconCircleLabelList"/>
    <dgm:cxn modelId="{E462C501-10FC-4493-A46D-166CF3A23827}" type="presParOf" srcId="{3BA295AC-9B9A-4178-BB68-34F06DDE3A50}" destId="{89D3E8DE-E67A-429A-BB2E-6CC93AB9F65A}" srcOrd="1" destOrd="0" presId="urn:microsoft.com/office/officeart/2018/5/layout/IconCircleLabelList"/>
    <dgm:cxn modelId="{4519D9ED-E250-4BD0-B81E-2D4ECE316ED7}" type="presParOf" srcId="{3BA295AC-9B9A-4178-BB68-34F06DDE3A50}" destId="{84603BE2-FB12-41E3-8879-EDE967306EF6}" srcOrd="2" destOrd="0" presId="urn:microsoft.com/office/officeart/2018/5/layout/IconCircleLabelList"/>
    <dgm:cxn modelId="{9F578530-06CA-4D24-A0FE-68193873E2F9}" type="presParOf" srcId="{3BA295AC-9B9A-4178-BB68-34F06DDE3A50}" destId="{FDBB5A3B-5949-4035-9FB9-B562098D183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929B88-5FB6-41C6-9495-5167467CF9C2}">
      <dsp:nvSpPr>
        <dsp:cNvPr id="0" name=""/>
        <dsp:cNvSpPr/>
      </dsp:nvSpPr>
      <dsp:spPr>
        <a:xfrm>
          <a:off x="798839" y="735193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D069BC-264E-4684-B7E5-E8C1188F5BC9}">
      <dsp:nvSpPr>
        <dsp:cNvPr id="0" name=""/>
        <dsp:cNvSpPr/>
      </dsp:nvSpPr>
      <dsp:spPr>
        <a:xfrm>
          <a:off x="1032840" y="969193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6EED11-9EF0-4E0E-8540-BFCDB433BB55}">
      <dsp:nvSpPr>
        <dsp:cNvPr id="0" name=""/>
        <dsp:cNvSpPr/>
      </dsp:nvSpPr>
      <dsp:spPr>
        <a:xfrm>
          <a:off x="447839" y="2175193"/>
          <a:ext cx="1800000" cy="135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Effective teamwork ensures that everyone is on the same page and understands their role in what needs to be done, which keeps things organised and stress free.</a:t>
          </a:r>
          <a:endParaRPr lang="en-US" sz="1100" kern="1200"/>
        </a:p>
      </dsp:txBody>
      <dsp:txXfrm>
        <a:off x="447839" y="2175193"/>
        <a:ext cx="1800000" cy="1350000"/>
      </dsp:txXfrm>
    </dsp:sp>
    <dsp:sp modelId="{30B1C0E1-D24D-4D95-9A7F-BFC07F59BA35}">
      <dsp:nvSpPr>
        <dsp:cNvPr id="0" name=""/>
        <dsp:cNvSpPr/>
      </dsp:nvSpPr>
      <dsp:spPr>
        <a:xfrm>
          <a:off x="2913840" y="735193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D77EB9-E3A3-4A3A-B401-E1361042B69D}">
      <dsp:nvSpPr>
        <dsp:cNvPr id="0" name=""/>
        <dsp:cNvSpPr/>
      </dsp:nvSpPr>
      <dsp:spPr>
        <a:xfrm>
          <a:off x="3147840" y="969193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5B596A-CE0B-49CB-AD8A-41F334BCDA38}">
      <dsp:nvSpPr>
        <dsp:cNvPr id="0" name=""/>
        <dsp:cNvSpPr/>
      </dsp:nvSpPr>
      <dsp:spPr>
        <a:xfrm>
          <a:off x="2562840" y="2175193"/>
          <a:ext cx="1800000" cy="135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Effective teamwork also creates a healthy and supportive work environment</a:t>
          </a:r>
          <a:endParaRPr lang="en-US" sz="1100" kern="1200"/>
        </a:p>
      </dsp:txBody>
      <dsp:txXfrm>
        <a:off x="2562840" y="2175193"/>
        <a:ext cx="1800000" cy="1350000"/>
      </dsp:txXfrm>
    </dsp:sp>
    <dsp:sp modelId="{4A048826-11F0-4B25-8728-F924D77C31E7}">
      <dsp:nvSpPr>
        <dsp:cNvPr id="0" name=""/>
        <dsp:cNvSpPr/>
      </dsp:nvSpPr>
      <dsp:spPr>
        <a:xfrm>
          <a:off x="5028840" y="735193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FD3688-8FB1-4CDE-8311-7C37BFF7B49A}">
      <dsp:nvSpPr>
        <dsp:cNvPr id="0" name=""/>
        <dsp:cNvSpPr/>
      </dsp:nvSpPr>
      <dsp:spPr>
        <a:xfrm>
          <a:off x="5262840" y="969193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E9E35C-C2E8-4708-9891-CC6FB7406F30}">
      <dsp:nvSpPr>
        <dsp:cNvPr id="0" name=""/>
        <dsp:cNvSpPr/>
      </dsp:nvSpPr>
      <dsp:spPr>
        <a:xfrm>
          <a:off x="4677840" y="2175193"/>
          <a:ext cx="1800000" cy="135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Effective teamwork also creates better decision making with everyone having a collective input to make informed decisions.</a:t>
          </a:r>
          <a:endParaRPr lang="en-US" sz="1100" kern="1200"/>
        </a:p>
      </dsp:txBody>
      <dsp:txXfrm>
        <a:off x="4677840" y="2175193"/>
        <a:ext cx="1800000" cy="1350000"/>
      </dsp:txXfrm>
    </dsp:sp>
    <dsp:sp modelId="{1FB7AAC0-6474-4320-A4F1-67E430305F49}">
      <dsp:nvSpPr>
        <dsp:cNvPr id="0" name=""/>
        <dsp:cNvSpPr/>
      </dsp:nvSpPr>
      <dsp:spPr>
        <a:xfrm>
          <a:off x="7143840" y="735193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EC9282-A347-4939-9D78-5948DC869F53}">
      <dsp:nvSpPr>
        <dsp:cNvPr id="0" name=""/>
        <dsp:cNvSpPr/>
      </dsp:nvSpPr>
      <dsp:spPr>
        <a:xfrm>
          <a:off x="7377840" y="969193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7C3074-F652-420A-9E4A-6BFFAF44A854}">
      <dsp:nvSpPr>
        <dsp:cNvPr id="0" name=""/>
        <dsp:cNvSpPr/>
      </dsp:nvSpPr>
      <dsp:spPr>
        <a:xfrm>
          <a:off x="6792840" y="2175193"/>
          <a:ext cx="1800000" cy="135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Effective teamwork also makes it easier to manage complex tasks by putting everyone's strengths together to solve the issue.</a:t>
          </a:r>
          <a:endParaRPr lang="en-US" sz="1100" kern="1200"/>
        </a:p>
      </dsp:txBody>
      <dsp:txXfrm>
        <a:off x="6792840" y="2175193"/>
        <a:ext cx="1800000" cy="1350000"/>
      </dsp:txXfrm>
    </dsp:sp>
    <dsp:sp modelId="{FF44B42B-0C7A-414F-B07C-AB5AB2A3FFA0}">
      <dsp:nvSpPr>
        <dsp:cNvPr id="0" name=""/>
        <dsp:cNvSpPr/>
      </dsp:nvSpPr>
      <dsp:spPr>
        <a:xfrm>
          <a:off x="9258840" y="735193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D3E8DE-E67A-429A-BB2E-6CC93AB9F65A}">
      <dsp:nvSpPr>
        <dsp:cNvPr id="0" name=""/>
        <dsp:cNvSpPr/>
      </dsp:nvSpPr>
      <dsp:spPr>
        <a:xfrm>
          <a:off x="9492840" y="969193"/>
          <a:ext cx="630000" cy="630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B5A3B-5949-4035-9FB9-B562098D1832}">
      <dsp:nvSpPr>
        <dsp:cNvPr id="0" name=""/>
        <dsp:cNvSpPr/>
      </dsp:nvSpPr>
      <dsp:spPr>
        <a:xfrm>
          <a:off x="8907840" y="2175193"/>
          <a:ext cx="1800000" cy="135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Bierstadt"/>
            </a:rPr>
            <a:t>According to </a:t>
          </a:r>
          <a:r>
            <a:rPr lang="en-GB" sz="1100" kern="1200">
              <a:latin typeface="Times New Roman"/>
              <a:cs typeface="Times New Roman"/>
            </a:rPr>
            <a:t>(Gupta)</a:t>
          </a:r>
          <a:r>
            <a:rPr lang="en-GB" sz="1100" kern="1200">
              <a:latin typeface="Bierstadt"/>
            </a:rPr>
            <a:t>   teamwork can help achieve better solutions by having different perspectives   </a:t>
          </a:r>
        </a:p>
      </dsp:txBody>
      <dsp:txXfrm>
        <a:off x="8907840" y="2175193"/>
        <a:ext cx="1800000" cy="135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963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717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779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437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557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419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922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983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915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190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763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6/18/2026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076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knowledgeacademy.com/blog/characteristics-of-an-effective-team/" TargetMode="External"/><Relationship Id="rId2" Type="http://schemas.openxmlformats.org/officeDocument/2006/relationships/hyperlink" Target="http://www.verywellmind.com/teamwork-makes-the-dream-work-the-importance-of-working-together-711170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ree blank billboard frames">
            <a:extLst>
              <a:ext uri="{FF2B5EF4-FFF2-40B4-BE49-F238E27FC236}">
                <a16:creationId xmlns:a16="http://schemas.microsoft.com/office/drawing/2014/main" id="{6DB3CB7F-11A3-CEE4-C9B2-C16C504486C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504" r="-2" b="13789"/>
          <a:stretch>
            <a:fillRect/>
          </a:stretch>
        </p:blipFill>
        <p:spPr>
          <a:xfrm>
            <a:off x="-2" y="-2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7"/>
            <a:ext cx="5021182" cy="3290107"/>
          </a:xfrm>
        </p:spPr>
        <p:txBody>
          <a:bodyPr anchor="t"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BMSW4009 – 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7870" y="4482450"/>
            <a:ext cx="5040785" cy="17240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solidFill>
                  <a:srgbClr val="FFFFFF"/>
                </a:solidFill>
              </a:rPr>
              <a:t>Maria - 2509342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A5E5A-B320-B216-28EE-20A5632D5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992393"/>
          </a:xfrm>
        </p:spPr>
        <p:txBody>
          <a:bodyPr>
            <a:normAutofit fontScale="90000"/>
          </a:bodyPr>
          <a:lstStyle/>
          <a:p>
            <a:r>
              <a:rPr lang="en-GB" u="sng"/>
              <a:t>Front cover</a:t>
            </a:r>
            <a:br>
              <a:rPr lang="en-GB" u="sng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0DECD-2146-4BBE-985D-071AD1527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444137"/>
            <a:ext cx="11155680" cy="390179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2400" b="1">
                <a:highlight>
                  <a:srgbClr val="FFFFFF"/>
                </a:highlight>
                <a:latin typeface="Arial"/>
                <a:cs typeface="Arial"/>
              </a:rPr>
              <a:t>Module Name: </a:t>
            </a:r>
            <a:r>
              <a:rPr lang="en-US" sz="2400">
                <a:highlight>
                  <a:srgbClr val="FFFFFF"/>
                </a:highlight>
                <a:latin typeface="Arial"/>
                <a:cs typeface="Arial"/>
              </a:rPr>
              <a:t>effective teamworking and communication</a:t>
            </a:r>
          </a:p>
          <a:p>
            <a:pPr>
              <a:buNone/>
            </a:pPr>
            <a:r>
              <a:rPr lang="en-US" sz="2400" b="1">
                <a:highlight>
                  <a:srgbClr val="FFFFFF"/>
                </a:highlight>
                <a:latin typeface="Arial"/>
                <a:cs typeface="Arial"/>
              </a:rPr>
              <a:t>Module Code:  </a:t>
            </a:r>
            <a:r>
              <a:rPr lang="en-US" sz="2400">
                <a:highlight>
                  <a:srgbClr val="FFFFFF"/>
                </a:highlight>
                <a:latin typeface="Arial"/>
                <a:cs typeface="Arial"/>
              </a:rPr>
              <a:t>BMSW4009</a:t>
            </a:r>
            <a:endParaRPr lang="en-GB" sz="24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US" sz="2400" b="1">
                <a:highlight>
                  <a:srgbClr val="FFFFFF"/>
                </a:highlight>
                <a:latin typeface="Arial"/>
                <a:cs typeface="Arial"/>
              </a:rPr>
              <a:t>Assessment : </a:t>
            </a:r>
            <a:r>
              <a:rPr lang="en-US" sz="2400">
                <a:highlight>
                  <a:srgbClr val="FFFFFF"/>
                </a:highlight>
                <a:latin typeface="Arial"/>
                <a:cs typeface="Arial"/>
              </a:rPr>
              <a:t>presentation</a:t>
            </a:r>
          </a:p>
          <a:p>
            <a:pPr>
              <a:buNone/>
            </a:pPr>
            <a:r>
              <a:rPr lang="en-US" sz="2400" b="1">
                <a:highlight>
                  <a:srgbClr val="FFFFFF"/>
                </a:highlight>
                <a:latin typeface="Arial"/>
                <a:cs typeface="Arial"/>
              </a:rPr>
              <a:t>Student Name: </a:t>
            </a:r>
            <a:r>
              <a:rPr lang="en-US" sz="2400">
                <a:highlight>
                  <a:srgbClr val="FFFFFF"/>
                </a:highlight>
                <a:latin typeface="Arial"/>
                <a:cs typeface="Arial"/>
              </a:rPr>
              <a:t>Maria Islam</a:t>
            </a:r>
            <a:endParaRPr lang="en-GB" sz="24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US" sz="2400" b="1">
                <a:highlight>
                  <a:srgbClr val="FFFFFF"/>
                </a:highlight>
                <a:latin typeface="Arial"/>
                <a:cs typeface="Arial"/>
              </a:rPr>
              <a:t>Student Number: </a:t>
            </a:r>
            <a:r>
              <a:rPr lang="en-US" sz="2400">
                <a:highlight>
                  <a:srgbClr val="FFFFFF"/>
                </a:highlight>
                <a:latin typeface="Arial"/>
                <a:cs typeface="Arial"/>
              </a:rPr>
              <a:t>2509342</a:t>
            </a:r>
            <a:endParaRPr lang="en-GB" sz="24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US" sz="2400" b="1">
                <a:highlight>
                  <a:srgbClr val="FFFFFF"/>
                </a:highlight>
                <a:latin typeface="Arial"/>
                <a:cs typeface="Arial"/>
              </a:rPr>
              <a:t>Lecturer: </a:t>
            </a:r>
            <a:r>
              <a:rPr lang="en-US" sz="2400">
                <a:highlight>
                  <a:srgbClr val="FFFFFF"/>
                </a:highlight>
                <a:latin typeface="Arial"/>
                <a:cs typeface="Arial"/>
              </a:rPr>
              <a:t>Melanie squire</a:t>
            </a:r>
            <a:endParaRPr lang="en-GB" sz="24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US" sz="2400" b="1">
                <a:highlight>
                  <a:srgbClr val="FFFFFF"/>
                </a:highlight>
                <a:latin typeface="Arial"/>
                <a:cs typeface="Arial"/>
              </a:rPr>
              <a:t>Deadline:</a:t>
            </a:r>
            <a:r>
              <a:rPr lang="en-US" sz="2400">
                <a:highlight>
                  <a:srgbClr val="FFFFFF"/>
                </a:highlight>
                <a:latin typeface="Arial"/>
                <a:cs typeface="Arial"/>
              </a:rPr>
              <a:t>  23:59PM</a:t>
            </a:r>
            <a:endParaRPr lang="en-GB" sz="24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endParaRPr lang="en-GB" sz="1400">
              <a:highlight>
                <a:srgbClr val="FFFFFF"/>
              </a:highlight>
              <a:latin typeface="Aptos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411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A0CCB-0194-292A-5DF9-C963E2046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847177"/>
          </a:xfrm>
        </p:spPr>
        <p:txBody>
          <a:bodyPr>
            <a:normAutofit fontScale="90000"/>
          </a:bodyPr>
          <a:lstStyle/>
          <a:p>
            <a:r>
              <a:rPr lang="en-GB" sz="6000" u="sng">
                <a:solidFill>
                  <a:srgbClr val="002060"/>
                </a:solidFill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74A75-C3DD-4D1F-529A-C81579A274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181950"/>
            <a:ext cx="11155680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GB" sz="2800">
                <a:solidFill>
                  <a:srgbClr val="4149E0"/>
                </a:solidFill>
              </a:rPr>
              <a:t>Definition of effective teamwork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2800">
                <a:solidFill>
                  <a:srgbClr val="4149E0"/>
                </a:solidFill>
              </a:rPr>
              <a:t>The benefits of effective teamwork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2800">
                <a:solidFill>
                  <a:srgbClr val="4149E0"/>
                </a:solidFill>
              </a:rPr>
              <a:t>Theories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2800">
                <a:solidFill>
                  <a:srgbClr val="4149E0"/>
                </a:solidFill>
              </a:rPr>
              <a:t>Conclusion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2800">
                <a:solidFill>
                  <a:srgbClr val="4149E0"/>
                </a:solidFill>
              </a:rPr>
              <a:t>Ai statement</a:t>
            </a:r>
          </a:p>
        </p:txBody>
      </p:sp>
    </p:spTree>
    <p:extLst>
      <p:ext uri="{BB962C8B-B14F-4D97-AF65-F5344CB8AC3E}">
        <p14:creationId xmlns:p14="http://schemas.microsoft.com/office/powerpoint/2010/main" val="22466394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C536D0-C520-5367-F708-BEE491F5D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81928" cy="1463040"/>
          </a:xfrm>
        </p:spPr>
        <p:txBody>
          <a:bodyPr>
            <a:normAutofit/>
          </a:bodyPr>
          <a:lstStyle/>
          <a:p>
            <a:r>
              <a:rPr lang="en-GB" u="sng">
                <a:solidFill>
                  <a:schemeClr val="accent3"/>
                </a:solidFill>
              </a:rPr>
              <a:t>What is effective teamwork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C9C84-6CEF-92D0-E2D4-3788F9DB6D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81928" cy="376732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accent3">
                    <a:lumMod val="76000"/>
                  </a:schemeClr>
                </a:solidFill>
              </a:rPr>
              <a:t>Effective teamwork is when individuals form a group together and uses everyone's strengths to get a task done. It is about collaborating using clear communication and helping each other out to complete a task.</a:t>
            </a:r>
          </a:p>
          <a:p>
            <a:pPr marL="0" indent="0">
              <a:buNone/>
            </a:pPr>
            <a:r>
              <a:rPr lang="en-GB" sz="2000">
                <a:solidFill>
                  <a:schemeClr val="accent3">
                    <a:lumMod val="76000"/>
                  </a:schemeClr>
                </a:solidFill>
              </a:rPr>
              <a:t>According to</a:t>
            </a:r>
            <a:r>
              <a:rPr lang="en-GB" sz="2000">
                <a:solidFill>
                  <a:schemeClr val="accent3">
                    <a:lumMod val="76000"/>
                  </a:schemeClr>
                </a:solidFill>
                <a:latin typeface="Bierstadt"/>
                <a:cs typeface="Arial"/>
              </a:rPr>
              <a:t> (</a:t>
            </a:r>
            <a:r>
              <a:rPr lang="en-GB" sz="2000" err="1">
                <a:solidFill>
                  <a:schemeClr val="accent3">
                    <a:lumMod val="76000"/>
                  </a:schemeClr>
                </a:solidFill>
                <a:latin typeface="Bierstadt"/>
                <a:cs typeface="Arial"/>
              </a:rPr>
              <a:t>TheKnowledgeAcademy</a:t>
            </a:r>
            <a:r>
              <a:rPr lang="en-GB" sz="2000">
                <a:solidFill>
                  <a:schemeClr val="accent3">
                    <a:lumMod val="76000"/>
                  </a:schemeClr>
                </a:solidFill>
                <a:latin typeface="Bierstadt"/>
                <a:cs typeface="Arial"/>
              </a:rPr>
              <a:t>) </a:t>
            </a:r>
            <a:r>
              <a:rPr lang="en-GB" sz="2000">
                <a:solidFill>
                  <a:schemeClr val="accent3">
                    <a:lumMod val="76000"/>
                  </a:schemeClr>
                </a:solidFill>
              </a:rPr>
              <a:t>open and honest communication is the heart of strong teamwork</a:t>
            </a:r>
          </a:p>
          <a:p>
            <a:pPr marL="0" indent="0">
              <a:buNone/>
            </a:pPr>
            <a:r>
              <a:rPr lang="en-GB" sz="2000">
                <a:solidFill>
                  <a:schemeClr val="accent3">
                    <a:lumMod val="76000"/>
                  </a:schemeClr>
                </a:solidFill>
              </a:rPr>
              <a:t>According to</a:t>
            </a:r>
            <a:r>
              <a:rPr lang="en-GB" sz="2000">
                <a:solidFill>
                  <a:schemeClr val="accent3">
                    <a:lumMod val="76000"/>
                  </a:schemeClr>
                </a:solidFill>
                <a:latin typeface="Bierstadt"/>
                <a:cs typeface="Arial"/>
              </a:rPr>
              <a:t>(Rose)  </a:t>
            </a:r>
            <a:r>
              <a:rPr lang="en-GB" sz="2000">
                <a:solidFill>
                  <a:schemeClr val="accent3">
                    <a:lumMod val="76000"/>
                  </a:schemeClr>
                </a:solidFill>
                <a:latin typeface="Bierstadt"/>
                <a:cs typeface="Times New Roman"/>
              </a:rPr>
              <a:t>teams encourage members to learn on the job</a:t>
            </a:r>
          </a:p>
          <a:p>
            <a:pPr marL="0" indent="0">
              <a:buNone/>
            </a:pPr>
            <a:r>
              <a:rPr lang="en-GB" sz="2000">
                <a:solidFill>
                  <a:schemeClr val="accent3">
                    <a:lumMod val="76000"/>
                  </a:schemeClr>
                </a:solidFill>
                <a:latin typeface="Bierstadt"/>
                <a:cs typeface="Times New Roman"/>
              </a:rPr>
              <a:t>According to </a:t>
            </a:r>
            <a:r>
              <a:rPr lang="en-GB" sz="2000">
                <a:solidFill>
                  <a:schemeClr val="accent3">
                    <a:lumMod val="76000"/>
                  </a:schemeClr>
                </a:solidFill>
                <a:latin typeface="Bierstadt"/>
                <a:cs typeface="Arial"/>
              </a:rPr>
              <a:t>(Asana) </a:t>
            </a:r>
            <a:r>
              <a:rPr lang="en-GB" sz="2000">
                <a:solidFill>
                  <a:schemeClr val="accent3">
                    <a:lumMod val="76000"/>
                  </a:schemeClr>
                </a:solidFill>
                <a:latin typeface="Bierstadt"/>
                <a:cs typeface="Times New Roman"/>
              </a:rPr>
              <a:t>teamwork is one of the most important tools for organizational efficiency </a:t>
            </a:r>
          </a:p>
        </p:txBody>
      </p:sp>
      <p:pic>
        <p:nvPicPr>
          <p:cNvPr id="7" name="Graphic 6" descr="Group of People">
            <a:extLst>
              <a:ext uri="{FF2B5EF4-FFF2-40B4-BE49-F238E27FC236}">
                <a16:creationId xmlns:a16="http://schemas.microsoft.com/office/drawing/2014/main" id="{D9341BB5-B1EE-AD5C-1DFC-828341182CD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17668" y="1994644"/>
            <a:ext cx="4356461" cy="4356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318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F2BA2-6C75-B5C1-7F7B-AE28625AB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723452"/>
          </a:xfrm>
        </p:spPr>
        <p:txBody>
          <a:bodyPr>
            <a:normAutofit fontScale="90000"/>
          </a:bodyPr>
          <a:lstStyle/>
          <a:p>
            <a:r>
              <a:rPr lang="en-GB" u="sng">
                <a:solidFill>
                  <a:schemeClr val="accent6">
                    <a:lumMod val="49000"/>
                  </a:schemeClr>
                </a:solidFill>
              </a:rPr>
              <a:t>Benefits of effective teamwork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015D44-9040-6A57-51E4-7EBA229A05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1825528"/>
              </p:ext>
            </p:extLst>
          </p:nvPr>
        </p:nvGraphicFramePr>
        <p:xfrm>
          <a:off x="521208" y="1895050"/>
          <a:ext cx="11155680" cy="42603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7767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8F42A-67E6-4DEE-2BB6-2270D6B45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745864"/>
          </a:xfrm>
        </p:spPr>
        <p:txBody>
          <a:bodyPr>
            <a:normAutofit fontScale="90000"/>
          </a:bodyPr>
          <a:lstStyle/>
          <a:p>
            <a:r>
              <a:rPr lang="en-GB" u="sng">
                <a:solidFill>
                  <a:srgbClr val="7030A0"/>
                </a:solidFill>
              </a:rPr>
              <a:t>Theories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0FEC5-0000-11C9-0417-1072A38C8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063138"/>
            <a:ext cx="11155680" cy="42827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9A55FA"/>
                </a:solidFill>
              </a:rPr>
              <a:t>For this topic, on the benefits of effective communication, I have analysed the Tuckman's theory on the 5 stages of working in a team and the Belbin's theory on the 9 team roles.</a:t>
            </a:r>
          </a:p>
          <a:p>
            <a:r>
              <a:rPr lang="en-GB" sz="2400">
                <a:solidFill>
                  <a:srgbClr val="9A55FA"/>
                </a:solidFill>
              </a:rPr>
              <a:t>Tuckman's theory highlights how effective communication is essential for teams to go through the 5 stages of forming, storming, norming, and adjourning positively.</a:t>
            </a:r>
          </a:p>
          <a:p>
            <a:r>
              <a:rPr lang="en-GB" sz="2400">
                <a:solidFill>
                  <a:srgbClr val="9A55FA"/>
                </a:solidFill>
              </a:rPr>
              <a:t>The Belbin's theory highlights that effective communication creates understanding between team members who all contribute their skills in their roles, which leads to better team performance.</a:t>
            </a:r>
          </a:p>
        </p:txBody>
      </p:sp>
    </p:spTree>
    <p:extLst>
      <p:ext uri="{BB962C8B-B14F-4D97-AF65-F5344CB8AC3E}">
        <p14:creationId xmlns:p14="http://schemas.microsoft.com/office/powerpoint/2010/main" val="3134694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3CC8D-7E1D-28B4-11BD-212DDBE46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597AB-3B8E-9A77-A8EE-B59CF25235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939873"/>
            <a:ext cx="11155680" cy="44060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Overall effective communication did play a big part in keeping our group a positive working environment, I can see that with the Tuckman's theory we did go through all 5 stages and had a positive outcome as a result it also created much more of an understanding environment.</a:t>
            </a:r>
          </a:p>
          <a:p>
            <a:r>
              <a:rPr lang="en-GB" sz="2400"/>
              <a:t>Also linking back to the Belbin's theory and team roles, everyone played their parts which reduced conflict and everyone's skills and contributions encouraged better team performance.</a:t>
            </a:r>
          </a:p>
          <a:p>
            <a:r>
              <a:rPr lang="en-GB" sz="2400"/>
              <a:t>According to </a:t>
            </a:r>
            <a:r>
              <a:rPr lang="en-GB" sz="1200">
                <a:latin typeface="Times New Roman"/>
                <a:cs typeface="Times New Roman"/>
              </a:rPr>
              <a:t>(McGarvie)</a:t>
            </a:r>
            <a:r>
              <a:rPr lang="en-GB" sz="2400"/>
              <a:t>each member contributes something </a:t>
            </a:r>
            <a:r>
              <a:rPr lang="en-GB" sz="2400">
                <a:solidFill>
                  <a:srgbClr val="000000"/>
                </a:solidFill>
                <a:latin typeface="Bierstadt"/>
              </a:rPr>
              <a:t>distinct</a:t>
            </a:r>
            <a:endParaRPr lang="en-GB" sz="2400">
              <a:solidFill>
                <a:srgbClr val="000000"/>
              </a:solidFill>
              <a:latin typeface="Bierstad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094201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683B8-0B3A-A94E-393B-7A1058E2A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 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C5576-7E21-B620-116F-1A7538E0FF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I confirm that I have not presented any AI generated materials as my own work.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 confirm that I have copies of my drafts, notes, and other resources I used, which I may be asked to provide in evidence.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6060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1561F-AA29-1ED3-276D-05A3752F8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42E3C-C06F-1DE3-B771-C1953AF4DE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>
                <a:latin typeface="Times New Roman"/>
                <a:cs typeface="Times New Roman"/>
              </a:rPr>
              <a:t>Asana. “Teamwork in the Workplace: 11 Benefits (with Examples) • Asana.” </a:t>
            </a:r>
            <a:r>
              <a:rPr lang="en-GB" sz="1200" i="1">
                <a:latin typeface="Times New Roman"/>
                <a:cs typeface="Times New Roman"/>
              </a:rPr>
              <a:t>Asana</a:t>
            </a:r>
            <a:r>
              <a:rPr lang="en-GB" sz="1200">
                <a:latin typeface="Times New Roman"/>
                <a:cs typeface="Times New Roman"/>
              </a:rPr>
              <a:t>, 1 Feb. 2025, asana.com/resources/teamwork-in-the-workplace.</a:t>
            </a:r>
            <a:endParaRPr lang="en-GB"/>
          </a:p>
          <a:p>
            <a:r>
              <a:rPr lang="en-GB" sz="1200">
                <a:latin typeface="Times New Roman"/>
                <a:cs typeface="Times New Roman"/>
              </a:rPr>
              <a:t>Gupta, Sanjana. “Teamwork Makes the Dream Work: The Importance of Working Together.” </a:t>
            </a:r>
            <a:r>
              <a:rPr lang="en-GB" sz="1200" i="1">
                <a:latin typeface="Times New Roman"/>
                <a:cs typeface="Times New Roman"/>
              </a:rPr>
              <a:t>Verywell Mind</a:t>
            </a:r>
            <a:r>
              <a:rPr lang="en-GB" sz="1200">
                <a:latin typeface="Times New Roman"/>
                <a:cs typeface="Times New Roman"/>
              </a:rPr>
              <a:t>, 19 Mar. 2023, </a:t>
            </a:r>
            <a:r>
              <a:rPr lang="en-GB" sz="1200">
                <a:latin typeface="Times New Roman"/>
                <a:cs typeface="Times New Roman"/>
                <a:hlinkClick r:id="rId2"/>
              </a:rPr>
              <a:t>www.verywellmind.com/teamwork-makes-the-dream-work-the-importance-of-working-together-7111709</a:t>
            </a:r>
            <a:r>
              <a:rPr lang="en-GB" sz="1200">
                <a:latin typeface="Times New Roman"/>
                <a:cs typeface="Times New Roman"/>
              </a:rPr>
              <a:t>.</a:t>
            </a:r>
            <a:endParaRPr lang="en-GB"/>
          </a:p>
          <a:p>
            <a:r>
              <a:rPr lang="en-GB" sz="1200">
                <a:latin typeface="Times New Roman"/>
                <a:cs typeface="Times New Roman"/>
              </a:rPr>
              <a:t>McGarvie, Susan. “How Belbin Team Roles Enhance Collaboration in the Workplace.” </a:t>
            </a:r>
            <a:r>
              <a:rPr lang="en-GB" sz="1200" i="1">
                <a:latin typeface="Times New Roman"/>
                <a:cs typeface="Times New Roman"/>
              </a:rPr>
              <a:t>PositivePsychology.com</a:t>
            </a:r>
            <a:r>
              <a:rPr lang="en-GB" sz="1200">
                <a:latin typeface="Times New Roman"/>
                <a:cs typeface="Times New Roman"/>
              </a:rPr>
              <a:t>, 28 Jan. 2026, positivepsychology.com/belbin-team-roles/.</a:t>
            </a:r>
            <a:endParaRPr lang="en-GB"/>
          </a:p>
          <a:p>
            <a:r>
              <a:rPr lang="en-GB" sz="1200">
                <a:latin typeface="Times New Roman"/>
                <a:cs typeface="Times New Roman"/>
              </a:rPr>
              <a:t>Rose, Dan. “Effective Teamwork: 8 Simple Characteristics of a Great Team.” </a:t>
            </a:r>
            <a:r>
              <a:rPr lang="en-GB" sz="1200" i="1">
                <a:latin typeface="Times New Roman"/>
                <a:cs typeface="Times New Roman"/>
              </a:rPr>
              <a:t>Skillpath.com</a:t>
            </a:r>
            <a:r>
              <a:rPr lang="en-GB" sz="1200">
                <a:latin typeface="Times New Roman"/>
                <a:cs typeface="Times New Roman"/>
              </a:rPr>
              <a:t>, 6 Aug. 2021, skillpath.com/blog/effective-teamwork.</a:t>
            </a:r>
            <a:endParaRPr lang="en-GB"/>
          </a:p>
          <a:p>
            <a:r>
              <a:rPr lang="en-GB" sz="1200">
                <a:latin typeface="Times New Roman"/>
                <a:cs typeface="Times New Roman"/>
              </a:rPr>
              <a:t>TheKnowledgeAcademy. “10 Characteristics of an Effective Team Explained.” </a:t>
            </a:r>
            <a:r>
              <a:rPr lang="en-GB" sz="1200" i="1">
                <a:latin typeface="Times New Roman"/>
                <a:cs typeface="Times New Roman"/>
              </a:rPr>
              <a:t>Theknowledgeacademy.com</a:t>
            </a:r>
            <a:r>
              <a:rPr lang="en-GB" sz="1200">
                <a:latin typeface="Times New Roman"/>
                <a:cs typeface="Times New Roman"/>
              </a:rPr>
              <a:t>, 2025, </a:t>
            </a:r>
            <a:r>
              <a:rPr lang="en-GB" sz="1200">
                <a:latin typeface="Times New Roman"/>
                <a:cs typeface="Times New Roman"/>
                <a:hlinkClick r:id="rId3"/>
              </a:rPr>
              <a:t>www.theknowledgeacademy.com/blog/characteristics-of-an-effective-team/</a:t>
            </a:r>
            <a:r>
              <a:rPr lang="en-GB" sz="1200">
                <a:latin typeface="Times New Roman"/>
                <a:cs typeface="Times New Roman"/>
              </a:rPr>
              <a:t>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541421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GestaltVTI</vt:lpstr>
      <vt:lpstr>BMSW4009 – presentation</vt:lpstr>
      <vt:lpstr>Front cover </vt:lpstr>
      <vt:lpstr>contents</vt:lpstr>
      <vt:lpstr>What is effective teamwork</vt:lpstr>
      <vt:lpstr>Benefits of effective teamwork</vt:lpstr>
      <vt:lpstr>Theories </vt:lpstr>
      <vt:lpstr>Conclusion </vt:lpstr>
      <vt:lpstr>Ai  statement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2026-03-08T05:33:39Z</dcterms:created>
  <dcterms:modified xsi:type="dcterms:W3CDTF">2026-06-18T20:16:26Z</dcterms:modified>
</cp:coreProperties>
</file>