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9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theme" Target="theme/theme1.xml" /><Relationship Id="rId5" Type="http://schemas.openxmlformats.org/officeDocument/2006/relationships/slide" Target="slides/slide4.xml" /><Relationship Id="rId10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CF557-92C8-FB94-ED66-9D2FBC98D1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010DA6-0CD6-9909-C415-1CE8F387D3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9C9EE5-4F32-7CB1-6C37-71CD287316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A6FF-5278-44DA-8B62-9004F9E865F8}" type="datetimeFigureOut">
              <a:rPr lang="en-GB" smtClean="0"/>
              <a:t>17/11/2023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165682-D624-9287-9B3A-89BB5086D0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2B3A67-211F-CEAD-8FC3-DDEBB1752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BF4F6-C768-412F-8D6C-41E2C88BC8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2572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403998-A8DB-2F9C-DF8F-109DF6EBEC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CD950-5BAA-EB2A-C848-6FA179633F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CACBF1-82A4-4951-E807-681EE2893B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A6FF-5278-44DA-8B62-9004F9E865F8}" type="datetimeFigureOut">
              <a:rPr lang="en-GB" smtClean="0"/>
              <a:t>17/11/2023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916F4E-0F87-3C19-1187-41F778825B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307D66-B96B-BD0F-3FA4-985326612F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BF4F6-C768-412F-8D6C-41E2C88BC8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2794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52ED2-548D-841F-B587-76BBF9A483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427F23-5DD3-40D2-39FA-6166EC93C3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A96742-D794-7585-66F6-E3C9163AD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A6FF-5278-44DA-8B62-9004F9E865F8}" type="datetimeFigureOut">
              <a:rPr lang="en-GB" smtClean="0"/>
              <a:t>17/11/2023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6CE80-4112-A212-E0DA-FEAD834F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E3AED2-9832-9721-ED26-D019D9A266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BF4F6-C768-412F-8D6C-41E2C88BC8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604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7E9CE-ADA2-6F8C-6630-24E3751FEE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9F7403-6F41-0A30-F4C4-C8F9CF5D14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081C5A-72F1-FF6C-6876-FBACB9139E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3DEDF7-0C53-4C1D-E20F-F5377110C0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A6FF-5278-44DA-8B62-9004F9E865F8}" type="datetimeFigureOut">
              <a:rPr lang="en-GB" smtClean="0"/>
              <a:t>17/11/2023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394A69-FF08-8DB7-DF50-C028B9EF8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FD1592-EB8A-5E37-EA74-1E43A94759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BF4F6-C768-412F-8D6C-41E2C88BC8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64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07760-68A6-BC35-AACF-CD8AFDF05C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72DCA9-0EBE-923F-5BEF-682A420449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0675E5-324A-19F7-2569-FEFB05FEEE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B8B759-4A35-19A4-F22C-08CC799C647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E8D460-A7CC-6B79-48E0-A595E100A20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9B7BFDA-8E01-5A6A-3A27-88589F13F6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A6FF-5278-44DA-8B62-9004F9E865F8}" type="datetimeFigureOut">
              <a:rPr lang="en-GB" smtClean="0"/>
              <a:t>17/11/2023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00E2AB-56A7-2699-BE2E-3B86C5895C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9872D2F-4B19-0F85-6A49-E8C772638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BF4F6-C768-412F-8D6C-41E2C88BC8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695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F016B-84A1-5031-2C84-2C6E387425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043A93-00C1-3E98-A8EA-14196B4C3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A6FF-5278-44DA-8B62-9004F9E865F8}" type="datetimeFigureOut">
              <a:rPr lang="en-GB" smtClean="0"/>
              <a:t>17/11/2023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039FA0-A06C-285B-06D7-A2AE2DF3E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746FA1-84E4-CC11-7674-8C6F6AA17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BF4F6-C768-412F-8D6C-41E2C88BC8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932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DAC188B-F37B-A3C8-C340-0235BFB958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A6FF-5278-44DA-8B62-9004F9E865F8}" type="datetimeFigureOut">
              <a:rPr lang="en-GB" smtClean="0"/>
              <a:t>17/11/2023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7B89D1-5158-110C-0A2D-F5721D189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C10C2D-8C0F-B6A8-38F5-B96CA1FF8C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BF4F6-C768-412F-8D6C-41E2C88BC8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9730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64F07-6EAD-F5B7-3D0E-C62F595A0B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B4A64-A3D6-F34D-5274-D565FB900A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08477D-6858-DA3A-D0D5-EFFAAB7507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42D640-7E7F-AE16-1509-873E297CB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A6FF-5278-44DA-8B62-9004F9E865F8}" type="datetimeFigureOut">
              <a:rPr lang="en-GB" smtClean="0"/>
              <a:t>17/11/2023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F5BD66-47AA-C035-B7A9-DADBCB6910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E9E851-33A5-9F46-8079-A65C54CAE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BF4F6-C768-412F-8D6C-41E2C88BC8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155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F0663-8FE1-8113-585B-2116D30C22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B0C851-A2CD-C8A6-BAA1-F91336C3AD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DFCA76-609B-C31E-A285-1CB41E2A59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594F0F-738D-4754-90A8-438ED10E84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A6FF-5278-44DA-8B62-9004F9E865F8}" type="datetimeFigureOut">
              <a:rPr lang="en-GB" smtClean="0"/>
              <a:t>17/11/2023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19C3C1-3BDC-9681-B1D5-A1D2B1BD42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AE6B8F-857E-CF4D-0479-A06D235600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BF4F6-C768-412F-8D6C-41E2C88BC8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0859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EA62E-1E62-18FC-5A20-242381BC68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83B207-88EA-B1B6-94AA-A423278D02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B532F4-90B4-D75D-176F-7102A18858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A6FF-5278-44DA-8B62-9004F9E865F8}" type="datetimeFigureOut">
              <a:rPr lang="en-GB" smtClean="0"/>
              <a:t>17/11/2023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7B56F-55C1-67CF-5BC6-2E5453820A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CAB351-874F-02F8-49E1-D14E424878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BF4F6-C768-412F-8D6C-41E2C88BC8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87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2FDAA7B-CDA3-EB1F-8078-C6D7272742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6501A4-5443-BC72-3CBF-0947158B43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91FB6F-3C3B-CC4C-2AEA-AE21C1ADB9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B4A6FF-5278-44DA-8B62-9004F9E865F8}" type="datetimeFigureOut">
              <a:rPr lang="en-GB" smtClean="0"/>
              <a:t>17/11/2023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BFF0A6-0C75-E318-17B6-1BD07837A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8103E6-C8AB-77A9-961B-4CEFF65B1B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BF4F6-C768-412F-8D6C-41E2C88BC8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6377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0E773A-98F8-8C4A-70AF-96150077D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0A5AD8-D245-BAFD-DED7-D2F2D6689F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D9485F-F8AE-7AC0-A8A2-FD43E1A9DC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B4A6FF-5278-44DA-8B62-9004F9E865F8}" type="datetimeFigureOut">
              <a:rPr lang="en-GB" smtClean="0"/>
              <a:t>17/11/2023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E41A20-7D83-5ECD-CC13-786B7F6BE0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7BC9DE-7439-3CF4-FC87-A99C2AAAB3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6BF4F6-C768-412F-8D6C-41E2C88BC8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493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B02190-7401-7124-03BE-095B97FFC6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7B8E04-66E8-A5E6-63CF-CCA36AB3E8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 lnSpcReduction="10000"/>
          </a:bodyPr>
          <a:lstStyle/>
          <a:p>
            <a:pPr marL="342900" lvl="0" indent="-342900" algn="l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Objective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To unpack the utility of Belbin's Team Role Theory, Tuckman's Stages of Group Development, and Thomas-Kilmann's Conflict Mode Instrument in real-world team settings.</a:t>
            </a:r>
          </a:p>
          <a:p>
            <a:pPr marL="342900" lvl="0" indent="-342900" algn="l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Overview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Brief mention of the key points that will be covered. The points are </a:t>
            </a: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slide 2 to 6.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04876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A7B225-9758-25BC-4D87-0AAD141A0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Team Composition Using Belbin's Theory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4DD5F-9B45-AB52-02AD-DA2E521925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pPr>
              <a:spcAft>
                <a:spcPts val="800"/>
              </a:spcAft>
            </a:pPr>
            <a:r>
              <a:rPr lang="en-GB" sz="20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Practical Application &amp; Challenges</a:t>
            </a: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Example</a:t>
            </a: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In a project focused on creating a secure network for a government department, the team included a Plant for creative input, an Implementer for robust execution, and a Monitor-Evaluator for risk assessment.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Strengths &amp; Weaknesses</a:t>
            </a: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Each role comes with pros and cons—e.g., Plants offer creativity but may ignore practical limitations, while Implementers offer reliability but may resist change.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Challenge Resolution</a:t>
            </a: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For instance, the Monitor-Evaluator's over-critical approach conflicted with the Team Worker's preference for harmony. The coordinator successfully mediated, allowing for balanced input.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60379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0D93AD-B0F1-2607-615A-4330E38335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Groups vs Teams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7CE37-7939-9799-DACF-B26E867FE2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pPr>
              <a:spcAft>
                <a:spcPts val="800"/>
              </a:spcAft>
            </a:pP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Understanding Through Theory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Groups function more independently, while teams are defined by interdependence and collective goals.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Real-World Evidence</a:t>
            </a:r>
            <a:r>
              <a:rPr lang="en-GB" sz="20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In our hypothetical government project, the team's shared objective of creating a secure network fostered an interdependent environment.</a:t>
            </a:r>
          </a:p>
          <a:p>
            <a:endParaRPr lang="en-GB" sz="2000" dirty="0"/>
          </a:p>
        </p:txBody>
      </p:sp>
      <p:pic>
        <p:nvPicPr>
          <p:cNvPr id="5" name="Picture 4" descr="Large skydiving group mid-air">
            <a:extLst>
              <a:ext uri="{FF2B5EF4-FFF2-40B4-BE49-F238E27FC236}">
                <a16:creationId xmlns:a16="http://schemas.microsoft.com/office/drawing/2014/main" id="{63A94120-146D-C372-011F-8B3229649D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791" r="29623"/>
          <a:stretch/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75754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AAC425-9526-A546-3D23-238131597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Making a Successful Team</a:t>
            </a:r>
            <a:br>
              <a:rPr lang="en-GB" sz="400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84ED80-66A2-5DF2-7D1A-7D056F5F00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pPr>
              <a:spcAft>
                <a:spcPts val="800"/>
              </a:spcAft>
            </a:pPr>
            <a:r>
              <a:rPr lang="en-GB" sz="20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Key Elements &amp; Tuckman's Theory</a:t>
            </a: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Trust, Open Communication, Collaboration</a:t>
            </a: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Crucial for success.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Practical Application</a:t>
            </a: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Using Tuckman's model, daily stand-up meetings were introduced during the 'Norming' stage to boost communication.</a:t>
            </a:r>
          </a:p>
          <a:p>
            <a:endParaRPr lang="en-GB" sz="2000"/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4884E140-7688-4979-A0A6-8D78ACB7F15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059" r="32456"/>
          <a:stretch/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55262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CA3184-6A7F-D680-AEC3-9AC4C5C57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Group Dynamics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9F4F1-0FEE-A8F1-7394-4D8B979FF9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pPr>
              <a:spcAft>
                <a:spcPts val="800"/>
              </a:spcAft>
            </a:pPr>
            <a:r>
              <a:rPr lang="en-GB" sz="20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Explained &amp; Observed</a:t>
            </a: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term refers to psychological forces that influence team interaction.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0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Example</a:t>
            </a: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In the project's 'Storming' phase, conflicts over leadership and duties surfaced but were addressed by acknowledging the designated Coordinator.</a:t>
            </a:r>
          </a:p>
          <a:p>
            <a:endParaRPr lang="en-GB" sz="2000"/>
          </a:p>
        </p:txBody>
      </p:sp>
      <p:pic>
        <p:nvPicPr>
          <p:cNvPr id="5" name="Picture 4" descr="Checkmate in a chess game">
            <a:extLst>
              <a:ext uri="{FF2B5EF4-FFF2-40B4-BE49-F238E27FC236}">
                <a16:creationId xmlns:a16="http://schemas.microsoft.com/office/drawing/2014/main" id="{40C9E0B6-E0B7-A8D1-C0FE-B524CD41299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197" r="28710" b="2"/>
          <a:stretch/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2391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73B71E-013C-7CC4-E173-6C38147E95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Conflict Management via Thomas-Kilmann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B0857F74-FD98-A1E4-90EE-2944F1AE94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1727" y="649480"/>
            <a:ext cx="3025303" cy="5546047"/>
          </a:xfrm>
        </p:spPr>
        <p:txBody>
          <a:bodyPr anchor="ctr">
            <a:normAutofit/>
          </a:bodyPr>
          <a:lstStyle/>
          <a:p>
            <a:pPr>
              <a:spcAft>
                <a:spcPts val="800"/>
              </a:spcAft>
            </a:pPr>
            <a:r>
              <a:rPr lang="en-GB" sz="19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Navigating Conflict</a:t>
            </a:r>
            <a:r>
              <a:rPr lang="en-GB" sz="19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9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Strategies Outlined</a:t>
            </a:r>
            <a:r>
              <a:rPr lang="en-GB" sz="19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Competing, Collaborating, Compromising, Avoiding, Accommodating.</a:t>
            </a:r>
          </a:p>
          <a:p>
            <a:pPr marL="342900" lvl="0" indent="-342900"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900" b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Practical Scenario</a:t>
            </a:r>
            <a:r>
              <a:rPr lang="en-GB" sz="19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In a different project, two departments disputed over server allocation. By employing the Thomas-Kilmann 'Collaborating' mode, both departments were able to come to a mutually beneficial agreement through a facilitated discussion.</a:t>
            </a:r>
          </a:p>
          <a:p>
            <a:endParaRPr lang="en-GB" sz="1900"/>
          </a:p>
        </p:txBody>
      </p:sp>
      <p:pic>
        <p:nvPicPr>
          <p:cNvPr id="28" name="Picture 27" descr="Checkmate in a chess game">
            <a:extLst>
              <a:ext uri="{FF2B5EF4-FFF2-40B4-BE49-F238E27FC236}">
                <a16:creationId xmlns:a16="http://schemas.microsoft.com/office/drawing/2014/main" id="{4A98BCA8-2C2C-C3D4-A2DF-7A6E2FD9FEA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197" r="28710" b="2"/>
          <a:stretch/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1559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447459-EE4C-4518-E274-014D1A2C9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Harvard Reference List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5A17F757-4F3C-CB46-AE63-43C60A04FB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pPr marL="342900" lvl="0" indent="-342900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Belbin, R. M. (2010). Team Roles at Work. Butterworth-Heinemann.</a:t>
            </a:r>
          </a:p>
          <a:p>
            <a:pPr marL="342900" lvl="0" indent="-342900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Tuckman, B. (1965). Developmental sequence in small groups. Psychological Bulletin, 63, 384-399.</a:t>
            </a:r>
          </a:p>
          <a:p>
            <a:pPr marL="342900" lvl="0" indent="-342900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Thomas, K. W., &amp; Kilmann, R. H. (1974). Thomas-Kilmann Conflict Mode Instrument. Tuxedo, NY: Xicom.</a:t>
            </a:r>
          </a:p>
          <a:p>
            <a:pPr marL="342900" lvl="0" indent="-342900"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20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Katzenbach, J. R., &amp; Smith, D. K. (1993). The Wisdom of Teams: Creating the High-Performance Organization. Harvard Business Review Press.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4365542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447</Words>
  <Application>Microsoft Office PowerPoint</Application>
  <PresentationFormat>Widescreen</PresentationFormat>
  <Paragraphs>29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INTRODUCTION</vt:lpstr>
      <vt:lpstr>Team Composition Using Belbin's Theory</vt:lpstr>
      <vt:lpstr>Groups vs Teams</vt:lpstr>
      <vt:lpstr>Making a Successful Team </vt:lpstr>
      <vt:lpstr>Group Dynamics</vt:lpstr>
      <vt:lpstr>Conflict Management via Thomas-Kilmann</vt:lpstr>
      <vt:lpstr>Harvard 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alfred u</dc:creator>
  <cp:lastModifiedBy>Bolamu Otis BASIKI</cp:lastModifiedBy>
  <cp:revision>2</cp:revision>
  <dcterms:created xsi:type="dcterms:W3CDTF">2023-10-24T20:48:26Z</dcterms:created>
  <dcterms:modified xsi:type="dcterms:W3CDTF">2023-11-17T15:19:47Z</dcterms:modified>
</cp:coreProperties>
</file>