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3"/>
    <p:sldId id="257" r:id="rId4"/>
    <p:sldId id="263" r:id="rId5"/>
    <p:sldId id="279" r:id="rId6"/>
    <p:sldId id="280" r:id="rId7"/>
    <p:sldId id="264" r:id="rId8"/>
    <p:sldId id="281" r:id="rId9"/>
    <p:sldId id="282" r:id="rId10"/>
    <p:sldId id="283" r:id="rId11"/>
    <p:sldId id="284" r:id="rId12"/>
    <p:sldId id="258" r:id="rId13"/>
    <p:sldId id="262" r:id="rId14"/>
    <p:sldId id="288" r:id="rId16"/>
  </p:sldIdLst>
  <p:sldSz cx="12192000" cy="6858000"/>
  <p:notesSz cx="6858000" cy="9144000"/>
  <p:custDataLst>
    <p:tags r:id="rId2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9" autoAdjust="0"/>
    <p:restoredTop sz="95253" autoAdjust="0"/>
  </p:normalViewPr>
  <p:slideViewPr>
    <p:cSldViewPr snapToGrid="0">
      <p:cViewPr varScale="1">
        <p:scale>
          <a:sx n="75" d="100"/>
          <a:sy n="75" d="100"/>
        </p:scale>
        <p:origin x="84" y="990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sorterViewPr>
    <p:cViewPr varScale="1">
      <p:scale>
        <a:sx n="1" d="1"/>
        <a:sy n="1" d="1"/>
      </p:scale>
      <p:origin x="0" y="-6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0" Type="http://schemas.openxmlformats.org/officeDocument/2006/relationships/tags" Target="tags/tag10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BBA452-CE0D-45D1-B780-F77C9E3BBE8D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49EFBA-00BA-4FEA-BEC0-D70D36A955D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51PPT</a:t>
            </a:r>
            <a:r>
              <a:rPr lang="zh-CN" altLang="en-US" dirty="0"/>
              <a:t>模板网   </a:t>
            </a:r>
            <a:r>
              <a:rPr lang="en-US" altLang="zh-CN"/>
              <a:t>www.51pptmoban.com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49EFBA-00BA-4FEA-BEC0-D70D36A955D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1PPT模板网   www.51pptmoban.c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7746-5315-42E5-8715-B385B7B51A43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rPr>
              <a:t>稿定设计</a:t>
            </a:r>
            <a:r>
              <a:rPr lang="en-US" altLang="zh-CN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rPr>
              <a:t>——</a:t>
            </a:r>
            <a:r>
              <a:rPr lang="zh-CN" altLang="en-US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rPr>
              <a:t>让设计更简单！</a:t>
            </a:r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702D6-7180-491C-910B-B9B8CEB6939C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0400" y="-1"/>
            <a:ext cx="10858500" cy="10287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0400" y="1130300"/>
            <a:ext cx="10858500" cy="50038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60400" y="6235700"/>
            <a:ext cx="2832652" cy="365125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defRPr>
            </a:lvl1pPr>
          </a:lstStyle>
          <a:p>
            <a:fld id="{3F797746-5315-42E5-8715-B385B7B51A43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965161" y="6235700"/>
            <a:ext cx="4248978" cy="365125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rPr>
              <a:t>稿定设计</a:t>
            </a:r>
            <a:r>
              <a:rPr lang="en-US" altLang="zh-CN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rPr>
              <a:t>——</a:t>
            </a:r>
            <a:r>
              <a: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rPr>
              <a:t>让设计更简单！</a:t>
            </a:r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86248" y="6235700"/>
            <a:ext cx="2832652" cy="365125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defRPr>
            </a:lvl1pPr>
          </a:lstStyle>
          <a:p>
            <a:fld id="{4A2702D6-7180-491C-910B-B9B8CEB6939C}" type="slidenum">
              <a:rPr lang="zh-CN" altLang="en-US" smtClean="0"/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阿里巴巴普惠体 2.0 35 Thin" panose="00020600040101010101" pitchFamily="18" charset="-122"/>
          <a:ea typeface="阿里巴巴普惠体 2.0 35 Thin" panose="00020600040101010101" pitchFamily="18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阿里巴巴普惠体 2.0 35 Thin" panose="00020600040101010101" pitchFamily="18" charset="-122"/>
          <a:ea typeface="阿里巴巴普惠体 2.0 35 Thin" panose="00020600040101010101" pitchFamily="18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阿里巴巴普惠体 2.0 35 Thin" panose="00020600040101010101" pitchFamily="18" charset="-122"/>
          <a:ea typeface="阿里巴巴普惠体 2.0 35 Thin" panose="00020600040101010101" pitchFamily="18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阿里巴巴普惠体 2.0 35 Thin" panose="00020600040101010101" pitchFamily="18" charset="-122"/>
          <a:ea typeface="阿里巴巴普惠体 2.0 35 Thin" panose="00020600040101010101" pitchFamily="18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阿里巴巴普惠体 2.0 35 Thin" panose="00020600040101010101" pitchFamily="18" charset="-122"/>
          <a:ea typeface="阿里巴巴普惠体 2.0 35 Thin" panose="00020600040101010101" pitchFamily="18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阿里巴巴普惠体 2.0 35 Thin" panose="00020600040101010101" pitchFamily="18" charset="-122"/>
          <a:ea typeface="阿里巴巴普惠体 2.0 35 Thin" panose="00020600040101010101" pitchFamily="18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tags" Target="../tags/tag2.xml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3.xml"/><Relationship Id="rId1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4.xml"/><Relationship Id="rId2" Type="http://schemas.openxmlformats.org/officeDocument/2006/relationships/image" Target="../media/image8.png"/><Relationship Id="rId1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7.xml"/><Relationship Id="rId1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hyperlink" Target="https://www.bmwgroup.com/en/company/leadership-and-governance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9.png"/><Relationship Id="rId3" Type="http://schemas.openxmlformats.org/officeDocument/2006/relationships/tags" Target="../tags/tag9.xml"/><Relationship Id="rId2" Type="http://schemas.microsoft.com/office/2007/relationships/media" Target="file:///C:\Users\Administrator\Desktop\Chen%202400262.mp4" TargetMode="External"/><Relationship Id="rId1" Type="http://schemas.openxmlformats.org/officeDocument/2006/relationships/video" Target="file:///C:\Users\Administrator\Desktop\Chen%202400262.mp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HEJI-1"/>
          <p:cNvSpPr/>
          <p:nvPr/>
        </p:nvSpPr>
        <p:spPr>
          <a:xfrm>
            <a:off x="5257799" y="0"/>
            <a:ext cx="6934201" cy="6858000"/>
          </a:xfrm>
          <a:prstGeom prst="rect">
            <a:avLst/>
          </a:prstGeom>
          <a:blipFill dpi="0" rotWithShape="1">
            <a:blip r:embed="rId1"/>
            <a:srcRect/>
            <a:tile tx="0" ty="0" sx="100000" sy="100000" flip="none" algn="b"/>
          </a:blip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4" name="iSHEJI-2"/>
          <p:cNvSpPr/>
          <p:nvPr/>
        </p:nvSpPr>
        <p:spPr>
          <a:xfrm>
            <a:off x="0" y="1495425"/>
            <a:ext cx="12192000" cy="1123950"/>
          </a:xfrm>
          <a:prstGeom prst="rect">
            <a:avLst/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12" name="iSHEJI-6"/>
          <p:cNvSpPr txBox="1"/>
          <p:nvPr/>
        </p:nvSpPr>
        <p:spPr>
          <a:xfrm>
            <a:off x="623281" y="5362575"/>
            <a:ext cx="5472719" cy="49212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1600" spc="0" dirty="0">
                <a:solidFill>
                  <a:schemeClr val="tx1"/>
                </a:solidFill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  <a:cs typeface="阿里巴巴普惠体 2.0 35 Thin" panose="00020600040101010101" pitchFamily="18" charset="-122"/>
              </a:rPr>
              <a:t>Name Yuyang Chen</a:t>
            </a:r>
            <a:endParaRPr lang="en-US" altLang="zh-CN" sz="1600" spc="0" dirty="0">
              <a:solidFill>
                <a:schemeClr val="tx1"/>
              </a:solidFill>
              <a:latin typeface="阿里巴巴普惠体 2.0 35 Thin" panose="00020600040101010101" pitchFamily="18" charset="-122"/>
              <a:ea typeface="阿里巴巴普惠体 2.0 35 Thin" panose="00020600040101010101" pitchFamily="18" charset="-122"/>
              <a:cs typeface="阿里巴巴普惠体 2.0 35 Thin" panose="00020600040101010101" pitchFamily="18" charset="-122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  <a:cs typeface="阿里巴巴普惠体 2.0 35 Thin" panose="00020600040101010101" pitchFamily="18" charset="-122"/>
              </a:rPr>
              <a:t>Student ID 2400262</a:t>
            </a:r>
            <a:r>
              <a:rPr lang="en-US" altLang="zh-CN" sz="1600" spc="0" dirty="0">
                <a:solidFill>
                  <a:schemeClr val="tx1"/>
                </a:solidFill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  <a:cs typeface="阿里巴巴普惠体 2.0 35 Thin" panose="00020600040101010101" pitchFamily="18" charset="-122"/>
              </a:rPr>
              <a:t> </a:t>
            </a:r>
            <a:endParaRPr kumimoji="0" lang="zh-CN" altLang="en-US" sz="1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阿里巴巴普惠体 2.0 35 Thin" panose="00020600040101010101" pitchFamily="18" charset="-122"/>
              <a:ea typeface="阿里巴巴普惠体 2.0 35 Thin" panose="00020600040101010101" pitchFamily="18" charset="-122"/>
              <a:cs typeface="阿里巴巴普惠体 2.0 35 Thin" panose="00020600040101010101" pitchFamily="18" charset="-122"/>
            </a:endParaRPr>
          </a:p>
        </p:txBody>
      </p:sp>
      <p:sp>
        <p:nvSpPr>
          <p:cNvPr id="13" name="iSHEJI-7"/>
          <p:cNvSpPr txBox="1"/>
          <p:nvPr/>
        </p:nvSpPr>
        <p:spPr>
          <a:xfrm>
            <a:off x="0" y="1770354"/>
            <a:ext cx="12192000" cy="673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35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Assessment of BMW's Management Issues and Proposed Solutions</a:t>
            </a:r>
            <a:endParaRPr lang="zh-CN" altLang="zh-CN" sz="35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cxnSp>
        <p:nvCxnSpPr>
          <p:cNvPr id="8" name="iSHEJI-8"/>
          <p:cNvCxnSpPr/>
          <p:nvPr/>
        </p:nvCxnSpPr>
        <p:spPr>
          <a:xfrm>
            <a:off x="623281" y="5927725"/>
            <a:ext cx="2902732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99" y="2720293"/>
            <a:ext cx="2362200" cy="223837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HEJI-1"/>
          <p:cNvSpPr/>
          <p:nvPr/>
        </p:nvSpPr>
        <p:spPr>
          <a:xfrm>
            <a:off x="0" y="-347345"/>
            <a:ext cx="12192000" cy="228727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14" name="iSHEJI-2"/>
          <p:cNvSpPr/>
          <p:nvPr/>
        </p:nvSpPr>
        <p:spPr>
          <a:xfrm>
            <a:off x="224490" y="-276999"/>
            <a:ext cx="2772710" cy="5539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spAutoFit/>
          </a:bodyPr>
          <a:lstStyle/>
          <a:p>
            <a:r>
              <a:rPr lang="en-US" altLang="zh-CN" sz="3600" dirty="0">
                <a:solidFill>
                  <a:schemeClr val="accent1"/>
                </a:soli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rPr>
              <a:t>Introduction</a:t>
            </a:r>
            <a:endParaRPr lang="zh-CN" altLang="en-US" sz="3600" dirty="0">
              <a:solidFill>
                <a:schemeClr val="accent1"/>
              </a:solidFill>
              <a:latin typeface="阿里巴巴普惠体 2.0 95 ExtraBold" panose="00020600040101010101" pitchFamily="18" charset="-122"/>
              <a:ea typeface="阿里巴巴普惠体 2.0 95 ExtraBold" panose="00020600040101010101" pitchFamily="18" charset="-122"/>
              <a:cs typeface="阿里巴巴普惠体 2.0 95 ExtraBold" panose="00020600040101010101" pitchFamily="18" charset="-122"/>
            </a:endParaRPr>
          </a:p>
        </p:txBody>
      </p:sp>
      <p:cxnSp>
        <p:nvCxnSpPr>
          <p:cNvPr id="15" name="iSHEJI-3"/>
          <p:cNvCxnSpPr/>
          <p:nvPr/>
        </p:nvCxnSpPr>
        <p:spPr>
          <a:xfrm flipH="1">
            <a:off x="224490" y="417146"/>
            <a:ext cx="4558651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133350" y="1940163"/>
            <a:ext cx="11925300" cy="4931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Business Management and Strategy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Nag et al. (2007) define corporate management strategies as the core driving force and foundation of a company. Inappropriate management models can lead to multi-dimensional losses for the company. At the same time, the management model of different companies depends on their specific operational conditions and market feedback.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BMW Background (BMW Group, 2024)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Revenue: €155.50 billion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Net Profit: €12.165 billion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Number of Employees: 154,950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Research Objectives: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Identifying BMW's Key Management Issues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Ensuring Proper Resolution of Management Challenges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iSHEJI-25"/>
          <p:cNvSpPr/>
          <p:nvPr/>
        </p:nvSpPr>
        <p:spPr>
          <a:xfrm>
            <a:off x="0" y="0"/>
            <a:ext cx="12192000" cy="123444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752" name="iSHEJI-27"/>
          <p:cNvSpPr txBox="1"/>
          <p:nvPr/>
        </p:nvSpPr>
        <p:spPr>
          <a:xfrm>
            <a:off x="535805" y="432434"/>
            <a:ext cx="7376295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Key Problems Identification </a:t>
            </a:r>
            <a:endParaRPr lang="zh-CN" altLang="en-US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</p:txBody>
      </p:sp>
      <p:sp>
        <p:nvSpPr>
          <p:cNvPr id="2" name="iSHEJI-5"/>
          <p:cNvSpPr/>
          <p:nvPr/>
        </p:nvSpPr>
        <p:spPr>
          <a:xfrm>
            <a:off x="8496317" y="5317249"/>
            <a:ext cx="766440" cy="574352"/>
          </a:xfrm>
          <a:custGeom>
            <a:avLst/>
            <a:gdLst>
              <a:gd name="connsiteX0" fmla="*/ 760707 w 766440"/>
              <a:gd name="connsiteY0" fmla="*/ 0 h 574352"/>
              <a:gd name="connsiteX1" fmla="*/ 5734 w 766440"/>
              <a:gd name="connsiteY1" fmla="*/ 0 h 574352"/>
              <a:gd name="connsiteX2" fmla="*/ 0 w 766440"/>
              <a:gd name="connsiteY2" fmla="*/ 6690 h 574352"/>
              <a:gd name="connsiteX3" fmla="*/ 0 w 766440"/>
              <a:gd name="connsiteY3" fmla="*/ 566707 h 574352"/>
              <a:gd name="connsiteX4" fmla="*/ 5734 w 766440"/>
              <a:gd name="connsiteY4" fmla="*/ 574353 h 574352"/>
              <a:gd name="connsiteX5" fmla="*/ 760707 w 766440"/>
              <a:gd name="connsiteY5" fmla="*/ 574353 h 574352"/>
              <a:gd name="connsiteX6" fmla="*/ 766441 w 766440"/>
              <a:gd name="connsiteY6" fmla="*/ 566707 h 574352"/>
              <a:gd name="connsiteX7" fmla="*/ 766441 w 766440"/>
              <a:gd name="connsiteY7" fmla="*/ 7645 h 574352"/>
              <a:gd name="connsiteX8" fmla="*/ 760707 w 766440"/>
              <a:gd name="connsiteY8" fmla="*/ 0 h 574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6440" h="574352">
                <a:moveTo>
                  <a:pt x="760707" y="0"/>
                </a:moveTo>
                <a:lnTo>
                  <a:pt x="5734" y="0"/>
                </a:lnTo>
                <a:cubicBezTo>
                  <a:pt x="2418" y="478"/>
                  <a:pt x="-38" y="3335"/>
                  <a:pt x="0" y="6690"/>
                </a:cubicBezTo>
                <a:lnTo>
                  <a:pt x="0" y="566707"/>
                </a:lnTo>
                <a:cubicBezTo>
                  <a:pt x="0" y="566707"/>
                  <a:pt x="0" y="574353"/>
                  <a:pt x="5734" y="574353"/>
                </a:cubicBezTo>
                <a:lnTo>
                  <a:pt x="760707" y="574353"/>
                </a:lnTo>
                <a:cubicBezTo>
                  <a:pt x="760707" y="574353"/>
                  <a:pt x="766441" y="574353"/>
                  <a:pt x="766441" y="566707"/>
                </a:cubicBezTo>
                <a:lnTo>
                  <a:pt x="766441" y="7645"/>
                </a:lnTo>
                <a:cubicBezTo>
                  <a:pt x="766441" y="7645"/>
                  <a:pt x="760707" y="0"/>
                  <a:pt x="760707" y="0"/>
                </a:cubicBezTo>
                <a:close/>
              </a:path>
            </a:pathLst>
          </a:custGeom>
          <a:solidFill>
            <a:srgbClr val="545F6F"/>
          </a:solidFill>
          <a:ln w="95488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3" name="iSHEJI-6"/>
          <p:cNvSpPr/>
          <p:nvPr/>
        </p:nvSpPr>
        <p:spPr>
          <a:xfrm>
            <a:off x="7205715" y="2841725"/>
            <a:ext cx="3350502" cy="872879"/>
          </a:xfrm>
          <a:custGeom>
            <a:avLst/>
            <a:gdLst>
              <a:gd name="connsiteX0" fmla="*/ 3303226 w 3350502"/>
              <a:gd name="connsiteY0" fmla="*/ 361 h 872879"/>
              <a:gd name="connsiteX1" fmla="*/ 44420 w 3350502"/>
              <a:gd name="connsiteY1" fmla="*/ 2272 h 872879"/>
              <a:gd name="connsiteX2" fmla="*/ 1416 w 3350502"/>
              <a:gd name="connsiteY2" fmla="*/ 16607 h 872879"/>
              <a:gd name="connsiteX3" fmla="*/ 1416 w 3350502"/>
              <a:gd name="connsiteY3" fmla="*/ 29030 h 872879"/>
              <a:gd name="connsiteX4" fmla="*/ 159100 w 3350502"/>
              <a:gd name="connsiteY4" fmla="*/ 851855 h 872879"/>
              <a:gd name="connsiteX5" fmla="*/ 211661 w 3350502"/>
              <a:gd name="connsiteY5" fmla="*/ 872880 h 872879"/>
              <a:gd name="connsiteX6" fmla="*/ 3140764 w 3350502"/>
              <a:gd name="connsiteY6" fmla="*/ 872880 h 872879"/>
              <a:gd name="connsiteX7" fmla="*/ 3192369 w 3350502"/>
              <a:gd name="connsiteY7" fmla="*/ 850899 h 872879"/>
              <a:gd name="connsiteX8" fmla="*/ 3349098 w 3350502"/>
              <a:gd name="connsiteY8" fmla="*/ 28075 h 872879"/>
              <a:gd name="connsiteX9" fmla="*/ 3349098 w 3350502"/>
              <a:gd name="connsiteY9" fmla="*/ 16607 h 872879"/>
              <a:gd name="connsiteX10" fmla="*/ 3303226 w 3350502"/>
              <a:gd name="connsiteY10" fmla="*/ 361 h 872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350502" h="872879">
                <a:moveTo>
                  <a:pt x="3303226" y="361"/>
                </a:moveTo>
                <a:lnTo>
                  <a:pt x="44420" y="2272"/>
                </a:lnTo>
                <a:cubicBezTo>
                  <a:pt x="28752" y="1160"/>
                  <a:pt x="13284" y="6317"/>
                  <a:pt x="1416" y="16607"/>
                </a:cubicBezTo>
                <a:cubicBezTo>
                  <a:pt x="-472" y="20533"/>
                  <a:pt x="-472" y="25105"/>
                  <a:pt x="1416" y="29030"/>
                </a:cubicBezTo>
                <a:lnTo>
                  <a:pt x="159100" y="851855"/>
                </a:lnTo>
                <a:cubicBezTo>
                  <a:pt x="159100" y="861412"/>
                  <a:pt x="183947" y="872880"/>
                  <a:pt x="211661" y="872880"/>
                </a:cubicBezTo>
                <a:lnTo>
                  <a:pt x="3140764" y="872880"/>
                </a:lnTo>
                <a:cubicBezTo>
                  <a:pt x="3167522" y="872880"/>
                  <a:pt x="3190458" y="861412"/>
                  <a:pt x="3192369" y="850899"/>
                </a:cubicBezTo>
                <a:lnTo>
                  <a:pt x="3349098" y="28075"/>
                </a:lnTo>
                <a:cubicBezTo>
                  <a:pt x="3350971" y="24481"/>
                  <a:pt x="3350971" y="20201"/>
                  <a:pt x="3349098" y="16607"/>
                </a:cubicBezTo>
                <a:cubicBezTo>
                  <a:pt x="3337133" y="4410"/>
                  <a:pt x="3320208" y="-1584"/>
                  <a:pt x="3303226" y="361"/>
                </a:cubicBezTo>
                <a:close/>
              </a:path>
            </a:pathLst>
          </a:custGeom>
          <a:solidFill>
            <a:srgbClr val="272F3A"/>
          </a:solidFill>
          <a:ln w="95488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4" name="iSHEJI-7"/>
          <p:cNvSpPr/>
          <p:nvPr/>
        </p:nvSpPr>
        <p:spPr>
          <a:xfrm>
            <a:off x="7180310" y="3841707"/>
            <a:ext cx="3394572" cy="2223824"/>
          </a:xfrm>
          <a:custGeom>
            <a:avLst/>
            <a:gdLst>
              <a:gd name="connsiteX0" fmla="*/ 3394572 w 3394572"/>
              <a:gd name="connsiteY0" fmla="*/ 76453 h 2223824"/>
              <a:gd name="connsiteX1" fmla="*/ 3374503 w 3394572"/>
              <a:gd name="connsiteY1" fmla="*/ 21980 h 2223824"/>
              <a:gd name="connsiteX2" fmla="*/ 3325764 w 3394572"/>
              <a:gd name="connsiteY2" fmla="*/ 0 h 2223824"/>
              <a:gd name="connsiteX3" fmla="*/ 3092583 w 3394572"/>
              <a:gd name="connsiteY3" fmla="*/ 0 h 2223824"/>
              <a:gd name="connsiteX4" fmla="*/ 3092583 w 3394572"/>
              <a:gd name="connsiteY4" fmla="*/ 19113 h 2223824"/>
              <a:gd name="connsiteX5" fmla="*/ 3325764 w 3394572"/>
              <a:gd name="connsiteY5" fmla="*/ 19113 h 2223824"/>
              <a:gd name="connsiteX6" fmla="*/ 3377370 w 3394572"/>
              <a:gd name="connsiteY6" fmla="*/ 79320 h 2223824"/>
              <a:gd name="connsiteX7" fmla="*/ 3377370 w 3394572"/>
              <a:gd name="connsiteY7" fmla="*/ 2145461 h 2223824"/>
              <a:gd name="connsiteX8" fmla="*/ 3362079 w 3394572"/>
              <a:gd name="connsiteY8" fmla="*/ 2188465 h 2223824"/>
              <a:gd name="connsiteX9" fmla="*/ 3325764 w 3394572"/>
              <a:gd name="connsiteY9" fmla="*/ 2205667 h 2223824"/>
              <a:gd name="connsiteX10" fmla="*/ 76515 w 3394572"/>
              <a:gd name="connsiteY10" fmla="*/ 2205667 h 2223824"/>
              <a:gd name="connsiteX11" fmla="*/ 23954 w 3394572"/>
              <a:gd name="connsiteY11" fmla="*/ 2145461 h 2223824"/>
              <a:gd name="connsiteX12" fmla="*/ 23954 w 3394572"/>
              <a:gd name="connsiteY12" fmla="*/ 78364 h 2223824"/>
              <a:gd name="connsiteX13" fmla="*/ 69825 w 3394572"/>
              <a:gd name="connsiteY13" fmla="*/ 19113 h 2223824"/>
              <a:gd name="connsiteX14" fmla="*/ 227510 w 3394572"/>
              <a:gd name="connsiteY14" fmla="*/ 19113 h 2223824"/>
              <a:gd name="connsiteX15" fmla="*/ 227510 w 3394572"/>
              <a:gd name="connsiteY15" fmla="*/ 1911 h 2223824"/>
              <a:gd name="connsiteX16" fmla="*/ 69825 w 3394572"/>
              <a:gd name="connsiteY16" fmla="*/ 1911 h 2223824"/>
              <a:gd name="connsiteX17" fmla="*/ 62 w 3394572"/>
              <a:gd name="connsiteY17" fmla="*/ 79320 h 2223824"/>
              <a:gd name="connsiteX18" fmla="*/ 62 w 3394572"/>
              <a:gd name="connsiteY18" fmla="*/ 2147372 h 2223824"/>
              <a:gd name="connsiteX19" fmla="*/ 69825 w 3394572"/>
              <a:gd name="connsiteY19" fmla="*/ 2223825 h 2223824"/>
              <a:gd name="connsiteX20" fmla="*/ 3319075 w 3394572"/>
              <a:gd name="connsiteY20" fmla="*/ 2223825 h 2223824"/>
              <a:gd name="connsiteX21" fmla="*/ 3368769 w 3394572"/>
              <a:gd name="connsiteY21" fmla="*/ 2200889 h 2223824"/>
              <a:gd name="connsiteX22" fmla="*/ 3387882 w 3394572"/>
              <a:gd name="connsiteY22" fmla="*/ 2146416 h 222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394572" h="2223824">
                <a:moveTo>
                  <a:pt x="3394572" y="76453"/>
                </a:moveTo>
                <a:cubicBezTo>
                  <a:pt x="3394648" y="56470"/>
                  <a:pt x="3387519" y="37137"/>
                  <a:pt x="3374503" y="21980"/>
                </a:cubicBezTo>
                <a:cubicBezTo>
                  <a:pt x="3362022" y="8200"/>
                  <a:pt x="3344361" y="229"/>
                  <a:pt x="3325764" y="0"/>
                </a:cubicBezTo>
                <a:lnTo>
                  <a:pt x="3092583" y="0"/>
                </a:lnTo>
                <a:lnTo>
                  <a:pt x="3092583" y="19113"/>
                </a:lnTo>
                <a:lnTo>
                  <a:pt x="3325764" y="19113"/>
                </a:lnTo>
                <a:cubicBezTo>
                  <a:pt x="3356556" y="21655"/>
                  <a:pt x="3379568" y="48500"/>
                  <a:pt x="3377370" y="79320"/>
                </a:cubicBezTo>
                <a:lnTo>
                  <a:pt x="3377370" y="2145461"/>
                </a:lnTo>
                <a:cubicBezTo>
                  <a:pt x="3377915" y="2161220"/>
                  <a:pt x="3372448" y="2176586"/>
                  <a:pt x="3362079" y="2188465"/>
                </a:cubicBezTo>
                <a:cubicBezTo>
                  <a:pt x="3353010" y="2199159"/>
                  <a:pt x="3339784" y="2205419"/>
                  <a:pt x="3325764" y="2205667"/>
                </a:cubicBezTo>
                <a:lnTo>
                  <a:pt x="76515" y="2205667"/>
                </a:lnTo>
                <a:cubicBezTo>
                  <a:pt x="45591" y="2203125"/>
                  <a:pt x="22298" y="2176443"/>
                  <a:pt x="23954" y="2145461"/>
                </a:cubicBezTo>
                <a:lnTo>
                  <a:pt x="23954" y="78364"/>
                </a:lnTo>
                <a:cubicBezTo>
                  <a:pt x="22011" y="49838"/>
                  <a:pt x="41724" y="24379"/>
                  <a:pt x="69825" y="19113"/>
                </a:cubicBezTo>
                <a:lnTo>
                  <a:pt x="227510" y="19113"/>
                </a:lnTo>
                <a:lnTo>
                  <a:pt x="227510" y="1911"/>
                </a:lnTo>
                <a:lnTo>
                  <a:pt x="69825" y="1911"/>
                </a:lnTo>
                <a:cubicBezTo>
                  <a:pt x="29402" y="4472"/>
                  <a:pt x="-1577" y="38848"/>
                  <a:pt x="62" y="79320"/>
                </a:cubicBezTo>
                <a:lnTo>
                  <a:pt x="62" y="2147372"/>
                </a:lnTo>
                <a:cubicBezTo>
                  <a:pt x="-1562" y="2187672"/>
                  <a:pt x="29550" y="2221761"/>
                  <a:pt x="69825" y="2223825"/>
                </a:cubicBezTo>
                <a:lnTo>
                  <a:pt x="3319075" y="2223825"/>
                </a:lnTo>
                <a:cubicBezTo>
                  <a:pt x="3338121" y="2223500"/>
                  <a:pt x="3356164" y="2215176"/>
                  <a:pt x="3368769" y="2200889"/>
                </a:cubicBezTo>
                <a:cubicBezTo>
                  <a:pt x="3381221" y="2185474"/>
                  <a:pt x="3387978" y="2166237"/>
                  <a:pt x="3387882" y="2146416"/>
                </a:cubicBezTo>
                <a:close/>
              </a:path>
            </a:pathLst>
          </a:custGeom>
          <a:solidFill>
            <a:srgbClr val="272F3A"/>
          </a:solidFill>
          <a:ln w="95488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5" name="iSHEJI-8"/>
          <p:cNvSpPr/>
          <p:nvPr/>
        </p:nvSpPr>
        <p:spPr>
          <a:xfrm>
            <a:off x="8479093" y="5300047"/>
            <a:ext cx="800889" cy="608756"/>
          </a:xfrm>
          <a:custGeom>
            <a:avLst/>
            <a:gdLst>
              <a:gd name="connsiteX0" fmla="*/ 800867 w 800889"/>
              <a:gd name="connsiteY0" fmla="*/ 24847 h 608756"/>
              <a:gd name="connsiteX1" fmla="*/ 778887 w 800889"/>
              <a:gd name="connsiteY1" fmla="*/ 0 h 608756"/>
              <a:gd name="connsiteX2" fmla="*/ 22959 w 800889"/>
              <a:gd name="connsiteY2" fmla="*/ 0 h 608756"/>
              <a:gd name="connsiteX3" fmla="*/ 23 w 800889"/>
              <a:gd name="connsiteY3" fmla="*/ 23892 h 608756"/>
              <a:gd name="connsiteX4" fmla="*/ 23 w 800889"/>
              <a:gd name="connsiteY4" fmla="*/ 583909 h 608756"/>
              <a:gd name="connsiteX5" fmla="*/ 22003 w 800889"/>
              <a:gd name="connsiteY5" fmla="*/ 608757 h 608756"/>
              <a:gd name="connsiteX6" fmla="*/ 777931 w 800889"/>
              <a:gd name="connsiteY6" fmla="*/ 608757 h 608756"/>
              <a:gd name="connsiteX7" fmla="*/ 800867 w 800889"/>
              <a:gd name="connsiteY7" fmla="*/ 583909 h 608756"/>
              <a:gd name="connsiteX8" fmla="*/ 777931 w 800889"/>
              <a:gd name="connsiteY8" fmla="*/ 592510 h 608756"/>
              <a:gd name="connsiteX9" fmla="*/ 22959 w 800889"/>
              <a:gd name="connsiteY9" fmla="*/ 592510 h 608756"/>
              <a:gd name="connsiteX10" fmla="*/ 18180 w 800889"/>
              <a:gd name="connsiteY10" fmla="*/ 584865 h 608756"/>
              <a:gd name="connsiteX11" fmla="*/ 18180 w 800889"/>
              <a:gd name="connsiteY11" fmla="*/ 24847 h 608756"/>
              <a:gd name="connsiteX12" fmla="*/ 23914 w 800889"/>
              <a:gd name="connsiteY12" fmla="*/ 18158 h 608756"/>
              <a:gd name="connsiteX13" fmla="*/ 777931 w 800889"/>
              <a:gd name="connsiteY13" fmla="*/ 18158 h 608756"/>
              <a:gd name="connsiteX14" fmla="*/ 783665 w 800889"/>
              <a:gd name="connsiteY14" fmla="*/ 25803 h 608756"/>
              <a:gd name="connsiteX15" fmla="*/ 783665 w 800889"/>
              <a:gd name="connsiteY15" fmla="*/ 585821 h 608756"/>
              <a:gd name="connsiteX16" fmla="*/ 777931 w 800889"/>
              <a:gd name="connsiteY16" fmla="*/ 592510 h 608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00889" h="608756">
                <a:moveTo>
                  <a:pt x="800867" y="24847"/>
                </a:moveTo>
                <a:cubicBezTo>
                  <a:pt x="801421" y="12003"/>
                  <a:pt x="791702" y="1013"/>
                  <a:pt x="778887" y="0"/>
                </a:cubicBezTo>
                <a:lnTo>
                  <a:pt x="22959" y="0"/>
                </a:lnTo>
                <a:cubicBezTo>
                  <a:pt x="10134" y="516"/>
                  <a:pt x="13" y="11057"/>
                  <a:pt x="23" y="23892"/>
                </a:cubicBezTo>
                <a:lnTo>
                  <a:pt x="23" y="583909"/>
                </a:lnTo>
                <a:cubicBezTo>
                  <a:pt x="-532" y="596754"/>
                  <a:pt x="9187" y="607743"/>
                  <a:pt x="22003" y="608757"/>
                </a:cubicBezTo>
                <a:lnTo>
                  <a:pt x="777931" y="608757"/>
                </a:lnTo>
                <a:cubicBezTo>
                  <a:pt x="790899" y="607753"/>
                  <a:pt x="800905" y="596916"/>
                  <a:pt x="800867" y="583909"/>
                </a:cubicBezTo>
                <a:close/>
                <a:moveTo>
                  <a:pt x="777931" y="592510"/>
                </a:moveTo>
                <a:lnTo>
                  <a:pt x="22959" y="592510"/>
                </a:lnTo>
                <a:cubicBezTo>
                  <a:pt x="22959" y="592510"/>
                  <a:pt x="18180" y="592510"/>
                  <a:pt x="18180" y="584865"/>
                </a:cubicBezTo>
                <a:lnTo>
                  <a:pt x="18180" y="24847"/>
                </a:lnTo>
                <a:cubicBezTo>
                  <a:pt x="18142" y="21493"/>
                  <a:pt x="20598" y="18635"/>
                  <a:pt x="23914" y="18158"/>
                </a:cubicBezTo>
                <a:lnTo>
                  <a:pt x="777931" y="18158"/>
                </a:lnTo>
                <a:cubicBezTo>
                  <a:pt x="777931" y="18158"/>
                  <a:pt x="783665" y="18158"/>
                  <a:pt x="783665" y="25803"/>
                </a:cubicBezTo>
                <a:lnTo>
                  <a:pt x="783665" y="585821"/>
                </a:lnTo>
                <a:cubicBezTo>
                  <a:pt x="783665" y="585821"/>
                  <a:pt x="777931" y="592510"/>
                  <a:pt x="777931" y="592510"/>
                </a:cubicBezTo>
                <a:close/>
              </a:path>
            </a:pathLst>
          </a:custGeom>
          <a:solidFill>
            <a:srgbClr val="272F3A"/>
          </a:solidFill>
          <a:ln w="95488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grpSp>
        <p:nvGrpSpPr>
          <p:cNvPr id="6" name="iSHEJI-9"/>
          <p:cNvGrpSpPr/>
          <p:nvPr/>
        </p:nvGrpSpPr>
        <p:grpSpPr>
          <a:xfrm>
            <a:off x="7432355" y="4114260"/>
            <a:ext cx="2896366" cy="1058684"/>
            <a:chOff x="1651315" y="3593560"/>
            <a:chExt cx="2896366" cy="1058684"/>
          </a:xfrm>
          <a:solidFill>
            <a:srgbClr val="272F3A"/>
          </a:solidFill>
        </p:grpSpPr>
        <p:sp>
          <p:nvSpPr>
            <p:cNvPr id="7" name="iSHEJI-9-1"/>
            <p:cNvSpPr/>
            <p:nvPr/>
          </p:nvSpPr>
          <p:spPr>
            <a:xfrm>
              <a:off x="1652980" y="3595564"/>
              <a:ext cx="177912" cy="89268"/>
            </a:xfrm>
            <a:custGeom>
              <a:avLst/>
              <a:gdLst>
                <a:gd name="connsiteX0" fmla="*/ 170665 w 177912"/>
                <a:gd name="connsiteY0" fmla="*/ 674 h 89268"/>
                <a:gd name="connsiteX1" fmla="*/ 7247 w 177912"/>
                <a:gd name="connsiteY1" fmla="*/ 674 h 89268"/>
                <a:gd name="connsiteX2" fmla="*/ 558 w 177912"/>
                <a:gd name="connsiteY2" fmla="*/ 674 h 89268"/>
                <a:gd name="connsiteX3" fmla="*/ 558 w 177912"/>
                <a:gd name="connsiteY3" fmla="*/ 6408 h 89268"/>
                <a:gd name="connsiteX4" fmla="*/ 558 w 177912"/>
                <a:gd name="connsiteY4" fmla="*/ 77127 h 89268"/>
                <a:gd name="connsiteX5" fmla="*/ 5648 w 177912"/>
                <a:gd name="connsiteY5" fmla="*/ 88174 h 89268"/>
                <a:gd name="connsiteX6" fmla="*/ 7247 w 177912"/>
                <a:gd name="connsiteY6" fmla="*/ 88595 h 89268"/>
                <a:gd name="connsiteX7" fmla="*/ 170665 w 177912"/>
                <a:gd name="connsiteY7" fmla="*/ 88595 h 89268"/>
                <a:gd name="connsiteX8" fmla="*/ 177355 w 177912"/>
                <a:gd name="connsiteY8" fmla="*/ 88595 h 89268"/>
                <a:gd name="connsiteX9" fmla="*/ 177355 w 177912"/>
                <a:gd name="connsiteY9" fmla="*/ 82861 h 89268"/>
                <a:gd name="connsiteX10" fmla="*/ 177355 w 177912"/>
                <a:gd name="connsiteY10" fmla="*/ 12142 h 89268"/>
                <a:gd name="connsiteX11" fmla="*/ 172264 w 177912"/>
                <a:gd name="connsiteY11" fmla="*/ 1094 h 89268"/>
                <a:gd name="connsiteX12" fmla="*/ 170665 w 177912"/>
                <a:gd name="connsiteY12" fmla="*/ 674 h 89268"/>
                <a:gd name="connsiteX13" fmla="*/ 162064 w 177912"/>
                <a:gd name="connsiteY13" fmla="*/ 72348 h 89268"/>
                <a:gd name="connsiteX14" fmla="*/ 15848 w 177912"/>
                <a:gd name="connsiteY14" fmla="*/ 72348 h 89268"/>
                <a:gd name="connsiteX15" fmla="*/ 15848 w 177912"/>
                <a:gd name="connsiteY15" fmla="*/ 17876 h 89268"/>
                <a:gd name="connsiteX16" fmla="*/ 162064 w 177912"/>
                <a:gd name="connsiteY16" fmla="*/ 17876 h 89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912" h="89268">
                  <a:moveTo>
                    <a:pt x="170665" y="674"/>
                  </a:moveTo>
                  <a:lnTo>
                    <a:pt x="7247" y="674"/>
                  </a:lnTo>
                  <a:cubicBezTo>
                    <a:pt x="5108" y="-225"/>
                    <a:pt x="2696" y="-225"/>
                    <a:pt x="558" y="674"/>
                  </a:cubicBezTo>
                  <a:cubicBezTo>
                    <a:pt x="-186" y="2509"/>
                    <a:pt x="-186" y="4573"/>
                    <a:pt x="558" y="6408"/>
                  </a:cubicBezTo>
                  <a:lnTo>
                    <a:pt x="558" y="77127"/>
                  </a:lnTo>
                  <a:cubicBezTo>
                    <a:pt x="-1087" y="81580"/>
                    <a:pt x="1192" y="86530"/>
                    <a:pt x="5648" y="88174"/>
                  </a:cubicBezTo>
                  <a:cubicBezTo>
                    <a:pt x="6166" y="88365"/>
                    <a:pt x="6702" y="88509"/>
                    <a:pt x="7247" y="88595"/>
                  </a:cubicBezTo>
                  <a:lnTo>
                    <a:pt x="170665" y="88595"/>
                  </a:lnTo>
                  <a:cubicBezTo>
                    <a:pt x="172804" y="89493"/>
                    <a:pt x="175216" y="89493"/>
                    <a:pt x="177355" y="88595"/>
                  </a:cubicBezTo>
                  <a:cubicBezTo>
                    <a:pt x="178098" y="86760"/>
                    <a:pt x="178098" y="84696"/>
                    <a:pt x="177355" y="82861"/>
                  </a:cubicBezTo>
                  <a:lnTo>
                    <a:pt x="177355" y="12142"/>
                  </a:lnTo>
                  <a:cubicBezTo>
                    <a:pt x="179000" y="7688"/>
                    <a:pt x="176720" y="2738"/>
                    <a:pt x="172264" y="1094"/>
                  </a:cubicBezTo>
                  <a:cubicBezTo>
                    <a:pt x="171746" y="903"/>
                    <a:pt x="171211" y="760"/>
                    <a:pt x="170665" y="674"/>
                  </a:cubicBezTo>
                  <a:close/>
                  <a:moveTo>
                    <a:pt x="162064" y="72348"/>
                  </a:moveTo>
                  <a:lnTo>
                    <a:pt x="15848" y="72348"/>
                  </a:lnTo>
                  <a:lnTo>
                    <a:pt x="15848" y="17876"/>
                  </a:lnTo>
                  <a:lnTo>
                    <a:pt x="162064" y="17876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9" name="iSHEJI-9-2"/>
            <p:cNvSpPr/>
            <p:nvPr/>
          </p:nvSpPr>
          <p:spPr>
            <a:xfrm>
              <a:off x="1842201" y="3598149"/>
              <a:ext cx="184721" cy="85727"/>
            </a:xfrm>
            <a:custGeom>
              <a:avLst/>
              <a:gdLst>
                <a:gd name="connsiteX0" fmla="*/ 184045 w 184721"/>
                <a:gd name="connsiteY0" fmla="*/ 6690 h 85727"/>
                <a:gd name="connsiteX1" fmla="*/ 184045 w 184721"/>
                <a:gd name="connsiteY1" fmla="*/ 0 h 85727"/>
                <a:gd name="connsiteX2" fmla="*/ 178311 w 184721"/>
                <a:gd name="connsiteY2" fmla="*/ 0 h 85727"/>
                <a:gd name="connsiteX3" fmla="*/ 9159 w 184721"/>
                <a:gd name="connsiteY3" fmla="*/ 0 h 85727"/>
                <a:gd name="connsiteX4" fmla="*/ 558 w 184721"/>
                <a:gd name="connsiteY4" fmla="*/ 8601 h 85727"/>
                <a:gd name="connsiteX5" fmla="*/ 558 w 184721"/>
                <a:gd name="connsiteY5" fmla="*/ 79320 h 85727"/>
                <a:gd name="connsiteX6" fmla="*/ 558 w 184721"/>
                <a:gd name="connsiteY6" fmla="*/ 85054 h 85727"/>
                <a:gd name="connsiteX7" fmla="*/ 7247 w 184721"/>
                <a:gd name="connsiteY7" fmla="*/ 85054 h 85727"/>
                <a:gd name="connsiteX8" fmla="*/ 175444 w 184721"/>
                <a:gd name="connsiteY8" fmla="*/ 85054 h 85727"/>
                <a:gd name="connsiteX9" fmla="*/ 184045 w 184721"/>
                <a:gd name="connsiteY9" fmla="*/ 76453 h 85727"/>
                <a:gd name="connsiteX10" fmla="*/ 19671 w 184721"/>
                <a:gd name="connsiteY10" fmla="*/ 69763 h 85727"/>
                <a:gd name="connsiteX11" fmla="*/ 19671 w 184721"/>
                <a:gd name="connsiteY11" fmla="*/ 15291 h 85727"/>
                <a:gd name="connsiteX12" fmla="*/ 166843 w 184721"/>
                <a:gd name="connsiteY12" fmla="*/ 15291 h 85727"/>
                <a:gd name="connsiteX13" fmla="*/ 166843 w 184721"/>
                <a:gd name="connsiteY13" fmla="*/ 68808 h 8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4721" h="85727">
                  <a:moveTo>
                    <a:pt x="184045" y="6690"/>
                  </a:moveTo>
                  <a:cubicBezTo>
                    <a:pt x="184948" y="4549"/>
                    <a:pt x="184948" y="2141"/>
                    <a:pt x="184045" y="0"/>
                  </a:cubicBezTo>
                  <a:lnTo>
                    <a:pt x="178311" y="0"/>
                  </a:lnTo>
                  <a:lnTo>
                    <a:pt x="9159" y="0"/>
                  </a:lnTo>
                  <a:cubicBezTo>
                    <a:pt x="4408" y="0"/>
                    <a:pt x="558" y="3851"/>
                    <a:pt x="558" y="8601"/>
                  </a:cubicBezTo>
                  <a:lnTo>
                    <a:pt x="558" y="79320"/>
                  </a:lnTo>
                  <a:cubicBezTo>
                    <a:pt x="-186" y="81155"/>
                    <a:pt x="-186" y="83219"/>
                    <a:pt x="558" y="85054"/>
                  </a:cubicBezTo>
                  <a:cubicBezTo>
                    <a:pt x="2696" y="85952"/>
                    <a:pt x="5109" y="85952"/>
                    <a:pt x="7247" y="85054"/>
                  </a:cubicBezTo>
                  <a:lnTo>
                    <a:pt x="175444" y="85054"/>
                  </a:lnTo>
                  <a:cubicBezTo>
                    <a:pt x="180194" y="85054"/>
                    <a:pt x="184045" y="81203"/>
                    <a:pt x="184045" y="76453"/>
                  </a:cubicBezTo>
                  <a:close/>
                  <a:moveTo>
                    <a:pt x="19671" y="69763"/>
                  </a:moveTo>
                  <a:lnTo>
                    <a:pt x="19671" y="15291"/>
                  </a:lnTo>
                  <a:lnTo>
                    <a:pt x="166843" y="15291"/>
                  </a:lnTo>
                  <a:lnTo>
                    <a:pt x="166843" y="68808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0" name="iSHEJI-9-3"/>
            <p:cNvSpPr/>
            <p:nvPr/>
          </p:nvSpPr>
          <p:spPr>
            <a:xfrm>
              <a:off x="2037901" y="3596238"/>
              <a:ext cx="177377" cy="85548"/>
            </a:xfrm>
            <a:custGeom>
              <a:avLst/>
              <a:gdLst>
                <a:gd name="connsiteX0" fmla="*/ 173743 w 177377"/>
                <a:gd name="connsiteY0" fmla="*/ 0 h 85548"/>
                <a:gd name="connsiteX1" fmla="*/ 9369 w 177377"/>
                <a:gd name="connsiteY1" fmla="*/ 0 h 85548"/>
                <a:gd name="connsiteX2" fmla="*/ 768 w 177377"/>
                <a:gd name="connsiteY2" fmla="*/ 8601 h 85548"/>
                <a:gd name="connsiteX3" fmla="*/ 768 w 177377"/>
                <a:gd name="connsiteY3" fmla="*/ 79320 h 85548"/>
                <a:gd name="connsiteX4" fmla="*/ 768 w 177377"/>
                <a:gd name="connsiteY4" fmla="*/ 85054 h 85548"/>
                <a:gd name="connsiteX5" fmla="*/ 6502 w 177377"/>
                <a:gd name="connsiteY5" fmla="*/ 85054 h 85548"/>
                <a:gd name="connsiteX6" fmla="*/ 170876 w 177377"/>
                <a:gd name="connsiteY6" fmla="*/ 85054 h 85548"/>
                <a:gd name="connsiteX7" fmla="*/ 176610 w 177377"/>
                <a:gd name="connsiteY7" fmla="*/ 85054 h 85548"/>
                <a:gd name="connsiteX8" fmla="*/ 176610 w 177377"/>
                <a:gd name="connsiteY8" fmla="*/ 79320 h 85548"/>
                <a:gd name="connsiteX9" fmla="*/ 176610 w 177377"/>
                <a:gd name="connsiteY9" fmla="*/ 8601 h 85548"/>
                <a:gd name="connsiteX10" fmla="*/ 173743 w 177377"/>
                <a:gd name="connsiteY10" fmla="*/ 0 h 85548"/>
                <a:gd name="connsiteX11" fmla="*/ 165142 w 177377"/>
                <a:gd name="connsiteY11" fmla="*/ 70719 h 85548"/>
                <a:gd name="connsiteX12" fmla="*/ 17970 w 177377"/>
                <a:gd name="connsiteY12" fmla="*/ 70719 h 85548"/>
                <a:gd name="connsiteX13" fmla="*/ 17970 w 177377"/>
                <a:gd name="connsiteY13" fmla="*/ 17202 h 85548"/>
                <a:gd name="connsiteX14" fmla="*/ 165142 w 177377"/>
                <a:gd name="connsiteY14" fmla="*/ 17202 h 85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377" h="85548">
                  <a:moveTo>
                    <a:pt x="173743" y="0"/>
                  </a:moveTo>
                  <a:lnTo>
                    <a:pt x="9369" y="0"/>
                  </a:lnTo>
                  <a:cubicBezTo>
                    <a:pt x="4813" y="440"/>
                    <a:pt x="1205" y="4042"/>
                    <a:pt x="768" y="8601"/>
                  </a:cubicBezTo>
                  <a:lnTo>
                    <a:pt x="768" y="79320"/>
                  </a:lnTo>
                  <a:cubicBezTo>
                    <a:pt x="-256" y="81097"/>
                    <a:pt x="-256" y="83276"/>
                    <a:pt x="768" y="85054"/>
                  </a:cubicBezTo>
                  <a:cubicBezTo>
                    <a:pt x="2623" y="85713"/>
                    <a:pt x="4647" y="85713"/>
                    <a:pt x="6502" y="85054"/>
                  </a:cubicBezTo>
                  <a:lnTo>
                    <a:pt x="170876" y="85054"/>
                  </a:lnTo>
                  <a:cubicBezTo>
                    <a:pt x="172730" y="85713"/>
                    <a:pt x="174756" y="85713"/>
                    <a:pt x="176610" y="85054"/>
                  </a:cubicBezTo>
                  <a:cubicBezTo>
                    <a:pt x="177633" y="83276"/>
                    <a:pt x="177633" y="81097"/>
                    <a:pt x="176610" y="79320"/>
                  </a:cubicBezTo>
                  <a:lnTo>
                    <a:pt x="176610" y="8601"/>
                  </a:lnTo>
                  <a:cubicBezTo>
                    <a:pt x="177365" y="5419"/>
                    <a:pt x="176256" y="2093"/>
                    <a:pt x="173743" y="0"/>
                  </a:cubicBezTo>
                  <a:close/>
                  <a:moveTo>
                    <a:pt x="165142" y="70719"/>
                  </a:moveTo>
                  <a:lnTo>
                    <a:pt x="17970" y="70719"/>
                  </a:lnTo>
                  <a:lnTo>
                    <a:pt x="17970" y="17202"/>
                  </a:lnTo>
                  <a:lnTo>
                    <a:pt x="165142" y="17202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1" name="iSHEJI-9-4"/>
            <p:cNvSpPr/>
            <p:nvPr/>
          </p:nvSpPr>
          <p:spPr>
            <a:xfrm>
              <a:off x="2234862" y="3595593"/>
              <a:ext cx="179443" cy="87328"/>
            </a:xfrm>
            <a:custGeom>
              <a:avLst/>
              <a:gdLst>
                <a:gd name="connsiteX0" fmla="*/ 169826 w 179443"/>
                <a:gd name="connsiteY0" fmla="*/ 645 h 87328"/>
                <a:gd name="connsiteX1" fmla="*/ 6408 w 179443"/>
                <a:gd name="connsiteY1" fmla="*/ 645 h 87328"/>
                <a:gd name="connsiteX2" fmla="*/ 674 w 179443"/>
                <a:gd name="connsiteY2" fmla="*/ 645 h 87328"/>
                <a:gd name="connsiteX3" fmla="*/ 674 w 179443"/>
                <a:gd name="connsiteY3" fmla="*/ 7335 h 87328"/>
                <a:gd name="connsiteX4" fmla="*/ 674 w 179443"/>
                <a:gd name="connsiteY4" fmla="*/ 78054 h 87328"/>
                <a:gd name="connsiteX5" fmla="*/ 9275 w 179443"/>
                <a:gd name="connsiteY5" fmla="*/ 86655 h 87328"/>
                <a:gd name="connsiteX6" fmla="*/ 172693 w 179443"/>
                <a:gd name="connsiteY6" fmla="*/ 86655 h 87328"/>
                <a:gd name="connsiteX7" fmla="*/ 179382 w 179443"/>
                <a:gd name="connsiteY7" fmla="*/ 86655 h 87328"/>
                <a:gd name="connsiteX8" fmla="*/ 179382 w 179443"/>
                <a:gd name="connsiteY8" fmla="*/ 80921 h 87328"/>
                <a:gd name="connsiteX9" fmla="*/ 179382 w 179443"/>
                <a:gd name="connsiteY9" fmla="*/ 10202 h 87328"/>
                <a:gd name="connsiteX10" fmla="*/ 171861 w 179443"/>
                <a:gd name="connsiteY10" fmla="*/ 645 h 87328"/>
                <a:gd name="connsiteX11" fmla="*/ 169826 w 179443"/>
                <a:gd name="connsiteY11" fmla="*/ 645 h 87328"/>
                <a:gd name="connsiteX12" fmla="*/ 162181 w 179443"/>
                <a:gd name="connsiteY12" fmla="*/ 71364 h 87328"/>
                <a:gd name="connsiteX13" fmla="*/ 15009 w 179443"/>
                <a:gd name="connsiteY13" fmla="*/ 71364 h 87328"/>
                <a:gd name="connsiteX14" fmla="*/ 15009 w 179443"/>
                <a:gd name="connsiteY14" fmla="*/ 17847 h 87328"/>
                <a:gd name="connsiteX15" fmla="*/ 162181 w 179443"/>
                <a:gd name="connsiteY15" fmla="*/ 17847 h 87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9443" h="87328">
                  <a:moveTo>
                    <a:pt x="169826" y="645"/>
                  </a:moveTo>
                  <a:lnTo>
                    <a:pt x="6408" y="645"/>
                  </a:lnTo>
                  <a:cubicBezTo>
                    <a:pt x="4592" y="-215"/>
                    <a:pt x="2489" y="-215"/>
                    <a:pt x="674" y="645"/>
                  </a:cubicBezTo>
                  <a:cubicBezTo>
                    <a:pt x="-225" y="2786"/>
                    <a:pt x="-225" y="5194"/>
                    <a:pt x="674" y="7335"/>
                  </a:cubicBezTo>
                  <a:lnTo>
                    <a:pt x="674" y="78054"/>
                  </a:lnTo>
                  <a:cubicBezTo>
                    <a:pt x="674" y="82803"/>
                    <a:pt x="4525" y="86655"/>
                    <a:pt x="9275" y="86655"/>
                  </a:cubicBezTo>
                  <a:lnTo>
                    <a:pt x="172693" y="86655"/>
                  </a:lnTo>
                  <a:cubicBezTo>
                    <a:pt x="174833" y="87553"/>
                    <a:pt x="177242" y="87553"/>
                    <a:pt x="179382" y="86655"/>
                  </a:cubicBezTo>
                  <a:cubicBezTo>
                    <a:pt x="179382" y="86655"/>
                    <a:pt x="179382" y="86655"/>
                    <a:pt x="179382" y="80921"/>
                  </a:cubicBezTo>
                  <a:lnTo>
                    <a:pt x="179382" y="10202"/>
                  </a:lnTo>
                  <a:cubicBezTo>
                    <a:pt x="179946" y="5481"/>
                    <a:pt x="176573" y="1209"/>
                    <a:pt x="171861" y="645"/>
                  </a:cubicBezTo>
                  <a:cubicBezTo>
                    <a:pt x="171183" y="569"/>
                    <a:pt x="170504" y="569"/>
                    <a:pt x="169826" y="645"/>
                  </a:cubicBezTo>
                  <a:close/>
                  <a:moveTo>
                    <a:pt x="162181" y="71364"/>
                  </a:moveTo>
                  <a:lnTo>
                    <a:pt x="15009" y="71364"/>
                  </a:lnTo>
                  <a:lnTo>
                    <a:pt x="15009" y="17847"/>
                  </a:lnTo>
                  <a:lnTo>
                    <a:pt x="162181" y="17847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2" name="iSHEJI-9-5"/>
            <p:cNvSpPr/>
            <p:nvPr/>
          </p:nvSpPr>
          <p:spPr>
            <a:xfrm>
              <a:off x="2426266" y="3597476"/>
              <a:ext cx="179418" cy="87357"/>
            </a:xfrm>
            <a:custGeom>
              <a:avLst/>
              <a:gdLst>
                <a:gd name="connsiteX0" fmla="*/ 179110 w 179418"/>
                <a:gd name="connsiteY0" fmla="*/ 674 h 87357"/>
                <a:gd name="connsiteX1" fmla="*/ 172420 w 179418"/>
                <a:gd name="connsiteY1" fmla="*/ 674 h 87357"/>
                <a:gd name="connsiteX2" fmla="*/ 9002 w 179418"/>
                <a:gd name="connsiteY2" fmla="*/ 674 h 87357"/>
                <a:gd name="connsiteX3" fmla="*/ 401 w 179418"/>
                <a:gd name="connsiteY3" fmla="*/ 9275 h 87357"/>
                <a:gd name="connsiteX4" fmla="*/ 401 w 179418"/>
                <a:gd name="connsiteY4" fmla="*/ 80949 h 87357"/>
                <a:gd name="connsiteX5" fmla="*/ 401 w 179418"/>
                <a:gd name="connsiteY5" fmla="*/ 86683 h 87357"/>
                <a:gd name="connsiteX6" fmla="*/ 7091 w 179418"/>
                <a:gd name="connsiteY6" fmla="*/ 86683 h 87357"/>
                <a:gd name="connsiteX7" fmla="*/ 170509 w 179418"/>
                <a:gd name="connsiteY7" fmla="*/ 86683 h 87357"/>
                <a:gd name="connsiteX8" fmla="*/ 179110 w 179418"/>
                <a:gd name="connsiteY8" fmla="*/ 78082 h 87357"/>
                <a:gd name="connsiteX9" fmla="*/ 179110 w 179418"/>
                <a:gd name="connsiteY9" fmla="*/ 6408 h 87357"/>
                <a:gd name="connsiteX10" fmla="*/ 179110 w 179418"/>
                <a:gd name="connsiteY10" fmla="*/ 674 h 87357"/>
                <a:gd name="connsiteX11" fmla="*/ 163819 w 179418"/>
                <a:gd name="connsiteY11" fmla="*/ 69481 h 87357"/>
                <a:gd name="connsiteX12" fmla="*/ 17603 w 179418"/>
                <a:gd name="connsiteY12" fmla="*/ 69481 h 87357"/>
                <a:gd name="connsiteX13" fmla="*/ 17603 w 179418"/>
                <a:gd name="connsiteY13" fmla="*/ 15009 h 87357"/>
                <a:gd name="connsiteX14" fmla="*/ 163819 w 179418"/>
                <a:gd name="connsiteY14" fmla="*/ 15009 h 87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9418" h="87357">
                  <a:moveTo>
                    <a:pt x="179110" y="674"/>
                  </a:moveTo>
                  <a:cubicBezTo>
                    <a:pt x="176969" y="-225"/>
                    <a:pt x="174561" y="-225"/>
                    <a:pt x="172420" y="674"/>
                  </a:cubicBezTo>
                  <a:lnTo>
                    <a:pt x="9002" y="674"/>
                  </a:lnTo>
                  <a:cubicBezTo>
                    <a:pt x="4444" y="1113"/>
                    <a:pt x="841" y="4716"/>
                    <a:pt x="401" y="9275"/>
                  </a:cubicBezTo>
                  <a:lnTo>
                    <a:pt x="401" y="80949"/>
                  </a:lnTo>
                  <a:cubicBezTo>
                    <a:pt x="-134" y="82822"/>
                    <a:pt x="-134" y="84810"/>
                    <a:pt x="401" y="86683"/>
                  </a:cubicBezTo>
                  <a:cubicBezTo>
                    <a:pt x="2542" y="87582"/>
                    <a:pt x="4950" y="87582"/>
                    <a:pt x="7091" y="86683"/>
                  </a:cubicBezTo>
                  <a:lnTo>
                    <a:pt x="170509" y="86683"/>
                  </a:lnTo>
                  <a:cubicBezTo>
                    <a:pt x="175259" y="86683"/>
                    <a:pt x="179110" y="82832"/>
                    <a:pt x="179110" y="78082"/>
                  </a:cubicBezTo>
                  <a:lnTo>
                    <a:pt x="179110" y="6408"/>
                  </a:lnTo>
                  <a:cubicBezTo>
                    <a:pt x="179521" y="4515"/>
                    <a:pt x="179521" y="2566"/>
                    <a:pt x="179110" y="674"/>
                  </a:cubicBezTo>
                  <a:close/>
                  <a:moveTo>
                    <a:pt x="163819" y="69481"/>
                  </a:moveTo>
                  <a:lnTo>
                    <a:pt x="17603" y="69481"/>
                  </a:lnTo>
                  <a:lnTo>
                    <a:pt x="17603" y="15009"/>
                  </a:lnTo>
                  <a:lnTo>
                    <a:pt x="163819" y="15009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3" name="iSHEJI-9-6"/>
            <p:cNvSpPr/>
            <p:nvPr/>
          </p:nvSpPr>
          <p:spPr>
            <a:xfrm>
              <a:off x="2622270" y="3597504"/>
              <a:ext cx="180928" cy="86654"/>
            </a:xfrm>
            <a:custGeom>
              <a:avLst/>
              <a:gdLst>
                <a:gd name="connsiteX0" fmla="*/ 176150 w 180928"/>
                <a:gd name="connsiteY0" fmla="*/ 645 h 86654"/>
                <a:gd name="connsiteX1" fmla="*/ 170416 w 180928"/>
                <a:gd name="connsiteY1" fmla="*/ 645 h 86654"/>
                <a:gd name="connsiteX2" fmla="*/ 6042 w 180928"/>
                <a:gd name="connsiteY2" fmla="*/ 645 h 86654"/>
                <a:gd name="connsiteX3" fmla="*/ 308 w 180928"/>
                <a:gd name="connsiteY3" fmla="*/ 645 h 86654"/>
                <a:gd name="connsiteX4" fmla="*/ 308 w 180928"/>
                <a:gd name="connsiteY4" fmla="*/ 6379 h 86654"/>
                <a:gd name="connsiteX5" fmla="*/ 308 w 180928"/>
                <a:gd name="connsiteY5" fmla="*/ 78054 h 86654"/>
                <a:gd name="connsiteX6" fmla="*/ 7953 w 180928"/>
                <a:gd name="connsiteY6" fmla="*/ 86655 h 86654"/>
                <a:gd name="connsiteX7" fmla="*/ 172327 w 180928"/>
                <a:gd name="connsiteY7" fmla="*/ 86655 h 86654"/>
                <a:gd name="connsiteX8" fmla="*/ 180928 w 180928"/>
                <a:gd name="connsiteY8" fmla="*/ 78054 h 86654"/>
                <a:gd name="connsiteX9" fmla="*/ 180928 w 180928"/>
                <a:gd name="connsiteY9" fmla="*/ 6379 h 86654"/>
                <a:gd name="connsiteX10" fmla="*/ 176150 w 180928"/>
                <a:gd name="connsiteY10" fmla="*/ 645 h 86654"/>
                <a:gd name="connsiteX11" fmla="*/ 161815 w 180928"/>
                <a:gd name="connsiteY11" fmla="*/ 69453 h 86654"/>
                <a:gd name="connsiteX12" fmla="*/ 14643 w 180928"/>
                <a:gd name="connsiteY12" fmla="*/ 69453 h 86654"/>
                <a:gd name="connsiteX13" fmla="*/ 14643 w 180928"/>
                <a:gd name="connsiteY13" fmla="*/ 14980 h 86654"/>
                <a:gd name="connsiteX14" fmla="*/ 161815 w 180928"/>
                <a:gd name="connsiteY14" fmla="*/ 14980 h 86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0928" h="86654">
                  <a:moveTo>
                    <a:pt x="176150" y="645"/>
                  </a:moveTo>
                  <a:cubicBezTo>
                    <a:pt x="174334" y="-215"/>
                    <a:pt x="172232" y="-215"/>
                    <a:pt x="170416" y="645"/>
                  </a:cubicBezTo>
                  <a:lnTo>
                    <a:pt x="6042" y="645"/>
                  </a:lnTo>
                  <a:lnTo>
                    <a:pt x="308" y="645"/>
                  </a:lnTo>
                  <a:cubicBezTo>
                    <a:pt x="-103" y="2537"/>
                    <a:pt x="-103" y="4487"/>
                    <a:pt x="308" y="6379"/>
                  </a:cubicBezTo>
                  <a:lnTo>
                    <a:pt x="308" y="78054"/>
                  </a:lnTo>
                  <a:cubicBezTo>
                    <a:pt x="280" y="82450"/>
                    <a:pt x="3577" y="86167"/>
                    <a:pt x="7953" y="86655"/>
                  </a:cubicBezTo>
                  <a:lnTo>
                    <a:pt x="172327" y="86655"/>
                  </a:lnTo>
                  <a:cubicBezTo>
                    <a:pt x="177077" y="86655"/>
                    <a:pt x="180928" y="82803"/>
                    <a:pt x="180928" y="78054"/>
                  </a:cubicBezTo>
                  <a:lnTo>
                    <a:pt x="180928" y="6379"/>
                  </a:lnTo>
                  <a:cubicBezTo>
                    <a:pt x="180288" y="3837"/>
                    <a:pt x="178530" y="1725"/>
                    <a:pt x="176150" y="645"/>
                  </a:cubicBezTo>
                  <a:close/>
                  <a:moveTo>
                    <a:pt x="161815" y="69453"/>
                  </a:moveTo>
                  <a:lnTo>
                    <a:pt x="14643" y="69453"/>
                  </a:lnTo>
                  <a:lnTo>
                    <a:pt x="14643" y="14980"/>
                  </a:lnTo>
                  <a:lnTo>
                    <a:pt x="161815" y="1498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4" name="iSHEJI-9-7"/>
            <p:cNvSpPr/>
            <p:nvPr/>
          </p:nvSpPr>
          <p:spPr>
            <a:xfrm>
              <a:off x="2815933" y="3594968"/>
              <a:ext cx="181265" cy="86324"/>
            </a:xfrm>
            <a:custGeom>
              <a:avLst/>
              <a:gdLst>
                <a:gd name="connsiteX0" fmla="*/ 170753 w 181265"/>
                <a:gd name="connsiteY0" fmla="*/ 315 h 86324"/>
                <a:gd name="connsiteX1" fmla="*/ 6379 w 181265"/>
                <a:gd name="connsiteY1" fmla="*/ 315 h 86324"/>
                <a:gd name="connsiteX2" fmla="*/ 645 w 181265"/>
                <a:gd name="connsiteY2" fmla="*/ 315 h 86324"/>
                <a:gd name="connsiteX3" fmla="*/ 645 w 181265"/>
                <a:gd name="connsiteY3" fmla="*/ 6049 h 86324"/>
                <a:gd name="connsiteX4" fmla="*/ 645 w 181265"/>
                <a:gd name="connsiteY4" fmla="*/ 77723 h 86324"/>
                <a:gd name="connsiteX5" fmla="*/ 7277 w 181265"/>
                <a:gd name="connsiteY5" fmla="*/ 86267 h 86324"/>
                <a:gd name="connsiteX6" fmla="*/ 8290 w 181265"/>
                <a:gd name="connsiteY6" fmla="*/ 86324 h 86324"/>
                <a:gd name="connsiteX7" fmla="*/ 172664 w 181265"/>
                <a:gd name="connsiteY7" fmla="*/ 86324 h 86324"/>
                <a:gd name="connsiteX8" fmla="*/ 181265 w 181265"/>
                <a:gd name="connsiteY8" fmla="*/ 77723 h 86324"/>
                <a:gd name="connsiteX9" fmla="*/ 181265 w 181265"/>
                <a:gd name="connsiteY9" fmla="*/ 6049 h 86324"/>
                <a:gd name="connsiteX10" fmla="*/ 170753 w 181265"/>
                <a:gd name="connsiteY10" fmla="*/ 315 h 86324"/>
                <a:gd name="connsiteX11" fmla="*/ 162152 w 181265"/>
                <a:gd name="connsiteY11" fmla="*/ 71989 h 86324"/>
                <a:gd name="connsiteX12" fmla="*/ 14980 w 181265"/>
                <a:gd name="connsiteY12" fmla="*/ 71989 h 86324"/>
                <a:gd name="connsiteX13" fmla="*/ 14980 w 181265"/>
                <a:gd name="connsiteY13" fmla="*/ 17517 h 86324"/>
                <a:gd name="connsiteX14" fmla="*/ 162152 w 181265"/>
                <a:gd name="connsiteY14" fmla="*/ 17517 h 8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1265" h="86324">
                  <a:moveTo>
                    <a:pt x="170753" y="315"/>
                  </a:moveTo>
                  <a:lnTo>
                    <a:pt x="6379" y="315"/>
                  </a:lnTo>
                  <a:lnTo>
                    <a:pt x="645" y="315"/>
                  </a:lnTo>
                  <a:cubicBezTo>
                    <a:pt x="-215" y="2131"/>
                    <a:pt x="-215" y="4233"/>
                    <a:pt x="645" y="6049"/>
                  </a:cubicBezTo>
                  <a:lnTo>
                    <a:pt x="645" y="77723"/>
                  </a:lnTo>
                  <a:cubicBezTo>
                    <a:pt x="119" y="81909"/>
                    <a:pt x="3082" y="85741"/>
                    <a:pt x="7277" y="86267"/>
                  </a:cubicBezTo>
                  <a:cubicBezTo>
                    <a:pt x="7612" y="86305"/>
                    <a:pt x="7946" y="86324"/>
                    <a:pt x="8290" y="86324"/>
                  </a:cubicBezTo>
                  <a:lnTo>
                    <a:pt x="172664" y="86324"/>
                  </a:lnTo>
                  <a:cubicBezTo>
                    <a:pt x="177070" y="85579"/>
                    <a:pt x="180520" y="82129"/>
                    <a:pt x="181265" y="77723"/>
                  </a:cubicBezTo>
                  <a:lnTo>
                    <a:pt x="181265" y="6049"/>
                  </a:lnTo>
                  <a:cubicBezTo>
                    <a:pt x="179889" y="1615"/>
                    <a:pt x="175235" y="-928"/>
                    <a:pt x="170753" y="315"/>
                  </a:cubicBezTo>
                  <a:close/>
                  <a:moveTo>
                    <a:pt x="162152" y="71989"/>
                  </a:moveTo>
                  <a:lnTo>
                    <a:pt x="14980" y="71989"/>
                  </a:lnTo>
                  <a:lnTo>
                    <a:pt x="14980" y="17517"/>
                  </a:lnTo>
                  <a:lnTo>
                    <a:pt x="162152" y="17517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5" name="iSHEJI-9-8"/>
            <p:cNvSpPr/>
            <p:nvPr/>
          </p:nvSpPr>
          <p:spPr>
            <a:xfrm>
              <a:off x="3007215" y="3597476"/>
              <a:ext cx="182127" cy="87328"/>
            </a:xfrm>
            <a:custGeom>
              <a:avLst/>
              <a:gdLst>
                <a:gd name="connsiteX0" fmla="*/ 182070 w 182127"/>
                <a:gd name="connsiteY0" fmla="*/ 674 h 87328"/>
                <a:gd name="connsiteX1" fmla="*/ 175381 w 182127"/>
                <a:gd name="connsiteY1" fmla="*/ 674 h 87328"/>
                <a:gd name="connsiteX2" fmla="*/ 9096 w 182127"/>
                <a:gd name="connsiteY2" fmla="*/ 674 h 87328"/>
                <a:gd name="connsiteX3" fmla="*/ 495 w 182127"/>
                <a:gd name="connsiteY3" fmla="*/ 9275 h 87328"/>
                <a:gd name="connsiteX4" fmla="*/ 495 w 182127"/>
                <a:gd name="connsiteY4" fmla="*/ 80949 h 87328"/>
                <a:gd name="connsiteX5" fmla="*/ 495 w 182127"/>
                <a:gd name="connsiteY5" fmla="*/ 86683 h 87328"/>
                <a:gd name="connsiteX6" fmla="*/ 6229 w 182127"/>
                <a:gd name="connsiteY6" fmla="*/ 86683 h 87328"/>
                <a:gd name="connsiteX7" fmla="*/ 172514 w 182127"/>
                <a:gd name="connsiteY7" fmla="*/ 86683 h 87328"/>
                <a:gd name="connsiteX8" fmla="*/ 182070 w 182127"/>
                <a:gd name="connsiteY8" fmla="*/ 79162 h 87328"/>
                <a:gd name="connsiteX9" fmla="*/ 182070 w 182127"/>
                <a:gd name="connsiteY9" fmla="*/ 77127 h 87328"/>
                <a:gd name="connsiteX10" fmla="*/ 182070 w 182127"/>
                <a:gd name="connsiteY10" fmla="*/ 6408 h 87328"/>
                <a:gd name="connsiteX11" fmla="*/ 182070 w 182127"/>
                <a:gd name="connsiteY11" fmla="*/ 674 h 87328"/>
                <a:gd name="connsiteX12" fmla="*/ 167735 w 182127"/>
                <a:gd name="connsiteY12" fmla="*/ 68526 h 87328"/>
                <a:gd name="connsiteX13" fmla="*/ 17697 w 182127"/>
                <a:gd name="connsiteY13" fmla="*/ 68526 h 87328"/>
                <a:gd name="connsiteX14" fmla="*/ 17697 w 182127"/>
                <a:gd name="connsiteY14" fmla="*/ 14053 h 87328"/>
                <a:gd name="connsiteX15" fmla="*/ 164868 w 182127"/>
                <a:gd name="connsiteY15" fmla="*/ 14053 h 87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2127" h="87328">
                  <a:moveTo>
                    <a:pt x="182070" y="674"/>
                  </a:moveTo>
                  <a:cubicBezTo>
                    <a:pt x="179930" y="-225"/>
                    <a:pt x="177521" y="-225"/>
                    <a:pt x="175381" y="674"/>
                  </a:cubicBezTo>
                  <a:lnTo>
                    <a:pt x="9096" y="674"/>
                  </a:lnTo>
                  <a:cubicBezTo>
                    <a:pt x="4346" y="674"/>
                    <a:pt x="495" y="4525"/>
                    <a:pt x="495" y="9275"/>
                  </a:cubicBezTo>
                  <a:lnTo>
                    <a:pt x="495" y="80949"/>
                  </a:lnTo>
                  <a:cubicBezTo>
                    <a:pt x="-165" y="82803"/>
                    <a:pt x="-165" y="84829"/>
                    <a:pt x="495" y="86683"/>
                  </a:cubicBezTo>
                  <a:cubicBezTo>
                    <a:pt x="2310" y="87543"/>
                    <a:pt x="4413" y="87543"/>
                    <a:pt x="6229" y="86683"/>
                  </a:cubicBezTo>
                  <a:lnTo>
                    <a:pt x="172514" y="86683"/>
                  </a:lnTo>
                  <a:cubicBezTo>
                    <a:pt x="177235" y="87247"/>
                    <a:pt x="181506" y="83874"/>
                    <a:pt x="182070" y="79162"/>
                  </a:cubicBezTo>
                  <a:cubicBezTo>
                    <a:pt x="182147" y="78484"/>
                    <a:pt x="182147" y="77805"/>
                    <a:pt x="182070" y="77127"/>
                  </a:cubicBezTo>
                  <a:lnTo>
                    <a:pt x="182070" y="6408"/>
                  </a:lnTo>
                  <a:cubicBezTo>
                    <a:pt x="182070" y="6408"/>
                    <a:pt x="182070" y="1629"/>
                    <a:pt x="182070" y="674"/>
                  </a:cubicBezTo>
                  <a:close/>
                  <a:moveTo>
                    <a:pt x="167735" y="68526"/>
                  </a:moveTo>
                  <a:lnTo>
                    <a:pt x="17697" y="68526"/>
                  </a:lnTo>
                  <a:lnTo>
                    <a:pt x="17697" y="14053"/>
                  </a:lnTo>
                  <a:lnTo>
                    <a:pt x="164868" y="1405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6" name="iSHEJI-9-9"/>
            <p:cNvSpPr/>
            <p:nvPr/>
          </p:nvSpPr>
          <p:spPr>
            <a:xfrm>
              <a:off x="3201709" y="3595282"/>
              <a:ext cx="178426" cy="87920"/>
            </a:xfrm>
            <a:custGeom>
              <a:avLst/>
              <a:gdLst>
                <a:gd name="connsiteX0" fmla="*/ 172019 w 178426"/>
                <a:gd name="connsiteY0" fmla="*/ 0 h 87920"/>
                <a:gd name="connsiteX1" fmla="*/ 8601 w 178426"/>
                <a:gd name="connsiteY1" fmla="*/ 0 h 87920"/>
                <a:gd name="connsiteX2" fmla="*/ 0 w 178426"/>
                <a:gd name="connsiteY2" fmla="*/ 8601 h 87920"/>
                <a:gd name="connsiteX3" fmla="*/ 0 w 178426"/>
                <a:gd name="connsiteY3" fmla="*/ 79320 h 87920"/>
                <a:gd name="connsiteX4" fmla="*/ 8601 w 178426"/>
                <a:gd name="connsiteY4" fmla="*/ 87921 h 87920"/>
                <a:gd name="connsiteX5" fmla="*/ 172019 w 178426"/>
                <a:gd name="connsiteY5" fmla="*/ 87921 h 87920"/>
                <a:gd name="connsiteX6" fmla="*/ 177753 w 178426"/>
                <a:gd name="connsiteY6" fmla="*/ 87921 h 87920"/>
                <a:gd name="connsiteX7" fmla="*/ 177753 w 178426"/>
                <a:gd name="connsiteY7" fmla="*/ 81231 h 87920"/>
                <a:gd name="connsiteX8" fmla="*/ 177753 w 178426"/>
                <a:gd name="connsiteY8" fmla="*/ 10512 h 87920"/>
                <a:gd name="connsiteX9" fmla="*/ 172019 w 178426"/>
                <a:gd name="connsiteY9" fmla="*/ 0 h 87920"/>
                <a:gd name="connsiteX10" fmla="*/ 164374 w 178426"/>
                <a:gd name="connsiteY10" fmla="*/ 70719 h 87920"/>
                <a:gd name="connsiteX11" fmla="*/ 17202 w 178426"/>
                <a:gd name="connsiteY11" fmla="*/ 70719 h 87920"/>
                <a:gd name="connsiteX12" fmla="*/ 17202 w 178426"/>
                <a:gd name="connsiteY12" fmla="*/ 17202 h 87920"/>
                <a:gd name="connsiteX13" fmla="*/ 164374 w 178426"/>
                <a:gd name="connsiteY13" fmla="*/ 17202 h 87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26" h="87920">
                  <a:moveTo>
                    <a:pt x="172019" y="0"/>
                  </a:moveTo>
                  <a:lnTo>
                    <a:pt x="8601" y="0"/>
                  </a:lnTo>
                  <a:cubicBezTo>
                    <a:pt x="4195" y="745"/>
                    <a:pt x="746" y="4195"/>
                    <a:pt x="0" y="8601"/>
                  </a:cubicBezTo>
                  <a:lnTo>
                    <a:pt x="0" y="79320"/>
                  </a:lnTo>
                  <a:cubicBezTo>
                    <a:pt x="0" y="84070"/>
                    <a:pt x="3851" y="87921"/>
                    <a:pt x="8601" y="87921"/>
                  </a:cubicBezTo>
                  <a:lnTo>
                    <a:pt x="172019" y="87921"/>
                  </a:lnTo>
                  <a:cubicBezTo>
                    <a:pt x="172019" y="87921"/>
                    <a:pt x="176797" y="87921"/>
                    <a:pt x="177753" y="87921"/>
                  </a:cubicBezTo>
                  <a:cubicBezTo>
                    <a:pt x="178651" y="85780"/>
                    <a:pt x="178651" y="83372"/>
                    <a:pt x="177753" y="81231"/>
                  </a:cubicBezTo>
                  <a:lnTo>
                    <a:pt x="177753" y="10512"/>
                  </a:lnTo>
                  <a:cubicBezTo>
                    <a:pt x="178996" y="6030"/>
                    <a:pt x="176453" y="1376"/>
                    <a:pt x="172019" y="0"/>
                  </a:cubicBezTo>
                  <a:close/>
                  <a:moveTo>
                    <a:pt x="164374" y="70719"/>
                  </a:moveTo>
                  <a:lnTo>
                    <a:pt x="17202" y="70719"/>
                  </a:lnTo>
                  <a:lnTo>
                    <a:pt x="17202" y="17202"/>
                  </a:lnTo>
                  <a:lnTo>
                    <a:pt x="164374" y="17202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7" name="iSHEJI-9-10"/>
            <p:cNvSpPr/>
            <p:nvPr/>
          </p:nvSpPr>
          <p:spPr>
            <a:xfrm>
              <a:off x="3395286" y="3597191"/>
              <a:ext cx="184865" cy="86012"/>
            </a:xfrm>
            <a:custGeom>
              <a:avLst/>
              <a:gdLst>
                <a:gd name="connsiteX0" fmla="*/ 176265 w 184865"/>
                <a:gd name="connsiteY0" fmla="*/ 3 h 86012"/>
                <a:gd name="connsiteX1" fmla="*/ 170531 w 184865"/>
                <a:gd name="connsiteY1" fmla="*/ 3 h 86012"/>
                <a:gd name="connsiteX2" fmla="*/ 9024 w 184865"/>
                <a:gd name="connsiteY2" fmla="*/ 3 h 86012"/>
                <a:gd name="connsiteX3" fmla="*/ 423 w 184865"/>
                <a:gd name="connsiteY3" fmla="*/ 8604 h 86012"/>
                <a:gd name="connsiteX4" fmla="*/ 423 w 184865"/>
                <a:gd name="connsiteY4" fmla="*/ 79323 h 86012"/>
                <a:gd name="connsiteX5" fmla="*/ 423 w 184865"/>
                <a:gd name="connsiteY5" fmla="*/ 86012 h 86012"/>
                <a:gd name="connsiteX6" fmla="*/ 7112 w 184865"/>
                <a:gd name="connsiteY6" fmla="*/ 86012 h 86012"/>
                <a:gd name="connsiteX7" fmla="*/ 176265 w 184865"/>
                <a:gd name="connsiteY7" fmla="*/ 86012 h 86012"/>
                <a:gd name="connsiteX8" fmla="*/ 184866 w 184865"/>
                <a:gd name="connsiteY8" fmla="*/ 77411 h 86012"/>
                <a:gd name="connsiteX9" fmla="*/ 184866 w 184865"/>
                <a:gd name="connsiteY9" fmla="*/ 6693 h 86012"/>
                <a:gd name="connsiteX10" fmla="*/ 176265 w 184865"/>
                <a:gd name="connsiteY10" fmla="*/ 3 h 86012"/>
                <a:gd name="connsiteX11" fmla="*/ 161930 w 184865"/>
                <a:gd name="connsiteY11" fmla="*/ 68811 h 86012"/>
                <a:gd name="connsiteX12" fmla="*/ 17625 w 184865"/>
                <a:gd name="connsiteY12" fmla="*/ 68811 h 86012"/>
                <a:gd name="connsiteX13" fmla="*/ 17625 w 184865"/>
                <a:gd name="connsiteY13" fmla="*/ 15294 h 86012"/>
                <a:gd name="connsiteX14" fmla="*/ 163841 w 184865"/>
                <a:gd name="connsiteY14" fmla="*/ 15294 h 86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865" h="86012">
                  <a:moveTo>
                    <a:pt x="176265" y="3"/>
                  </a:moveTo>
                  <a:lnTo>
                    <a:pt x="170531" y="3"/>
                  </a:lnTo>
                  <a:lnTo>
                    <a:pt x="9024" y="3"/>
                  </a:lnTo>
                  <a:cubicBezTo>
                    <a:pt x="4274" y="3"/>
                    <a:pt x="423" y="3854"/>
                    <a:pt x="423" y="8604"/>
                  </a:cubicBezTo>
                  <a:lnTo>
                    <a:pt x="423" y="79323"/>
                  </a:lnTo>
                  <a:cubicBezTo>
                    <a:pt x="-141" y="81521"/>
                    <a:pt x="-141" y="83814"/>
                    <a:pt x="423" y="86012"/>
                  </a:cubicBezTo>
                  <a:lnTo>
                    <a:pt x="7112" y="86012"/>
                  </a:lnTo>
                  <a:lnTo>
                    <a:pt x="176265" y="86012"/>
                  </a:lnTo>
                  <a:cubicBezTo>
                    <a:pt x="181014" y="86012"/>
                    <a:pt x="184866" y="82161"/>
                    <a:pt x="184866" y="77411"/>
                  </a:cubicBezTo>
                  <a:lnTo>
                    <a:pt x="184866" y="6693"/>
                  </a:lnTo>
                  <a:cubicBezTo>
                    <a:pt x="183958" y="2698"/>
                    <a:pt x="180355" y="-102"/>
                    <a:pt x="176265" y="3"/>
                  </a:cubicBezTo>
                  <a:close/>
                  <a:moveTo>
                    <a:pt x="161930" y="68811"/>
                  </a:moveTo>
                  <a:lnTo>
                    <a:pt x="17625" y="68811"/>
                  </a:lnTo>
                  <a:lnTo>
                    <a:pt x="17625" y="15294"/>
                  </a:lnTo>
                  <a:lnTo>
                    <a:pt x="163841" y="15294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8" name="iSHEJI-9-11"/>
            <p:cNvSpPr/>
            <p:nvPr/>
          </p:nvSpPr>
          <p:spPr>
            <a:xfrm>
              <a:off x="3589400" y="3595282"/>
              <a:ext cx="179662" cy="86504"/>
            </a:xfrm>
            <a:custGeom>
              <a:avLst/>
              <a:gdLst>
                <a:gd name="connsiteX0" fmla="*/ 173283 w 179662"/>
                <a:gd name="connsiteY0" fmla="*/ 0 h 86504"/>
                <a:gd name="connsiteX1" fmla="*/ 7954 w 179662"/>
                <a:gd name="connsiteY1" fmla="*/ 0 h 86504"/>
                <a:gd name="connsiteX2" fmla="*/ 251 w 179662"/>
                <a:gd name="connsiteY2" fmla="*/ 7588 h 86504"/>
                <a:gd name="connsiteX3" fmla="*/ 308 w 179662"/>
                <a:gd name="connsiteY3" fmla="*/ 8601 h 86504"/>
                <a:gd name="connsiteX4" fmla="*/ 308 w 179662"/>
                <a:gd name="connsiteY4" fmla="*/ 79320 h 86504"/>
                <a:gd name="connsiteX5" fmla="*/ 308 w 179662"/>
                <a:gd name="connsiteY5" fmla="*/ 86010 h 86504"/>
                <a:gd name="connsiteX6" fmla="*/ 6042 w 179662"/>
                <a:gd name="connsiteY6" fmla="*/ 86010 h 86504"/>
                <a:gd name="connsiteX7" fmla="*/ 173283 w 179662"/>
                <a:gd name="connsiteY7" fmla="*/ 86010 h 86504"/>
                <a:gd name="connsiteX8" fmla="*/ 179017 w 179662"/>
                <a:gd name="connsiteY8" fmla="*/ 86010 h 86504"/>
                <a:gd name="connsiteX9" fmla="*/ 179017 w 179662"/>
                <a:gd name="connsiteY9" fmla="*/ 80276 h 86504"/>
                <a:gd name="connsiteX10" fmla="*/ 179017 w 179662"/>
                <a:gd name="connsiteY10" fmla="*/ 9557 h 86504"/>
                <a:gd name="connsiteX11" fmla="*/ 173283 w 179662"/>
                <a:gd name="connsiteY11" fmla="*/ 0 h 86504"/>
                <a:gd name="connsiteX12" fmla="*/ 164682 w 179662"/>
                <a:gd name="connsiteY12" fmla="*/ 70719 h 86504"/>
                <a:gd name="connsiteX13" fmla="*/ 16555 w 179662"/>
                <a:gd name="connsiteY13" fmla="*/ 70719 h 86504"/>
                <a:gd name="connsiteX14" fmla="*/ 16555 w 179662"/>
                <a:gd name="connsiteY14" fmla="*/ 17202 h 86504"/>
                <a:gd name="connsiteX15" fmla="*/ 163726 w 179662"/>
                <a:gd name="connsiteY15" fmla="*/ 17202 h 86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9662" h="86504">
                  <a:moveTo>
                    <a:pt x="173283" y="0"/>
                  </a:moveTo>
                  <a:lnTo>
                    <a:pt x="7954" y="0"/>
                  </a:lnTo>
                  <a:cubicBezTo>
                    <a:pt x="3729" y="-29"/>
                    <a:pt x="279" y="3364"/>
                    <a:pt x="251" y="7588"/>
                  </a:cubicBezTo>
                  <a:cubicBezTo>
                    <a:pt x="241" y="7923"/>
                    <a:pt x="270" y="8267"/>
                    <a:pt x="308" y="8601"/>
                  </a:cubicBezTo>
                  <a:lnTo>
                    <a:pt x="308" y="79320"/>
                  </a:lnTo>
                  <a:cubicBezTo>
                    <a:pt x="-103" y="81528"/>
                    <a:pt x="-103" y="83802"/>
                    <a:pt x="308" y="86010"/>
                  </a:cubicBezTo>
                  <a:lnTo>
                    <a:pt x="6042" y="86010"/>
                  </a:lnTo>
                  <a:lnTo>
                    <a:pt x="173283" y="86010"/>
                  </a:lnTo>
                  <a:cubicBezTo>
                    <a:pt x="175137" y="86669"/>
                    <a:pt x="177163" y="86669"/>
                    <a:pt x="179017" y="86010"/>
                  </a:cubicBezTo>
                  <a:cubicBezTo>
                    <a:pt x="179877" y="84194"/>
                    <a:pt x="179877" y="82091"/>
                    <a:pt x="179017" y="80276"/>
                  </a:cubicBezTo>
                  <a:lnTo>
                    <a:pt x="179017" y="9557"/>
                  </a:lnTo>
                  <a:cubicBezTo>
                    <a:pt x="179705" y="5400"/>
                    <a:pt x="177278" y="1348"/>
                    <a:pt x="173283" y="0"/>
                  </a:cubicBezTo>
                  <a:close/>
                  <a:moveTo>
                    <a:pt x="164682" y="70719"/>
                  </a:moveTo>
                  <a:lnTo>
                    <a:pt x="16555" y="70719"/>
                  </a:lnTo>
                  <a:lnTo>
                    <a:pt x="16555" y="17202"/>
                  </a:lnTo>
                  <a:lnTo>
                    <a:pt x="163726" y="17202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19" name="iSHEJI-9-12"/>
            <p:cNvSpPr/>
            <p:nvPr/>
          </p:nvSpPr>
          <p:spPr>
            <a:xfrm>
              <a:off x="3782751" y="3597194"/>
              <a:ext cx="180400" cy="87920"/>
            </a:xfrm>
            <a:custGeom>
              <a:avLst/>
              <a:gdLst>
                <a:gd name="connsiteX0" fmla="*/ 178709 w 180400"/>
                <a:gd name="connsiteY0" fmla="*/ 0 h 87920"/>
                <a:gd name="connsiteX1" fmla="*/ 172975 w 180400"/>
                <a:gd name="connsiteY1" fmla="*/ 0 h 87920"/>
                <a:gd name="connsiteX2" fmla="*/ 8601 w 180400"/>
                <a:gd name="connsiteY2" fmla="*/ 0 h 87920"/>
                <a:gd name="connsiteX3" fmla="*/ 0 w 180400"/>
                <a:gd name="connsiteY3" fmla="*/ 8601 h 87920"/>
                <a:gd name="connsiteX4" fmla="*/ 0 w 180400"/>
                <a:gd name="connsiteY4" fmla="*/ 79320 h 87920"/>
                <a:gd name="connsiteX5" fmla="*/ 8601 w 180400"/>
                <a:gd name="connsiteY5" fmla="*/ 87921 h 87920"/>
                <a:gd name="connsiteX6" fmla="*/ 171064 w 180400"/>
                <a:gd name="connsiteY6" fmla="*/ 87921 h 87920"/>
                <a:gd name="connsiteX7" fmla="*/ 179664 w 180400"/>
                <a:gd name="connsiteY7" fmla="*/ 79320 h 87920"/>
                <a:gd name="connsiteX8" fmla="*/ 179664 w 180400"/>
                <a:gd name="connsiteY8" fmla="*/ 8601 h 87920"/>
                <a:gd name="connsiteX9" fmla="*/ 178709 w 180400"/>
                <a:gd name="connsiteY9" fmla="*/ 0 h 87920"/>
                <a:gd name="connsiteX10" fmla="*/ 164374 w 180400"/>
                <a:gd name="connsiteY10" fmla="*/ 68808 h 87920"/>
                <a:gd name="connsiteX11" fmla="*/ 17202 w 180400"/>
                <a:gd name="connsiteY11" fmla="*/ 68808 h 87920"/>
                <a:gd name="connsiteX12" fmla="*/ 17202 w 180400"/>
                <a:gd name="connsiteY12" fmla="*/ 14335 h 87920"/>
                <a:gd name="connsiteX13" fmla="*/ 164374 w 180400"/>
                <a:gd name="connsiteY13" fmla="*/ 14335 h 87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0400" h="87920">
                  <a:moveTo>
                    <a:pt x="178709" y="0"/>
                  </a:moveTo>
                  <a:lnTo>
                    <a:pt x="172975" y="0"/>
                  </a:lnTo>
                  <a:lnTo>
                    <a:pt x="8601" y="0"/>
                  </a:lnTo>
                  <a:cubicBezTo>
                    <a:pt x="3851" y="0"/>
                    <a:pt x="0" y="3851"/>
                    <a:pt x="0" y="8601"/>
                  </a:cubicBezTo>
                  <a:lnTo>
                    <a:pt x="0" y="79320"/>
                  </a:lnTo>
                  <a:cubicBezTo>
                    <a:pt x="746" y="83725"/>
                    <a:pt x="4195" y="87175"/>
                    <a:pt x="8601" y="87921"/>
                  </a:cubicBezTo>
                  <a:lnTo>
                    <a:pt x="171064" y="87921"/>
                  </a:lnTo>
                  <a:cubicBezTo>
                    <a:pt x="175813" y="87921"/>
                    <a:pt x="179664" y="84070"/>
                    <a:pt x="179664" y="79320"/>
                  </a:cubicBezTo>
                  <a:lnTo>
                    <a:pt x="179664" y="8601"/>
                  </a:lnTo>
                  <a:cubicBezTo>
                    <a:pt x="180916" y="5772"/>
                    <a:pt x="180553" y="2485"/>
                    <a:pt x="178709" y="0"/>
                  </a:cubicBezTo>
                  <a:close/>
                  <a:moveTo>
                    <a:pt x="164374" y="68808"/>
                  </a:moveTo>
                  <a:lnTo>
                    <a:pt x="17202" y="68808"/>
                  </a:lnTo>
                  <a:lnTo>
                    <a:pt x="17202" y="14335"/>
                  </a:lnTo>
                  <a:lnTo>
                    <a:pt x="164374" y="14335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0" name="iSHEJI-9-13"/>
            <p:cNvSpPr/>
            <p:nvPr/>
          </p:nvSpPr>
          <p:spPr>
            <a:xfrm>
              <a:off x="3976751" y="3596420"/>
              <a:ext cx="178800" cy="88695"/>
            </a:xfrm>
            <a:custGeom>
              <a:avLst/>
              <a:gdLst>
                <a:gd name="connsiteX0" fmla="*/ 178709 w 178800"/>
                <a:gd name="connsiteY0" fmla="*/ 774 h 88695"/>
                <a:gd name="connsiteX1" fmla="*/ 172019 w 178800"/>
                <a:gd name="connsiteY1" fmla="*/ 774 h 88695"/>
                <a:gd name="connsiteX2" fmla="*/ 8601 w 178800"/>
                <a:gd name="connsiteY2" fmla="*/ 774 h 88695"/>
                <a:gd name="connsiteX3" fmla="*/ 0 w 178800"/>
                <a:gd name="connsiteY3" fmla="*/ 9375 h 88695"/>
                <a:gd name="connsiteX4" fmla="*/ 0 w 178800"/>
                <a:gd name="connsiteY4" fmla="*/ 80094 h 88695"/>
                <a:gd name="connsiteX5" fmla="*/ 8601 w 178800"/>
                <a:gd name="connsiteY5" fmla="*/ 88695 h 88695"/>
                <a:gd name="connsiteX6" fmla="*/ 168196 w 178800"/>
                <a:gd name="connsiteY6" fmla="*/ 88695 h 88695"/>
                <a:gd name="connsiteX7" fmla="*/ 176797 w 178800"/>
                <a:gd name="connsiteY7" fmla="*/ 80094 h 88695"/>
                <a:gd name="connsiteX8" fmla="*/ 176797 w 178800"/>
                <a:gd name="connsiteY8" fmla="*/ 9375 h 88695"/>
                <a:gd name="connsiteX9" fmla="*/ 178709 w 178800"/>
                <a:gd name="connsiteY9" fmla="*/ 774 h 88695"/>
                <a:gd name="connsiteX10" fmla="*/ 163418 w 178800"/>
                <a:gd name="connsiteY10" fmla="*/ 69582 h 88695"/>
                <a:gd name="connsiteX11" fmla="*/ 17202 w 178800"/>
                <a:gd name="connsiteY11" fmla="*/ 69582 h 88695"/>
                <a:gd name="connsiteX12" fmla="*/ 17202 w 178800"/>
                <a:gd name="connsiteY12" fmla="*/ 15109 h 88695"/>
                <a:gd name="connsiteX13" fmla="*/ 168196 w 178800"/>
                <a:gd name="connsiteY13" fmla="*/ 15109 h 8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800" h="88695">
                  <a:moveTo>
                    <a:pt x="178709" y="774"/>
                  </a:moveTo>
                  <a:cubicBezTo>
                    <a:pt x="176597" y="-258"/>
                    <a:pt x="174131" y="-258"/>
                    <a:pt x="172019" y="774"/>
                  </a:cubicBezTo>
                  <a:lnTo>
                    <a:pt x="8601" y="774"/>
                  </a:lnTo>
                  <a:cubicBezTo>
                    <a:pt x="3851" y="774"/>
                    <a:pt x="0" y="4625"/>
                    <a:pt x="0" y="9375"/>
                  </a:cubicBezTo>
                  <a:lnTo>
                    <a:pt x="0" y="80094"/>
                  </a:lnTo>
                  <a:cubicBezTo>
                    <a:pt x="746" y="84500"/>
                    <a:pt x="4195" y="87950"/>
                    <a:pt x="8601" y="88695"/>
                  </a:cubicBezTo>
                  <a:lnTo>
                    <a:pt x="168196" y="88695"/>
                  </a:lnTo>
                  <a:cubicBezTo>
                    <a:pt x="172946" y="88695"/>
                    <a:pt x="176797" y="84844"/>
                    <a:pt x="176797" y="80094"/>
                  </a:cubicBezTo>
                  <a:lnTo>
                    <a:pt x="176797" y="9375"/>
                  </a:lnTo>
                  <a:cubicBezTo>
                    <a:pt x="178384" y="6804"/>
                    <a:pt x="179062" y="3775"/>
                    <a:pt x="178709" y="774"/>
                  </a:cubicBezTo>
                  <a:close/>
                  <a:moveTo>
                    <a:pt x="163418" y="69582"/>
                  </a:moveTo>
                  <a:lnTo>
                    <a:pt x="17202" y="69582"/>
                  </a:lnTo>
                  <a:lnTo>
                    <a:pt x="17202" y="15109"/>
                  </a:lnTo>
                  <a:lnTo>
                    <a:pt x="168196" y="15109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1" name="iSHEJI-9-14"/>
            <p:cNvSpPr/>
            <p:nvPr/>
          </p:nvSpPr>
          <p:spPr>
            <a:xfrm>
              <a:off x="4172238" y="3593560"/>
              <a:ext cx="181042" cy="86776"/>
            </a:xfrm>
            <a:custGeom>
              <a:avLst/>
              <a:gdLst>
                <a:gd name="connsiteX0" fmla="*/ 170531 w 181042"/>
                <a:gd name="connsiteY0" fmla="*/ 767 h 86776"/>
                <a:gd name="connsiteX1" fmla="*/ 7113 w 181042"/>
                <a:gd name="connsiteY1" fmla="*/ 767 h 86776"/>
                <a:gd name="connsiteX2" fmla="*/ 423 w 181042"/>
                <a:gd name="connsiteY2" fmla="*/ 767 h 86776"/>
                <a:gd name="connsiteX3" fmla="*/ 423 w 181042"/>
                <a:gd name="connsiteY3" fmla="*/ 7457 h 86776"/>
                <a:gd name="connsiteX4" fmla="*/ 423 w 181042"/>
                <a:gd name="connsiteY4" fmla="*/ 78175 h 86776"/>
                <a:gd name="connsiteX5" fmla="*/ 9024 w 181042"/>
                <a:gd name="connsiteY5" fmla="*/ 86776 h 86776"/>
                <a:gd name="connsiteX6" fmla="*/ 172442 w 181042"/>
                <a:gd name="connsiteY6" fmla="*/ 86776 h 86776"/>
                <a:gd name="connsiteX7" fmla="*/ 181043 w 181042"/>
                <a:gd name="connsiteY7" fmla="*/ 78175 h 86776"/>
                <a:gd name="connsiteX8" fmla="*/ 181043 w 181042"/>
                <a:gd name="connsiteY8" fmla="*/ 6501 h 86776"/>
                <a:gd name="connsiteX9" fmla="*/ 170531 w 181042"/>
                <a:gd name="connsiteY9" fmla="*/ 767 h 86776"/>
                <a:gd name="connsiteX10" fmla="*/ 161930 w 181042"/>
                <a:gd name="connsiteY10" fmla="*/ 72442 h 86776"/>
                <a:gd name="connsiteX11" fmla="*/ 15714 w 181042"/>
                <a:gd name="connsiteY11" fmla="*/ 72442 h 86776"/>
                <a:gd name="connsiteX12" fmla="*/ 15714 w 181042"/>
                <a:gd name="connsiteY12" fmla="*/ 17969 h 86776"/>
                <a:gd name="connsiteX13" fmla="*/ 163841 w 181042"/>
                <a:gd name="connsiteY13" fmla="*/ 17969 h 8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1042" h="86776">
                  <a:moveTo>
                    <a:pt x="170531" y="767"/>
                  </a:moveTo>
                  <a:lnTo>
                    <a:pt x="7113" y="767"/>
                  </a:lnTo>
                  <a:cubicBezTo>
                    <a:pt x="5001" y="-256"/>
                    <a:pt x="2535" y="-256"/>
                    <a:pt x="423" y="767"/>
                  </a:cubicBezTo>
                  <a:cubicBezTo>
                    <a:pt x="-141" y="2965"/>
                    <a:pt x="-141" y="5259"/>
                    <a:pt x="423" y="7457"/>
                  </a:cubicBezTo>
                  <a:lnTo>
                    <a:pt x="423" y="78175"/>
                  </a:lnTo>
                  <a:cubicBezTo>
                    <a:pt x="423" y="82925"/>
                    <a:pt x="4274" y="86776"/>
                    <a:pt x="9024" y="86776"/>
                  </a:cubicBezTo>
                  <a:lnTo>
                    <a:pt x="172442" y="86776"/>
                  </a:lnTo>
                  <a:cubicBezTo>
                    <a:pt x="176848" y="86031"/>
                    <a:pt x="180297" y="82581"/>
                    <a:pt x="181043" y="78175"/>
                  </a:cubicBezTo>
                  <a:lnTo>
                    <a:pt x="181043" y="6501"/>
                  </a:lnTo>
                  <a:cubicBezTo>
                    <a:pt x="179323" y="2363"/>
                    <a:pt x="174946" y="-26"/>
                    <a:pt x="170531" y="767"/>
                  </a:cubicBezTo>
                  <a:close/>
                  <a:moveTo>
                    <a:pt x="161930" y="72442"/>
                  </a:moveTo>
                  <a:lnTo>
                    <a:pt x="15714" y="72442"/>
                  </a:lnTo>
                  <a:lnTo>
                    <a:pt x="15714" y="17969"/>
                  </a:lnTo>
                  <a:lnTo>
                    <a:pt x="163841" y="17969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2" name="iSHEJI-9-15"/>
            <p:cNvSpPr/>
            <p:nvPr/>
          </p:nvSpPr>
          <p:spPr>
            <a:xfrm>
              <a:off x="4363392" y="3596549"/>
              <a:ext cx="181976" cy="87149"/>
            </a:xfrm>
            <a:custGeom>
              <a:avLst/>
              <a:gdLst>
                <a:gd name="connsiteX0" fmla="*/ 179110 w 181976"/>
                <a:gd name="connsiteY0" fmla="*/ 645 h 87149"/>
                <a:gd name="connsiteX1" fmla="*/ 173376 w 181976"/>
                <a:gd name="connsiteY1" fmla="*/ 645 h 87149"/>
                <a:gd name="connsiteX2" fmla="*/ 9002 w 181976"/>
                <a:gd name="connsiteY2" fmla="*/ 645 h 87149"/>
                <a:gd name="connsiteX3" fmla="*/ 401 w 181976"/>
                <a:gd name="connsiteY3" fmla="*/ 9246 h 87149"/>
                <a:gd name="connsiteX4" fmla="*/ 401 w 181976"/>
                <a:gd name="connsiteY4" fmla="*/ 80921 h 87149"/>
                <a:gd name="connsiteX5" fmla="*/ 401 w 181976"/>
                <a:gd name="connsiteY5" fmla="*/ 86655 h 87149"/>
                <a:gd name="connsiteX6" fmla="*/ 6135 w 181976"/>
                <a:gd name="connsiteY6" fmla="*/ 86655 h 87149"/>
                <a:gd name="connsiteX7" fmla="*/ 173376 w 181976"/>
                <a:gd name="connsiteY7" fmla="*/ 86655 h 87149"/>
                <a:gd name="connsiteX8" fmla="*/ 181977 w 181976"/>
                <a:gd name="connsiteY8" fmla="*/ 78054 h 87149"/>
                <a:gd name="connsiteX9" fmla="*/ 181977 w 181976"/>
                <a:gd name="connsiteY9" fmla="*/ 6379 h 87149"/>
                <a:gd name="connsiteX10" fmla="*/ 179110 w 181976"/>
                <a:gd name="connsiteY10" fmla="*/ 645 h 87149"/>
                <a:gd name="connsiteX11" fmla="*/ 164775 w 181976"/>
                <a:gd name="connsiteY11" fmla="*/ 69453 h 87149"/>
                <a:gd name="connsiteX12" fmla="*/ 17603 w 181976"/>
                <a:gd name="connsiteY12" fmla="*/ 69453 h 87149"/>
                <a:gd name="connsiteX13" fmla="*/ 17603 w 181976"/>
                <a:gd name="connsiteY13" fmla="*/ 14980 h 87149"/>
                <a:gd name="connsiteX14" fmla="*/ 163819 w 181976"/>
                <a:gd name="connsiteY14" fmla="*/ 14980 h 8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1976" h="87149">
                  <a:moveTo>
                    <a:pt x="179110" y="645"/>
                  </a:moveTo>
                  <a:cubicBezTo>
                    <a:pt x="177294" y="-215"/>
                    <a:pt x="175192" y="-215"/>
                    <a:pt x="173376" y="645"/>
                  </a:cubicBezTo>
                  <a:lnTo>
                    <a:pt x="9002" y="645"/>
                  </a:lnTo>
                  <a:cubicBezTo>
                    <a:pt x="4444" y="1085"/>
                    <a:pt x="841" y="4688"/>
                    <a:pt x="401" y="9246"/>
                  </a:cubicBezTo>
                  <a:lnTo>
                    <a:pt x="401" y="80921"/>
                  </a:lnTo>
                  <a:cubicBezTo>
                    <a:pt x="-134" y="82794"/>
                    <a:pt x="-134" y="84782"/>
                    <a:pt x="401" y="86655"/>
                  </a:cubicBezTo>
                  <a:cubicBezTo>
                    <a:pt x="2255" y="87314"/>
                    <a:pt x="4281" y="87314"/>
                    <a:pt x="6135" y="86655"/>
                  </a:cubicBezTo>
                  <a:lnTo>
                    <a:pt x="173376" y="86655"/>
                  </a:lnTo>
                  <a:cubicBezTo>
                    <a:pt x="178126" y="86655"/>
                    <a:pt x="181977" y="82803"/>
                    <a:pt x="181977" y="78054"/>
                  </a:cubicBezTo>
                  <a:lnTo>
                    <a:pt x="181977" y="6379"/>
                  </a:lnTo>
                  <a:cubicBezTo>
                    <a:pt x="181795" y="4172"/>
                    <a:pt x="180773" y="2117"/>
                    <a:pt x="179110" y="645"/>
                  </a:cubicBezTo>
                  <a:close/>
                  <a:moveTo>
                    <a:pt x="164775" y="69453"/>
                  </a:moveTo>
                  <a:lnTo>
                    <a:pt x="17603" y="69453"/>
                  </a:lnTo>
                  <a:lnTo>
                    <a:pt x="17603" y="14980"/>
                  </a:lnTo>
                  <a:lnTo>
                    <a:pt x="163819" y="1498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3" name="iSHEJI-9-16"/>
            <p:cNvSpPr/>
            <p:nvPr/>
          </p:nvSpPr>
          <p:spPr>
            <a:xfrm>
              <a:off x="1654002" y="3896316"/>
              <a:ext cx="275191" cy="172019"/>
            </a:xfrm>
            <a:custGeom>
              <a:avLst/>
              <a:gdLst>
                <a:gd name="connsiteX0" fmla="*/ 268077 w 275191"/>
                <a:gd name="connsiteY0" fmla="*/ 0 h 172019"/>
                <a:gd name="connsiteX1" fmla="*/ 6226 w 275191"/>
                <a:gd name="connsiteY1" fmla="*/ 0 h 172019"/>
                <a:gd name="connsiteX2" fmla="*/ 492 w 275191"/>
                <a:gd name="connsiteY2" fmla="*/ 0 h 172019"/>
                <a:gd name="connsiteX3" fmla="*/ 492 w 275191"/>
                <a:gd name="connsiteY3" fmla="*/ 5734 h 172019"/>
                <a:gd name="connsiteX4" fmla="*/ 492 w 275191"/>
                <a:gd name="connsiteY4" fmla="*/ 163418 h 172019"/>
                <a:gd name="connsiteX5" fmla="*/ 9093 w 275191"/>
                <a:gd name="connsiteY5" fmla="*/ 172019 h 172019"/>
                <a:gd name="connsiteX6" fmla="*/ 268077 w 275191"/>
                <a:gd name="connsiteY6" fmla="*/ 172019 h 172019"/>
                <a:gd name="connsiteX7" fmla="*/ 274767 w 275191"/>
                <a:gd name="connsiteY7" fmla="*/ 172019 h 172019"/>
                <a:gd name="connsiteX8" fmla="*/ 274767 w 275191"/>
                <a:gd name="connsiteY8" fmla="*/ 165329 h 172019"/>
                <a:gd name="connsiteX9" fmla="*/ 274767 w 275191"/>
                <a:gd name="connsiteY9" fmla="*/ 8601 h 172019"/>
                <a:gd name="connsiteX10" fmla="*/ 268077 w 275191"/>
                <a:gd name="connsiteY10" fmla="*/ 0 h 172019"/>
                <a:gd name="connsiteX11" fmla="*/ 259476 w 275191"/>
                <a:gd name="connsiteY11" fmla="*/ 156728 h 172019"/>
                <a:gd name="connsiteX12" fmla="*/ 14827 w 275191"/>
                <a:gd name="connsiteY12" fmla="*/ 156728 h 172019"/>
                <a:gd name="connsiteX13" fmla="*/ 14827 w 275191"/>
                <a:gd name="connsiteY13" fmla="*/ 17202 h 172019"/>
                <a:gd name="connsiteX14" fmla="*/ 259476 w 275191"/>
                <a:gd name="connsiteY14" fmla="*/ 17202 h 17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75191" h="172019">
                  <a:moveTo>
                    <a:pt x="268077" y="0"/>
                  </a:moveTo>
                  <a:lnTo>
                    <a:pt x="6226" y="0"/>
                  </a:lnTo>
                  <a:cubicBezTo>
                    <a:pt x="6226" y="0"/>
                    <a:pt x="6226" y="0"/>
                    <a:pt x="492" y="0"/>
                  </a:cubicBezTo>
                  <a:cubicBezTo>
                    <a:pt x="-164" y="1854"/>
                    <a:pt x="-164" y="3880"/>
                    <a:pt x="492" y="5734"/>
                  </a:cubicBezTo>
                  <a:lnTo>
                    <a:pt x="492" y="163418"/>
                  </a:lnTo>
                  <a:cubicBezTo>
                    <a:pt x="928" y="167977"/>
                    <a:pt x="4536" y="171580"/>
                    <a:pt x="9093" y="172019"/>
                  </a:cubicBezTo>
                  <a:lnTo>
                    <a:pt x="268077" y="172019"/>
                  </a:lnTo>
                  <a:lnTo>
                    <a:pt x="274767" y="172019"/>
                  </a:lnTo>
                  <a:cubicBezTo>
                    <a:pt x="275333" y="169821"/>
                    <a:pt x="275333" y="167528"/>
                    <a:pt x="274767" y="165329"/>
                  </a:cubicBezTo>
                  <a:lnTo>
                    <a:pt x="274767" y="8601"/>
                  </a:lnTo>
                  <a:cubicBezTo>
                    <a:pt x="274869" y="4511"/>
                    <a:pt x="272070" y="908"/>
                    <a:pt x="268077" y="0"/>
                  </a:cubicBezTo>
                  <a:close/>
                  <a:moveTo>
                    <a:pt x="259476" y="156728"/>
                  </a:moveTo>
                  <a:lnTo>
                    <a:pt x="14827" y="156728"/>
                  </a:lnTo>
                  <a:lnTo>
                    <a:pt x="14827" y="17202"/>
                  </a:lnTo>
                  <a:lnTo>
                    <a:pt x="259476" y="17202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4" name="iSHEJI-9-17"/>
            <p:cNvSpPr/>
            <p:nvPr/>
          </p:nvSpPr>
          <p:spPr>
            <a:xfrm>
              <a:off x="4327478" y="3895360"/>
              <a:ext cx="211695" cy="174575"/>
            </a:xfrm>
            <a:custGeom>
              <a:avLst/>
              <a:gdLst>
                <a:gd name="connsiteX0" fmla="*/ 206423 w 211695"/>
                <a:gd name="connsiteY0" fmla="*/ 0 h 174575"/>
                <a:gd name="connsiteX1" fmla="*/ 8601 w 211695"/>
                <a:gd name="connsiteY1" fmla="*/ 0 h 174575"/>
                <a:gd name="connsiteX2" fmla="*/ 0 w 211695"/>
                <a:gd name="connsiteY2" fmla="*/ 8601 h 174575"/>
                <a:gd name="connsiteX3" fmla="*/ 0 w 211695"/>
                <a:gd name="connsiteY3" fmla="*/ 165330 h 174575"/>
                <a:gd name="connsiteX4" fmla="*/ 8601 w 211695"/>
                <a:gd name="connsiteY4" fmla="*/ 173930 h 174575"/>
                <a:gd name="connsiteX5" fmla="*/ 205467 w 211695"/>
                <a:gd name="connsiteY5" fmla="*/ 173930 h 174575"/>
                <a:gd name="connsiteX6" fmla="*/ 211201 w 211695"/>
                <a:gd name="connsiteY6" fmla="*/ 173930 h 174575"/>
                <a:gd name="connsiteX7" fmla="*/ 211201 w 211695"/>
                <a:gd name="connsiteY7" fmla="*/ 168196 h 174575"/>
                <a:gd name="connsiteX8" fmla="*/ 211201 w 211695"/>
                <a:gd name="connsiteY8" fmla="*/ 8601 h 174575"/>
                <a:gd name="connsiteX9" fmla="*/ 206423 w 211695"/>
                <a:gd name="connsiteY9" fmla="*/ 0 h 174575"/>
                <a:gd name="connsiteX10" fmla="*/ 199733 w 211695"/>
                <a:gd name="connsiteY10" fmla="*/ 156729 h 174575"/>
                <a:gd name="connsiteX11" fmla="*/ 18157 w 211695"/>
                <a:gd name="connsiteY11" fmla="*/ 156729 h 174575"/>
                <a:gd name="connsiteX12" fmla="*/ 18157 w 211695"/>
                <a:gd name="connsiteY12" fmla="*/ 18158 h 174575"/>
                <a:gd name="connsiteX13" fmla="*/ 199733 w 211695"/>
                <a:gd name="connsiteY13" fmla="*/ 18158 h 17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1695" h="174575">
                  <a:moveTo>
                    <a:pt x="206423" y="0"/>
                  </a:moveTo>
                  <a:lnTo>
                    <a:pt x="8601" y="0"/>
                  </a:lnTo>
                  <a:cubicBezTo>
                    <a:pt x="3851" y="0"/>
                    <a:pt x="0" y="3851"/>
                    <a:pt x="0" y="8601"/>
                  </a:cubicBezTo>
                  <a:lnTo>
                    <a:pt x="0" y="165330"/>
                  </a:lnTo>
                  <a:cubicBezTo>
                    <a:pt x="746" y="169735"/>
                    <a:pt x="4195" y="173185"/>
                    <a:pt x="8601" y="173930"/>
                  </a:cubicBezTo>
                  <a:lnTo>
                    <a:pt x="205467" y="173930"/>
                  </a:lnTo>
                  <a:cubicBezTo>
                    <a:pt x="207283" y="174791"/>
                    <a:pt x="209386" y="174791"/>
                    <a:pt x="211201" y="173930"/>
                  </a:cubicBezTo>
                  <a:cubicBezTo>
                    <a:pt x="211861" y="172076"/>
                    <a:pt x="211861" y="170050"/>
                    <a:pt x="211201" y="168196"/>
                  </a:cubicBezTo>
                  <a:lnTo>
                    <a:pt x="211201" y="8601"/>
                  </a:lnTo>
                  <a:cubicBezTo>
                    <a:pt x="211564" y="5017"/>
                    <a:pt x="209663" y="1586"/>
                    <a:pt x="206423" y="0"/>
                  </a:cubicBezTo>
                  <a:close/>
                  <a:moveTo>
                    <a:pt x="199733" y="156729"/>
                  </a:moveTo>
                  <a:lnTo>
                    <a:pt x="18157" y="156729"/>
                  </a:lnTo>
                  <a:lnTo>
                    <a:pt x="18157" y="18158"/>
                  </a:lnTo>
                  <a:lnTo>
                    <a:pt x="199733" y="18158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5" name="iSHEJI-9-18"/>
            <p:cNvSpPr/>
            <p:nvPr/>
          </p:nvSpPr>
          <p:spPr>
            <a:xfrm>
              <a:off x="2041536" y="3705465"/>
              <a:ext cx="183795" cy="175277"/>
            </a:xfrm>
            <a:custGeom>
              <a:avLst/>
              <a:gdLst>
                <a:gd name="connsiteX0" fmla="*/ 183487 w 183795"/>
                <a:gd name="connsiteY0" fmla="*/ 674 h 175277"/>
                <a:gd name="connsiteX1" fmla="*/ 176797 w 183795"/>
                <a:gd name="connsiteY1" fmla="*/ 674 h 175277"/>
                <a:gd name="connsiteX2" fmla="*/ 8601 w 183795"/>
                <a:gd name="connsiteY2" fmla="*/ 674 h 175277"/>
                <a:gd name="connsiteX3" fmla="*/ 0 w 183795"/>
                <a:gd name="connsiteY3" fmla="*/ 9275 h 175277"/>
                <a:gd name="connsiteX4" fmla="*/ 0 w 183795"/>
                <a:gd name="connsiteY4" fmla="*/ 166003 h 175277"/>
                <a:gd name="connsiteX5" fmla="*/ 8601 w 183795"/>
                <a:gd name="connsiteY5" fmla="*/ 174604 h 175277"/>
                <a:gd name="connsiteX6" fmla="*/ 176797 w 183795"/>
                <a:gd name="connsiteY6" fmla="*/ 174604 h 175277"/>
                <a:gd name="connsiteX7" fmla="*/ 183487 w 183795"/>
                <a:gd name="connsiteY7" fmla="*/ 174604 h 175277"/>
                <a:gd name="connsiteX8" fmla="*/ 183487 w 183795"/>
                <a:gd name="connsiteY8" fmla="*/ 168870 h 175277"/>
                <a:gd name="connsiteX9" fmla="*/ 183487 w 183795"/>
                <a:gd name="connsiteY9" fmla="*/ 6408 h 175277"/>
                <a:gd name="connsiteX10" fmla="*/ 183487 w 183795"/>
                <a:gd name="connsiteY10" fmla="*/ 674 h 175277"/>
                <a:gd name="connsiteX11" fmla="*/ 168196 w 183795"/>
                <a:gd name="connsiteY11" fmla="*/ 154535 h 175277"/>
                <a:gd name="connsiteX12" fmla="*/ 17202 w 183795"/>
                <a:gd name="connsiteY12" fmla="*/ 154535 h 175277"/>
                <a:gd name="connsiteX13" fmla="*/ 17202 w 183795"/>
                <a:gd name="connsiteY13" fmla="*/ 16920 h 175277"/>
                <a:gd name="connsiteX14" fmla="*/ 168196 w 183795"/>
                <a:gd name="connsiteY14" fmla="*/ 16920 h 17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795" h="175277">
                  <a:moveTo>
                    <a:pt x="183487" y="674"/>
                  </a:moveTo>
                  <a:cubicBezTo>
                    <a:pt x="181346" y="-225"/>
                    <a:pt x="178938" y="-225"/>
                    <a:pt x="176797" y="674"/>
                  </a:cubicBezTo>
                  <a:lnTo>
                    <a:pt x="8601" y="674"/>
                  </a:lnTo>
                  <a:cubicBezTo>
                    <a:pt x="3850" y="674"/>
                    <a:pt x="0" y="4525"/>
                    <a:pt x="0" y="9275"/>
                  </a:cubicBezTo>
                  <a:lnTo>
                    <a:pt x="0" y="166003"/>
                  </a:lnTo>
                  <a:cubicBezTo>
                    <a:pt x="0" y="170753"/>
                    <a:pt x="3850" y="174604"/>
                    <a:pt x="8601" y="174604"/>
                  </a:cubicBezTo>
                  <a:lnTo>
                    <a:pt x="176797" y="174604"/>
                  </a:lnTo>
                  <a:cubicBezTo>
                    <a:pt x="178938" y="175503"/>
                    <a:pt x="181346" y="175503"/>
                    <a:pt x="183487" y="174604"/>
                  </a:cubicBezTo>
                  <a:cubicBezTo>
                    <a:pt x="183487" y="174604"/>
                    <a:pt x="183487" y="174604"/>
                    <a:pt x="183487" y="168870"/>
                  </a:cubicBezTo>
                  <a:lnTo>
                    <a:pt x="183487" y="6408"/>
                  </a:lnTo>
                  <a:cubicBezTo>
                    <a:pt x="183898" y="4515"/>
                    <a:pt x="183898" y="2566"/>
                    <a:pt x="183487" y="674"/>
                  </a:cubicBezTo>
                  <a:close/>
                  <a:moveTo>
                    <a:pt x="168196" y="154535"/>
                  </a:moveTo>
                  <a:lnTo>
                    <a:pt x="17202" y="154535"/>
                  </a:lnTo>
                  <a:lnTo>
                    <a:pt x="17202" y="16920"/>
                  </a:lnTo>
                  <a:lnTo>
                    <a:pt x="168196" y="1692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6" name="iSHEJI-9-19"/>
            <p:cNvSpPr/>
            <p:nvPr/>
          </p:nvSpPr>
          <p:spPr>
            <a:xfrm>
              <a:off x="2237757" y="3703272"/>
              <a:ext cx="187059" cy="171558"/>
            </a:xfrm>
            <a:custGeom>
              <a:avLst/>
              <a:gdLst>
                <a:gd name="connsiteX0" fmla="*/ 186999 w 187059"/>
                <a:gd name="connsiteY0" fmla="*/ 8601 h 171558"/>
                <a:gd name="connsiteX1" fmla="*/ 180367 w 187059"/>
                <a:gd name="connsiteY1" fmla="*/ 57 h 171558"/>
                <a:gd name="connsiteX2" fmla="*/ 179354 w 187059"/>
                <a:gd name="connsiteY2" fmla="*/ 0 h 171558"/>
                <a:gd name="connsiteX3" fmla="*/ 9246 w 187059"/>
                <a:gd name="connsiteY3" fmla="*/ 0 h 171558"/>
                <a:gd name="connsiteX4" fmla="*/ 645 w 187059"/>
                <a:gd name="connsiteY4" fmla="*/ 8601 h 171558"/>
                <a:gd name="connsiteX5" fmla="*/ 645 w 187059"/>
                <a:gd name="connsiteY5" fmla="*/ 165330 h 171558"/>
                <a:gd name="connsiteX6" fmla="*/ 645 w 187059"/>
                <a:gd name="connsiteY6" fmla="*/ 171064 h 171558"/>
                <a:gd name="connsiteX7" fmla="*/ 6379 w 187059"/>
                <a:gd name="connsiteY7" fmla="*/ 171064 h 171558"/>
                <a:gd name="connsiteX8" fmla="*/ 175531 w 187059"/>
                <a:gd name="connsiteY8" fmla="*/ 171064 h 171558"/>
                <a:gd name="connsiteX9" fmla="*/ 184132 w 187059"/>
                <a:gd name="connsiteY9" fmla="*/ 162463 h 171558"/>
                <a:gd name="connsiteX10" fmla="*/ 18803 w 187059"/>
                <a:gd name="connsiteY10" fmla="*/ 156729 h 171558"/>
                <a:gd name="connsiteX11" fmla="*/ 18803 w 187059"/>
                <a:gd name="connsiteY11" fmla="*/ 19113 h 171558"/>
                <a:gd name="connsiteX12" fmla="*/ 170753 w 187059"/>
                <a:gd name="connsiteY12" fmla="*/ 19113 h 171558"/>
                <a:gd name="connsiteX13" fmla="*/ 170753 w 187059"/>
                <a:gd name="connsiteY13" fmla="*/ 158640 h 171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059" h="171558">
                  <a:moveTo>
                    <a:pt x="186999" y="8601"/>
                  </a:moveTo>
                  <a:cubicBezTo>
                    <a:pt x="187525" y="4415"/>
                    <a:pt x="184562" y="583"/>
                    <a:pt x="180367" y="57"/>
                  </a:cubicBezTo>
                  <a:cubicBezTo>
                    <a:pt x="180032" y="19"/>
                    <a:pt x="179698" y="0"/>
                    <a:pt x="179354" y="0"/>
                  </a:cubicBezTo>
                  <a:lnTo>
                    <a:pt x="9246" y="0"/>
                  </a:lnTo>
                  <a:cubicBezTo>
                    <a:pt x="4840" y="746"/>
                    <a:pt x="1390" y="4195"/>
                    <a:pt x="645" y="8601"/>
                  </a:cubicBezTo>
                  <a:lnTo>
                    <a:pt x="645" y="165330"/>
                  </a:lnTo>
                  <a:cubicBezTo>
                    <a:pt x="-215" y="167145"/>
                    <a:pt x="-215" y="169248"/>
                    <a:pt x="645" y="171064"/>
                  </a:cubicBezTo>
                  <a:cubicBezTo>
                    <a:pt x="2499" y="171723"/>
                    <a:pt x="4525" y="171723"/>
                    <a:pt x="6379" y="171064"/>
                  </a:cubicBezTo>
                  <a:lnTo>
                    <a:pt x="175531" y="171064"/>
                  </a:lnTo>
                  <a:cubicBezTo>
                    <a:pt x="180281" y="171064"/>
                    <a:pt x="184132" y="167212"/>
                    <a:pt x="184132" y="162463"/>
                  </a:cubicBezTo>
                  <a:close/>
                  <a:moveTo>
                    <a:pt x="18803" y="156729"/>
                  </a:moveTo>
                  <a:lnTo>
                    <a:pt x="18803" y="19113"/>
                  </a:lnTo>
                  <a:lnTo>
                    <a:pt x="170753" y="19113"/>
                  </a:lnTo>
                  <a:lnTo>
                    <a:pt x="170753" y="15864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7" name="iSHEJI-9-20"/>
            <p:cNvSpPr/>
            <p:nvPr/>
          </p:nvSpPr>
          <p:spPr>
            <a:xfrm>
              <a:off x="2437180" y="3705465"/>
              <a:ext cx="185799" cy="175277"/>
            </a:xfrm>
            <a:custGeom>
              <a:avLst/>
              <a:gdLst>
                <a:gd name="connsiteX0" fmla="*/ 183487 w 185799"/>
                <a:gd name="connsiteY0" fmla="*/ 674 h 175277"/>
                <a:gd name="connsiteX1" fmla="*/ 176797 w 185799"/>
                <a:gd name="connsiteY1" fmla="*/ 674 h 175277"/>
                <a:gd name="connsiteX2" fmla="*/ 8601 w 185799"/>
                <a:gd name="connsiteY2" fmla="*/ 674 h 175277"/>
                <a:gd name="connsiteX3" fmla="*/ 0 w 185799"/>
                <a:gd name="connsiteY3" fmla="*/ 9275 h 175277"/>
                <a:gd name="connsiteX4" fmla="*/ 0 w 185799"/>
                <a:gd name="connsiteY4" fmla="*/ 166003 h 175277"/>
                <a:gd name="connsiteX5" fmla="*/ 8601 w 185799"/>
                <a:gd name="connsiteY5" fmla="*/ 174604 h 175277"/>
                <a:gd name="connsiteX6" fmla="*/ 178709 w 185799"/>
                <a:gd name="connsiteY6" fmla="*/ 174604 h 175277"/>
                <a:gd name="connsiteX7" fmla="*/ 185398 w 185799"/>
                <a:gd name="connsiteY7" fmla="*/ 174604 h 175277"/>
                <a:gd name="connsiteX8" fmla="*/ 185398 w 185799"/>
                <a:gd name="connsiteY8" fmla="*/ 168870 h 175277"/>
                <a:gd name="connsiteX9" fmla="*/ 185398 w 185799"/>
                <a:gd name="connsiteY9" fmla="*/ 6408 h 175277"/>
                <a:gd name="connsiteX10" fmla="*/ 183487 w 185799"/>
                <a:gd name="connsiteY10" fmla="*/ 674 h 175277"/>
                <a:gd name="connsiteX11" fmla="*/ 168196 w 185799"/>
                <a:gd name="connsiteY11" fmla="*/ 154535 h 175277"/>
                <a:gd name="connsiteX12" fmla="*/ 17202 w 185799"/>
                <a:gd name="connsiteY12" fmla="*/ 154535 h 175277"/>
                <a:gd name="connsiteX13" fmla="*/ 17202 w 185799"/>
                <a:gd name="connsiteY13" fmla="*/ 16920 h 175277"/>
                <a:gd name="connsiteX14" fmla="*/ 168196 w 185799"/>
                <a:gd name="connsiteY14" fmla="*/ 16920 h 17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5799" h="175277">
                  <a:moveTo>
                    <a:pt x="183487" y="674"/>
                  </a:moveTo>
                  <a:cubicBezTo>
                    <a:pt x="181346" y="-225"/>
                    <a:pt x="178938" y="-225"/>
                    <a:pt x="176797" y="674"/>
                  </a:cubicBezTo>
                  <a:lnTo>
                    <a:pt x="8601" y="674"/>
                  </a:lnTo>
                  <a:cubicBezTo>
                    <a:pt x="3851" y="674"/>
                    <a:pt x="0" y="4525"/>
                    <a:pt x="0" y="9275"/>
                  </a:cubicBezTo>
                  <a:lnTo>
                    <a:pt x="0" y="166003"/>
                  </a:lnTo>
                  <a:cubicBezTo>
                    <a:pt x="0" y="170753"/>
                    <a:pt x="3851" y="174604"/>
                    <a:pt x="8601" y="174604"/>
                  </a:cubicBezTo>
                  <a:lnTo>
                    <a:pt x="178709" y="174604"/>
                  </a:lnTo>
                  <a:cubicBezTo>
                    <a:pt x="180849" y="175503"/>
                    <a:pt x="183258" y="175503"/>
                    <a:pt x="185398" y="174604"/>
                  </a:cubicBezTo>
                  <a:cubicBezTo>
                    <a:pt x="185933" y="172731"/>
                    <a:pt x="185933" y="170743"/>
                    <a:pt x="185398" y="168870"/>
                  </a:cubicBezTo>
                  <a:lnTo>
                    <a:pt x="185398" y="6408"/>
                  </a:lnTo>
                  <a:cubicBezTo>
                    <a:pt x="185341" y="4353"/>
                    <a:pt x="184672" y="2356"/>
                    <a:pt x="183487" y="674"/>
                  </a:cubicBezTo>
                  <a:close/>
                  <a:moveTo>
                    <a:pt x="168196" y="154535"/>
                  </a:moveTo>
                  <a:lnTo>
                    <a:pt x="17202" y="154535"/>
                  </a:lnTo>
                  <a:lnTo>
                    <a:pt x="17202" y="16920"/>
                  </a:lnTo>
                  <a:lnTo>
                    <a:pt x="168196" y="1692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8" name="iSHEJI-9-21"/>
            <p:cNvSpPr/>
            <p:nvPr/>
          </p:nvSpPr>
          <p:spPr>
            <a:xfrm>
              <a:off x="2637195" y="3703272"/>
              <a:ext cx="184160" cy="169646"/>
            </a:xfrm>
            <a:custGeom>
              <a:avLst/>
              <a:gdLst>
                <a:gd name="connsiteX0" fmla="*/ 175560 w 184160"/>
                <a:gd name="connsiteY0" fmla="*/ 0 h 169646"/>
                <a:gd name="connsiteX1" fmla="*/ 6408 w 184160"/>
                <a:gd name="connsiteY1" fmla="*/ 0 h 169646"/>
                <a:gd name="connsiteX2" fmla="*/ 674 w 184160"/>
                <a:gd name="connsiteY2" fmla="*/ 0 h 169646"/>
                <a:gd name="connsiteX3" fmla="*/ 674 w 184160"/>
                <a:gd name="connsiteY3" fmla="*/ 6690 h 169646"/>
                <a:gd name="connsiteX4" fmla="*/ 674 w 184160"/>
                <a:gd name="connsiteY4" fmla="*/ 163418 h 169646"/>
                <a:gd name="connsiteX5" fmla="*/ 674 w 184160"/>
                <a:gd name="connsiteY5" fmla="*/ 169152 h 169646"/>
                <a:gd name="connsiteX6" fmla="*/ 6408 w 184160"/>
                <a:gd name="connsiteY6" fmla="*/ 169152 h 169646"/>
                <a:gd name="connsiteX7" fmla="*/ 175560 w 184160"/>
                <a:gd name="connsiteY7" fmla="*/ 169152 h 169646"/>
                <a:gd name="connsiteX8" fmla="*/ 184161 w 184160"/>
                <a:gd name="connsiteY8" fmla="*/ 160551 h 169646"/>
                <a:gd name="connsiteX9" fmla="*/ 184161 w 184160"/>
                <a:gd name="connsiteY9" fmla="*/ 8601 h 169646"/>
                <a:gd name="connsiteX10" fmla="*/ 175560 w 184160"/>
                <a:gd name="connsiteY10" fmla="*/ 0 h 169646"/>
                <a:gd name="connsiteX11" fmla="*/ 169826 w 184160"/>
                <a:gd name="connsiteY11" fmla="*/ 156729 h 169646"/>
                <a:gd name="connsiteX12" fmla="*/ 15009 w 184160"/>
                <a:gd name="connsiteY12" fmla="*/ 156729 h 169646"/>
                <a:gd name="connsiteX13" fmla="*/ 15009 w 184160"/>
                <a:gd name="connsiteY13" fmla="*/ 19113 h 169646"/>
                <a:gd name="connsiteX14" fmla="*/ 169826 w 184160"/>
                <a:gd name="connsiteY14" fmla="*/ 19113 h 169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160" h="169646">
                  <a:moveTo>
                    <a:pt x="175560" y="0"/>
                  </a:moveTo>
                  <a:lnTo>
                    <a:pt x="6408" y="0"/>
                  </a:lnTo>
                  <a:lnTo>
                    <a:pt x="674" y="0"/>
                  </a:lnTo>
                  <a:cubicBezTo>
                    <a:pt x="-225" y="2141"/>
                    <a:pt x="-225" y="4549"/>
                    <a:pt x="674" y="6690"/>
                  </a:cubicBezTo>
                  <a:lnTo>
                    <a:pt x="674" y="163418"/>
                  </a:lnTo>
                  <a:cubicBezTo>
                    <a:pt x="-186" y="165234"/>
                    <a:pt x="-186" y="167336"/>
                    <a:pt x="674" y="169152"/>
                  </a:cubicBezTo>
                  <a:cubicBezTo>
                    <a:pt x="2528" y="169812"/>
                    <a:pt x="4554" y="169812"/>
                    <a:pt x="6408" y="169152"/>
                  </a:cubicBezTo>
                  <a:lnTo>
                    <a:pt x="175560" y="169152"/>
                  </a:lnTo>
                  <a:cubicBezTo>
                    <a:pt x="180309" y="169152"/>
                    <a:pt x="184161" y="165301"/>
                    <a:pt x="184161" y="160551"/>
                  </a:cubicBezTo>
                  <a:lnTo>
                    <a:pt x="184161" y="8601"/>
                  </a:lnTo>
                  <a:cubicBezTo>
                    <a:pt x="183721" y="4043"/>
                    <a:pt x="180118" y="440"/>
                    <a:pt x="175560" y="0"/>
                  </a:cubicBezTo>
                  <a:close/>
                  <a:moveTo>
                    <a:pt x="169826" y="156729"/>
                  </a:moveTo>
                  <a:lnTo>
                    <a:pt x="15009" y="156729"/>
                  </a:lnTo>
                  <a:lnTo>
                    <a:pt x="15009" y="19113"/>
                  </a:lnTo>
                  <a:lnTo>
                    <a:pt x="169826" y="1911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29" name="iSHEJI-9-22"/>
            <p:cNvSpPr/>
            <p:nvPr/>
          </p:nvSpPr>
          <p:spPr>
            <a:xfrm>
              <a:off x="2833780" y="3704624"/>
              <a:ext cx="183205" cy="175256"/>
            </a:xfrm>
            <a:custGeom>
              <a:avLst/>
              <a:gdLst>
                <a:gd name="connsiteX0" fmla="*/ 182531 w 183205"/>
                <a:gd name="connsiteY0" fmla="*/ 559 h 175256"/>
                <a:gd name="connsiteX1" fmla="*/ 176797 w 183205"/>
                <a:gd name="connsiteY1" fmla="*/ 559 h 175256"/>
                <a:gd name="connsiteX2" fmla="*/ 8601 w 183205"/>
                <a:gd name="connsiteY2" fmla="*/ 559 h 175256"/>
                <a:gd name="connsiteX3" fmla="*/ 0 w 183205"/>
                <a:gd name="connsiteY3" fmla="*/ 9160 h 175256"/>
                <a:gd name="connsiteX4" fmla="*/ 0 w 183205"/>
                <a:gd name="connsiteY4" fmla="*/ 165888 h 175256"/>
                <a:gd name="connsiteX5" fmla="*/ 8601 w 183205"/>
                <a:gd name="connsiteY5" fmla="*/ 174489 h 175256"/>
                <a:gd name="connsiteX6" fmla="*/ 176797 w 183205"/>
                <a:gd name="connsiteY6" fmla="*/ 174489 h 175256"/>
                <a:gd name="connsiteX7" fmla="*/ 182531 w 183205"/>
                <a:gd name="connsiteY7" fmla="*/ 174489 h 175256"/>
                <a:gd name="connsiteX8" fmla="*/ 182531 w 183205"/>
                <a:gd name="connsiteY8" fmla="*/ 168755 h 175256"/>
                <a:gd name="connsiteX9" fmla="*/ 182531 w 183205"/>
                <a:gd name="connsiteY9" fmla="*/ 7249 h 175256"/>
                <a:gd name="connsiteX10" fmla="*/ 182531 w 183205"/>
                <a:gd name="connsiteY10" fmla="*/ 559 h 175256"/>
                <a:gd name="connsiteX11" fmla="*/ 164374 w 183205"/>
                <a:gd name="connsiteY11" fmla="*/ 155376 h 175256"/>
                <a:gd name="connsiteX12" fmla="*/ 17202 w 183205"/>
                <a:gd name="connsiteY12" fmla="*/ 155376 h 175256"/>
                <a:gd name="connsiteX13" fmla="*/ 17202 w 183205"/>
                <a:gd name="connsiteY13" fmla="*/ 17761 h 175256"/>
                <a:gd name="connsiteX14" fmla="*/ 164374 w 183205"/>
                <a:gd name="connsiteY14" fmla="*/ 17761 h 175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205" h="175256">
                  <a:moveTo>
                    <a:pt x="182531" y="559"/>
                  </a:moveTo>
                  <a:cubicBezTo>
                    <a:pt x="180696" y="-186"/>
                    <a:pt x="178632" y="-186"/>
                    <a:pt x="176797" y="559"/>
                  </a:cubicBezTo>
                  <a:lnTo>
                    <a:pt x="8601" y="559"/>
                  </a:lnTo>
                  <a:cubicBezTo>
                    <a:pt x="3851" y="559"/>
                    <a:pt x="0" y="4410"/>
                    <a:pt x="0" y="9160"/>
                  </a:cubicBezTo>
                  <a:lnTo>
                    <a:pt x="0" y="165888"/>
                  </a:lnTo>
                  <a:cubicBezTo>
                    <a:pt x="0" y="170638"/>
                    <a:pt x="3851" y="174489"/>
                    <a:pt x="8601" y="174489"/>
                  </a:cubicBezTo>
                  <a:lnTo>
                    <a:pt x="176797" y="174489"/>
                  </a:lnTo>
                  <a:cubicBezTo>
                    <a:pt x="178575" y="175512"/>
                    <a:pt x="180754" y="175512"/>
                    <a:pt x="182531" y="174489"/>
                  </a:cubicBezTo>
                  <a:cubicBezTo>
                    <a:pt x="183391" y="172674"/>
                    <a:pt x="183391" y="170571"/>
                    <a:pt x="182531" y="168755"/>
                  </a:cubicBezTo>
                  <a:lnTo>
                    <a:pt x="182531" y="7249"/>
                  </a:lnTo>
                  <a:cubicBezTo>
                    <a:pt x="183430" y="5108"/>
                    <a:pt x="183430" y="2700"/>
                    <a:pt x="182531" y="559"/>
                  </a:cubicBezTo>
                  <a:close/>
                  <a:moveTo>
                    <a:pt x="164374" y="155376"/>
                  </a:moveTo>
                  <a:lnTo>
                    <a:pt x="17202" y="155376"/>
                  </a:lnTo>
                  <a:lnTo>
                    <a:pt x="17202" y="17761"/>
                  </a:lnTo>
                  <a:lnTo>
                    <a:pt x="164374" y="17761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0" name="iSHEJI-9-23"/>
            <p:cNvSpPr/>
            <p:nvPr/>
          </p:nvSpPr>
          <p:spPr>
            <a:xfrm>
              <a:off x="3033974" y="3702707"/>
              <a:ext cx="185914" cy="172584"/>
            </a:xfrm>
            <a:custGeom>
              <a:avLst/>
              <a:gdLst>
                <a:gd name="connsiteX0" fmla="*/ 175381 w 185914"/>
                <a:gd name="connsiteY0" fmla="*/ 565 h 172584"/>
                <a:gd name="connsiteX1" fmla="*/ 6229 w 185914"/>
                <a:gd name="connsiteY1" fmla="*/ 565 h 172584"/>
                <a:gd name="connsiteX2" fmla="*/ 494 w 185914"/>
                <a:gd name="connsiteY2" fmla="*/ 565 h 172584"/>
                <a:gd name="connsiteX3" fmla="*/ 494 w 185914"/>
                <a:gd name="connsiteY3" fmla="*/ 6299 h 172584"/>
                <a:gd name="connsiteX4" fmla="*/ 494 w 185914"/>
                <a:gd name="connsiteY4" fmla="*/ 163984 h 172584"/>
                <a:gd name="connsiteX5" fmla="*/ 7127 w 185914"/>
                <a:gd name="connsiteY5" fmla="*/ 172527 h 172584"/>
                <a:gd name="connsiteX6" fmla="*/ 8140 w 185914"/>
                <a:gd name="connsiteY6" fmla="*/ 172585 h 172584"/>
                <a:gd name="connsiteX7" fmla="*/ 177292 w 185914"/>
                <a:gd name="connsiteY7" fmla="*/ 172585 h 172584"/>
                <a:gd name="connsiteX8" fmla="*/ 185893 w 185914"/>
                <a:gd name="connsiteY8" fmla="*/ 163984 h 172584"/>
                <a:gd name="connsiteX9" fmla="*/ 185893 w 185914"/>
                <a:gd name="connsiteY9" fmla="*/ 8211 h 172584"/>
                <a:gd name="connsiteX10" fmla="*/ 178831 w 185914"/>
                <a:gd name="connsiteY10" fmla="*/ 21 h 172584"/>
                <a:gd name="connsiteX11" fmla="*/ 175381 w 185914"/>
                <a:gd name="connsiteY11" fmla="*/ 565 h 172584"/>
                <a:gd name="connsiteX12" fmla="*/ 166780 w 185914"/>
                <a:gd name="connsiteY12" fmla="*/ 157294 h 172584"/>
                <a:gd name="connsiteX13" fmla="*/ 14830 w 185914"/>
                <a:gd name="connsiteY13" fmla="*/ 157294 h 172584"/>
                <a:gd name="connsiteX14" fmla="*/ 14830 w 185914"/>
                <a:gd name="connsiteY14" fmla="*/ 19679 h 172584"/>
                <a:gd name="connsiteX15" fmla="*/ 166780 w 185914"/>
                <a:gd name="connsiteY15" fmla="*/ 19679 h 172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5914" h="172584">
                  <a:moveTo>
                    <a:pt x="175381" y="565"/>
                  </a:moveTo>
                  <a:lnTo>
                    <a:pt x="6229" y="565"/>
                  </a:lnTo>
                  <a:lnTo>
                    <a:pt x="494" y="565"/>
                  </a:lnTo>
                  <a:cubicBezTo>
                    <a:pt x="-165" y="2420"/>
                    <a:pt x="-165" y="4445"/>
                    <a:pt x="494" y="6299"/>
                  </a:cubicBezTo>
                  <a:lnTo>
                    <a:pt x="494" y="163984"/>
                  </a:lnTo>
                  <a:cubicBezTo>
                    <a:pt x="-31" y="168169"/>
                    <a:pt x="2932" y="172002"/>
                    <a:pt x="7127" y="172527"/>
                  </a:cubicBezTo>
                  <a:cubicBezTo>
                    <a:pt x="7461" y="172565"/>
                    <a:pt x="7796" y="172585"/>
                    <a:pt x="8140" y="172585"/>
                  </a:cubicBezTo>
                  <a:lnTo>
                    <a:pt x="177292" y="172585"/>
                  </a:lnTo>
                  <a:cubicBezTo>
                    <a:pt x="182042" y="172585"/>
                    <a:pt x="185893" y="168733"/>
                    <a:pt x="185893" y="163984"/>
                  </a:cubicBezTo>
                  <a:lnTo>
                    <a:pt x="185893" y="8211"/>
                  </a:lnTo>
                  <a:cubicBezTo>
                    <a:pt x="186208" y="3996"/>
                    <a:pt x="183045" y="336"/>
                    <a:pt x="178831" y="21"/>
                  </a:cubicBezTo>
                  <a:cubicBezTo>
                    <a:pt x="177655" y="-65"/>
                    <a:pt x="176470" y="116"/>
                    <a:pt x="175381" y="565"/>
                  </a:cubicBezTo>
                  <a:close/>
                  <a:moveTo>
                    <a:pt x="166780" y="157294"/>
                  </a:moveTo>
                  <a:lnTo>
                    <a:pt x="14830" y="157294"/>
                  </a:lnTo>
                  <a:lnTo>
                    <a:pt x="14830" y="19679"/>
                  </a:lnTo>
                  <a:lnTo>
                    <a:pt x="166780" y="19679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1" name="iSHEJI-9-24"/>
            <p:cNvSpPr/>
            <p:nvPr/>
          </p:nvSpPr>
          <p:spPr>
            <a:xfrm>
              <a:off x="3230379" y="3705123"/>
              <a:ext cx="185892" cy="174392"/>
            </a:xfrm>
            <a:custGeom>
              <a:avLst/>
              <a:gdLst>
                <a:gd name="connsiteX0" fmla="*/ 185398 w 185892"/>
                <a:gd name="connsiteY0" fmla="*/ 5794 h 174392"/>
                <a:gd name="connsiteX1" fmla="*/ 185398 w 185892"/>
                <a:gd name="connsiteY1" fmla="*/ 60 h 174392"/>
                <a:gd name="connsiteX2" fmla="*/ 179664 w 185892"/>
                <a:gd name="connsiteY2" fmla="*/ 60 h 174392"/>
                <a:gd name="connsiteX3" fmla="*/ 8601 w 185892"/>
                <a:gd name="connsiteY3" fmla="*/ 60 h 174392"/>
                <a:gd name="connsiteX4" fmla="*/ 57 w 185892"/>
                <a:gd name="connsiteY4" fmla="*/ 6693 h 174392"/>
                <a:gd name="connsiteX5" fmla="*/ 0 w 185892"/>
                <a:gd name="connsiteY5" fmla="*/ 7706 h 174392"/>
                <a:gd name="connsiteX6" fmla="*/ 0 w 185892"/>
                <a:gd name="connsiteY6" fmla="*/ 165390 h 174392"/>
                <a:gd name="connsiteX7" fmla="*/ 8601 w 185892"/>
                <a:gd name="connsiteY7" fmla="*/ 173991 h 174392"/>
                <a:gd name="connsiteX8" fmla="*/ 176797 w 185892"/>
                <a:gd name="connsiteY8" fmla="*/ 173991 h 174392"/>
                <a:gd name="connsiteX9" fmla="*/ 182531 w 185892"/>
                <a:gd name="connsiteY9" fmla="*/ 173991 h 174392"/>
                <a:gd name="connsiteX10" fmla="*/ 182531 w 185892"/>
                <a:gd name="connsiteY10" fmla="*/ 168257 h 174392"/>
                <a:gd name="connsiteX11" fmla="*/ 17202 w 185892"/>
                <a:gd name="connsiteY11" fmla="*/ 154878 h 174392"/>
                <a:gd name="connsiteX12" fmla="*/ 17202 w 185892"/>
                <a:gd name="connsiteY12" fmla="*/ 17262 h 174392"/>
                <a:gd name="connsiteX13" fmla="*/ 168196 w 185892"/>
                <a:gd name="connsiteY13" fmla="*/ 17262 h 174392"/>
                <a:gd name="connsiteX14" fmla="*/ 168196 w 185892"/>
                <a:gd name="connsiteY14" fmla="*/ 157745 h 17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5892" h="174392">
                  <a:moveTo>
                    <a:pt x="185398" y="5794"/>
                  </a:moveTo>
                  <a:cubicBezTo>
                    <a:pt x="186058" y="3940"/>
                    <a:pt x="186058" y="1914"/>
                    <a:pt x="185398" y="60"/>
                  </a:cubicBezTo>
                  <a:lnTo>
                    <a:pt x="179664" y="60"/>
                  </a:lnTo>
                  <a:lnTo>
                    <a:pt x="8601" y="60"/>
                  </a:lnTo>
                  <a:cubicBezTo>
                    <a:pt x="4415" y="-465"/>
                    <a:pt x="583" y="2497"/>
                    <a:pt x="57" y="6693"/>
                  </a:cubicBezTo>
                  <a:cubicBezTo>
                    <a:pt x="19" y="7027"/>
                    <a:pt x="0" y="7362"/>
                    <a:pt x="0" y="7706"/>
                  </a:cubicBezTo>
                  <a:lnTo>
                    <a:pt x="0" y="165390"/>
                  </a:lnTo>
                  <a:cubicBezTo>
                    <a:pt x="0" y="170140"/>
                    <a:pt x="3851" y="173991"/>
                    <a:pt x="8601" y="173991"/>
                  </a:cubicBezTo>
                  <a:lnTo>
                    <a:pt x="176797" y="173991"/>
                  </a:lnTo>
                  <a:cubicBezTo>
                    <a:pt x="178671" y="174526"/>
                    <a:pt x="180658" y="174526"/>
                    <a:pt x="182531" y="173991"/>
                  </a:cubicBezTo>
                  <a:cubicBezTo>
                    <a:pt x="183191" y="172137"/>
                    <a:pt x="183191" y="170111"/>
                    <a:pt x="182531" y="168257"/>
                  </a:cubicBezTo>
                  <a:close/>
                  <a:moveTo>
                    <a:pt x="17202" y="154878"/>
                  </a:moveTo>
                  <a:lnTo>
                    <a:pt x="17202" y="17262"/>
                  </a:lnTo>
                  <a:lnTo>
                    <a:pt x="168196" y="17262"/>
                  </a:lnTo>
                  <a:lnTo>
                    <a:pt x="168196" y="157745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2" name="iSHEJI-9-25"/>
            <p:cNvSpPr/>
            <p:nvPr/>
          </p:nvSpPr>
          <p:spPr>
            <a:xfrm>
              <a:off x="3430573" y="3702627"/>
              <a:ext cx="183981" cy="169797"/>
            </a:xfrm>
            <a:custGeom>
              <a:avLst/>
              <a:gdLst>
                <a:gd name="connsiteX0" fmla="*/ 175381 w 183981"/>
                <a:gd name="connsiteY0" fmla="*/ 645 h 169797"/>
                <a:gd name="connsiteX1" fmla="*/ 6229 w 183981"/>
                <a:gd name="connsiteY1" fmla="*/ 645 h 169797"/>
                <a:gd name="connsiteX2" fmla="*/ 495 w 183981"/>
                <a:gd name="connsiteY2" fmla="*/ 645 h 169797"/>
                <a:gd name="connsiteX3" fmla="*/ 495 w 183981"/>
                <a:gd name="connsiteY3" fmla="*/ 6379 h 169797"/>
                <a:gd name="connsiteX4" fmla="*/ 495 w 183981"/>
                <a:gd name="connsiteY4" fmla="*/ 164063 h 169797"/>
                <a:gd name="connsiteX5" fmla="*/ 495 w 183981"/>
                <a:gd name="connsiteY5" fmla="*/ 169797 h 169797"/>
                <a:gd name="connsiteX6" fmla="*/ 6229 w 183981"/>
                <a:gd name="connsiteY6" fmla="*/ 169797 h 169797"/>
                <a:gd name="connsiteX7" fmla="*/ 175381 w 183981"/>
                <a:gd name="connsiteY7" fmla="*/ 169797 h 169797"/>
                <a:gd name="connsiteX8" fmla="*/ 183982 w 183981"/>
                <a:gd name="connsiteY8" fmla="*/ 161196 h 169797"/>
                <a:gd name="connsiteX9" fmla="*/ 183982 w 183981"/>
                <a:gd name="connsiteY9" fmla="*/ 8290 h 169797"/>
                <a:gd name="connsiteX10" fmla="*/ 176394 w 183981"/>
                <a:gd name="connsiteY10" fmla="*/ 588 h 169797"/>
                <a:gd name="connsiteX11" fmla="*/ 175381 w 183981"/>
                <a:gd name="connsiteY11" fmla="*/ 645 h 169797"/>
                <a:gd name="connsiteX12" fmla="*/ 166780 w 183981"/>
                <a:gd name="connsiteY12" fmla="*/ 157374 h 169797"/>
                <a:gd name="connsiteX13" fmla="*/ 14829 w 183981"/>
                <a:gd name="connsiteY13" fmla="*/ 157374 h 169797"/>
                <a:gd name="connsiteX14" fmla="*/ 14829 w 183981"/>
                <a:gd name="connsiteY14" fmla="*/ 19758 h 169797"/>
                <a:gd name="connsiteX15" fmla="*/ 166780 w 183981"/>
                <a:gd name="connsiteY15" fmla="*/ 19758 h 169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3981" h="169797">
                  <a:moveTo>
                    <a:pt x="175381" y="645"/>
                  </a:moveTo>
                  <a:lnTo>
                    <a:pt x="6229" y="645"/>
                  </a:lnTo>
                  <a:cubicBezTo>
                    <a:pt x="4413" y="-215"/>
                    <a:pt x="2310" y="-215"/>
                    <a:pt x="495" y="645"/>
                  </a:cubicBezTo>
                  <a:cubicBezTo>
                    <a:pt x="-165" y="2499"/>
                    <a:pt x="-165" y="4525"/>
                    <a:pt x="495" y="6379"/>
                  </a:cubicBezTo>
                  <a:lnTo>
                    <a:pt x="495" y="164063"/>
                  </a:lnTo>
                  <a:cubicBezTo>
                    <a:pt x="-165" y="165917"/>
                    <a:pt x="-165" y="167943"/>
                    <a:pt x="495" y="169797"/>
                  </a:cubicBezTo>
                  <a:cubicBezTo>
                    <a:pt x="495" y="169797"/>
                    <a:pt x="495" y="169797"/>
                    <a:pt x="6229" y="169797"/>
                  </a:cubicBezTo>
                  <a:lnTo>
                    <a:pt x="175381" y="169797"/>
                  </a:lnTo>
                  <a:cubicBezTo>
                    <a:pt x="179939" y="169358"/>
                    <a:pt x="183542" y="165755"/>
                    <a:pt x="183982" y="161196"/>
                  </a:cubicBezTo>
                  <a:lnTo>
                    <a:pt x="183982" y="8290"/>
                  </a:lnTo>
                  <a:cubicBezTo>
                    <a:pt x="184010" y="4066"/>
                    <a:pt x="180618" y="616"/>
                    <a:pt x="176394" y="588"/>
                  </a:cubicBezTo>
                  <a:cubicBezTo>
                    <a:pt x="176059" y="578"/>
                    <a:pt x="175715" y="607"/>
                    <a:pt x="175381" y="645"/>
                  </a:cubicBezTo>
                  <a:close/>
                  <a:moveTo>
                    <a:pt x="166780" y="157374"/>
                  </a:moveTo>
                  <a:lnTo>
                    <a:pt x="14829" y="157374"/>
                  </a:lnTo>
                  <a:lnTo>
                    <a:pt x="14829" y="19758"/>
                  </a:lnTo>
                  <a:lnTo>
                    <a:pt x="166780" y="19758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3" name="iSHEJI-9-26"/>
            <p:cNvSpPr/>
            <p:nvPr/>
          </p:nvSpPr>
          <p:spPr>
            <a:xfrm>
              <a:off x="3626979" y="3704538"/>
              <a:ext cx="183909" cy="174575"/>
            </a:xfrm>
            <a:custGeom>
              <a:avLst/>
              <a:gdLst>
                <a:gd name="connsiteX0" fmla="*/ 182531 w 183909"/>
                <a:gd name="connsiteY0" fmla="*/ 645 h 174575"/>
                <a:gd name="connsiteX1" fmla="*/ 176797 w 183909"/>
                <a:gd name="connsiteY1" fmla="*/ 645 h 174575"/>
                <a:gd name="connsiteX2" fmla="*/ 8601 w 183909"/>
                <a:gd name="connsiteY2" fmla="*/ 645 h 174575"/>
                <a:gd name="connsiteX3" fmla="*/ 57 w 183909"/>
                <a:gd name="connsiteY3" fmla="*/ 7277 h 174575"/>
                <a:gd name="connsiteX4" fmla="*/ 0 w 183909"/>
                <a:gd name="connsiteY4" fmla="*/ 8290 h 174575"/>
                <a:gd name="connsiteX5" fmla="*/ 0 w 183909"/>
                <a:gd name="connsiteY5" fmla="*/ 165974 h 174575"/>
                <a:gd name="connsiteX6" fmla="*/ 8601 w 183909"/>
                <a:gd name="connsiteY6" fmla="*/ 174575 h 174575"/>
                <a:gd name="connsiteX7" fmla="*/ 176797 w 183909"/>
                <a:gd name="connsiteY7" fmla="*/ 174575 h 174575"/>
                <a:gd name="connsiteX8" fmla="*/ 183487 w 183909"/>
                <a:gd name="connsiteY8" fmla="*/ 174575 h 174575"/>
                <a:gd name="connsiteX9" fmla="*/ 183487 w 183909"/>
                <a:gd name="connsiteY9" fmla="*/ 167886 h 174575"/>
                <a:gd name="connsiteX10" fmla="*/ 183487 w 183909"/>
                <a:gd name="connsiteY10" fmla="*/ 6379 h 174575"/>
                <a:gd name="connsiteX11" fmla="*/ 182531 w 183909"/>
                <a:gd name="connsiteY11" fmla="*/ 645 h 174575"/>
                <a:gd name="connsiteX12" fmla="*/ 168196 w 183909"/>
                <a:gd name="connsiteY12" fmla="*/ 154507 h 174575"/>
                <a:gd name="connsiteX13" fmla="*/ 16246 w 183909"/>
                <a:gd name="connsiteY13" fmla="*/ 154507 h 174575"/>
                <a:gd name="connsiteX14" fmla="*/ 16246 w 183909"/>
                <a:gd name="connsiteY14" fmla="*/ 17847 h 174575"/>
                <a:gd name="connsiteX15" fmla="*/ 168196 w 183909"/>
                <a:gd name="connsiteY15" fmla="*/ 17847 h 17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3909" h="174575">
                  <a:moveTo>
                    <a:pt x="182531" y="645"/>
                  </a:moveTo>
                  <a:cubicBezTo>
                    <a:pt x="180716" y="-215"/>
                    <a:pt x="178613" y="-215"/>
                    <a:pt x="176797" y="645"/>
                  </a:cubicBezTo>
                  <a:lnTo>
                    <a:pt x="8601" y="645"/>
                  </a:lnTo>
                  <a:cubicBezTo>
                    <a:pt x="4415" y="119"/>
                    <a:pt x="583" y="3082"/>
                    <a:pt x="57" y="7277"/>
                  </a:cubicBezTo>
                  <a:cubicBezTo>
                    <a:pt x="19" y="7612"/>
                    <a:pt x="0" y="7946"/>
                    <a:pt x="0" y="8290"/>
                  </a:cubicBezTo>
                  <a:lnTo>
                    <a:pt x="0" y="165974"/>
                  </a:lnTo>
                  <a:cubicBezTo>
                    <a:pt x="440" y="170533"/>
                    <a:pt x="4042" y="174136"/>
                    <a:pt x="8601" y="174575"/>
                  </a:cubicBezTo>
                  <a:lnTo>
                    <a:pt x="176797" y="174575"/>
                  </a:lnTo>
                  <a:lnTo>
                    <a:pt x="183487" y="174575"/>
                  </a:lnTo>
                  <a:cubicBezTo>
                    <a:pt x="184051" y="172377"/>
                    <a:pt x="184051" y="170084"/>
                    <a:pt x="183487" y="167886"/>
                  </a:cubicBezTo>
                  <a:lnTo>
                    <a:pt x="183487" y="6379"/>
                  </a:lnTo>
                  <a:cubicBezTo>
                    <a:pt x="184060" y="4420"/>
                    <a:pt x="183707" y="2308"/>
                    <a:pt x="182531" y="645"/>
                  </a:cubicBezTo>
                  <a:close/>
                  <a:moveTo>
                    <a:pt x="168196" y="154507"/>
                  </a:moveTo>
                  <a:lnTo>
                    <a:pt x="16246" y="154507"/>
                  </a:lnTo>
                  <a:lnTo>
                    <a:pt x="16246" y="17847"/>
                  </a:lnTo>
                  <a:lnTo>
                    <a:pt x="168196" y="17847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4" name="iSHEJI-9-27"/>
            <p:cNvSpPr/>
            <p:nvPr/>
          </p:nvSpPr>
          <p:spPr>
            <a:xfrm>
              <a:off x="3826994" y="3701822"/>
              <a:ext cx="183205" cy="169646"/>
            </a:xfrm>
            <a:custGeom>
              <a:avLst/>
              <a:gdLst>
                <a:gd name="connsiteX0" fmla="*/ 175560 w 183205"/>
                <a:gd name="connsiteY0" fmla="*/ 495 h 169646"/>
                <a:gd name="connsiteX1" fmla="*/ 6408 w 183205"/>
                <a:gd name="connsiteY1" fmla="*/ 495 h 169646"/>
                <a:gd name="connsiteX2" fmla="*/ 674 w 183205"/>
                <a:gd name="connsiteY2" fmla="*/ 495 h 169646"/>
                <a:gd name="connsiteX3" fmla="*/ 674 w 183205"/>
                <a:gd name="connsiteY3" fmla="*/ 6229 h 169646"/>
                <a:gd name="connsiteX4" fmla="*/ 674 w 183205"/>
                <a:gd name="connsiteY4" fmla="*/ 162957 h 169646"/>
                <a:gd name="connsiteX5" fmla="*/ 674 w 183205"/>
                <a:gd name="connsiteY5" fmla="*/ 169647 h 169646"/>
                <a:gd name="connsiteX6" fmla="*/ 6408 w 183205"/>
                <a:gd name="connsiteY6" fmla="*/ 169647 h 169646"/>
                <a:gd name="connsiteX7" fmla="*/ 175560 w 183205"/>
                <a:gd name="connsiteY7" fmla="*/ 169647 h 169646"/>
                <a:gd name="connsiteX8" fmla="*/ 183205 w 183205"/>
                <a:gd name="connsiteY8" fmla="*/ 161046 h 169646"/>
                <a:gd name="connsiteX9" fmla="*/ 183205 w 183205"/>
                <a:gd name="connsiteY9" fmla="*/ 9095 h 169646"/>
                <a:gd name="connsiteX10" fmla="*/ 175560 w 183205"/>
                <a:gd name="connsiteY10" fmla="*/ 495 h 169646"/>
                <a:gd name="connsiteX11" fmla="*/ 166959 w 183205"/>
                <a:gd name="connsiteY11" fmla="*/ 157223 h 169646"/>
                <a:gd name="connsiteX12" fmla="*/ 15009 w 183205"/>
                <a:gd name="connsiteY12" fmla="*/ 157223 h 169646"/>
                <a:gd name="connsiteX13" fmla="*/ 15009 w 183205"/>
                <a:gd name="connsiteY13" fmla="*/ 20563 h 169646"/>
                <a:gd name="connsiteX14" fmla="*/ 166959 w 183205"/>
                <a:gd name="connsiteY14" fmla="*/ 20563 h 169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205" h="169646">
                  <a:moveTo>
                    <a:pt x="175560" y="495"/>
                  </a:moveTo>
                  <a:lnTo>
                    <a:pt x="6408" y="495"/>
                  </a:lnTo>
                  <a:cubicBezTo>
                    <a:pt x="4554" y="-165"/>
                    <a:pt x="2528" y="-165"/>
                    <a:pt x="674" y="495"/>
                  </a:cubicBezTo>
                  <a:cubicBezTo>
                    <a:pt x="-186" y="2310"/>
                    <a:pt x="-186" y="4413"/>
                    <a:pt x="674" y="6229"/>
                  </a:cubicBezTo>
                  <a:lnTo>
                    <a:pt x="674" y="162957"/>
                  </a:lnTo>
                  <a:cubicBezTo>
                    <a:pt x="-225" y="165098"/>
                    <a:pt x="-225" y="167506"/>
                    <a:pt x="674" y="169647"/>
                  </a:cubicBezTo>
                  <a:lnTo>
                    <a:pt x="6408" y="169647"/>
                  </a:lnTo>
                  <a:lnTo>
                    <a:pt x="175560" y="169647"/>
                  </a:lnTo>
                  <a:cubicBezTo>
                    <a:pt x="179937" y="169159"/>
                    <a:pt x="183234" y="165442"/>
                    <a:pt x="183205" y="161046"/>
                  </a:cubicBezTo>
                  <a:lnTo>
                    <a:pt x="183205" y="9095"/>
                  </a:lnTo>
                  <a:cubicBezTo>
                    <a:pt x="183234" y="4699"/>
                    <a:pt x="179937" y="982"/>
                    <a:pt x="175560" y="495"/>
                  </a:cubicBezTo>
                  <a:close/>
                  <a:moveTo>
                    <a:pt x="166959" y="157223"/>
                  </a:moveTo>
                  <a:lnTo>
                    <a:pt x="15009" y="157223"/>
                  </a:lnTo>
                  <a:lnTo>
                    <a:pt x="15009" y="20563"/>
                  </a:lnTo>
                  <a:lnTo>
                    <a:pt x="166959" y="2056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5" name="iSHEJI-9-28"/>
            <p:cNvSpPr/>
            <p:nvPr/>
          </p:nvSpPr>
          <p:spPr>
            <a:xfrm>
              <a:off x="4025088" y="3701822"/>
              <a:ext cx="184289" cy="172231"/>
            </a:xfrm>
            <a:custGeom>
              <a:avLst/>
              <a:gdLst>
                <a:gd name="connsiteX0" fmla="*/ 175287 w 184289"/>
                <a:gd name="connsiteY0" fmla="*/ 495 h 172231"/>
                <a:gd name="connsiteX1" fmla="*/ 6135 w 184289"/>
                <a:gd name="connsiteY1" fmla="*/ 495 h 172231"/>
                <a:gd name="connsiteX2" fmla="*/ 401 w 184289"/>
                <a:gd name="connsiteY2" fmla="*/ 495 h 172231"/>
                <a:gd name="connsiteX3" fmla="*/ 401 w 184289"/>
                <a:gd name="connsiteY3" fmla="*/ 6229 h 172231"/>
                <a:gd name="connsiteX4" fmla="*/ 401 w 184289"/>
                <a:gd name="connsiteY4" fmla="*/ 162957 h 172231"/>
                <a:gd name="connsiteX5" fmla="*/ 9002 w 184289"/>
                <a:gd name="connsiteY5" fmla="*/ 171558 h 172231"/>
                <a:gd name="connsiteX6" fmla="*/ 177199 w 184289"/>
                <a:gd name="connsiteY6" fmla="*/ 171558 h 172231"/>
                <a:gd name="connsiteX7" fmla="*/ 183888 w 184289"/>
                <a:gd name="connsiteY7" fmla="*/ 171558 h 172231"/>
                <a:gd name="connsiteX8" fmla="*/ 183888 w 184289"/>
                <a:gd name="connsiteY8" fmla="*/ 165824 h 172231"/>
                <a:gd name="connsiteX9" fmla="*/ 183888 w 184289"/>
                <a:gd name="connsiteY9" fmla="*/ 9095 h 172231"/>
                <a:gd name="connsiteX10" fmla="*/ 175287 w 184289"/>
                <a:gd name="connsiteY10" fmla="*/ 495 h 172231"/>
                <a:gd name="connsiteX11" fmla="*/ 166686 w 184289"/>
                <a:gd name="connsiteY11" fmla="*/ 157223 h 172231"/>
                <a:gd name="connsiteX12" fmla="*/ 15692 w 184289"/>
                <a:gd name="connsiteY12" fmla="*/ 157223 h 172231"/>
                <a:gd name="connsiteX13" fmla="*/ 15692 w 184289"/>
                <a:gd name="connsiteY13" fmla="*/ 20563 h 172231"/>
                <a:gd name="connsiteX14" fmla="*/ 167642 w 184289"/>
                <a:gd name="connsiteY14" fmla="*/ 20563 h 172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289" h="172231">
                  <a:moveTo>
                    <a:pt x="175287" y="495"/>
                  </a:moveTo>
                  <a:lnTo>
                    <a:pt x="6135" y="495"/>
                  </a:lnTo>
                  <a:cubicBezTo>
                    <a:pt x="4281" y="-165"/>
                    <a:pt x="2255" y="-165"/>
                    <a:pt x="401" y="495"/>
                  </a:cubicBezTo>
                  <a:cubicBezTo>
                    <a:pt x="-134" y="2368"/>
                    <a:pt x="-134" y="4355"/>
                    <a:pt x="401" y="6229"/>
                  </a:cubicBezTo>
                  <a:lnTo>
                    <a:pt x="401" y="162957"/>
                  </a:lnTo>
                  <a:cubicBezTo>
                    <a:pt x="401" y="167707"/>
                    <a:pt x="4253" y="171558"/>
                    <a:pt x="9002" y="171558"/>
                  </a:cubicBezTo>
                  <a:lnTo>
                    <a:pt x="177199" y="171558"/>
                  </a:lnTo>
                  <a:cubicBezTo>
                    <a:pt x="179339" y="172456"/>
                    <a:pt x="181748" y="172456"/>
                    <a:pt x="183888" y="171558"/>
                  </a:cubicBezTo>
                  <a:cubicBezTo>
                    <a:pt x="184424" y="169685"/>
                    <a:pt x="184424" y="167697"/>
                    <a:pt x="183888" y="165824"/>
                  </a:cubicBezTo>
                  <a:lnTo>
                    <a:pt x="183888" y="9095"/>
                  </a:lnTo>
                  <a:cubicBezTo>
                    <a:pt x="183888" y="4346"/>
                    <a:pt x="180037" y="495"/>
                    <a:pt x="175287" y="495"/>
                  </a:cubicBezTo>
                  <a:close/>
                  <a:moveTo>
                    <a:pt x="166686" y="157223"/>
                  </a:moveTo>
                  <a:lnTo>
                    <a:pt x="15692" y="157223"/>
                  </a:lnTo>
                  <a:lnTo>
                    <a:pt x="15692" y="20563"/>
                  </a:lnTo>
                  <a:lnTo>
                    <a:pt x="167642" y="2056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6" name="iSHEJI-9-29"/>
            <p:cNvSpPr/>
            <p:nvPr/>
          </p:nvSpPr>
          <p:spPr>
            <a:xfrm>
              <a:off x="1651315" y="3705372"/>
              <a:ext cx="377797" cy="172375"/>
            </a:xfrm>
            <a:custGeom>
              <a:avLst/>
              <a:gdLst>
                <a:gd name="connsiteX0" fmla="*/ 374930 w 377797"/>
                <a:gd name="connsiteY0" fmla="*/ 767 h 172375"/>
                <a:gd name="connsiteX1" fmla="*/ 369196 w 377797"/>
                <a:gd name="connsiteY1" fmla="*/ 767 h 172375"/>
                <a:gd name="connsiteX2" fmla="*/ 8912 w 377797"/>
                <a:gd name="connsiteY2" fmla="*/ 767 h 172375"/>
                <a:gd name="connsiteX3" fmla="*/ 311 w 377797"/>
                <a:gd name="connsiteY3" fmla="*/ 9368 h 172375"/>
                <a:gd name="connsiteX4" fmla="*/ 311 w 377797"/>
                <a:gd name="connsiteY4" fmla="*/ 166096 h 172375"/>
                <a:gd name="connsiteX5" fmla="*/ 311 w 377797"/>
                <a:gd name="connsiteY5" fmla="*/ 171830 h 172375"/>
                <a:gd name="connsiteX6" fmla="*/ 7001 w 377797"/>
                <a:gd name="connsiteY6" fmla="*/ 171830 h 172375"/>
                <a:gd name="connsiteX7" fmla="*/ 369196 w 377797"/>
                <a:gd name="connsiteY7" fmla="*/ 171830 h 172375"/>
                <a:gd name="connsiteX8" fmla="*/ 377797 w 377797"/>
                <a:gd name="connsiteY8" fmla="*/ 163229 h 172375"/>
                <a:gd name="connsiteX9" fmla="*/ 377797 w 377797"/>
                <a:gd name="connsiteY9" fmla="*/ 6501 h 172375"/>
                <a:gd name="connsiteX10" fmla="*/ 374930 w 377797"/>
                <a:gd name="connsiteY10" fmla="*/ 767 h 172375"/>
                <a:gd name="connsiteX11" fmla="*/ 361551 w 377797"/>
                <a:gd name="connsiteY11" fmla="*/ 154629 h 172375"/>
                <a:gd name="connsiteX12" fmla="*/ 17513 w 377797"/>
                <a:gd name="connsiteY12" fmla="*/ 154629 h 172375"/>
                <a:gd name="connsiteX13" fmla="*/ 17513 w 377797"/>
                <a:gd name="connsiteY13" fmla="*/ 17013 h 172375"/>
                <a:gd name="connsiteX14" fmla="*/ 361551 w 377797"/>
                <a:gd name="connsiteY14" fmla="*/ 17013 h 172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77797" h="172375">
                  <a:moveTo>
                    <a:pt x="374930" y="767"/>
                  </a:moveTo>
                  <a:cubicBezTo>
                    <a:pt x="373157" y="-256"/>
                    <a:pt x="370970" y="-256"/>
                    <a:pt x="369196" y="767"/>
                  </a:cubicBezTo>
                  <a:lnTo>
                    <a:pt x="8912" y="767"/>
                  </a:lnTo>
                  <a:cubicBezTo>
                    <a:pt x="4161" y="767"/>
                    <a:pt x="311" y="4618"/>
                    <a:pt x="311" y="9368"/>
                  </a:cubicBezTo>
                  <a:lnTo>
                    <a:pt x="311" y="166096"/>
                  </a:lnTo>
                  <a:cubicBezTo>
                    <a:pt x="-104" y="167989"/>
                    <a:pt x="-104" y="169938"/>
                    <a:pt x="311" y="171830"/>
                  </a:cubicBezTo>
                  <a:cubicBezTo>
                    <a:pt x="2481" y="172557"/>
                    <a:pt x="4830" y="172557"/>
                    <a:pt x="7001" y="171830"/>
                  </a:cubicBezTo>
                  <a:lnTo>
                    <a:pt x="369196" y="171830"/>
                  </a:lnTo>
                  <a:cubicBezTo>
                    <a:pt x="373947" y="171830"/>
                    <a:pt x="377797" y="167979"/>
                    <a:pt x="377797" y="163229"/>
                  </a:cubicBezTo>
                  <a:lnTo>
                    <a:pt x="377797" y="6501"/>
                  </a:lnTo>
                  <a:cubicBezTo>
                    <a:pt x="377617" y="4293"/>
                    <a:pt x="376589" y="2239"/>
                    <a:pt x="374930" y="767"/>
                  </a:cubicBezTo>
                  <a:close/>
                  <a:moveTo>
                    <a:pt x="361551" y="154629"/>
                  </a:moveTo>
                  <a:lnTo>
                    <a:pt x="17513" y="154629"/>
                  </a:lnTo>
                  <a:lnTo>
                    <a:pt x="17513" y="17013"/>
                  </a:lnTo>
                  <a:lnTo>
                    <a:pt x="361551" y="1701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7" name="iSHEJI-9-30"/>
            <p:cNvSpPr/>
            <p:nvPr/>
          </p:nvSpPr>
          <p:spPr>
            <a:xfrm>
              <a:off x="4216932" y="3702317"/>
              <a:ext cx="322717" cy="171557"/>
            </a:xfrm>
            <a:custGeom>
              <a:avLst/>
              <a:gdLst>
                <a:gd name="connsiteX0" fmla="*/ 316969 w 322717"/>
                <a:gd name="connsiteY0" fmla="*/ 0 h 171557"/>
                <a:gd name="connsiteX1" fmla="*/ 9246 w 322717"/>
                <a:gd name="connsiteY1" fmla="*/ 0 h 171557"/>
                <a:gd name="connsiteX2" fmla="*/ 645 w 322717"/>
                <a:gd name="connsiteY2" fmla="*/ 8601 h 171557"/>
                <a:gd name="connsiteX3" fmla="*/ 645 w 322717"/>
                <a:gd name="connsiteY3" fmla="*/ 165329 h 171557"/>
                <a:gd name="connsiteX4" fmla="*/ 645 w 322717"/>
                <a:gd name="connsiteY4" fmla="*/ 171063 h 171557"/>
                <a:gd name="connsiteX5" fmla="*/ 6379 w 322717"/>
                <a:gd name="connsiteY5" fmla="*/ 171063 h 171557"/>
                <a:gd name="connsiteX6" fmla="*/ 314102 w 322717"/>
                <a:gd name="connsiteY6" fmla="*/ 171063 h 171557"/>
                <a:gd name="connsiteX7" fmla="*/ 322703 w 322717"/>
                <a:gd name="connsiteY7" fmla="*/ 162462 h 171557"/>
                <a:gd name="connsiteX8" fmla="*/ 322703 w 322717"/>
                <a:gd name="connsiteY8" fmla="*/ 8601 h 171557"/>
                <a:gd name="connsiteX9" fmla="*/ 316969 w 322717"/>
                <a:gd name="connsiteY9" fmla="*/ 0 h 171557"/>
                <a:gd name="connsiteX10" fmla="*/ 310279 w 322717"/>
                <a:gd name="connsiteY10" fmla="*/ 156728 h 171557"/>
                <a:gd name="connsiteX11" fmla="*/ 23581 w 322717"/>
                <a:gd name="connsiteY11" fmla="*/ 156728 h 171557"/>
                <a:gd name="connsiteX12" fmla="*/ 23581 w 322717"/>
                <a:gd name="connsiteY12" fmla="*/ 20069 h 171557"/>
                <a:gd name="connsiteX13" fmla="*/ 310279 w 322717"/>
                <a:gd name="connsiteY13" fmla="*/ 20069 h 171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2717" h="171557">
                  <a:moveTo>
                    <a:pt x="316969" y="0"/>
                  </a:moveTo>
                  <a:lnTo>
                    <a:pt x="9246" y="0"/>
                  </a:lnTo>
                  <a:cubicBezTo>
                    <a:pt x="4496" y="0"/>
                    <a:pt x="645" y="3851"/>
                    <a:pt x="645" y="8601"/>
                  </a:cubicBezTo>
                  <a:lnTo>
                    <a:pt x="645" y="165329"/>
                  </a:lnTo>
                  <a:cubicBezTo>
                    <a:pt x="-215" y="167145"/>
                    <a:pt x="-215" y="169248"/>
                    <a:pt x="645" y="171063"/>
                  </a:cubicBezTo>
                  <a:cubicBezTo>
                    <a:pt x="2499" y="171723"/>
                    <a:pt x="4525" y="171723"/>
                    <a:pt x="6379" y="171063"/>
                  </a:cubicBezTo>
                  <a:lnTo>
                    <a:pt x="314102" y="171063"/>
                  </a:lnTo>
                  <a:cubicBezTo>
                    <a:pt x="318852" y="171063"/>
                    <a:pt x="322703" y="167212"/>
                    <a:pt x="322703" y="162462"/>
                  </a:cubicBezTo>
                  <a:lnTo>
                    <a:pt x="322703" y="8601"/>
                  </a:lnTo>
                  <a:cubicBezTo>
                    <a:pt x="322923" y="4778"/>
                    <a:pt x="320581" y="1271"/>
                    <a:pt x="316969" y="0"/>
                  </a:cubicBezTo>
                  <a:close/>
                  <a:moveTo>
                    <a:pt x="310279" y="156728"/>
                  </a:moveTo>
                  <a:lnTo>
                    <a:pt x="23581" y="156728"/>
                  </a:lnTo>
                  <a:lnTo>
                    <a:pt x="23581" y="20069"/>
                  </a:lnTo>
                  <a:lnTo>
                    <a:pt x="310279" y="20069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8" name="iSHEJI-9-31"/>
            <p:cNvSpPr/>
            <p:nvPr/>
          </p:nvSpPr>
          <p:spPr>
            <a:xfrm>
              <a:off x="2043726" y="4090626"/>
              <a:ext cx="187031" cy="172664"/>
            </a:xfrm>
            <a:custGeom>
              <a:avLst/>
              <a:gdLst>
                <a:gd name="connsiteX0" fmla="*/ 181297 w 187031"/>
                <a:gd name="connsiteY0" fmla="*/ 645 h 172664"/>
                <a:gd name="connsiteX1" fmla="*/ 175563 w 187031"/>
                <a:gd name="connsiteY1" fmla="*/ 645 h 172664"/>
                <a:gd name="connsiteX2" fmla="*/ 6411 w 187031"/>
                <a:gd name="connsiteY2" fmla="*/ 645 h 172664"/>
                <a:gd name="connsiteX3" fmla="*/ 677 w 187031"/>
                <a:gd name="connsiteY3" fmla="*/ 645 h 172664"/>
                <a:gd name="connsiteX4" fmla="*/ 677 w 187031"/>
                <a:gd name="connsiteY4" fmla="*/ 7335 h 172664"/>
                <a:gd name="connsiteX5" fmla="*/ 677 w 187031"/>
                <a:gd name="connsiteY5" fmla="*/ 164063 h 172664"/>
                <a:gd name="connsiteX6" fmla="*/ 9278 w 187031"/>
                <a:gd name="connsiteY6" fmla="*/ 172664 h 172664"/>
                <a:gd name="connsiteX7" fmla="*/ 178430 w 187031"/>
                <a:gd name="connsiteY7" fmla="*/ 172664 h 172664"/>
                <a:gd name="connsiteX8" fmla="*/ 187031 w 187031"/>
                <a:gd name="connsiteY8" fmla="*/ 164063 h 172664"/>
                <a:gd name="connsiteX9" fmla="*/ 187031 w 187031"/>
                <a:gd name="connsiteY9" fmla="*/ 7335 h 172664"/>
                <a:gd name="connsiteX10" fmla="*/ 181297 w 187031"/>
                <a:gd name="connsiteY10" fmla="*/ 645 h 172664"/>
                <a:gd name="connsiteX11" fmla="*/ 166962 w 187031"/>
                <a:gd name="connsiteY11" fmla="*/ 155462 h 172664"/>
                <a:gd name="connsiteX12" fmla="*/ 15012 w 187031"/>
                <a:gd name="connsiteY12" fmla="*/ 155462 h 172664"/>
                <a:gd name="connsiteX13" fmla="*/ 15012 w 187031"/>
                <a:gd name="connsiteY13" fmla="*/ 14024 h 172664"/>
                <a:gd name="connsiteX14" fmla="*/ 166962 w 187031"/>
                <a:gd name="connsiteY14" fmla="*/ 14024 h 172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7031" h="172664">
                  <a:moveTo>
                    <a:pt x="181297" y="645"/>
                  </a:moveTo>
                  <a:cubicBezTo>
                    <a:pt x="179482" y="-215"/>
                    <a:pt x="177379" y="-215"/>
                    <a:pt x="175563" y="645"/>
                  </a:cubicBezTo>
                  <a:lnTo>
                    <a:pt x="6411" y="645"/>
                  </a:lnTo>
                  <a:cubicBezTo>
                    <a:pt x="6411" y="645"/>
                    <a:pt x="1633" y="645"/>
                    <a:pt x="677" y="645"/>
                  </a:cubicBezTo>
                  <a:cubicBezTo>
                    <a:pt x="-226" y="2786"/>
                    <a:pt x="-226" y="5194"/>
                    <a:pt x="677" y="7335"/>
                  </a:cubicBezTo>
                  <a:lnTo>
                    <a:pt x="677" y="164063"/>
                  </a:lnTo>
                  <a:cubicBezTo>
                    <a:pt x="677" y="168813"/>
                    <a:pt x="4529" y="172664"/>
                    <a:pt x="9278" y="172664"/>
                  </a:cubicBezTo>
                  <a:lnTo>
                    <a:pt x="178430" y="172664"/>
                  </a:lnTo>
                  <a:cubicBezTo>
                    <a:pt x="183180" y="172664"/>
                    <a:pt x="187031" y="168813"/>
                    <a:pt x="187031" y="164063"/>
                  </a:cubicBezTo>
                  <a:lnTo>
                    <a:pt x="187031" y="7335"/>
                  </a:lnTo>
                  <a:cubicBezTo>
                    <a:pt x="186496" y="4219"/>
                    <a:pt x="184289" y="1649"/>
                    <a:pt x="181297" y="645"/>
                  </a:cubicBezTo>
                  <a:close/>
                  <a:moveTo>
                    <a:pt x="166962" y="155462"/>
                  </a:moveTo>
                  <a:lnTo>
                    <a:pt x="15012" y="155462"/>
                  </a:lnTo>
                  <a:lnTo>
                    <a:pt x="15012" y="14024"/>
                  </a:lnTo>
                  <a:lnTo>
                    <a:pt x="166962" y="14024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39" name="iSHEJI-9-32"/>
            <p:cNvSpPr/>
            <p:nvPr/>
          </p:nvSpPr>
          <p:spPr>
            <a:xfrm>
              <a:off x="2240624" y="4087730"/>
              <a:ext cx="184132" cy="170599"/>
            </a:xfrm>
            <a:custGeom>
              <a:avLst/>
              <a:gdLst>
                <a:gd name="connsiteX0" fmla="*/ 175531 w 184132"/>
                <a:gd name="connsiteY0" fmla="*/ 674 h 170599"/>
                <a:gd name="connsiteX1" fmla="*/ 7335 w 184132"/>
                <a:gd name="connsiteY1" fmla="*/ 674 h 170599"/>
                <a:gd name="connsiteX2" fmla="*/ 645 w 184132"/>
                <a:gd name="connsiteY2" fmla="*/ 674 h 170599"/>
                <a:gd name="connsiteX3" fmla="*/ 645 w 184132"/>
                <a:gd name="connsiteY3" fmla="*/ 6408 h 170599"/>
                <a:gd name="connsiteX4" fmla="*/ 645 w 184132"/>
                <a:gd name="connsiteY4" fmla="*/ 163136 h 170599"/>
                <a:gd name="connsiteX5" fmla="*/ 645 w 184132"/>
                <a:gd name="connsiteY5" fmla="*/ 169826 h 170599"/>
                <a:gd name="connsiteX6" fmla="*/ 7335 w 184132"/>
                <a:gd name="connsiteY6" fmla="*/ 169826 h 170599"/>
                <a:gd name="connsiteX7" fmla="*/ 175531 w 184132"/>
                <a:gd name="connsiteY7" fmla="*/ 169826 h 170599"/>
                <a:gd name="connsiteX8" fmla="*/ 184132 w 184132"/>
                <a:gd name="connsiteY8" fmla="*/ 161225 h 170599"/>
                <a:gd name="connsiteX9" fmla="*/ 184132 w 184132"/>
                <a:gd name="connsiteY9" fmla="*/ 9275 h 170599"/>
                <a:gd name="connsiteX10" fmla="*/ 175531 w 184132"/>
                <a:gd name="connsiteY10" fmla="*/ 674 h 170599"/>
                <a:gd name="connsiteX11" fmla="*/ 166930 w 184132"/>
                <a:gd name="connsiteY11" fmla="*/ 158358 h 170599"/>
                <a:gd name="connsiteX12" fmla="*/ 15936 w 184132"/>
                <a:gd name="connsiteY12" fmla="*/ 158358 h 170599"/>
                <a:gd name="connsiteX13" fmla="*/ 15936 w 184132"/>
                <a:gd name="connsiteY13" fmla="*/ 16920 h 170599"/>
                <a:gd name="connsiteX14" fmla="*/ 166930 w 184132"/>
                <a:gd name="connsiteY14" fmla="*/ 16920 h 17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132" h="170599">
                  <a:moveTo>
                    <a:pt x="175531" y="674"/>
                  </a:moveTo>
                  <a:lnTo>
                    <a:pt x="7335" y="674"/>
                  </a:lnTo>
                  <a:cubicBezTo>
                    <a:pt x="5194" y="-225"/>
                    <a:pt x="2786" y="-225"/>
                    <a:pt x="645" y="674"/>
                  </a:cubicBezTo>
                  <a:cubicBezTo>
                    <a:pt x="-215" y="2490"/>
                    <a:pt x="-215" y="4592"/>
                    <a:pt x="645" y="6408"/>
                  </a:cubicBezTo>
                  <a:lnTo>
                    <a:pt x="645" y="163136"/>
                  </a:lnTo>
                  <a:cubicBezTo>
                    <a:pt x="81" y="165334"/>
                    <a:pt x="81" y="167628"/>
                    <a:pt x="645" y="169826"/>
                  </a:cubicBezTo>
                  <a:cubicBezTo>
                    <a:pt x="2757" y="170858"/>
                    <a:pt x="5223" y="170858"/>
                    <a:pt x="7335" y="169826"/>
                  </a:cubicBezTo>
                  <a:lnTo>
                    <a:pt x="175531" y="169826"/>
                  </a:lnTo>
                  <a:cubicBezTo>
                    <a:pt x="180281" y="169826"/>
                    <a:pt x="184132" y="165975"/>
                    <a:pt x="184132" y="161225"/>
                  </a:cubicBezTo>
                  <a:lnTo>
                    <a:pt x="184132" y="9275"/>
                  </a:lnTo>
                  <a:cubicBezTo>
                    <a:pt x="184132" y="4525"/>
                    <a:pt x="180281" y="674"/>
                    <a:pt x="175531" y="674"/>
                  </a:cubicBezTo>
                  <a:close/>
                  <a:moveTo>
                    <a:pt x="166930" y="158358"/>
                  </a:moveTo>
                  <a:lnTo>
                    <a:pt x="15936" y="158358"/>
                  </a:lnTo>
                  <a:lnTo>
                    <a:pt x="15936" y="16920"/>
                  </a:lnTo>
                  <a:lnTo>
                    <a:pt x="166930" y="1692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0" name="iSHEJI-9-33"/>
            <p:cNvSpPr/>
            <p:nvPr/>
          </p:nvSpPr>
          <p:spPr>
            <a:xfrm>
              <a:off x="2439552" y="4087759"/>
              <a:ext cx="182493" cy="171708"/>
            </a:xfrm>
            <a:custGeom>
              <a:avLst/>
              <a:gdLst>
                <a:gd name="connsiteX0" fmla="*/ 176336 w 182493"/>
                <a:gd name="connsiteY0" fmla="*/ 645 h 171708"/>
                <a:gd name="connsiteX1" fmla="*/ 6229 w 182493"/>
                <a:gd name="connsiteY1" fmla="*/ 645 h 171708"/>
                <a:gd name="connsiteX2" fmla="*/ 495 w 182493"/>
                <a:gd name="connsiteY2" fmla="*/ 645 h 171708"/>
                <a:gd name="connsiteX3" fmla="*/ 495 w 182493"/>
                <a:gd name="connsiteY3" fmla="*/ 6379 h 171708"/>
                <a:gd name="connsiteX4" fmla="*/ 495 w 182493"/>
                <a:gd name="connsiteY4" fmla="*/ 163108 h 171708"/>
                <a:gd name="connsiteX5" fmla="*/ 9096 w 182493"/>
                <a:gd name="connsiteY5" fmla="*/ 171709 h 171708"/>
                <a:gd name="connsiteX6" fmla="*/ 176336 w 182493"/>
                <a:gd name="connsiteY6" fmla="*/ 171709 h 171708"/>
                <a:gd name="connsiteX7" fmla="*/ 182070 w 182493"/>
                <a:gd name="connsiteY7" fmla="*/ 171709 h 171708"/>
                <a:gd name="connsiteX8" fmla="*/ 182070 w 182493"/>
                <a:gd name="connsiteY8" fmla="*/ 165019 h 171708"/>
                <a:gd name="connsiteX9" fmla="*/ 182070 w 182493"/>
                <a:gd name="connsiteY9" fmla="*/ 9246 h 171708"/>
                <a:gd name="connsiteX10" fmla="*/ 176336 w 182493"/>
                <a:gd name="connsiteY10" fmla="*/ 645 h 171708"/>
                <a:gd name="connsiteX11" fmla="*/ 167735 w 182493"/>
                <a:gd name="connsiteY11" fmla="*/ 158329 h 171708"/>
                <a:gd name="connsiteX12" fmla="*/ 14830 w 182493"/>
                <a:gd name="connsiteY12" fmla="*/ 158329 h 171708"/>
                <a:gd name="connsiteX13" fmla="*/ 14830 w 182493"/>
                <a:gd name="connsiteY13" fmla="*/ 16891 h 171708"/>
                <a:gd name="connsiteX14" fmla="*/ 166780 w 182493"/>
                <a:gd name="connsiteY14" fmla="*/ 16891 h 171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493" h="171708">
                  <a:moveTo>
                    <a:pt x="176336" y="645"/>
                  </a:moveTo>
                  <a:lnTo>
                    <a:pt x="6229" y="645"/>
                  </a:lnTo>
                  <a:cubicBezTo>
                    <a:pt x="4413" y="-215"/>
                    <a:pt x="2310" y="-215"/>
                    <a:pt x="495" y="645"/>
                  </a:cubicBezTo>
                  <a:cubicBezTo>
                    <a:pt x="-165" y="2499"/>
                    <a:pt x="-165" y="4525"/>
                    <a:pt x="495" y="6379"/>
                  </a:cubicBezTo>
                  <a:lnTo>
                    <a:pt x="495" y="163108"/>
                  </a:lnTo>
                  <a:cubicBezTo>
                    <a:pt x="495" y="167857"/>
                    <a:pt x="4346" y="171709"/>
                    <a:pt x="9096" y="171709"/>
                  </a:cubicBezTo>
                  <a:lnTo>
                    <a:pt x="176336" y="171709"/>
                  </a:lnTo>
                  <a:lnTo>
                    <a:pt x="182070" y="171709"/>
                  </a:lnTo>
                  <a:cubicBezTo>
                    <a:pt x="182634" y="169511"/>
                    <a:pt x="182634" y="167217"/>
                    <a:pt x="182070" y="165019"/>
                  </a:cubicBezTo>
                  <a:lnTo>
                    <a:pt x="182070" y="9246"/>
                  </a:lnTo>
                  <a:cubicBezTo>
                    <a:pt x="182290" y="5423"/>
                    <a:pt x="179949" y="1916"/>
                    <a:pt x="176336" y="645"/>
                  </a:cubicBezTo>
                  <a:close/>
                  <a:moveTo>
                    <a:pt x="167735" y="158329"/>
                  </a:moveTo>
                  <a:lnTo>
                    <a:pt x="14830" y="158329"/>
                  </a:lnTo>
                  <a:lnTo>
                    <a:pt x="14830" y="16891"/>
                  </a:lnTo>
                  <a:lnTo>
                    <a:pt x="166780" y="16891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1" name="iSHEJI-9-34"/>
            <p:cNvSpPr/>
            <p:nvPr/>
          </p:nvSpPr>
          <p:spPr>
            <a:xfrm>
              <a:off x="2635535" y="4088404"/>
              <a:ext cx="185821" cy="172019"/>
            </a:xfrm>
            <a:custGeom>
              <a:avLst/>
              <a:gdLst>
                <a:gd name="connsiteX0" fmla="*/ 185821 w 185821"/>
                <a:gd name="connsiteY0" fmla="*/ 8601 h 172019"/>
                <a:gd name="connsiteX1" fmla="*/ 177220 w 185821"/>
                <a:gd name="connsiteY1" fmla="*/ 0 h 172019"/>
                <a:gd name="connsiteX2" fmla="*/ 9024 w 185821"/>
                <a:gd name="connsiteY2" fmla="*/ 0 h 172019"/>
                <a:gd name="connsiteX3" fmla="*/ 423 w 185821"/>
                <a:gd name="connsiteY3" fmla="*/ 8601 h 172019"/>
                <a:gd name="connsiteX4" fmla="*/ 423 w 185821"/>
                <a:gd name="connsiteY4" fmla="*/ 165329 h 172019"/>
                <a:gd name="connsiteX5" fmla="*/ 423 w 185821"/>
                <a:gd name="connsiteY5" fmla="*/ 172019 h 172019"/>
                <a:gd name="connsiteX6" fmla="*/ 7113 w 185821"/>
                <a:gd name="connsiteY6" fmla="*/ 172019 h 172019"/>
                <a:gd name="connsiteX7" fmla="*/ 175309 w 185821"/>
                <a:gd name="connsiteY7" fmla="*/ 172019 h 172019"/>
                <a:gd name="connsiteX8" fmla="*/ 181043 w 185821"/>
                <a:gd name="connsiteY8" fmla="*/ 172019 h 172019"/>
                <a:gd name="connsiteX9" fmla="*/ 181043 w 185821"/>
                <a:gd name="connsiteY9" fmla="*/ 165329 h 172019"/>
                <a:gd name="connsiteX10" fmla="*/ 16669 w 185821"/>
                <a:gd name="connsiteY10" fmla="*/ 157684 h 172019"/>
                <a:gd name="connsiteX11" fmla="*/ 16669 w 185821"/>
                <a:gd name="connsiteY11" fmla="*/ 16246 h 172019"/>
                <a:gd name="connsiteX12" fmla="*/ 171486 w 185821"/>
                <a:gd name="connsiteY12" fmla="*/ 16246 h 172019"/>
                <a:gd name="connsiteX13" fmla="*/ 171486 w 185821"/>
                <a:gd name="connsiteY13" fmla="*/ 155773 h 17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5821" h="172019">
                  <a:moveTo>
                    <a:pt x="185821" y="8601"/>
                  </a:moveTo>
                  <a:cubicBezTo>
                    <a:pt x="185821" y="3851"/>
                    <a:pt x="181970" y="0"/>
                    <a:pt x="177220" y="0"/>
                  </a:cubicBezTo>
                  <a:lnTo>
                    <a:pt x="9024" y="0"/>
                  </a:lnTo>
                  <a:cubicBezTo>
                    <a:pt x="4274" y="0"/>
                    <a:pt x="423" y="3851"/>
                    <a:pt x="423" y="8601"/>
                  </a:cubicBezTo>
                  <a:lnTo>
                    <a:pt x="423" y="165329"/>
                  </a:lnTo>
                  <a:cubicBezTo>
                    <a:pt x="-141" y="167528"/>
                    <a:pt x="-141" y="169821"/>
                    <a:pt x="423" y="172019"/>
                  </a:cubicBezTo>
                  <a:lnTo>
                    <a:pt x="7113" y="172019"/>
                  </a:lnTo>
                  <a:lnTo>
                    <a:pt x="175309" y="172019"/>
                  </a:lnTo>
                  <a:lnTo>
                    <a:pt x="181043" y="172019"/>
                  </a:lnTo>
                  <a:cubicBezTo>
                    <a:pt x="181941" y="169878"/>
                    <a:pt x="181941" y="167470"/>
                    <a:pt x="181043" y="165329"/>
                  </a:cubicBezTo>
                  <a:close/>
                  <a:moveTo>
                    <a:pt x="16669" y="157684"/>
                  </a:moveTo>
                  <a:lnTo>
                    <a:pt x="16669" y="16246"/>
                  </a:lnTo>
                  <a:lnTo>
                    <a:pt x="171486" y="16246"/>
                  </a:lnTo>
                  <a:lnTo>
                    <a:pt x="171486" y="15577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2" name="iSHEJI-9-35"/>
            <p:cNvSpPr/>
            <p:nvPr/>
          </p:nvSpPr>
          <p:spPr>
            <a:xfrm>
              <a:off x="2833106" y="4090597"/>
              <a:ext cx="184231" cy="172692"/>
            </a:xfrm>
            <a:custGeom>
              <a:avLst/>
              <a:gdLst>
                <a:gd name="connsiteX0" fmla="*/ 184161 w 184231"/>
                <a:gd name="connsiteY0" fmla="*/ 674 h 172692"/>
                <a:gd name="connsiteX1" fmla="*/ 177471 w 184231"/>
                <a:gd name="connsiteY1" fmla="*/ 674 h 172692"/>
                <a:gd name="connsiteX2" fmla="*/ 9275 w 184231"/>
                <a:gd name="connsiteY2" fmla="*/ 674 h 172692"/>
                <a:gd name="connsiteX3" fmla="*/ 674 w 184231"/>
                <a:gd name="connsiteY3" fmla="*/ 9275 h 172692"/>
                <a:gd name="connsiteX4" fmla="*/ 674 w 184231"/>
                <a:gd name="connsiteY4" fmla="*/ 166003 h 172692"/>
                <a:gd name="connsiteX5" fmla="*/ 674 w 184231"/>
                <a:gd name="connsiteY5" fmla="*/ 172693 h 172692"/>
                <a:gd name="connsiteX6" fmla="*/ 6408 w 184231"/>
                <a:gd name="connsiteY6" fmla="*/ 172693 h 172692"/>
                <a:gd name="connsiteX7" fmla="*/ 174604 w 184231"/>
                <a:gd name="connsiteY7" fmla="*/ 172693 h 172692"/>
                <a:gd name="connsiteX8" fmla="*/ 183205 w 184231"/>
                <a:gd name="connsiteY8" fmla="*/ 164092 h 172692"/>
                <a:gd name="connsiteX9" fmla="*/ 183205 w 184231"/>
                <a:gd name="connsiteY9" fmla="*/ 6408 h 172692"/>
                <a:gd name="connsiteX10" fmla="*/ 184161 w 184231"/>
                <a:gd name="connsiteY10" fmla="*/ 674 h 172692"/>
                <a:gd name="connsiteX11" fmla="*/ 169826 w 184231"/>
                <a:gd name="connsiteY11" fmla="*/ 154535 h 172692"/>
                <a:gd name="connsiteX12" fmla="*/ 17876 w 184231"/>
                <a:gd name="connsiteY12" fmla="*/ 154535 h 172692"/>
                <a:gd name="connsiteX13" fmla="*/ 17876 w 184231"/>
                <a:gd name="connsiteY13" fmla="*/ 14053 h 172692"/>
                <a:gd name="connsiteX14" fmla="*/ 169826 w 184231"/>
                <a:gd name="connsiteY14" fmla="*/ 14053 h 172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231" h="172692">
                  <a:moveTo>
                    <a:pt x="184161" y="674"/>
                  </a:moveTo>
                  <a:cubicBezTo>
                    <a:pt x="182020" y="-225"/>
                    <a:pt x="179612" y="-225"/>
                    <a:pt x="177471" y="674"/>
                  </a:cubicBezTo>
                  <a:lnTo>
                    <a:pt x="9275" y="674"/>
                  </a:lnTo>
                  <a:cubicBezTo>
                    <a:pt x="4525" y="674"/>
                    <a:pt x="674" y="4525"/>
                    <a:pt x="674" y="9275"/>
                  </a:cubicBezTo>
                  <a:lnTo>
                    <a:pt x="674" y="166003"/>
                  </a:lnTo>
                  <a:cubicBezTo>
                    <a:pt x="-225" y="168144"/>
                    <a:pt x="-225" y="170552"/>
                    <a:pt x="674" y="172693"/>
                  </a:cubicBezTo>
                  <a:lnTo>
                    <a:pt x="6408" y="172693"/>
                  </a:lnTo>
                  <a:lnTo>
                    <a:pt x="174604" y="172693"/>
                  </a:lnTo>
                  <a:cubicBezTo>
                    <a:pt x="179354" y="172693"/>
                    <a:pt x="183205" y="168842"/>
                    <a:pt x="183205" y="164092"/>
                  </a:cubicBezTo>
                  <a:lnTo>
                    <a:pt x="183205" y="6408"/>
                  </a:lnTo>
                  <a:cubicBezTo>
                    <a:pt x="184056" y="4621"/>
                    <a:pt x="184390" y="2633"/>
                    <a:pt x="184161" y="674"/>
                  </a:cubicBezTo>
                  <a:close/>
                  <a:moveTo>
                    <a:pt x="169826" y="154535"/>
                  </a:moveTo>
                  <a:lnTo>
                    <a:pt x="17876" y="154535"/>
                  </a:lnTo>
                  <a:lnTo>
                    <a:pt x="17876" y="14053"/>
                  </a:lnTo>
                  <a:lnTo>
                    <a:pt x="169826" y="1405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3" name="iSHEJI-9-36"/>
            <p:cNvSpPr/>
            <p:nvPr/>
          </p:nvSpPr>
          <p:spPr>
            <a:xfrm>
              <a:off x="3032134" y="4090776"/>
              <a:ext cx="186588" cy="172513"/>
            </a:xfrm>
            <a:custGeom>
              <a:avLst/>
              <a:gdLst>
                <a:gd name="connsiteX0" fmla="*/ 185821 w 186588"/>
                <a:gd name="connsiteY0" fmla="*/ 6229 h 172513"/>
                <a:gd name="connsiteX1" fmla="*/ 185821 w 186588"/>
                <a:gd name="connsiteY1" fmla="*/ 495 h 172513"/>
                <a:gd name="connsiteX2" fmla="*/ 180087 w 186588"/>
                <a:gd name="connsiteY2" fmla="*/ 495 h 172513"/>
                <a:gd name="connsiteX3" fmla="*/ 8068 w 186588"/>
                <a:gd name="connsiteY3" fmla="*/ 495 h 172513"/>
                <a:gd name="connsiteX4" fmla="*/ 366 w 186588"/>
                <a:gd name="connsiteY4" fmla="*/ 8082 h 172513"/>
                <a:gd name="connsiteX5" fmla="*/ 423 w 186588"/>
                <a:gd name="connsiteY5" fmla="*/ 9096 h 172513"/>
                <a:gd name="connsiteX6" fmla="*/ 423 w 186588"/>
                <a:gd name="connsiteY6" fmla="*/ 165824 h 172513"/>
                <a:gd name="connsiteX7" fmla="*/ 423 w 186588"/>
                <a:gd name="connsiteY7" fmla="*/ 172514 h 172513"/>
                <a:gd name="connsiteX8" fmla="*/ 6157 w 186588"/>
                <a:gd name="connsiteY8" fmla="*/ 172514 h 172513"/>
                <a:gd name="connsiteX9" fmla="*/ 175309 w 186588"/>
                <a:gd name="connsiteY9" fmla="*/ 172514 h 172513"/>
                <a:gd name="connsiteX10" fmla="*/ 183910 w 186588"/>
                <a:gd name="connsiteY10" fmla="*/ 163913 h 172513"/>
                <a:gd name="connsiteX11" fmla="*/ 16669 w 186588"/>
                <a:gd name="connsiteY11" fmla="*/ 154356 h 172513"/>
                <a:gd name="connsiteX12" fmla="*/ 16669 w 186588"/>
                <a:gd name="connsiteY12" fmla="*/ 13874 h 172513"/>
                <a:gd name="connsiteX13" fmla="*/ 168619 w 186588"/>
                <a:gd name="connsiteY13" fmla="*/ 13874 h 172513"/>
                <a:gd name="connsiteX14" fmla="*/ 168619 w 186588"/>
                <a:gd name="connsiteY14" fmla="*/ 153400 h 172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588" h="172513">
                  <a:moveTo>
                    <a:pt x="185821" y="6229"/>
                  </a:moveTo>
                  <a:cubicBezTo>
                    <a:pt x="186844" y="4451"/>
                    <a:pt x="186844" y="2272"/>
                    <a:pt x="185821" y="495"/>
                  </a:cubicBezTo>
                  <a:cubicBezTo>
                    <a:pt x="183967" y="-165"/>
                    <a:pt x="181941" y="-165"/>
                    <a:pt x="180087" y="495"/>
                  </a:cubicBezTo>
                  <a:lnTo>
                    <a:pt x="8068" y="495"/>
                  </a:lnTo>
                  <a:cubicBezTo>
                    <a:pt x="3844" y="466"/>
                    <a:pt x="394" y="3859"/>
                    <a:pt x="366" y="8082"/>
                  </a:cubicBezTo>
                  <a:cubicBezTo>
                    <a:pt x="356" y="8417"/>
                    <a:pt x="385" y="8761"/>
                    <a:pt x="423" y="9096"/>
                  </a:cubicBezTo>
                  <a:lnTo>
                    <a:pt x="423" y="165824"/>
                  </a:lnTo>
                  <a:cubicBezTo>
                    <a:pt x="-141" y="168022"/>
                    <a:pt x="-141" y="170316"/>
                    <a:pt x="423" y="172514"/>
                  </a:cubicBezTo>
                  <a:lnTo>
                    <a:pt x="6157" y="172514"/>
                  </a:lnTo>
                  <a:lnTo>
                    <a:pt x="175309" y="172514"/>
                  </a:lnTo>
                  <a:cubicBezTo>
                    <a:pt x="180059" y="172514"/>
                    <a:pt x="183910" y="168662"/>
                    <a:pt x="183910" y="163913"/>
                  </a:cubicBezTo>
                  <a:close/>
                  <a:moveTo>
                    <a:pt x="16669" y="154356"/>
                  </a:moveTo>
                  <a:lnTo>
                    <a:pt x="16669" y="13874"/>
                  </a:lnTo>
                  <a:lnTo>
                    <a:pt x="168619" y="13874"/>
                  </a:lnTo>
                  <a:lnTo>
                    <a:pt x="168619" y="15340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4" name="iSHEJI-9-37"/>
            <p:cNvSpPr/>
            <p:nvPr/>
          </p:nvSpPr>
          <p:spPr>
            <a:xfrm>
              <a:off x="3230379" y="4090597"/>
              <a:ext cx="184046" cy="175277"/>
            </a:xfrm>
            <a:custGeom>
              <a:avLst/>
              <a:gdLst>
                <a:gd name="connsiteX0" fmla="*/ 183487 w 184046"/>
                <a:gd name="connsiteY0" fmla="*/ 674 h 175277"/>
                <a:gd name="connsiteX1" fmla="*/ 176797 w 184046"/>
                <a:gd name="connsiteY1" fmla="*/ 674 h 175277"/>
                <a:gd name="connsiteX2" fmla="*/ 8601 w 184046"/>
                <a:gd name="connsiteY2" fmla="*/ 674 h 175277"/>
                <a:gd name="connsiteX3" fmla="*/ 0 w 184046"/>
                <a:gd name="connsiteY3" fmla="*/ 9275 h 175277"/>
                <a:gd name="connsiteX4" fmla="*/ 0 w 184046"/>
                <a:gd name="connsiteY4" fmla="*/ 166003 h 175277"/>
                <a:gd name="connsiteX5" fmla="*/ 8601 w 184046"/>
                <a:gd name="connsiteY5" fmla="*/ 174604 h 175277"/>
                <a:gd name="connsiteX6" fmla="*/ 176797 w 184046"/>
                <a:gd name="connsiteY6" fmla="*/ 174604 h 175277"/>
                <a:gd name="connsiteX7" fmla="*/ 183487 w 184046"/>
                <a:gd name="connsiteY7" fmla="*/ 174604 h 175277"/>
                <a:gd name="connsiteX8" fmla="*/ 183487 w 184046"/>
                <a:gd name="connsiteY8" fmla="*/ 168870 h 175277"/>
                <a:gd name="connsiteX9" fmla="*/ 183487 w 184046"/>
                <a:gd name="connsiteY9" fmla="*/ 6408 h 175277"/>
                <a:gd name="connsiteX10" fmla="*/ 183487 w 184046"/>
                <a:gd name="connsiteY10" fmla="*/ 674 h 175277"/>
                <a:gd name="connsiteX11" fmla="*/ 168196 w 184046"/>
                <a:gd name="connsiteY11" fmla="*/ 154535 h 175277"/>
                <a:gd name="connsiteX12" fmla="*/ 17202 w 184046"/>
                <a:gd name="connsiteY12" fmla="*/ 154535 h 175277"/>
                <a:gd name="connsiteX13" fmla="*/ 17202 w 184046"/>
                <a:gd name="connsiteY13" fmla="*/ 14053 h 175277"/>
                <a:gd name="connsiteX14" fmla="*/ 168196 w 184046"/>
                <a:gd name="connsiteY14" fmla="*/ 14053 h 17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046" h="175277">
                  <a:moveTo>
                    <a:pt x="183487" y="674"/>
                  </a:moveTo>
                  <a:cubicBezTo>
                    <a:pt x="181346" y="-225"/>
                    <a:pt x="178938" y="-225"/>
                    <a:pt x="176797" y="674"/>
                  </a:cubicBezTo>
                  <a:lnTo>
                    <a:pt x="8601" y="674"/>
                  </a:lnTo>
                  <a:cubicBezTo>
                    <a:pt x="3851" y="674"/>
                    <a:pt x="0" y="4525"/>
                    <a:pt x="0" y="9275"/>
                  </a:cubicBezTo>
                  <a:lnTo>
                    <a:pt x="0" y="166003"/>
                  </a:lnTo>
                  <a:cubicBezTo>
                    <a:pt x="0" y="170753"/>
                    <a:pt x="3851" y="174604"/>
                    <a:pt x="8601" y="174604"/>
                  </a:cubicBezTo>
                  <a:lnTo>
                    <a:pt x="176797" y="174604"/>
                  </a:lnTo>
                  <a:cubicBezTo>
                    <a:pt x="178938" y="175503"/>
                    <a:pt x="181346" y="175503"/>
                    <a:pt x="183487" y="174604"/>
                  </a:cubicBezTo>
                  <a:cubicBezTo>
                    <a:pt x="183487" y="174604"/>
                    <a:pt x="183487" y="174604"/>
                    <a:pt x="183487" y="168870"/>
                  </a:cubicBezTo>
                  <a:lnTo>
                    <a:pt x="183487" y="6408"/>
                  </a:lnTo>
                  <a:cubicBezTo>
                    <a:pt x="184232" y="4573"/>
                    <a:pt x="184232" y="2509"/>
                    <a:pt x="183487" y="674"/>
                  </a:cubicBezTo>
                  <a:close/>
                  <a:moveTo>
                    <a:pt x="168196" y="154535"/>
                  </a:moveTo>
                  <a:lnTo>
                    <a:pt x="17202" y="154535"/>
                  </a:lnTo>
                  <a:lnTo>
                    <a:pt x="17202" y="14053"/>
                  </a:lnTo>
                  <a:lnTo>
                    <a:pt x="168196" y="1405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5" name="iSHEJI-9-38"/>
            <p:cNvSpPr/>
            <p:nvPr/>
          </p:nvSpPr>
          <p:spPr>
            <a:xfrm>
              <a:off x="3427556" y="4088404"/>
              <a:ext cx="181759" cy="171708"/>
            </a:xfrm>
            <a:custGeom>
              <a:avLst/>
              <a:gdLst>
                <a:gd name="connsiteX0" fmla="*/ 178398 w 181759"/>
                <a:gd name="connsiteY0" fmla="*/ 0 h 171708"/>
                <a:gd name="connsiteX1" fmla="*/ 9246 w 181759"/>
                <a:gd name="connsiteY1" fmla="*/ 0 h 171708"/>
                <a:gd name="connsiteX2" fmla="*/ 645 w 181759"/>
                <a:gd name="connsiteY2" fmla="*/ 8601 h 171708"/>
                <a:gd name="connsiteX3" fmla="*/ 645 w 181759"/>
                <a:gd name="connsiteY3" fmla="*/ 165329 h 171708"/>
                <a:gd name="connsiteX4" fmla="*/ 645 w 181759"/>
                <a:gd name="connsiteY4" fmla="*/ 171064 h 171708"/>
                <a:gd name="connsiteX5" fmla="*/ 6379 w 181759"/>
                <a:gd name="connsiteY5" fmla="*/ 171064 h 171708"/>
                <a:gd name="connsiteX6" fmla="*/ 175531 w 181759"/>
                <a:gd name="connsiteY6" fmla="*/ 171064 h 171708"/>
                <a:gd name="connsiteX7" fmla="*/ 181265 w 181759"/>
                <a:gd name="connsiteY7" fmla="*/ 171064 h 171708"/>
                <a:gd name="connsiteX8" fmla="*/ 181265 w 181759"/>
                <a:gd name="connsiteY8" fmla="*/ 165329 h 171708"/>
                <a:gd name="connsiteX9" fmla="*/ 181265 w 181759"/>
                <a:gd name="connsiteY9" fmla="*/ 8601 h 171708"/>
                <a:gd name="connsiteX10" fmla="*/ 178398 w 181759"/>
                <a:gd name="connsiteY10" fmla="*/ 0 h 171708"/>
                <a:gd name="connsiteX11" fmla="*/ 169797 w 181759"/>
                <a:gd name="connsiteY11" fmla="*/ 156728 h 171708"/>
                <a:gd name="connsiteX12" fmla="*/ 17847 w 181759"/>
                <a:gd name="connsiteY12" fmla="*/ 156728 h 171708"/>
                <a:gd name="connsiteX13" fmla="*/ 17847 w 181759"/>
                <a:gd name="connsiteY13" fmla="*/ 16246 h 171708"/>
                <a:gd name="connsiteX14" fmla="*/ 169797 w 181759"/>
                <a:gd name="connsiteY14" fmla="*/ 16246 h 171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1759" h="171708">
                  <a:moveTo>
                    <a:pt x="178398" y="0"/>
                  </a:moveTo>
                  <a:lnTo>
                    <a:pt x="9246" y="0"/>
                  </a:lnTo>
                  <a:cubicBezTo>
                    <a:pt x="4496" y="0"/>
                    <a:pt x="645" y="3851"/>
                    <a:pt x="645" y="8601"/>
                  </a:cubicBezTo>
                  <a:lnTo>
                    <a:pt x="645" y="165329"/>
                  </a:lnTo>
                  <a:cubicBezTo>
                    <a:pt x="-215" y="167145"/>
                    <a:pt x="-215" y="169248"/>
                    <a:pt x="645" y="171064"/>
                  </a:cubicBezTo>
                  <a:cubicBezTo>
                    <a:pt x="2499" y="171723"/>
                    <a:pt x="4525" y="171723"/>
                    <a:pt x="6379" y="171064"/>
                  </a:cubicBezTo>
                  <a:lnTo>
                    <a:pt x="175531" y="171064"/>
                  </a:lnTo>
                  <a:cubicBezTo>
                    <a:pt x="177347" y="171924"/>
                    <a:pt x="179449" y="171924"/>
                    <a:pt x="181265" y="171064"/>
                  </a:cubicBezTo>
                  <a:cubicBezTo>
                    <a:pt x="181925" y="169209"/>
                    <a:pt x="181925" y="167183"/>
                    <a:pt x="181265" y="165329"/>
                  </a:cubicBezTo>
                  <a:lnTo>
                    <a:pt x="181265" y="8601"/>
                  </a:lnTo>
                  <a:cubicBezTo>
                    <a:pt x="182020" y="5419"/>
                    <a:pt x="180911" y="2093"/>
                    <a:pt x="178398" y="0"/>
                  </a:cubicBezTo>
                  <a:close/>
                  <a:moveTo>
                    <a:pt x="169797" y="156728"/>
                  </a:moveTo>
                  <a:lnTo>
                    <a:pt x="17847" y="156728"/>
                  </a:lnTo>
                  <a:lnTo>
                    <a:pt x="17847" y="16246"/>
                  </a:lnTo>
                  <a:lnTo>
                    <a:pt x="169797" y="16246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6" name="iSHEJI-9-39"/>
            <p:cNvSpPr/>
            <p:nvPr/>
          </p:nvSpPr>
          <p:spPr>
            <a:xfrm>
              <a:off x="3626484" y="4088404"/>
              <a:ext cx="185892" cy="171830"/>
            </a:xfrm>
            <a:custGeom>
              <a:avLst/>
              <a:gdLst>
                <a:gd name="connsiteX0" fmla="*/ 185893 w 185892"/>
                <a:gd name="connsiteY0" fmla="*/ 8601 h 171830"/>
                <a:gd name="connsiteX1" fmla="*/ 177292 w 185892"/>
                <a:gd name="connsiteY1" fmla="*/ 0 h 171830"/>
                <a:gd name="connsiteX2" fmla="*/ 9096 w 185892"/>
                <a:gd name="connsiteY2" fmla="*/ 0 h 171830"/>
                <a:gd name="connsiteX3" fmla="*/ 495 w 185892"/>
                <a:gd name="connsiteY3" fmla="*/ 8601 h 171830"/>
                <a:gd name="connsiteX4" fmla="*/ 495 w 185892"/>
                <a:gd name="connsiteY4" fmla="*/ 165329 h 171830"/>
                <a:gd name="connsiteX5" fmla="*/ 495 w 185892"/>
                <a:gd name="connsiteY5" fmla="*/ 171064 h 171830"/>
                <a:gd name="connsiteX6" fmla="*/ 6229 w 185892"/>
                <a:gd name="connsiteY6" fmla="*/ 171064 h 171830"/>
                <a:gd name="connsiteX7" fmla="*/ 175381 w 185892"/>
                <a:gd name="connsiteY7" fmla="*/ 171064 h 171830"/>
                <a:gd name="connsiteX8" fmla="*/ 181115 w 185892"/>
                <a:gd name="connsiteY8" fmla="*/ 171064 h 171830"/>
                <a:gd name="connsiteX9" fmla="*/ 181115 w 185892"/>
                <a:gd name="connsiteY9" fmla="*/ 165329 h 171830"/>
                <a:gd name="connsiteX10" fmla="*/ 17697 w 185892"/>
                <a:gd name="connsiteY10" fmla="*/ 156728 h 171830"/>
                <a:gd name="connsiteX11" fmla="*/ 17697 w 185892"/>
                <a:gd name="connsiteY11" fmla="*/ 16246 h 171830"/>
                <a:gd name="connsiteX12" fmla="*/ 168691 w 185892"/>
                <a:gd name="connsiteY12" fmla="*/ 16246 h 171830"/>
                <a:gd name="connsiteX13" fmla="*/ 168691 w 185892"/>
                <a:gd name="connsiteY13" fmla="*/ 155773 h 17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5892" h="171830">
                  <a:moveTo>
                    <a:pt x="185893" y="8601"/>
                  </a:moveTo>
                  <a:cubicBezTo>
                    <a:pt x="185893" y="3851"/>
                    <a:pt x="182042" y="0"/>
                    <a:pt x="177292" y="0"/>
                  </a:cubicBezTo>
                  <a:lnTo>
                    <a:pt x="9096" y="0"/>
                  </a:lnTo>
                  <a:cubicBezTo>
                    <a:pt x="4346" y="0"/>
                    <a:pt x="495" y="3851"/>
                    <a:pt x="495" y="8601"/>
                  </a:cubicBezTo>
                  <a:lnTo>
                    <a:pt x="495" y="165329"/>
                  </a:lnTo>
                  <a:cubicBezTo>
                    <a:pt x="-165" y="167183"/>
                    <a:pt x="-165" y="169209"/>
                    <a:pt x="495" y="171064"/>
                  </a:cubicBezTo>
                  <a:cubicBezTo>
                    <a:pt x="2272" y="172086"/>
                    <a:pt x="4451" y="172086"/>
                    <a:pt x="6229" y="171064"/>
                  </a:cubicBezTo>
                  <a:lnTo>
                    <a:pt x="175381" y="171064"/>
                  </a:lnTo>
                  <a:cubicBezTo>
                    <a:pt x="177235" y="171723"/>
                    <a:pt x="179261" y="171723"/>
                    <a:pt x="181115" y="171064"/>
                  </a:cubicBezTo>
                  <a:cubicBezTo>
                    <a:pt x="181526" y="169171"/>
                    <a:pt x="181526" y="167222"/>
                    <a:pt x="181115" y="165329"/>
                  </a:cubicBezTo>
                  <a:close/>
                  <a:moveTo>
                    <a:pt x="17697" y="156728"/>
                  </a:moveTo>
                  <a:lnTo>
                    <a:pt x="17697" y="16246"/>
                  </a:lnTo>
                  <a:lnTo>
                    <a:pt x="168691" y="16246"/>
                  </a:lnTo>
                  <a:lnTo>
                    <a:pt x="168691" y="15577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7" name="iSHEJI-9-40"/>
            <p:cNvSpPr/>
            <p:nvPr/>
          </p:nvSpPr>
          <p:spPr>
            <a:xfrm>
              <a:off x="3826994" y="4088404"/>
              <a:ext cx="184160" cy="169825"/>
            </a:xfrm>
            <a:custGeom>
              <a:avLst/>
              <a:gdLst>
                <a:gd name="connsiteX0" fmla="*/ 175560 w 184160"/>
                <a:gd name="connsiteY0" fmla="*/ 0 h 169825"/>
                <a:gd name="connsiteX1" fmla="*/ 6408 w 184160"/>
                <a:gd name="connsiteY1" fmla="*/ 0 h 169825"/>
                <a:gd name="connsiteX2" fmla="*/ 674 w 184160"/>
                <a:gd name="connsiteY2" fmla="*/ 0 h 169825"/>
                <a:gd name="connsiteX3" fmla="*/ 674 w 184160"/>
                <a:gd name="connsiteY3" fmla="*/ 6690 h 169825"/>
                <a:gd name="connsiteX4" fmla="*/ 674 w 184160"/>
                <a:gd name="connsiteY4" fmla="*/ 163418 h 169825"/>
                <a:gd name="connsiteX5" fmla="*/ 674 w 184160"/>
                <a:gd name="connsiteY5" fmla="*/ 169152 h 169825"/>
                <a:gd name="connsiteX6" fmla="*/ 7363 w 184160"/>
                <a:gd name="connsiteY6" fmla="*/ 169152 h 169825"/>
                <a:gd name="connsiteX7" fmla="*/ 175560 w 184160"/>
                <a:gd name="connsiteY7" fmla="*/ 169152 h 169825"/>
                <a:gd name="connsiteX8" fmla="*/ 184161 w 184160"/>
                <a:gd name="connsiteY8" fmla="*/ 160551 h 169825"/>
                <a:gd name="connsiteX9" fmla="*/ 184161 w 184160"/>
                <a:gd name="connsiteY9" fmla="*/ 8601 h 169825"/>
                <a:gd name="connsiteX10" fmla="*/ 175560 w 184160"/>
                <a:gd name="connsiteY10" fmla="*/ 0 h 169825"/>
                <a:gd name="connsiteX11" fmla="*/ 166959 w 184160"/>
                <a:gd name="connsiteY11" fmla="*/ 156728 h 169825"/>
                <a:gd name="connsiteX12" fmla="*/ 15009 w 184160"/>
                <a:gd name="connsiteY12" fmla="*/ 156728 h 169825"/>
                <a:gd name="connsiteX13" fmla="*/ 15009 w 184160"/>
                <a:gd name="connsiteY13" fmla="*/ 16246 h 169825"/>
                <a:gd name="connsiteX14" fmla="*/ 166959 w 184160"/>
                <a:gd name="connsiteY14" fmla="*/ 16246 h 169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160" h="169825">
                  <a:moveTo>
                    <a:pt x="175560" y="0"/>
                  </a:moveTo>
                  <a:lnTo>
                    <a:pt x="6408" y="0"/>
                  </a:lnTo>
                  <a:lnTo>
                    <a:pt x="674" y="0"/>
                  </a:lnTo>
                  <a:cubicBezTo>
                    <a:pt x="-225" y="2141"/>
                    <a:pt x="-225" y="4549"/>
                    <a:pt x="674" y="6690"/>
                  </a:cubicBezTo>
                  <a:lnTo>
                    <a:pt x="674" y="163418"/>
                  </a:lnTo>
                  <a:cubicBezTo>
                    <a:pt x="-186" y="165234"/>
                    <a:pt x="-186" y="167336"/>
                    <a:pt x="674" y="169152"/>
                  </a:cubicBezTo>
                  <a:cubicBezTo>
                    <a:pt x="2814" y="170050"/>
                    <a:pt x="5223" y="170050"/>
                    <a:pt x="7363" y="169152"/>
                  </a:cubicBezTo>
                  <a:lnTo>
                    <a:pt x="175560" y="169152"/>
                  </a:lnTo>
                  <a:cubicBezTo>
                    <a:pt x="180118" y="168713"/>
                    <a:pt x="183721" y="165110"/>
                    <a:pt x="184161" y="160551"/>
                  </a:cubicBezTo>
                  <a:lnTo>
                    <a:pt x="184161" y="8601"/>
                  </a:lnTo>
                  <a:cubicBezTo>
                    <a:pt x="184161" y="3851"/>
                    <a:pt x="180309" y="0"/>
                    <a:pt x="175560" y="0"/>
                  </a:cubicBezTo>
                  <a:close/>
                  <a:moveTo>
                    <a:pt x="166959" y="156728"/>
                  </a:moveTo>
                  <a:lnTo>
                    <a:pt x="15009" y="156728"/>
                  </a:lnTo>
                  <a:lnTo>
                    <a:pt x="15009" y="16246"/>
                  </a:lnTo>
                  <a:lnTo>
                    <a:pt x="166959" y="16246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8" name="iSHEJI-9-41"/>
            <p:cNvSpPr/>
            <p:nvPr/>
          </p:nvSpPr>
          <p:spPr>
            <a:xfrm>
              <a:off x="4023084" y="4089641"/>
              <a:ext cx="186200" cy="172382"/>
            </a:xfrm>
            <a:custGeom>
              <a:avLst/>
              <a:gdLst>
                <a:gd name="connsiteX0" fmla="*/ 185893 w 186200"/>
                <a:gd name="connsiteY0" fmla="*/ 6408 h 172382"/>
                <a:gd name="connsiteX1" fmla="*/ 185893 w 186200"/>
                <a:gd name="connsiteY1" fmla="*/ 674 h 172382"/>
                <a:gd name="connsiteX2" fmla="*/ 179203 w 186200"/>
                <a:gd name="connsiteY2" fmla="*/ 674 h 172382"/>
                <a:gd name="connsiteX3" fmla="*/ 9095 w 186200"/>
                <a:gd name="connsiteY3" fmla="*/ 674 h 172382"/>
                <a:gd name="connsiteX4" fmla="*/ 494 w 186200"/>
                <a:gd name="connsiteY4" fmla="*/ 9275 h 172382"/>
                <a:gd name="connsiteX5" fmla="*/ 494 w 186200"/>
                <a:gd name="connsiteY5" fmla="*/ 166003 h 172382"/>
                <a:gd name="connsiteX6" fmla="*/ 494 w 186200"/>
                <a:gd name="connsiteY6" fmla="*/ 171737 h 172382"/>
                <a:gd name="connsiteX7" fmla="*/ 6229 w 186200"/>
                <a:gd name="connsiteY7" fmla="*/ 171737 h 172382"/>
                <a:gd name="connsiteX8" fmla="*/ 174425 w 186200"/>
                <a:gd name="connsiteY8" fmla="*/ 171737 h 172382"/>
                <a:gd name="connsiteX9" fmla="*/ 183026 w 186200"/>
                <a:gd name="connsiteY9" fmla="*/ 163136 h 172382"/>
                <a:gd name="connsiteX10" fmla="*/ 17696 w 186200"/>
                <a:gd name="connsiteY10" fmla="*/ 155491 h 172382"/>
                <a:gd name="connsiteX11" fmla="*/ 17696 w 186200"/>
                <a:gd name="connsiteY11" fmla="*/ 15009 h 172382"/>
                <a:gd name="connsiteX12" fmla="*/ 168691 w 186200"/>
                <a:gd name="connsiteY12" fmla="*/ 15009 h 172382"/>
                <a:gd name="connsiteX13" fmla="*/ 168691 w 186200"/>
                <a:gd name="connsiteY13" fmla="*/ 155491 h 172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200" h="172382">
                  <a:moveTo>
                    <a:pt x="185893" y="6408"/>
                  </a:moveTo>
                  <a:cubicBezTo>
                    <a:pt x="186304" y="4516"/>
                    <a:pt x="186304" y="2566"/>
                    <a:pt x="185893" y="674"/>
                  </a:cubicBezTo>
                  <a:cubicBezTo>
                    <a:pt x="183752" y="-225"/>
                    <a:pt x="181344" y="-225"/>
                    <a:pt x="179203" y="674"/>
                  </a:cubicBezTo>
                  <a:lnTo>
                    <a:pt x="9095" y="674"/>
                  </a:lnTo>
                  <a:cubicBezTo>
                    <a:pt x="4346" y="674"/>
                    <a:pt x="494" y="4525"/>
                    <a:pt x="494" y="9275"/>
                  </a:cubicBezTo>
                  <a:lnTo>
                    <a:pt x="494" y="166003"/>
                  </a:lnTo>
                  <a:cubicBezTo>
                    <a:pt x="-165" y="167857"/>
                    <a:pt x="-165" y="169883"/>
                    <a:pt x="494" y="171737"/>
                  </a:cubicBezTo>
                  <a:cubicBezTo>
                    <a:pt x="2310" y="172597"/>
                    <a:pt x="4413" y="172597"/>
                    <a:pt x="6229" y="171737"/>
                  </a:cubicBezTo>
                  <a:lnTo>
                    <a:pt x="174425" y="171737"/>
                  </a:lnTo>
                  <a:cubicBezTo>
                    <a:pt x="179175" y="171737"/>
                    <a:pt x="183026" y="167886"/>
                    <a:pt x="183026" y="163136"/>
                  </a:cubicBezTo>
                  <a:close/>
                  <a:moveTo>
                    <a:pt x="17696" y="155491"/>
                  </a:moveTo>
                  <a:lnTo>
                    <a:pt x="17696" y="15009"/>
                  </a:lnTo>
                  <a:lnTo>
                    <a:pt x="168691" y="15009"/>
                  </a:lnTo>
                  <a:lnTo>
                    <a:pt x="168691" y="155491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49" name="iSHEJI-9-42"/>
            <p:cNvSpPr/>
            <p:nvPr/>
          </p:nvSpPr>
          <p:spPr>
            <a:xfrm>
              <a:off x="1651626" y="4088944"/>
              <a:ext cx="378441" cy="174346"/>
            </a:xfrm>
            <a:custGeom>
              <a:avLst/>
              <a:gdLst>
                <a:gd name="connsiteX0" fmla="*/ 377486 w 378441"/>
                <a:gd name="connsiteY0" fmla="*/ 9017 h 174346"/>
                <a:gd name="connsiteX1" fmla="*/ 373546 w 378441"/>
                <a:gd name="connsiteY1" fmla="*/ 416 h 174346"/>
                <a:gd name="connsiteX2" fmla="*/ 368885 w 378441"/>
                <a:gd name="connsiteY2" fmla="*/ 416 h 174346"/>
                <a:gd name="connsiteX3" fmla="*/ 8601 w 378441"/>
                <a:gd name="connsiteY3" fmla="*/ 416 h 174346"/>
                <a:gd name="connsiteX4" fmla="*/ 0 w 378441"/>
                <a:gd name="connsiteY4" fmla="*/ 9017 h 174346"/>
                <a:gd name="connsiteX5" fmla="*/ 0 w 378441"/>
                <a:gd name="connsiteY5" fmla="*/ 165745 h 174346"/>
                <a:gd name="connsiteX6" fmla="*/ 8601 w 378441"/>
                <a:gd name="connsiteY6" fmla="*/ 174346 h 174346"/>
                <a:gd name="connsiteX7" fmla="*/ 369841 w 378441"/>
                <a:gd name="connsiteY7" fmla="*/ 174346 h 174346"/>
                <a:gd name="connsiteX8" fmla="*/ 378442 w 378441"/>
                <a:gd name="connsiteY8" fmla="*/ 165745 h 174346"/>
                <a:gd name="connsiteX9" fmla="*/ 17202 w 378441"/>
                <a:gd name="connsiteY9" fmla="*/ 157144 h 174346"/>
                <a:gd name="connsiteX10" fmla="*/ 17202 w 378441"/>
                <a:gd name="connsiteY10" fmla="*/ 15706 h 174346"/>
                <a:gd name="connsiteX11" fmla="*/ 361240 w 378441"/>
                <a:gd name="connsiteY11" fmla="*/ 15706 h 174346"/>
                <a:gd name="connsiteX12" fmla="*/ 361240 w 378441"/>
                <a:gd name="connsiteY12" fmla="*/ 155233 h 17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8441" h="174346">
                  <a:moveTo>
                    <a:pt x="377486" y="9017"/>
                  </a:moveTo>
                  <a:cubicBezTo>
                    <a:pt x="378774" y="5557"/>
                    <a:pt x="377009" y="1706"/>
                    <a:pt x="373546" y="416"/>
                  </a:cubicBezTo>
                  <a:cubicBezTo>
                    <a:pt x="372043" y="-139"/>
                    <a:pt x="370389" y="-139"/>
                    <a:pt x="368885" y="416"/>
                  </a:cubicBezTo>
                  <a:lnTo>
                    <a:pt x="8601" y="416"/>
                  </a:lnTo>
                  <a:cubicBezTo>
                    <a:pt x="3850" y="416"/>
                    <a:pt x="0" y="4267"/>
                    <a:pt x="0" y="9017"/>
                  </a:cubicBezTo>
                  <a:lnTo>
                    <a:pt x="0" y="165745"/>
                  </a:lnTo>
                  <a:cubicBezTo>
                    <a:pt x="749" y="170151"/>
                    <a:pt x="4198" y="173601"/>
                    <a:pt x="8601" y="174346"/>
                  </a:cubicBezTo>
                  <a:lnTo>
                    <a:pt x="369841" y="174346"/>
                  </a:lnTo>
                  <a:cubicBezTo>
                    <a:pt x="374592" y="174346"/>
                    <a:pt x="378442" y="170495"/>
                    <a:pt x="378442" y="165745"/>
                  </a:cubicBezTo>
                  <a:close/>
                  <a:moveTo>
                    <a:pt x="17202" y="157144"/>
                  </a:moveTo>
                  <a:lnTo>
                    <a:pt x="17202" y="15706"/>
                  </a:lnTo>
                  <a:lnTo>
                    <a:pt x="361240" y="15706"/>
                  </a:lnTo>
                  <a:lnTo>
                    <a:pt x="361240" y="155233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0" name="iSHEJI-9-43"/>
            <p:cNvSpPr/>
            <p:nvPr/>
          </p:nvSpPr>
          <p:spPr>
            <a:xfrm>
              <a:off x="4224549" y="4089670"/>
              <a:ext cx="315581" cy="172664"/>
            </a:xfrm>
            <a:custGeom>
              <a:avLst/>
              <a:gdLst>
                <a:gd name="connsiteX0" fmla="*/ 315086 w 315581"/>
                <a:gd name="connsiteY0" fmla="*/ 645 h 172664"/>
                <a:gd name="connsiteX1" fmla="*/ 309352 w 315581"/>
                <a:gd name="connsiteY1" fmla="*/ 645 h 172664"/>
                <a:gd name="connsiteX2" fmla="*/ 9275 w 315581"/>
                <a:gd name="connsiteY2" fmla="*/ 645 h 172664"/>
                <a:gd name="connsiteX3" fmla="*/ 674 w 315581"/>
                <a:gd name="connsiteY3" fmla="*/ 9246 h 172664"/>
                <a:gd name="connsiteX4" fmla="*/ 674 w 315581"/>
                <a:gd name="connsiteY4" fmla="*/ 165975 h 172664"/>
                <a:gd name="connsiteX5" fmla="*/ 674 w 315581"/>
                <a:gd name="connsiteY5" fmla="*/ 172664 h 172664"/>
                <a:gd name="connsiteX6" fmla="*/ 6408 w 315581"/>
                <a:gd name="connsiteY6" fmla="*/ 172664 h 172664"/>
                <a:gd name="connsiteX7" fmla="*/ 306485 w 315581"/>
                <a:gd name="connsiteY7" fmla="*/ 172664 h 172664"/>
                <a:gd name="connsiteX8" fmla="*/ 315086 w 315581"/>
                <a:gd name="connsiteY8" fmla="*/ 164063 h 172664"/>
                <a:gd name="connsiteX9" fmla="*/ 315086 w 315581"/>
                <a:gd name="connsiteY9" fmla="*/ 6379 h 172664"/>
                <a:gd name="connsiteX10" fmla="*/ 315086 w 315581"/>
                <a:gd name="connsiteY10" fmla="*/ 645 h 172664"/>
                <a:gd name="connsiteX11" fmla="*/ 302663 w 315581"/>
                <a:gd name="connsiteY11" fmla="*/ 155462 h 172664"/>
                <a:gd name="connsiteX12" fmla="*/ 15964 w 315581"/>
                <a:gd name="connsiteY12" fmla="*/ 155462 h 172664"/>
                <a:gd name="connsiteX13" fmla="*/ 15964 w 315581"/>
                <a:gd name="connsiteY13" fmla="*/ 14980 h 172664"/>
                <a:gd name="connsiteX14" fmla="*/ 302663 w 315581"/>
                <a:gd name="connsiteY14" fmla="*/ 14980 h 172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581" h="172664">
                  <a:moveTo>
                    <a:pt x="315086" y="645"/>
                  </a:moveTo>
                  <a:cubicBezTo>
                    <a:pt x="313271" y="-215"/>
                    <a:pt x="311168" y="-215"/>
                    <a:pt x="309352" y="645"/>
                  </a:cubicBezTo>
                  <a:lnTo>
                    <a:pt x="9275" y="645"/>
                  </a:lnTo>
                  <a:cubicBezTo>
                    <a:pt x="4716" y="1085"/>
                    <a:pt x="1113" y="4688"/>
                    <a:pt x="674" y="9246"/>
                  </a:cubicBezTo>
                  <a:lnTo>
                    <a:pt x="674" y="165975"/>
                  </a:lnTo>
                  <a:cubicBezTo>
                    <a:pt x="-225" y="168115"/>
                    <a:pt x="-225" y="170523"/>
                    <a:pt x="674" y="172664"/>
                  </a:cubicBezTo>
                  <a:cubicBezTo>
                    <a:pt x="674" y="172664"/>
                    <a:pt x="674" y="172664"/>
                    <a:pt x="6408" y="172664"/>
                  </a:cubicBezTo>
                  <a:lnTo>
                    <a:pt x="306485" y="172664"/>
                  </a:lnTo>
                  <a:cubicBezTo>
                    <a:pt x="311235" y="172664"/>
                    <a:pt x="315086" y="168813"/>
                    <a:pt x="315086" y="164063"/>
                  </a:cubicBezTo>
                  <a:lnTo>
                    <a:pt x="315086" y="6379"/>
                  </a:lnTo>
                  <a:cubicBezTo>
                    <a:pt x="315746" y="4525"/>
                    <a:pt x="315746" y="2499"/>
                    <a:pt x="315086" y="645"/>
                  </a:cubicBezTo>
                  <a:close/>
                  <a:moveTo>
                    <a:pt x="302663" y="155462"/>
                  </a:moveTo>
                  <a:lnTo>
                    <a:pt x="15964" y="155462"/>
                  </a:lnTo>
                  <a:lnTo>
                    <a:pt x="15964" y="14980"/>
                  </a:lnTo>
                  <a:lnTo>
                    <a:pt x="302663" y="1498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1" name="iSHEJI-9-44"/>
            <p:cNvSpPr/>
            <p:nvPr/>
          </p:nvSpPr>
          <p:spPr>
            <a:xfrm>
              <a:off x="1944589" y="3898688"/>
              <a:ext cx="185827" cy="172513"/>
            </a:xfrm>
            <a:custGeom>
              <a:avLst/>
              <a:gdLst>
                <a:gd name="connsiteX0" fmla="*/ 182956 w 185827"/>
                <a:gd name="connsiteY0" fmla="*/ 495 h 172513"/>
                <a:gd name="connsiteX1" fmla="*/ 177222 w 185827"/>
                <a:gd name="connsiteY1" fmla="*/ 495 h 172513"/>
                <a:gd name="connsiteX2" fmla="*/ 9026 w 185827"/>
                <a:gd name="connsiteY2" fmla="*/ 495 h 172513"/>
                <a:gd name="connsiteX3" fmla="*/ 425 w 185827"/>
                <a:gd name="connsiteY3" fmla="*/ 9096 h 172513"/>
                <a:gd name="connsiteX4" fmla="*/ 425 w 185827"/>
                <a:gd name="connsiteY4" fmla="*/ 165824 h 172513"/>
                <a:gd name="connsiteX5" fmla="*/ 425 w 185827"/>
                <a:gd name="connsiteY5" fmla="*/ 172514 h 172513"/>
                <a:gd name="connsiteX6" fmla="*/ 7115 w 185827"/>
                <a:gd name="connsiteY6" fmla="*/ 172514 h 172513"/>
                <a:gd name="connsiteX7" fmla="*/ 177222 w 185827"/>
                <a:gd name="connsiteY7" fmla="*/ 172514 h 172513"/>
                <a:gd name="connsiteX8" fmla="*/ 185823 w 185827"/>
                <a:gd name="connsiteY8" fmla="*/ 163913 h 172513"/>
                <a:gd name="connsiteX9" fmla="*/ 185823 w 185827"/>
                <a:gd name="connsiteY9" fmla="*/ 6229 h 172513"/>
                <a:gd name="connsiteX10" fmla="*/ 182956 w 185827"/>
                <a:gd name="connsiteY10" fmla="*/ 495 h 172513"/>
                <a:gd name="connsiteX11" fmla="*/ 168621 w 185827"/>
                <a:gd name="connsiteY11" fmla="*/ 154356 h 172513"/>
                <a:gd name="connsiteX12" fmla="*/ 16671 w 185827"/>
                <a:gd name="connsiteY12" fmla="*/ 154356 h 172513"/>
                <a:gd name="connsiteX13" fmla="*/ 16671 w 185827"/>
                <a:gd name="connsiteY13" fmla="*/ 14830 h 172513"/>
                <a:gd name="connsiteX14" fmla="*/ 168621 w 185827"/>
                <a:gd name="connsiteY14" fmla="*/ 14830 h 172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5827" h="172513">
                  <a:moveTo>
                    <a:pt x="182956" y="495"/>
                  </a:moveTo>
                  <a:cubicBezTo>
                    <a:pt x="181101" y="-165"/>
                    <a:pt x="179077" y="-165"/>
                    <a:pt x="177222" y="495"/>
                  </a:cubicBezTo>
                  <a:lnTo>
                    <a:pt x="9026" y="495"/>
                  </a:lnTo>
                  <a:cubicBezTo>
                    <a:pt x="4275" y="495"/>
                    <a:pt x="425" y="4346"/>
                    <a:pt x="425" y="9096"/>
                  </a:cubicBezTo>
                  <a:lnTo>
                    <a:pt x="425" y="165824"/>
                  </a:lnTo>
                  <a:cubicBezTo>
                    <a:pt x="-142" y="168022"/>
                    <a:pt x="-142" y="170316"/>
                    <a:pt x="425" y="172514"/>
                  </a:cubicBezTo>
                  <a:lnTo>
                    <a:pt x="7115" y="172514"/>
                  </a:lnTo>
                  <a:lnTo>
                    <a:pt x="177222" y="172514"/>
                  </a:lnTo>
                  <a:cubicBezTo>
                    <a:pt x="181973" y="172514"/>
                    <a:pt x="185823" y="168662"/>
                    <a:pt x="185823" y="163913"/>
                  </a:cubicBezTo>
                  <a:lnTo>
                    <a:pt x="185823" y="6229"/>
                  </a:lnTo>
                  <a:cubicBezTo>
                    <a:pt x="185906" y="3954"/>
                    <a:pt x="184826" y="1794"/>
                    <a:pt x="182956" y="495"/>
                  </a:cubicBezTo>
                  <a:close/>
                  <a:moveTo>
                    <a:pt x="168621" y="154356"/>
                  </a:moveTo>
                  <a:lnTo>
                    <a:pt x="16671" y="154356"/>
                  </a:lnTo>
                  <a:lnTo>
                    <a:pt x="16671" y="14830"/>
                  </a:lnTo>
                  <a:lnTo>
                    <a:pt x="168621" y="1483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" name="iSHEJI-9-45"/>
            <p:cNvSpPr/>
            <p:nvPr/>
          </p:nvSpPr>
          <p:spPr>
            <a:xfrm>
              <a:off x="2142191" y="3898509"/>
              <a:ext cx="186999" cy="172231"/>
            </a:xfrm>
            <a:custGeom>
              <a:avLst/>
              <a:gdLst>
                <a:gd name="connsiteX0" fmla="*/ 186999 w 186999"/>
                <a:gd name="connsiteY0" fmla="*/ 6408 h 172231"/>
                <a:gd name="connsiteX1" fmla="*/ 186999 w 186999"/>
                <a:gd name="connsiteY1" fmla="*/ 674 h 172231"/>
                <a:gd name="connsiteX2" fmla="*/ 180309 w 186999"/>
                <a:gd name="connsiteY2" fmla="*/ 674 h 172231"/>
                <a:gd name="connsiteX3" fmla="*/ 9246 w 186999"/>
                <a:gd name="connsiteY3" fmla="*/ 674 h 172231"/>
                <a:gd name="connsiteX4" fmla="*/ 645 w 186999"/>
                <a:gd name="connsiteY4" fmla="*/ 9275 h 172231"/>
                <a:gd name="connsiteX5" fmla="*/ 645 w 186999"/>
                <a:gd name="connsiteY5" fmla="*/ 166003 h 172231"/>
                <a:gd name="connsiteX6" fmla="*/ 645 w 186999"/>
                <a:gd name="connsiteY6" fmla="*/ 171737 h 172231"/>
                <a:gd name="connsiteX7" fmla="*/ 6379 w 186999"/>
                <a:gd name="connsiteY7" fmla="*/ 171737 h 172231"/>
                <a:gd name="connsiteX8" fmla="*/ 175531 w 186999"/>
                <a:gd name="connsiteY8" fmla="*/ 171737 h 172231"/>
                <a:gd name="connsiteX9" fmla="*/ 184132 w 186999"/>
                <a:gd name="connsiteY9" fmla="*/ 163136 h 172231"/>
                <a:gd name="connsiteX10" fmla="*/ 18803 w 186999"/>
                <a:gd name="connsiteY10" fmla="*/ 154535 h 172231"/>
                <a:gd name="connsiteX11" fmla="*/ 18803 w 186999"/>
                <a:gd name="connsiteY11" fmla="*/ 15009 h 172231"/>
                <a:gd name="connsiteX12" fmla="*/ 170753 w 186999"/>
                <a:gd name="connsiteY12" fmla="*/ 15009 h 172231"/>
                <a:gd name="connsiteX13" fmla="*/ 170753 w 186999"/>
                <a:gd name="connsiteY13" fmla="*/ 154535 h 172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999" h="172231">
                  <a:moveTo>
                    <a:pt x="186999" y="6408"/>
                  </a:moveTo>
                  <a:cubicBezTo>
                    <a:pt x="186999" y="6408"/>
                    <a:pt x="186999" y="1630"/>
                    <a:pt x="186999" y="674"/>
                  </a:cubicBezTo>
                  <a:cubicBezTo>
                    <a:pt x="184858" y="-225"/>
                    <a:pt x="182450" y="-225"/>
                    <a:pt x="180309" y="674"/>
                  </a:cubicBezTo>
                  <a:lnTo>
                    <a:pt x="9246" y="674"/>
                  </a:lnTo>
                  <a:cubicBezTo>
                    <a:pt x="4496" y="674"/>
                    <a:pt x="645" y="4525"/>
                    <a:pt x="645" y="9275"/>
                  </a:cubicBezTo>
                  <a:lnTo>
                    <a:pt x="645" y="166003"/>
                  </a:lnTo>
                  <a:cubicBezTo>
                    <a:pt x="-215" y="167819"/>
                    <a:pt x="-215" y="169922"/>
                    <a:pt x="645" y="171737"/>
                  </a:cubicBezTo>
                  <a:cubicBezTo>
                    <a:pt x="2499" y="172397"/>
                    <a:pt x="4525" y="172397"/>
                    <a:pt x="6379" y="171737"/>
                  </a:cubicBezTo>
                  <a:lnTo>
                    <a:pt x="175531" y="171737"/>
                  </a:lnTo>
                  <a:cubicBezTo>
                    <a:pt x="180090" y="171298"/>
                    <a:pt x="183692" y="167695"/>
                    <a:pt x="184132" y="163136"/>
                  </a:cubicBezTo>
                  <a:close/>
                  <a:moveTo>
                    <a:pt x="18803" y="154535"/>
                  </a:moveTo>
                  <a:lnTo>
                    <a:pt x="18803" y="15009"/>
                  </a:lnTo>
                  <a:lnTo>
                    <a:pt x="170753" y="15009"/>
                  </a:lnTo>
                  <a:lnTo>
                    <a:pt x="170753" y="154535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3" name="iSHEJI-9-46"/>
            <p:cNvSpPr/>
            <p:nvPr/>
          </p:nvSpPr>
          <p:spPr>
            <a:xfrm>
              <a:off x="2341213" y="3898509"/>
              <a:ext cx="187711" cy="172411"/>
            </a:xfrm>
            <a:custGeom>
              <a:avLst/>
              <a:gdLst>
                <a:gd name="connsiteX0" fmla="*/ 183888 w 187711"/>
                <a:gd name="connsiteY0" fmla="*/ 674 h 172411"/>
                <a:gd name="connsiteX1" fmla="*/ 177199 w 187711"/>
                <a:gd name="connsiteY1" fmla="*/ 674 h 172411"/>
                <a:gd name="connsiteX2" fmla="*/ 9002 w 187711"/>
                <a:gd name="connsiteY2" fmla="*/ 674 h 172411"/>
                <a:gd name="connsiteX3" fmla="*/ 401 w 187711"/>
                <a:gd name="connsiteY3" fmla="*/ 9275 h 172411"/>
                <a:gd name="connsiteX4" fmla="*/ 401 w 187711"/>
                <a:gd name="connsiteY4" fmla="*/ 166003 h 172411"/>
                <a:gd name="connsiteX5" fmla="*/ 401 w 187711"/>
                <a:gd name="connsiteY5" fmla="*/ 171737 h 172411"/>
                <a:gd name="connsiteX6" fmla="*/ 7091 w 187711"/>
                <a:gd name="connsiteY6" fmla="*/ 171737 h 172411"/>
                <a:gd name="connsiteX7" fmla="*/ 179110 w 187711"/>
                <a:gd name="connsiteY7" fmla="*/ 171737 h 172411"/>
                <a:gd name="connsiteX8" fmla="*/ 187711 w 187711"/>
                <a:gd name="connsiteY8" fmla="*/ 163136 h 172411"/>
                <a:gd name="connsiteX9" fmla="*/ 187711 w 187711"/>
                <a:gd name="connsiteY9" fmla="*/ 6408 h 172411"/>
                <a:gd name="connsiteX10" fmla="*/ 183888 w 187711"/>
                <a:gd name="connsiteY10" fmla="*/ 674 h 172411"/>
                <a:gd name="connsiteX11" fmla="*/ 168598 w 187711"/>
                <a:gd name="connsiteY11" fmla="*/ 154535 h 172411"/>
                <a:gd name="connsiteX12" fmla="*/ 17603 w 187711"/>
                <a:gd name="connsiteY12" fmla="*/ 154535 h 172411"/>
                <a:gd name="connsiteX13" fmla="*/ 17603 w 187711"/>
                <a:gd name="connsiteY13" fmla="*/ 15009 h 172411"/>
                <a:gd name="connsiteX14" fmla="*/ 168598 w 187711"/>
                <a:gd name="connsiteY14" fmla="*/ 15009 h 17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7711" h="172411">
                  <a:moveTo>
                    <a:pt x="183888" y="674"/>
                  </a:moveTo>
                  <a:cubicBezTo>
                    <a:pt x="181748" y="-225"/>
                    <a:pt x="179339" y="-225"/>
                    <a:pt x="177199" y="674"/>
                  </a:cubicBezTo>
                  <a:lnTo>
                    <a:pt x="9002" y="674"/>
                  </a:lnTo>
                  <a:cubicBezTo>
                    <a:pt x="4253" y="674"/>
                    <a:pt x="401" y="4525"/>
                    <a:pt x="401" y="9275"/>
                  </a:cubicBezTo>
                  <a:lnTo>
                    <a:pt x="401" y="166003"/>
                  </a:lnTo>
                  <a:cubicBezTo>
                    <a:pt x="-134" y="167876"/>
                    <a:pt x="-134" y="169864"/>
                    <a:pt x="401" y="171737"/>
                  </a:cubicBezTo>
                  <a:cubicBezTo>
                    <a:pt x="2542" y="172636"/>
                    <a:pt x="4950" y="172636"/>
                    <a:pt x="7091" y="171737"/>
                  </a:cubicBezTo>
                  <a:lnTo>
                    <a:pt x="179110" y="171737"/>
                  </a:lnTo>
                  <a:cubicBezTo>
                    <a:pt x="183860" y="171737"/>
                    <a:pt x="187711" y="167886"/>
                    <a:pt x="187711" y="163136"/>
                  </a:cubicBezTo>
                  <a:lnTo>
                    <a:pt x="187711" y="6408"/>
                  </a:lnTo>
                  <a:cubicBezTo>
                    <a:pt x="187119" y="4124"/>
                    <a:pt x="185771" y="2098"/>
                    <a:pt x="183888" y="674"/>
                  </a:cubicBezTo>
                  <a:close/>
                  <a:moveTo>
                    <a:pt x="168598" y="154535"/>
                  </a:moveTo>
                  <a:lnTo>
                    <a:pt x="17603" y="154535"/>
                  </a:lnTo>
                  <a:lnTo>
                    <a:pt x="17603" y="15009"/>
                  </a:lnTo>
                  <a:lnTo>
                    <a:pt x="168598" y="15009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4" name="iSHEJI-9-47"/>
            <p:cNvSpPr/>
            <p:nvPr/>
          </p:nvSpPr>
          <p:spPr>
            <a:xfrm>
              <a:off x="2541758" y="3896316"/>
              <a:ext cx="186898" cy="172019"/>
            </a:xfrm>
            <a:custGeom>
              <a:avLst/>
              <a:gdLst>
                <a:gd name="connsiteX0" fmla="*/ 183076 w 186898"/>
                <a:gd name="connsiteY0" fmla="*/ 8601 h 172019"/>
                <a:gd name="connsiteX1" fmla="*/ 174475 w 186898"/>
                <a:gd name="connsiteY1" fmla="*/ 0 h 172019"/>
                <a:gd name="connsiteX2" fmla="*/ 6279 w 186898"/>
                <a:gd name="connsiteY2" fmla="*/ 0 h 172019"/>
                <a:gd name="connsiteX3" fmla="*/ 545 w 186898"/>
                <a:gd name="connsiteY3" fmla="*/ 0 h 172019"/>
                <a:gd name="connsiteX4" fmla="*/ 545 w 186898"/>
                <a:gd name="connsiteY4" fmla="*/ 6690 h 172019"/>
                <a:gd name="connsiteX5" fmla="*/ 545 w 186898"/>
                <a:gd name="connsiteY5" fmla="*/ 163418 h 172019"/>
                <a:gd name="connsiteX6" fmla="*/ 9146 w 186898"/>
                <a:gd name="connsiteY6" fmla="*/ 172019 h 172019"/>
                <a:gd name="connsiteX7" fmla="*/ 178298 w 186898"/>
                <a:gd name="connsiteY7" fmla="*/ 172019 h 172019"/>
                <a:gd name="connsiteX8" fmla="*/ 186899 w 186898"/>
                <a:gd name="connsiteY8" fmla="*/ 163418 h 172019"/>
                <a:gd name="connsiteX9" fmla="*/ 14880 w 186898"/>
                <a:gd name="connsiteY9" fmla="*/ 156728 h 172019"/>
                <a:gd name="connsiteX10" fmla="*/ 14880 w 186898"/>
                <a:gd name="connsiteY10" fmla="*/ 17202 h 172019"/>
                <a:gd name="connsiteX11" fmla="*/ 169697 w 186898"/>
                <a:gd name="connsiteY11" fmla="*/ 17202 h 172019"/>
                <a:gd name="connsiteX12" fmla="*/ 169697 w 186898"/>
                <a:gd name="connsiteY12" fmla="*/ 156728 h 17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898" h="172019">
                  <a:moveTo>
                    <a:pt x="183076" y="8601"/>
                  </a:moveTo>
                  <a:cubicBezTo>
                    <a:pt x="183076" y="3851"/>
                    <a:pt x="179225" y="0"/>
                    <a:pt x="174475" y="0"/>
                  </a:cubicBezTo>
                  <a:lnTo>
                    <a:pt x="6279" y="0"/>
                  </a:lnTo>
                  <a:lnTo>
                    <a:pt x="545" y="0"/>
                  </a:lnTo>
                  <a:cubicBezTo>
                    <a:pt x="-182" y="2169"/>
                    <a:pt x="-182" y="4520"/>
                    <a:pt x="545" y="6690"/>
                  </a:cubicBezTo>
                  <a:lnTo>
                    <a:pt x="545" y="163418"/>
                  </a:lnTo>
                  <a:cubicBezTo>
                    <a:pt x="1290" y="167824"/>
                    <a:pt x="4740" y="171274"/>
                    <a:pt x="9146" y="172019"/>
                  </a:cubicBezTo>
                  <a:lnTo>
                    <a:pt x="178298" y="172019"/>
                  </a:lnTo>
                  <a:cubicBezTo>
                    <a:pt x="183047" y="172019"/>
                    <a:pt x="186899" y="168168"/>
                    <a:pt x="186899" y="163418"/>
                  </a:cubicBezTo>
                  <a:close/>
                  <a:moveTo>
                    <a:pt x="14880" y="156728"/>
                  </a:moveTo>
                  <a:lnTo>
                    <a:pt x="14880" y="17202"/>
                  </a:lnTo>
                  <a:lnTo>
                    <a:pt x="169697" y="17202"/>
                  </a:lnTo>
                  <a:lnTo>
                    <a:pt x="169697" y="156728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5" name="iSHEJI-9-48"/>
            <p:cNvSpPr/>
            <p:nvPr/>
          </p:nvSpPr>
          <p:spPr>
            <a:xfrm>
              <a:off x="2737812" y="3898227"/>
              <a:ext cx="184182" cy="171737"/>
            </a:xfrm>
            <a:custGeom>
              <a:avLst/>
              <a:gdLst>
                <a:gd name="connsiteX0" fmla="*/ 182933 w 184182"/>
                <a:gd name="connsiteY0" fmla="*/ 0 h 171737"/>
                <a:gd name="connsiteX1" fmla="*/ 177199 w 184182"/>
                <a:gd name="connsiteY1" fmla="*/ 0 h 171737"/>
                <a:gd name="connsiteX2" fmla="*/ 9002 w 184182"/>
                <a:gd name="connsiteY2" fmla="*/ 0 h 171737"/>
                <a:gd name="connsiteX3" fmla="*/ 401 w 184182"/>
                <a:gd name="connsiteY3" fmla="*/ 8601 h 171737"/>
                <a:gd name="connsiteX4" fmla="*/ 401 w 184182"/>
                <a:gd name="connsiteY4" fmla="*/ 165329 h 171737"/>
                <a:gd name="connsiteX5" fmla="*/ 401 w 184182"/>
                <a:gd name="connsiteY5" fmla="*/ 171063 h 171737"/>
                <a:gd name="connsiteX6" fmla="*/ 7091 w 184182"/>
                <a:gd name="connsiteY6" fmla="*/ 171063 h 171737"/>
                <a:gd name="connsiteX7" fmla="*/ 175287 w 184182"/>
                <a:gd name="connsiteY7" fmla="*/ 171063 h 171737"/>
                <a:gd name="connsiteX8" fmla="*/ 183888 w 184182"/>
                <a:gd name="connsiteY8" fmla="*/ 162463 h 171737"/>
                <a:gd name="connsiteX9" fmla="*/ 183888 w 184182"/>
                <a:gd name="connsiteY9" fmla="*/ 6690 h 171737"/>
                <a:gd name="connsiteX10" fmla="*/ 182933 w 184182"/>
                <a:gd name="connsiteY10" fmla="*/ 0 h 171737"/>
                <a:gd name="connsiteX11" fmla="*/ 164775 w 184182"/>
                <a:gd name="connsiteY11" fmla="*/ 154817 h 171737"/>
                <a:gd name="connsiteX12" fmla="*/ 17603 w 184182"/>
                <a:gd name="connsiteY12" fmla="*/ 154817 h 171737"/>
                <a:gd name="connsiteX13" fmla="*/ 17603 w 184182"/>
                <a:gd name="connsiteY13" fmla="*/ 15291 h 171737"/>
                <a:gd name="connsiteX14" fmla="*/ 164775 w 184182"/>
                <a:gd name="connsiteY14" fmla="*/ 15291 h 17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182" h="171737">
                  <a:moveTo>
                    <a:pt x="182933" y="0"/>
                  </a:moveTo>
                  <a:lnTo>
                    <a:pt x="177199" y="0"/>
                  </a:lnTo>
                  <a:lnTo>
                    <a:pt x="9002" y="0"/>
                  </a:lnTo>
                  <a:cubicBezTo>
                    <a:pt x="4253" y="0"/>
                    <a:pt x="401" y="3851"/>
                    <a:pt x="401" y="8601"/>
                  </a:cubicBezTo>
                  <a:lnTo>
                    <a:pt x="401" y="165329"/>
                  </a:lnTo>
                  <a:cubicBezTo>
                    <a:pt x="-134" y="167203"/>
                    <a:pt x="-134" y="169190"/>
                    <a:pt x="401" y="171063"/>
                  </a:cubicBezTo>
                  <a:cubicBezTo>
                    <a:pt x="2542" y="171962"/>
                    <a:pt x="4950" y="171962"/>
                    <a:pt x="7091" y="171063"/>
                  </a:cubicBezTo>
                  <a:lnTo>
                    <a:pt x="175287" y="171063"/>
                  </a:lnTo>
                  <a:cubicBezTo>
                    <a:pt x="180037" y="171063"/>
                    <a:pt x="183888" y="167212"/>
                    <a:pt x="183888" y="162463"/>
                  </a:cubicBezTo>
                  <a:lnTo>
                    <a:pt x="183888" y="6690"/>
                  </a:lnTo>
                  <a:cubicBezTo>
                    <a:pt x="184500" y="4425"/>
                    <a:pt x="184146" y="2007"/>
                    <a:pt x="182933" y="0"/>
                  </a:cubicBezTo>
                  <a:close/>
                  <a:moveTo>
                    <a:pt x="164775" y="154817"/>
                  </a:moveTo>
                  <a:lnTo>
                    <a:pt x="17603" y="154817"/>
                  </a:lnTo>
                  <a:lnTo>
                    <a:pt x="17603" y="15291"/>
                  </a:lnTo>
                  <a:lnTo>
                    <a:pt x="164775" y="15291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6" name="iSHEJI-9-49"/>
            <p:cNvSpPr/>
            <p:nvPr/>
          </p:nvSpPr>
          <p:spPr>
            <a:xfrm>
              <a:off x="2936035" y="3898227"/>
              <a:ext cx="183911" cy="173619"/>
            </a:xfrm>
            <a:custGeom>
              <a:avLst/>
              <a:gdLst>
                <a:gd name="connsiteX0" fmla="*/ 183487 w 183911"/>
                <a:gd name="connsiteY0" fmla="*/ 0 h 173619"/>
                <a:gd name="connsiteX1" fmla="*/ 177753 w 183911"/>
                <a:gd name="connsiteY1" fmla="*/ 0 h 173619"/>
                <a:gd name="connsiteX2" fmla="*/ 8601 w 183911"/>
                <a:gd name="connsiteY2" fmla="*/ 0 h 173619"/>
                <a:gd name="connsiteX3" fmla="*/ 0 w 183911"/>
                <a:gd name="connsiteY3" fmla="*/ 8601 h 173619"/>
                <a:gd name="connsiteX4" fmla="*/ 0 w 183911"/>
                <a:gd name="connsiteY4" fmla="*/ 165329 h 173619"/>
                <a:gd name="connsiteX5" fmla="*/ 7588 w 183911"/>
                <a:gd name="connsiteY5" fmla="*/ 173032 h 173619"/>
                <a:gd name="connsiteX6" fmla="*/ 8601 w 183911"/>
                <a:gd name="connsiteY6" fmla="*/ 172975 h 173619"/>
                <a:gd name="connsiteX7" fmla="*/ 177753 w 183911"/>
                <a:gd name="connsiteY7" fmla="*/ 172975 h 173619"/>
                <a:gd name="connsiteX8" fmla="*/ 183487 w 183911"/>
                <a:gd name="connsiteY8" fmla="*/ 172975 h 173619"/>
                <a:gd name="connsiteX9" fmla="*/ 183487 w 183911"/>
                <a:gd name="connsiteY9" fmla="*/ 167241 h 173619"/>
                <a:gd name="connsiteX10" fmla="*/ 183487 w 183911"/>
                <a:gd name="connsiteY10" fmla="*/ 5734 h 173619"/>
                <a:gd name="connsiteX11" fmla="*/ 183487 w 183911"/>
                <a:gd name="connsiteY11" fmla="*/ 0 h 173619"/>
                <a:gd name="connsiteX12" fmla="*/ 169152 w 183911"/>
                <a:gd name="connsiteY12" fmla="*/ 154817 h 173619"/>
                <a:gd name="connsiteX13" fmla="*/ 17202 w 183911"/>
                <a:gd name="connsiteY13" fmla="*/ 154817 h 173619"/>
                <a:gd name="connsiteX14" fmla="*/ 17202 w 183911"/>
                <a:gd name="connsiteY14" fmla="*/ 15291 h 173619"/>
                <a:gd name="connsiteX15" fmla="*/ 169152 w 183911"/>
                <a:gd name="connsiteY15" fmla="*/ 15291 h 173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3911" h="173619">
                  <a:moveTo>
                    <a:pt x="183487" y="0"/>
                  </a:moveTo>
                  <a:cubicBezTo>
                    <a:pt x="183487" y="0"/>
                    <a:pt x="183487" y="0"/>
                    <a:pt x="177753" y="0"/>
                  </a:cubicBezTo>
                  <a:lnTo>
                    <a:pt x="8601" y="0"/>
                  </a:lnTo>
                  <a:cubicBezTo>
                    <a:pt x="3852" y="0"/>
                    <a:pt x="0" y="3851"/>
                    <a:pt x="0" y="8601"/>
                  </a:cubicBezTo>
                  <a:lnTo>
                    <a:pt x="0" y="165329"/>
                  </a:lnTo>
                  <a:cubicBezTo>
                    <a:pt x="-28" y="169554"/>
                    <a:pt x="3364" y="173003"/>
                    <a:pt x="7588" y="173032"/>
                  </a:cubicBezTo>
                  <a:cubicBezTo>
                    <a:pt x="7923" y="173042"/>
                    <a:pt x="8267" y="173013"/>
                    <a:pt x="8601" y="172975"/>
                  </a:cubicBezTo>
                  <a:lnTo>
                    <a:pt x="177753" y="172975"/>
                  </a:lnTo>
                  <a:cubicBezTo>
                    <a:pt x="179569" y="173835"/>
                    <a:pt x="181671" y="173835"/>
                    <a:pt x="183487" y="172975"/>
                  </a:cubicBezTo>
                  <a:cubicBezTo>
                    <a:pt x="183487" y="172975"/>
                    <a:pt x="183487" y="172975"/>
                    <a:pt x="183487" y="167241"/>
                  </a:cubicBezTo>
                  <a:lnTo>
                    <a:pt x="183487" y="5734"/>
                  </a:lnTo>
                  <a:cubicBezTo>
                    <a:pt x="183487" y="5734"/>
                    <a:pt x="184443" y="1911"/>
                    <a:pt x="183487" y="0"/>
                  </a:cubicBezTo>
                  <a:close/>
                  <a:moveTo>
                    <a:pt x="169152" y="154817"/>
                  </a:moveTo>
                  <a:lnTo>
                    <a:pt x="17202" y="154817"/>
                  </a:lnTo>
                  <a:lnTo>
                    <a:pt x="17202" y="15291"/>
                  </a:lnTo>
                  <a:lnTo>
                    <a:pt x="169152" y="15291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7" name="iSHEJI-9-50"/>
            <p:cNvSpPr/>
            <p:nvPr/>
          </p:nvSpPr>
          <p:spPr>
            <a:xfrm>
              <a:off x="3136416" y="3894966"/>
              <a:ext cx="183795" cy="170313"/>
            </a:xfrm>
            <a:custGeom>
              <a:avLst/>
              <a:gdLst>
                <a:gd name="connsiteX0" fmla="*/ 183795 w 183795"/>
                <a:gd name="connsiteY0" fmla="*/ 8995 h 170313"/>
                <a:gd name="connsiteX1" fmla="*/ 175194 w 183795"/>
                <a:gd name="connsiteY1" fmla="*/ 394 h 170313"/>
                <a:gd name="connsiteX2" fmla="*/ 6998 w 183795"/>
                <a:gd name="connsiteY2" fmla="*/ 394 h 170313"/>
                <a:gd name="connsiteX3" fmla="*/ 308 w 183795"/>
                <a:gd name="connsiteY3" fmla="*/ 394 h 170313"/>
                <a:gd name="connsiteX4" fmla="*/ 308 w 183795"/>
                <a:gd name="connsiteY4" fmla="*/ 6128 h 170313"/>
                <a:gd name="connsiteX5" fmla="*/ 308 w 183795"/>
                <a:gd name="connsiteY5" fmla="*/ 163812 h 170313"/>
                <a:gd name="connsiteX6" fmla="*/ 308 w 183795"/>
                <a:gd name="connsiteY6" fmla="*/ 169546 h 170313"/>
                <a:gd name="connsiteX7" fmla="*/ 6998 w 183795"/>
                <a:gd name="connsiteY7" fmla="*/ 169546 h 170313"/>
                <a:gd name="connsiteX8" fmla="*/ 175194 w 183795"/>
                <a:gd name="connsiteY8" fmla="*/ 169546 h 170313"/>
                <a:gd name="connsiteX9" fmla="*/ 183738 w 183795"/>
                <a:gd name="connsiteY9" fmla="*/ 162914 h 170313"/>
                <a:gd name="connsiteX10" fmla="*/ 183795 w 183795"/>
                <a:gd name="connsiteY10" fmla="*/ 161901 h 170313"/>
                <a:gd name="connsiteX11" fmla="*/ 15599 w 183795"/>
                <a:gd name="connsiteY11" fmla="*/ 158078 h 170313"/>
                <a:gd name="connsiteX12" fmla="*/ 15599 w 183795"/>
                <a:gd name="connsiteY12" fmla="*/ 18552 h 170313"/>
                <a:gd name="connsiteX13" fmla="*/ 166593 w 183795"/>
                <a:gd name="connsiteY13" fmla="*/ 18552 h 170313"/>
                <a:gd name="connsiteX14" fmla="*/ 166593 w 183795"/>
                <a:gd name="connsiteY14" fmla="*/ 159034 h 170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795" h="170313">
                  <a:moveTo>
                    <a:pt x="183795" y="8995"/>
                  </a:moveTo>
                  <a:cubicBezTo>
                    <a:pt x="183795" y="4245"/>
                    <a:pt x="179944" y="394"/>
                    <a:pt x="175194" y="394"/>
                  </a:cubicBezTo>
                  <a:lnTo>
                    <a:pt x="6998" y="394"/>
                  </a:lnTo>
                  <a:cubicBezTo>
                    <a:pt x="4800" y="-131"/>
                    <a:pt x="2506" y="-131"/>
                    <a:pt x="308" y="394"/>
                  </a:cubicBezTo>
                  <a:cubicBezTo>
                    <a:pt x="-103" y="2286"/>
                    <a:pt x="-103" y="4236"/>
                    <a:pt x="308" y="6128"/>
                  </a:cubicBezTo>
                  <a:lnTo>
                    <a:pt x="308" y="163812"/>
                  </a:lnTo>
                  <a:cubicBezTo>
                    <a:pt x="-103" y="165705"/>
                    <a:pt x="-103" y="167654"/>
                    <a:pt x="308" y="169546"/>
                  </a:cubicBezTo>
                  <a:cubicBezTo>
                    <a:pt x="2420" y="170569"/>
                    <a:pt x="4886" y="170569"/>
                    <a:pt x="6998" y="169546"/>
                  </a:cubicBezTo>
                  <a:lnTo>
                    <a:pt x="175194" y="169546"/>
                  </a:lnTo>
                  <a:cubicBezTo>
                    <a:pt x="179380" y="170072"/>
                    <a:pt x="183212" y="167109"/>
                    <a:pt x="183738" y="162914"/>
                  </a:cubicBezTo>
                  <a:cubicBezTo>
                    <a:pt x="183776" y="162579"/>
                    <a:pt x="183795" y="162245"/>
                    <a:pt x="183795" y="161901"/>
                  </a:cubicBezTo>
                  <a:close/>
                  <a:moveTo>
                    <a:pt x="15599" y="158078"/>
                  </a:moveTo>
                  <a:lnTo>
                    <a:pt x="15599" y="18552"/>
                  </a:lnTo>
                  <a:lnTo>
                    <a:pt x="166593" y="18552"/>
                  </a:lnTo>
                  <a:lnTo>
                    <a:pt x="166593" y="159034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8" name="iSHEJI-9-51"/>
            <p:cNvSpPr/>
            <p:nvPr/>
          </p:nvSpPr>
          <p:spPr>
            <a:xfrm>
              <a:off x="3332140" y="3897732"/>
              <a:ext cx="184000" cy="172513"/>
            </a:xfrm>
            <a:custGeom>
              <a:avLst/>
              <a:gdLst>
                <a:gd name="connsiteX0" fmla="*/ 183982 w 184000"/>
                <a:gd name="connsiteY0" fmla="*/ 495 h 172513"/>
                <a:gd name="connsiteX1" fmla="*/ 178248 w 184000"/>
                <a:gd name="connsiteY1" fmla="*/ 495 h 172513"/>
                <a:gd name="connsiteX2" fmla="*/ 9096 w 184000"/>
                <a:gd name="connsiteY2" fmla="*/ 495 h 172513"/>
                <a:gd name="connsiteX3" fmla="*/ 495 w 184000"/>
                <a:gd name="connsiteY3" fmla="*/ 9096 h 172513"/>
                <a:gd name="connsiteX4" fmla="*/ 495 w 184000"/>
                <a:gd name="connsiteY4" fmla="*/ 166780 h 172513"/>
                <a:gd name="connsiteX5" fmla="*/ 495 w 184000"/>
                <a:gd name="connsiteY5" fmla="*/ 172514 h 172513"/>
                <a:gd name="connsiteX6" fmla="*/ 6229 w 184000"/>
                <a:gd name="connsiteY6" fmla="*/ 172514 h 172513"/>
                <a:gd name="connsiteX7" fmla="*/ 175381 w 184000"/>
                <a:gd name="connsiteY7" fmla="*/ 172514 h 172513"/>
                <a:gd name="connsiteX8" fmla="*/ 183026 w 184000"/>
                <a:gd name="connsiteY8" fmla="*/ 164868 h 172513"/>
                <a:gd name="connsiteX9" fmla="*/ 183026 w 184000"/>
                <a:gd name="connsiteY9" fmla="*/ 6229 h 172513"/>
                <a:gd name="connsiteX10" fmla="*/ 183982 w 184000"/>
                <a:gd name="connsiteY10" fmla="*/ 495 h 172513"/>
                <a:gd name="connsiteX11" fmla="*/ 169647 w 184000"/>
                <a:gd name="connsiteY11" fmla="*/ 155312 h 172513"/>
                <a:gd name="connsiteX12" fmla="*/ 17697 w 184000"/>
                <a:gd name="connsiteY12" fmla="*/ 155312 h 172513"/>
                <a:gd name="connsiteX13" fmla="*/ 17697 w 184000"/>
                <a:gd name="connsiteY13" fmla="*/ 15785 h 172513"/>
                <a:gd name="connsiteX14" fmla="*/ 169647 w 184000"/>
                <a:gd name="connsiteY14" fmla="*/ 15785 h 172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000" h="172513">
                  <a:moveTo>
                    <a:pt x="183982" y="495"/>
                  </a:moveTo>
                  <a:cubicBezTo>
                    <a:pt x="182128" y="-165"/>
                    <a:pt x="180102" y="-165"/>
                    <a:pt x="178248" y="495"/>
                  </a:cubicBezTo>
                  <a:lnTo>
                    <a:pt x="9096" y="495"/>
                  </a:lnTo>
                  <a:cubicBezTo>
                    <a:pt x="4346" y="495"/>
                    <a:pt x="495" y="4346"/>
                    <a:pt x="495" y="9096"/>
                  </a:cubicBezTo>
                  <a:lnTo>
                    <a:pt x="495" y="166780"/>
                  </a:lnTo>
                  <a:cubicBezTo>
                    <a:pt x="-165" y="168634"/>
                    <a:pt x="-165" y="170660"/>
                    <a:pt x="495" y="172514"/>
                  </a:cubicBezTo>
                  <a:lnTo>
                    <a:pt x="6229" y="172514"/>
                  </a:lnTo>
                  <a:lnTo>
                    <a:pt x="175381" y="172514"/>
                  </a:lnTo>
                  <a:cubicBezTo>
                    <a:pt x="179605" y="172514"/>
                    <a:pt x="183026" y="169092"/>
                    <a:pt x="183026" y="164868"/>
                  </a:cubicBezTo>
                  <a:lnTo>
                    <a:pt x="183026" y="6229"/>
                  </a:lnTo>
                  <a:cubicBezTo>
                    <a:pt x="183762" y="4413"/>
                    <a:pt x="184087" y="2454"/>
                    <a:pt x="183982" y="495"/>
                  </a:cubicBezTo>
                  <a:close/>
                  <a:moveTo>
                    <a:pt x="169647" y="155312"/>
                  </a:moveTo>
                  <a:lnTo>
                    <a:pt x="17697" y="155312"/>
                  </a:lnTo>
                  <a:lnTo>
                    <a:pt x="17697" y="15785"/>
                  </a:lnTo>
                  <a:lnTo>
                    <a:pt x="169647" y="15785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9" name="iSHEJI-9-52"/>
            <p:cNvSpPr/>
            <p:nvPr/>
          </p:nvSpPr>
          <p:spPr>
            <a:xfrm>
              <a:off x="3533016" y="3894686"/>
              <a:ext cx="183795" cy="169825"/>
            </a:xfrm>
            <a:custGeom>
              <a:avLst/>
              <a:gdLst>
                <a:gd name="connsiteX0" fmla="*/ 183795 w 183795"/>
                <a:gd name="connsiteY0" fmla="*/ 9275 h 169825"/>
                <a:gd name="connsiteX1" fmla="*/ 175194 w 183795"/>
                <a:gd name="connsiteY1" fmla="*/ 674 h 169825"/>
                <a:gd name="connsiteX2" fmla="*/ 6998 w 183795"/>
                <a:gd name="connsiteY2" fmla="*/ 674 h 169825"/>
                <a:gd name="connsiteX3" fmla="*/ 308 w 183795"/>
                <a:gd name="connsiteY3" fmla="*/ 674 h 169825"/>
                <a:gd name="connsiteX4" fmla="*/ 308 w 183795"/>
                <a:gd name="connsiteY4" fmla="*/ 6408 h 169825"/>
                <a:gd name="connsiteX5" fmla="*/ 308 w 183795"/>
                <a:gd name="connsiteY5" fmla="*/ 164092 h 169825"/>
                <a:gd name="connsiteX6" fmla="*/ 308 w 183795"/>
                <a:gd name="connsiteY6" fmla="*/ 169826 h 169825"/>
                <a:gd name="connsiteX7" fmla="*/ 6998 w 183795"/>
                <a:gd name="connsiteY7" fmla="*/ 169826 h 169825"/>
                <a:gd name="connsiteX8" fmla="*/ 175194 w 183795"/>
                <a:gd name="connsiteY8" fmla="*/ 169826 h 169825"/>
                <a:gd name="connsiteX9" fmla="*/ 183795 w 183795"/>
                <a:gd name="connsiteY9" fmla="*/ 161225 h 169825"/>
                <a:gd name="connsiteX10" fmla="*/ 14643 w 183795"/>
                <a:gd name="connsiteY10" fmla="*/ 158358 h 169825"/>
                <a:gd name="connsiteX11" fmla="*/ 14643 w 183795"/>
                <a:gd name="connsiteY11" fmla="*/ 18831 h 169825"/>
                <a:gd name="connsiteX12" fmla="*/ 166593 w 183795"/>
                <a:gd name="connsiteY12" fmla="*/ 18831 h 169825"/>
                <a:gd name="connsiteX13" fmla="*/ 166593 w 183795"/>
                <a:gd name="connsiteY13" fmla="*/ 158358 h 169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3795" h="169825">
                  <a:moveTo>
                    <a:pt x="183795" y="9275"/>
                  </a:moveTo>
                  <a:cubicBezTo>
                    <a:pt x="183795" y="4525"/>
                    <a:pt x="179944" y="674"/>
                    <a:pt x="175194" y="674"/>
                  </a:cubicBezTo>
                  <a:lnTo>
                    <a:pt x="6998" y="674"/>
                  </a:lnTo>
                  <a:cubicBezTo>
                    <a:pt x="4857" y="-225"/>
                    <a:pt x="2449" y="-225"/>
                    <a:pt x="308" y="674"/>
                  </a:cubicBezTo>
                  <a:cubicBezTo>
                    <a:pt x="-103" y="2566"/>
                    <a:pt x="-103" y="4516"/>
                    <a:pt x="308" y="6408"/>
                  </a:cubicBezTo>
                  <a:lnTo>
                    <a:pt x="308" y="164092"/>
                  </a:lnTo>
                  <a:cubicBezTo>
                    <a:pt x="-103" y="165984"/>
                    <a:pt x="-103" y="167934"/>
                    <a:pt x="308" y="169826"/>
                  </a:cubicBezTo>
                  <a:lnTo>
                    <a:pt x="6998" y="169826"/>
                  </a:lnTo>
                  <a:lnTo>
                    <a:pt x="175194" y="169826"/>
                  </a:lnTo>
                  <a:cubicBezTo>
                    <a:pt x="179944" y="169826"/>
                    <a:pt x="183795" y="165975"/>
                    <a:pt x="183795" y="161225"/>
                  </a:cubicBezTo>
                  <a:close/>
                  <a:moveTo>
                    <a:pt x="14643" y="158358"/>
                  </a:moveTo>
                  <a:lnTo>
                    <a:pt x="14643" y="18831"/>
                  </a:lnTo>
                  <a:lnTo>
                    <a:pt x="166593" y="18831"/>
                  </a:lnTo>
                  <a:lnTo>
                    <a:pt x="166593" y="158358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60" name="iSHEJI-9-53"/>
            <p:cNvSpPr/>
            <p:nvPr/>
          </p:nvSpPr>
          <p:spPr>
            <a:xfrm>
              <a:off x="3728561" y="3897553"/>
              <a:ext cx="186072" cy="172692"/>
            </a:xfrm>
            <a:custGeom>
              <a:avLst/>
              <a:gdLst>
                <a:gd name="connsiteX0" fmla="*/ 184161 w 186072"/>
                <a:gd name="connsiteY0" fmla="*/ 674 h 172692"/>
                <a:gd name="connsiteX1" fmla="*/ 177471 w 186072"/>
                <a:gd name="connsiteY1" fmla="*/ 674 h 172692"/>
                <a:gd name="connsiteX2" fmla="*/ 9275 w 186072"/>
                <a:gd name="connsiteY2" fmla="*/ 674 h 172692"/>
                <a:gd name="connsiteX3" fmla="*/ 674 w 186072"/>
                <a:gd name="connsiteY3" fmla="*/ 9275 h 172692"/>
                <a:gd name="connsiteX4" fmla="*/ 674 w 186072"/>
                <a:gd name="connsiteY4" fmla="*/ 166003 h 172692"/>
                <a:gd name="connsiteX5" fmla="*/ 674 w 186072"/>
                <a:gd name="connsiteY5" fmla="*/ 172693 h 172692"/>
                <a:gd name="connsiteX6" fmla="*/ 6408 w 186072"/>
                <a:gd name="connsiteY6" fmla="*/ 172693 h 172692"/>
                <a:gd name="connsiteX7" fmla="*/ 177471 w 186072"/>
                <a:gd name="connsiteY7" fmla="*/ 172693 h 172692"/>
                <a:gd name="connsiteX8" fmla="*/ 186072 w 186072"/>
                <a:gd name="connsiteY8" fmla="*/ 164092 h 172692"/>
                <a:gd name="connsiteX9" fmla="*/ 186072 w 186072"/>
                <a:gd name="connsiteY9" fmla="*/ 6408 h 172692"/>
                <a:gd name="connsiteX10" fmla="*/ 184161 w 186072"/>
                <a:gd name="connsiteY10" fmla="*/ 674 h 172692"/>
                <a:gd name="connsiteX11" fmla="*/ 169826 w 186072"/>
                <a:gd name="connsiteY11" fmla="*/ 154535 h 172692"/>
                <a:gd name="connsiteX12" fmla="*/ 17876 w 186072"/>
                <a:gd name="connsiteY12" fmla="*/ 154535 h 172692"/>
                <a:gd name="connsiteX13" fmla="*/ 17876 w 186072"/>
                <a:gd name="connsiteY13" fmla="*/ 15964 h 172692"/>
                <a:gd name="connsiteX14" fmla="*/ 169826 w 186072"/>
                <a:gd name="connsiteY14" fmla="*/ 15964 h 172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072" h="172692">
                  <a:moveTo>
                    <a:pt x="184161" y="674"/>
                  </a:moveTo>
                  <a:cubicBezTo>
                    <a:pt x="182020" y="-225"/>
                    <a:pt x="179612" y="-225"/>
                    <a:pt x="177471" y="674"/>
                  </a:cubicBezTo>
                  <a:lnTo>
                    <a:pt x="9275" y="674"/>
                  </a:lnTo>
                  <a:cubicBezTo>
                    <a:pt x="4525" y="674"/>
                    <a:pt x="674" y="4525"/>
                    <a:pt x="674" y="9275"/>
                  </a:cubicBezTo>
                  <a:lnTo>
                    <a:pt x="674" y="166003"/>
                  </a:lnTo>
                  <a:cubicBezTo>
                    <a:pt x="-225" y="168144"/>
                    <a:pt x="-225" y="170552"/>
                    <a:pt x="674" y="172693"/>
                  </a:cubicBezTo>
                  <a:lnTo>
                    <a:pt x="6408" y="172693"/>
                  </a:lnTo>
                  <a:lnTo>
                    <a:pt x="177471" y="172693"/>
                  </a:lnTo>
                  <a:cubicBezTo>
                    <a:pt x="182221" y="172693"/>
                    <a:pt x="186072" y="168842"/>
                    <a:pt x="186072" y="164092"/>
                  </a:cubicBezTo>
                  <a:lnTo>
                    <a:pt x="186072" y="6408"/>
                  </a:lnTo>
                  <a:cubicBezTo>
                    <a:pt x="186015" y="4353"/>
                    <a:pt x="185346" y="2356"/>
                    <a:pt x="184161" y="674"/>
                  </a:cubicBezTo>
                  <a:close/>
                  <a:moveTo>
                    <a:pt x="169826" y="154535"/>
                  </a:moveTo>
                  <a:lnTo>
                    <a:pt x="17876" y="154535"/>
                  </a:lnTo>
                  <a:lnTo>
                    <a:pt x="17876" y="15964"/>
                  </a:lnTo>
                  <a:lnTo>
                    <a:pt x="169826" y="15964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61" name="iSHEJI-9-54"/>
            <p:cNvSpPr/>
            <p:nvPr/>
          </p:nvSpPr>
          <p:spPr>
            <a:xfrm>
              <a:off x="4125834" y="3897732"/>
              <a:ext cx="186358" cy="174425"/>
            </a:xfrm>
            <a:custGeom>
              <a:avLst/>
              <a:gdLst>
                <a:gd name="connsiteX0" fmla="*/ 183487 w 186358"/>
                <a:gd name="connsiteY0" fmla="*/ 495 h 174425"/>
                <a:gd name="connsiteX1" fmla="*/ 177753 w 186358"/>
                <a:gd name="connsiteY1" fmla="*/ 495 h 174425"/>
                <a:gd name="connsiteX2" fmla="*/ 8601 w 186358"/>
                <a:gd name="connsiteY2" fmla="*/ 495 h 174425"/>
                <a:gd name="connsiteX3" fmla="*/ 0 w 186358"/>
                <a:gd name="connsiteY3" fmla="*/ 9096 h 174425"/>
                <a:gd name="connsiteX4" fmla="*/ 0 w 186358"/>
                <a:gd name="connsiteY4" fmla="*/ 165824 h 174425"/>
                <a:gd name="connsiteX5" fmla="*/ 8601 w 186358"/>
                <a:gd name="connsiteY5" fmla="*/ 174425 h 174425"/>
                <a:gd name="connsiteX6" fmla="*/ 177753 w 186358"/>
                <a:gd name="connsiteY6" fmla="*/ 174425 h 174425"/>
                <a:gd name="connsiteX7" fmla="*/ 186354 w 186358"/>
                <a:gd name="connsiteY7" fmla="*/ 165824 h 174425"/>
                <a:gd name="connsiteX8" fmla="*/ 186354 w 186358"/>
                <a:gd name="connsiteY8" fmla="*/ 6229 h 174425"/>
                <a:gd name="connsiteX9" fmla="*/ 183487 w 186358"/>
                <a:gd name="connsiteY9" fmla="*/ 495 h 174425"/>
                <a:gd name="connsiteX10" fmla="*/ 169152 w 186358"/>
                <a:gd name="connsiteY10" fmla="*/ 154356 h 174425"/>
                <a:gd name="connsiteX11" fmla="*/ 19113 w 186358"/>
                <a:gd name="connsiteY11" fmla="*/ 154356 h 174425"/>
                <a:gd name="connsiteX12" fmla="*/ 19113 w 186358"/>
                <a:gd name="connsiteY12" fmla="*/ 15785 h 174425"/>
                <a:gd name="connsiteX13" fmla="*/ 171064 w 186358"/>
                <a:gd name="connsiteY13" fmla="*/ 15785 h 174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358" h="174425">
                  <a:moveTo>
                    <a:pt x="183487" y="495"/>
                  </a:moveTo>
                  <a:cubicBezTo>
                    <a:pt x="181633" y="-165"/>
                    <a:pt x="179607" y="-165"/>
                    <a:pt x="177753" y="495"/>
                  </a:cubicBezTo>
                  <a:lnTo>
                    <a:pt x="8601" y="495"/>
                  </a:lnTo>
                  <a:cubicBezTo>
                    <a:pt x="3851" y="495"/>
                    <a:pt x="0" y="4346"/>
                    <a:pt x="0" y="9096"/>
                  </a:cubicBezTo>
                  <a:lnTo>
                    <a:pt x="0" y="165824"/>
                  </a:lnTo>
                  <a:cubicBezTo>
                    <a:pt x="746" y="170230"/>
                    <a:pt x="4195" y="173680"/>
                    <a:pt x="8601" y="174425"/>
                  </a:cubicBezTo>
                  <a:lnTo>
                    <a:pt x="177753" y="174425"/>
                  </a:lnTo>
                  <a:cubicBezTo>
                    <a:pt x="182503" y="174425"/>
                    <a:pt x="186354" y="170574"/>
                    <a:pt x="186354" y="165824"/>
                  </a:cubicBezTo>
                  <a:lnTo>
                    <a:pt x="186354" y="6229"/>
                  </a:lnTo>
                  <a:cubicBezTo>
                    <a:pt x="186440" y="3954"/>
                    <a:pt x="185360" y="1794"/>
                    <a:pt x="183487" y="495"/>
                  </a:cubicBezTo>
                  <a:close/>
                  <a:moveTo>
                    <a:pt x="169152" y="154356"/>
                  </a:moveTo>
                  <a:lnTo>
                    <a:pt x="19113" y="154356"/>
                  </a:lnTo>
                  <a:lnTo>
                    <a:pt x="19113" y="15785"/>
                  </a:lnTo>
                  <a:lnTo>
                    <a:pt x="171064" y="15785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62" name="iSHEJI-9-55"/>
            <p:cNvSpPr/>
            <p:nvPr/>
          </p:nvSpPr>
          <p:spPr>
            <a:xfrm>
              <a:off x="3929500" y="3894866"/>
              <a:ext cx="181687" cy="170413"/>
            </a:xfrm>
            <a:custGeom>
              <a:avLst/>
              <a:gdLst>
                <a:gd name="connsiteX0" fmla="*/ 175309 w 181687"/>
                <a:gd name="connsiteY0" fmla="*/ 494 h 170413"/>
                <a:gd name="connsiteX1" fmla="*/ 6157 w 181687"/>
                <a:gd name="connsiteY1" fmla="*/ 494 h 170413"/>
                <a:gd name="connsiteX2" fmla="*/ 423 w 181687"/>
                <a:gd name="connsiteY2" fmla="*/ 494 h 170413"/>
                <a:gd name="connsiteX3" fmla="*/ 423 w 181687"/>
                <a:gd name="connsiteY3" fmla="*/ 6229 h 170413"/>
                <a:gd name="connsiteX4" fmla="*/ 423 w 181687"/>
                <a:gd name="connsiteY4" fmla="*/ 162957 h 170413"/>
                <a:gd name="connsiteX5" fmla="*/ 423 w 181687"/>
                <a:gd name="connsiteY5" fmla="*/ 169647 h 170413"/>
                <a:gd name="connsiteX6" fmla="*/ 7112 w 181687"/>
                <a:gd name="connsiteY6" fmla="*/ 169647 h 170413"/>
                <a:gd name="connsiteX7" fmla="*/ 175309 w 181687"/>
                <a:gd name="connsiteY7" fmla="*/ 169647 h 170413"/>
                <a:gd name="connsiteX8" fmla="*/ 181043 w 181687"/>
                <a:gd name="connsiteY8" fmla="*/ 169647 h 170413"/>
                <a:gd name="connsiteX9" fmla="*/ 181043 w 181687"/>
                <a:gd name="connsiteY9" fmla="*/ 163913 h 170413"/>
                <a:gd name="connsiteX10" fmla="*/ 181043 w 181687"/>
                <a:gd name="connsiteY10" fmla="*/ 9095 h 170413"/>
                <a:gd name="connsiteX11" fmla="*/ 175309 w 181687"/>
                <a:gd name="connsiteY11" fmla="*/ 494 h 170413"/>
                <a:gd name="connsiteX12" fmla="*/ 166708 w 181687"/>
                <a:gd name="connsiteY12" fmla="*/ 157223 h 170413"/>
                <a:gd name="connsiteX13" fmla="*/ 15713 w 181687"/>
                <a:gd name="connsiteY13" fmla="*/ 157223 h 170413"/>
                <a:gd name="connsiteX14" fmla="*/ 15713 w 181687"/>
                <a:gd name="connsiteY14" fmla="*/ 18652 h 170413"/>
                <a:gd name="connsiteX15" fmla="*/ 167664 w 181687"/>
                <a:gd name="connsiteY15" fmla="*/ 18652 h 170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1687" h="170413">
                  <a:moveTo>
                    <a:pt x="175309" y="494"/>
                  </a:moveTo>
                  <a:lnTo>
                    <a:pt x="6157" y="494"/>
                  </a:lnTo>
                  <a:cubicBezTo>
                    <a:pt x="4303" y="-165"/>
                    <a:pt x="2277" y="-165"/>
                    <a:pt x="423" y="494"/>
                  </a:cubicBezTo>
                  <a:cubicBezTo>
                    <a:pt x="-112" y="2368"/>
                    <a:pt x="-112" y="4355"/>
                    <a:pt x="423" y="6229"/>
                  </a:cubicBezTo>
                  <a:lnTo>
                    <a:pt x="423" y="162957"/>
                  </a:lnTo>
                  <a:cubicBezTo>
                    <a:pt x="-141" y="165155"/>
                    <a:pt x="-141" y="167449"/>
                    <a:pt x="423" y="169647"/>
                  </a:cubicBezTo>
                  <a:lnTo>
                    <a:pt x="7112" y="169647"/>
                  </a:lnTo>
                  <a:lnTo>
                    <a:pt x="175309" y="169647"/>
                  </a:lnTo>
                  <a:cubicBezTo>
                    <a:pt x="177086" y="170669"/>
                    <a:pt x="179265" y="170669"/>
                    <a:pt x="181043" y="169647"/>
                  </a:cubicBezTo>
                  <a:cubicBezTo>
                    <a:pt x="181903" y="167831"/>
                    <a:pt x="181903" y="165728"/>
                    <a:pt x="181043" y="163913"/>
                  </a:cubicBezTo>
                  <a:lnTo>
                    <a:pt x="181043" y="9095"/>
                  </a:lnTo>
                  <a:cubicBezTo>
                    <a:pt x="181263" y="5273"/>
                    <a:pt x="178921" y="1765"/>
                    <a:pt x="175309" y="494"/>
                  </a:cubicBezTo>
                  <a:close/>
                  <a:moveTo>
                    <a:pt x="166708" y="157223"/>
                  </a:moveTo>
                  <a:lnTo>
                    <a:pt x="15713" y="157223"/>
                  </a:lnTo>
                  <a:lnTo>
                    <a:pt x="15713" y="18652"/>
                  </a:lnTo>
                  <a:lnTo>
                    <a:pt x="167664" y="18652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63" name="iSHEJI-9-56"/>
            <p:cNvSpPr/>
            <p:nvPr/>
          </p:nvSpPr>
          <p:spPr>
            <a:xfrm>
              <a:off x="2143025" y="4284314"/>
              <a:ext cx="186171" cy="172019"/>
            </a:xfrm>
            <a:custGeom>
              <a:avLst/>
              <a:gdLst>
                <a:gd name="connsiteX0" fmla="*/ 186165 w 186171"/>
                <a:gd name="connsiteY0" fmla="*/ 0 h 172019"/>
                <a:gd name="connsiteX1" fmla="*/ 180431 w 186171"/>
                <a:gd name="connsiteY1" fmla="*/ 0 h 172019"/>
                <a:gd name="connsiteX2" fmla="*/ 9368 w 186171"/>
                <a:gd name="connsiteY2" fmla="*/ 0 h 172019"/>
                <a:gd name="connsiteX3" fmla="*/ 767 w 186171"/>
                <a:gd name="connsiteY3" fmla="*/ 8601 h 172019"/>
                <a:gd name="connsiteX4" fmla="*/ 767 w 186171"/>
                <a:gd name="connsiteY4" fmla="*/ 165330 h 172019"/>
                <a:gd name="connsiteX5" fmla="*/ 767 w 186171"/>
                <a:gd name="connsiteY5" fmla="*/ 172019 h 172019"/>
                <a:gd name="connsiteX6" fmla="*/ 7457 w 186171"/>
                <a:gd name="connsiteY6" fmla="*/ 172019 h 172019"/>
                <a:gd name="connsiteX7" fmla="*/ 175653 w 186171"/>
                <a:gd name="connsiteY7" fmla="*/ 172019 h 172019"/>
                <a:gd name="connsiteX8" fmla="*/ 184254 w 186171"/>
                <a:gd name="connsiteY8" fmla="*/ 163418 h 172019"/>
                <a:gd name="connsiteX9" fmla="*/ 184254 w 186171"/>
                <a:gd name="connsiteY9" fmla="*/ 5734 h 172019"/>
                <a:gd name="connsiteX10" fmla="*/ 186165 w 186171"/>
                <a:gd name="connsiteY10" fmla="*/ 0 h 172019"/>
                <a:gd name="connsiteX11" fmla="*/ 171830 w 186171"/>
                <a:gd name="connsiteY11" fmla="*/ 154817 h 172019"/>
                <a:gd name="connsiteX12" fmla="*/ 17013 w 186171"/>
                <a:gd name="connsiteY12" fmla="*/ 154817 h 172019"/>
                <a:gd name="connsiteX13" fmla="*/ 17013 w 186171"/>
                <a:gd name="connsiteY13" fmla="*/ 11468 h 172019"/>
                <a:gd name="connsiteX14" fmla="*/ 168963 w 186171"/>
                <a:gd name="connsiteY14" fmla="*/ 11468 h 17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171" h="172019">
                  <a:moveTo>
                    <a:pt x="186165" y="0"/>
                  </a:moveTo>
                  <a:lnTo>
                    <a:pt x="180431" y="0"/>
                  </a:lnTo>
                  <a:lnTo>
                    <a:pt x="9368" y="0"/>
                  </a:lnTo>
                  <a:cubicBezTo>
                    <a:pt x="4618" y="0"/>
                    <a:pt x="767" y="3851"/>
                    <a:pt x="767" y="8601"/>
                  </a:cubicBezTo>
                  <a:lnTo>
                    <a:pt x="767" y="165330"/>
                  </a:lnTo>
                  <a:cubicBezTo>
                    <a:pt x="-256" y="167441"/>
                    <a:pt x="-256" y="169907"/>
                    <a:pt x="767" y="172019"/>
                  </a:cubicBezTo>
                  <a:lnTo>
                    <a:pt x="7457" y="172019"/>
                  </a:lnTo>
                  <a:lnTo>
                    <a:pt x="175653" y="172019"/>
                  </a:lnTo>
                  <a:cubicBezTo>
                    <a:pt x="180403" y="172019"/>
                    <a:pt x="184254" y="168168"/>
                    <a:pt x="184254" y="163418"/>
                  </a:cubicBezTo>
                  <a:lnTo>
                    <a:pt x="184254" y="5734"/>
                  </a:lnTo>
                  <a:cubicBezTo>
                    <a:pt x="185563" y="4119"/>
                    <a:pt x="186242" y="2083"/>
                    <a:pt x="186165" y="0"/>
                  </a:cubicBezTo>
                  <a:close/>
                  <a:moveTo>
                    <a:pt x="171830" y="154817"/>
                  </a:moveTo>
                  <a:lnTo>
                    <a:pt x="17013" y="154817"/>
                  </a:lnTo>
                  <a:lnTo>
                    <a:pt x="17013" y="11468"/>
                  </a:lnTo>
                  <a:lnTo>
                    <a:pt x="168963" y="11468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12" name="iSHEJI-9-57"/>
            <p:cNvSpPr/>
            <p:nvPr/>
          </p:nvSpPr>
          <p:spPr>
            <a:xfrm>
              <a:off x="2343217" y="4280903"/>
              <a:ext cx="184354" cy="172281"/>
            </a:xfrm>
            <a:custGeom>
              <a:avLst/>
              <a:gdLst>
                <a:gd name="connsiteX0" fmla="*/ 177106 w 184354"/>
                <a:gd name="connsiteY0" fmla="*/ 545 h 172281"/>
                <a:gd name="connsiteX1" fmla="*/ 6998 w 184354"/>
                <a:gd name="connsiteY1" fmla="*/ 545 h 172281"/>
                <a:gd name="connsiteX2" fmla="*/ 308 w 184354"/>
                <a:gd name="connsiteY2" fmla="*/ 545 h 172281"/>
                <a:gd name="connsiteX3" fmla="*/ 308 w 184354"/>
                <a:gd name="connsiteY3" fmla="*/ 6279 h 172281"/>
                <a:gd name="connsiteX4" fmla="*/ 308 w 184354"/>
                <a:gd name="connsiteY4" fmla="*/ 163007 h 172281"/>
                <a:gd name="connsiteX5" fmla="*/ 8909 w 184354"/>
                <a:gd name="connsiteY5" fmla="*/ 171608 h 172281"/>
                <a:gd name="connsiteX6" fmla="*/ 177106 w 184354"/>
                <a:gd name="connsiteY6" fmla="*/ 171608 h 172281"/>
                <a:gd name="connsiteX7" fmla="*/ 183795 w 184354"/>
                <a:gd name="connsiteY7" fmla="*/ 171608 h 172281"/>
                <a:gd name="connsiteX8" fmla="*/ 183795 w 184354"/>
                <a:gd name="connsiteY8" fmla="*/ 165874 h 172281"/>
                <a:gd name="connsiteX9" fmla="*/ 183795 w 184354"/>
                <a:gd name="connsiteY9" fmla="*/ 9146 h 172281"/>
                <a:gd name="connsiteX10" fmla="*/ 177106 w 184354"/>
                <a:gd name="connsiteY10" fmla="*/ 545 h 172281"/>
                <a:gd name="connsiteX11" fmla="*/ 169460 w 184354"/>
                <a:gd name="connsiteY11" fmla="*/ 157273 h 172281"/>
                <a:gd name="connsiteX12" fmla="*/ 15599 w 184354"/>
                <a:gd name="connsiteY12" fmla="*/ 157273 h 172281"/>
                <a:gd name="connsiteX13" fmla="*/ 15599 w 184354"/>
                <a:gd name="connsiteY13" fmla="*/ 14880 h 172281"/>
                <a:gd name="connsiteX14" fmla="*/ 167549 w 184354"/>
                <a:gd name="connsiteY14" fmla="*/ 14880 h 17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354" h="172281">
                  <a:moveTo>
                    <a:pt x="177106" y="545"/>
                  </a:moveTo>
                  <a:lnTo>
                    <a:pt x="6998" y="545"/>
                  </a:lnTo>
                  <a:cubicBezTo>
                    <a:pt x="4828" y="-182"/>
                    <a:pt x="2478" y="-182"/>
                    <a:pt x="308" y="545"/>
                  </a:cubicBezTo>
                  <a:cubicBezTo>
                    <a:pt x="-103" y="2437"/>
                    <a:pt x="-103" y="4386"/>
                    <a:pt x="308" y="6279"/>
                  </a:cubicBezTo>
                  <a:lnTo>
                    <a:pt x="308" y="163007"/>
                  </a:lnTo>
                  <a:cubicBezTo>
                    <a:pt x="308" y="167757"/>
                    <a:pt x="4159" y="171608"/>
                    <a:pt x="8909" y="171608"/>
                  </a:cubicBezTo>
                  <a:lnTo>
                    <a:pt x="177106" y="171608"/>
                  </a:lnTo>
                  <a:cubicBezTo>
                    <a:pt x="179246" y="172507"/>
                    <a:pt x="181654" y="172507"/>
                    <a:pt x="183795" y="171608"/>
                  </a:cubicBezTo>
                  <a:cubicBezTo>
                    <a:pt x="184541" y="169773"/>
                    <a:pt x="184541" y="167709"/>
                    <a:pt x="183795" y="165874"/>
                  </a:cubicBezTo>
                  <a:lnTo>
                    <a:pt x="183795" y="9146"/>
                  </a:lnTo>
                  <a:cubicBezTo>
                    <a:pt x="183900" y="5055"/>
                    <a:pt x="181100" y="1453"/>
                    <a:pt x="177106" y="545"/>
                  </a:cubicBezTo>
                  <a:close/>
                  <a:moveTo>
                    <a:pt x="169460" y="157273"/>
                  </a:moveTo>
                  <a:lnTo>
                    <a:pt x="15599" y="157273"/>
                  </a:lnTo>
                  <a:lnTo>
                    <a:pt x="15599" y="14880"/>
                  </a:lnTo>
                  <a:lnTo>
                    <a:pt x="167549" y="1488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13" name="iSHEJI-9-58"/>
            <p:cNvSpPr/>
            <p:nvPr/>
          </p:nvSpPr>
          <p:spPr>
            <a:xfrm>
              <a:off x="2540331" y="4283359"/>
              <a:ext cx="183358" cy="174425"/>
            </a:xfrm>
            <a:custGeom>
              <a:avLst/>
              <a:gdLst>
                <a:gd name="connsiteX0" fmla="*/ 182592 w 183358"/>
                <a:gd name="connsiteY0" fmla="*/ 0 h 174425"/>
                <a:gd name="connsiteX1" fmla="*/ 176858 w 183358"/>
                <a:gd name="connsiteY1" fmla="*/ 0 h 174425"/>
                <a:gd name="connsiteX2" fmla="*/ 7706 w 183358"/>
                <a:gd name="connsiteY2" fmla="*/ 0 h 174425"/>
                <a:gd name="connsiteX3" fmla="*/ 3 w 183358"/>
                <a:gd name="connsiteY3" fmla="*/ 7588 h 174425"/>
                <a:gd name="connsiteX4" fmla="*/ 60 w 183358"/>
                <a:gd name="connsiteY4" fmla="*/ 8601 h 174425"/>
                <a:gd name="connsiteX5" fmla="*/ 60 w 183358"/>
                <a:gd name="connsiteY5" fmla="*/ 165330 h 174425"/>
                <a:gd name="connsiteX6" fmla="*/ 6693 w 183358"/>
                <a:gd name="connsiteY6" fmla="*/ 173873 h 174425"/>
                <a:gd name="connsiteX7" fmla="*/ 7706 w 183358"/>
                <a:gd name="connsiteY7" fmla="*/ 173931 h 174425"/>
                <a:gd name="connsiteX8" fmla="*/ 176858 w 183358"/>
                <a:gd name="connsiteY8" fmla="*/ 173931 h 174425"/>
                <a:gd name="connsiteX9" fmla="*/ 182592 w 183358"/>
                <a:gd name="connsiteY9" fmla="*/ 173931 h 174425"/>
                <a:gd name="connsiteX10" fmla="*/ 182592 w 183358"/>
                <a:gd name="connsiteY10" fmla="*/ 168196 h 174425"/>
                <a:gd name="connsiteX11" fmla="*/ 182592 w 183358"/>
                <a:gd name="connsiteY11" fmla="*/ 6690 h 174425"/>
                <a:gd name="connsiteX12" fmla="*/ 182592 w 183358"/>
                <a:gd name="connsiteY12" fmla="*/ 0 h 174425"/>
                <a:gd name="connsiteX13" fmla="*/ 171124 w 183358"/>
                <a:gd name="connsiteY13" fmla="*/ 154817 h 174425"/>
                <a:gd name="connsiteX14" fmla="*/ 16307 w 183358"/>
                <a:gd name="connsiteY14" fmla="*/ 154817 h 174425"/>
                <a:gd name="connsiteX15" fmla="*/ 16307 w 183358"/>
                <a:gd name="connsiteY15" fmla="*/ 12424 h 174425"/>
                <a:gd name="connsiteX16" fmla="*/ 171124 w 183358"/>
                <a:gd name="connsiteY16" fmla="*/ 12424 h 174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3358" h="174425">
                  <a:moveTo>
                    <a:pt x="182592" y="0"/>
                  </a:moveTo>
                  <a:lnTo>
                    <a:pt x="176858" y="0"/>
                  </a:lnTo>
                  <a:lnTo>
                    <a:pt x="7706" y="0"/>
                  </a:lnTo>
                  <a:cubicBezTo>
                    <a:pt x="3482" y="-29"/>
                    <a:pt x="32" y="3364"/>
                    <a:pt x="3" y="7588"/>
                  </a:cubicBezTo>
                  <a:cubicBezTo>
                    <a:pt x="-6" y="7923"/>
                    <a:pt x="22" y="8266"/>
                    <a:pt x="60" y="8601"/>
                  </a:cubicBezTo>
                  <a:lnTo>
                    <a:pt x="60" y="165330"/>
                  </a:lnTo>
                  <a:cubicBezTo>
                    <a:pt x="-465" y="169515"/>
                    <a:pt x="2497" y="173348"/>
                    <a:pt x="6693" y="173873"/>
                  </a:cubicBezTo>
                  <a:cubicBezTo>
                    <a:pt x="7027" y="173911"/>
                    <a:pt x="7362" y="173931"/>
                    <a:pt x="7706" y="173931"/>
                  </a:cubicBezTo>
                  <a:lnTo>
                    <a:pt x="176858" y="173931"/>
                  </a:lnTo>
                  <a:cubicBezTo>
                    <a:pt x="178712" y="174590"/>
                    <a:pt x="180738" y="174590"/>
                    <a:pt x="182592" y="173931"/>
                  </a:cubicBezTo>
                  <a:cubicBezTo>
                    <a:pt x="183614" y="172153"/>
                    <a:pt x="183614" y="169974"/>
                    <a:pt x="182592" y="168196"/>
                  </a:cubicBezTo>
                  <a:lnTo>
                    <a:pt x="182592" y="6690"/>
                  </a:lnTo>
                  <a:cubicBezTo>
                    <a:pt x="183490" y="4549"/>
                    <a:pt x="183490" y="2141"/>
                    <a:pt x="182592" y="0"/>
                  </a:cubicBezTo>
                  <a:close/>
                  <a:moveTo>
                    <a:pt x="171124" y="154817"/>
                  </a:moveTo>
                  <a:lnTo>
                    <a:pt x="16307" y="154817"/>
                  </a:lnTo>
                  <a:lnTo>
                    <a:pt x="16307" y="12424"/>
                  </a:lnTo>
                  <a:lnTo>
                    <a:pt x="171124" y="12424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14" name="iSHEJI-9-59"/>
            <p:cNvSpPr/>
            <p:nvPr/>
          </p:nvSpPr>
          <p:spPr>
            <a:xfrm>
              <a:off x="2737447" y="4281447"/>
              <a:ext cx="181788" cy="171737"/>
            </a:xfrm>
            <a:custGeom>
              <a:avLst/>
              <a:gdLst>
                <a:gd name="connsiteX0" fmla="*/ 177564 w 181788"/>
                <a:gd name="connsiteY0" fmla="*/ 0 h 171737"/>
                <a:gd name="connsiteX1" fmla="*/ 9368 w 181788"/>
                <a:gd name="connsiteY1" fmla="*/ 0 h 171737"/>
                <a:gd name="connsiteX2" fmla="*/ 767 w 181788"/>
                <a:gd name="connsiteY2" fmla="*/ 8601 h 171737"/>
                <a:gd name="connsiteX3" fmla="*/ 767 w 181788"/>
                <a:gd name="connsiteY3" fmla="*/ 165329 h 171737"/>
                <a:gd name="connsiteX4" fmla="*/ 767 w 181788"/>
                <a:gd name="connsiteY4" fmla="*/ 171063 h 171737"/>
                <a:gd name="connsiteX5" fmla="*/ 6501 w 181788"/>
                <a:gd name="connsiteY5" fmla="*/ 171063 h 171737"/>
                <a:gd name="connsiteX6" fmla="*/ 174697 w 181788"/>
                <a:gd name="connsiteY6" fmla="*/ 171063 h 171737"/>
                <a:gd name="connsiteX7" fmla="*/ 181387 w 181788"/>
                <a:gd name="connsiteY7" fmla="*/ 171063 h 171737"/>
                <a:gd name="connsiteX8" fmla="*/ 181387 w 181788"/>
                <a:gd name="connsiteY8" fmla="*/ 165329 h 171737"/>
                <a:gd name="connsiteX9" fmla="*/ 181387 w 181788"/>
                <a:gd name="connsiteY9" fmla="*/ 8601 h 171737"/>
                <a:gd name="connsiteX10" fmla="*/ 177564 w 181788"/>
                <a:gd name="connsiteY10" fmla="*/ 0 h 171737"/>
                <a:gd name="connsiteX11" fmla="*/ 165141 w 181788"/>
                <a:gd name="connsiteY11" fmla="*/ 156728 h 171737"/>
                <a:gd name="connsiteX12" fmla="*/ 17969 w 181788"/>
                <a:gd name="connsiteY12" fmla="*/ 156728 h 171737"/>
                <a:gd name="connsiteX13" fmla="*/ 17969 w 181788"/>
                <a:gd name="connsiteY13" fmla="*/ 14335 h 171737"/>
                <a:gd name="connsiteX14" fmla="*/ 165141 w 181788"/>
                <a:gd name="connsiteY14" fmla="*/ 14335 h 17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1788" h="171737">
                  <a:moveTo>
                    <a:pt x="177564" y="0"/>
                  </a:moveTo>
                  <a:lnTo>
                    <a:pt x="9368" y="0"/>
                  </a:lnTo>
                  <a:cubicBezTo>
                    <a:pt x="4618" y="0"/>
                    <a:pt x="767" y="3851"/>
                    <a:pt x="767" y="8601"/>
                  </a:cubicBezTo>
                  <a:lnTo>
                    <a:pt x="767" y="165329"/>
                  </a:lnTo>
                  <a:cubicBezTo>
                    <a:pt x="-256" y="167107"/>
                    <a:pt x="-256" y="169286"/>
                    <a:pt x="767" y="171063"/>
                  </a:cubicBezTo>
                  <a:cubicBezTo>
                    <a:pt x="2583" y="171924"/>
                    <a:pt x="4685" y="171924"/>
                    <a:pt x="6501" y="171063"/>
                  </a:cubicBezTo>
                  <a:lnTo>
                    <a:pt x="174697" y="171063"/>
                  </a:lnTo>
                  <a:cubicBezTo>
                    <a:pt x="176838" y="171962"/>
                    <a:pt x="179246" y="171962"/>
                    <a:pt x="181387" y="171063"/>
                  </a:cubicBezTo>
                  <a:cubicBezTo>
                    <a:pt x="181922" y="169190"/>
                    <a:pt x="181922" y="167203"/>
                    <a:pt x="181387" y="165329"/>
                  </a:cubicBezTo>
                  <a:lnTo>
                    <a:pt x="181387" y="8601"/>
                  </a:lnTo>
                  <a:cubicBezTo>
                    <a:pt x="181932" y="5227"/>
                    <a:pt x="180431" y="1854"/>
                    <a:pt x="177564" y="0"/>
                  </a:cubicBezTo>
                  <a:close/>
                  <a:moveTo>
                    <a:pt x="165141" y="156728"/>
                  </a:moveTo>
                  <a:lnTo>
                    <a:pt x="17969" y="156728"/>
                  </a:lnTo>
                  <a:lnTo>
                    <a:pt x="17969" y="14335"/>
                  </a:lnTo>
                  <a:lnTo>
                    <a:pt x="165141" y="14335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15" name="iSHEJI-9-60"/>
            <p:cNvSpPr/>
            <p:nvPr/>
          </p:nvSpPr>
          <p:spPr>
            <a:xfrm>
              <a:off x="2935390" y="4283359"/>
              <a:ext cx="187672" cy="171557"/>
            </a:xfrm>
            <a:custGeom>
              <a:avLst/>
              <a:gdLst>
                <a:gd name="connsiteX0" fmla="*/ 186999 w 187672"/>
                <a:gd name="connsiteY0" fmla="*/ 6690 h 171557"/>
                <a:gd name="connsiteX1" fmla="*/ 186999 w 187672"/>
                <a:gd name="connsiteY1" fmla="*/ 0 h 171557"/>
                <a:gd name="connsiteX2" fmla="*/ 181265 w 187672"/>
                <a:gd name="connsiteY2" fmla="*/ 0 h 171557"/>
                <a:gd name="connsiteX3" fmla="*/ 9246 w 187672"/>
                <a:gd name="connsiteY3" fmla="*/ 0 h 171557"/>
                <a:gd name="connsiteX4" fmla="*/ 645 w 187672"/>
                <a:gd name="connsiteY4" fmla="*/ 8601 h 171557"/>
                <a:gd name="connsiteX5" fmla="*/ 645 w 187672"/>
                <a:gd name="connsiteY5" fmla="*/ 165329 h 171557"/>
                <a:gd name="connsiteX6" fmla="*/ 645 w 187672"/>
                <a:gd name="connsiteY6" fmla="*/ 171063 h 171557"/>
                <a:gd name="connsiteX7" fmla="*/ 6379 w 187672"/>
                <a:gd name="connsiteY7" fmla="*/ 171063 h 171557"/>
                <a:gd name="connsiteX8" fmla="*/ 175531 w 187672"/>
                <a:gd name="connsiteY8" fmla="*/ 171063 h 171557"/>
                <a:gd name="connsiteX9" fmla="*/ 184132 w 187672"/>
                <a:gd name="connsiteY9" fmla="*/ 162462 h 171557"/>
                <a:gd name="connsiteX10" fmla="*/ 17847 w 187672"/>
                <a:gd name="connsiteY10" fmla="*/ 154817 h 171557"/>
                <a:gd name="connsiteX11" fmla="*/ 17847 w 187672"/>
                <a:gd name="connsiteY11" fmla="*/ 12424 h 171557"/>
                <a:gd name="connsiteX12" fmla="*/ 169797 w 187672"/>
                <a:gd name="connsiteY12" fmla="*/ 12424 h 171557"/>
                <a:gd name="connsiteX13" fmla="*/ 169797 w 187672"/>
                <a:gd name="connsiteY13" fmla="*/ 152906 h 171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72" h="171557">
                  <a:moveTo>
                    <a:pt x="186999" y="6690"/>
                  </a:moveTo>
                  <a:cubicBezTo>
                    <a:pt x="187897" y="4549"/>
                    <a:pt x="187897" y="2141"/>
                    <a:pt x="186999" y="0"/>
                  </a:cubicBezTo>
                  <a:lnTo>
                    <a:pt x="181265" y="0"/>
                  </a:lnTo>
                  <a:lnTo>
                    <a:pt x="9246" y="0"/>
                  </a:lnTo>
                  <a:cubicBezTo>
                    <a:pt x="4496" y="0"/>
                    <a:pt x="645" y="3851"/>
                    <a:pt x="645" y="8601"/>
                  </a:cubicBezTo>
                  <a:lnTo>
                    <a:pt x="645" y="165329"/>
                  </a:lnTo>
                  <a:cubicBezTo>
                    <a:pt x="-215" y="167145"/>
                    <a:pt x="-215" y="169248"/>
                    <a:pt x="645" y="171063"/>
                  </a:cubicBezTo>
                  <a:cubicBezTo>
                    <a:pt x="2499" y="171723"/>
                    <a:pt x="4525" y="171723"/>
                    <a:pt x="6379" y="171063"/>
                  </a:cubicBezTo>
                  <a:lnTo>
                    <a:pt x="175531" y="171063"/>
                  </a:lnTo>
                  <a:cubicBezTo>
                    <a:pt x="180281" y="171063"/>
                    <a:pt x="184132" y="167212"/>
                    <a:pt x="184132" y="162462"/>
                  </a:cubicBezTo>
                  <a:close/>
                  <a:moveTo>
                    <a:pt x="17847" y="154817"/>
                  </a:moveTo>
                  <a:lnTo>
                    <a:pt x="17847" y="12424"/>
                  </a:lnTo>
                  <a:lnTo>
                    <a:pt x="169797" y="12424"/>
                  </a:lnTo>
                  <a:lnTo>
                    <a:pt x="169797" y="152906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16" name="iSHEJI-9-61"/>
            <p:cNvSpPr/>
            <p:nvPr/>
          </p:nvSpPr>
          <p:spPr>
            <a:xfrm>
              <a:off x="3134813" y="4281447"/>
              <a:ext cx="183795" cy="174604"/>
            </a:xfrm>
            <a:custGeom>
              <a:avLst/>
              <a:gdLst>
                <a:gd name="connsiteX0" fmla="*/ 176797 w 183795"/>
                <a:gd name="connsiteY0" fmla="*/ 0 h 174604"/>
                <a:gd name="connsiteX1" fmla="*/ 8601 w 183795"/>
                <a:gd name="connsiteY1" fmla="*/ 0 h 174604"/>
                <a:gd name="connsiteX2" fmla="*/ 0 w 183795"/>
                <a:gd name="connsiteY2" fmla="*/ 8601 h 174604"/>
                <a:gd name="connsiteX3" fmla="*/ 0 w 183795"/>
                <a:gd name="connsiteY3" fmla="*/ 165329 h 174604"/>
                <a:gd name="connsiteX4" fmla="*/ 8601 w 183795"/>
                <a:gd name="connsiteY4" fmla="*/ 173930 h 174604"/>
                <a:gd name="connsiteX5" fmla="*/ 176797 w 183795"/>
                <a:gd name="connsiteY5" fmla="*/ 173930 h 174604"/>
                <a:gd name="connsiteX6" fmla="*/ 183487 w 183795"/>
                <a:gd name="connsiteY6" fmla="*/ 173930 h 174604"/>
                <a:gd name="connsiteX7" fmla="*/ 183487 w 183795"/>
                <a:gd name="connsiteY7" fmla="*/ 168196 h 174604"/>
                <a:gd name="connsiteX8" fmla="*/ 183487 w 183795"/>
                <a:gd name="connsiteY8" fmla="*/ 8601 h 174604"/>
                <a:gd name="connsiteX9" fmla="*/ 176797 w 183795"/>
                <a:gd name="connsiteY9" fmla="*/ 0 h 174604"/>
                <a:gd name="connsiteX10" fmla="*/ 168196 w 183795"/>
                <a:gd name="connsiteY10" fmla="*/ 156728 h 174604"/>
                <a:gd name="connsiteX11" fmla="*/ 17202 w 183795"/>
                <a:gd name="connsiteY11" fmla="*/ 156728 h 174604"/>
                <a:gd name="connsiteX12" fmla="*/ 17202 w 183795"/>
                <a:gd name="connsiteY12" fmla="*/ 14335 h 174604"/>
                <a:gd name="connsiteX13" fmla="*/ 168196 w 183795"/>
                <a:gd name="connsiteY13" fmla="*/ 14335 h 17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3795" h="174604">
                  <a:moveTo>
                    <a:pt x="176797" y="0"/>
                  </a:moveTo>
                  <a:lnTo>
                    <a:pt x="8601" y="0"/>
                  </a:lnTo>
                  <a:cubicBezTo>
                    <a:pt x="3851" y="0"/>
                    <a:pt x="0" y="3851"/>
                    <a:pt x="0" y="8601"/>
                  </a:cubicBezTo>
                  <a:lnTo>
                    <a:pt x="0" y="165329"/>
                  </a:lnTo>
                  <a:cubicBezTo>
                    <a:pt x="0" y="170079"/>
                    <a:pt x="3851" y="173930"/>
                    <a:pt x="8601" y="173930"/>
                  </a:cubicBezTo>
                  <a:lnTo>
                    <a:pt x="176797" y="173930"/>
                  </a:lnTo>
                  <a:cubicBezTo>
                    <a:pt x="178938" y="174829"/>
                    <a:pt x="181346" y="174829"/>
                    <a:pt x="183487" y="173930"/>
                  </a:cubicBezTo>
                  <a:cubicBezTo>
                    <a:pt x="183898" y="172038"/>
                    <a:pt x="183898" y="170089"/>
                    <a:pt x="183487" y="168196"/>
                  </a:cubicBezTo>
                  <a:lnTo>
                    <a:pt x="183487" y="8601"/>
                  </a:lnTo>
                  <a:cubicBezTo>
                    <a:pt x="183592" y="4511"/>
                    <a:pt x="180792" y="908"/>
                    <a:pt x="176797" y="0"/>
                  </a:cubicBezTo>
                  <a:close/>
                  <a:moveTo>
                    <a:pt x="168196" y="156728"/>
                  </a:moveTo>
                  <a:lnTo>
                    <a:pt x="17202" y="156728"/>
                  </a:lnTo>
                  <a:lnTo>
                    <a:pt x="17202" y="14335"/>
                  </a:lnTo>
                  <a:lnTo>
                    <a:pt x="168196" y="14335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17" name="iSHEJI-9-62"/>
            <p:cNvSpPr/>
            <p:nvPr/>
          </p:nvSpPr>
          <p:spPr>
            <a:xfrm>
              <a:off x="3332635" y="4282714"/>
              <a:ext cx="186354" cy="174575"/>
            </a:xfrm>
            <a:custGeom>
              <a:avLst/>
              <a:gdLst>
                <a:gd name="connsiteX0" fmla="*/ 185398 w 186354"/>
                <a:gd name="connsiteY0" fmla="*/ 7335 h 174575"/>
                <a:gd name="connsiteX1" fmla="*/ 185398 w 186354"/>
                <a:gd name="connsiteY1" fmla="*/ 645 h 174575"/>
                <a:gd name="connsiteX2" fmla="*/ 179664 w 186354"/>
                <a:gd name="connsiteY2" fmla="*/ 645 h 174575"/>
                <a:gd name="connsiteX3" fmla="*/ 8601 w 186354"/>
                <a:gd name="connsiteY3" fmla="*/ 645 h 174575"/>
                <a:gd name="connsiteX4" fmla="*/ 0 w 186354"/>
                <a:gd name="connsiteY4" fmla="*/ 9246 h 174575"/>
                <a:gd name="connsiteX5" fmla="*/ 0 w 186354"/>
                <a:gd name="connsiteY5" fmla="*/ 165975 h 174575"/>
                <a:gd name="connsiteX6" fmla="*/ 8601 w 186354"/>
                <a:gd name="connsiteY6" fmla="*/ 174576 h 174575"/>
                <a:gd name="connsiteX7" fmla="*/ 177753 w 186354"/>
                <a:gd name="connsiteY7" fmla="*/ 174576 h 174575"/>
                <a:gd name="connsiteX8" fmla="*/ 186354 w 186354"/>
                <a:gd name="connsiteY8" fmla="*/ 165975 h 174575"/>
                <a:gd name="connsiteX9" fmla="*/ 17202 w 186354"/>
                <a:gd name="connsiteY9" fmla="*/ 155462 h 174575"/>
                <a:gd name="connsiteX10" fmla="*/ 17202 w 186354"/>
                <a:gd name="connsiteY10" fmla="*/ 13069 h 174575"/>
                <a:gd name="connsiteX11" fmla="*/ 169152 w 186354"/>
                <a:gd name="connsiteY11" fmla="*/ 13069 h 174575"/>
                <a:gd name="connsiteX12" fmla="*/ 169152 w 186354"/>
                <a:gd name="connsiteY12" fmla="*/ 153551 h 17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354" h="174575">
                  <a:moveTo>
                    <a:pt x="185398" y="7335"/>
                  </a:moveTo>
                  <a:cubicBezTo>
                    <a:pt x="186430" y="5223"/>
                    <a:pt x="186430" y="2757"/>
                    <a:pt x="185398" y="645"/>
                  </a:cubicBezTo>
                  <a:cubicBezTo>
                    <a:pt x="183583" y="-215"/>
                    <a:pt x="181480" y="-215"/>
                    <a:pt x="179664" y="645"/>
                  </a:cubicBezTo>
                  <a:lnTo>
                    <a:pt x="8601" y="645"/>
                  </a:lnTo>
                  <a:cubicBezTo>
                    <a:pt x="3851" y="645"/>
                    <a:pt x="0" y="4496"/>
                    <a:pt x="0" y="9246"/>
                  </a:cubicBezTo>
                  <a:lnTo>
                    <a:pt x="0" y="165975"/>
                  </a:lnTo>
                  <a:cubicBezTo>
                    <a:pt x="745" y="170380"/>
                    <a:pt x="4195" y="173830"/>
                    <a:pt x="8601" y="174576"/>
                  </a:cubicBezTo>
                  <a:lnTo>
                    <a:pt x="177753" y="174576"/>
                  </a:lnTo>
                  <a:cubicBezTo>
                    <a:pt x="182312" y="174136"/>
                    <a:pt x="185914" y="170533"/>
                    <a:pt x="186354" y="165975"/>
                  </a:cubicBezTo>
                  <a:close/>
                  <a:moveTo>
                    <a:pt x="17202" y="155462"/>
                  </a:moveTo>
                  <a:lnTo>
                    <a:pt x="17202" y="13069"/>
                  </a:lnTo>
                  <a:lnTo>
                    <a:pt x="169152" y="13069"/>
                  </a:lnTo>
                  <a:lnTo>
                    <a:pt x="169152" y="153551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18" name="iSHEJI-9-63"/>
            <p:cNvSpPr/>
            <p:nvPr/>
          </p:nvSpPr>
          <p:spPr>
            <a:xfrm>
              <a:off x="3531104" y="4282685"/>
              <a:ext cx="184103" cy="172410"/>
            </a:xfrm>
            <a:custGeom>
              <a:avLst/>
              <a:gdLst>
                <a:gd name="connsiteX0" fmla="*/ 183795 w 184103"/>
                <a:gd name="connsiteY0" fmla="*/ 674 h 172410"/>
                <a:gd name="connsiteX1" fmla="*/ 177106 w 184103"/>
                <a:gd name="connsiteY1" fmla="*/ 674 h 172410"/>
                <a:gd name="connsiteX2" fmla="*/ 8909 w 184103"/>
                <a:gd name="connsiteY2" fmla="*/ 674 h 172410"/>
                <a:gd name="connsiteX3" fmla="*/ 308 w 184103"/>
                <a:gd name="connsiteY3" fmla="*/ 9275 h 172410"/>
                <a:gd name="connsiteX4" fmla="*/ 308 w 184103"/>
                <a:gd name="connsiteY4" fmla="*/ 166003 h 172410"/>
                <a:gd name="connsiteX5" fmla="*/ 308 w 184103"/>
                <a:gd name="connsiteY5" fmla="*/ 171737 h 172410"/>
                <a:gd name="connsiteX6" fmla="*/ 6998 w 184103"/>
                <a:gd name="connsiteY6" fmla="*/ 171737 h 172410"/>
                <a:gd name="connsiteX7" fmla="*/ 175194 w 184103"/>
                <a:gd name="connsiteY7" fmla="*/ 171737 h 172410"/>
                <a:gd name="connsiteX8" fmla="*/ 183795 w 184103"/>
                <a:gd name="connsiteY8" fmla="*/ 163136 h 172410"/>
                <a:gd name="connsiteX9" fmla="*/ 183795 w 184103"/>
                <a:gd name="connsiteY9" fmla="*/ 6408 h 172410"/>
                <a:gd name="connsiteX10" fmla="*/ 183795 w 184103"/>
                <a:gd name="connsiteY10" fmla="*/ 674 h 172410"/>
                <a:gd name="connsiteX11" fmla="*/ 168505 w 184103"/>
                <a:gd name="connsiteY11" fmla="*/ 154535 h 172410"/>
                <a:gd name="connsiteX12" fmla="*/ 17510 w 184103"/>
                <a:gd name="connsiteY12" fmla="*/ 154535 h 172410"/>
                <a:gd name="connsiteX13" fmla="*/ 17510 w 184103"/>
                <a:gd name="connsiteY13" fmla="*/ 13097 h 172410"/>
                <a:gd name="connsiteX14" fmla="*/ 168505 w 184103"/>
                <a:gd name="connsiteY14" fmla="*/ 13097 h 172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103" h="172410">
                  <a:moveTo>
                    <a:pt x="183795" y="674"/>
                  </a:moveTo>
                  <a:cubicBezTo>
                    <a:pt x="181654" y="-225"/>
                    <a:pt x="179246" y="-225"/>
                    <a:pt x="177106" y="674"/>
                  </a:cubicBezTo>
                  <a:lnTo>
                    <a:pt x="8909" y="674"/>
                  </a:lnTo>
                  <a:cubicBezTo>
                    <a:pt x="4159" y="674"/>
                    <a:pt x="308" y="4525"/>
                    <a:pt x="308" y="9275"/>
                  </a:cubicBezTo>
                  <a:lnTo>
                    <a:pt x="308" y="166003"/>
                  </a:lnTo>
                  <a:cubicBezTo>
                    <a:pt x="-103" y="167895"/>
                    <a:pt x="-103" y="169845"/>
                    <a:pt x="308" y="171737"/>
                  </a:cubicBezTo>
                  <a:cubicBezTo>
                    <a:pt x="2449" y="172635"/>
                    <a:pt x="4857" y="172635"/>
                    <a:pt x="6998" y="171737"/>
                  </a:cubicBezTo>
                  <a:lnTo>
                    <a:pt x="175194" y="171737"/>
                  </a:lnTo>
                  <a:cubicBezTo>
                    <a:pt x="179944" y="171737"/>
                    <a:pt x="183795" y="167886"/>
                    <a:pt x="183795" y="163136"/>
                  </a:cubicBezTo>
                  <a:lnTo>
                    <a:pt x="183795" y="6408"/>
                  </a:lnTo>
                  <a:cubicBezTo>
                    <a:pt x="184206" y="4516"/>
                    <a:pt x="184206" y="2566"/>
                    <a:pt x="183795" y="674"/>
                  </a:cubicBezTo>
                  <a:close/>
                  <a:moveTo>
                    <a:pt x="168505" y="154535"/>
                  </a:moveTo>
                  <a:lnTo>
                    <a:pt x="17510" y="154535"/>
                  </a:lnTo>
                  <a:lnTo>
                    <a:pt x="17510" y="13097"/>
                  </a:lnTo>
                  <a:lnTo>
                    <a:pt x="168505" y="13097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19" name="iSHEJI-9-64"/>
            <p:cNvSpPr/>
            <p:nvPr/>
          </p:nvSpPr>
          <p:spPr>
            <a:xfrm>
              <a:off x="3728460" y="4280492"/>
              <a:ext cx="182067" cy="172664"/>
            </a:xfrm>
            <a:custGeom>
              <a:avLst/>
              <a:gdLst>
                <a:gd name="connsiteX0" fmla="*/ 178527 w 182067"/>
                <a:gd name="connsiteY0" fmla="*/ 0 h 172664"/>
                <a:gd name="connsiteX1" fmla="*/ 9375 w 182067"/>
                <a:gd name="connsiteY1" fmla="*/ 0 h 172664"/>
                <a:gd name="connsiteX2" fmla="*/ 774 w 182067"/>
                <a:gd name="connsiteY2" fmla="*/ 8601 h 172664"/>
                <a:gd name="connsiteX3" fmla="*/ 774 w 182067"/>
                <a:gd name="connsiteY3" fmla="*/ 165329 h 172664"/>
                <a:gd name="connsiteX4" fmla="*/ 774 w 182067"/>
                <a:gd name="connsiteY4" fmla="*/ 172019 h 172664"/>
                <a:gd name="connsiteX5" fmla="*/ 6508 w 182067"/>
                <a:gd name="connsiteY5" fmla="*/ 172019 h 172664"/>
                <a:gd name="connsiteX6" fmla="*/ 175660 w 182067"/>
                <a:gd name="connsiteY6" fmla="*/ 172019 h 172664"/>
                <a:gd name="connsiteX7" fmla="*/ 181394 w 182067"/>
                <a:gd name="connsiteY7" fmla="*/ 172019 h 172664"/>
                <a:gd name="connsiteX8" fmla="*/ 181394 w 182067"/>
                <a:gd name="connsiteY8" fmla="*/ 165329 h 172664"/>
                <a:gd name="connsiteX9" fmla="*/ 181394 w 182067"/>
                <a:gd name="connsiteY9" fmla="*/ 8601 h 172664"/>
                <a:gd name="connsiteX10" fmla="*/ 178527 w 182067"/>
                <a:gd name="connsiteY10" fmla="*/ 0 h 172664"/>
                <a:gd name="connsiteX11" fmla="*/ 169926 w 182067"/>
                <a:gd name="connsiteY11" fmla="*/ 156728 h 172664"/>
                <a:gd name="connsiteX12" fmla="*/ 17976 w 182067"/>
                <a:gd name="connsiteY12" fmla="*/ 156728 h 172664"/>
                <a:gd name="connsiteX13" fmla="*/ 17976 w 182067"/>
                <a:gd name="connsiteY13" fmla="*/ 15291 h 172664"/>
                <a:gd name="connsiteX14" fmla="*/ 169926 w 182067"/>
                <a:gd name="connsiteY14" fmla="*/ 15291 h 172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067" h="172664">
                  <a:moveTo>
                    <a:pt x="178527" y="0"/>
                  </a:moveTo>
                  <a:lnTo>
                    <a:pt x="9375" y="0"/>
                  </a:lnTo>
                  <a:cubicBezTo>
                    <a:pt x="4969" y="745"/>
                    <a:pt x="1520" y="4195"/>
                    <a:pt x="774" y="8601"/>
                  </a:cubicBezTo>
                  <a:lnTo>
                    <a:pt x="774" y="165329"/>
                  </a:lnTo>
                  <a:cubicBezTo>
                    <a:pt x="-258" y="167441"/>
                    <a:pt x="-258" y="169907"/>
                    <a:pt x="774" y="172019"/>
                  </a:cubicBezTo>
                  <a:cubicBezTo>
                    <a:pt x="2590" y="172879"/>
                    <a:pt x="4692" y="172879"/>
                    <a:pt x="6508" y="172019"/>
                  </a:cubicBezTo>
                  <a:lnTo>
                    <a:pt x="175660" y="172019"/>
                  </a:lnTo>
                  <a:lnTo>
                    <a:pt x="181394" y="172019"/>
                  </a:lnTo>
                  <a:cubicBezTo>
                    <a:pt x="182292" y="169878"/>
                    <a:pt x="182292" y="167470"/>
                    <a:pt x="181394" y="165329"/>
                  </a:cubicBezTo>
                  <a:lnTo>
                    <a:pt x="181394" y="8601"/>
                  </a:lnTo>
                  <a:cubicBezTo>
                    <a:pt x="181948" y="5438"/>
                    <a:pt x="180869" y="2198"/>
                    <a:pt x="178527" y="0"/>
                  </a:cubicBezTo>
                  <a:close/>
                  <a:moveTo>
                    <a:pt x="169926" y="156728"/>
                  </a:moveTo>
                  <a:lnTo>
                    <a:pt x="17976" y="156728"/>
                  </a:lnTo>
                  <a:lnTo>
                    <a:pt x="17976" y="15291"/>
                  </a:lnTo>
                  <a:lnTo>
                    <a:pt x="169926" y="15291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0" name="iSHEJI-9-65"/>
            <p:cNvSpPr/>
            <p:nvPr/>
          </p:nvSpPr>
          <p:spPr>
            <a:xfrm>
              <a:off x="3928012" y="4282592"/>
              <a:ext cx="185892" cy="175256"/>
            </a:xfrm>
            <a:custGeom>
              <a:avLst/>
              <a:gdLst>
                <a:gd name="connsiteX0" fmla="*/ 185398 w 185892"/>
                <a:gd name="connsiteY0" fmla="*/ 6501 h 175256"/>
                <a:gd name="connsiteX1" fmla="*/ 185398 w 185892"/>
                <a:gd name="connsiteY1" fmla="*/ 767 h 175256"/>
                <a:gd name="connsiteX2" fmla="*/ 179664 w 185892"/>
                <a:gd name="connsiteY2" fmla="*/ 767 h 175256"/>
                <a:gd name="connsiteX3" fmla="*/ 8601 w 185892"/>
                <a:gd name="connsiteY3" fmla="*/ 767 h 175256"/>
                <a:gd name="connsiteX4" fmla="*/ 0 w 185892"/>
                <a:gd name="connsiteY4" fmla="*/ 9368 h 175256"/>
                <a:gd name="connsiteX5" fmla="*/ 0 w 185892"/>
                <a:gd name="connsiteY5" fmla="*/ 166096 h 175256"/>
                <a:gd name="connsiteX6" fmla="*/ 8601 w 185892"/>
                <a:gd name="connsiteY6" fmla="*/ 174697 h 175256"/>
                <a:gd name="connsiteX7" fmla="*/ 176797 w 185892"/>
                <a:gd name="connsiteY7" fmla="*/ 174697 h 175256"/>
                <a:gd name="connsiteX8" fmla="*/ 182531 w 185892"/>
                <a:gd name="connsiteY8" fmla="*/ 174697 h 175256"/>
                <a:gd name="connsiteX9" fmla="*/ 182531 w 185892"/>
                <a:gd name="connsiteY9" fmla="*/ 168008 h 175256"/>
                <a:gd name="connsiteX10" fmla="*/ 17202 w 185892"/>
                <a:gd name="connsiteY10" fmla="*/ 154628 h 175256"/>
                <a:gd name="connsiteX11" fmla="*/ 17202 w 185892"/>
                <a:gd name="connsiteY11" fmla="*/ 13190 h 175256"/>
                <a:gd name="connsiteX12" fmla="*/ 168196 w 185892"/>
                <a:gd name="connsiteY12" fmla="*/ 13190 h 175256"/>
                <a:gd name="connsiteX13" fmla="*/ 168196 w 185892"/>
                <a:gd name="connsiteY13" fmla="*/ 152717 h 175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5892" h="175256">
                  <a:moveTo>
                    <a:pt x="185398" y="6501"/>
                  </a:moveTo>
                  <a:cubicBezTo>
                    <a:pt x="186058" y="4647"/>
                    <a:pt x="186058" y="2621"/>
                    <a:pt x="185398" y="767"/>
                  </a:cubicBezTo>
                  <a:cubicBezTo>
                    <a:pt x="183621" y="-256"/>
                    <a:pt x="181442" y="-256"/>
                    <a:pt x="179664" y="767"/>
                  </a:cubicBezTo>
                  <a:lnTo>
                    <a:pt x="8601" y="767"/>
                  </a:lnTo>
                  <a:cubicBezTo>
                    <a:pt x="3851" y="767"/>
                    <a:pt x="0" y="4618"/>
                    <a:pt x="0" y="9368"/>
                  </a:cubicBezTo>
                  <a:lnTo>
                    <a:pt x="0" y="166096"/>
                  </a:lnTo>
                  <a:cubicBezTo>
                    <a:pt x="0" y="170846"/>
                    <a:pt x="3851" y="174697"/>
                    <a:pt x="8601" y="174697"/>
                  </a:cubicBezTo>
                  <a:lnTo>
                    <a:pt x="176797" y="174697"/>
                  </a:lnTo>
                  <a:cubicBezTo>
                    <a:pt x="178632" y="175443"/>
                    <a:pt x="180697" y="175443"/>
                    <a:pt x="182531" y="174697"/>
                  </a:cubicBezTo>
                  <a:cubicBezTo>
                    <a:pt x="183258" y="172528"/>
                    <a:pt x="183258" y="170177"/>
                    <a:pt x="182531" y="168008"/>
                  </a:cubicBezTo>
                  <a:close/>
                  <a:moveTo>
                    <a:pt x="17202" y="154628"/>
                  </a:moveTo>
                  <a:lnTo>
                    <a:pt x="17202" y="13190"/>
                  </a:lnTo>
                  <a:lnTo>
                    <a:pt x="168196" y="13190"/>
                  </a:lnTo>
                  <a:lnTo>
                    <a:pt x="168196" y="152717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1" name="iSHEJI-9-66"/>
            <p:cNvSpPr/>
            <p:nvPr/>
          </p:nvSpPr>
          <p:spPr>
            <a:xfrm>
              <a:off x="1651626" y="4281447"/>
              <a:ext cx="467318" cy="173930"/>
            </a:xfrm>
            <a:custGeom>
              <a:avLst/>
              <a:gdLst>
                <a:gd name="connsiteX0" fmla="*/ 467319 w 467318"/>
                <a:gd name="connsiteY0" fmla="*/ 8601 h 173930"/>
                <a:gd name="connsiteX1" fmla="*/ 458718 w 467318"/>
                <a:gd name="connsiteY1" fmla="*/ 0 h 173930"/>
                <a:gd name="connsiteX2" fmla="*/ 8601 w 467318"/>
                <a:gd name="connsiteY2" fmla="*/ 0 h 173930"/>
                <a:gd name="connsiteX3" fmla="*/ 0 w 467318"/>
                <a:gd name="connsiteY3" fmla="*/ 8601 h 173930"/>
                <a:gd name="connsiteX4" fmla="*/ 0 w 467318"/>
                <a:gd name="connsiteY4" fmla="*/ 165329 h 173930"/>
                <a:gd name="connsiteX5" fmla="*/ 8601 w 467318"/>
                <a:gd name="connsiteY5" fmla="*/ 173930 h 173930"/>
                <a:gd name="connsiteX6" fmla="*/ 459673 w 467318"/>
                <a:gd name="connsiteY6" fmla="*/ 173930 h 173930"/>
                <a:gd name="connsiteX7" fmla="*/ 465407 w 467318"/>
                <a:gd name="connsiteY7" fmla="*/ 173930 h 173930"/>
                <a:gd name="connsiteX8" fmla="*/ 465407 w 467318"/>
                <a:gd name="connsiteY8" fmla="*/ 167241 h 173930"/>
                <a:gd name="connsiteX9" fmla="*/ 17202 w 467318"/>
                <a:gd name="connsiteY9" fmla="*/ 157684 h 173930"/>
                <a:gd name="connsiteX10" fmla="*/ 17202 w 467318"/>
                <a:gd name="connsiteY10" fmla="*/ 14335 h 173930"/>
                <a:gd name="connsiteX11" fmla="*/ 451072 w 467318"/>
                <a:gd name="connsiteY11" fmla="*/ 14335 h 173930"/>
                <a:gd name="connsiteX12" fmla="*/ 451072 w 467318"/>
                <a:gd name="connsiteY12" fmla="*/ 157684 h 173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7318" h="173930">
                  <a:moveTo>
                    <a:pt x="467319" y="8601"/>
                  </a:moveTo>
                  <a:cubicBezTo>
                    <a:pt x="467319" y="3851"/>
                    <a:pt x="463468" y="0"/>
                    <a:pt x="458718" y="0"/>
                  </a:cubicBezTo>
                  <a:lnTo>
                    <a:pt x="8601" y="0"/>
                  </a:lnTo>
                  <a:cubicBezTo>
                    <a:pt x="3850" y="0"/>
                    <a:pt x="0" y="3851"/>
                    <a:pt x="0" y="8601"/>
                  </a:cubicBezTo>
                  <a:lnTo>
                    <a:pt x="0" y="165329"/>
                  </a:lnTo>
                  <a:cubicBezTo>
                    <a:pt x="749" y="169735"/>
                    <a:pt x="4198" y="173185"/>
                    <a:pt x="8601" y="173930"/>
                  </a:cubicBezTo>
                  <a:lnTo>
                    <a:pt x="459673" y="173930"/>
                  </a:lnTo>
                  <a:lnTo>
                    <a:pt x="465407" y="173930"/>
                  </a:lnTo>
                  <a:cubicBezTo>
                    <a:pt x="466310" y="171790"/>
                    <a:pt x="466310" y="169381"/>
                    <a:pt x="465407" y="167241"/>
                  </a:cubicBezTo>
                  <a:close/>
                  <a:moveTo>
                    <a:pt x="17202" y="157684"/>
                  </a:moveTo>
                  <a:lnTo>
                    <a:pt x="17202" y="14335"/>
                  </a:lnTo>
                  <a:lnTo>
                    <a:pt x="451072" y="14335"/>
                  </a:lnTo>
                  <a:lnTo>
                    <a:pt x="451072" y="157684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2" name="iSHEJI-9-67"/>
            <p:cNvSpPr/>
            <p:nvPr/>
          </p:nvSpPr>
          <p:spPr>
            <a:xfrm>
              <a:off x="4138719" y="4281758"/>
              <a:ext cx="408963" cy="172382"/>
            </a:xfrm>
            <a:custGeom>
              <a:avLst/>
              <a:gdLst>
                <a:gd name="connsiteX0" fmla="*/ 401872 w 408963"/>
                <a:gd name="connsiteY0" fmla="*/ 645 h 172382"/>
                <a:gd name="connsiteX1" fmla="*/ 395183 w 408963"/>
                <a:gd name="connsiteY1" fmla="*/ 645 h 172382"/>
                <a:gd name="connsiteX2" fmla="*/ 6229 w 408963"/>
                <a:gd name="connsiteY2" fmla="*/ 645 h 172382"/>
                <a:gd name="connsiteX3" fmla="*/ 495 w 408963"/>
                <a:gd name="connsiteY3" fmla="*/ 645 h 172382"/>
                <a:gd name="connsiteX4" fmla="*/ 495 w 408963"/>
                <a:gd name="connsiteY4" fmla="*/ 6379 h 172382"/>
                <a:gd name="connsiteX5" fmla="*/ 495 w 408963"/>
                <a:gd name="connsiteY5" fmla="*/ 163108 h 172382"/>
                <a:gd name="connsiteX6" fmla="*/ 9096 w 408963"/>
                <a:gd name="connsiteY6" fmla="*/ 171708 h 172382"/>
                <a:gd name="connsiteX7" fmla="*/ 401872 w 408963"/>
                <a:gd name="connsiteY7" fmla="*/ 171708 h 172382"/>
                <a:gd name="connsiteX8" fmla="*/ 408562 w 408963"/>
                <a:gd name="connsiteY8" fmla="*/ 171708 h 172382"/>
                <a:gd name="connsiteX9" fmla="*/ 408562 w 408963"/>
                <a:gd name="connsiteY9" fmla="*/ 165975 h 172382"/>
                <a:gd name="connsiteX10" fmla="*/ 408562 w 408963"/>
                <a:gd name="connsiteY10" fmla="*/ 7335 h 172382"/>
                <a:gd name="connsiteX11" fmla="*/ 401872 w 408963"/>
                <a:gd name="connsiteY11" fmla="*/ 645 h 172382"/>
                <a:gd name="connsiteX12" fmla="*/ 388493 w 408963"/>
                <a:gd name="connsiteY12" fmla="*/ 155462 h 172382"/>
                <a:gd name="connsiteX13" fmla="*/ 11007 w 408963"/>
                <a:gd name="connsiteY13" fmla="*/ 155462 h 172382"/>
                <a:gd name="connsiteX14" fmla="*/ 11007 w 408963"/>
                <a:gd name="connsiteY14" fmla="*/ 14024 h 172382"/>
                <a:gd name="connsiteX15" fmla="*/ 388493 w 408963"/>
                <a:gd name="connsiteY15" fmla="*/ 14024 h 172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08963" h="172382">
                  <a:moveTo>
                    <a:pt x="401872" y="645"/>
                  </a:moveTo>
                  <a:lnTo>
                    <a:pt x="395183" y="645"/>
                  </a:lnTo>
                  <a:lnTo>
                    <a:pt x="6229" y="645"/>
                  </a:lnTo>
                  <a:cubicBezTo>
                    <a:pt x="4413" y="-215"/>
                    <a:pt x="2310" y="-215"/>
                    <a:pt x="495" y="645"/>
                  </a:cubicBezTo>
                  <a:cubicBezTo>
                    <a:pt x="-165" y="2499"/>
                    <a:pt x="-165" y="4525"/>
                    <a:pt x="495" y="6379"/>
                  </a:cubicBezTo>
                  <a:lnTo>
                    <a:pt x="495" y="163108"/>
                  </a:lnTo>
                  <a:cubicBezTo>
                    <a:pt x="495" y="167857"/>
                    <a:pt x="4346" y="171708"/>
                    <a:pt x="9096" y="171708"/>
                  </a:cubicBezTo>
                  <a:lnTo>
                    <a:pt x="401872" y="171708"/>
                  </a:lnTo>
                  <a:cubicBezTo>
                    <a:pt x="404013" y="172607"/>
                    <a:pt x="406421" y="172607"/>
                    <a:pt x="408562" y="171708"/>
                  </a:cubicBezTo>
                  <a:cubicBezTo>
                    <a:pt x="409097" y="169835"/>
                    <a:pt x="409097" y="167848"/>
                    <a:pt x="408562" y="165975"/>
                  </a:cubicBezTo>
                  <a:lnTo>
                    <a:pt x="408562" y="7335"/>
                  </a:lnTo>
                  <a:cubicBezTo>
                    <a:pt x="407224" y="4363"/>
                    <a:pt x="404845" y="1983"/>
                    <a:pt x="401872" y="645"/>
                  </a:cubicBezTo>
                  <a:close/>
                  <a:moveTo>
                    <a:pt x="388493" y="155462"/>
                  </a:moveTo>
                  <a:lnTo>
                    <a:pt x="11007" y="155462"/>
                  </a:lnTo>
                  <a:lnTo>
                    <a:pt x="11007" y="14024"/>
                  </a:lnTo>
                  <a:lnTo>
                    <a:pt x="388493" y="14024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3" name="iSHEJI-9-68"/>
            <p:cNvSpPr/>
            <p:nvPr/>
          </p:nvSpPr>
          <p:spPr>
            <a:xfrm>
              <a:off x="2644157" y="4473396"/>
              <a:ext cx="1102867" cy="172653"/>
            </a:xfrm>
            <a:custGeom>
              <a:avLst/>
              <a:gdLst>
                <a:gd name="connsiteX0" fmla="*/ 1092722 w 1102867"/>
                <a:gd name="connsiteY0" fmla="*/ 139 h 172653"/>
                <a:gd name="connsiteX1" fmla="*/ 8047 w 1102867"/>
                <a:gd name="connsiteY1" fmla="*/ 139 h 172653"/>
                <a:gd name="connsiteX2" fmla="*/ 344 w 1102867"/>
                <a:gd name="connsiteY2" fmla="*/ 7727 h 172653"/>
                <a:gd name="connsiteX3" fmla="*/ 401 w 1102867"/>
                <a:gd name="connsiteY3" fmla="*/ 8740 h 172653"/>
                <a:gd name="connsiteX4" fmla="*/ 401 w 1102867"/>
                <a:gd name="connsiteY4" fmla="*/ 166425 h 172653"/>
                <a:gd name="connsiteX5" fmla="*/ 401 w 1102867"/>
                <a:gd name="connsiteY5" fmla="*/ 172158 h 172653"/>
                <a:gd name="connsiteX6" fmla="*/ 6135 w 1102867"/>
                <a:gd name="connsiteY6" fmla="*/ 172158 h 172653"/>
                <a:gd name="connsiteX7" fmla="*/ 1092722 w 1102867"/>
                <a:gd name="connsiteY7" fmla="*/ 172158 h 172653"/>
                <a:gd name="connsiteX8" fmla="*/ 1101323 w 1102867"/>
                <a:gd name="connsiteY8" fmla="*/ 163557 h 172653"/>
                <a:gd name="connsiteX9" fmla="*/ 1101323 w 1102867"/>
                <a:gd name="connsiteY9" fmla="*/ 13519 h 172653"/>
                <a:gd name="connsiteX10" fmla="*/ 1099183 w 1102867"/>
                <a:gd name="connsiteY10" fmla="*/ 1544 h 172653"/>
                <a:gd name="connsiteX11" fmla="*/ 1092722 w 1102867"/>
                <a:gd name="connsiteY11" fmla="*/ 139 h 172653"/>
                <a:gd name="connsiteX12" fmla="*/ 1085077 w 1102867"/>
                <a:gd name="connsiteY12" fmla="*/ 156868 h 172653"/>
                <a:gd name="connsiteX13" fmla="*/ 16648 w 1102867"/>
                <a:gd name="connsiteY13" fmla="*/ 156868 h 172653"/>
                <a:gd name="connsiteX14" fmla="*/ 16648 w 1102867"/>
                <a:gd name="connsiteY14" fmla="*/ 18297 h 172653"/>
                <a:gd name="connsiteX15" fmla="*/ 1085077 w 1102867"/>
                <a:gd name="connsiteY15" fmla="*/ 18297 h 172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2867" h="172653">
                  <a:moveTo>
                    <a:pt x="1092722" y="139"/>
                  </a:moveTo>
                  <a:lnTo>
                    <a:pt x="8047" y="139"/>
                  </a:lnTo>
                  <a:cubicBezTo>
                    <a:pt x="3823" y="111"/>
                    <a:pt x="373" y="3503"/>
                    <a:pt x="344" y="7727"/>
                  </a:cubicBezTo>
                  <a:cubicBezTo>
                    <a:pt x="334" y="8062"/>
                    <a:pt x="363" y="8406"/>
                    <a:pt x="401" y="8740"/>
                  </a:cubicBezTo>
                  <a:lnTo>
                    <a:pt x="401" y="166425"/>
                  </a:lnTo>
                  <a:cubicBezTo>
                    <a:pt x="-134" y="168298"/>
                    <a:pt x="-134" y="170285"/>
                    <a:pt x="401" y="172158"/>
                  </a:cubicBezTo>
                  <a:cubicBezTo>
                    <a:pt x="2255" y="172818"/>
                    <a:pt x="4281" y="172818"/>
                    <a:pt x="6135" y="172158"/>
                  </a:cubicBezTo>
                  <a:lnTo>
                    <a:pt x="1092722" y="172158"/>
                  </a:lnTo>
                  <a:cubicBezTo>
                    <a:pt x="1097472" y="172158"/>
                    <a:pt x="1101323" y="168307"/>
                    <a:pt x="1101323" y="163557"/>
                  </a:cubicBezTo>
                  <a:lnTo>
                    <a:pt x="1101323" y="13519"/>
                  </a:lnTo>
                  <a:cubicBezTo>
                    <a:pt x="1104038" y="9620"/>
                    <a:pt x="1103082" y="4258"/>
                    <a:pt x="1099183" y="1544"/>
                  </a:cubicBezTo>
                  <a:cubicBezTo>
                    <a:pt x="1097300" y="235"/>
                    <a:pt x="1094978" y="-272"/>
                    <a:pt x="1092722" y="139"/>
                  </a:cubicBezTo>
                  <a:close/>
                  <a:moveTo>
                    <a:pt x="1085077" y="156868"/>
                  </a:moveTo>
                  <a:lnTo>
                    <a:pt x="16648" y="156868"/>
                  </a:lnTo>
                  <a:lnTo>
                    <a:pt x="16648" y="18297"/>
                  </a:lnTo>
                  <a:lnTo>
                    <a:pt x="1085077" y="18297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4" name="iSHEJI-9-69"/>
            <p:cNvSpPr/>
            <p:nvPr/>
          </p:nvSpPr>
          <p:spPr>
            <a:xfrm>
              <a:off x="1653816" y="4560006"/>
              <a:ext cx="181974" cy="84282"/>
            </a:xfrm>
            <a:custGeom>
              <a:avLst/>
              <a:gdLst>
                <a:gd name="connsiteX0" fmla="*/ 175563 w 181974"/>
                <a:gd name="connsiteY0" fmla="*/ 495 h 84282"/>
                <a:gd name="connsiteX1" fmla="*/ 6411 w 181974"/>
                <a:gd name="connsiteY1" fmla="*/ 495 h 84282"/>
                <a:gd name="connsiteX2" fmla="*/ 677 w 181974"/>
                <a:gd name="connsiteY2" fmla="*/ 495 h 84282"/>
                <a:gd name="connsiteX3" fmla="*/ 677 w 181974"/>
                <a:gd name="connsiteY3" fmla="*/ 6229 h 84282"/>
                <a:gd name="connsiteX4" fmla="*/ 677 w 181974"/>
                <a:gd name="connsiteY4" fmla="*/ 76947 h 84282"/>
                <a:gd name="connsiteX5" fmla="*/ 677 w 181974"/>
                <a:gd name="connsiteY5" fmla="*/ 83637 h 84282"/>
                <a:gd name="connsiteX6" fmla="*/ 6411 w 181974"/>
                <a:gd name="connsiteY6" fmla="*/ 83637 h 84282"/>
                <a:gd name="connsiteX7" fmla="*/ 175563 w 181974"/>
                <a:gd name="connsiteY7" fmla="*/ 83637 h 84282"/>
                <a:gd name="connsiteX8" fmla="*/ 181297 w 181974"/>
                <a:gd name="connsiteY8" fmla="*/ 83637 h 84282"/>
                <a:gd name="connsiteX9" fmla="*/ 181297 w 181974"/>
                <a:gd name="connsiteY9" fmla="*/ 76947 h 84282"/>
                <a:gd name="connsiteX10" fmla="*/ 181297 w 181974"/>
                <a:gd name="connsiteY10" fmla="*/ 6229 h 84282"/>
                <a:gd name="connsiteX11" fmla="*/ 175563 w 181974"/>
                <a:gd name="connsiteY11" fmla="*/ 495 h 84282"/>
                <a:gd name="connsiteX12" fmla="*/ 166962 w 181974"/>
                <a:gd name="connsiteY12" fmla="*/ 71214 h 84282"/>
                <a:gd name="connsiteX13" fmla="*/ 15012 w 181974"/>
                <a:gd name="connsiteY13" fmla="*/ 71214 h 84282"/>
                <a:gd name="connsiteX14" fmla="*/ 15012 w 181974"/>
                <a:gd name="connsiteY14" fmla="*/ 22475 h 84282"/>
                <a:gd name="connsiteX15" fmla="*/ 166962 w 181974"/>
                <a:gd name="connsiteY15" fmla="*/ 22475 h 84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1974" h="84282">
                  <a:moveTo>
                    <a:pt x="175563" y="495"/>
                  </a:moveTo>
                  <a:lnTo>
                    <a:pt x="6411" y="495"/>
                  </a:lnTo>
                  <a:cubicBezTo>
                    <a:pt x="4556" y="-165"/>
                    <a:pt x="2532" y="-165"/>
                    <a:pt x="677" y="495"/>
                  </a:cubicBezTo>
                  <a:cubicBezTo>
                    <a:pt x="-184" y="2310"/>
                    <a:pt x="-184" y="4413"/>
                    <a:pt x="677" y="6229"/>
                  </a:cubicBezTo>
                  <a:lnTo>
                    <a:pt x="677" y="76947"/>
                  </a:lnTo>
                  <a:cubicBezTo>
                    <a:pt x="-226" y="79088"/>
                    <a:pt x="-226" y="81496"/>
                    <a:pt x="677" y="83637"/>
                  </a:cubicBezTo>
                  <a:cubicBezTo>
                    <a:pt x="2492" y="84497"/>
                    <a:pt x="4596" y="84497"/>
                    <a:pt x="6411" y="83637"/>
                  </a:cubicBezTo>
                  <a:lnTo>
                    <a:pt x="175563" y="83637"/>
                  </a:lnTo>
                  <a:cubicBezTo>
                    <a:pt x="175563" y="83637"/>
                    <a:pt x="180342" y="83637"/>
                    <a:pt x="181297" y="83637"/>
                  </a:cubicBezTo>
                  <a:cubicBezTo>
                    <a:pt x="182200" y="81496"/>
                    <a:pt x="182200" y="79088"/>
                    <a:pt x="181297" y="76947"/>
                  </a:cubicBezTo>
                  <a:lnTo>
                    <a:pt x="181297" y="6229"/>
                  </a:lnTo>
                  <a:cubicBezTo>
                    <a:pt x="180463" y="3476"/>
                    <a:pt x="178312" y="1326"/>
                    <a:pt x="175563" y="495"/>
                  </a:cubicBezTo>
                  <a:close/>
                  <a:moveTo>
                    <a:pt x="166962" y="71214"/>
                  </a:moveTo>
                  <a:lnTo>
                    <a:pt x="15012" y="71214"/>
                  </a:lnTo>
                  <a:lnTo>
                    <a:pt x="15012" y="22475"/>
                  </a:lnTo>
                  <a:lnTo>
                    <a:pt x="166962" y="22475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5" name="iSHEJI-9-70"/>
            <p:cNvSpPr/>
            <p:nvPr/>
          </p:nvSpPr>
          <p:spPr>
            <a:xfrm>
              <a:off x="1850868" y="4476684"/>
              <a:ext cx="182949" cy="89268"/>
            </a:xfrm>
            <a:custGeom>
              <a:avLst/>
              <a:gdLst>
                <a:gd name="connsiteX0" fmla="*/ 182067 w 182949"/>
                <a:gd name="connsiteY0" fmla="*/ 674 h 89268"/>
                <a:gd name="connsiteX1" fmla="*/ 175378 w 182949"/>
                <a:gd name="connsiteY1" fmla="*/ 674 h 89268"/>
                <a:gd name="connsiteX2" fmla="*/ 7181 w 182949"/>
                <a:gd name="connsiteY2" fmla="*/ 674 h 89268"/>
                <a:gd name="connsiteX3" fmla="*/ 492 w 182949"/>
                <a:gd name="connsiteY3" fmla="*/ 10230 h 89268"/>
                <a:gd name="connsiteX4" fmla="*/ 492 w 182949"/>
                <a:gd name="connsiteY4" fmla="*/ 82861 h 89268"/>
                <a:gd name="connsiteX5" fmla="*/ 492 w 182949"/>
                <a:gd name="connsiteY5" fmla="*/ 88595 h 89268"/>
                <a:gd name="connsiteX6" fmla="*/ 492 w 182949"/>
                <a:gd name="connsiteY6" fmla="*/ 88595 h 89268"/>
                <a:gd name="connsiteX7" fmla="*/ 6226 w 182949"/>
                <a:gd name="connsiteY7" fmla="*/ 88595 h 89268"/>
                <a:gd name="connsiteX8" fmla="*/ 175378 w 182949"/>
                <a:gd name="connsiteY8" fmla="*/ 88595 h 89268"/>
                <a:gd name="connsiteX9" fmla="*/ 182067 w 182949"/>
                <a:gd name="connsiteY9" fmla="*/ 88595 h 89268"/>
                <a:gd name="connsiteX10" fmla="*/ 182067 w 182949"/>
                <a:gd name="connsiteY10" fmla="*/ 82861 h 89268"/>
                <a:gd name="connsiteX11" fmla="*/ 182067 w 182949"/>
                <a:gd name="connsiteY11" fmla="*/ 10230 h 89268"/>
                <a:gd name="connsiteX12" fmla="*/ 182067 w 182949"/>
                <a:gd name="connsiteY12" fmla="*/ 674 h 89268"/>
                <a:gd name="connsiteX13" fmla="*/ 167732 w 182949"/>
                <a:gd name="connsiteY13" fmla="*/ 15009 h 89268"/>
                <a:gd name="connsiteX14" fmla="*/ 167732 w 182949"/>
                <a:gd name="connsiteY14" fmla="*/ 70437 h 89268"/>
                <a:gd name="connsiteX15" fmla="*/ 15782 w 182949"/>
                <a:gd name="connsiteY15" fmla="*/ 70437 h 89268"/>
                <a:gd name="connsiteX16" fmla="*/ 15782 w 182949"/>
                <a:gd name="connsiteY16" fmla="*/ 15009 h 89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2949" h="89268">
                  <a:moveTo>
                    <a:pt x="182067" y="674"/>
                  </a:moveTo>
                  <a:cubicBezTo>
                    <a:pt x="179929" y="-225"/>
                    <a:pt x="177516" y="-225"/>
                    <a:pt x="175378" y="674"/>
                  </a:cubicBezTo>
                  <a:lnTo>
                    <a:pt x="7181" y="674"/>
                  </a:lnTo>
                  <a:cubicBezTo>
                    <a:pt x="2801" y="1629"/>
                    <a:pt x="-109" y="5787"/>
                    <a:pt x="492" y="10230"/>
                  </a:cubicBezTo>
                  <a:lnTo>
                    <a:pt x="492" y="82861"/>
                  </a:lnTo>
                  <a:cubicBezTo>
                    <a:pt x="-164" y="84715"/>
                    <a:pt x="-164" y="86741"/>
                    <a:pt x="492" y="88595"/>
                  </a:cubicBezTo>
                  <a:lnTo>
                    <a:pt x="492" y="88595"/>
                  </a:lnTo>
                  <a:cubicBezTo>
                    <a:pt x="2347" y="89254"/>
                    <a:pt x="4371" y="89254"/>
                    <a:pt x="6226" y="88595"/>
                  </a:cubicBezTo>
                  <a:lnTo>
                    <a:pt x="175378" y="88595"/>
                  </a:lnTo>
                  <a:cubicBezTo>
                    <a:pt x="177516" y="89493"/>
                    <a:pt x="179929" y="89493"/>
                    <a:pt x="182067" y="88595"/>
                  </a:cubicBezTo>
                  <a:cubicBezTo>
                    <a:pt x="182599" y="86721"/>
                    <a:pt x="182599" y="84734"/>
                    <a:pt x="182067" y="82861"/>
                  </a:cubicBezTo>
                  <a:lnTo>
                    <a:pt x="182067" y="10230"/>
                  </a:lnTo>
                  <a:cubicBezTo>
                    <a:pt x="183244" y="7153"/>
                    <a:pt x="183244" y="3751"/>
                    <a:pt x="182067" y="674"/>
                  </a:cubicBezTo>
                  <a:close/>
                  <a:moveTo>
                    <a:pt x="167732" y="15009"/>
                  </a:moveTo>
                  <a:lnTo>
                    <a:pt x="167732" y="70437"/>
                  </a:lnTo>
                  <a:lnTo>
                    <a:pt x="15782" y="70437"/>
                  </a:lnTo>
                  <a:lnTo>
                    <a:pt x="15782" y="15009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6" name="iSHEJI-9-71"/>
            <p:cNvSpPr/>
            <p:nvPr/>
          </p:nvSpPr>
          <p:spPr>
            <a:xfrm>
              <a:off x="1850714" y="4561456"/>
              <a:ext cx="184132" cy="86009"/>
            </a:xfrm>
            <a:custGeom>
              <a:avLst/>
              <a:gdLst>
                <a:gd name="connsiteX0" fmla="*/ 182221 w 184132"/>
                <a:gd name="connsiteY0" fmla="*/ 0 h 86009"/>
                <a:gd name="connsiteX1" fmla="*/ 175532 w 184132"/>
                <a:gd name="connsiteY1" fmla="*/ 0 h 86009"/>
                <a:gd name="connsiteX2" fmla="*/ 7335 w 184132"/>
                <a:gd name="connsiteY2" fmla="*/ 0 h 86009"/>
                <a:gd name="connsiteX3" fmla="*/ 1601 w 184132"/>
                <a:gd name="connsiteY3" fmla="*/ 0 h 86009"/>
                <a:gd name="connsiteX4" fmla="*/ 646 w 184132"/>
                <a:gd name="connsiteY4" fmla="*/ 0 h 86009"/>
                <a:gd name="connsiteX5" fmla="*/ 646 w 184132"/>
                <a:gd name="connsiteY5" fmla="*/ 5734 h 86009"/>
                <a:gd name="connsiteX6" fmla="*/ 646 w 184132"/>
                <a:gd name="connsiteY6" fmla="*/ 77409 h 86009"/>
                <a:gd name="connsiteX7" fmla="*/ 9247 w 184132"/>
                <a:gd name="connsiteY7" fmla="*/ 86010 h 86009"/>
                <a:gd name="connsiteX8" fmla="*/ 175532 w 184132"/>
                <a:gd name="connsiteY8" fmla="*/ 86010 h 86009"/>
                <a:gd name="connsiteX9" fmla="*/ 184133 w 184132"/>
                <a:gd name="connsiteY9" fmla="*/ 77409 h 86009"/>
                <a:gd name="connsiteX10" fmla="*/ 184133 w 184132"/>
                <a:gd name="connsiteY10" fmla="*/ 5734 h 86009"/>
                <a:gd name="connsiteX11" fmla="*/ 182221 w 184132"/>
                <a:gd name="connsiteY11" fmla="*/ 0 h 86009"/>
                <a:gd name="connsiteX12" fmla="*/ 167887 w 184132"/>
                <a:gd name="connsiteY12" fmla="*/ 69763 h 86009"/>
                <a:gd name="connsiteX13" fmla="*/ 15936 w 184132"/>
                <a:gd name="connsiteY13" fmla="*/ 69763 h 86009"/>
                <a:gd name="connsiteX14" fmla="*/ 15936 w 184132"/>
                <a:gd name="connsiteY14" fmla="*/ 15291 h 86009"/>
                <a:gd name="connsiteX15" fmla="*/ 167887 w 184132"/>
                <a:gd name="connsiteY15" fmla="*/ 15291 h 8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4132" h="86009">
                  <a:moveTo>
                    <a:pt x="182221" y="0"/>
                  </a:moveTo>
                  <a:lnTo>
                    <a:pt x="175532" y="0"/>
                  </a:lnTo>
                  <a:lnTo>
                    <a:pt x="7335" y="0"/>
                  </a:lnTo>
                  <a:lnTo>
                    <a:pt x="1601" y="0"/>
                  </a:lnTo>
                  <a:lnTo>
                    <a:pt x="646" y="0"/>
                  </a:lnTo>
                  <a:cubicBezTo>
                    <a:pt x="-215" y="1816"/>
                    <a:pt x="-215" y="3918"/>
                    <a:pt x="646" y="5734"/>
                  </a:cubicBezTo>
                  <a:lnTo>
                    <a:pt x="646" y="77409"/>
                  </a:lnTo>
                  <a:cubicBezTo>
                    <a:pt x="646" y="82158"/>
                    <a:pt x="4496" y="86010"/>
                    <a:pt x="9247" y="86010"/>
                  </a:cubicBezTo>
                  <a:lnTo>
                    <a:pt x="175532" y="86010"/>
                  </a:lnTo>
                  <a:cubicBezTo>
                    <a:pt x="180282" y="86010"/>
                    <a:pt x="184133" y="82158"/>
                    <a:pt x="184133" y="77409"/>
                  </a:cubicBezTo>
                  <a:lnTo>
                    <a:pt x="184133" y="5734"/>
                  </a:lnTo>
                  <a:cubicBezTo>
                    <a:pt x="183942" y="3698"/>
                    <a:pt x="183288" y="1739"/>
                    <a:pt x="182221" y="0"/>
                  </a:cubicBezTo>
                  <a:close/>
                  <a:moveTo>
                    <a:pt x="167887" y="69763"/>
                  </a:moveTo>
                  <a:lnTo>
                    <a:pt x="15936" y="69763"/>
                  </a:lnTo>
                  <a:lnTo>
                    <a:pt x="15936" y="15291"/>
                  </a:lnTo>
                  <a:lnTo>
                    <a:pt x="167887" y="15291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7" name="iSHEJI-9-72"/>
            <p:cNvSpPr/>
            <p:nvPr/>
          </p:nvSpPr>
          <p:spPr>
            <a:xfrm>
              <a:off x="2052446" y="4559827"/>
              <a:ext cx="181177" cy="85727"/>
            </a:xfrm>
            <a:custGeom>
              <a:avLst/>
              <a:gdLst>
                <a:gd name="connsiteX0" fmla="*/ 181178 w 181177"/>
                <a:gd name="connsiteY0" fmla="*/ 9275 h 85727"/>
                <a:gd name="connsiteX1" fmla="*/ 172577 w 181177"/>
                <a:gd name="connsiteY1" fmla="*/ 674 h 85727"/>
                <a:gd name="connsiteX2" fmla="*/ 7247 w 181177"/>
                <a:gd name="connsiteY2" fmla="*/ 674 h 85727"/>
                <a:gd name="connsiteX3" fmla="*/ 558 w 181177"/>
                <a:gd name="connsiteY3" fmla="*/ 674 h 85727"/>
                <a:gd name="connsiteX4" fmla="*/ 558 w 181177"/>
                <a:gd name="connsiteY4" fmla="*/ 6408 h 85727"/>
                <a:gd name="connsiteX5" fmla="*/ 558 w 181177"/>
                <a:gd name="connsiteY5" fmla="*/ 77127 h 85727"/>
                <a:gd name="connsiteX6" fmla="*/ 9159 w 181177"/>
                <a:gd name="connsiteY6" fmla="*/ 85728 h 85727"/>
                <a:gd name="connsiteX7" fmla="*/ 177355 w 181177"/>
                <a:gd name="connsiteY7" fmla="*/ 85728 h 85727"/>
                <a:gd name="connsiteX8" fmla="*/ 181178 w 181177"/>
                <a:gd name="connsiteY8" fmla="*/ 79994 h 85727"/>
                <a:gd name="connsiteX9" fmla="*/ 12981 w 181177"/>
                <a:gd name="connsiteY9" fmla="*/ 71393 h 85727"/>
                <a:gd name="connsiteX10" fmla="*/ 12981 w 181177"/>
                <a:gd name="connsiteY10" fmla="*/ 22654 h 85727"/>
                <a:gd name="connsiteX11" fmla="*/ 163976 w 181177"/>
                <a:gd name="connsiteY11" fmla="*/ 22654 h 85727"/>
                <a:gd name="connsiteX12" fmla="*/ 163976 w 181177"/>
                <a:gd name="connsiteY12" fmla="*/ 77127 h 8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177" h="85727">
                  <a:moveTo>
                    <a:pt x="181178" y="9275"/>
                  </a:moveTo>
                  <a:cubicBezTo>
                    <a:pt x="181178" y="4525"/>
                    <a:pt x="177326" y="674"/>
                    <a:pt x="172577" y="674"/>
                  </a:cubicBezTo>
                  <a:lnTo>
                    <a:pt x="7247" y="674"/>
                  </a:lnTo>
                  <a:cubicBezTo>
                    <a:pt x="5109" y="-225"/>
                    <a:pt x="2696" y="-225"/>
                    <a:pt x="558" y="674"/>
                  </a:cubicBezTo>
                  <a:cubicBezTo>
                    <a:pt x="-186" y="2509"/>
                    <a:pt x="-186" y="4573"/>
                    <a:pt x="558" y="6408"/>
                  </a:cubicBezTo>
                  <a:lnTo>
                    <a:pt x="558" y="77127"/>
                  </a:lnTo>
                  <a:cubicBezTo>
                    <a:pt x="558" y="81876"/>
                    <a:pt x="4408" y="85728"/>
                    <a:pt x="9159" y="85728"/>
                  </a:cubicBezTo>
                  <a:lnTo>
                    <a:pt x="177355" y="85728"/>
                  </a:lnTo>
                  <a:cubicBezTo>
                    <a:pt x="179238" y="84304"/>
                    <a:pt x="180585" y="82278"/>
                    <a:pt x="181178" y="79994"/>
                  </a:cubicBezTo>
                  <a:close/>
                  <a:moveTo>
                    <a:pt x="12981" y="71393"/>
                  </a:moveTo>
                  <a:lnTo>
                    <a:pt x="12981" y="22654"/>
                  </a:lnTo>
                  <a:lnTo>
                    <a:pt x="163976" y="22654"/>
                  </a:lnTo>
                  <a:lnTo>
                    <a:pt x="163976" y="77127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8" name="iSHEJI-9-73"/>
            <p:cNvSpPr/>
            <p:nvPr/>
          </p:nvSpPr>
          <p:spPr>
            <a:xfrm>
              <a:off x="2241269" y="4476684"/>
              <a:ext cx="184633" cy="172410"/>
            </a:xfrm>
            <a:custGeom>
              <a:avLst/>
              <a:gdLst>
                <a:gd name="connsiteX0" fmla="*/ 183487 w 184633"/>
                <a:gd name="connsiteY0" fmla="*/ 674 h 172410"/>
                <a:gd name="connsiteX1" fmla="*/ 176797 w 184633"/>
                <a:gd name="connsiteY1" fmla="*/ 674 h 172410"/>
                <a:gd name="connsiteX2" fmla="*/ 8601 w 184633"/>
                <a:gd name="connsiteY2" fmla="*/ 674 h 172410"/>
                <a:gd name="connsiteX3" fmla="*/ 0 w 184633"/>
                <a:gd name="connsiteY3" fmla="*/ 9275 h 172410"/>
                <a:gd name="connsiteX4" fmla="*/ 0 w 184633"/>
                <a:gd name="connsiteY4" fmla="*/ 163136 h 172410"/>
                <a:gd name="connsiteX5" fmla="*/ 8601 w 184633"/>
                <a:gd name="connsiteY5" fmla="*/ 171737 h 172410"/>
                <a:gd name="connsiteX6" fmla="*/ 176797 w 184633"/>
                <a:gd name="connsiteY6" fmla="*/ 171737 h 172410"/>
                <a:gd name="connsiteX7" fmla="*/ 183487 w 184633"/>
                <a:gd name="connsiteY7" fmla="*/ 171737 h 172410"/>
                <a:gd name="connsiteX8" fmla="*/ 183487 w 184633"/>
                <a:gd name="connsiteY8" fmla="*/ 166003 h 172410"/>
                <a:gd name="connsiteX9" fmla="*/ 183487 w 184633"/>
                <a:gd name="connsiteY9" fmla="*/ 10230 h 172410"/>
                <a:gd name="connsiteX10" fmla="*/ 183487 w 184633"/>
                <a:gd name="connsiteY10" fmla="*/ 674 h 172410"/>
                <a:gd name="connsiteX11" fmla="*/ 168196 w 184633"/>
                <a:gd name="connsiteY11" fmla="*/ 154535 h 172410"/>
                <a:gd name="connsiteX12" fmla="*/ 17202 w 184633"/>
                <a:gd name="connsiteY12" fmla="*/ 154535 h 172410"/>
                <a:gd name="connsiteX13" fmla="*/ 17202 w 184633"/>
                <a:gd name="connsiteY13" fmla="*/ 15009 h 172410"/>
                <a:gd name="connsiteX14" fmla="*/ 168196 w 184633"/>
                <a:gd name="connsiteY14" fmla="*/ 15009 h 172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4633" h="172410">
                  <a:moveTo>
                    <a:pt x="183487" y="674"/>
                  </a:moveTo>
                  <a:cubicBezTo>
                    <a:pt x="181346" y="-225"/>
                    <a:pt x="178938" y="-225"/>
                    <a:pt x="176797" y="674"/>
                  </a:cubicBezTo>
                  <a:lnTo>
                    <a:pt x="8601" y="674"/>
                  </a:lnTo>
                  <a:cubicBezTo>
                    <a:pt x="3851" y="674"/>
                    <a:pt x="0" y="4525"/>
                    <a:pt x="0" y="9275"/>
                  </a:cubicBezTo>
                  <a:lnTo>
                    <a:pt x="0" y="163136"/>
                  </a:lnTo>
                  <a:cubicBezTo>
                    <a:pt x="0" y="167886"/>
                    <a:pt x="3851" y="171737"/>
                    <a:pt x="8601" y="171737"/>
                  </a:cubicBezTo>
                  <a:lnTo>
                    <a:pt x="176797" y="171737"/>
                  </a:lnTo>
                  <a:cubicBezTo>
                    <a:pt x="178938" y="172635"/>
                    <a:pt x="181346" y="172635"/>
                    <a:pt x="183487" y="171737"/>
                  </a:cubicBezTo>
                  <a:cubicBezTo>
                    <a:pt x="183487" y="171737"/>
                    <a:pt x="183487" y="171737"/>
                    <a:pt x="183487" y="166003"/>
                  </a:cubicBezTo>
                  <a:lnTo>
                    <a:pt x="183487" y="10230"/>
                  </a:lnTo>
                  <a:cubicBezTo>
                    <a:pt x="185016" y="7230"/>
                    <a:pt x="185016" y="3675"/>
                    <a:pt x="183487" y="674"/>
                  </a:cubicBezTo>
                  <a:close/>
                  <a:moveTo>
                    <a:pt x="168196" y="154535"/>
                  </a:moveTo>
                  <a:lnTo>
                    <a:pt x="17202" y="154535"/>
                  </a:lnTo>
                  <a:lnTo>
                    <a:pt x="17202" y="15009"/>
                  </a:lnTo>
                  <a:lnTo>
                    <a:pt x="168196" y="15009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29" name="iSHEJI-9-74"/>
            <p:cNvSpPr/>
            <p:nvPr/>
          </p:nvSpPr>
          <p:spPr>
            <a:xfrm>
              <a:off x="2437491" y="4480225"/>
              <a:ext cx="186999" cy="166096"/>
            </a:xfrm>
            <a:custGeom>
              <a:avLst/>
              <a:gdLst>
                <a:gd name="connsiteX0" fmla="*/ 186043 w 186999"/>
                <a:gd name="connsiteY0" fmla="*/ 6690 h 166096"/>
                <a:gd name="connsiteX1" fmla="*/ 186043 w 186999"/>
                <a:gd name="connsiteY1" fmla="*/ 0 h 166096"/>
                <a:gd name="connsiteX2" fmla="*/ 180310 w 186999"/>
                <a:gd name="connsiteY2" fmla="*/ 0 h 166096"/>
                <a:gd name="connsiteX3" fmla="*/ 9246 w 186999"/>
                <a:gd name="connsiteY3" fmla="*/ 0 h 166096"/>
                <a:gd name="connsiteX4" fmla="*/ 645 w 186999"/>
                <a:gd name="connsiteY4" fmla="*/ 8601 h 166096"/>
                <a:gd name="connsiteX5" fmla="*/ 645 w 186999"/>
                <a:gd name="connsiteY5" fmla="*/ 159596 h 166096"/>
                <a:gd name="connsiteX6" fmla="*/ 645 w 186999"/>
                <a:gd name="connsiteY6" fmla="*/ 165329 h 166096"/>
                <a:gd name="connsiteX7" fmla="*/ 6379 w 186999"/>
                <a:gd name="connsiteY7" fmla="*/ 165329 h 166096"/>
                <a:gd name="connsiteX8" fmla="*/ 178398 w 186999"/>
                <a:gd name="connsiteY8" fmla="*/ 165329 h 166096"/>
                <a:gd name="connsiteX9" fmla="*/ 186999 w 186999"/>
                <a:gd name="connsiteY9" fmla="*/ 156728 h 166096"/>
                <a:gd name="connsiteX10" fmla="*/ 16891 w 186999"/>
                <a:gd name="connsiteY10" fmla="*/ 154817 h 166096"/>
                <a:gd name="connsiteX11" fmla="*/ 16891 w 186999"/>
                <a:gd name="connsiteY11" fmla="*/ 11468 h 166096"/>
                <a:gd name="connsiteX12" fmla="*/ 168841 w 186999"/>
                <a:gd name="connsiteY12" fmla="*/ 11468 h 166096"/>
                <a:gd name="connsiteX13" fmla="*/ 168841 w 186999"/>
                <a:gd name="connsiteY13" fmla="*/ 150995 h 16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999" h="166096">
                  <a:moveTo>
                    <a:pt x="186043" y="6690"/>
                  </a:moveTo>
                  <a:cubicBezTo>
                    <a:pt x="186942" y="4549"/>
                    <a:pt x="186942" y="2141"/>
                    <a:pt x="186043" y="0"/>
                  </a:cubicBezTo>
                  <a:lnTo>
                    <a:pt x="180310" y="0"/>
                  </a:lnTo>
                  <a:lnTo>
                    <a:pt x="9246" y="0"/>
                  </a:lnTo>
                  <a:cubicBezTo>
                    <a:pt x="4496" y="0"/>
                    <a:pt x="645" y="3851"/>
                    <a:pt x="645" y="8601"/>
                  </a:cubicBezTo>
                  <a:lnTo>
                    <a:pt x="645" y="159596"/>
                  </a:lnTo>
                  <a:cubicBezTo>
                    <a:pt x="-215" y="161411"/>
                    <a:pt x="-215" y="163514"/>
                    <a:pt x="645" y="165329"/>
                  </a:cubicBezTo>
                  <a:cubicBezTo>
                    <a:pt x="2423" y="166352"/>
                    <a:pt x="4602" y="166352"/>
                    <a:pt x="6379" y="165329"/>
                  </a:cubicBezTo>
                  <a:lnTo>
                    <a:pt x="178398" y="165329"/>
                  </a:lnTo>
                  <a:cubicBezTo>
                    <a:pt x="183148" y="165329"/>
                    <a:pt x="186999" y="161478"/>
                    <a:pt x="186999" y="156728"/>
                  </a:cubicBezTo>
                  <a:close/>
                  <a:moveTo>
                    <a:pt x="16891" y="154817"/>
                  </a:moveTo>
                  <a:lnTo>
                    <a:pt x="16891" y="11468"/>
                  </a:lnTo>
                  <a:lnTo>
                    <a:pt x="168841" y="11468"/>
                  </a:lnTo>
                  <a:lnTo>
                    <a:pt x="168841" y="150995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30" name="iSHEJI-9-75"/>
            <p:cNvSpPr/>
            <p:nvPr/>
          </p:nvSpPr>
          <p:spPr>
            <a:xfrm>
              <a:off x="3767461" y="4478314"/>
              <a:ext cx="186354" cy="173930"/>
            </a:xfrm>
            <a:custGeom>
              <a:avLst/>
              <a:gdLst>
                <a:gd name="connsiteX0" fmla="*/ 186354 w 186354"/>
                <a:gd name="connsiteY0" fmla="*/ 8601 h 173930"/>
                <a:gd name="connsiteX1" fmla="*/ 177753 w 186354"/>
                <a:gd name="connsiteY1" fmla="*/ 0 h 173930"/>
                <a:gd name="connsiteX2" fmla="*/ 8601 w 186354"/>
                <a:gd name="connsiteY2" fmla="*/ 0 h 173930"/>
                <a:gd name="connsiteX3" fmla="*/ 0 w 186354"/>
                <a:gd name="connsiteY3" fmla="*/ 8601 h 173930"/>
                <a:gd name="connsiteX4" fmla="*/ 0 w 186354"/>
                <a:gd name="connsiteY4" fmla="*/ 165329 h 173930"/>
                <a:gd name="connsiteX5" fmla="*/ 8601 w 186354"/>
                <a:gd name="connsiteY5" fmla="*/ 173930 h 173930"/>
                <a:gd name="connsiteX6" fmla="*/ 177753 w 186354"/>
                <a:gd name="connsiteY6" fmla="*/ 173930 h 173930"/>
                <a:gd name="connsiteX7" fmla="*/ 183487 w 186354"/>
                <a:gd name="connsiteY7" fmla="*/ 173930 h 173930"/>
                <a:gd name="connsiteX8" fmla="*/ 183487 w 186354"/>
                <a:gd name="connsiteY8" fmla="*/ 167241 h 173930"/>
                <a:gd name="connsiteX9" fmla="*/ 17202 w 186354"/>
                <a:gd name="connsiteY9" fmla="*/ 151950 h 173930"/>
                <a:gd name="connsiteX10" fmla="*/ 17202 w 186354"/>
                <a:gd name="connsiteY10" fmla="*/ 8601 h 173930"/>
                <a:gd name="connsiteX11" fmla="*/ 168196 w 186354"/>
                <a:gd name="connsiteY11" fmla="*/ 8601 h 173930"/>
                <a:gd name="connsiteX12" fmla="*/ 168196 w 186354"/>
                <a:gd name="connsiteY12" fmla="*/ 151950 h 173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354" h="173930">
                  <a:moveTo>
                    <a:pt x="186354" y="8601"/>
                  </a:moveTo>
                  <a:cubicBezTo>
                    <a:pt x="186354" y="3851"/>
                    <a:pt x="182503" y="0"/>
                    <a:pt x="177753" y="0"/>
                  </a:cubicBezTo>
                  <a:lnTo>
                    <a:pt x="8601" y="0"/>
                  </a:lnTo>
                  <a:cubicBezTo>
                    <a:pt x="3851" y="0"/>
                    <a:pt x="0" y="3851"/>
                    <a:pt x="0" y="8601"/>
                  </a:cubicBezTo>
                  <a:lnTo>
                    <a:pt x="0" y="165329"/>
                  </a:lnTo>
                  <a:cubicBezTo>
                    <a:pt x="0" y="170079"/>
                    <a:pt x="3851" y="173930"/>
                    <a:pt x="8601" y="173930"/>
                  </a:cubicBezTo>
                  <a:lnTo>
                    <a:pt x="177753" y="173930"/>
                  </a:lnTo>
                  <a:lnTo>
                    <a:pt x="183487" y="173930"/>
                  </a:lnTo>
                  <a:cubicBezTo>
                    <a:pt x="184213" y="171761"/>
                    <a:pt x="184213" y="169410"/>
                    <a:pt x="183487" y="167241"/>
                  </a:cubicBezTo>
                  <a:close/>
                  <a:moveTo>
                    <a:pt x="17202" y="151950"/>
                  </a:moveTo>
                  <a:lnTo>
                    <a:pt x="17202" y="8601"/>
                  </a:lnTo>
                  <a:lnTo>
                    <a:pt x="168196" y="8601"/>
                  </a:lnTo>
                  <a:lnTo>
                    <a:pt x="168196" y="15195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31" name="iSHEJI-9-76"/>
            <p:cNvSpPr/>
            <p:nvPr/>
          </p:nvSpPr>
          <p:spPr>
            <a:xfrm>
              <a:off x="3965837" y="4474864"/>
              <a:ext cx="190204" cy="172601"/>
            </a:xfrm>
            <a:custGeom>
              <a:avLst/>
              <a:gdLst>
                <a:gd name="connsiteX0" fmla="*/ 179110 w 190204"/>
                <a:gd name="connsiteY0" fmla="*/ 1538 h 172601"/>
                <a:gd name="connsiteX1" fmla="*/ 173376 w 190204"/>
                <a:gd name="connsiteY1" fmla="*/ 1538 h 172601"/>
                <a:gd name="connsiteX2" fmla="*/ 7091 w 190204"/>
                <a:gd name="connsiteY2" fmla="*/ 1538 h 172601"/>
                <a:gd name="connsiteX3" fmla="*/ 401 w 190204"/>
                <a:gd name="connsiteY3" fmla="*/ 1538 h 172601"/>
                <a:gd name="connsiteX4" fmla="*/ 401 w 190204"/>
                <a:gd name="connsiteY4" fmla="*/ 7272 h 172601"/>
                <a:gd name="connsiteX5" fmla="*/ 401 w 190204"/>
                <a:gd name="connsiteY5" fmla="*/ 164000 h 172601"/>
                <a:gd name="connsiteX6" fmla="*/ 9002 w 190204"/>
                <a:gd name="connsiteY6" fmla="*/ 172601 h 172601"/>
                <a:gd name="connsiteX7" fmla="*/ 179110 w 190204"/>
                <a:gd name="connsiteY7" fmla="*/ 172601 h 172601"/>
                <a:gd name="connsiteX8" fmla="*/ 187711 w 190204"/>
                <a:gd name="connsiteY8" fmla="*/ 164000 h 172601"/>
                <a:gd name="connsiteX9" fmla="*/ 187711 w 190204"/>
                <a:gd name="connsiteY9" fmla="*/ 12050 h 172601"/>
                <a:gd name="connsiteX10" fmla="*/ 188667 w 190204"/>
                <a:gd name="connsiteY10" fmla="*/ 2494 h 172601"/>
                <a:gd name="connsiteX11" fmla="*/ 179110 w 190204"/>
                <a:gd name="connsiteY11" fmla="*/ 1538 h 172601"/>
                <a:gd name="connsiteX12" fmla="*/ 164775 w 190204"/>
                <a:gd name="connsiteY12" fmla="*/ 155399 h 172601"/>
                <a:gd name="connsiteX13" fmla="*/ 15692 w 190204"/>
                <a:gd name="connsiteY13" fmla="*/ 155399 h 172601"/>
                <a:gd name="connsiteX14" fmla="*/ 15692 w 190204"/>
                <a:gd name="connsiteY14" fmla="*/ 12050 h 172601"/>
                <a:gd name="connsiteX15" fmla="*/ 167642 w 190204"/>
                <a:gd name="connsiteY15" fmla="*/ 12050 h 172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0204" h="172601">
                  <a:moveTo>
                    <a:pt x="179110" y="1538"/>
                  </a:moveTo>
                  <a:cubicBezTo>
                    <a:pt x="177294" y="678"/>
                    <a:pt x="175192" y="678"/>
                    <a:pt x="173376" y="1538"/>
                  </a:cubicBezTo>
                  <a:lnTo>
                    <a:pt x="7091" y="1538"/>
                  </a:lnTo>
                  <a:cubicBezTo>
                    <a:pt x="4950" y="640"/>
                    <a:pt x="2542" y="640"/>
                    <a:pt x="401" y="1538"/>
                  </a:cubicBezTo>
                  <a:cubicBezTo>
                    <a:pt x="-134" y="3411"/>
                    <a:pt x="-134" y="5399"/>
                    <a:pt x="401" y="7272"/>
                  </a:cubicBezTo>
                  <a:lnTo>
                    <a:pt x="401" y="164000"/>
                  </a:lnTo>
                  <a:cubicBezTo>
                    <a:pt x="401" y="168750"/>
                    <a:pt x="4253" y="172601"/>
                    <a:pt x="9002" y="172601"/>
                  </a:cubicBezTo>
                  <a:lnTo>
                    <a:pt x="179110" y="172601"/>
                  </a:lnTo>
                  <a:cubicBezTo>
                    <a:pt x="183860" y="172601"/>
                    <a:pt x="187711" y="168750"/>
                    <a:pt x="187711" y="164000"/>
                  </a:cubicBezTo>
                  <a:lnTo>
                    <a:pt x="187711" y="12050"/>
                  </a:lnTo>
                  <a:cubicBezTo>
                    <a:pt x="190616" y="9671"/>
                    <a:pt x="191046" y="5399"/>
                    <a:pt x="188667" y="2494"/>
                  </a:cubicBezTo>
                  <a:cubicBezTo>
                    <a:pt x="186287" y="-412"/>
                    <a:pt x="182015" y="-842"/>
                    <a:pt x="179110" y="1538"/>
                  </a:cubicBezTo>
                  <a:close/>
                  <a:moveTo>
                    <a:pt x="164775" y="155399"/>
                  </a:moveTo>
                  <a:lnTo>
                    <a:pt x="15692" y="155399"/>
                  </a:lnTo>
                  <a:lnTo>
                    <a:pt x="15692" y="12050"/>
                  </a:lnTo>
                  <a:lnTo>
                    <a:pt x="167642" y="1205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32" name="iSHEJI-9-77"/>
            <p:cNvSpPr/>
            <p:nvPr/>
          </p:nvSpPr>
          <p:spPr>
            <a:xfrm>
              <a:off x="4159836" y="4473535"/>
              <a:ext cx="183496" cy="171557"/>
            </a:xfrm>
            <a:custGeom>
              <a:avLst/>
              <a:gdLst>
                <a:gd name="connsiteX0" fmla="*/ 176243 w 183496"/>
                <a:gd name="connsiteY0" fmla="*/ 0 h 171557"/>
                <a:gd name="connsiteX1" fmla="*/ 9002 w 183496"/>
                <a:gd name="connsiteY1" fmla="*/ 0 h 171557"/>
                <a:gd name="connsiteX2" fmla="*/ 401 w 183496"/>
                <a:gd name="connsiteY2" fmla="*/ 8601 h 171557"/>
                <a:gd name="connsiteX3" fmla="*/ 401 w 183496"/>
                <a:gd name="connsiteY3" fmla="*/ 165329 h 171557"/>
                <a:gd name="connsiteX4" fmla="*/ 401 w 183496"/>
                <a:gd name="connsiteY4" fmla="*/ 171063 h 171557"/>
                <a:gd name="connsiteX5" fmla="*/ 6135 w 183496"/>
                <a:gd name="connsiteY5" fmla="*/ 171063 h 171557"/>
                <a:gd name="connsiteX6" fmla="*/ 176243 w 183496"/>
                <a:gd name="connsiteY6" fmla="*/ 171063 h 171557"/>
                <a:gd name="connsiteX7" fmla="*/ 181977 w 183496"/>
                <a:gd name="connsiteY7" fmla="*/ 171063 h 171557"/>
                <a:gd name="connsiteX8" fmla="*/ 181977 w 183496"/>
                <a:gd name="connsiteY8" fmla="*/ 165329 h 171557"/>
                <a:gd name="connsiteX9" fmla="*/ 181977 w 183496"/>
                <a:gd name="connsiteY9" fmla="*/ 13379 h 171557"/>
                <a:gd name="connsiteX10" fmla="*/ 179779 w 183496"/>
                <a:gd name="connsiteY10" fmla="*/ 1414 h 171557"/>
                <a:gd name="connsiteX11" fmla="*/ 176243 w 183496"/>
                <a:gd name="connsiteY11" fmla="*/ 0 h 171557"/>
                <a:gd name="connsiteX12" fmla="*/ 167642 w 183496"/>
                <a:gd name="connsiteY12" fmla="*/ 156728 h 171557"/>
                <a:gd name="connsiteX13" fmla="*/ 17603 w 183496"/>
                <a:gd name="connsiteY13" fmla="*/ 156728 h 171557"/>
                <a:gd name="connsiteX14" fmla="*/ 17603 w 183496"/>
                <a:gd name="connsiteY14" fmla="*/ 13379 h 171557"/>
                <a:gd name="connsiteX15" fmla="*/ 169554 w 183496"/>
                <a:gd name="connsiteY15" fmla="*/ 13379 h 171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3496" h="171557">
                  <a:moveTo>
                    <a:pt x="176243" y="0"/>
                  </a:moveTo>
                  <a:lnTo>
                    <a:pt x="9002" y="0"/>
                  </a:lnTo>
                  <a:cubicBezTo>
                    <a:pt x="4253" y="0"/>
                    <a:pt x="401" y="3851"/>
                    <a:pt x="401" y="8601"/>
                  </a:cubicBezTo>
                  <a:lnTo>
                    <a:pt x="401" y="165329"/>
                  </a:lnTo>
                  <a:cubicBezTo>
                    <a:pt x="-134" y="167203"/>
                    <a:pt x="-134" y="169190"/>
                    <a:pt x="401" y="171063"/>
                  </a:cubicBezTo>
                  <a:cubicBezTo>
                    <a:pt x="2255" y="171723"/>
                    <a:pt x="4281" y="171723"/>
                    <a:pt x="6135" y="171063"/>
                  </a:cubicBezTo>
                  <a:lnTo>
                    <a:pt x="176243" y="171063"/>
                  </a:lnTo>
                  <a:cubicBezTo>
                    <a:pt x="178097" y="171723"/>
                    <a:pt x="180123" y="171723"/>
                    <a:pt x="181977" y="171063"/>
                  </a:cubicBezTo>
                  <a:cubicBezTo>
                    <a:pt x="182837" y="169248"/>
                    <a:pt x="182837" y="167145"/>
                    <a:pt x="181977" y="165329"/>
                  </a:cubicBezTo>
                  <a:lnTo>
                    <a:pt x="181977" y="13379"/>
                  </a:lnTo>
                  <a:cubicBezTo>
                    <a:pt x="184672" y="9471"/>
                    <a:pt x="183688" y="4109"/>
                    <a:pt x="179779" y="1414"/>
                  </a:cubicBezTo>
                  <a:cubicBezTo>
                    <a:pt x="178728" y="688"/>
                    <a:pt x="177514" y="201"/>
                    <a:pt x="176243" y="0"/>
                  </a:cubicBezTo>
                  <a:close/>
                  <a:moveTo>
                    <a:pt x="167642" y="156728"/>
                  </a:moveTo>
                  <a:lnTo>
                    <a:pt x="17603" y="156728"/>
                  </a:lnTo>
                  <a:lnTo>
                    <a:pt x="17603" y="13379"/>
                  </a:lnTo>
                  <a:lnTo>
                    <a:pt x="169554" y="13379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  <p:sp>
          <p:nvSpPr>
            <p:cNvPr id="533" name="iSHEJI-9-78"/>
            <p:cNvSpPr/>
            <p:nvPr/>
          </p:nvSpPr>
          <p:spPr>
            <a:xfrm>
              <a:off x="4358593" y="4478314"/>
              <a:ext cx="185821" cy="172019"/>
            </a:xfrm>
            <a:custGeom>
              <a:avLst/>
              <a:gdLst>
                <a:gd name="connsiteX0" fmla="*/ 183910 w 185821"/>
                <a:gd name="connsiteY0" fmla="*/ 8601 h 172019"/>
                <a:gd name="connsiteX1" fmla="*/ 175309 w 185821"/>
                <a:gd name="connsiteY1" fmla="*/ 0 h 172019"/>
                <a:gd name="connsiteX2" fmla="*/ 7113 w 185821"/>
                <a:gd name="connsiteY2" fmla="*/ 0 h 172019"/>
                <a:gd name="connsiteX3" fmla="*/ 423 w 185821"/>
                <a:gd name="connsiteY3" fmla="*/ 0 h 172019"/>
                <a:gd name="connsiteX4" fmla="*/ 423 w 185821"/>
                <a:gd name="connsiteY4" fmla="*/ 6690 h 172019"/>
                <a:gd name="connsiteX5" fmla="*/ 423 w 185821"/>
                <a:gd name="connsiteY5" fmla="*/ 163418 h 172019"/>
                <a:gd name="connsiteX6" fmla="*/ 9024 w 185821"/>
                <a:gd name="connsiteY6" fmla="*/ 172019 h 172019"/>
                <a:gd name="connsiteX7" fmla="*/ 178176 w 185821"/>
                <a:gd name="connsiteY7" fmla="*/ 172019 h 172019"/>
                <a:gd name="connsiteX8" fmla="*/ 185821 w 185821"/>
                <a:gd name="connsiteY8" fmla="*/ 163418 h 172019"/>
                <a:gd name="connsiteX9" fmla="*/ 15714 w 185821"/>
                <a:gd name="connsiteY9" fmla="*/ 151950 h 172019"/>
                <a:gd name="connsiteX10" fmla="*/ 15714 w 185821"/>
                <a:gd name="connsiteY10" fmla="*/ 8601 h 172019"/>
                <a:gd name="connsiteX11" fmla="*/ 168619 w 185821"/>
                <a:gd name="connsiteY11" fmla="*/ 8601 h 172019"/>
                <a:gd name="connsiteX12" fmla="*/ 168619 w 185821"/>
                <a:gd name="connsiteY12" fmla="*/ 151950 h 17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821" h="172019">
                  <a:moveTo>
                    <a:pt x="183910" y="8601"/>
                  </a:moveTo>
                  <a:cubicBezTo>
                    <a:pt x="183910" y="3851"/>
                    <a:pt x="180059" y="0"/>
                    <a:pt x="175309" y="0"/>
                  </a:cubicBezTo>
                  <a:lnTo>
                    <a:pt x="7113" y="0"/>
                  </a:lnTo>
                  <a:lnTo>
                    <a:pt x="423" y="0"/>
                  </a:lnTo>
                  <a:cubicBezTo>
                    <a:pt x="-141" y="2198"/>
                    <a:pt x="-141" y="4492"/>
                    <a:pt x="423" y="6690"/>
                  </a:cubicBezTo>
                  <a:lnTo>
                    <a:pt x="423" y="163418"/>
                  </a:lnTo>
                  <a:cubicBezTo>
                    <a:pt x="1168" y="167824"/>
                    <a:pt x="4618" y="171274"/>
                    <a:pt x="9024" y="172019"/>
                  </a:cubicBezTo>
                  <a:lnTo>
                    <a:pt x="178176" y="172019"/>
                  </a:lnTo>
                  <a:cubicBezTo>
                    <a:pt x="182553" y="171532"/>
                    <a:pt x="185850" y="167814"/>
                    <a:pt x="185821" y="163418"/>
                  </a:cubicBezTo>
                  <a:close/>
                  <a:moveTo>
                    <a:pt x="15714" y="151950"/>
                  </a:moveTo>
                  <a:lnTo>
                    <a:pt x="15714" y="8601"/>
                  </a:lnTo>
                  <a:lnTo>
                    <a:pt x="168619" y="8601"/>
                  </a:lnTo>
                  <a:lnTo>
                    <a:pt x="168619" y="151950"/>
                  </a:lnTo>
                  <a:close/>
                </a:path>
              </a:pathLst>
            </a:custGeom>
            <a:solidFill>
              <a:srgbClr val="272F3A"/>
            </a:solidFill>
            <a:ln w="9548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</a:endParaRPr>
            </a:p>
          </p:txBody>
        </p:sp>
      </p:grpSp>
      <p:sp>
        <p:nvSpPr>
          <p:cNvPr id="534" name="iSHEJI-10"/>
          <p:cNvSpPr/>
          <p:nvPr/>
        </p:nvSpPr>
        <p:spPr>
          <a:xfrm>
            <a:off x="6963437" y="2618460"/>
            <a:ext cx="3829760" cy="155587"/>
          </a:xfrm>
          <a:custGeom>
            <a:avLst/>
            <a:gdLst>
              <a:gd name="connsiteX0" fmla="*/ 3829336 w 3829760"/>
              <a:gd name="connsiteY0" fmla="*/ 143349 h 155587"/>
              <a:gd name="connsiteX1" fmla="*/ 3822646 w 3829760"/>
              <a:gd name="connsiteY1" fmla="*/ 116591 h 155587"/>
              <a:gd name="connsiteX2" fmla="*/ 3822646 w 3829760"/>
              <a:gd name="connsiteY2" fmla="*/ 116591 h 155587"/>
              <a:gd name="connsiteX3" fmla="*/ 3783464 w 3829760"/>
              <a:gd name="connsiteY3" fmla="*/ 36315 h 155587"/>
              <a:gd name="connsiteX4" fmla="*/ 3727080 w 3829760"/>
              <a:gd name="connsiteY4" fmla="*/ 0 h 155587"/>
              <a:gd name="connsiteX5" fmla="*/ 102256 w 3829760"/>
              <a:gd name="connsiteY5" fmla="*/ 0 h 155587"/>
              <a:gd name="connsiteX6" fmla="*/ 46827 w 3829760"/>
              <a:gd name="connsiteY6" fmla="*/ 38226 h 155587"/>
              <a:gd name="connsiteX7" fmla="*/ 11468 w 3829760"/>
              <a:gd name="connsiteY7" fmla="*/ 119458 h 155587"/>
              <a:gd name="connsiteX8" fmla="*/ 0 w 3829760"/>
              <a:gd name="connsiteY8" fmla="*/ 145261 h 155587"/>
              <a:gd name="connsiteX9" fmla="*/ 0 w 3829760"/>
              <a:gd name="connsiteY9" fmla="*/ 145261 h 155587"/>
              <a:gd name="connsiteX10" fmla="*/ 0 w 3829760"/>
              <a:gd name="connsiteY10" fmla="*/ 145261 h 155587"/>
              <a:gd name="connsiteX11" fmla="*/ 0 w 3829760"/>
              <a:gd name="connsiteY11" fmla="*/ 145261 h 155587"/>
              <a:gd name="connsiteX12" fmla="*/ 7645 w 3829760"/>
              <a:gd name="connsiteY12" fmla="*/ 145261 h 155587"/>
              <a:gd name="connsiteX13" fmla="*/ 19113 w 3829760"/>
              <a:gd name="connsiteY13" fmla="*/ 145261 h 155587"/>
              <a:gd name="connsiteX14" fmla="*/ 19113 w 3829760"/>
              <a:gd name="connsiteY14" fmla="*/ 134748 h 155587"/>
              <a:gd name="connsiteX15" fmla="*/ 19113 w 3829760"/>
              <a:gd name="connsiteY15" fmla="*/ 123280 h 155587"/>
              <a:gd name="connsiteX16" fmla="*/ 23892 w 3829760"/>
              <a:gd name="connsiteY16" fmla="*/ 123280 h 155587"/>
              <a:gd name="connsiteX17" fmla="*/ 34404 w 3829760"/>
              <a:gd name="connsiteY17" fmla="*/ 99389 h 155587"/>
              <a:gd name="connsiteX18" fmla="*/ 62118 w 3829760"/>
              <a:gd name="connsiteY18" fmla="*/ 44916 h 155587"/>
              <a:gd name="connsiteX19" fmla="*/ 102256 w 3829760"/>
              <a:gd name="connsiteY19" fmla="*/ 19113 h 155587"/>
              <a:gd name="connsiteX20" fmla="*/ 3727080 w 3829760"/>
              <a:gd name="connsiteY20" fmla="*/ 17202 h 155587"/>
              <a:gd name="connsiteX21" fmla="*/ 3766262 w 3829760"/>
              <a:gd name="connsiteY21" fmla="*/ 43005 h 155587"/>
              <a:gd name="connsiteX22" fmla="*/ 3793020 w 3829760"/>
              <a:gd name="connsiteY22" fmla="*/ 104167 h 155587"/>
              <a:gd name="connsiteX23" fmla="*/ 3803533 w 3829760"/>
              <a:gd name="connsiteY23" fmla="*/ 127103 h 155587"/>
              <a:gd name="connsiteX24" fmla="*/ 3809267 w 3829760"/>
              <a:gd name="connsiteY24" fmla="*/ 132837 h 155587"/>
              <a:gd name="connsiteX25" fmla="*/ 3809267 w 3829760"/>
              <a:gd name="connsiteY25" fmla="*/ 144305 h 155587"/>
              <a:gd name="connsiteX26" fmla="*/ 3809267 w 3829760"/>
              <a:gd name="connsiteY26" fmla="*/ 154817 h 155587"/>
              <a:gd name="connsiteX27" fmla="*/ 3822646 w 3829760"/>
              <a:gd name="connsiteY27" fmla="*/ 154817 h 155587"/>
              <a:gd name="connsiteX28" fmla="*/ 3829336 w 3829760"/>
              <a:gd name="connsiteY28" fmla="*/ 154817 h 155587"/>
              <a:gd name="connsiteX29" fmla="*/ 3829336 w 3829760"/>
              <a:gd name="connsiteY29" fmla="*/ 154817 h 155587"/>
              <a:gd name="connsiteX30" fmla="*/ 3829336 w 3829760"/>
              <a:gd name="connsiteY30" fmla="*/ 154817 h 155587"/>
              <a:gd name="connsiteX31" fmla="*/ 3829336 w 3829760"/>
              <a:gd name="connsiteY31" fmla="*/ 154817 h 155587"/>
              <a:gd name="connsiteX32" fmla="*/ 3829336 w 3829760"/>
              <a:gd name="connsiteY32" fmla="*/ 143349 h 155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29760" h="155587">
                <a:moveTo>
                  <a:pt x="3829336" y="143349"/>
                </a:moveTo>
                <a:lnTo>
                  <a:pt x="3822646" y="116591"/>
                </a:lnTo>
                <a:lnTo>
                  <a:pt x="3822646" y="116591"/>
                </a:lnTo>
                <a:lnTo>
                  <a:pt x="3783464" y="36315"/>
                </a:lnTo>
                <a:cubicBezTo>
                  <a:pt x="3772531" y="14983"/>
                  <a:pt x="3751019" y="1129"/>
                  <a:pt x="3727080" y="0"/>
                </a:cubicBezTo>
                <a:lnTo>
                  <a:pt x="102256" y="0"/>
                </a:lnTo>
                <a:cubicBezTo>
                  <a:pt x="78104" y="1431"/>
                  <a:pt x="56747" y="16160"/>
                  <a:pt x="46827" y="38226"/>
                </a:cubicBezTo>
                <a:lnTo>
                  <a:pt x="11468" y="119458"/>
                </a:lnTo>
                <a:lnTo>
                  <a:pt x="0" y="145261"/>
                </a:lnTo>
                <a:cubicBezTo>
                  <a:pt x="0" y="145261"/>
                  <a:pt x="0" y="145261"/>
                  <a:pt x="0" y="145261"/>
                </a:cubicBezTo>
                <a:cubicBezTo>
                  <a:pt x="0" y="145261"/>
                  <a:pt x="0" y="145261"/>
                  <a:pt x="0" y="145261"/>
                </a:cubicBezTo>
                <a:lnTo>
                  <a:pt x="0" y="145261"/>
                </a:lnTo>
                <a:cubicBezTo>
                  <a:pt x="2408" y="146455"/>
                  <a:pt x="5237" y="146455"/>
                  <a:pt x="7645" y="145261"/>
                </a:cubicBezTo>
                <a:lnTo>
                  <a:pt x="19113" y="145261"/>
                </a:lnTo>
                <a:lnTo>
                  <a:pt x="19113" y="134748"/>
                </a:lnTo>
                <a:cubicBezTo>
                  <a:pt x="17065" y="131200"/>
                  <a:pt x="17065" y="126829"/>
                  <a:pt x="19113" y="123280"/>
                </a:cubicBezTo>
                <a:cubicBezTo>
                  <a:pt x="20688" y="122945"/>
                  <a:pt x="22316" y="122945"/>
                  <a:pt x="23892" y="123280"/>
                </a:cubicBezTo>
                <a:lnTo>
                  <a:pt x="34404" y="99389"/>
                </a:lnTo>
                <a:lnTo>
                  <a:pt x="62118" y="44916"/>
                </a:lnTo>
                <a:cubicBezTo>
                  <a:pt x="69783" y="29632"/>
                  <a:pt x="85169" y="19741"/>
                  <a:pt x="102256" y="19113"/>
                </a:cubicBezTo>
                <a:lnTo>
                  <a:pt x="3727080" y="17202"/>
                </a:lnTo>
                <a:cubicBezTo>
                  <a:pt x="3743881" y="17968"/>
                  <a:pt x="3758922" y="27870"/>
                  <a:pt x="3766262" y="43005"/>
                </a:cubicBezTo>
                <a:lnTo>
                  <a:pt x="3793020" y="104167"/>
                </a:lnTo>
                <a:lnTo>
                  <a:pt x="3803533" y="127103"/>
                </a:lnTo>
                <a:lnTo>
                  <a:pt x="3809267" y="132837"/>
                </a:lnTo>
                <a:cubicBezTo>
                  <a:pt x="3810987" y="136466"/>
                  <a:pt x="3810987" y="140676"/>
                  <a:pt x="3809267" y="144305"/>
                </a:cubicBezTo>
                <a:lnTo>
                  <a:pt x="3809267" y="154817"/>
                </a:lnTo>
                <a:lnTo>
                  <a:pt x="3822646" y="154817"/>
                </a:lnTo>
                <a:cubicBezTo>
                  <a:pt x="3824758" y="155845"/>
                  <a:pt x="3827224" y="155845"/>
                  <a:pt x="3829336" y="154817"/>
                </a:cubicBezTo>
                <a:lnTo>
                  <a:pt x="3829336" y="154817"/>
                </a:lnTo>
                <a:lnTo>
                  <a:pt x="3829336" y="154817"/>
                </a:lnTo>
                <a:lnTo>
                  <a:pt x="3829336" y="154817"/>
                </a:lnTo>
                <a:cubicBezTo>
                  <a:pt x="3829336" y="154817"/>
                  <a:pt x="3830292" y="144305"/>
                  <a:pt x="3829336" y="143349"/>
                </a:cubicBezTo>
                <a:close/>
              </a:path>
            </a:pathLst>
          </a:custGeom>
          <a:solidFill>
            <a:srgbClr val="272F3A"/>
          </a:solidFill>
          <a:ln w="95488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535" name="iSHEJI-11"/>
          <p:cNvSpPr/>
          <p:nvPr/>
        </p:nvSpPr>
        <p:spPr>
          <a:xfrm>
            <a:off x="6963436" y="2714027"/>
            <a:ext cx="3830740" cy="1130547"/>
          </a:xfrm>
          <a:custGeom>
            <a:avLst/>
            <a:gdLst>
              <a:gd name="connsiteX0" fmla="*/ 3822646 w 3830740"/>
              <a:gd name="connsiteY0" fmla="*/ 25803 h 1130547"/>
              <a:gd name="connsiteX1" fmla="*/ 3822646 w 3830740"/>
              <a:gd name="connsiteY1" fmla="*/ 21025 h 1130547"/>
              <a:gd name="connsiteX2" fmla="*/ 3822646 w 3830740"/>
              <a:gd name="connsiteY2" fmla="*/ 21025 h 1130547"/>
              <a:gd name="connsiteX3" fmla="*/ 3798755 w 3830740"/>
              <a:gd name="connsiteY3" fmla="*/ 8601 h 1130547"/>
              <a:gd name="connsiteX4" fmla="*/ 3760528 w 3830740"/>
              <a:gd name="connsiteY4" fmla="*/ 0 h 1130547"/>
              <a:gd name="connsiteX5" fmla="*/ 69763 w 3830740"/>
              <a:gd name="connsiteY5" fmla="*/ 5734 h 1130547"/>
              <a:gd name="connsiteX6" fmla="*/ 36315 w 3830740"/>
              <a:gd name="connsiteY6" fmla="*/ 10512 h 1130547"/>
              <a:gd name="connsiteX7" fmla="*/ 11468 w 3830740"/>
              <a:gd name="connsiteY7" fmla="*/ 23892 h 1130547"/>
              <a:gd name="connsiteX8" fmla="*/ 11468 w 3830740"/>
              <a:gd name="connsiteY8" fmla="*/ 28670 h 1130547"/>
              <a:gd name="connsiteX9" fmla="*/ 0 w 3830740"/>
              <a:gd name="connsiteY9" fmla="*/ 51606 h 1130547"/>
              <a:gd name="connsiteX10" fmla="*/ 0 w 3830740"/>
              <a:gd name="connsiteY10" fmla="*/ 51606 h 1130547"/>
              <a:gd name="connsiteX11" fmla="*/ 0 w 3830740"/>
              <a:gd name="connsiteY11" fmla="*/ 51606 h 1130547"/>
              <a:gd name="connsiteX12" fmla="*/ 214068 w 3830740"/>
              <a:gd name="connsiteY12" fmla="*/ 1088499 h 1130547"/>
              <a:gd name="connsiteX13" fmla="*/ 288610 w 3830740"/>
              <a:gd name="connsiteY13" fmla="*/ 1125769 h 1130547"/>
              <a:gd name="connsiteX14" fmla="*/ 444383 w 3830740"/>
              <a:gd name="connsiteY14" fmla="*/ 1125769 h 1130547"/>
              <a:gd name="connsiteX15" fmla="*/ 444383 w 3830740"/>
              <a:gd name="connsiteY15" fmla="*/ 1108568 h 1130547"/>
              <a:gd name="connsiteX16" fmla="*/ 286698 w 3830740"/>
              <a:gd name="connsiteY16" fmla="*/ 1108568 h 1130547"/>
              <a:gd name="connsiteX17" fmla="*/ 228403 w 3830740"/>
              <a:gd name="connsiteY17" fmla="*/ 1084676 h 1130547"/>
              <a:gd name="connsiteX18" fmla="*/ 19113 w 3830740"/>
              <a:gd name="connsiteY18" fmla="*/ 61162 h 1130547"/>
              <a:gd name="connsiteX19" fmla="*/ 19113 w 3830740"/>
              <a:gd name="connsiteY19" fmla="*/ 50650 h 1130547"/>
              <a:gd name="connsiteX20" fmla="*/ 19113 w 3830740"/>
              <a:gd name="connsiteY20" fmla="*/ 39182 h 1130547"/>
              <a:gd name="connsiteX21" fmla="*/ 23892 w 3830740"/>
              <a:gd name="connsiteY21" fmla="*/ 39182 h 1130547"/>
              <a:gd name="connsiteX22" fmla="*/ 67852 w 3830740"/>
              <a:gd name="connsiteY22" fmla="*/ 27714 h 1130547"/>
              <a:gd name="connsiteX23" fmla="*/ 3758617 w 3830740"/>
              <a:gd name="connsiteY23" fmla="*/ 27714 h 1130547"/>
              <a:gd name="connsiteX24" fmla="*/ 3802577 w 3830740"/>
              <a:gd name="connsiteY24" fmla="*/ 38226 h 1130547"/>
              <a:gd name="connsiteX25" fmla="*/ 3808311 w 3830740"/>
              <a:gd name="connsiteY25" fmla="*/ 43960 h 1130547"/>
              <a:gd name="connsiteX26" fmla="*/ 3808311 w 3830740"/>
              <a:gd name="connsiteY26" fmla="*/ 55428 h 1130547"/>
              <a:gd name="connsiteX27" fmla="*/ 3808311 w 3830740"/>
              <a:gd name="connsiteY27" fmla="*/ 65941 h 1130547"/>
              <a:gd name="connsiteX28" fmla="*/ 3598066 w 3830740"/>
              <a:gd name="connsiteY28" fmla="*/ 1090410 h 1130547"/>
              <a:gd name="connsiteX29" fmla="*/ 3539770 w 3830740"/>
              <a:gd name="connsiteY29" fmla="*/ 1113346 h 1130547"/>
              <a:gd name="connsiteX30" fmla="*/ 3309456 w 3830740"/>
              <a:gd name="connsiteY30" fmla="*/ 1113346 h 1130547"/>
              <a:gd name="connsiteX31" fmla="*/ 3309456 w 3830740"/>
              <a:gd name="connsiteY31" fmla="*/ 1130548 h 1130547"/>
              <a:gd name="connsiteX32" fmla="*/ 3542637 w 3830740"/>
              <a:gd name="connsiteY32" fmla="*/ 1130548 h 1130547"/>
              <a:gd name="connsiteX33" fmla="*/ 3617179 w 3830740"/>
              <a:gd name="connsiteY33" fmla="*/ 1093277 h 1130547"/>
              <a:gd name="connsiteX34" fmla="*/ 3830292 w 3830740"/>
              <a:gd name="connsiteY34" fmla="*/ 53517 h 1130547"/>
              <a:gd name="connsiteX35" fmla="*/ 3830292 w 3830740"/>
              <a:gd name="connsiteY35" fmla="*/ 53517 h 1130547"/>
              <a:gd name="connsiteX36" fmla="*/ 3830292 w 3830740"/>
              <a:gd name="connsiteY36" fmla="*/ 53517 h 1130547"/>
              <a:gd name="connsiteX37" fmla="*/ 3822646 w 3830740"/>
              <a:gd name="connsiteY37" fmla="*/ 25803 h 11305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3830740" h="1130547">
                <a:moveTo>
                  <a:pt x="3822646" y="25803"/>
                </a:moveTo>
                <a:lnTo>
                  <a:pt x="3822646" y="21025"/>
                </a:lnTo>
                <a:lnTo>
                  <a:pt x="3822646" y="21025"/>
                </a:lnTo>
                <a:cubicBezTo>
                  <a:pt x="3815803" y="15014"/>
                  <a:pt x="3807604" y="10752"/>
                  <a:pt x="3798755" y="8601"/>
                </a:cubicBezTo>
                <a:cubicBezTo>
                  <a:pt x="3786580" y="3615"/>
                  <a:pt x="3773659" y="708"/>
                  <a:pt x="3760528" y="0"/>
                </a:cubicBezTo>
                <a:lnTo>
                  <a:pt x="69763" y="5734"/>
                </a:lnTo>
                <a:cubicBezTo>
                  <a:pt x="58442" y="5707"/>
                  <a:pt x="47176" y="7318"/>
                  <a:pt x="36315" y="10512"/>
                </a:cubicBezTo>
                <a:cubicBezTo>
                  <a:pt x="27033" y="12793"/>
                  <a:pt x="18482" y="17398"/>
                  <a:pt x="11468" y="23892"/>
                </a:cubicBezTo>
                <a:lnTo>
                  <a:pt x="11468" y="28670"/>
                </a:lnTo>
                <a:cubicBezTo>
                  <a:pt x="4363" y="34179"/>
                  <a:pt x="144" y="42617"/>
                  <a:pt x="0" y="51606"/>
                </a:cubicBezTo>
                <a:cubicBezTo>
                  <a:pt x="0" y="51606"/>
                  <a:pt x="0" y="51606"/>
                  <a:pt x="0" y="51606"/>
                </a:cubicBezTo>
                <a:lnTo>
                  <a:pt x="0" y="51606"/>
                </a:lnTo>
                <a:lnTo>
                  <a:pt x="214068" y="1088499"/>
                </a:lnTo>
                <a:cubicBezTo>
                  <a:pt x="214068" y="1109523"/>
                  <a:pt x="250383" y="1125769"/>
                  <a:pt x="288610" y="1125769"/>
                </a:cubicBezTo>
                <a:lnTo>
                  <a:pt x="444383" y="1125769"/>
                </a:lnTo>
                <a:lnTo>
                  <a:pt x="444383" y="1108568"/>
                </a:lnTo>
                <a:lnTo>
                  <a:pt x="286698" y="1108568"/>
                </a:lnTo>
                <a:cubicBezTo>
                  <a:pt x="256117" y="1108568"/>
                  <a:pt x="231270" y="1096144"/>
                  <a:pt x="228403" y="1084676"/>
                </a:cubicBezTo>
                <a:lnTo>
                  <a:pt x="19113" y="61162"/>
                </a:lnTo>
                <a:lnTo>
                  <a:pt x="19113" y="50650"/>
                </a:lnTo>
                <a:cubicBezTo>
                  <a:pt x="17065" y="47102"/>
                  <a:pt x="17065" y="42730"/>
                  <a:pt x="19113" y="39182"/>
                </a:cubicBezTo>
                <a:cubicBezTo>
                  <a:pt x="20688" y="38847"/>
                  <a:pt x="22316" y="38847"/>
                  <a:pt x="23892" y="39182"/>
                </a:cubicBezTo>
                <a:cubicBezTo>
                  <a:pt x="36942" y="30757"/>
                  <a:pt x="52349" y="26738"/>
                  <a:pt x="67852" y="27714"/>
                </a:cubicBezTo>
                <a:lnTo>
                  <a:pt x="3758617" y="27714"/>
                </a:lnTo>
                <a:cubicBezTo>
                  <a:pt x="3773974" y="26935"/>
                  <a:pt x="3789236" y="30584"/>
                  <a:pt x="3802577" y="38226"/>
                </a:cubicBezTo>
                <a:lnTo>
                  <a:pt x="3808311" y="43960"/>
                </a:lnTo>
                <a:cubicBezTo>
                  <a:pt x="3810031" y="47589"/>
                  <a:pt x="3810031" y="51800"/>
                  <a:pt x="3808311" y="55428"/>
                </a:cubicBezTo>
                <a:lnTo>
                  <a:pt x="3808311" y="65941"/>
                </a:lnTo>
                <a:lnTo>
                  <a:pt x="3598066" y="1090410"/>
                </a:lnTo>
                <a:cubicBezTo>
                  <a:pt x="3598066" y="1100922"/>
                  <a:pt x="3570352" y="1113346"/>
                  <a:pt x="3539770" y="1113346"/>
                </a:cubicBezTo>
                <a:lnTo>
                  <a:pt x="3309456" y="1113346"/>
                </a:lnTo>
                <a:lnTo>
                  <a:pt x="3309456" y="1130548"/>
                </a:lnTo>
                <a:lnTo>
                  <a:pt x="3542637" y="1130548"/>
                </a:lnTo>
                <a:cubicBezTo>
                  <a:pt x="3580864" y="1130548"/>
                  <a:pt x="3613356" y="1114302"/>
                  <a:pt x="3617179" y="1093277"/>
                </a:cubicBezTo>
                <a:lnTo>
                  <a:pt x="3830292" y="53517"/>
                </a:lnTo>
                <a:lnTo>
                  <a:pt x="3830292" y="53517"/>
                </a:lnTo>
                <a:lnTo>
                  <a:pt x="3830292" y="53517"/>
                </a:lnTo>
                <a:cubicBezTo>
                  <a:pt x="3831907" y="43606"/>
                  <a:pt x="3829116" y="33483"/>
                  <a:pt x="3822646" y="25803"/>
                </a:cubicBezTo>
                <a:close/>
              </a:path>
            </a:pathLst>
          </a:custGeom>
          <a:solidFill>
            <a:srgbClr val="272F3A"/>
          </a:solidFill>
          <a:ln w="95488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536" name="iSHEJI-12"/>
          <p:cNvSpPr/>
          <p:nvPr/>
        </p:nvSpPr>
        <p:spPr>
          <a:xfrm>
            <a:off x="7186748" y="2825622"/>
            <a:ext cx="3385872" cy="906184"/>
          </a:xfrm>
          <a:custGeom>
            <a:avLst/>
            <a:gdLst>
              <a:gd name="connsiteX0" fmla="*/ 3378577 w 3385872"/>
              <a:gd name="connsiteY0" fmla="*/ 20286 h 906184"/>
              <a:gd name="connsiteX1" fmla="*/ 3322193 w 3385872"/>
              <a:gd name="connsiteY1" fmla="*/ 217 h 906184"/>
              <a:gd name="connsiteX2" fmla="*/ 63387 w 3385872"/>
              <a:gd name="connsiteY2" fmla="*/ 217 h 906184"/>
              <a:gd name="connsiteX3" fmla="*/ 7959 w 3385872"/>
              <a:gd name="connsiteY3" fmla="*/ 21242 h 906184"/>
              <a:gd name="connsiteX4" fmla="*/ 313 w 3385872"/>
              <a:gd name="connsiteY4" fmla="*/ 47045 h 906184"/>
              <a:gd name="connsiteX5" fmla="*/ 158953 w 3385872"/>
              <a:gd name="connsiteY5" fmla="*/ 870825 h 906184"/>
              <a:gd name="connsiteX6" fmla="*/ 227761 w 3385872"/>
              <a:gd name="connsiteY6" fmla="*/ 906185 h 906184"/>
              <a:gd name="connsiteX7" fmla="*/ 3159730 w 3385872"/>
              <a:gd name="connsiteY7" fmla="*/ 906185 h 906184"/>
              <a:gd name="connsiteX8" fmla="*/ 3227582 w 3385872"/>
              <a:gd name="connsiteY8" fmla="*/ 869870 h 906184"/>
              <a:gd name="connsiteX9" fmla="*/ 3385266 w 3385872"/>
              <a:gd name="connsiteY9" fmla="*/ 47045 h 906184"/>
              <a:gd name="connsiteX10" fmla="*/ 3378577 w 3385872"/>
              <a:gd name="connsiteY10" fmla="*/ 20286 h 906184"/>
              <a:gd name="connsiteX11" fmla="*/ 3211336 w 3385872"/>
              <a:gd name="connsiteY11" fmla="*/ 866047 h 906184"/>
              <a:gd name="connsiteX12" fmla="*/ 3159730 w 3385872"/>
              <a:gd name="connsiteY12" fmla="*/ 888027 h 906184"/>
              <a:gd name="connsiteX13" fmla="*/ 225849 w 3385872"/>
              <a:gd name="connsiteY13" fmla="*/ 888027 h 906184"/>
              <a:gd name="connsiteX14" fmla="*/ 174244 w 3385872"/>
              <a:gd name="connsiteY14" fmla="*/ 867003 h 906184"/>
              <a:gd name="connsiteX15" fmla="*/ 15604 w 3385872"/>
              <a:gd name="connsiteY15" fmla="*/ 45134 h 906184"/>
              <a:gd name="connsiteX16" fmla="*/ 15604 w 3385872"/>
              <a:gd name="connsiteY16" fmla="*/ 32710 h 906184"/>
              <a:gd name="connsiteX17" fmla="*/ 63387 w 3385872"/>
              <a:gd name="connsiteY17" fmla="*/ 18375 h 906184"/>
              <a:gd name="connsiteX18" fmla="*/ 3324104 w 3385872"/>
              <a:gd name="connsiteY18" fmla="*/ 18375 h 906184"/>
              <a:gd name="connsiteX19" fmla="*/ 3367109 w 3385872"/>
              <a:gd name="connsiteY19" fmla="*/ 33666 h 906184"/>
              <a:gd name="connsiteX20" fmla="*/ 3367109 w 3385872"/>
              <a:gd name="connsiteY20" fmla="*/ 45134 h 9061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385872" h="906184">
                <a:moveTo>
                  <a:pt x="3378577" y="20286"/>
                </a:moveTo>
                <a:cubicBezTo>
                  <a:pt x="3363478" y="5910"/>
                  <a:pt x="3342979" y="-1383"/>
                  <a:pt x="3322193" y="217"/>
                </a:cubicBezTo>
                <a:lnTo>
                  <a:pt x="63387" y="217"/>
                </a:lnTo>
                <a:cubicBezTo>
                  <a:pt x="42724" y="-1230"/>
                  <a:pt x="22464" y="6454"/>
                  <a:pt x="7959" y="21242"/>
                </a:cubicBezTo>
                <a:cubicBezTo>
                  <a:pt x="1800" y="28334"/>
                  <a:pt x="-987" y="37743"/>
                  <a:pt x="313" y="47045"/>
                </a:cubicBezTo>
                <a:lnTo>
                  <a:pt x="158953" y="870825"/>
                </a:lnTo>
                <a:cubicBezTo>
                  <a:pt x="158953" y="890894"/>
                  <a:pt x="192401" y="906185"/>
                  <a:pt x="227761" y="906185"/>
                </a:cubicBezTo>
                <a:lnTo>
                  <a:pt x="3159730" y="906185"/>
                </a:lnTo>
                <a:cubicBezTo>
                  <a:pt x="3194134" y="906185"/>
                  <a:pt x="3223760" y="889938"/>
                  <a:pt x="3227582" y="869870"/>
                </a:cubicBezTo>
                <a:lnTo>
                  <a:pt x="3385266" y="47045"/>
                </a:lnTo>
                <a:cubicBezTo>
                  <a:pt x="3387120" y="37574"/>
                  <a:pt x="3384674" y="27770"/>
                  <a:pt x="3378577" y="20286"/>
                </a:cubicBezTo>
                <a:close/>
                <a:moveTo>
                  <a:pt x="3211336" y="866047"/>
                </a:moveTo>
                <a:cubicBezTo>
                  <a:pt x="3211336" y="876559"/>
                  <a:pt x="3186489" y="888027"/>
                  <a:pt x="3159730" y="888027"/>
                </a:cubicBezTo>
                <a:lnTo>
                  <a:pt x="225849" y="888027"/>
                </a:lnTo>
                <a:cubicBezTo>
                  <a:pt x="198135" y="888027"/>
                  <a:pt x="176155" y="876559"/>
                  <a:pt x="174244" y="867003"/>
                </a:cubicBezTo>
                <a:lnTo>
                  <a:pt x="15604" y="45134"/>
                </a:lnTo>
                <a:cubicBezTo>
                  <a:pt x="13716" y="41208"/>
                  <a:pt x="13716" y="36636"/>
                  <a:pt x="15604" y="32710"/>
                </a:cubicBezTo>
                <a:cubicBezTo>
                  <a:pt x="28646" y="21132"/>
                  <a:pt x="46126" y="15888"/>
                  <a:pt x="63387" y="18375"/>
                </a:cubicBezTo>
                <a:lnTo>
                  <a:pt x="3324104" y="18375"/>
                </a:lnTo>
                <a:cubicBezTo>
                  <a:pt x="3339968" y="17059"/>
                  <a:pt x="3355632" y="22630"/>
                  <a:pt x="3367109" y="33666"/>
                </a:cubicBezTo>
                <a:cubicBezTo>
                  <a:pt x="3368982" y="37260"/>
                  <a:pt x="3368982" y="41539"/>
                  <a:pt x="3367109" y="45134"/>
                </a:cubicBezTo>
                <a:close/>
              </a:path>
            </a:pathLst>
          </a:custGeom>
          <a:solidFill>
            <a:srgbClr val="272F3A"/>
          </a:solidFill>
          <a:ln w="95488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537" name="iSHEJI-13"/>
          <p:cNvSpPr/>
          <p:nvPr/>
        </p:nvSpPr>
        <p:spPr>
          <a:xfrm>
            <a:off x="7390617" y="3786220"/>
            <a:ext cx="2898521" cy="107217"/>
          </a:xfrm>
          <a:custGeom>
            <a:avLst/>
            <a:gdLst>
              <a:gd name="connsiteX0" fmla="*/ 2889920 w 2898521"/>
              <a:gd name="connsiteY0" fmla="*/ 11527 h 107217"/>
              <a:gd name="connsiteX1" fmla="*/ 2861251 w 2898521"/>
              <a:gd name="connsiteY1" fmla="*/ 59 h 107217"/>
              <a:gd name="connsiteX2" fmla="*/ 37271 w 2898521"/>
              <a:gd name="connsiteY2" fmla="*/ 59 h 107217"/>
              <a:gd name="connsiteX3" fmla="*/ 0 w 2898521"/>
              <a:gd name="connsiteY3" fmla="*/ 32551 h 107217"/>
              <a:gd name="connsiteX4" fmla="*/ 0 w 2898521"/>
              <a:gd name="connsiteY4" fmla="*/ 74600 h 107217"/>
              <a:gd name="connsiteX5" fmla="*/ 37271 w 2898521"/>
              <a:gd name="connsiteY5" fmla="*/ 107093 h 107217"/>
              <a:gd name="connsiteX6" fmla="*/ 2861251 w 2898521"/>
              <a:gd name="connsiteY6" fmla="*/ 107093 h 107217"/>
              <a:gd name="connsiteX7" fmla="*/ 2898445 w 2898521"/>
              <a:gd name="connsiteY7" fmla="*/ 75728 h 107217"/>
              <a:gd name="connsiteX8" fmla="*/ 2898521 w 2898521"/>
              <a:gd name="connsiteY8" fmla="*/ 74600 h 107217"/>
              <a:gd name="connsiteX9" fmla="*/ 2898521 w 2898521"/>
              <a:gd name="connsiteY9" fmla="*/ 32551 h 107217"/>
              <a:gd name="connsiteX10" fmla="*/ 2889920 w 2898521"/>
              <a:gd name="connsiteY10" fmla="*/ 11527 h 107217"/>
              <a:gd name="connsiteX11" fmla="*/ 2882275 w 2898521"/>
              <a:gd name="connsiteY11" fmla="*/ 74600 h 107217"/>
              <a:gd name="connsiteX12" fmla="*/ 2861251 w 2898521"/>
              <a:gd name="connsiteY12" fmla="*/ 89891 h 107217"/>
              <a:gd name="connsiteX13" fmla="*/ 37271 w 2898521"/>
              <a:gd name="connsiteY13" fmla="*/ 89891 h 107217"/>
              <a:gd name="connsiteX14" fmla="*/ 17202 w 2898521"/>
              <a:gd name="connsiteY14" fmla="*/ 74600 h 107217"/>
              <a:gd name="connsiteX15" fmla="*/ 17202 w 2898521"/>
              <a:gd name="connsiteY15" fmla="*/ 33507 h 107217"/>
              <a:gd name="connsiteX16" fmla="*/ 37271 w 2898521"/>
              <a:gd name="connsiteY16" fmla="*/ 18216 h 107217"/>
              <a:gd name="connsiteX17" fmla="*/ 2861251 w 2898521"/>
              <a:gd name="connsiteY17" fmla="*/ 18216 h 107217"/>
              <a:gd name="connsiteX18" fmla="*/ 2877497 w 2898521"/>
              <a:gd name="connsiteY18" fmla="*/ 23950 h 107217"/>
              <a:gd name="connsiteX19" fmla="*/ 2882275 w 2898521"/>
              <a:gd name="connsiteY19" fmla="*/ 33507 h 1072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898521" h="107217">
                <a:moveTo>
                  <a:pt x="2889920" y="11527"/>
                </a:moveTo>
                <a:cubicBezTo>
                  <a:pt x="2882218" y="4120"/>
                  <a:pt x="2871935" y="11"/>
                  <a:pt x="2861251" y="59"/>
                </a:cubicBezTo>
                <a:lnTo>
                  <a:pt x="37271" y="59"/>
                </a:lnTo>
                <a:cubicBezTo>
                  <a:pt x="18081" y="-1040"/>
                  <a:pt x="1527" y="13390"/>
                  <a:pt x="0" y="32551"/>
                </a:cubicBezTo>
                <a:lnTo>
                  <a:pt x="0" y="74600"/>
                </a:lnTo>
                <a:cubicBezTo>
                  <a:pt x="1527" y="93761"/>
                  <a:pt x="18081" y="108192"/>
                  <a:pt x="37271" y="107093"/>
                </a:cubicBezTo>
                <a:lnTo>
                  <a:pt x="2861251" y="107093"/>
                </a:lnTo>
                <a:cubicBezTo>
                  <a:pt x="2880182" y="108698"/>
                  <a:pt x="2896839" y="94660"/>
                  <a:pt x="2898445" y="75728"/>
                </a:cubicBezTo>
                <a:cubicBezTo>
                  <a:pt x="2898474" y="75355"/>
                  <a:pt x="2898502" y="74973"/>
                  <a:pt x="2898521" y="74600"/>
                </a:cubicBezTo>
                <a:lnTo>
                  <a:pt x="2898521" y="32551"/>
                </a:lnTo>
                <a:cubicBezTo>
                  <a:pt x="2898560" y="24677"/>
                  <a:pt x="2895464" y="17117"/>
                  <a:pt x="2889920" y="11527"/>
                </a:cubicBezTo>
                <a:close/>
                <a:moveTo>
                  <a:pt x="2882275" y="74600"/>
                </a:moveTo>
                <a:cubicBezTo>
                  <a:pt x="2882275" y="82246"/>
                  <a:pt x="2872718" y="89891"/>
                  <a:pt x="2861251" y="89891"/>
                </a:cubicBezTo>
                <a:lnTo>
                  <a:pt x="37271" y="89891"/>
                </a:lnTo>
                <a:cubicBezTo>
                  <a:pt x="26759" y="89891"/>
                  <a:pt x="17202" y="83201"/>
                  <a:pt x="17202" y="74600"/>
                </a:cubicBezTo>
                <a:lnTo>
                  <a:pt x="17202" y="33507"/>
                </a:lnTo>
                <a:cubicBezTo>
                  <a:pt x="17202" y="24906"/>
                  <a:pt x="26759" y="18216"/>
                  <a:pt x="37271" y="18216"/>
                </a:cubicBezTo>
                <a:lnTo>
                  <a:pt x="2861251" y="18216"/>
                </a:lnTo>
                <a:cubicBezTo>
                  <a:pt x="2867138" y="18350"/>
                  <a:pt x="2872824" y="20357"/>
                  <a:pt x="2877497" y="23950"/>
                </a:cubicBezTo>
                <a:cubicBezTo>
                  <a:pt x="2880010" y="26588"/>
                  <a:pt x="2881673" y="29914"/>
                  <a:pt x="2882275" y="33507"/>
                </a:cubicBezTo>
                <a:close/>
              </a:path>
            </a:pathLst>
          </a:custGeom>
          <a:solidFill>
            <a:srgbClr val="272F3A"/>
          </a:solidFill>
          <a:ln w="95488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539" name="文本框 538"/>
          <p:cNvSpPr txBox="1"/>
          <p:nvPr/>
        </p:nvSpPr>
        <p:spPr>
          <a:xfrm>
            <a:off x="460324" y="1693267"/>
            <a:ext cx="6440680" cy="4408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After identifying the most frequently mentioned issues, BMW's problems mainly lie in the following areas: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Key Problems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Diversity and Inclusion Issues in the Workplace.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Employee Turnover, and Strike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AI and Ethical Decision Challenges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Possible Theory Connection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Bureaucratic management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Scientific management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Contingency theory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Ethical decision-making management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iSHEJI-25"/>
          <p:cNvSpPr/>
          <p:nvPr/>
        </p:nvSpPr>
        <p:spPr>
          <a:xfrm>
            <a:off x="0" y="0"/>
            <a:ext cx="12192000" cy="123444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752" name="iSHEJI-27"/>
          <p:cNvSpPr txBox="1"/>
          <p:nvPr/>
        </p:nvSpPr>
        <p:spPr>
          <a:xfrm>
            <a:off x="535805" y="432434"/>
            <a:ext cx="7376295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Problem 1 - Inclusion Issues in the Workplace  </a:t>
            </a:r>
            <a:endParaRPr lang="zh-CN" altLang="en-US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</p:txBody>
      </p:sp>
      <p:sp>
        <p:nvSpPr>
          <p:cNvPr id="538" name="文本框 537"/>
          <p:cNvSpPr txBox="1"/>
          <p:nvPr/>
        </p:nvSpPr>
        <p:spPr>
          <a:xfrm>
            <a:off x="535805" y="1943442"/>
            <a:ext cx="6096000" cy="3987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BMW has significant diversity issues in HR management (BMW Group, 2025; U.S. Equal Employment Opportunity Commission, 2015).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Female members in the Board of Management account for 1 out of 7, which is approximately 14.3%.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Female members in the Supervisory Board account for 6 out of 20, which is 30%.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There are almost no people of color in top management, with no African or Asian representation.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BMW paid $1.6 million in 2015 for violating federal race discrimination law.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40" name="图片 53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74025" y="1410055"/>
            <a:ext cx="3097790" cy="2819045"/>
          </a:xfrm>
          <a:prstGeom prst="rect">
            <a:avLst/>
          </a:prstGeom>
        </p:spPr>
      </p:pic>
      <p:sp>
        <p:nvSpPr>
          <p:cNvPr id="542" name="文本框 541"/>
          <p:cNvSpPr txBox="1"/>
          <p:nvPr/>
        </p:nvSpPr>
        <p:spPr>
          <a:xfrm>
            <a:off x="7581900" y="3622524"/>
            <a:ext cx="6096000" cy="6065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Figure 1. Board of Management Of BMW 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BMW Group, 2025</a:t>
            </a: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43" name="图片 5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6513" y="4404715"/>
            <a:ext cx="2555023" cy="2419350"/>
          </a:xfrm>
          <a:prstGeom prst="rect">
            <a:avLst/>
          </a:prstGeom>
        </p:spPr>
      </p:pic>
      <p:pic>
        <p:nvPicPr>
          <p:cNvPr id="544" name="图片 54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2388" y="4348468"/>
            <a:ext cx="2555023" cy="2475597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iSHEJI-25"/>
          <p:cNvSpPr/>
          <p:nvPr/>
        </p:nvSpPr>
        <p:spPr>
          <a:xfrm>
            <a:off x="0" y="0"/>
            <a:ext cx="12192000" cy="123444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752" name="iSHEJI-27"/>
          <p:cNvSpPr txBox="1"/>
          <p:nvPr/>
        </p:nvSpPr>
        <p:spPr>
          <a:xfrm>
            <a:off x="535805" y="432434"/>
            <a:ext cx="7376295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Problem 2 – Employee Turnover, and Strike   </a:t>
            </a:r>
            <a:endParaRPr lang="zh-CN" altLang="en-US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69545" y="1666874"/>
            <a:ext cx="7160395" cy="4942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BMW's employee turnover and strikes have challenged the management's well-being strategy (Industri All, 2017).</a:t>
            </a:r>
            <a:endParaRPr lang="zh-CN" altLang="zh-CN" sz="16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In 2017, strikes occurred at BMW factories in Cowley, Goodwood, Hams Hall, and Swindon due to the company’s plans to close its wage pension scheme.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3,500 employees went on strike because the new policy would affect pensions, with some individuals potentially losing up to £160,000 in retirement funds.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228600"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6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In 2024, BMW faced large-scale strikes at its South African factory (</a:t>
            </a:r>
            <a:r>
              <a:rPr lang="en-US" altLang="zh-CN" sz="1800" b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Furlonger</a:t>
            </a: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2024).</a:t>
            </a:r>
            <a:endParaRPr lang="zh-CN" altLang="zh-CN" sz="16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The strikes were linked to the potential for large-scale layoffs and allegations of fraud related to the company’s medical assistance program.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35545" y="2724150"/>
            <a:ext cx="4084955" cy="2350841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6629400" y="5074991"/>
            <a:ext cx="6096000" cy="8124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Figure 3. 3,500 BMW Employee Join the Strike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(Industri All, 2017)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HEJI-1"/>
          <p:cNvSpPr/>
          <p:nvPr/>
        </p:nvSpPr>
        <p:spPr>
          <a:xfrm>
            <a:off x="0" y="0"/>
            <a:ext cx="3238500" cy="685800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51" name="iSHEJI-11"/>
          <p:cNvSpPr/>
          <p:nvPr/>
        </p:nvSpPr>
        <p:spPr>
          <a:xfrm>
            <a:off x="4082136" y="430284"/>
            <a:ext cx="2473833" cy="2182376"/>
          </a:xfrm>
          <a:prstGeom prst="rect">
            <a:avLst/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52" name="iSHEJI-12"/>
          <p:cNvSpPr/>
          <p:nvPr/>
        </p:nvSpPr>
        <p:spPr>
          <a:xfrm>
            <a:off x="4082136" y="327733"/>
            <a:ext cx="2473833" cy="2182376"/>
          </a:xfrm>
          <a:prstGeom prst="rect">
            <a:avLst/>
          </a:prstGeom>
          <a:blipFill dpi="0" rotWithShape="1">
            <a:blip r:embed="rId1"/>
            <a:srcRect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60" name="iSHEJI-18"/>
          <p:cNvSpPr/>
          <p:nvPr/>
        </p:nvSpPr>
        <p:spPr>
          <a:xfrm>
            <a:off x="507347" y="4806418"/>
            <a:ext cx="420522" cy="406955"/>
          </a:xfrm>
          <a:custGeom>
            <a:avLst/>
            <a:gdLst>
              <a:gd name="connsiteX0" fmla="*/ 695958 w 1660735"/>
              <a:gd name="connsiteY0" fmla="*/ 752512 h 1607157"/>
              <a:gd name="connsiteX1" fmla="*/ 376349 w 1660735"/>
              <a:gd name="connsiteY1" fmla="*/ 752512 h 1607157"/>
              <a:gd name="connsiteX2" fmla="*/ 110505 w 1660735"/>
              <a:gd name="connsiteY2" fmla="*/ 642007 h 1607157"/>
              <a:gd name="connsiteX3" fmla="*/ 0 w 1660735"/>
              <a:gd name="connsiteY3" fmla="*/ 376349 h 1607157"/>
              <a:gd name="connsiteX4" fmla="*/ 110505 w 1660735"/>
              <a:gd name="connsiteY4" fmla="*/ 110505 h 1607157"/>
              <a:gd name="connsiteX5" fmla="*/ 376349 w 1660735"/>
              <a:gd name="connsiteY5" fmla="*/ 0 h 1607157"/>
              <a:gd name="connsiteX6" fmla="*/ 642193 w 1660735"/>
              <a:gd name="connsiteY6" fmla="*/ 110505 h 1607157"/>
              <a:gd name="connsiteX7" fmla="*/ 752698 w 1660735"/>
              <a:gd name="connsiteY7" fmla="*/ 376349 h 1607157"/>
              <a:gd name="connsiteX8" fmla="*/ 752698 w 1660735"/>
              <a:gd name="connsiteY8" fmla="*/ 695958 h 1607157"/>
              <a:gd name="connsiteX9" fmla="*/ 695958 w 1660735"/>
              <a:gd name="connsiteY9" fmla="*/ 752512 h 1607157"/>
              <a:gd name="connsiteX10" fmla="*/ 376349 w 1660735"/>
              <a:gd name="connsiteY10" fmla="*/ 111621 h 1607157"/>
              <a:gd name="connsiteX11" fmla="*/ 111621 w 1660735"/>
              <a:gd name="connsiteY11" fmla="*/ 376349 h 1607157"/>
              <a:gd name="connsiteX12" fmla="*/ 376349 w 1660735"/>
              <a:gd name="connsiteY12" fmla="*/ 641077 h 1607157"/>
              <a:gd name="connsiteX13" fmla="*/ 641077 w 1660735"/>
              <a:gd name="connsiteY13" fmla="*/ 641077 h 1607157"/>
              <a:gd name="connsiteX14" fmla="*/ 641077 w 1660735"/>
              <a:gd name="connsiteY14" fmla="*/ 376349 h 1607157"/>
              <a:gd name="connsiteX15" fmla="*/ 376349 w 1660735"/>
              <a:gd name="connsiteY15" fmla="*/ 111621 h 1607157"/>
              <a:gd name="connsiteX16" fmla="*/ 1284201 w 1660735"/>
              <a:gd name="connsiteY16" fmla="*/ 752512 h 1607157"/>
              <a:gd name="connsiteX17" fmla="*/ 964592 w 1660735"/>
              <a:gd name="connsiteY17" fmla="*/ 752512 h 1607157"/>
              <a:gd name="connsiteX18" fmla="*/ 908038 w 1660735"/>
              <a:gd name="connsiteY18" fmla="*/ 695958 h 1607157"/>
              <a:gd name="connsiteX19" fmla="*/ 908038 w 1660735"/>
              <a:gd name="connsiteY19" fmla="*/ 376349 h 1607157"/>
              <a:gd name="connsiteX20" fmla="*/ 1018543 w 1660735"/>
              <a:gd name="connsiteY20" fmla="*/ 110505 h 1607157"/>
              <a:gd name="connsiteX21" fmla="*/ 1284387 w 1660735"/>
              <a:gd name="connsiteY21" fmla="*/ 0 h 1607157"/>
              <a:gd name="connsiteX22" fmla="*/ 1550231 w 1660735"/>
              <a:gd name="connsiteY22" fmla="*/ 110505 h 1607157"/>
              <a:gd name="connsiteX23" fmla="*/ 1660736 w 1660735"/>
              <a:gd name="connsiteY23" fmla="*/ 376349 h 1607157"/>
              <a:gd name="connsiteX24" fmla="*/ 1550231 w 1660735"/>
              <a:gd name="connsiteY24" fmla="*/ 642193 h 1607157"/>
              <a:gd name="connsiteX25" fmla="*/ 1284201 w 1660735"/>
              <a:gd name="connsiteY25" fmla="*/ 752512 h 1607157"/>
              <a:gd name="connsiteX26" fmla="*/ 1019659 w 1660735"/>
              <a:gd name="connsiteY26" fmla="*/ 640891 h 1607157"/>
              <a:gd name="connsiteX27" fmla="*/ 1284387 w 1660735"/>
              <a:gd name="connsiteY27" fmla="*/ 640891 h 1607157"/>
              <a:gd name="connsiteX28" fmla="*/ 1549115 w 1660735"/>
              <a:gd name="connsiteY28" fmla="*/ 376163 h 1607157"/>
              <a:gd name="connsiteX29" fmla="*/ 1284387 w 1660735"/>
              <a:gd name="connsiteY29" fmla="*/ 111435 h 1607157"/>
              <a:gd name="connsiteX30" fmla="*/ 1019659 w 1660735"/>
              <a:gd name="connsiteY30" fmla="*/ 376163 h 1607157"/>
              <a:gd name="connsiteX31" fmla="*/ 1019659 w 1660735"/>
              <a:gd name="connsiteY31" fmla="*/ 640891 h 1607157"/>
              <a:gd name="connsiteX32" fmla="*/ 376349 w 1660735"/>
              <a:gd name="connsiteY32" fmla="*/ 1607158 h 1607157"/>
              <a:gd name="connsiteX33" fmla="*/ 110505 w 1660735"/>
              <a:gd name="connsiteY33" fmla="*/ 1496653 h 1607157"/>
              <a:gd name="connsiteX34" fmla="*/ 0 w 1660735"/>
              <a:gd name="connsiteY34" fmla="*/ 1230809 h 1607157"/>
              <a:gd name="connsiteX35" fmla="*/ 110505 w 1660735"/>
              <a:gd name="connsiteY35" fmla="*/ 964964 h 1607157"/>
              <a:gd name="connsiteX36" fmla="*/ 376349 w 1660735"/>
              <a:gd name="connsiteY36" fmla="*/ 854459 h 1607157"/>
              <a:gd name="connsiteX37" fmla="*/ 695958 w 1660735"/>
              <a:gd name="connsiteY37" fmla="*/ 854459 h 1607157"/>
              <a:gd name="connsiteX38" fmla="*/ 752512 w 1660735"/>
              <a:gd name="connsiteY38" fmla="*/ 911014 h 1607157"/>
              <a:gd name="connsiteX39" fmla="*/ 752512 w 1660735"/>
              <a:gd name="connsiteY39" fmla="*/ 1230623 h 1607157"/>
              <a:gd name="connsiteX40" fmla="*/ 642007 w 1660735"/>
              <a:gd name="connsiteY40" fmla="*/ 1496467 h 1607157"/>
              <a:gd name="connsiteX41" fmla="*/ 376349 w 1660735"/>
              <a:gd name="connsiteY41" fmla="*/ 1607158 h 1607157"/>
              <a:gd name="connsiteX42" fmla="*/ 376349 w 1660735"/>
              <a:gd name="connsiteY42" fmla="*/ 966267 h 1607157"/>
              <a:gd name="connsiteX43" fmla="*/ 111621 w 1660735"/>
              <a:gd name="connsiteY43" fmla="*/ 1230809 h 1607157"/>
              <a:gd name="connsiteX44" fmla="*/ 376349 w 1660735"/>
              <a:gd name="connsiteY44" fmla="*/ 1495537 h 1607157"/>
              <a:gd name="connsiteX45" fmla="*/ 641077 w 1660735"/>
              <a:gd name="connsiteY45" fmla="*/ 1230809 h 1607157"/>
              <a:gd name="connsiteX46" fmla="*/ 641077 w 1660735"/>
              <a:gd name="connsiteY46" fmla="*/ 966267 h 1607157"/>
              <a:gd name="connsiteX47" fmla="*/ 376349 w 1660735"/>
              <a:gd name="connsiteY47" fmla="*/ 966267 h 1607157"/>
              <a:gd name="connsiteX48" fmla="*/ 1284201 w 1660735"/>
              <a:gd name="connsiteY48" fmla="*/ 1607158 h 1607157"/>
              <a:gd name="connsiteX49" fmla="*/ 1018357 w 1660735"/>
              <a:gd name="connsiteY49" fmla="*/ 1496653 h 1607157"/>
              <a:gd name="connsiteX50" fmla="*/ 907852 w 1660735"/>
              <a:gd name="connsiteY50" fmla="*/ 1230809 h 1607157"/>
              <a:gd name="connsiteX51" fmla="*/ 907852 w 1660735"/>
              <a:gd name="connsiteY51" fmla="*/ 911200 h 1607157"/>
              <a:gd name="connsiteX52" fmla="*/ 964406 w 1660735"/>
              <a:gd name="connsiteY52" fmla="*/ 854646 h 1607157"/>
              <a:gd name="connsiteX53" fmla="*/ 1284015 w 1660735"/>
              <a:gd name="connsiteY53" fmla="*/ 854646 h 1607157"/>
              <a:gd name="connsiteX54" fmla="*/ 1549859 w 1660735"/>
              <a:gd name="connsiteY54" fmla="*/ 965150 h 1607157"/>
              <a:gd name="connsiteX55" fmla="*/ 1660364 w 1660735"/>
              <a:gd name="connsiteY55" fmla="*/ 1230995 h 1607157"/>
              <a:gd name="connsiteX56" fmla="*/ 1550045 w 1660735"/>
              <a:gd name="connsiteY56" fmla="*/ 1496653 h 1607157"/>
              <a:gd name="connsiteX57" fmla="*/ 1284201 w 1660735"/>
              <a:gd name="connsiteY57" fmla="*/ 1607158 h 1607157"/>
              <a:gd name="connsiteX58" fmla="*/ 1019659 w 1660735"/>
              <a:gd name="connsiteY58" fmla="*/ 966267 h 1607157"/>
              <a:gd name="connsiteX59" fmla="*/ 1019659 w 1660735"/>
              <a:gd name="connsiteY59" fmla="*/ 1230995 h 1607157"/>
              <a:gd name="connsiteX60" fmla="*/ 1284387 w 1660735"/>
              <a:gd name="connsiteY60" fmla="*/ 1495723 h 1607157"/>
              <a:gd name="connsiteX61" fmla="*/ 1549115 w 1660735"/>
              <a:gd name="connsiteY61" fmla="*/ 1230995 h 1607157"/>
              <a:gd name="connsiteX62" fmla="*/ 1284387 w 1660735"/>
              <a:gd name="connsiteY62" fmla="*/ 966267 h 1607157"/>
              <a:gd name="connsiteX63" fmla="*/ 1019659 w 1660735"/>
              <a:gd name="connsiteY63" fmla="*/ 966267 h 1607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660735" h="1607157">
                <a:moveTo>
                  <a:pt x="695958" y="752512"/>
                </a:moveTo>
                <a:lnTo>
                  <a:pt x="376349" y="752512"/>
                </a:lnTo>
                <a:cubicBezTo>
                  <a:pt x="276262" y="752512"/>
                  <a:pt x="181756" y="713259"/>
                  <a:pt x="110505" y="642007"/>
                </a:cubicBezTo>
                <a:cubicBezTo>
                  <a:pt x="39253" y="570756"/>
                  <a:pt x="0" y="476436"/>
                  <a:pt x="0" y="376349"/>
                </a:cubicBezTo>
                <a:cubicBezTo>
                  <a:pt x="0" y="276262"/>
                  <a:pt x="39253" y="181756"/>
                  <a:pt x="110505" y="110505"/>
                </a:cubicBezTo>
                <a:cubicBezTo>
                  <a:pt x="181756" y="39253"/>
                  <a:pt x="276076" y="0"/>
                  <a:pt x="376349" y="0"/>
                </a:cubicBezTo>
                <a:cubicBezTo>
                  <a:pt x="476436" y="0"/>
                  <a:pt x="570942" y="39253"/>
                  <a:pt x="642193" y="110505"/>
                </a:cubicBezTo>
                <a:cubicBezTo>
                  <a:pt x="713445" y="181756"/>
                  <a:pt x="752698" y="276076"/>
                  <a:pt x="752698" y="376349"/>
                </a:cubicBezTo>
                <a:lnTo>
                  <a:pt x="752698" y="695958"/>
                </a:lnTo>
                <a:cubicBezTo>
                  <a:pt x="752512" y="727211"/>
                  <a:pt x="727211" y="752512"/>
                  <a:pt x="695958" y="752512"/>
                </a:cubicBezTo>
                <a:close/>
                <a:moveTo>
                  <a:pt x="376349" y="111621"/>
                </a:moveTo>
                <a:cubicBezTo>
                  <a:pt x="230498" y="111621"/>
                  <a:pt x="111621" y="230312"/>
                  <a:pt x="111621" y="376349"/>
                </a:cubicBezTo>
                <a:cubicBezTo>
                  <a:pt x="111621" y="522201"/>
                  <a:pt x="230312" y="641077"/>
                  <a:pt x="376349" y="641077"/>
                </a:cubicBezTo>
                <a:lnTo>
                  <a:pt x="641077" y="641077"/>
                </a:lnTo>
                <a:lnTo>
                  <a:pt x="641077" y="376349"/>
                </a:lnTo>
                <a:cubicBezTo>
                  <a:pt x="640891" y="230312"/>
                  <a:pt x="522201" y="111621"/>
                  <a:pt x="376349" y="111621"/>
                </a:cubicBezTo>
                <a:close/>
                <a:moveTo>
                  <a:pt x="1284201" y="752512"/>
                </a:moveTo>
                <a:lnTo>
                  <a:pt x="964592" y="752512"/>
                </a:lnTo>
                <a:cubicBezTo>
                  <a:pt x="933338" y="752512"/>
                  <a:pt x="908038" y="727025"/>
                  <a:pt x="908038" y="695958"/>
                </a:cubicBezTo>
                <a:lnTo>
                  <a:pt x="908038" y="376349"/>
                </a:lnTo>
                <a:cubicBezTo>
                  <a:pt x="908038" y="276262"/>
                  <a:pt x="947291" y="181756"/>
                  <a:pt x="1018543" y="110505"/>
                </a:cubicBezTo>
                <a:cubicBezTo>
                  <a:pt x="1089794" y="39253"/>
                  <a:pt x="1184114" y="0"/>
                  <a:pt x="1284387" y="0"/>
                </a:cubicBezTo>
                <a:cubicBezTo>
                  <a:pt x="1384660" y="0"/>
                  <a:pt x="1478980" y="39253"/>
                  <a:pt x="1550231" y="110505"/>
                </a:cubicBezTo>
                <a:cubicBezTo>
                  <a:pt x="1621482" y="181756"/>
                  <a:pt x="1660736" y="276076"/>
                  <a:pt x="1660736" y="376349"/>
                </a:cubicBezTo>
                <a:cubicBezTo>
                  <a:pt x="1660736" y="476622"/>
                  <a:pt x="1621482" y="570942"/>
                  <a:pt x="1550231" y="642193"/>
                </a:cubicBezTo>
                <a:cubicBezTo>
                  <a:pt x="1478794" y="713259"/>
                  <a:pt x="1384288" y="752512"/>
                  <a:pt x="1284201" y="752512"/>
                </a:cubicBezTo>
                <a:close/>
                <a:moveTo>
                  <a:pt x="1019659" y="640891"/>
                </a:moveTo>
                <a:lnTo>
                  <a:pt x="1284387" y="640891"/>
                </a:lnTo>
                <a:cubicBezTo>
                  <a:pt x="1430238" y="640891"/>
                  <a:pt x="1549115" y="522201"/>
                  <a:pt x="1549115" y="376163"/>
                </a:cubicBezTo>
                <a:cubicBezTo>
                  <a:pt x="1549115" y="230312"/>
                  <a:pt x="1430424" y="111435"/>
                  <a:pt x="1284387" y="111435"/>
                </a:cubicBezTo>
                <a:cubicBezTo>
                  <a:pt x="1138349" y="111435"/>
                  <a:pt x="1019659" y="230125"/>
                  <a:pt x="1019659" y="376163"/>
                </a:cubicBezTo>
                <a:lnTo>
                  <a:pt x="1019659" y="640891"/>
                </a:lnTo>
                <a:close/>
                <a:moveTo>
                  <a:pt x="376349" y="1607158"/>
                </a:moveTo>
                <a:cubicBezTo>
                  <a:pt x="276262" y="1607158"/>
                  <a:pt x="181756" y="1567904"/>
                  <a:pt x="110505" y="1496653"/>
                </a:cubicBezTo>
                <a:cubicBezTo>
                  <a:pt x="39253" y="1425401"/>
                  <a:pt x="0" y="1330896"/>
                  <a:pt x="0" y="1230809"/>
                </a:cubicBezTo>
                <a:cubicBezTo>
                  <a:pt x="0" y="1130722"/>
                  <a:pt x="39253" y="1036216"/>
                  <a:pt x="110505" y="964964"/>
                </a:cubicBezTo>
                <a:cubicBezTo>
                  <a:pt x="181756" y="893713"/>
                  <a:pt x="276076" y="854459"/>
                  <a:pt x="376349" y="854459"/>
                </a:cubicBezTo>
                <a:lnTo>
                  <a:pt x="695958" y="854459"/>
                </a:lnTo>
                <a:cubicBezTo>
                  <a:pt x="727211" y="854459"/>
                  <a:pt x="752512" y="879760"/>
                  <a:pt x="752512" y="911014"/>
                </a:cubicBezTo>
                <a:lnTo>
                  <a:pt x="752512" y="1230623"/>
                </a:lnTo>
                <a:cubicBezTo>
                  <a:pt x="752512" y="1330709"/>
                  <a:pt x="713259" y="1425215"/>
                  <a:pt x="642007" y="1496467"/>
                </a:cubicBezTo>
                <a:cubicBezTo>
                  <a:pt x="570756" y="1567718"/>
                  <a:pt x="476436" y="1607158"/>
                  <a:pt x="376349" y="1607158"/>
                </a:cubicBezTo>
                <a:close/>
                <a:moveTo>
                  <a:pt x="376349" y="966267"/>
                </a:moveTo>
                <a:cubicBezTo>
                  <a:pt x="230312" y="966267"/>
                  <a:pt x="111621" y="1084957"/>
                  <a:pt x="111621" y="1230809"/>
                </a:cubicBezTo>
                <a:cubicBezTo>
                  <a:pt x="111621" y="1376660"/>
                  <a:pt x="230312" y="1495537"/>
                  <a:pt x="376349" y="1495537"/>
                </a:cubicBezTo>
                <a:cubicBezTo>
                  <a:pt x="522201" y="1495537"/>
                  <a:pt x="641077" y="1376846"/>
                  <a:pt x="641077" y="1230809"/>
                </a:cubicBezTo>
                <a:lnTo>
                  <a:pt x="641077" y="966267"/>
                </a:lnTo>
                <a:lnTo>
                  <a:pt x="376349" y="966267"/>
                </a:lnTo>
                <a:close/>
                <a:moveTo>
                  <a:pt x="1284201" y="1607158"/>
                </a:moveTo>
                <a:cubicBezTo>
                  <a:pt x="1184114" y="1607158"/>
                  <a:pt x="1089608" y="1567904"/>
                  <a:pt x="1018357" y="1496653"/>
                </a:cubicBezTo>
                <a:cubicBezTo>
                  <a:pt x="947105" y="1425401"/>
                  <a:pt x="907852" y="1331082"/>
                  <a:pt x="907852" y="1230809"/>
                </a:cubicBezTo>
                <a:lnTo>
                  <a:pt x="907852" y="911200"/>
                </a:lnTo>
                <a:cubicBezTo>
                  <a:pt x="907852" y="879946"/>
                  <a:pt x="933152" y="854646"/>
                  <a:pt x="964406" y="854646"/>
                </a:cubicBezTo>
                <a:lnTo>
                  <a:pt x="1284015" y="854646"/>
                </a:lnTo>
                <a:cubicBezTo>
                  <a:pt x="1384102" y="854646"/>
                  <a:pt x="1478607" y="893899"/>
                  <a:pt x="1549859" y="965150"/>
                </a:cubicBezTo>
                <a:cubicBezTo>
                  <a:pt x="1621110" y="1036402"/>
                  <a:pt x="1660364" y="1130722"/>
                  <a:pt x="1660364" y="1230995"/>
                </a:cubicBezTo>
                <a:cubicBezTo>
                  <a:pt x="1660364" y="1331268"/>
                  <a:pt x="1621296" y="1425401"/>
                  <a:pt x="1550045" y="1496653"/>
                </a:cubicBezTo>
                <a:cubicBezTo>
                  <a:pt x="1478794" y="1567904"/>
                  <a:pt x="1384288" y="1607158"/>
                  <a:pt x="1284201" y="1607158"/>
                </a:cubicBezTo>
                <a:close/>
                <a:moveTo>
                  <a:pt x="1019659" y="966267"/>
                </a:moveTo>
                <a:lnTo>
                  <a:pt x="1019659" y="1230995"/>
                </a:lnTo>
                <a:cubicBezTo>
                  <a:pt x="1019659" y="1376846"/>
                  <a:pt x="1138349" y="1495723"/>
                  <a:pt x="1284387" y="1495723"/>
                </a:cubicBezTo>
                <a:cubicBezTo>
                  <a:pt x="1430424" y="1495723"/>
                  <a:pt x="1549115" y="1377032"/>
                  <a:pt x="1549115" y="1230995"/>
                </a:cubicBezTo>
                <a:cubicBezTo>
                  <a:pt x="1549115" y="1084957"/>
                  <a:pt x="1430424" y="966267"/>
                  <a:pt x="1284387" y="966267"/>
                </a:cubicBezTo>
                <a:lnTo>
                  <a:pt x="1019659" y="966267"/>
                </a:lnTo>
                <a:close/>
              </a:path>
            </a:pathLst>
          </a:custGeom>
          <a:solidFill>
            <a:srgbClr val="FFFFFF"/>
          </a:solidFill>
          <a:ln w="38296" cap="flat">
            <a:noFill/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3" name="iSHEJI-27"/>
          <p:cNvSpPr txBox="1"/>
          <p:nvPr/>
        </p:nvSpPr>
        <p:spPr>
          <a:xfrm>
            <a:off x="612331" y="2271190"/>
            <a:ext cx="2446121" cy="172354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Problem 3 – AI and Ethical Decision Challenges </a:t>
            </a:r>
            <a:endParaRPr lang="zh-CN" altLang="en-US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378683" y="3385473"/>
            <a:ext cx="6578600" cy="30422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AI has posed challenges to BMW's ethical standards (BMW Group, 2020).</a:t>
            </a:r>
            <a:endParaRPr lang="zh-CN" altLang="zh-CN" sz="1600" b="1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Promoting AI assistant services for Chinese customers may lead to a lack of human CRM services.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The use of automated cameras and the processing of over 33,000 data documents relying on AI could increase the risk of data breaches.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While the use of AI in factories has improved efficiency, it has also impacted employee employment rates.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endParaRPr lang="zh-CN" altLang="en-US"/>
          </a:p>
        </p:txBody>
      </p:sp>
      <p:pic>
        <p:nvPicPr>
          <p:cNvPr id="1025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0" y="106828"/>
            <a:ext cx="4191000" cy="275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4153383" y="315882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Figure 4. BMW AI and Ethics</a:t>
            </a:r>
            <a:endParaRPr kumimoji="0" lang="en-US" altLang="zh-CN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(BMW Group, 2020)</a:t>
            </a:r>
            <a:endParaRPr kumimoji="0" lang="en-US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iSHEJI-25"/>
          <p:cNvSpPr/>
          <p:nvPr/>
        </p:nvSpPr>
        <p:spPr>
          <a:xfrm>
            <a:off x="0" y="-209759"/>
            <a:ext cx="12192000" cy="123444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752" name="iSHEJI-27"/>
          <p:cNvSpPr txBox="1"/>
          <p:nvPr/>
        </p:nvSpPr>
        <p:spPr>
          <a:xfrm>
            <a:off x="535805" y="432434"/>
            <a:ext cx="7376295" cy="86177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Solution 1 – Diversity and Inclusion Issue Solution </a:t>
            </a:r>
            <a:endParaRPr lang="zh-CN" altLang="zh-CN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  </a:t>
            </a:r>
            <a:endParaRPr lang="zh-CN" altLang="en-US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1305" y="1344155"/>
            <a:ext cx="5560195" cy="50453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Source of Problems in Problem 1 (Sturdy et al., 2016; Otley, 2016)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Bureaucratic Management</a:t>
            </a: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Lack of flexibility in management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Reinforces stereotypes about women in the automotive industry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Overly bureaucratic structures slow down diversity management response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Scientific Management</a:t>
            </a: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Over-reliance on standardization and outdated efficiency concepts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Neglects the importance of women and employees from diverse racial backgrounds in top management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892799" y="974311"/>
            <a:ext cx="6207895" cy="5785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Solutions to Resolve Diversity and Inclusion Issue (Furtado et al., 2021; Otley, 2016)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Establish a Diversity Ethics Management Committee</a:t>
            </a: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Ensure equal pay for equal work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Maintain balanced gender and racial representation in management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Apply Contingency Theory</a:t>
            </a: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Ensure compliance with local laws and regulations in different countries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Avoid legal issues and penalties, like those encountered in the U.S.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Create More Sponsorship Programs</a:t>
            </a: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Develop programs to cultivate a more diverse workforce and leadership team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Provide mentorship and opportunities for career advancement to underrepresented groups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iSHEJI-25"/>
          <p:cNvSpPr/>
          <p:nvPr/>
        </p:nvSpPr>
        <p:spPr>
          <a:xfrm>
            <a:off x="0" y="-209759"/>
            <a:ext cx="12192000" cy="123444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752" name="iSHEJI-27"/>
          <p:cNvSpPr txBox="1"/>
          <p:nvPr/>
        </p:nvSpPr>
        <p:spPr>
          <a:xfrm>
            <a:off x="535805" y="432434"/>
            <a:ext cx="7376295" cy="86177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Solution 2 – Solutions to Strike and Layoffs </a:t>
            </a:r>
            <a:endParaRPr lang="zh-CN" altLang="zh-CN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  </a:t>
            </a:r>
            <a:endParaRPr lang="zh-CN" altLang="en-US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52400" y="1666874"/>
            <a:ext cx="3708400" cy="4100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Source of Problems in Problem 2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Scientific Management</a:t>
            </a: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(</a:t>
            </a: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Sturdy et al., 2016</a:t>
            </a: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Profit-First Management Model: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Prioritizes company profits above all else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Often overlooks employees' emotional needs and job satisfaction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Neglects social responsibility and the company’s broader societal impact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175557" y="1294208"/>
            <a:ext cx="7785100" cy="5466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Solutions to Resolve Strike and Layoffs (Hesketh and Cooper, 2023; Otley, 2016)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Apply a Global Oversight Committee: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Ensure the implementation of a global employee welfare management model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Oversee and standardize employee benefits across various regions while accounting for local nuances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Improve Employee Well-being: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Enhance employee well-being through more comprehensive contracts and better benefits packages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Address concerns such as work-life balance, mental health, and job security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Integrate Contingency Theory: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Consider local cultural characteristics and concerns when designing employee welfare programs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Adapt policies to align with the unique needs and expectations of employees in different regions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iSHEJI-25"/>
          <p:cNvSpPr/>
          <p:nvPr/>
        </p:nvSpPr>
        <p:spPr>
          <a:xfrm>
            <a:off x="0" y="-209759"/>
            <a:ext cx="12192000" cy="123444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752" name="iSHEJI-27"/>
          <p:cNvSpPr txBox="1"/>
          <p:nvPr/>
        </p:nvSpPr>
        <p:spPr>
          <a:xfrm>
            <a:off x="535805" y="432434"/>
            <a:ext cx="9535295" cy="86177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Solution 3 – Solutions to Ethical Decision Making in AI </a:t>
            </a:r>
            <a:endParaRPr lang="zh-CN" altLang="zh-CN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  </a:t>
            </a:r>
            <a:endParaRPr lang="zh-CN" altLang="en-US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15900" y="2130824"/>
            <a:ext cx="11023600" cy="3771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Source of Problems in Problem 2 (Sturdy et al., 2016)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Ethical Decision Making, and Scientific Management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AI is used to improve work efficiency, which overlooks potential privacy issues.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The use of AI will increase company profits, reduce the workforce, and impact sustainable development.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Blind reliance on AI’s high efficiency lacks human intervention.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Solutions to Resolve Ethical Decision Issue (Wittmer, 2019)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Enhance data protection related to AI use, such as building dedicated servers to ensure data security.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Implement human-AI collaboration to prevent large-scale layoffs due to AI adoption.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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Establish an AI Ethics Committee, as suggested in Problem 1, to ensure the safe use of AI.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29800" y="1050081"/>
            <a:ext cx="2362200" cy="223837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HEJI-1"/>
          <p:cNvSpPr/>
          <p:nvPr/>
        </p:nvSpPr>
        <p:spPr>
          <a:xfrm>
            <a:off x="0" y="0"/>
            <a:ext cx="3238500" cy="685800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60" name="iSHEJI-18"/>
          <p:cNvSpPr/>
          <p:nvPr/>
        </p:nvSpPr>
        <p:spPr>
          <a:xfrm>
            <a:off x="507347" y="4806418"/>
            <a:ext cx="420522" cy="406955"/>
          </a:xfrm>
          <a:custGeom>
            <a:avLst/>
            <a:gdLst>
              <a:gd name="connsiteX0" fmla="*/ 695958 w 1660735"/>
              <a:gd name="connsiteY0" fmla="*/ 752512 h 1607157"/>
              <a:gd name="connsiteX1" fmla="*/ 376349 w 1660735"/>
              <a:gd name="connsiteY1" fmla="*/ 752512 h 1607157"/>
              <a:gd name="connsiteX2" fmla="*/ 110505 w 1660735"/>
              <a:gd name="connsiteY2" fmla="*/ 642007 h 1607157"/>
              <a:gd name="connsiteX3" fmla="*/ 0 w 1660735"/>
              <a:gd name="connsiteY3" fmla="*/ 376349 h 1607157"/>
              <a:gd name="connsiteX4" fmla="*/ 110505 w 1660735"/>
              <a:gd name="connsiteY4" fmla="*/ 110505 h 1607157"/>
              <a:gd name="connsiteX5" fmla="*/ 376349 w 1660735"/>
              <a:gd name="connsiteY5" fmla="*/ 0 h 1607157"/>
              <a:gd name="connsiteX6" fmla="*/ 642193 w 1660735"/>
              <a:gd name="connsiteY6" fmla="*/ 110505 h 1607157"/>
              <a:gd name="connsiteX7" fmla="*/ 752698 w 1660735"/>
              <a:gd name="connsiteY7" fmla="*/ 376349 h 1607157"/>
              <a:gd name="connsiteX8" fmla="*/ 752698 w 1660735"/>
              <a:gd name="connsiteY8" fmla="*/ 695958 h 1607157"/>
              <a:gd name="connsiteX9" fmla="*/ 695958 w 1660735"/>
              <a:gd name="connsiteY9" fmla="*/ 752512 h 1607157"/>
              <a:gd name="connsiteX10" fmla="*/ 376349 w 1660735"/>
              <a:gd name="connsiteY10" fmla="*/ 111621 h 1607157"/>
              <a:gd name="connsiteX11" fmla="*/ 111621 w 1660735"/>
              <a:gd name="connsiteY11" fmla="*/ 376349 h 1607157"/>
              <a:gd name="connsiteX12" fmla="*/ 376349 w 1660735"/>
              <a:gd name="connsiteY12" fmla="*/ 641077 h 1607157"/>
              <a:gd name="connsiteX13" fmla="*/ 641077 w 1660735"/>
              <a:gd name="connsiteY13" fmla="*/ 641077 h 1607157"/>
              <a:gd name="connsiteX14" fmla="*/ 641077 w 1660735"/>
              <a:gd name="connsiteY14" fmla="*/ 376349 h 1607157"/>
              <a:gd name="connsiteX15" fmla="*/ 376349 w 1660735"/>
              <a:gd name="connsiteY15" fmla="*/ 111621 h 1607157"/>
              <a:gd name="connsiteX16" fmla="*/ 1284201 w 1660735"/>
              <a:gd name="connsiteY16" fmla="*/ 752512 h 1607157"/>
              <a:gd name="connsiteX17" fmla="*/ 964592 w 1660735"/>
              <a:gd name="connsiteY17" fmla="*/ 752512 h 1607157"/>
              <a:gd name="connsiteX18" fmla="*/ 908038 w 1660735"/>
              <a:gd name="connsiteY18" fmla="*/ 695958 h 1607157"/>
              <a:gd name="connsiteX19" fmla="*/ 908038 w 1660735"/>
              <a:gd name="connsiteY19" fmla="*/ 376349 h 1607157"/>
              <a:gd name="connsiteX20" fmla="*/ 1018543 w 1660735"/>
              <a:gd name="connsiteY20" fmla="*/ 110505 h 1607157"/>
              <a:gd name="connsiteX21" fmla="*/ 1284387 w 1660735"/>
              <a:gd name="connsiteY21" fmla="*/ 0 h 1607157"/>
              <a:gd name="connsiteX22" fmla="*/ 1550231 w 1660735"/>
              <a:gd name="connsiteY22" fmla="*/ 110505 h 1607157"/>
              <a:gd name="connsiteX23" fmla="*/ 1660736 w 1660735"/>
              <a:gd name="connsiteY23" fmla="*/ 376349 h 1607157"/>
              <a:gd name="connsiteX24" fmla="*/ 1550231 w 1660735"/>
              <a:gd name="connsiteY24" fmla="*/ 642193 h 1607157"/>
              <a:gd name="connsiteX25" fmla="*/ 1284201 w 1660735"/>
              <a:gd name="connsiteY25" fmla="*/ 752512 h 1607157"/>
              <a:gd name="connsiteX26" fmla="*/ 1019659 w 1660735"/>
              <a:gd name="connsiteY26" fmla="*/ 640891 h 1607157"/>
              <a:gd name="connsiteX27" fmla="*/ 1284387 w 1660735"/>
              <a:gd name="connsiteY27" fmla="*/ 640891 h 1607157"/>
              <a:gd name="connsiteX28" fmla="*/ 1549115 w 1660735"/>
              <a:gd name="connsiteY28" fmla="*/ 376163 h 1607157"/>
              <a:gd name="connsiteX29" fmla="*/ 1284387 w 1660735"/>
              <a:gd name="connsiteY29" fmla="*/ 111435 h 1607157"/>
              <a:gd name="connsiteX30" fmla="*/ 1019659 w 1660735"/>
              <a:gd name="connsiteY30" fmla="*/ 376163 h 1607157"/>
              <a:gd name="connsiteX31" fmla="*/ 1019659 w 1660735"/>
              <a:gd name="connsiteY31" fmla="*/ 640891 h 1607157"/>
              <a:gd name="connsiteX32" fmla="*/ 376349 w 1660735"/>
              <a:gd name="connsiteY32" fmla="*/ 1607158 h 1607157"/>
              <a:gd name="connsiteX33" fmla="*/ 110505 w 1660735"/>
              <a:gd name="connsiteY33" fmla="*/ 1496653 h 1607157"/>
              <a:gd name="connsiteX34" fmla="*/ 0 w 1660735"/>
              <a:gd name="connsiteY34" fmla="*/ 1230809 h 1607157"/>
              <a:gd name="connsiteX35" fmla="*/ 110505 w 1660735"/>
              <a:gd name="connsiteY35" fmla="*/ 964964 h 1607157"/>
              <a:gd name="connsiteX36" fmla="*/ 376349 w 1660735"/>
              <a:gd name="connsiteY36" fmla="*/ 854459 h 1607157"/>
              <a:gd name="connsiteX37" fmla="*/ 695958 w 1660735"/>
              <a:gd name="connsiteY37" fmla="*/ 854459 h 1607157"/>
              <a:gd name="connsiteX38" fmla="*/ 752512 w 1660735"/>
              <a:gd name="connsiteY38" fmla="*/ 911014 h 1607157"/>
              <a:gd name="connsiteX39" fmla="*/ 752512 w 1660735"/>
              <a:gd name="connsiteY39" fmla="*/ 1230623 h 1607157"/>
              <a:gd name="connsiteX40" fmla="*/ 642007 w 1660735"/>
              <a:gd name="connsiteY40" fmla="*/ 1496467 h 1607157"/>
              <a:gd name="connsiteX41" fmla="*/ 376349 w 1660735"/>
              <a:gd name="connsiteY41" fmla="*/ 1607158 h 1607157"/>
              <a:gd name="connsiteX42" fmla="*/ 376349 w 1660735"/>
              <a:gd name="connsiteY42" fmla="*/ 966267 h 1607157"/>
              <a:gd name="connsiteX43" fmla="*/ 111621 w 1660735"/>
              <a:gd name="connsiteY43" fmla="*/ 1230809 h 1607157"/>
              <a:gd name="connsiteX44" fmla="*/ 376349 w 1660735"/>
              <a:gd name="connsiteY44" fmla="*/ 1495537 h 1607157"/>
              <a:gd name="connsiteX45" fmla="*/ 641077 w 1660735"/>
              <a:gd name="connsiteY45" fmla="*/ 1230809 h 1607157"/>
              <a:gd name="connsiteX46" fmla="*/ 641077 w 1660735"/>
              <a:gd name="connsiteY46" fmla="*/ 966267 h 1607157"/>
              <a:gd name="connsiteX47" fmla="*/ 376349 w 1660735"/>
              <a:gd name="connsiteY47" fmla="*/ 966267 h 1607157"/>
              <a:gd name="connsiteX48" fmla="*/ 1284201 w 1660735"/>
              <a:gd name="connsiteY48" fmla="*/ 1607158 h 1607157"/>
              <a:gd name="connsiteX49" fmla="*/ 1018357 w 1660735"/>
              <a:gd name="connsiteY49" fmla="*/ 1496653 h 1607157"/>
              <a:gd name="connsiteX50" fmla="*/ 907852 w 1660735"/>
              <a:gd name="connsiteY50" fmla="*/ 1230809 h 1607157"/>
              <a:gd name="connsiteX51" fmla="*/ 907852 w 1660735"/>
              <a:gd name="connsiteY51" fmla="*/ 911200 h 1607157"/>
              <a:gd name="connsiteX52" fmla="*/ 964406 w 1660735"/>
              <a:gd name="connsiteY52" fmla="*/ 854646 h 1607157"/>
              <a:gd name="connsiteX53" fmla="*/ 1284015 w 1660735"/>
              <a:gd name="connsiteY53" fmla="*/ 854646 h 1607157"/>
              <a:gd name="connsiteX54" fmla="*/ 1549859 w 1660735"/>
              <a:gd name="connsiteY54" fmla="*/ 965150 h 1607157"/>
              <a:gd name="connsiteX55" fmla="*/ 1660364 w 1660735"/>
              <a:gd name="connsiteY55" fmla="*/ 1230995 h 1607157"/>
              <a:gd name="connsiteX56" fmla="*/ 1550045 w 1660735"/>
              <a:gd name="connsiteY56" fmla="*/ 1496653 h 1607157"/>
              <a:gd name="connsiteX57" fmla="*/ 1284201 w 1660735"/>
              <a:gd name="connsiteY57" fmla="*/ 1607158 h 1607157"/>
              <a:gd name="connsiteX58" fmla="*/ 1019659 w 1660735"/>
              <a:gd name="connsiteY58" fmla="*/ 966267 h 1607157"/>
              <a:gd name="connsiteX59" fmla="*/ 1019659 w 1660735"/>
              <a:gd name="connsiteY59" fmla="*/ 1230995 h 1607157"/>
              <a:gd name="connsiteX60" fmla="*/ 1284387 w 1660735"/>
              <a:gd name="connsiteY60" fmla="*/ 1495723 h 1607157"/>
              <a:gd name="connsiteX61" fmla="*/ 1549115 w 1660735"/>
              <a:gd name="connsiteY61" fmla="*/ 1230995 h 1607157"/>
              <a:gd name="connsiteX62" fmla="*/ 1284387 w 1660735"/>
              <a:gd name="connsiteY62" fmla="*/ 966267 h 1607157"/>
              <a:gd name="connsiteX63" fmla="*/ 1019659 w 1660735"/>
              <a:gd name="connsiteY63" fmla="*/ 966267 h 1607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660735" h="1607157">
                <a:moveTo>
                  <a:pt x="695958" y="752512"/>
                </a:moveTo>
                <a:lnTo>
                  <a:pt x="376349" y="752512"/>
                </a:lnTo>
                <a:cubicBezTo>
                  <a:pt x="276262" y="752512"/>
                  <a:pt x="181756" y="713259"/>
                  <a:pt x="110505" y="642007"/>
                </a:cubicBezTo>
                <a:cubicBezTo>
                  <a:pt x="39253" y="570756"/>
                  <a:pt x="0" y="476436"/>
                  <a:pt x="0" y="376349"/>
                </a:cubicBezTo>
                <a:cubicBezTo>
                  <a:pt x="0" y="276262"/>
                  <a:pt x="39253" y="181756"/>
                  <a:pt x="110505" y="110505"/>
                </a:cubicBezTo>
                <a:cubicBezTo>
                  <a:pt x="181756" y="39253"/>
                  <a:pt x="276076" y="0"/>
                  <a:pt x="376349" y="0"/>
                </a:cubicBezTo>
                <a:cubicBezTo>
                  <a:pt x="476436" y="0"/>
                  <a:pt x="570942" y="39253"/>
                  <a:pt x="642193" y="110505"/>
                </a:cubicBezTo>
                <a:cubicBezTo>
                  <a:pt x="713445" y="181756"/>
                  <a:pt x="752698" y="276076"/>
                  <a:pt x="752698" y="376349"/>
                </a:cubicBezTo>
                <a:lnTo>
                  <a:pt x="752698" y="695958"/>
                </a:lnTo>
                <a:cubicBezTo>
                  <a:pt x="752512" y="727211"/>
                  <a:pt x="727211" y="752512"/>
                  <a:pt x="695958" y="752512"/>
                </a:cubicBezTo>
                <a:close/>
                <a:moveTo>
                  <a:pt x="376349" y="111621"/>
                </a:moveTo>
                <a:cubicBezTo>
                  <a:pt x="230498" y="111621"/>
                  <a:pt x="111621" y="230312"/>
                  <a:pt x="111621" y="376349"/>
                </a:cubicBezTo>
                <a:cubicBezTo>
                  <a:pt x="111621" y="522201"/>
                  <a:pt x="230312" y="641077"/>
                  <a:pt x="376349" y="641077"/>
                </a:cubicBezTo>
                <a:lnTo>
                  <a:pt x="641077" y="641077"/>
                </a:lnTo>
                <a:lnTo>
                  <a:pt x="641077" y="376349"/>
                </a:lnTo>
                <a:cubicBezTo>
                  <a:pt x="640891" y="230312"/>
                  <a:pt x="522201" y="111621"/>
                  <a:pt x="376349" y="111621"/>
                </a:cubicBezTo>
                <a:close/>
                <a:moveTo>
                  <a:pt x="1284201" y="752512"/>
                </a:moveTo>
                <a:lnTo>
                  <a:pt x="964592" y="752512"/>
                </a:lnTo>
                <a:cubicBezTo>
                  <a:pt x="933338" y="752512"/>
                  <a:pt x="908038" y="727025"/>
                  <a:pt x="908038" y="695958"/>
                </a:cubicBezTo>
                <a:lnTo>
                  <a:pt x="908038" y="376349"/>
                </a:lnTo>
                <a:cubicBezTo>
                  <a:pt x="908038" y="276262"/>
                  <a:pt x="947291" y="181756"/>
                  <a:pt x="1018543" y="110505"/>
                </a:cubicBezTo>
                <a:cubicBezTo>
                  <a:pt x="1089794" y="39253"/>
                  <a:pt x="1184114" y="0"/>
                  <a:pt x="1284387" y="0"/>
                </a:cubicBezTo>
                <a:cubicBezTo>
                  <a:pt x="1384660" y="0"/>
                  <a:pt x="1478980" y="39253"/>
                  <a:pt x="1550231" y="110505"/>
                </a:cubicBezTo>
                <a:cubicBezTo>
                  <a:pt x="1621482" y="181756"/>
                  <a:pt x="1660736" y="276076"/>
                  <a:pt x="1660736" y="376349"/>
                </a:cubicBezTo>
                <a:cubicBezTo>
                  <a:pt x="1660736" y="476622"/>
                  <a:pt x="1621482" y="570942"/>
                  <a:pt x="1550231" y="642193"/>
                </a:cubicBezTo>
                <a:cubicBezTo>
                  <a:pt x="1478794" y="713259"/>
                  <a:pt x="1384288" y="752512"/>
                  <a:pt x="1284201" y="752512"/>
                </a:cubicBezTo>
                <a:close/>
                <a:moveTo>
                  <a:pt x="1019659" y="640891"/>
                </a:moveTo>
                <a:lnTo>
                  <a:pt x="1284387" y="640891"/>
                </a:lnTo>
                <a:cubicBezTo>
                  <a:pt x="1430238" y="640891"/>
                  <a:pt x="1549115" y="522201"/>
                  <a:pt x="1549115" y="376163"/>
                </a:cubicBezTo>
                <a:cubicBezTo>
                  <a:pt x="1549115" y="230312"/>
                  <a:pt x="1430424" y="111435"/>
                  <a:pt x="1284387" y="111435"/>
                </a:cubicBezTo>
                <a:cubicBezTo>
                  <a:pt x="1138349" y="111435"/>
                  <a:pt x="1019659" y="230125"/>
                  <a:pt x="1019659" y="376163"/>
                </a:cubicBezTo>
                <a:lnTo>
                  <a:pt x="1019659" y="640891"/>
                </a:lnTo>
                <a:close/>
                <a:moveTo>
                  <a:pt x="376349" y="1607158"/>
                </a:moveTo>
                <a:cubicBezTo>
                  <a:pt x="276262" y="1607158"/>
                  <a:pt x="181756" y="1567904"/>
                  <a:pt x="110505" y="1496653"/>
                </a:cubicBezTo>
                <a:cubicBezTo>
                  <a:pt x="39253" y="1425401"/>
                  <a:pt x="0" y="1330896"/>
                  <a:pt x="0" y="1230809"/>
                </a:cubicBezTo>
                <a:cubicBezTo>
                  <a:pt x="0" y="1130722"/>
                  <a:pt x="39253" y="1036216"/>
                  <a:pt x="110505" y="964964"/>
                </a:cubicBezTo>
                <a:cubicBezTo>
                  <a:pt x="181756" y="893713"/>
                  <a:pt x="276076" y="854459"/>
                  <a:pt x="376349" y="854459"/>
                </a:cubicBezTo>
                <a:lnTo>
                  <a:pt x="695958" y="854459"/>
                </a:lnTo>
                <a:cubicBezTo>
                  <a:pt x="727211" y="854459"/>
                  <a:pt x="752512" y="879760"/>
                  <a:pt x="752512" y="911014"/>
                </a:cubicBezTo>
                <a:lnTo>
                  <a:pt x="752512" y="1230623"/>
                </a:lnTo>
                <a:cubicBezTo>
                  <a:pt x="752512" y="1330709"/>
                  <a:pt x="713259" y="1425215"/>
                  <a:pt x="642007" y="1496467"/>
                </a:cubicBezTo>
                <a:cubicBezTo>
                  <a:pt x="570756" y="1567718"/>
                  <a:pt x="476436" y="1607158"/>
                  <a:pt x="376349" y="1607158"/>
                </a:cubicBezTo>
                <a:close/>
                <a:moveTo>
                  <a:pt x="376349" y="966267"/>
                </a:moveTo>
                <a:cubicBezTo>
                  <a:pt x="230312" y="966267"/>
                  <a:pt x="111621" y="1084957"/>
                  <a:pt x="111621" y="1230809"/>
                </a:cubicBezTo>
                <a:cubicBezTo>
                  <a:pt x="111621" y="1376660"/>
                  <a:pt x="230312" y="1495537"/>
                  <a:pt x="376349" y="1495537"/>
                </a:cubicBezTo>
                <a:cubicBezTo>
                  <a:pt x="522201" y="1495537"/>
                  <a:pt x="641077" y="1376846"/>
                  <a:pt x="641077" y="1230809"/>
                </a:cubicBezTo>
                <a:lnTo>
                  <a:pt x="641077" y="966267"/>
                </a:lnTo>
                <a:lnTo>
                  <a:pt x="376349" y="966267"/>
                </a:lnTo>
                <a:close/>
                <a:moveTo>
                  <a:pt x="1284201" y="1607158"/>
                </a:moveTo>
                <a:cubicBezTo>
                  <a:pt x="1184114" y="1607158"/>
                  <a:pt x="1089608" y="1567904"/>
                  <a:pt x="1018357" y="1496653"/>
                </a:cubicBezTo>
                <a:cubicBezTo>
                  <a:pt x="947105" y="1425401"/>
                  <a:pt x="907852" y="1331082"/>
                  <a:pt x="907852" y="1230809"/>
                </a:cubicBezTo>
                <a:lnTo>
                  <a:pt x="907852" y="911200"/>
                </a:lnTo>
                <a:cubicBezTo>
                  <a:pt x="907852" y="879946"/>
                  <a:pt x="933152" y="854646"/>
                  <a:pt x="964406" y="854646"/>
                </a:cubicBezTo>
                <a:lnTo>
                  <a:pt x="1284015" y="854646"/>
                </a:lnTo>
                <a:cubicBezTo>
                  <a:pt x="1384102" y="854646"/>
                  <a:pt x="1478607" y="893899"/>
                  <a:pt x="1549859" y="965150"/>
                </a:cubicBezTo>
                <a:cubicBezTo>
                  <a:pt x="1621110" y="1036402"/>
                  <a:pt x="1660364" y="1130722"/>
                  <a:pt x="1660364" y="1230995"/>
                </a:cubicBezTo>
                <a:cubicBezTo>
                  <a:pt x="1660364" y="1331268"/>
                  <a:pt x="1621296" y="1425401"/>
                  <a:pt x="1550045" y="1496653"/>
                </a:cubicBezTo>
                <a:cubicBezTo>
                  <a:pt x="1478794" y="1567904"/>
                  <a:pt x="1384288" y="1607158"/>
                  <a:pt x="1284201" y="1607158"/>
                </a:cubicBezTo>
                <a:close/>
                <a:moveTo>
                  <a:pt x="1019659" y="966267"/>
                </a:moveTo>
                <a:lnTo>
                  <a:pt x="1019659" y="1230995"/>
                </a:lnTo>
                <a:cubicBezTo>
                  <a:pt x="1019659" y="1376846"/>
                  <a:pt x="1138349" y="1495723"/>
                  <a:pt x="1284387" y="1495723"/>
                </a:cubicBezTo>
                <a:cubicBezTo>
                  <a:pt x="1430424" y="1495723"/>
                  <a:pt x="1549115" y="1377032"/>
                  <a:pt x="1549115" y="1230995"/>
                </a:cubicBezTo>
                <a:cubicBezTo>
                  <a:pt x="1549115" y="1084957"/>
                  <a:pt x="1430424" y="966267"/>
                  <a:pt x="1284387" y="966267"/>
                </a:cubicBezTo>
                <a:lnTo>
                  <a:pt x="1019659" y="966267"/>
                </a:lnTo>
                <a:close/>
              </a:path>
            </a:pathLst>
          </a:custGeom>
          <a:solidFill>
            <a:srgbClr val="FFFFFF"/>
          </a:solidFill>
          <a:ln w="38296" cap="flat">
            <a:noFill/>
            <a:prstDash val="solid"/>
            <a:miter/>
          </a:ln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3" name="iSHEJI-27"/>
          <p:cNvSpPr txBox="1"/>
          <p:nvPr/>
        </p:nvSpPr>
        <p:spPr>
          <a:xfrm>
            <a:off x="612331" y="2271190"/>
            <a:ext cx="2446121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800" spc="0" dirty="0">
                <a:solidFill>
                  <a:schemeClr val="accent1"/>
                </a:solidFill>
                <a:ea typeface="阿里巴巴普惠体 2.0 45 Light" panose="00020600040101010101" pitchFamily="18" charset="-122"/>
              </a:rPr>
              <a:t>Conclusion</a:t>
            </a:r>
            <a:endParaRPr lang="zh-CN" altLang="en-US" sz="2800" spc="0" dirty="0">
              <a:solidFill>
                <a:schemeClr val="accent1"/>
              </a:solidFill>
              <a:ea typeface="阿里巴巴普惠体 2.0 45 Light" panose="00020600040101010101" pitchFamily="18" charset="-122"/>
            </a:endParaRP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295650" y="101600"/>
            <a:ext cx="8496300" cy="14494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Conclusion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This speech critically discusses three key management issues at BMW, linking them to various management theories such as Scientific Management, Bureaucratic Management, and others.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295650" y="1710052"/>
            <a:ext cx="8991600" cy="5147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Key Findings and Solutions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Diversity and Inclusion Issues in the Workplace.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Establish a Diversity Ethics Management Committee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Apply Contingency Theory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Create More Sponsorship Programs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Employee Turnover, and Strike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Apply a Global Oversight Committee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Improve Employee Well-being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Integrate Contingency Theory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AI and Ethical Decision Challenges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Enhance data protection related to AI use, such as building dedicated servers to ensure data security.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Implement human-AI collaboration to prevent large-scale layoffs due to AI adoption.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US" altLang="zh-CN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Establish an AI Ethics Committee, as suggested in Problem 1, to ensure the safe use of AI.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HEJI-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 w="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BMW Group. (2020). Seven principles for AI: BMW Group sets out code of ethics for the use of artificial intelligence. 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BMW Group. (2025). BMW Group Profile. Available at: </a:t>
            </a:r>
            <a:r>
              <a:rPr lang="en-GB" altLang="zh-CN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  <a:hlinkClick r:id="rId1"/>
              </a:rPr>
              <a:t>https://www.bmwgroup.com/en/company/leadership-and-governance.html</a:t>
            </a:r>
            <a:r>
              <a:rPr lang="en-GB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[Accessed: 13 January, 2025] 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BMW Group. (2024). Financial Statement. Available at: https://www.bmwgroup.com/en/report/2023/financial-statements/income-statement/index.html [Accessed: 13 January, 2025] 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Furtado, J. V., Moreira, A. C., &amp; Mota, J. (2021). Gender affirmative action and management: A systematic literature review on how diversity and inclusion management affect gender equity in organizations. Behavioral sciences, 11(2), 21.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Furlonger</a:t>
            </a: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D. (2024). WATCH: What’s really driving the strike at BMW?. </a:t>
            </a:r>
            <a:r>
              <a:rPr lang="en-GB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Available at: https://www.businesslive.co.za/bd/national/labour/2024-09-22-watch-whats-really-driving-the-strike-at-bmw/ [Accessed: 13 January, 2025]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Hesketh, I., &amp; Cooper, C. (2023). Wellbeing at work: how to design, implement and evaluate an effective strategy. Kogan Page Publishers.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Industri All. (2015). MW workers in the UK announce strike action over pensions threat. </a:t>
            </a:r>
            <a:r>
              <a:rPr lang="en-GB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Available at: https://www.industriall-union.org/bmw-workers-in-the-uk-announce-strike-action-over-pensions-threat [Accessed: 13 January, 2025]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Otley, D. (2016). The contingency theory of management accounting and control: 1980</a:t>
            </a:r>
            <a:r>
              <a:rPr lang="zh-CN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–</a:t>
            </a: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2014. Management accounting research, 31, 45-62.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Sturdy, A., Wright, C., &amp; Wylie, N. (2016). Managers as consultants: The hybridity and tensions of neo-bureaucratic management. Organization, 23(2), 184-205.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U.S. Equal Employment Opportunity Commission. (2015). BMW to Pay $1.6 Million and Offer Jobs to Settle Federal Race Discrimination Lawsuit. Available at: https://www.eeoc.gov/newsroom/bmw-pay-16-million-and-offer-jobs-settle-federal-race-discrimination-lawsuit [Accessed: 13 January, 2025]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Nag, R., Hambrick, D. C., &amp; Chen, M. J. (2007). What is strategic management, really? Inductive derivation of a consensus definition of the field. Strategic management journal, 28(9), 935-955.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altLang="zh-CN" sz="12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Wittmer, D. P. (2019). Ethical decision-making. In Handbook of administrative ethics (pp. 481-507). Routledge.</a:t>
            </a:r>
            <a:endParaRPr lang="zh-CN" altLang="zh-CN" sz="12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6" name="iSHEJI-2"/>
          <p:cNvSpPr/>
          <p:nvPr/>
        </p:nvSpPr>
        <p:spPr>
          <a:xfrm>
            <a:off x="-190501" y="184173"/>
            <a:ext cx="1981200" cy="3077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spAutoFit/>
          </a:bodyPr>
          <a:lstStyle/>
          <a:p>
            <a:pPr algn="ctr"/>
            <a:r>
              <a:rPr lang="en-US" altLang="zh-CN" sz="2000" dirty="0">
                <a:solidFill>
                  <a:schemeClr val="accent1"/>
                </a:solidFill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rPr>
              <a:t>References</a:t>
            </a:r>
            <a:endParaRPr lang="zh-CN" altLang="en-US" sz="2000" dirty="0">
              <a:solidFill>
                <a:schemeClr val="accent1"/>
              </a:solidFill>
              <a:latin typeface="阿里巴巴普惠体 2.0 95 ExtraBold" panose="00020600040101010101" pitchFamily="18" charset="-122"/>
              <a:ea typeface="阿里巴巴普惠体 2.0 95 ExtraBold" panose="00020600040101010101" pitchFamily="18" charset="-122"/>
              <a:cs typeface="阿里巴巴普惠体 2.0 95 ExtraBold" panose="00020600040101010101" pitchFamily="18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HEJI-1"/>
          <p:cNvSpPr/>
          <p:nvPr/>
        </p:nvSpPr>
        <p:spPr>
          <a:xfrm>
            <a:off x="5257799" y="0"/>
            <a:ext cx="6934201" cy="6858000"/>
          </a:xfrm>
          <a:prstGeom prst="rect">
            <a:avLst/>
          </a:prstGeom>
          <a:blipFill dpi="0" rotWithShape="1">
            <a:blip r:embed="rId1"/>
            <a:srcRect/>
            <a:tile tx="0" ty="0" sx="100000" sy="100000" flip="none" algn="b"/>
          </a:blip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11" name="iSHEJI-3"/>
          <p:cNvSpPr txBox="1"/>
          <p:nvPr/>
        </p:nvSpPr>
        <p:spPr>
          <a:xfrm>
            <a:off x="524466" y="3007520"/>
            <a:ext cx="4483246" cy="123110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8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阿里巴巴普惠体 2.0 95 ExtraBold" panose="00020600040101010101" pitchFamily="18" charset="-122"/>
                <a:ea typeface="阿里巴巴普惠体 2.0 95 ExtraBold" panose="00020600040101010101" pitchFamily="18" charset="-122"/>
                <a:cs typeface="阿里巴巴普惠体 2.0 95 ExtraBold" panose="00020600040101010101" pitchFamily="18" charset="-122"/>
              </a:rPr>
              <a:t>Thanks</a:t>
            </a:r>
            <a:endParaRPr kumimoji="0" lang="zh-CN" altLang="en-US" sz="8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阿里巴巴普惠体 2.0 95 ExtraBold" panose="00020600040101010101" pitchFamily="18" charset="-122"/>
              <a:ea typeface="阿里巴巴普惠体 2.0 95 ExtraBold" panose="00020600040101010101" pitchFamily="18" charset="-122"/>
              <a:cs typeface="阿里巴巴普惠体 2.0 95 ExtraBold" panose="00020600040101010101" pitchFamily="18" charset="-122"/>
            </a:endParaRPr>
          </a:p>
        </p:txBody>
      </p:sp>
      <p:sp>
        <p:nvSpPr>
          <p:cNvPr id="12" name="iSHEJI-4"/>
          <p:cNvSpPr txBox="1"/>
          <p:nvPr/>
        </p:nvSpPr>
        <p:spPr>
          <a:xfrm>
            <a:off x="623281" y="4598196"/>
            <a:ext cx="5472719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defRPr sz="3200" spc="300">
                <a:gradFill>
                  <a:gsLst>
                    <a:gs pos="0">
                      <a:schemeClr val="bg1"/>
                    </a:gs>
                    <a:gs pos="100000">
                      <a:schemeClr val="accent4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1600" spc="0" dirty="0">
                <a:solidFill>
                  <a:schemeClr val="tx1"/>
                </a:solidFill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  <a:cs typeface="阿里巴巴普惠体 2.0 35 Thin" panose="00020600040101010101" pitchFamily="18" charset="-122"/>
              </a:rPr>
              <a:t>Thank you very much for your attention</a:t>
            </a:r>
            <a:endParaRPr lang="en-US" altLang="zh-CN" sz="1600" spc="0" dirty="0">
              <a:solidFill>
                <a:schemeClr val="tx1"/>
              </a:solidFill>
              <a:latin typeface="阿里巴巴普惠体 2.0 35 Thin" panose="00020600040101010101" pitchFamily="18" charset="-122"/>
              <a:ea typeface="阿里巴巴普惠体 2.0 35 Thin" panose="00020600040101010101" pitchFamily="18" charset="-122"/>
              <a:cs typeface="阿里巴巴普惠体 2.0 35 Thin" panose="00020600040101010101" pitchFamily="18" charset="-122"/>
            </a:endParaRPr>
          </a:p>
        </p:txBody>
      </p:sp>
      <p:cxnSp>
        <p:nvCxnSpPr>
          <p:cNvPr id="8" name="iSHEJI-5"/>
          <p:cNvCxnSpPr/>
          <p:nvPr/>
        </p:nvCxnSpPr>
        <p:spPr>
          <a:xfrm>
            <a:off x="623281" y="4351691"/>
            <a:ext cx="2902732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iSHEJI-6"/>
          <p:cNvSpPr/>
          <p:nvPr/>
        </p:nvSpPr>
        <p:spPr>
          <a:xfrm>
            <a:off x="0" y="1495425"/>
            <a:ext cx="12192000" cy="1123950"/>
          </a:xfrm>
          <a:prstGeom prst="rect">
            <a:avLst/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atin typeface="阿里巴巴普惠体 2.0 35 Thin" panose="00020600040101010101" pitchFamily="18" charset="-122"/>
              <a:ea typeface="阿里巴巴普惠体 2.0 35 Thin" panose="00020600040101010101" pitchFamily="18" charset="-122"/>
            </a:endParaRPr>
          </a:p>
        </p:txBody>
      </p:sp>
      <p:sp>
        <p:nvSpPr>
          <p:cNvPr id="15" name="iSHEJI-7"/>
          <p:cNvSpPr txBox="1"/>
          <p:nvPr/>
        </p:nvSpPr>
        <p:spPr>
          <a:xfrm>
            <a:off x="524466" y="1495425"/>
            <a:ext cx="40998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990600" algn="l"/>
              </a:tabLst>
              <a:defRPr/>
            </a:pPr>
            <a:r>
              <a:rPr kumimoji="0" lang="en-US" altLang="zh-CN" sz="720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阿里巴巴普惠体 2.0 35 Thin" panose="00020600040101010101" pitchFamily="18" charset="-122"/>
                <a:ea typeface="阿里巴巴普惠体 2.0 35 Thin" panose="00020600040101010101" pitchFamily="18" charset="-122"/>
                <a:cs typeface="阿里巴巴普惠体 2.0 35 Thin" panose="00020600040101010101" pitchFamily="18" charset="-122"/>
              </a:rPr>
              <a:t>2025</a:t>
            </a:r>
            <a:endParaRPr kumimoji="0" lang="zh-CN" altLang="en-US" sz="720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阿里巴巴普惠体 2.0 35 Thin" panose="00020600040101010101" pitchFamily="18" charset="-122"/>
              <a:ea typeface="阿里巴巴普惠体 2.0 35 Thin" panose="00020600040101010101" pitchFamily="18" charset="-122"/>
              <a:cs typeface="阿里巴巴普惠体 2.0 35 Thin" panose="00020600040101010101" pitchFamily="18" charset="-12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Chen 2400262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381000"/>
            <a:ext cx="12192000" cy="6096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502920" y="20574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 fullScrn="0">
              <p:cMediaNode>
                <p:cTn id="2" fill="hold" display="1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p="http://schemas.openxmlformats.org/presentationml/2006/main">
  <p:tag name="ISLIDE.ICON" val="#888498;"/>
</p:tagLst>
</file>

<file path=ppt/tags/tag2.xml><?xml version="1.0" encoding="utf-8"?>
<p:tagLst xmlns:p="http://schemas.openxmlformats.org/presentationml/2006/main">
  <p:tag name="ISLIDE.ICON" val="#888498;"/>
</p:tagLst>
</file>

<file path=ppt/tags/tag3.xml><?xml version="1.0" encoding="utf-8"?>
<p:tagLst xmlns:p="http://schemas.openxmlformats.org/presentationml/2006/main">
  <p:tag name="ISLIDE.ICON" val="#888498;"/>
</p:tagLst>
</file>

<file path=ppt/tags/tag4.xml><?xml version="1.0" encoding="utf-8"?>
<p:tagLst xmlns:p="http://schemas.openxmlformats.org/presentationml/2006/main">
  <p:tag name="ISLIDE.ICON" val="#888496;#888484;"/>
</p:tagLst>
</file>

<file path=ppt/tags/tag5.xml><?xml version="1.0" encoding="utf-8"?>
<p:tagLst xmlns:p="http://schemas.openxmlformats.org/presentationml/2006/main">
  <p:tag name="ISLIDE.ICON" val="#888498;"/>
</p:tagLst>
</file>

<file path=ppt/tags/tag6.xml><?xml version="1.0" encoding="utf-8"?>
<p:tagLst xmlns:p="http://schemas.openxmlformats.org/presentationml/2006/main">
  <p:tag name="ISLIDE.ICON" val="#888498;"/>
</p:tagLst>
</file>

<file path=ppt/tags/tag7.xml><?xml version="1.0" encoding="utf-8"?>
<p:tagLst xmlns:p="http://schemas.openxmlformats.org/presentationml/2006/main">
  <p:tag name="ISLIDE.ICON" val="#888498;"/>
</p:tagLst>
</file>

<file path=ppt/tags/tag8.xml><?xml version="1.0" encoding="utf-8"?>
<p:tagLst xmlns:p="http://schemas.openxmlformats.org/presentationml/2006/main">
  <p:tag name="ISLIDE.ICON" val="#888496;#888484;"/>
</p:tagLst>
</file>

<file path=ppt/tags/tag9.xml><?xml version="1.0" encoding="utf-8"?>
<p:tagLst xmlns:p="http://schemas.openxmlformats.org/presentationml/2006/main">
  <p:tag name="KSO_WM_MEDIACOVER_FLAG" val="1"/>
  <p:tag name="KSO_WM_UNIT_MEDIACOVER_BTN_STATE" val="1"/>
  <p:tag name="KSO_WM_UNIT_MEDIACOVER_BTNRECT" val="9248*4448*702*702"/>
  <p:tag name="KSO_WM_UNIT_MEDIACOVER_STYLEID" val="1"/>
  <p:tag name="KSO_WM_UNIT_MEDIACOVER_TEXTSTATE" val="0"/>
  <p:tag name="KSO_WM_UNIT_MEDIACOVER_BTN_POS" val="c"/>
  <p:tag name="KSO_WM_UNIT_MEDIACOVER_BTN_STYLE" val="ee0bc779c1f3d7f3e90c96344320e69a"/>
  <p:tag name="KSO_WM_UNIT_MEDIACOVER_RGB" val="000000"/>
  <p:tag name="KSO_WM_UNIT_MEDIACOVER_TRANSPARENCY" val="0.5"/>
</p:tagLst>
</file>

<file path=ppt/tags/tag10.xml><?xml version="1.0" encoding="utf-8"?>
<p:tagLst xmlns:p="http://schemas.openxmlformats.org/presentationml/2006/main">
  <p:tag name="ISLIDE.GUIDESSETTING" val="{&quot;Id&quot;:&quot;GuidesStyle_Normal&quot;,&quot;Name&quot;:&quot;正常&quot;,&quot;Kind&quot;:&quot;System&quot;,&quot;OldGuidesSetting&quot;:{&quot;HeaderHeight&quot;:15.0,&quot;FooterHeight&quot;:9.0,&quot;SideMargin&quot;:5.5,&quot;TopMargin&quot;:0.0,&quot;BottomMargin&quot;:0.0,&quot;IntervalMargin&quot;:1.5}}"/>
</p:tagLst>
</file>

<file path=ppt/theme/theme1.xml><?xml version="1.0" encoding="utf-8"?>
<a:theme xmlns:a="http://schemas.openxmlformats.org/drawingml/2006/main" name="Office 主题​​">
  <a:themeElements>
    <a:clrScheme name="自定义 13">
      <a:dk1>
        <a:srgbClr val="000000"/>
      </a:dk1>
      <a:lt1>
        <a:srgbClr val="FFFFFF"/>
      </a:lt1>
      <a:dk2>
        <a:srgbClr val="4A66AC"/>
      </a:dk2>
      <a:lt2>
        <a:srgbClr val="E0EBF6"/>
      </a:lt2>
      <a:accent1>
        <a:srgbClr val="FBB614"/>
      </a:accent1>
      <a:accent2>
        <a:srgbClr val="27303A"/>
      </a:accent2>
      <a:accent3>
        <a:srgbClr val="3F3F3F"/>
      </a:accent3>
      <a:accent4>
        <a:srgbClr val="3F3F3F"/>
      </a:accent4>
      <a:accent5>
        <a:srgbClr val="3F3F3F"/>
      </a:accent5>
      <a:accent6>
        <a:srgbClr val="3F3F3F"/>
      </a:accent6>
      <a:hlink>
        <a:srgbClr val="4472C4"/>
      </a:hlink>
      <a:folHlink>
        <a:srgbClr val="BFBFBF"/>
      </a:folHlink>
    </a:clrScheme>
    <a:fontScheme name="爱设计_标准主题字体">
      <a:majorFont>
        <a:latin typeface="OPPOSans L"/>
        <a:ea typeface="OPPOSans L"/>
        <a:cs typeface=""/>
      </a:majorFont>
      <a:minorFont>
        <a:latin typeface="OPPOSans L"/>
        <a:ea typeface="OPPOSans 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8748</Words>
  <Application>WPS 演示</Application>
  <PresentationFormat>宽屏</PresentationFormat>
  <Paragraphs>165</Paragraphs>
  <Slides>13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7" baseType="lpstr">
      <vt:lpstr>Arial</vt:lpstr>
      <vt:lpstr>宋体</vt:lpstr>
      <vt:lpstr>Wingdings</vt:lpstr>
      <vt:lpstr>阿里巴巴普惠体 2.0 35 Thin</vt:lpstr>
      <vt:lpstr>Times New Roman</vt:lpstr>
      <vt:lpstr>等线</vt:lpstr>
      <vt:lpstr>阿里巴巴普惠体 2.0 95 ExtraBold</vt:lpstr>
      <vt:lpstr>阿里巴巴普惠体 2.0 45 Light</vt:lpstr>
      <vt:lpstr>Symbol</vt:lpstr>
      <vt:lpstr>微软雅黑</vt:lpstr>
      <vt:lpstr>Arial Unicode MS</vt:lpstr>
      <vt:lpstr>OPPOSans L</vt:lpstr>
      <vt:lpstr>Segoe Print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爱设计PPT公司</Company>
  <LinksUpToDate>false</LinksUpToDate>
  <SharedDoc>false</SharedDoc>
  <HyperlinksChanged>false</HyperlinksChanged>
  <AppVersion>14.0000</AppVersion>
  <Manager>51PPT模板网</Manager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简约国际范年终述职个人总结汇报ppt模板</dc:title>
  <dc:creator>爱设计PPT</dc:creator>
  <cp:keywords>51PPT模板网</cp:keywords>
  <dc:description>www.51pptmoban.com</dc:description>
  <cp:lastModifiedBy>WPS_1479666331</cp:lastModifiedBy>
  <cp:revision>262</cp:revision>
  <dcterms:created xsi:type="dcterms:W3CDTF">2021-08-04T08:06:00Z</dcterms:created>
  <dcterms:modified xsi:type="dcterms:W3CDTF">2025-01-16T07:01:30Z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CC0606B6C8A643449B89515FFF104687_13</vt:lpwstr>
  </property>
  <property fmtid="{D5CDD505-2E9C-101B-9397-08002B2CF9AE}" pid="3" name="KSOProductBuildVer">
    <vt:lpwstr>2052-12.1.0.19770</vt:lpwstr>
  </property>
</Properties>
</file>