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38" r:id="rId1"/>
  </p:sldMasterIdLst>
  <p:notesMasterIdLst>
    <p:notesMasterId r:id="rId17"/>
  </p:notesMasterIdLst>
  <p:sldIdLst>
    <p:sldId id="257" r:id="rId2"/>
    <p:sldId id="271"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9661C-7C5A-254F-8FBC-3D1A101421A2}" v="672" dt="2025-11-28T13:42:14.1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02"/>
    <p:restoredTop sz="94679"/>
  </p:normalViewPr>
  <p:slideViewPr>
    <p:cSldViewPr snapToGrid="0">
      <p:cViewPr varScale="1">
        <p:scale>
          <a:sx n="158" d="100"/>
          <a:sy n="158" d="100"/>
        </p:scale>
        <p:origin x="43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ice Clarke (2328766)" userId="ddfaa420-06ee-475a-baf2-1aae6e2d1734" providerId="ADAL" clId="{14B99DEF-FE8B-5BE7-8B82-0A5515D1B777}"/>
    <pc:docChg chg="undo custSel addSld delSld modSld">
      <pc:chgData name="Shanice Clarke (2328766)" userId="ddfaa420-06ee-475a-baf2-1aae6e2d1734" providerId="ADAL" clId="{14B99DEF-FE8B-5BE7-8B82-0A5515D1B777}" dt="2025-11-28T13:42:14.166" v="5752"/>
      <pc:docMkLst>
        <pc:docMk/>
      </pc:docMkLst>
      <pc:sldChg chg="addSp delSp modSp del mod modTransition delAnim modAnim delDesignElem modNotesTx">
        <pc:chgData name="Shanice Clarke (2328766)" userId="ddfaa420-06ee-475a-baf2-1aae6e2d1734" providerId="ADAL" clId="{14B99DEF-FE8B-5BE7-8B82-0A5515D1B777}" dt="2025-11-28T10:59:56.300" v="4060" actId="2696"/>
        <pc:sldMkLst>
          <pc:docMk/>
          <pc:sldMk cId="940560340" sldId="256"/>
        </pc:sldMkLst>
        <pc:spChg chg="mod">
          <ac:chgData name="Shanice Clarke (2328766)" userId="ddfaa420-06ee-475a-baf2-1aae6e2d1734" providerId="ADAL" clId="{14B99DEF-FE8B-5BE7-8B82-0A5515D1B777}" dt="2025-11-28T10:59:30.247" v="4038"/>
          <ac:spMkLst>
            <pc:docMk/>
            <pc:sldMk cId="940560340" sldId="256"/>
            <ac:spMk id="2" creationId="{7A5DE0E7-6704-2F24-C016-97E0EC626805}"/>
          </ac:spMkLst>
        </pc:spChg>
        <pc:spChg chg="del">
          <ac:chgData name="Shanice Clarke (2328766)" userId="ddfaa420-06ee-475a-baf2-1aae6e2d1734" providerId="ADAL" clId="{14B99DEF-FE8B-5BE7-8B82-0A5515D1B777}" dt="2025-11-28T10:59:15.436" v="4034" actId="478"/>
          <ac:spMkLst>
            <pc:docMk/>
            <pc:sldMk cId="940560340" sldId="256"/>
            <ac:spMk id="3" creationId="{02004BA6-5C6C-D36B-1458-C4FBD44D2C53}"/>
          </ac:spMkLst>
        </pc:spChg>
        <pc:spChg chg="del">
          <ac:chgData name="Shanice Clarke (2328766)" userId="ddfaa420-06ee-475a-baf2-1aae6e2d1734" providerId="ADAL" clId="{14B99DEF-FE8B-5BE7-8B82-0A5515D1B777}" dt="2025-11-27T12:11:26.340" v="8"/>
          <ac:spMkLst>
            <pc:docMk/>
            <pc:sldMk cId="940560340" sldId="256"/>
            <ac:spMk id="23" creationId="{7A875D55-4A80-43E9-38F6-27E3664939B0}"/>
          </ac:spMkLst>
        </pc:spChg>
        <pc:spChg chg="add mod">
          <ac:chgData name="Shanice Clarke (2328766)" userId="ddfaa420-06ee-475a-baf2-1aae6e2d1734" providerId="ADAL" clId="{14B99DEF-FE8B-5BE7-8B82-0A5515D1B777}" dt="2025-11-28T10:59:48.644" v="4059"/>
          <ac:spMkLst>
            <pc:docMk/>
            <pc:sldMk cId="940560340" sldId="256"/>
            <ac:spMk id="24" creationId="{25047EA8-12BB-6DE7-0F47-FACA34096AC2}"/>
          </ac:spMkLst>
        </pc:spChg>
        <pc:picChg chg="del">
          <ac:chgData name="Shanice Clarke (2328766)" userId="ddfaa420-06ee-475a-baf2-1aae6e2d1734" providerId="ADAL" clId="{14B99DEF-FE8B-5BE7-8B82-0A5515D1B777}" dt="2025-11-28T10:59:34.878" v="4039" actId="478"/>
          <ac:picMkLst>
            <pc:docMk/>
            <pc:sldMk cId="940560340" sldId="256"/>
            <ac:picMk id="4" creationId="{CEA573D9-0496-8831-B1D7-E6219C7CC724}"/>
          </ac:picMkLst>
        </pc:picChg>
        <pc:picChg chg="add del mod">
          <ac:chgData name="Shanice Clarke (2328766)" userId="ddfaa420-06ee-475a-baf2-1aae6e2d1734" providerId="ADAL" clId="{14B99DEF-FE8B-5BE7-8B82-0A5515D1B777}" dt="2025-11-27T11:42:45.969" v="1"/>
          <ac:picMkLst>
            <pc:docMk/>
            <pc:sldMk cId="940560340" sldId="256"/>
            <ac:picMk id="9" creationId="{420596CE-8C0A-17E9-860A-0E5EA3453AF0}"/>
          </ac:picMkLst>
        </pc:picChg>
        <pc:picChg chg="add mod">
          <ac:chgData name="Shanice Clarke (2328766)" userId="ddfaa420-06ee-475a-baf2-1aae6e2d1734" providerId="ADAL" clId="{14B99DEF-FE8B-5BE7-8B82-0A5515D1B777}" dt="2025-11-28T07:35:26.727" v="1921"/>
          <ac:picMkLst>
            <pc:docMk/>
            <pc:sldMk cId="940560340" sldId="256"/>
            <ac:picMk id="19" creationId="{9C283D47-11AD-AF2C-6D5B-847A83DD0DC8}"/>
          </ac:picMkLst>
        </pc:picChg>
      </pc:sldChg>
      <pc:sldChg chg="addSp delSp modSp mod modTransition setBg addAnim delAnim modAnim delDesignElem modNotesTx">
        <pc:chgData name="Shanice Clarke (2328766)" userId="ddfaa420-06ee-475a-baf2-1aae6e2d1734" providerId="ADAL" clId="{14B99DEF-FE8B-5BE7-8B82-0A5515D1B777}" dt="2025-11-28T13:25:18.998" v="5735"/>
        <pc:sldMkLst>
          <pc:docMk/>
          <pc:sldMk cId="1556308560" sldId="257"/>
        </pc:sldMkLst>
        <pc:spChg chg="del mod">
          <ac:chgData name="Shanice Clarke (2328766)" userId="ddfaa420-06ee-475a-baf2-1aae6e2d1734" providerId="ADAL" clId="{14B99DEF-FE8B-5BE7-8B82-0A5515D1B777}" dt="2025-11-27T22:10:05.494" v="1036" actId="478"/>
          <ac:spMkLst>
            <pc:docMk/>
            <pc:sldMk cId="1556308560" sldId="257"/>
            <ac:spMk id="2" creationId="{1BCCFB50-251F-1150-0022-D6FC1AE9436E}"/>
          </ac:spMkLst>
        </pc:spChg>
        <pc:spChg chg="add mod">
          <ac:chgData name="Shanice Clarke (2328766)" userId="ddfaa420-06ee-475a-baf2-1aae6e2d1734" providerId="ADAL" clId="{14B99DEF-FE8B-5BE7-8B82-0A5515D1B777}" dt="2025-11-28T12:02:55.268" v="5514" actId="20577"/>
          <ac:spMkLst>
            <pc:docMk/>
            <pc:sldMk cId="1556308560" sldId="257"/>
            <ac:spMk id="2" creationId="{460E26A4-4571-8476-8EDE-8E2A5150153F}"/>
          </ac:spMkLst>
        </pc:spChg>
        <pc:spChg chg="del mod">
          <ac:chgData name="Shanice Clarke (2328766)" userId="ddfaa420-06ee-475a-baf2-1aae6e2d1734" providerId="ADAL" clId="{14B99DEF-FE8B-5BE7-8B82-0A5515D1B777}" dt="2025-11-28T11:00:16.637" v="4066" actId="478"/>
          <ac:spMkLst>
            <pc:docMk/>
            <pc:sldMk cId="1556308560" sldId="257"/>
            <ac:spMk id="6" creationId="{BE066784-52E5-E89C-310C-0B8D57090AFA}"/>
          </ac:spMkLst>
        </pc:spChg>
        <pc:spChg chg="add del">
          <ac:chgData name="Shanice Clarke (2328766)" userId="ddfaa420-06ee-475a-baf2-1aae6e2d1734" providerId="ADAL" clId="{14B99DEF-FE8B-5BE7-8B82-0A5515D1B777}" dt="2025-11-27T12:13:32.259" v="72"/>
          <ac:spMkLst>
            <pc:docMk/>
            <pc:sldMk cId="1556308560" sldId="257"/>
            <ac:spMk id="8" creationId="{CBD94887-6A10-4F62-8EE1-B2BCFA1F380F}"/>
          </ac:spMkLst>
        </pc:spChg>
        <pc:spChg chg="del">
          <ac:chgData name="Shanice Clarke (2328766)" userId="ddfaa420-06ee-475a-baf2-1aae6e2d1734" providerId="ADAL" clId="{14B99DEF-FE8B-5BE7-8B82-0A5515D1B777}" dt="2025-11-27T12:11:26.340" v="8"/>
          <ac:spMkLst>
            <pc:docMk/>
            <pc:sldMk cId="1556308560" sldId="257"/>
            <ac:spMk id="9" creationId="{21E0DC6F-DB0E-DBE1-8178-AE81BC6B96EA}"/>
          </ac:spMkLst>
        </pc:spChg>
        <pc:spChg chg="del">
          <ac:chgData name="Shanice Clarke (2328766)" userId="ddfaa420-06ee-475a-baf2-1aae6e2d1734" providerId="ADAL" clId="{14B99DEF-FE8B-5BE7-8B82-0A5515D1B777}" dt="2025-11-27T12:11:26.340" v="8"/>
          <ac:spMkLst>
            <pc:docMk/>
            <pc:sldMk cId="1556308560" sldId="257"/>
            <ac:spMk id="11" creationId="{84D07BF5-D29E-918E-55FE-747AF2A0E23F}"/>
          </ac:spMkLst>
        </pc:spChg>
        <pc:spChg chg="add del mod">
          <ac:chgData name="Shanice Clarke (2328766)" userId="ddfaa420-06ee-475a-baf2-1aae6e2d1734" providerId="ADAL" clId="{14B99DEF-FE8B-5BE7-8B82-0A5515D1B777}" dt="2025-11-28T05:44:56.590" v="1039"/>
          <ac:spMkLst>
            <pc:docMk/>
            <pc:sldMk cId="1556308560" sldId="257"/>
            <ac:spMk id="12" creationId="{81E0B02B-C6FA-82FD-0FE6-0E523B0A8469}"/>
          </ac:spMkLst>
        </pc:spChg>
        <pc:spChg chg="add del mod">
          <ac:chgData name="Shanice Clarke (2328766)" userId="ddfaa420-06ee-475a-baf2-1aae6e2d1734" providerId="ADAL" clId="{14B99DEF-FE8B-5BE7-8B82-0A5515D1B777}" dt="2025-11-28T09:39:20.183" v="1997" actId="478"/>
          <ac:spMkLst>
            <pc:docMk/>
            <pc:sldMk cId="1556308560" sldId="257"/>
            <ac:spMk id="14" creationId="{0123640C-9302-0AB4-A22E-999598AAEE52}"/>
          </ac:spMkLst>
        </pc:spChg>
        <pc:spChg chg="add del mod">
          <ac:chgData name="Shanice Clarke (2328766)" userId="ddfaa420-06ee-475a-baf2-1aae6e2d1734" providerId="ADAL" clId="{14B99DEF-FE8B-5BE7-8B82-0A5515D1B777}" dt="2025-11-28T09:36:18.315" v="1969" actId="478"/>
          <ac:spMkLst>
            <pc:docMk/>
            <pc:sldMk cId="1556308560" sldId="257"/>
            <ac:spMk id="20" creationId="{94C8DF85-14EE-D731-CF3F-2A360E67966E}"/>
          </ac:spMkLst>
        </pc:spChg>
        <pc:spChg chg="add del mod">
          <ac:chgData name="Shanice Clarke (2328766)" userId="ddfaa420-06ee-475a-baf2-1aae6e2d1734" providerId="ADAL" clId="{14B99DEF-FE8B-5BE7-8B82-0A5515D1B777}" dt="2025-11-28T09:38:24.379" v="1975"/>
          <ac:spMkLst>
            <pc:docMk/>
            <pc:sldMk cId="1556308560" sldId="257"/>
            <ac:spMk id="23" creationId="{8790FE9C-9B32-F196-2A8A-2B15902F3B44}"/>
          </ac:spMkLst>
        </pc:spChg>
        <pc:spChg chg="add del mod">
          <ac:chgData name="Shanice Clarke (2328766)" userId="ddfaa420-06ee-475a-baf2-1aae6e2d1734" providerId="ADAL" clId="{14B99DEF-FE8B-5BE7-8B82-0A5515D1B777}" dt="2025-11-28T09:39:20.817" v="1999"/>
          <ac:spMkLst>
            <pc:docMk/>
            <pc:sldMk cId="1556308560" sldId="257"/>
            <ac:spMk id="105" creationId="{5B654240-413F-1916-0295-DB00E139AA7E}"/>
          </ac:spMkLst>
        </pc:spChg>
        <pc:spChg chg="add del mod">
          <ac:chgData name="Shanice Clarke (2328766)" userId="ddfaa420-06ee-475a-baf2-1aae6e2d1734" providerId="ADAL" clId="{14B99DEF-FE8B-5BE7-8B82-0A5515D1B777}" dt="2025-11-28T09:43:16.631" v="2183" actId="478"/>
          <ac:spMkLst>
            <pc:docMk/>
            <pc:sldMk cId="1556308560" sldId="257"/>
            <ac:spMk id="187" creationId="{D25E2324-FF81-14E7-2D70-E084CCF71FA6}"/>
          </ac:spMkLst>
        </pc:spChg>
        <pc:spChg chg="add del mod">
          <ac:chgData name="Shanice Clarke (2328766)" userId="ddfaa420-06ee-475a-baf2-1aae6e2d1734" providerId="ADAL" clId="{14B99DEF-FE8B-5BE7-8B82-0A5515D1B777}" dt="2025-11-28T09:53:15.663" v="2454" actId="478"/>
          <ac:spMkLst>
            <pc:docMk/>
            <pc:sldMk cId="1556308560" sldId="257"/>
            <ac:spMk id="188" creationId="{8436F674-121F-8438-15C8-4A037DD70BB6}"/>
          </ac:spMkLst>
        </pc:spChg>
        <pc:spChg chg="add del mod">
          <ac:chgData name="Shanice Clarke (2328766)" userId="ddfaa420-06ee-475a-baf2-1aae6e2d1734" providerId="ADAL" clId="{14B99DEF-FE8B-5BE7-8B82-0A5515D1B777}" dt="2025-11-28T11:00:10.942" v="4064" actId="478"/>
          <ac:spMkLst>
            <pc:docMk/>
            <pc:sldMk cId="1556308560" sldId="257"/>
            <ac:spMk id="189" creationId="{2B3B632F-547F-6295-1C7A-638504496609}"/>
          </ac:spMkLst>
        </pc:spChg>
        <pc:spChg chg="add del mod">
          <ac:chgData name="Shanice Clarke (2328766)" userId="ddfaa420-06ee-475a-baf2-1aae6e2d1734" providerId="ADAL" clId="{14B99DEF-FE8B-5BE7-8B82-0A5515D1B777}" dt="2025-11-28T11:00:13.288" v="4065" actId="478"/>
          <ac:spMkLst>
            <pc:docMk/>
            <pc:sldMk cId="1556308560" sldId="257"/>
            <ac:spMk id="190" creationId="{63F68415-B09F-7DD4-5F9E-1CB1B7668ADC}"/>
          </ac:spMkLst>
        </pc:spChg>
        <pc:spChg chg="add del mod">
          <ac:chgData name="Shanice Clarke (2328766)" userId="ddfaa420-06ee-475a-baf2-1aae6e2d1734" providerId="ADAL" clId="{14B99DEF-FE8B-5BE7-8B82-0A5515D1B777}" dt="2025-11-28T11:00:19.228" v="4067" actId="478"/>
          <ac:spMkLst>
            <pc:docMk/>
            <pc:sldMk cId="1556308560" sldId="257"/>
            <ac:spMk id="191" creationId="{A2C96089-D2E7-2C35-5B0C-8A8512DC4045}"/>
          </ac:spMkLst>
        </pc:spChg>
        <pc:spChg chg="add mod">
          <ac:chgData name="Shanice Clarke (2328766)" userId="ddfaa420-06ee-475a-baf2-1aae6e2d1734" providerId="ADAL" clId="{14B99DEF-FE8B-5BE7-8B82-0A5515D1B777}" dt="2025-11-28T11:01:00.830" v="4098" actId="20577"/>
          <ac:spMkLst>
            <pc:docMk/>
            <pc:sldMk cId="1556308560" sldId="257"/>
            <ac:spMk id="192" creationId="{942333EC-1B01-6766-C81B-81A7C79B61B7}"/>
          </ac:spMkLst>
        </pc:spChg>
        <pc:grpChg chg="add del">
          <ac:chgData name="Shanice Clarke (2328766)" userId="ddfaa420-06ee-475a-baf2-1aae6e2d1734" providerId="ADAL" clId="{14B99DEF-FE8B-5BE7-8B82-0A5515D1B777}" dt="2025-11-28T10:59:48.644" v="4059"/>
          <ac:grpSpMkLst>
            <pc:docMk/>
            <pc:sldMk cId="1556308560" sldId="257"/>
            <ac:grpSpMk id="24" creationId="{58B25CAD-A790-499A-926B-116E10915ED3}"/>
          </ac:grpSpMkLst>
        </pc:grpChg>
        <pc:grpChg chg="add del">
          <ac:chgData name="Shanice Clarke (2328766)" userId="ddfaa420-06ee-475a-baf2-1aae6e2d1734" providerId="ADAL" clId="{14B99DEF-FE8B-5BE7-8B82-0A5515D1B777}" dt="2025-11-28T10:59:48.644" v="4059"/>
          <ac:grpSpMkLst>
            <pc:docMk/>
            <pc:sldMk cId="1556308560" sldId="257"/>
            <ac:grpSpMk id="106" creationId="{811B40AE-63DC-41CA-B0D1-EF99F055F5E6}"/>
          </ac:grpSpMkLst>
        </pc:grpChg>
        <pc:graphicFrameChg chg="add del mod modGraphic">
          <ac:chgData name="Shanice Clarke (2328766)" userId="ddfaa420-06ee-475a-baf2-1aae6e2d1734" providerId="ADAL" clId="{14B99DEF-FE8B-5BE7-8B82-0A5515D1B777}" dt="2025-11-28T09:29:11.645" v="1938" actId="1032"/>
          <ac:graphicFrameMkLst>
            <pc:docMk/>
            <pc:sldMk cId="1556308560" sldId="257"/>
            <ac:graphicFrameMk id="17" creationId="{BF0D1D5D-FF92-9F9B-37CB-837AADE7A691}"/>
          </ac:graphicFrameMkLst>
        </pc:graphicFrameChg>
        <pc:picChg chg="del mod ord">
          <ac:chgData name="Shanice Clarke (2328766)" userId="ddfaa420-06ee-475a-baf2-1aae6e2d1734" providerId="ADAL" clId="{14B99DEF-FE8B-5BE7-8B82-0A5515D1B777}" dt="2025-11-28T09:35:35.660" v="1965" actId="478"/>
          <ac:picMkLst>
            <pc:docMk/>
            <pc:sldMk cId="1556308560" sldId="257"/>
            <ac:picMk id="5" creationId="{F17946F6-64B1-D29F-E485-AD52E440B77E}"/>
          </ac:picMkLst>
        </pc:picChg>
        <pc:picChg chg="add del">
          <ac:chgData name="Shanice Clarke (2328766)" userId="ddfaa420-06ee-475a-baf2-1aae6e2d1734" providerId="ADAL" clId="{14B99DEF-FE8B-5BE7-8B82-0A5515D1B777}" dt="2025-11-27T12:13:32.259" v="72"/>
          <ac:picMkLst>
            <pc:docMk/>
            <pc:sldMk cId="1556308560" sldId="257"/>
            <ac:picMk id="13" creationId="{A3D512BA-228A-4979-9312-ACD246E1099D}"/>
          </ac:picMkLst>
        </pc:picChg>
        <pc:picChg chg="add mod">
          <ac:chgData name="Shanice Clarke (2328766)" userId="ddfaa420-06ee-475a-baf2-1aae6e2d1734" providerId="ADAL" clId="{14B99DEF-FE8B-5BE7-8B82-0A5515D1B777}" dt="2025-11-28T09:35:29.027" v="1964" actId="26606"/>
          <ac:picMkLst>
            <pc:docMk/>
            <pc:sldMk cId="1556308560" sldId="257"/>
            <ac:picMk id="19" creationId="{A672CE7C-4989-A5C7-5FDD-F41DB9D47A42}"/>
          </ac:picMkLst>
        </pc:picChg>
        <pc:picChg chg="add del mod">
          <ac:chgData name="Shanice Clarke (2328766)" userId="ddfaa420-06ee-475a-baf2-1aae6e2d1734" providerId="ADAL" clId="{14B99DEF-FE8B-5BE7-8B82-0A5515D1B777}" dt="2025-11-28T12:22:36.367" v="5563"/>
          <ac:picMkLst>
            <pc:docMk/>
            <pc:sldMk cId="1556308560" sldId="257"/>
            <ac:picMk id="20" creationId="{749731C7-6DBA-8697-71C4-F788D4536941}"/>
          </ac:picMkLst>
        </pc:picChg>
        <pc:picChg chg="add del mod">
          <ac:chgData name="Shanice Clarke (2328766)" userId="ddfaa420-06ee-475a-baf2-1aae6e2d1734" providerId="ADAL" clId="{14B99DEF-FE8B-5BE7-8B82-0A5515D1B777}" dt="2025-11-28T12:24:45.492" v="5565"/>
          <ac:picMkLst>
            <pc:docMk/>
            <pc:sldMk cId="1556308560" sldId="257"/>
            <ac:picMk id="23" creationId="{51BABCD6-53AA-C7BE-5751-D3942BC399A9}"/>
          </ac:picMkLst>
        </pc:picChg>
        <pc:picChg chg="add del mod">
          <ac:chgData name="Shanice Clarke (2328766)" userId="ddfaa420-06ee-475a-baf2-1aae6e2d1734" providerId="ADAL" clId="{14B99DEF-FE8B-5BE7-8B82-0A5515D1B777}" dt="2025-11-28T13:24:05.533" v="5734"/>
          <ac:picMkLst>
            <pc:docMk/>
            <pc:sldMk cId="1556308560" sldId="257"/>
            <ac:picMk id="26" creationId="{B845C213-1960-1198-B50A-DBDB80346A47}"/>
          </ac:picMkLst>
        </pc:picChg>
        <pc:picChg chg="add mod">
          <ac:chgData name="Shanice Clarke (2328766)" userId="ddfaa420-06ee-475a-baf2-1aae6e2d1734" providerId="ADAL" clId="{14B99DEF-FE8B-5BE7-8B82-0A5515D1B777}" dt="2025-11-28T13:25:18.998" v="5735"/>
          <ac:picMkLst>
            <pc:docMk/>
            <pc:sldMk cId="1556308560" sldId="257"/>
            <ac:picMk id="34" creationId="{16A8C00D-4DB0-8E9F-28D3-45CAD4CF3443}"/>
          </ac:picMkLst>
        </pc:picChg>
      </pc:sldChg>
      <pc:sldChg chg="addSp delSp modSp mod modTransition setBg modAnim setClrOvrMap delDesignElem modNotesTx">
        <pc:chgData name="Shanice Clarke (2328766)" userId="ddfaa420-06ee-475a-baf2-1aae6e2d1734" providerId="ADAL" clId="{14B99DEF-FE8B-5BE7-8B82-0A5515D1B777}" dt="2025-11-28T13:29:52.597" v="5741"/>
        <pc:sldMkLst>
          <pc:docMk/>
          <pc:sldMk cId="3776609097" sldId="258"/>
        </pc:sldMkLst>
        <pc:spChg chg="mod">
          <ac:chgData name="Shanice Clarke (2328766)" userId="ddfaa420-06ee-475a-baf2-1aae6e2d1734" providerId="ADAL" clId="{14B99DEF-FE8B-5BE7-8B82-0A5515D1B777}" dt="2025-11-28T11:39:38.502" v="5220"/>
          <ac:spMkLst>
            <pc:docMk/>
            <pc:sldMk cId="3776609097" sldId="258"/>
            <ac:spMk id="2" creationId="{E9DC7070-9D55-1B0A-A8F3-9EE87D62B6C3}"/>
          </ac:spMkLst>
        </pc:spChg>
        <pc:spChg chg="add del mod">
          <ac:chgData name="Shanice Clarke (2328766)" userId="ddfaa420-06ee-475a-baf2-1aae6e2d1734" providerId="ADAL" clId="{14B99DEF-FE8B-5BE7-8B82-0A5515D1B777}" dt="2025-11-28T10:02:25.157" v="2635" actId="26606"/>
          <ac:spMkLst>
            <pc:docMk/>
            <pc:sldMk cId="3776609097" sldId="258"/>
            <ac:spMk id="4" creationId="{6C1DD3F2-0C82-D56D-10D8-32A9F3E1D46E}"/>
          </ac:spMkLst>
        </pc:spChg>
        <pc:spChg chg="del">
          <ac:chgData name="Shanice Clarke (2328766)" userId="ddfaa420-06ee-475a-baf2-1aae6e2d1734" providerId="ADAL" clId="{14B99DEF-FE8B-5BE7-8B82-0A5515D1B777}" dt="2025-11-27T12:11:26.340" v="8"/>
          <ac:spMkLst>
            <pc:docMk/>
            <pc:sldMk cId="3776609097" sldId="258"/>
            <ac:spMk id="9" creationId="{ED587E41-605C-A8E4-8BA5-0E0B3797C9AA}"/>
          </ac:spMkLst>
        </pc:spChg>
        <pc:spChg chg="add del">
          <ac:chgData name="Shanice Clarke (2328766)" userId="ddfaa420-06ee-475a-baf2-1aae6e2d1734" providerId="ADAL" clId="{14B99DEF-FE8B-5BE7-8B82-0A5515D1B777}" dt="2025-11-27T12:13:32.259" v="72"/>
          <ac:spMkLst>
            <pc:docMk/>
            <pc:sldMk cId="3776609097" sldId="258"/>
            <ac:spMk id="10" creationId="{CBD94887-6A10-4F62-8EE1-B2BCFA1F380F}"/>
          </ac:spMkLst>
        </pc:spChg>
        <pc:spChg chg="del">
          <ac:chgData name="Shanice Clarke (2328766)" userId="ddfaa420-06ee-475a-baf2-1aae6e2d1734" providerId="ADAL" clId="{14B99DEF-FE8B-5BE7-8B82-0A5515D1B777}" dt="2025-11-27T12:11:26.340" v="8"/>
          <ac:spMkLst>
            <pc:docMk/>
            <pc:sldMk cId="3776609097" sldId="258"/>
            <ac:spMk id="11" creationId="{EBD48A03-0DF9-3063-CB15-1BC2AEC79F1C}"/>
          </ac:spMkLst>
        </pc:spChg>
        <pc:graphicFrameChg chg="add mod">
          <ac:chgData name="Shanice Clarke (2328766)" userId="ddfaa420-06ee-475a-baf2-1aae6e2d1734" providerId="ADAL" clId="{14B99DEF-FE8B-5BE7-8B82-0A5515D1B777}" dt="2025-11-28T10:30:21.042" v="3074"/>
          <ac:graphicFrameMkLst>
            <pc:docMk/>
            <pc:sldMk cId="3776609097" sldId="258"/>
            <ac:graphicFrameMk id="20" creationId="{F00585F9-7AF8-ACEC-F430-0E64E558F179}"/>
          </ac:graphicFrameMkLst>
        </pc:graphicFrameChg>
        <pc:graphicFrameChg chg="add del">
          <ac:chgData name="Shanice Clarke (2328766)" userId="ddfaa420-06ee-475a-baf2-1aae6e2d1734" providerId="ADAL" clId="{14B99DEF-FE8B-5BE7-8B82-0A5515D1B777}" dt="2025-11-28T10:01:50.843" v="2626" actId="26606"/>
          <ac:graphicFrameMkLst>
            <pc:docMk/>
            <pc:sldMk cId="3776609097" sldId="258"/>
            <ac:graphicFrameMk id="21" creationId="{F349A591-A07F-B71F-CB95-99342496FEE2}"/>
          </ac:graphicFrameMkLst>
        </pc:graphicFrameChg>
        <pc:graphicFrameChg chg="add del">
          <ac:chgData name="Shanice Clarke (2328766)" userId="ddfaa420-06ee-475a-baf2-1aae6e2d1734" providerId="ADAL" clId="{14B99DEF-FE8B-5BE7-8B82-0A5515D1B777}" dt="2025-11-28T10:01:54.328" v="2628" actId="26606"/>
          <ac:graphicFrameMkLst>
            <pc:docMk/>
            <pc:sldMk cId="3776609097" sldId="258"/>
            <ac:graphicFrameMk id="23" creationId="{004A00F7-F0EE-398F-C119-59A4DFFBB934}"/>
          </ac:graphicFrameMkLst>
        </pc:graphicFrameChg>
        <pc:graphicFrameChg chg="add del">
          <ac:chgData name="Shanice Clarke (2328766)" userId="ddfaa420-06ee-475a-baf2-1aae6e2d1734" providerId="ADAL" clId="{14B99DEF-FE8B-5BE7-8B82-0A5515D1B777}" dt="2025-11-28T10:01:57.648" v="2630" actId="26606"/>
          <ac:graphicFrameMkLst>
            <pc:docMk/>
            <pc:sldMk cId="3776609097" sldId="258"/>
            <ac:graphicFrameMk id="25" creationId="{9AF0E0F9-222A-A71F-7FCA-85352A00909E}"/>
          </ac:graphicFrameMkLst>
        </pc:graphicFrameChg>
        <pc:graphicFrameChg chg="add del">
          <ac:chgData name="Shanice Clarke (2328766)" userId="ddfaa420-06ee-475a-baf2-1aae6e2d1734" providerId="ADAL" clId="{14B99DEF-FE8B-5BE7-8B82-0A5515D1B777}" dt="2025-11-28T10:02:14.629" v="2632" actId="26606"/>
          <ac:graphicFrameMkLst>
            <pc:docMk/>
            <pc:sldMk cId="3776609097" sldId="258"/>
            <ac:graphicFrameMk id="27" creationId="{F349A591-A07F-B71F-CB95-99342496FEE2}"/>
          </ac:graphicFrameMkLst>
        </pc:graphicFrameChg>
        <pc:graphicFrameChg chg="add del">
          <ac:chgData name="Shanice Clarke (2328766)" userId="ddfaa420-06ee-475a-baf2-1aae6e2d1734" providerId="ADAL" clId="{14B99DEF-FE8B-5BE7-8B82-0A5515D1B777}" dt="2025-11-28T10:02:25.133" v="2634" actId="26606"/>
          <ac:graphicFrameMkLst>
            <pc:docMk/>
            <pc:sldMk cId="3776609097" sldId="258"/>
            <ac:graphicFrameMk id="29" creationId="{004A00F7-F0EE-398F-C119-59A4DFFBB934}"/>
          </ac:graphicFrameMkLst>
        </pc:graphicFrameChg>
        <pc:graphicFrameChg chg="add del">
          <ac:chgData name="Shanice Clarke (2328766)" userId="ddfaa420-06ee-475a-baf2-1aae6e2d1734" providerId="ADAL" clId="{14B99DEF-FE8B-5BE7-8B82-0A5515D1B777}" dt="2025-11-28T10:30:03.135" v="3072" actId="478"/>
          <ac:graphicFrameMkLst>
            <pc:docMk/>
            <pc:sldMk cId="3776609097" sldId="258"/>
            <ac:graphicFrameMk id="31" creationId="{F349A591-A07F-B71F-CB95-99342496FEE2}"/>
          </ac:graphicFrameMkLst>
        </pc:graphicFrameChg>
        <pc:picChg chg="add del mod">
          <ac:chgData name="Shanice Clarke (2328766)" userId="ddfaa420-06ee-475a-baf2-1aae6e2d1734" providerId="ADAL" clId="{14B99DEF-FE8B-5BE7-8B82-0A5515D1B777}" dt="2025-11-28T12:32:35.522" v="5576"/>
          <ac:picMkLst>
            <pc:docMk/>
            <pc:sldMk cId="3776609097" sldId="258"/>
            <ac:picMk id="4" creationId="{4CC430DF-7403-B545-D971-B41C9B3BBB68}"/>
          </ac:picMkLst>
        </pc:picChg>
        <pc:picChg chg="mod">
          <ac:chgData name="Shanice Clarke (2328766)" userId="ddfaa420-06ee-475a-baf2-1aae6e2d1734" providerId="ADAL" clId="{14B99DEF-FE8B-5BE7-8B82-0A5515D1B777}" dt="2025-11-28T10:30:42.256" v="3076" actId="1076"/>
          <ac:picMkLst>
            <pc:docMk/>
            <pc:sldMk cId="3776609097" sldId="258"/>
            <ac:picMk id="5" creationId="{DE0CD2D6-3B98-AF91-C454-D850D7D421C8}"/>
          </ac:picMkLst>
        </pc:picChg>
        <pc:picChg chg="add del mod">
          <ac:chgData name="Shanice Clarke (2328766)" userId="ddfaa420-06ee-475a-baf2-1aae6e2d1734" providerId="ADAL" clId="{14B99DEF-FE8B-5BE7-8B82-0A5515D1B777}" dt="2025-11-28T12:36:45.741" v="5578"/>
          <ac:picMkLst>
            <pc:docMk/>
            <pc:sldMk cId="3776609097" sldId="258"/>
            <ac:picMk id="9" creationId="{2DDD8506-9665-7FEE-9961-9C9552597611}"/>
          </ac:picMkLst>
        </pc:picChg>
        <pc:picChg chg="add del mod">
          <ac:chgData name="Shanice Clarke (2328766)" userId="ddfaa420-06ee-475a-baf2-1aae6e2d1734" providerId="ADAL" clId="{14B99DEF-FE8B-5BE7-8B82-0A5515D1B777}" dt="2025-11-28T12:37:49.045" v="5580"/>
          <ac:picMkLst>
            <pc:docMk/>
            <pc:sldMk cId="3776609097" sldId="258"/>
            <ac:picMk id="12" creationId="{45703E4F-42AE-CE99-1F62-04B7018423E1}"/>
          </ac:picMkLst>
        </pc:picChg>
        <pc:picChg chg="add del">
          <ac:chgData name="Shanice Clarke (2328766)" userId="ddfaa420-06ee-475a-baf2-1aae6e2d1734" providerId="ADAL" clId="{14B99DEF-FE8B-5BE7-8B82-0A5515D1B777}" dt="2025-11-27T12:13:32.259" v="72"/>
          <ac:picMkLst>
            <pc:docMk/>
            <pc:sldMk cId="3776609097" sldId="258"/>
            <ac:picMk id="12" creationId="{A3D512BA-228A-4979-9312-ACD246E1099D}"/>
          </ac:picMkLst>
        </pc:picChg>
        <pc:picChg chg="add del mod">
          <ac:chgData name="Shanice Clarke (2328766)" userId="ddfaa420-06ee-475a-baf2-1aae6e2d1734" providerId="ADAL" clId="{14B99DEF-FE8B-5BE7-8B82-0A5515D1B777}" dt="2025-11-28T12:12:38.484" v="5556"/>
          <ac:picMkLst>
            <pc:docMk/>
            <pc:sldMk cId="3776609097" sldId="258"/>
            <ac:picMk id="13" creationId="{0B9D4CE9-49B4-3489-7AC1-920988DEF244}"/>
          </ac:picMkLst>
        </pc:picChg>
        <pc:picChg chg="add del mod">
          <ac:chgData name="Shanice Clarke (2328766)" userId="ddfaa420-06ee-475a-baf2-1aae6e2d1734" providerId="ADAL" clId="{14B99DEF-FE8B-5BE7-8B82-0A5515D1B777}" dt="2025-11-28T12:38:38.721" v="5582"/>
          <ac:picMkLst>
            <pc:docMk/>
            <pc:sldMk cId="3776609097" sldId="258"/>
            <ac:picMk id="16" creationId="{A4D7387D-E018-38CB-79E5-B1F304A927ED}"/>
          </ac:picMkLst>
        </pc:picChg>
        <pc:picChg chg="add del mod">
          <ac:chgData name="Shanice Clarke (2328766)" userId="ddfaa420-06ee-475a-baf2-1aae6e2d1734" providerId="ADAL" clId="{14B99DEF-FE8B-5BE7-8B82-0A5515D1B777}" dt="2025-11-28T12:39:15.991" v="5584"/>
          <ac:picMkLst>
            <pc:docMk/>
            <pc:sldMk cId="3776609097" sldId="258"/>
            <ac:picMk id="19" creationId="{1FFEC248-BF16-B4B4-4B3A-A8B56B3B4A5B}"/>
          </ac:picMkLst>
        </pc:picChg>
        <pc:picChg chg="add del mod">
          <ac:chgData name="Shanice Clarke (2328766)" userId="ddfaa420-06ee-475a-baf2-1aae6e2d1734" providerId="ADAL" clId="{14B99DEF-FE8B-5BE7-8B82-0A5515D1B777}" dt="2025-11-28T10:30:05.422" v="3073" actId="478"/>
          <ac:picMkLst>
            <pc:docMk/>
            <pc:sldMk cId="3776609097" sldId="258"/>
            <ac:picMk id="19" creationId="{DD3CB65F-0C77-7AEA-D6F4-494BAB336FB6}"/>
          </ac:picMkLst>
        </pc:picChg>
        <pc:picChg chg="add del mod">
          <ac:chgData name="Shanice Clarke (2328766)" userId="ddfaa420-06ee-475a-baf2-1aae6e2d1734" providerId="ADAL" clId="{14B99DEF-FE8B-5BE7-8B82-0A5515D1B777}" dt="2025-11-28T12:39:46.277" v="5586"/>
          <ac:picMkLst>
            <pc:docMk/>
            <pc:sldMk cId="3776609097" sldId="258"/>
            <ac:picMk id="24" creationId="{C8EC3837-17F2-C8F1-9559-87BBFF29CCD8}"/>
          </ac:picMkLst>
        </pc:picChg>
        <pc:picChg chg="add del mod">
          <ac:chgData name="Shanice Clarke (2328766)" userId="ddfaa420-06ee-475a-baf2-1aae6e2d1734" providerId="ADAL" clId="{14B99DEF-FE8B-5BE7-8B82-0A5515D1B777}" dt="2025-11-28T13:28:37.896" v="5740"/>
          <ac:picMkLst>
            <pc:docMk/>
            <pc:sldMk cId="3776609097" sldId="258"/>
            <ac:picMk id="28" creationId="{B01EA06D-02C8-26C8-D63C-576574DB5B10}"/>
          </ac:picMkLst>
        </pc:picChg>
        <pc:picChg chg="add mod">
          <ac:chgData name="Shanice Clarke (2328766)" userId="ddfaa420-06ee-475a-baf2-1aae6e2d1734" providerId="ADAL" clId="{14B99DEF-FE8B-5BE7-8B82-0A5515D1B777}" dt="2025-11-28T13:29:52.597" v="5741"/>
          <ac:picMkLst>
            <pc:docMk/>
            <pc:sldMk cId="3776609097" sldId="258"/>
            <ac:picMk id="37" creationId="{5BAD935B-3E0C-B153-BD4B-A54052E3B57B}"/>
          </ac:picMkLst>
        </pc:picChg>
      </pc:sldChg>
      <pc:sldChg chg="addSp delSp modSp mod modTransition setBg modAnim setClrOvrMap delDesignElem modNotesTx">
        <pc:chgData name="Shanice Clarke (2328766)" userId="ddfaa420-06ee-475a-baf2-1aae6e2d1734" providerId="ADAL" clId="{14B99DEF-FE8B-5BE7-8B82-0A5515D1B777}" dt="2025-11-28T13:31:30.995" v="5743"/>
        <pc:sldMkLst>
          <pc:docMk/>
          <pc:sldMk cId="882611485" sldId="259"/>
        </pc:sldMkLst>
        <pc:spChg chg="mod">
          <ac:chgData name="Shanice Clarke (2328766)" userId="ddfaa420-06ee-475a-baf2-1aae6e2d1734" providerId="ADAL" clId="{14B99DEF-FE8B-5BE7-8B82-0A5515D1B777}" dt="2025-11-28T11:39:38.502" v="5220"/>
          <ac:spMkLst>
            <pc:docMk/>
            <pc:sldMk cId="882611485" sldId="259"/>
            <ac:spMk id="2" creationId="{E32A65BF-649C-E6F4-3443-2CDED53F2E12}"/>
          </ac:spMkLst>
        </pc:spChg>
        <pc:spChg chg="mod">
          <ac:chgData name="Shanice Clarke (2328766)" userId="ddfaa420-06ee-475a-baf2-1aae6e2d1734" providerId="ADAL" clId="{14B99DEF-FE8B-5BE7-8B82-0A5515D1B777}" dt="2025-11-27T12:13:06.253" v="63" actId="26606"/>
          <ac:spMkLst>
            <pc:docMk/>
            <pc:sldMk cId="882611485" sldId="259"/>
            <ac:spMk id="4" creationId="{B91E9996-21F7-8F0C-1F25-048A1D43A792}"/>
          </ac:spMkLst>
        </pc:spChg>
        <pc:spChg chg="del">
          <ac:chgData name="Shanice Clarke (2328766)" userId="ddfaa420-06ee-475a-baf2-1aae6e2d1734" providerId="ADAL" clId="{14B99DEF-FE8B-5BE7-8B82-0A5515D1B777}" dt="2025-11-27T12:11:26.340" v="8"/>
          <ac:spMkLst>
            <pc:docMk/>
            <pc:sldMk cId="882611485" sldId="259"/>
            <ac:spMk id="9" creationId="{6E448DB1-4196-18A6-15DA-C72635C1B11E}"/>
          </ac:spMkLst>
        </pc:spChg>
        <pc:spChg chg="add del">
          <ac:chgData name="Shanice Clarke (2328766)" userId="ddfaa420-06ee-475a-baf2-1aae6e2d1734" providerId="ADAL" clId="{14B99DEF-FE8B-5BE7-8B82-0A5515D1B777}" dt="2025-11-27T12:13:32.259" v="72"/>
          <ac:spMkLst>
            <pc:docMk/>
            <pc:sldMk cId="882611485" sldId="259"/>
            <ac:spMk id="10" creationId="{CBD94887-6A10-4F62-8EE1-B2BCFA1F380F}"/>
          </ac:spMkLst>
        </pc:spChg>
        <pc:spChg chg="del">
          <ac:chgData name="Shanice Clarke (2328766)" userId="ddfaa420-06ee-475a-baf2-1aae6e2d1734" providerId="ADAL" clId="{14B99DEF-FE8B-5BE7-8B82-0A5515D1B777}" dt="2025-11-27T12:11:26.340" v="8"/>
          <ac:spMkLst>
            <pc:docMk/>
            <pc:sldMk cId="882611485" sldId="259"/>
            <ac:spMk id="11" creationId="{DF15DF8A-891A-1965-E372-1BA1F3B945EF}"/>
          </ac:spMkLst>
        </pc:spChg>
        <pc:picChg chg="mod">
          <ac:chgData name="Shanice Clarke (2328766)" userId="ddfaa420-06ee-475a-baf2-1aae6e2d1734" providerId="ADAL" clId="{14B99DEF-FE8B-5BE7-8B82-0A5515D1B777}" dt="2025-11-27T12:13:06.253" v="63" actId="26606"/>
          <ac:picMkLst>
            <pc:docMk/>
            <pc:sldMk cId="882611485" sldId="259"/>
            <ac:picMk id="5" creationId="{8C29F8A2-5C26-BEF5-6AF4-3A5E98E07B5D}"/>
          </ac:picMkLst>
        </pc:picChg>
        <pc:picChg chg="add del mod">
          <ac:chgData name="Shanice Clarke (2328766)" userId="ddfaa420-06ee-475a-baf2-1aae6e2d1734" providerId="ADAL" clId="{14B99DEF-FE8B-5BE7-8B82-0A5515D1B777}" dt="2025-11-28T12:43:12.699" v="5589"/>
          <ac:picMkLst>
            <pc:docMk/>
            <pc:sldMk cId="882611485" sldId="259"/>
            <ac:picMk id="10" creationId="{76399C72-266D-59CF-284C-0AAB0E3D446C}"/>
          </ac:picMkLst>
        </pc:picChg>
        <pc:picChg chg="add del">
          <ac:chgData name="Shanice Clarke (2328766)" userId="ddfaa420-06ee-475a-baf2-1aae6e2d1734" providerId="ADAL" clId="{14B99DEF-FE8B-5BE7-8B82-0A5515D1B777}" dt="2025-11-27T12:13:32.259" v="72"/>
          <ac:picMkLst>
            <pc:docMk/>
            <pc:sldMk cId="882611485" sldId="259"/>
            <ac:picMk id="12" creationId="{A3D512BA-228A-4979-9312-ACD246E1099D}"/>
          </ac:picMkLst>
        </pc:picChg>
        <pc:picChg chg="add del mod">
          <ac:chgData name="Shanice Clarke (2328766)" userId="ddfaa420-06ee-475a-baf2-1aae6e2d1734" providerId="ADAL" clId="{14B99DEF-FE8B-5BE7-8B82-0A5515D1B777}" dt="2025-11-28T13:30:13.411" v="5742"/>
          <ac:picMkLst>
            <pc:docMk/>
            <pc:sldMk cId="882611485" sldId="259"/>
            <ac:picMk id="14" creationId="{71D422E2-D8C0-0DE2-AEDF-6D9FC009C8A3}"/>
          </ac:picMkLst>
        </pc:picChg>
        <pc:picChg chg="add mod">
          <ac:chgData name="Shanice Clarke (2328766)" userId="ddfaa420-06ee-475a-baf2-1aae6e2d1734" providerId="ADAL" clId="{14B99DEF-FE8B-5BE7-8B82-0A5515D1B777}" dt="2025-11-28T13:31:30.995" v="5743"/>
          <ac:picMkLst>
            <pc:docMk/>
            <pc:sldMk cId="882611485" sldId="259"/>
            <ac:picMk id="23" creationId="{1FEC3DD8-1055-8C64-54FC-EFA76B7533A2}"/>
          </ac:picMkLst>
        </pc:picChg>
      </pc:sldChg>
      <pc:sldChg chg="addSp delSp modSp mod modTransition setBg delDesignElem modNotesTx">
        <pc:chgData name="Shanice Clarke (2328766)" userId="ddfaa420-06ee-475a-baf2-1aae6e2d1734" providerId="ADAL" clId="{14B99DEF-FE8B-5BE7-8B82-0A5515D1B777}" dt="2025-11-28T12:46:36.131" v="5591"/>
        <pc:sldMkLst>
          <pc:docMk/>
          <pc:sldMk cId="169417834" sldId="260"/>
        </pc:sldMkLst>
        <pc:spChg chg="mod">
          <ac:chgData name="Shanice Clarke (2328766)" userId="ddfaa420-06ee-475a-baf2-1aae6e2d1734" providerId="ADAL" clId="{14B99DEF-FE8B-5BE7-8B82-0A5515D1B777}" dt="2025-11-27T12:20:58.865" v="124" actId="14100"/>
          <ac:spMkLst>
            <pc:docMk/>
            <pc:sldMk cId="169417834" sldId="260"/>
            <ac:spMk id="2" creationId="{CC86BB9E-474E-F149-D981-E0077AC82367}"/>
          </ac:spMkLst>
        </pc:spChg>
        <pc:spChg chg="add del mod">
          <ac:chgData name="Shanice Clarke (2328766)" userId="ddfaa420-06ee-475a-baf2-1aae6e2d1734" providerId="ADAL" clId="{14B99DEF-FE8B-5BE7-8B82-0A5515D1B777}" dt="2025-11-27T12:39:58.640" v="891" actId="478"/>
          <ac:spMkLst>
            <pc:docMk/>
            <pc:sldMk cId="169417834" sldId="260"/>
            <ac:spMk id="3" creationId="{1DDB571E-868C-8055-66DF-E6BB9AE9E0C4}"/>
          </ac:spMkLst>
        </pc:spChg>
        <pc:spChg chg="add del mod">
          <ac:chgData name="Shanice Clarke (2328766)" userId="ddfaa420-06ee-475a-baf2-1aae6e2d1734" providerId="ADAL" clId="{14B99DEF-FE8B-5BE7-8B82-0A5515D1B777}" dt="2025-11-27T12:41:04.993" v="976" actId="478"/>
          <ac:spMkLst>
            <pc:docMk/>
            <pc:sldMk cId="169417834" sldId="260"/>
            <ac:spMk id="4" creationId="{608E3C48-3C6D-EF41-AA14-F5690F967CAB}"/>
          </ac:spMkLst>
        </pc:spChg>
        <pc:spChg chg="add del mod">
          <ac:chgData name="Shanice Clarke (2328766)" userId="ddfaa420-06ee-475a-baf2-1aae6e2d1734" providerId="ADAL" clId="{14B99DEF-FE8B-5BE7-8B82-0A5515D1B777}" dt="2025-11-27T12:35:37.523" v="622" actId="478"/>
          <ac:spMkLst>
            <pc:docMk/>
            <pc:sldMk cId="169417834" sldId="260"/>
            <ac:spMk id="5" creationId="{1A039A75-3824-3F22-0F14-834D5032686E}"/>
          </ac:spMkLst>
        </pc:spChg>
        <pc:spChg chg="add del mod">
          <ac:chgData name="Shanice Clarke (2328766)" userId="ddfaa420-06ee-475a-baf2-1aae6e2d1734" providerId="ADAL" clId="{14B99DEF-FE8B-5BE7-8B82-0A5515D1B777}" dt="2025-11-27T12:37:31.562" v="762" actId="478"/>
          <ac:spMkLst>
            <pc:docMk/>
            <pc:sldMk cId="169417834" sldId="260"/>
            <ac:spMk id="6" creationId="{8698E635-E6E1-B470-7BA8-4F0ED1434FE3}"/>
          </ac:spMkLst>
        </pc:spChg>
        <pc:spChg chg="del">
          <ac:chgData name="Shanice Clarke (2328766)" userId="ddfaa420-06ee-475a-baf2-1aae6e2d1734" providerId="ADAL" clId="{14B99DEF-FE8B-5BE7-8B82-0A5515D1B777}" dt="2025-11-27T12:11:26.340" v="8"/>
          <ac:spMkLst>
            <pc:docMk/>
            <pc:sldMk cId="169417834" sldId="260"/>
            <ac:spMk id="8" creationId="{F456DBD1-1048-5A22-C973-3E5FA83F57BA}"/>
          </ac:spMkLst>
        </pc:spChg>
        <pc:spChg chg="add del">
          <ac:chgData name="Shanice Clarke (2328766)" userId="ddfaa420-06ee-475a-baf2-1aae6e2d1734" providerId="ADAL" clId="{14B99DEF-FE8B-5BE7-8B82-0A5515D1B777}" dt="2025-11-27T12:13:32.259" v="72"/>
          <ac:spMkLst>
            <pc:docMk/>
            <pc:sldMk cId="169417834" sldId="260"/>
            <ac:spMk id="9" creationId="{3D1E5586-8BB5-40F6-96C3-2E87DD7CE5CD}"/>
          </ac:spMkLst>
        </pc:spChg>
        <pc:spChg chg="add mod">
          <ac:chgData name="Shanice Clarke (2328766)" userId="ddfaa420-06ee-475a-baf2-1aae6e2d1734" providerId="ADAL" clId="{14B99DEF-FE8B-5BE7-8B82-0A5515D1B777}" dt="2025-11-27T12:41:57.281" v="985" actId="255"/>
          <ac:spMkLst>
            <pc:docMk/>
            <pc:sldMk cId="169417834" sldId="260"/>
            <ac:spMk id="13" creationId="{07BFDFBD-6452-453F-AFCD-C17E392E9B36}"/>
          </ac:spMkLst>
        </pc:spChg>
        <pc:spChg chg="add mod">
          <ac:chgData name="Shanice Clarke (2328766)" userId="ddfaa420-06ee-475a-baf2-1aae6e2d1734" providerId="ADAL" clId="{14B99DEF-FE8B-5BE7-8B82-0A5515D1B777}" dt="2025-11-27T12:42:21.896" v="989" actId="1076"/>
          <ac:spMkLst>
            <pc:docMk/>
            <pc:sldMk cId="169417834" sldId="260"/>
            <ac:spMk id="14" creationId="{FD3A65C9-6DBF-8E22-C25F-E55F0C391A22}"/>
          </ac:spMkLst>
        </pc:spChg>
        <pc:spChg chg="add mod">
          <ac:chgData name="Shanice Clarke (2328766)" userId="ddfaa420-06ee-475a-baf2-1aae6e2d1734" providerId="ADAL" clId="{14B99DEF-FE8B-5BE7-8B82-0A5515D1B777}" dt="2025-11-27T12:41:49.794" v="984" actId="255"/>
          <ac:spMkLst>
            <pc:docMk/>
            <pc:sldMk cId="169417834" sldId="260"/>
            <ac:spMk id="15" creationId="{DC95703F-E01B-A836-D5E0-5FD89AEE9ECF}"/>
          </ac:spMkLst>
        </pc:spChg>
        <pc:spChg chg="add mod">
          <ac:chgData name="Shanice Clarke (2328766)" userId="ddfaa420-06ee-475a-baf2-1aae6e2d1734" providerId="ADAL" clId="{14B99DEF-FE8B-5BE7-8B82-0A5515D1B777}" dt="2025-11-27T12:42:32.713" v="992" actId="1076"/>
          <ac:spMkLst>
            <pc:docMk/>
            <pc:sldMk cId="169417834" sldId="260"/>
            <ac:spMk id="16" creationId="{DBA3F012-4817-28CD-23F2-8279ADD54FAC}"/>
          </ac:spMkLst>
        </pc:spChg>
        <pc:picChg chg="add mod">
          <ac:chgData name="Shanice Clarke (2328766)" userId="ddfaa420-06ee-475a-baf2-1aae6e2d1734" providerId="ADAL" clId="{14B99DEF-FE8B-5BE7-8B82-0A5515D1B777}" dt="2025-11-28T12:46:36.131" v="5591"/>
          <ac:picMkLst>
            <pc:docMk/>
            <pc:sldMk cId="169417834" sldId="260"/>
            <ac:picMk id="6" creationId="{70A4B5B0-4060-17C5-5150-E07A29BF262C}"/>
          </ac:picMkLst>
        </pc:picChg>
        <pc:picChg chg="add del">
          <ac:chgData name="Shanice Clarke (2328766)" userId="ddfaa420-06ee-475a-baf2-1aae6e2d1734" providerId="ADAL" clId="{14B99DEF-FE8B-5BE7-8B82-0A5515D1B777}" dt="2025-11-27T12:13:32.259" v="72"/>
          <ac:picMkLst>
            <pc:docMk/>
            <pc:sldMk cId="169417834" sldId="260"/>
            <ac:picMk id="7" creationId="{18BD78ED-75E1-4879-B369-BC61F7C45E22}"/>
          </ac:picMkLst>
        </pc:picChg>
        <pc:picChg chg="add mod">
          <ac:chgData name="Shanice Clarke (2328766)" userId="ddfaa420-06ee-475a-baf2-1aae6e2d1734" providerId="ADAL" clId="{14B99DEF-FE8B-5BE7-8B82-0A5515D1B777}" dt="2025-11-27T12:42:29.346" v="991" actId="1076"/>
          <ac:picMkLst>
            <pc:docMk/>
            <pc:sldMk cId="169417834" sldId="260"/>
            <ac:picMk id="12" creationId="{2CE505BC-5969-4750-1968-759A68F6E94B}"/>
          </ac:picMkLst>
        </pc:picChg>
        <pc:cxnChg chg="add del">
          <ac:chgData name="Shanice Clarke (2328766)" userId="ddfaa420-06ee-475a-baf2-1aae6e2d1734" providerId="ADAL" clId="{14B99DEF-FE8B-5BE7-8B82-0A5515D1B777}" dt="2025-11-27T12:13:32.259" v="72"/>
          <ac:cxnSpMkLst>
            <pc:docMk/>
            <pc:sldMk cId="169417834" sldId="260"/>
            <ac:cxnSpMk id="11" creationId="{8A832D40-B9E2-4CE7-9E0A-B35591EA2035}"/>
          </ac:cxnSpMkLst>
        </pc:cxnChg>
      </pc:sldChg>
      <pc:sldChg chg="addSp delSp modSp mod modTransition setBg addAnim delAnim modAnim setClrOvrMap delDesignElem modNotesTx">
        <pc:chgData name="Shanice Clarke (2328766)" userId="ddfaa420-06ee-475a-baf2-1aae6e2d1734" providerId="ADAL" clId="{14B99DEF-FE8B-5BE7-8B82-0A5515D1B777}" dt="2025-11-28T12:52:22.036" v="5598"/>
        <pc:sldMkLst>
          <pc:docMk/>
          <pc:sldMk cId="2558533157" sldId="261"/>
        </pc:sldMkLst>
        <pc:spChg chg="mod ord">
          <ac:chgData name="Shanice Clarke (2328766)" userId="ddfaa420-06ee-475a-baf2-1aae6e2d1734" providerId="ADAL" clId="{14B99DEF-FE8B-5BE7-8B82-0A5515D1B777}" dt="2025-11-28T10:06:08.813" v="2649" actId="26606"/>
          <ac:spMkLst>
            <pc:docMk/>
            <pc:sldMk cId="2558533157" sldId="261"/>
            <ac:spMk id="2" creationId="{9403DC39-945A-0B33-E02B-20B7505AD171}"/>
          </ac:spMkLst>
        </pc:spChg>
        <pc:spChg chg="del mod">
          <ac:chgData name="Shanice Clarke (2328766)" userId="ddfaa420-06ee-475a-baf2-1aae6e2d1734" providerId="ADAL" clId="{14B99DEF-FE8B-5BE7-8B82-0A5515D1B777}" dt="2025-11-28T10:05:10.961" v="2636"/>
          <ac:spMkLst>
            <pc:docMk/>
            <pc:sldMk cId="2558533157" sldId="261"/>
            <ac:spMk id="3" creationId="{44E46C7E-05C6-69CC-5301-8A73457EACDD}"/>
          </ac:spMkLst>
        </pc:spChg>
        <pc:spChg chg="add del">
          <ac:chgData name="Shanice Clarke (2328766)" userId="ddfaa420-06ee-475a-baf2-1aae6e2d1734" providerId="ADAL" clId="{14B99DEF-FE8B-5BE7-8B82-0A5515D1B777}" dt="2025-11-28T10:05:51.415" v="2643" actId="478"/>
          <ac:spMkLst>
            <pc:docMk/>
            <pc:sldMk cId="2558533157" sldId="261"/>
            <ac:spMk id="12" creationId="{C4F1AFB2-39FE-09AB-3C11-D69459F66B56}"/>
          </ac:spMkLst>
        </pc:spChg>
        <pc:spChg chg="add del">
          <ac:chgData name="Shanice Clarke (2328766)" userId="ddfaa420-06ee-475a-baf2-1aae6e2d1734" providerId="ADAL" clId="{14B99DEF-FE8B-5BE7-8B82-0A5515D1B777}" dt="2025-11-28T10:06:03.899" v="2646" actId="26606"/>
          <ac:spMkLst>
            <pc:docMk/>
            <pc:sldMk cId="2558533157" sldId="261"/>
            <ac:spMk id="17" creationId="{F4A20210-FA90-4B6D-8D2E-1B90054E097A}"/>
          </ac:spMkLst>
        </pc:spChg>
        <pc:spChg chg="add del">
          <ac:chgData name="Shanice Clarke (2328766)" userId="ddfaa420-06ee-475a-baf2-1aae6e2d1734" providerId="ADAL" clId="{14B99DEF-FE8B-5BE7-8B82-0A5515D1B777}" dt="2025-11-28T10:06:03.899" v="2646" actId="26606"/>
          <ac:spMkLst>
            <pc:docMk/>
            <pc:sldMk cId="2558533157" sldId="261"/>
            <ac:spMk id="19" creationId="{39213B44-68B7-47E7-B506-5C79FCF80924}"/>
          </ac:spMkLst>
        </pc:spChg>
        <pc:spChg chg="add del">
          <ac:chgData name="Shanice Clarke (2328766)" userId="ddfaa420-06ee-475a-baf2-1aae6e2d1734" providerId="ADAL" clId="{14B99DEF-FE8B-5BE7-8B82-0A5515D1B777}" dt="2025-11-28T10:06:08.792" v="2648" actId="26606"/>
          <ac:spMkLst>
            <pc:docMk/>
            <pc:sldMk cId="2558533157" sldId="261"/>
            <ac:spMk id="103" creationId="{09C946AC-2072-4946-A2B8-39F09D0944EE}"/>
          </ac:spMkLst>
        </pc:spChg>
        <pc:spChg chg="add del">
          <ac:chgData name="Shanice Clarke (2328766)" userId="ddfaa420-06ee-475a-baf2-1aae6e2d1734" providerId="ADAL" clId="{14B99DEF-FE8B-5BE7-8B82-0A5515D1B777}" dt="2025-11-28T10:06:08.792" v="2648" actId="26606"/>
          <ac:spMkLst>
            <pc:docMk/>
            <pc:sldMk cId="2558533157" sldId="261"/>
            <ac:spMk id="105" creationId="{559FD8B5-8CC4-4CFE-BD2A-1216B1F2C3DB}"/>
          </ac:spMkLst>
        </pc:spChg>
        <pc:spChg chg="add del">
          <ac:chgData name="Shanice Clarke (2328766)" userId="ddfaa420-06ee-475a-baf2-1aae6e2d1734" providerId="ADAL" clId="{14B99DEF-FE8B-5BE7-8B82-0A5515D1B777}" dt="2025-11-28T10:06:08.792" v="2648" actId="26606"/>
          <ac:spMkLst>
            <pc:docMk/>
            <pc:sldMk cId="2558533157" sldId="261"/>
            <ac:spMk id="106" creationId="{9ECF13F4-3D2A-4F2E-9BBD-3038670D21ED}"/>
          </ac:spMkLst>
        </pc:spChg>
        <pc:grpChg chg="add del">
          <ac:chgData name="Shanice Clarke (2328766)" userId="ddfaa420-06ee-475a-baf2-1aae6e2d1734" providerId="ADAL" clId="{14B99DEF-FE8B-5BE7-8B82-0A5515D1B777}" dt="2025-11-28T10:06:03.899" v="2646" actId="26606"/>
          <ac:grpSpMkLst>
            <pc:docMk/>
            <pc:sldMk cId="2558533157" sldId="261"/>
            <ac:grpSpMk id="21" creationId="{39084D60-65A6-45F8-8C17-3529E43F1C39}"/>
          </ac:grpSpMkLst>
        </pc:grpChg>
        <pc:grpChg chg="add del">
          <ac:chgData name="Shanice Clarke (2328766)" userId="ddfaa420-06ee-475a-baf2-1aae6e2d1734" providerId="ADAL" clId="{14B99DEF-FE8B-5BE7-8B82-0A5515D1B777}" dt="2025-11-28T10:06:08.792" v="2648" actId="26606"/>
          <ac:grpSpMkLst>
            <pc:docMk/>
            <pc:sldMk cId="2558533157" sldId="261"/>
            <ac:grpSpMk id="23" creationId="{19660E16-DCC0-4B6C-8E84-4C292580059F}"/>
          </ac:grpSpMkLst>
        </pc:grpChg>
        <pc:picChg chg="add del">
          <ac:chgData name="Shanice Clarke (2328766)" userId="ddfaa420-06ee-475a-baf2-1aae6e2d1734" providerId="ADAL" clId="{14B99DEF-FE8B-5BE7-8B82-0A5515D1B777}" dt="2025-11-28T10:05:35.347" v="2640" actId="478"/>
          <ac:picMkLst>
            <pc:docMk/>
            <pc:sldMk cId="2558533157" sldId="261"/>
            <ac:picMk id="5" creationId="{4CD13999-3451-99F4-0938-710F5CAFC1EB}"/>
          </ac:picMkLst>
        </pc:picChg>
        <pc:picChg chg="add del mod">
          <ac:chgData name="Shanice Clarke (2328766)" userId="ddfaa420-06ee-475a-baf2-1aae6e2d1734" providerId="ADAL" clId="{14B99DEF-FE8B-5BE7-8B82-0A5515D1B777}" dt="2025-11-28T12:48:16.630" v="5593"/>
          <ac:picMkLst>
            <pc:docMk/>
            <pc:sldMk cId="2558533157" sldId="261"/>
            <ac:picMk id="6" creationId="{DB71CAF5-00ED-0F03-892C-DBAAE52EE985}"/>
          </ac:picMkLst>
        </pc:picChg>
        <pc:picChg chg="add mod">
          <ac:chgData name="Shanice Clarke (2328766)" userId="ddfaa420-06ee-475a-baf2-1aae6e2d1734" providerId="ADAL" clId="{14B99DEF-FE8B-5BE7-8B82-0A5515D1B777}" dt="2025-11-28T10:06:08.813" v="2649" actId="26606"/>
          <ac:picMkLst>
            <pc:docMk/>
            <pc:sldMk cId="2558533157" sldId="261"/>
            <ac:picMk id="8" creationId="{6FE7AF32-172F-BC89-48F9-BCD0CD22B859}"/>
          </ac:picMkLst>
        </pc:picChg>
        <pc:picChg chg="add del mod">
          <ac:chgData name="Shanice Clarke (2328766)" userId="ddfaa420-06ee-475a-baf2-1aae6e2d1734" providerId="ADAL" clId="{14B99DEF-FE8B-5BE7-8B82-0A5515D1B777}" dt="2025-11-28T12:50:11.674" v="5595"/>
          <ac:picMkLst>
            <pc:docMk/>
            <pc:sldMk cId="2558533157" sldId="261"/>
            <ac:picMk id="11" creationId="{C3113D13-C559-E114-DD1C-0DE5915E1B39}"/>
          </ac:picMkLst>
        </pc:picChg>
        <pc:picChg chg="add del">
          <ac:chgData name="Shanice Clarke (2328766)" userId="ddfaa420-06ee-475a-baf2-1aae6e2d1734" providerId="ADAL" clId="{14B99DEF-FE8B-5BE7-8B82-0A5515D1B777}" dt="2025-11-28T10:06:03.899" v="2646" actId="26606"/>
          <ac:picMkLst>
            <pc:docMk/>
            <pc:sldMk cId="2558533157" sldId="261"/>
            <ac:picMk id="13" creationId="{CBECFFDC-94DB-4DA3-94FE-22FEDDA8FA30}"/>
          </ac:picMkLst>
        </pc:picChg>
        <pc:picChg chg="add del mod">
          <ac:chgData name="Shanice Clarke (2328766)" userId="ddfaa420-06ee-475a-baf2-1aae6e2d1734" providerId="ADAL" clId="{14B99DEF-FE8B-5BE7-8B82-0A5515D1B777}" dt="2025-11-28T12:50:26.842" v="5597"/>
          <ac:picMkLst>
            <pc:docMk/>
            <pc:sldMk cId="2558533157" sldId="261"/>
            <ac:picMk id="15" creationId="{195E2C54-A612-44B6-7EB6-90F2EEA64290}"/>
          </ac:picMkLst>
        </pc:picChg>
        <pc:picChg chg="add del">
          <ac:chgData name="Shanice Clarke (2328766)" userId="ddfaa420-06ee-475a-baf2-1aae6e2d1734" providerId="ADAL" clId="{14B99DEF-FE8B-5BE7-8B82-0A5515D1B777}" dt="2025-11-28T10:06:03.899" v="2646" actId="26606"/>
          <ac:picMkLst>
            <pc:docMk/>
            <pc:sldMk cId="2558533157" sldId="261"/>
            <ac:picMk id="15" creationId="{545F67A4-7428-47F3-AE14-8CA43D976E11}"/>
          </ac:picMkLst>
        </pc:picChg>
        <pc:picChg chg="add mod">
          <ac:chgData name="Shanice Clarke (2328766)" userId="ddfaa420-06ee-475a-baf2-1aae6e2d1734" providerId="ADAL" clId="{14B99DEF-FE8B-5BE7-8B82-0A5515D1B777}" dt="2025-11-28T12:52:22.036" v="5598"/>
          <ac:picMkLst>
            <pc:docMk/>
            <pc:sldMk cId="2558533157" sldId="261"/>
            <ac:picMk id="19" creationId="{0EC5A30C-9816-9646-F5DC-721ABE408272}"/>
          </ac:picMkLst>
        </pc:picChg>
        <pc:picChg chg="add del">
          <ac:chgData name="Shanice Clarke (2328766)" userId="ddfaa420-06ee-475a-baf2-1aae6e2d1734" providerId="ADAL" clId="{14B99DEF-FE8B-5BE7-8B82-0A5515D1B777}" dt="2025-11-28T10:06:08.792" v="2648" actId="26606"/>
          <ac:picMkLst>
            <pc:docMk/>
            <pc:sldMk cId="2558533157" sldId="261"/>
            <ac:picMk id="102" creationId="{6AF6706C-CF07-43A1-BCC4-CBA5D33820DA}"/>
          </ac:picMkLst>
        </pc:picChg>
        <pc:picChg chg="add del">
          <ac:chgData name="Shanice Clarke (2328766)" userId="ddfaa420-06ee-475a-baf2-1aae6e2d1734" providerId="ADAL" clId="{14B99DEF-FE8B-5BE7-8B82-0A5515D1B777}" dt="2025-11-28T10:06:08.792" v="2648" actId="26606"/>
          <ac:picMkLst>
            <pc:docMk/>
            <pc:sldMk cId="2558533157" sldId="261"/>
            <ac:picMk id="104" creationId="{A748C8C8-F348-4D00-852A-26DD9EBCC24C}"/>
          </ac:picMkLst>
        </pc:picChg>
        <pc:picChg chg="add del">
          <ac:chgData name="Shanice Clarke (2328766)" userId="ddfaa420-06ee-475a-baf2-1aae6e2d1734" providerId="ADAL" clId="{14B99DEF-FE8B-5BE7-8B82-0A5515D1B777}" dt="2025-11-28T10:59:48.644" v="4059"/>
          <ac:picMkLst>
            <pc:docMk/>
            <pc:sldMk cId="2558533157" sldId="261"/>
            <ac:picMk id="108" creationId="{CBECFFDC-94DB-4DA3-94FE-22FEDDA8FA30}"/>
          </ac:picMkLst>
        </pc:picChg>
        <pc:picChg chg="add del">
          <ac:chgData name="Shanice Clarke (2328766)" userId="ddfaa420-06ee-475a-baf2-1aae6e2d1734" providerId="ADAL" clId="{14B99DEF-FE8B-5BE7-8B82-0A5515D1B777}" dt="2025-11-28T10:59:48.644" v="4059"/>
          <ac:picMkLst>
            <pc:docMk/>
            <pc:sldMk cId="2558533157" sldId="261"/>
            <ac:picMk id="109" creationId="{98BF0107-3463-486E-B9EE-5A5727B4F7FB}"/>
          </ac:picMkLst>
        </pc:picChg>
      </pc:sldChg>
      <pc:sldChg chg="addSp delSp modSp mod modTransition setBg modAnim delDesignElem modNotesTx">
        <pc:chgData name="Shanice Clarke (2328766)" userId="ddfaa420-06ee-475a-baf2-1aae6e2d1734" providerId="ADAL" clId="{14B99DEF-FE8B-5BE7-8B82-0A5515D1B777}" dt="2025-11-28T12:59:41.260" v="5638"/>
        <pc:sldMkLst>
          <pc:docMk/>
          <pc:sldMk cId="638032146" sldId="262"/>
        </pc:sldMkLst>
        <pc:spChg chg="mod ord">
          <ac:chgData name="Shanice Clarke (2328766)" userId="ddfaa420-06ee-475a-baf2-1aae6e2d1734" providerId="ADAL" clId="{14B99DEF-FE8B-5BE7-8B82-0A5515D1B777}" dt="2025-11-28T10:07:11.953" v="2653" actId="26606"/>
          <ac:spMkLst>
            <pc:docMk/>
            <pc:sldMk cId="638032146" sldId="262"/>
            <ac:spMk id="2" creationId="{7DA6BABB-439C-28B3-E509-D306888BA25D}"/>
          </ac:spMkLst>
        </pc:spChg>
        <pc:spChg chg="del mod">
          <ac:chgData name="Shanice Clarke (2328766)" userId="ddfaa420-06ee-475a-baf2-1aae6e2d1734" providerId="ADAL" clId="{14B99DEF-FE8B-5BE7-8B82-0A5515D1B777}" dt="2025-11-28T10:07:00.684" v="2652" actId="478"/>
          <ac:spMkLst>
            <pc:docMk/>
            <pc:sldMk cId="638032146" sldId="262"/>
            <ac:spMk id="3" creationId="{E1ED6F40-0FA1-A63C-2DDC-1E0969624A8C}"/>
          </ac:spMkLst>
        </pc:spChg>
        <pc:spChg chg="add mod">
          <ac:chgData name="Shanice Clarke (2328766)" userId="ddfaa420-06ee-475a-baf2-1aae6e2d1734" providerId="ADAL" clId="{14B99DEF-FE8B-5BE7-8B82-0A5515D1B777}" dt="2025-11-28T10:08:37.038" v="2719" actId="2711"/>
          <ac:spMkLst>
            <pc:docMk/>
            <pc:sldMk cId="638032146" sldId="262"/>
            <ac:spMk id="6" creationId="{1ACC53B1-C245-D6D5-E47D-7BA459727F26}"/>
          </ac:spMkLst>
        </pc:spChg>
        <pc:spChg chg="add del">
          <ac:chgData name="Shanice Clarke (2328766)" userId="ddfaa420-06ee-475a-baf2-1aae6e2d1734" providerId="ADAL" clId="{14B99DEF-FE8B-5BE7-8B82-0A5515D1B777}" dt="2025-11-28T10:59:48.644" v="4059"/>
          <ac:spMkLst>
            <pc:docMk/>
            <pc:sldMk cId="638032146" sldId="262"/>
            <ac:spMk id="14" creationId="{F4A20210-FA90-4B6D-8D2E-1B90054E097A}"/>
          </ac:spMkLst>
        </pc:spChg>
        <pc:spChg chg="add del">
          <ac:chgData name="Shanice Clarke (2328766)" userId="ddfaa420-06ee-475a-baf2-1aae6e2d1734" providerId="ADAL" clId="{14B99DEF-FE8B-5BE7-8B82-0A5515D1B777}" dt="2025-11-28T10:59:48.644" v="4059"/>
          <ac:spMkLst>
            <pc:docMk/>
            <pc:sldMk cId="638032146" sldId="262"/>
            <ac:spMk id="16" creationId="{39213B44-68B7-47E7-B506-5C79FCF80924}"/>
          </ac:spMkLst>
        </pc:spChg>
        <pc:grpChg chg="add del">
          <ac:chgData name="Shanice Clarke (2328766)" userId="ddfaa420-06ee-475a-baf2-1aae6e2d1734" providerId="ADAL" clId="{14B99DEF-FE8B-5BE7-8B82-0A5515D1B777}" dt="2025-11-28T10:59:48.644" v="4059"/>
          <ac:grpSpMkLst>
            <pc:docMk/>
            <pc:sldMk cId="638032146" sldId="262"/>
            <ac:grpSpMk id="18" creationId="{39084D60-65A6-45F8-8C17-3529E43F1C39}"/>
          </ac:grpSpMkLst>
        </pc:grpChg>
        <pc:picChg chg="add mod">
          <ac:chgData name="Shanice Clarke (2328766)" userId="ddfaa420-06ee-475a-baf2-1aae6e2d1734" providerId="ADAL" clId="{14B99DEF-FE8B-5BE7-8B82-0A5515D1B777}" dt="2025-11-28T10:07:11.953" v="2653" actId="26606"/>
          <ac:picMkLst>
            <pc:docMk/>
            <pc:sldMk cId="638032146" sldId="262"/>
            <ac:picMk id="5" creationId="{5D2208EF-D675-557A-792E-10DBDDAE8B90}"/>
          </ac:picMkLst>
        </pc:picChg>
        <pc:picChg chg="add del mod">
          <ac:chgData name="Shanice Clarke (2328766)" userId="ddfaa420-06ee-475a-baf2-1aae6e2d1734" providerId="ADAL" clId="{14B99DEF-FE8B-5BE7-8B82-0A5515D1B777}" dt="2025-11-28T12:56:07.766" v="5622"/>
          <ac:picMkLst>
            <pc:docMk/>
            <pc:sldMk cId="638032146" sldId="262"/>
            <ac:picMk id="8" creationId="{84FE1D16-8B11-22A0-28E4-442EC02125CF}"/>
          </ac:picMkLst>
        </pc:picChg>
        <pc:picChg chg="add del">
          <ac:chgData name="Shanice Clarke (2328766)" userId="ddfaa420-06ee-475a-baf2-1aae6e2d1734" providerId="ADAL" clId="{14B99DEF-FE8B-5BE7-8B82-0A5515D1B777}" dt="2025-11-28T10:59:48.644" v="4059"/>
          <ac:picMkLst>
            <pc:docMk/>
            <pc:sldMk cId="638032146" sldId="262"/>
            <ac:picMk id="10" creationId="{CBECFFDC-94DB-4DA3-94FE-22FEDDA8FA30}"/>
          </ac:picMkLst>
        </pc:picChg>
        <pc:picChg chg="add del">
          <ac:chgData name="Shanice Clarke (2328766)" userId="ddfaa420-06ee-475a-baf2-1aae6e2d1734" providerId="ADAL" clId="{14B99DEF-FE8B-5BE7-8B82-0A5515D1B777}" dt="2025-11-28T10:59:48.644" v="4059"/>
          <ac:picMkLst>
            <pc:docMk/>
            <pc:sldMk cId="638032146" sldId="262"/>
            <ac:picMk id="12" creationId="{545F67A4-7428-47F3-AE14-8CA43D976E11}"/>
          </ac:picMkLst>
        </pc:picChg>
        <pc:picChg chg="add del mod">
          <ac:chgData name="Shanice Clarke (2328766)" userId="ddfaa420-06ee-475a-baf2-1aae6e2d1734" providerId="ADAL" clId="{14B99DEF-FE8B-5BE7-8B82-0A5515D1B777}" dt="2025-11-28T12:57:30.424" v="5635"/>
          <ac:picMkLst>
            <pc:docMk/>
            <pc:sldMk cId="638032146" sldId="262"/>
            <ac:picMk id="12" creationId="{63E3B090-01B2-1D92-ED08-B071C633738B}"/>
          </ac:picMkLst>
        </pc:picChg>
        <pc:picChg chg="add del mod">
          <ac:chgData name="Shanice Clarke (2328766)" userId="ddfaa420-06ee-475a-baf2-1aae6e2d1734" providerId="ADAL" clId="{14B99DEF-FE8B-5BE7-8B82-0A5515D1B777}" dt="2025-11-28T12:58:23.421" v="5637"/>
          <ac:picMkLst>
            <pc:docMk/>
            <pc:sldMk cId="638032146" sldId="262"/>
            <ac:picMk id="16" creationId="{AD174B26-7840-81E5-048E-857235C4B965}"/>
          </ac:picMkLst>
        </pc:picChg>
        <pc:picChg chg="add mod">
          <ac:chgData name="Shanice Clarke (2328766)" userId="ddfaa420-06ee-475a-baf2-1aae6e2d1734" providerId="ADAL" clId="{14B99DEF-FE8B-5BE7-8B82-0A5515D1B777}" dt="2025-11-28T12:59:41.260" v="5638"/>
          <ac:picMkLst>
            <pc:docMk/>
            <pc:sldMk cId="638032146" sldId="262"/>
            <ac:picMk id="20" creationId="{56264A9A-5632-A441-C2E8-8C7ACC5E1F8D}"/>
          </ac:picMkLst>
        </pc:picChg>
      </pc:sldChg>
      <pc:sldChg chg="addSp delSp modSp mod modTransition setBg addAnim delAnim modAnim setClrOvrMap delDesignElem modNotesTx">
        <pc:chgData name="Shanice Clarke (2328766)" userId="ddfaa420-06ee-475a-baf2-1aae6e2d1734" providerId="ADAL" clId="{14B99DEF-FE8B-5BE7-8B82-0A5515D1B777}" dt="2025-11-28T13:34:53.909" v="5747"/>
        <pc:sldMkLst>
          <pc:docMk/>
          <pc:sldMk cId="256688570" sldId="263"/>
        </pc:sldMkLst>
        <pc:spChg chg="add del mod ord">
          <ac:chgData name="Shanice Clarke (2328766)" userId="ddfaa420-06ee-475a-baf2-1aae6e2d1734" providerId="ADAL" clId="{14B99DEF-FE8B-5BE7-8B82-0A5515D1B777}" dt="2025-11-28T11:54:57.917" v="5306" actId="26606"/>
          <ac:spMkLst>
            <pc:docMk/>
            <pc:sldMk cId="256688570" sldId="263"/>
            <ac:spMk id="2" creationId="{78238463-02AF-4FFF-E513-F01A75401E8C}"/>
          </ac:spMkLst>
        </pc:spChg>
        <pc:spChg chg="del mod ord">
          <ac:chgData name="Shanice Clarke (2328766)" userId="ddfaa420-06ee-475a-baf2-1aae6e2d1734" providerId="ADAL" clId="{14B99DEF-FE8B-5BE7-8B82-0A5515D1B777}" dt="2025-11-28T10:11:37.709" v="2751" actId="478"/>
          <ac:spMkLst>
            <pc:docMk/>
            <pc:sldMk cId="256688570" sldId="263"/>
            <ac:spMk id="2" creationId="{79BE586C-AB8A-235A-6EF8-68FCA0740B84}"/>
          </ac:spMkLst>
        </pc:spChg>
        <pc:spChg chg="add mod">
          <ac:chgData name="Shanice Clarke (2328766)" userId="ddfaa420-06ee-475a-baf2-1aae6e2d1734" providerId="ADAL" clId="{14B99DEF-FE8B-5BE7-8B82-0A5515D1B777}" dt="2025-11-28T12:03:47.619" v="5515" actId="26606"/>
          <ac:spMkLst>
            <pc:docMk/>
            <pc:sldMk cId="256688570" sldId="263"/>
            <ac:spMk id="3" creationId="{25EBA47C-D95E-0928-C2FC-4238315B5003}"/>
          </ac:spMkLst>
        </pc:spChg>
        <pc:spChg chg="del mod">
          <ac:chgData name="Shanice Clarke (2328766)" userId="ddfaa420-06ee-475a-baf2-1aae6e2d1734" providerId="ADAL" clId="{14B99DEF-FE8B-5BE7-8B82-0A5515D1B777}" dt="2025-11-28T09:29:18.197" v="1939" actId="478"/>
          <ac:spMkLst>
            <pc:docMk/>
            <pc:sldMk cId="256688570" sldId="263"/>
            <ac:spMk id="3" creationId="{BF7A8C46-0196-D39A-C215-458241AADB11}"/>
          </ac:spMkLst>
        </pc:spChg>
        <pc:spChg chg="add mod">
          <ac:chgData name="Shanice Clarke (2328766)" userId="ddfaa420-06ee-475a-baf2-1aae6e2d1734" providerId="ADAL" clId="{14B99DEF-FE8B-5BE7-8B82-0A5515D1B777}" dt="2025-11-28T09:30:32.131" v="1944" actId="767"/>
          <ac:spMkLst>
            <pc:docMk/>
            <pc:sldMk cId="256688570" sldId="263"/>
            <ac:spMk id="5" creationId="{DCD63E4C-A90B-F88E-31A8-726C0AFFF3D3}"/>
          </ac:spMkLst>
        </pc:spChg>
        <pc:spChg chg="add del">
          <ac:chgData name="Shanice Clarke (2328766)" userId="ddfaa420-06ee-475a-baf2-1aae6e2d1734" providerId="ADAL" clId="{14B99DEF-FE8B-5BE7-8B82-0A5515D1B777}" dt="2025-11-28T11:54:57.897" v="5305" actId="26606"/>
          <ac:spMkLst>
            <pc:docMk/>
            <pc:sldMk cId="256688570" sldId="263"/>
            <ac:spMk id="6" creationId="{C1709A45-C6F3-4CEE-AA0F-887FAC5CAE7D}"/>
          </ac:spMkLst>
        </pc:spChg>
        <pc:spChg chg="add del mod">
          <ac:chgData name="Shanice Clarke (2328766)" userId="ddfaa420-06ee-475a-baf2-1aae6e2d1734" providerId="ADAL" clId="{14B99DEF-FE8B-5BE7-8B82-0A5515D1B777}" dt="2025-11-28T10:11:42.539" v="2752" actId="478"/>
          <ac:spMkLst>
            <pc:docMk/>
            <pc:sldMk cId="256688570" sldId="263"/>
            <ac:spMk id="10" creationId="{73E7E067-C79E-2029-405D-CDE91FABA2B4}"/>
          </ac:spMkLst>
        </pc:spChg>
        <pc:spChg chg="add">
          <ac:chgData name="Shanice Clarke (2328766)" userId="ddfaa420-06ee-475a-baf2-1aae6e2d1734" providerId="ADAL" clId="{14B99DEF-FE8B-5BE7-8B82-0A5515D1B777}" dt="2025-11-28T12:03:47.619" v="5515" actId="26606"/>
          <ac:spMkLst>
            <pc:docMk/>
            <pc:sldMk cId="256688570" sldId="263"/>
            <ac:spMk id="11" creationId="{B2F64C47-BE0B-4DA4-A62F-C6922DD2082F}"/>
          </ac:spMkLst>
        </pc:spChg>
        <pc:spChg chg="add">
          <ac:chgData name="Shanice Clarke (2328766)" userId="ddfaa420-06ee-475a-baf2-1aae6e2d1734" providerId="ADAL" clId="{14B99DEF-FE8B-5BE7-8B82-0A5515D1B777}" dt="2025-11-28T12:03:47.619" v="5515" actId="26606"/>
          <ac:spMkLst>
            <pc:docMk/>
            <pc:sldMk cId="256688570" sldId="263"/>
            <ac:spMk id="14" creationId="{75F65CD9-825D-44BD-8681-D42D260D4C63}"/>
          </ac:spMkLst>
        </pc:spChg>
        <pc:spChg chg="add del">
          <ac:chgData name="Shanice Clarke (2328766)" userId="ddfaa420-06ee-475a-baf2-1aae6e2d1734" providerId="ADAL" clId="{14B99DEF-FE8B-5BE7-8B82-0A5515D1B777}" dt="2025-11-28T10:10:54.186" v="2740" actId="26606"/>
          <ac:spMkLst>
            <pc:docMk/>
            <pc:sldMk cId="256688570" sldId="263"/>
            <ac:spMk id="17" creationId="{DE6F2CF7-0423-4CC7-90FD-1FEBA0CA5B4D}"/>
          </ac:spMkLst>
        </pc:spChg>
        <pc:spChg chg="add del">
          <ac:chgData name="Shanice Clarke (2328766)" userId="ddfaa420-06ee-475a-baf2-1aae6e2d1734" providerId="ADAL" clId="{14B99DEF-FE8B-5BE7-8B82-0A5515D1B777}" dt="2025-11-28T10:10:56.029" v="2742" actId="26606"/>
          <ac:spMkLst>
            <pc:docMk/>
            <pc:sldMk cId="256688570" sldId="263"/>
            <ac:spMk id="19" creationId="{559FD8B5-8CC4-4CFE-BD2A-1216B1F2C3DB}"/>
          </ac:spMkLst>
        </pc:spChg>
        <pc:spChg chg="add del">
          <ac:chgData name="Shanice Clarke (2328766)" userId="ddfaa420-06ee-475a-baf2-1aae6e2d1734" providerId="ADAL" clId="{14B99DEF-FE8B-5BE7-8B82-0A5515D1B777}" dt="2025-11-28T10:10:56.029" v="2742" actId="26606"/>
          <ac:spMkLst>
            <pc:docMk/>
            <pc:sldMk cId="256688570" sldId="263"/>
            <ac:spMk id="21" creationId="{9ECF13F4-3D2A-4F2E-9BBD-3038670D21ED}"/>
          </ac:spMkLst>
        </pc:spChg>
        <pc:spChg chg="add del">
          <ac:chgData name="Shanice Clarke (2328766)" userId="ddfaa420-06ee-475a-baf2-1aae6e2d1734" providerId="ADAL" clId="{14B99DEF-FE8B-5BE7-8B82-0A5515D1B777}" dt="2025-11-28T10:10:56.029" v="2742" actId="26606"/>
          <ac:spMkLst>
            <pc:docMk/>
            <pc:sldMk cId="256688570" sldId="263"/>
            <ac:spMk id="22" creationId="{09C946AC-2072-4946-A2B8-39F09D0944EE}"/>
          </ac:spMkLst>
        </pc:spChg>
        <pc:spChg chg="add del">
          <ac:chgData name="Shanice Clarke (2328766)" userId="ddfaa420-06ee-475a-baf2-1aae6e2d1734" providerId="ADAL" clId="{14B99DEF-FE8B-5BE7-8B82-0A5515D1B777}" dt="2025-11-28T10:11:06.201" v="2744" actId="26606"/>
          <ac:spMkLst>
            <pc:docMk/>
            <pc:sldMk cId="256688570" sldId="263"/>
            <ac:spMk id="105" creationId="{0DC895F7-4E59-40FB-87DD-ACE47F94C143}"/>
          </ac:spMkLst>
        </pc:spChg>
        <pc:spChg chg="add del">
          <ac:chgData name="Shanice Clarke (2328766)" userId="ddfaa420-06ee-475a-baf2-1aae6e2d1734" providerId="ADAL" clId="{14B99DEF-FE8B-5BE7-8B82-0A5515D1B777}" dt="2025-11-28T10:12:39.461" v="2759" actId="26606"/>
          <ac:spMkLst>
            <pc:docMk/>
            <pc:sldMk cId="256688570" sldId="263"/>
            <ac:spMk id="115" creationId="{0DC895F7-4E59-40FB-87DD-ACE47F94C143}"/>
          </ac:spMkLst>
        </pc:spChg>
        <pc:spChg chg="add del">
          <ac:chgData name="Shanice Clarke (2328766)" userId="ddfaa420-06ee-475a-baf2-1aae6e2d1734" providerId="ADAL" clId="{14B99DEF-FE8B-5BE7-8B82-0A5515D1B777}" dt="2025-11-28T10:12:32.928" v="2754" actId="26606"/>
          <ac:spMkLst>
            <pc:docMk/>
            <pc:sldMk cId="256688570" sldId="263"/>
            <ac:spMk id="124" creationId="{72FB946D-2326-449B-B771-9EDB01C8D18E}"/>
          </ac:spMkLst>
        </pc:spChg>
        <pc:spChg chg="add del">
          <ac:chgData name="Shanice Clarke (2328766)" userId="ddfaa420-06ee-475a-baf2-1aae6e2d1734" providerId="ADAL" clId="{14B99DEF-FE8B-5BE7-8B82-0A5515D1B777}" dt="2025-11-28T10:12:32.928" v="2754" actId="26606"/>
          <ac:spMkLst>
            <pc:docMk/>
            <pc:sldMk cId="256688570" sldId="263"/>
            <ac:spMk id="128" creationId="{0EFFC263-7EB0-4842-BE9B-3176A41A7EAA}"/>
          </ac:spMkLst>
        </pc:spChg>
        <pc:spChg chg="add del">
          <ac:chgData name="Shanice Clarke (2328766)" userId="ddfaa420-06ee-475a-baf2-1aae6e2d1734" providerId="ADAL" clId="{14B99DEF-FE8B-5BE7-8B82-0A5515D1B777}" dt="2025-11-28T10:12:39.398" v="2758" actId="26606"/>
          <ac:spMkLst>
            <pc:docMk/>
            <pc:sldMk cId="256688570" sldId="263"/>
            <ac:spMk id="133" creationId="{58714373-51B6-4BB4-BD9D-E784A77248D1}"/>
          </ac:spMkLst>
        </pc:spChg>
        <pc:spChg chg="add del">
          <ac:chgData name="Shanice Clarke (2328766)" userId="ddfaa420-06ee-475a-baf2-1aae6e2d1734" providerId="ADAL" clId="{14B99DEF-FE8B-5BE7-8B82-0A5515D1B777}" dt="2025-11-28T10:16:16.443" v="2777" actId="26606"/>
          <ac:spMkLst>
            <pc:docMk/>
            <pc:sldMk cId="256688570" sldId="263"/>
            <ac:spMk id="136" creationId="{6D208839-7407-44E6-AAD8-EA89D18CD7E0}"/>
          </ac:spMkLst>
        </pc:spChg>
        <pc:spChg chg="add del">
          <ac:chgData name="Shanice Clarke (2328766)" userId="ddfaa420-06ee-475a-baf2-1aae6e2d1734" providerId="ADAL" clId="{14B99DEF-FE8B-5BE7-8B82-0A5515D1B777}" dt="2025-11-28T10:16:16.443" v="2777" actId="26606"/>
          <ac:spMkLst>
            <pc:docMk/>
            <pc:sldMk cId="256688570" sldId="263"/>
            <ac:spMk id="137" creationId="{8DA1E8CC-C82D-4421-893C-5FA2C607347F}"/>
          </ac:spMkLst>
        </pc:spChg>
        <pc:spChg chg="add del">
          <ac:chgData name="Shanice Clarke (2328766)" userId="ddfaa420-06ee-475a-baf2-1aae6e2d1734" providerId="ADAL" clId="{14B99DEF-FE8B-5BE7-8B82-0A5515D1B777}" dt="2025-11-28T10:17:04.847" v="2784" actId="26606"/>
          <ac:spMkLst>
            <pc:docMk/>
            <pc:sldMk cId="256688570" sldId="263"/>
            <ac:spMk id="149" creationId="{72FB946D-2326-449B-B771-9EDB01C8D18E}"/>
          </ac:spMkLst>
        </pc:spChg>
        <pc:spChg chg="add del">
          <ac:chgData name="Shanice Clarke (2328766)" userId="ddfaa420-06ee-475a-baf2-1aae6e2d1734" providerId="ADAL" clId="{14B99DEF-FE8B-5BE7-8B82-0A5515D1B777}" dt="2025-11-28T10:17:04.847" v="2784" actId="26606"/>
          <ac:spMkLst>
            <pc:docMk/>
            <pc:sldMk cId="256688570" sldId="263"/>
            <ac:spMk id="153" creationId="{0EFFC263-7EB0-4842-BE9B-3176A41A7EAA}"/>
          </ac:spMkLst>
        </pc:spChg>
        <pc:grpChg chg="add del">
          <ac:chgData name="Shanice Clarke (2328766)" userId="ddfaa420-06ee-475a-baf2-1aae6e2d1734" providerId="ADAL" clId="{14B99DEF-FE8B-5BE7-8B82-0A5515D1B777}" dt="2025-11-28T10:10:56.029" v="2742" actId="26606"/>
          <ac:grpSpMkLst>
            <pc:docMk/>
            <pc:sldMk cId="256688570" sldId="263"/>
            <ac:grpSpMk id="23" creationId="{19660E16-DCC0-4B6C-8E84-4C292580059F}"/>
          </ac:grpSpMkLst>
        </pc:grpChg>
        <pc:graphicFrameChg chg="add del mod modGraphic">
          <ac:chgData name="Shanice Clarke (2328766)" userId="ddfaa420-06ee-475a-baf2-1aae6e2d1734" providerId="ADAL" clId="{14B99DEF-FE8B-5BE7-8B82-0A5515D1B777}" dt="2025-11-28T09:30:47.028" v="1945" actId="1032"/>
          <ac:graphicFrameMkLst>
            <pc:docMk/>
            <pc:sldMk cId="256688570" sldId="263"/>
            <ac:graphicFrameMk id="4" creationId="{1E2BBE9D-03B0-6108-4BFF-DEB8829588A0}"/>
          </ac:graphicFrameMkLst>
        </pc:graphicFrameChg>
        <pc:graphicFrameChg chg="add mod modGraphic">
          <ac:chgData name="Shanice Clarke (2328766)" userId="ddfaa420-06ee-475a-baf2-1aae6e2d1734" providerId="ADAL" clId="{14B99DEF-FE8B-5BE7-8B82-0A5515D1B777}" dt="2025-11-28T12:03:47.619" v="5515" actId="26606"/>
          <ac:graphicFrameMkLst>
            <pc:docMk/>
            <pc:sldMk cId="256688570" sldId="263"/>
            <ac:graphicFrameMk id="9" creationId="{4A1D9563-314C-B8B6-A295-57BA342D90BA}"/>
          </ac:graphicFrameMkLst>
        </pc:graphicFrameChg>
        <pc:picChg chg="add del mod ord">
          <ac:chgData name="Shanice Clarke (2328766)" userId="ddfaa420-06ee-475a-baf2-1aae6e2d1734" providerId="ADAL" clId="{14B99DEF-FE8B-5BE7-8B82-0A5515D1B777}" dt="2025-11-28T10:16:23.289" v="2779" actId="478"/>
          <ac:picMkLst>
            <pc:docMk/>
            <pc:sldMk cId="256688570" sldId="263"/>
            <ac:picMk id="8" creationId="{38B8EBDA-828E-3BC1-FEBC-FF77D029D133}"/>
          </ac:picMkLst>
        </pc:picChg>
        <pc:picChg chg="add del mod">
          <ac:chgData name="Shanice Clarke (2328766)" userId="ddfaa420-06ee-475a-baf2-1aae6e2d1734" providerId="ADAL" clId="{14B99DEF-FE8B-5BE7-8B82-0A5515D1B777}" dt="2025-11-28T13:32:17.619" v="5744"/>
          <ac:picMkLst>
            <pc:docMk/>
            <pc:sldMk cId="256688570" sldId="263"/>
            <ac:picMk id="10" creationId="{503D04CE-03CF-3E92-62A0-5C422E05DDE7}"/>
          </ac:picMkLst>
        </pc:picChg>
        <pc:picChg chg="add del mod">
          <ac:chgData name="Shanice Clarke (2328766)" userId="ddfaa420-06ee-475a-baf2-1aae6e2d1734" providerId="ADAL" clId="{14B99DEF-FE8B-5BE7-8B82-0A5515D1B777}" dt="2025-11-28T10:16:21.283" v="2778" actId="478"/>
          <ac:picMkLst>
            <pc:docMk/>
            <pc:sldMk cId="256688570" sldId="263"/>
            <ac:picMk id="12" creationId="{F99C905D-51B1-0941-EF14-D6BFC5FDEC63}"/>
          </ac:picMkLst>
        </pc:picChg>
        <pc:picChg chg="add del">
          <ac:chgData name="Shanice Clarke (2328766)" userId="ddfaa420-06ee-475a-baf2-1aae6e2d1734" providerId="ADAL" clId="{14B99DEF-FE8B-5BE7-8B82-0A5515D1B777}" dt="2025-11-28T10:10:54.186" v="2740" actId="26606"/>
          <ac:picMkLst>
            <pc:docMk/>
            <pc:sldMk cId="256688570" sldId="263"/>
            <ac:picMk id="13" creationId="{CBECFFDC-94DB-4DA3-94FE-22FEDDA8FA30}"/>
          </ac:picMkLst>
        </pc:picChg>
        <pc:picChg chg="add del">
          <ac:chgData name="Shanice Clarke (2328766)" userId="ddfaa420-06ee-475a-baf2-1aae6e2d1734" providerId="ADAL" clId="{14B99DEF-FE8B-5BE7-8B82-0A5515D1B777}" dt="2025-11-28T10:10:54.186" v="2740" actId="26606"/>
          <ac:picMkLst>
            <pc:docMk/>
            <pc:sldMk cId="256688570" sldId="263"/>
            <ac:picMk id="15" creationId="{F28C5E77-0080-4457-B42A-3E5420A7C8DC}"/>
          </ac:picMkLst>
        </pc:picChg>
        <pc:picChg chg="add del mod">
          <ac:chgData name="Shanice Clarke (2328766)" userId="ddfaa420-06ee-475a-baf2-1aae6e2d1734" providerId="ADAL" clId="{14B99DEF-FE8B-5BE7-8B82-0A5515D1B777}" dt="2025-11-28T11:48:37.955" v="5244" actId="478"/>
          <ac:picMkLst>
            <pc:docMk/>
            <pc:sldMk cId="256688570" sldId="263"/>
            <ac:picMk id="16" creationId="{61F27D0E-F0CD-2A10-7BF3-974A144D5C45}"/>
          </ac:picMkLst>
        </pc:picChg>
        <pc:picChg chg="add del mod">
          <ac:chgData name="Shanice Clarke (2328766)" userId="ddfaa420-06ee-475a-baf2-1aae6e2d1734" providerId="ADAL" clId="{14B99DEF-FE8B-5BE7-8B82-0A5515D1B777}" dt="2025-11-28T13:32:50.145" v="5746"/>
          <ac:picMkLst>
            <pc:docMk/>
            <pc:sldMk cId="256688570" sldId="263"/>
            <ac:picMk id="20" creationId="{234C4A52-57E4-1DB7-3FA7-FFE6C6CB9601}"/>
          </ac:picMkLst>
        </pc:picChg>
        <pc:picChg chg="add del">
          <ac:chgData name="Shanice Clarke (2328766)" userId="ddfaa420-06ee-475a-baf2-1aae6e2d1734" providerId="ADAL" clId="{14B99DEF-FE8B-5BE7-8B82-0A5515D1B777}" dt="2025-11-28T10:10:56.029" v="2742" actId="26606"/>
          <ac:picMkLst>
            <pc:docMk/>
            <pc:sldMk cId="256688570" sldId="263"/>
            <ac:picMk id="20" creationId="{6AF6706C-CF07-43A1-BCC4-CBA5D33820DA}"/>
          </ac:picMkLst>
        </pc:picChg>
        <pc:picChg chg="add mod">
          <ac:chgData name="Shanice Clarke (2328766)" userId="ddfaa420-06ee-475a-baf2-1aae6e2d1734" providerId="ADAL" clId="{14B99DEF-FE8B-5BE7-8B82-0A5515D1B777}" dt="2025-11-28T13:34:53.909" v="5747"/>
          <ac:picMkLst>
            <pc:docMk/>
            <pc:sldMk cId="256688570" sldId="263"/>
            <ac:picMk id="24" creationId="{AD354B4C-E0C1-876F-1C76-6E6A9E4E32C1}"/>
          </ac:picMkLst>
        </pc:picChg>
        <pc:picChg chg="add del">
          <ac:chgData name="Shanice Clarke (2328766)" userId="ddfaa420-06ee-475a-baf2-1aae6e2d1734" providerId="ADAL" clId="{14B99DEF-FE8B-5BE7-8B82-0A5515D1B777}" dt="2025-11-28T10:10:56.029" v="2742" actId="26606"/>
          <ac:picMkLst>
            <pc:docMk/>
            <pc:sldMk cId="256688570" sldId="263"/>
            <ac:picMk id="102" creationId="{A748C8C8-F348-4D00-852A-26DD9EBCC24C}"/>
          </ac:picMkLst>
        </pc:picChg>
        <pc:picChg chg="add del">
          <ac:chgData name="Shanice Clarke (2328766)" userId="ddfaa420-06ee-475a-baf2-1aae6e2d1734" providerId="ADAL" clId="{14B99DEF-FE8B-5BE7-8B82-0A5515D1B777}" dt="2025-11-28T10:11:06.201" v="2744" actId="26606"/>
          <ac:picMkLst>
            <pc:docMk/>
            <pc:sldMk cId="256688570" sldId="263"/>
            <ac:picMk id="104" creationId="{CBECFFDC-94DB-4DA3-94FE-22FEDDA8FA30}"/>
          </ac:picMkLst>
        </pc:picChg>
        <pc:picChg chg="add del">
          <ac:chgData name="Shanice Clarke (2328766)" userId="ddfaa420-06ee-475a-baf2-1aae6e2d1734" providerId="ADAL" clId="{14B99DEF-FE8B-5BE7-8B82-0A5515D1B777}" dt="2025-11-28T10:11:06.201" v="2744" actId="26606"/>
          <ac:picMkLst>
            <pc:docMk/>
            <pc:sldMk cId="256688570" sldId="263"/>
            <ac:picMk id="106" creationId="{1A4C720E-710D-44F8-A8D7-2BAA61E1814B}"/>
          </ac:picMkLst>
        </pc:picChg>
        <pc:picChg chg="add del">
          <ac:chgData name="Shanice Clarke (2328766)" userId="ddfaa420-06ee-475a-baf2-1aae6e2d1734" providerId="ADAL" clId="{14B99DEF-FE8B-5BE7-8B82-0A5515D1B777}" dt="2025-11-28T10:11:23.486" v="2749" actId="26606"/>
          <ac:picMkLst>
            <pc:docMk/>
            <pc:sldMk cId="256688570" sldId="263"/>
            <ac:picMk id="108" creationId="{CBECFFDC-94DB-4DA3-94FE-22FEDDA8FA30}"/>
          </ac:picMkLst>
        </pc:picChg>
        <pc:picChg chg="add del">
          <ac:chgData name="Shanice Clarke (2328766)" userId="ddfaa420-06ee-475a-baf2-1aae6e2d1734" providerId="ADAL" clId="{14B99DEF-FE8B-5BE7-8B82-0A5515D1B777}" dt="2025-11-28T10:12:39.461" v="2759" actId="26606"/>
          <ac:picMkLst>
            <pc:docMk/>
            <pc:sldMk cId="256688570" sldId="263"/>
            <ac:picMk id="113" creationId="{CBECFFDC-94DB-4DA3-94FE-22FEDDA8FA30}"/>
          </ac:picMkLst>
        </pc:picChg>
        <pc:picChg chg="add del">
          <ac:chgData name="Shanice Clarke (2328766)" userId="ddfaa420-06ee-475a-baf2-1aae6e2d1734" providerId="ADAL" clId="{14B99DEF-FE8B-5BE7-8B82-0A5515D1B777}" dt="2025-11-28T10:12:39.461" v="2759" actId="26606"/>
          <ac:picMkLst>
            <pc:docMk/>
            <pc:sldMk cId="256688570" sldId="263"/>
            <ac:picMk id="117" creationId="{1A4C720E-710D-44F8-A8D7-2BAA61E1814B}"/>
          </ac:picMkLst>
        </pc:picChg>
        <pc:picChg chg="add del">
          <ac:chgData name="Shanice Clarke (2328766)" userId="ddfaa420-06ee-475a-baf2-1aae6e2d1734" providerId="ADAL" clId="{14B99DEF-FE8B-5BE7-8B82-0A5515D1B777}" dt="2025-11-28T10:12:32.928" v="2754" actId="26606"/>
          <ac:picMkLst>
            <pc:docMk/>
            <pc:sldMk cId="256688570" sldId="263"/>
            <ac:picMk id="122" creationId="{8BEA9AF1-EF35-4EC4-862B-93C14919B564}"/>
          </ac:picMkLst>
        </pc:picChg>
        <pc:picChg chg="add del">
          <ac:chgData name="Shanice Clarke (2328766)" userId="ddfaa420-06ee-475a-baf2-1aae6e2d1734" providerId="ADAL" clId="{14B99DEF-FE8B-5BE7-8B82-0A5515D1B777}" dt="2025-11-28T10:12:32.928" v="2754" actId="26606"/>
          <ac:picMkLst>
            <pc:docMk/>
            <pc:sldMk cId="256688570" sldId="263"/>
            <ac:picMk id="126" creationId="{9224A0EC-9334-468D-849F-BF1FF8C6FF68}"/>
          </ac:picMkLst>
        </pc:picChg>
        <pc:picChg chg="add del">
          <ac:chgData name="Shanice Clarke (2328766)" userId="ddfaa420-06ee-475a-baf2-1aae6e2d1734" providerId="ADAL" clId="{14B99DEF-FE8B-5BE7-8B82-0A5515D1B777}" dt="2025-11-28T10:12:37.681" v="2756" actId="26606"/>
          <ac:picMkLst>
            <pc:docMk/>
            <pc:sldMk cId="256688570" sldId="263"/>
            <ac:picMk id="130" creationId="{8BEA9AF1-EF35-4EC4-862B-93C14919B564}"/>
          </ac:picMkLst>
        </pc:picChg>
        <pc:picChg chg="add del">
          <ac:chgData name="Shanice Clarke (2328766)" userId="ddfaa420-06ee-475a-baf2-1aae6e2d1734" providerId="ADAL" clId="{14B99DEF-FE8B-5BE7-8B82-0A5515D1B777}" dt="2025-11-28T10:12:39.398" v="2758" actId="26606"/>
          <ac:picMkLst>
            <pc:docMk/>
            <pc:sldMk cId="256688570" sldId="263"/>
            <ac:picMk id="132" creationId="{8BEA9AF1-EF35-4EC4-862B-93C14919B564}"/>
          </ac:picMkLst>
        </pc:picChg>
        <pc:picChg chg="add del">
          <ac:chgData name="Shanice Clarke (2328766)" userId="ddfaa420-06ee-475a-baf2-1aae6e2d1734" providerId="ADAL" clId="{14B99DEF-FE8B-5BE7-8B82-0A5515D1B777}" dt="2025-11-28T10:16:16.443" v="2777" actId="26606"/>
          <ac:picMkLst>
            <pc:docMk/>
            <pc:sldMk cId="256688570" sldId="263"/>
            <ac:picMk id="135" creationId="{8BEA9AF1-EF35-4EC4-862B-93C14919B564}"/>
          </ac:picMkLst>
        </pc:picChg>
        <pc:picChg chg="add del">
          <ac:chgData name="Shanice Clarke (2328766)" userId="ddfaa420-06ee-475a-baf2-1aae6e2d1734" providerId="ADAL" clId="{14B99DEF-FE8B-5BE7-8B82-0A5515D1B777}" dt="2025-11-28T10:17:06.069" v="2787" actId="26606"/>
          <ac:picMkLst>
            <pc:docMk/>
            <pc:sldMk cId="256688570" sldId="263"/>
            <ac:picMk id="142" creationId="{8BEA9AF1-EF35-4EC4-862B-93C14919B564}"/>
          </ac:picMkLst>
        </pc:picChg>
        <pc:picChg chg="add del">
          <ac:chgData name="Shanice Clarke (2328766)" userId="ddfaa420-06ee-475a-baf2-1aae6e2d1734" providerId="ADAL" clId="{14B99DEF-FE8B-5BE7-8B82-0A5515D1B777}" dt="2025-11-28T10:17:04.847" v="2784" actId="26606"/>
          <ac:picMkLst>
            <pc:docMk/>
            <pc:sldMk cId="256688570" sldId="263"/>
            <ac:picMk id="147" creationId="{8BEA9AF1-EF35-4EC4-862B-93C14919B564}"/>
          </ac:picMkLst>
        </pc:picChg>
        <pc:picChg chg="add del">
          <ac:chgData name="Shanice Clarke (2328766)" userId="ddfaa420-06ee-475a-baf2-1aae6e2d1734" providerId="ADAL" clId="{14B99DEF-FE8B-5BE7-8B82-0A5515D1B777}" dt="2025-11-28T10:17:04.847" v="2784" actId="26606"/>
          <ac:picMkLst>
            <pc:docMk/>
            <pc:sldMk cId="256688570" sldId="263"/>
            <ac:picMk id="151" creationId="{9224A0EC-9334-468D-849F-BF1FF8C6FF68}"/>
          </ac:picMkLst>
        </pc:picChg>
        <pc:picChg chg="add del">
          <ac:chgData name="Shanice Clarke (2328766)" userId="ddfaa420-06ee-475a-baf2-1aae6e2d1734" providerId="ADAL" clId="{14B99DEF-FE8B-5BE7-8B82-0A5515D1B777}" dt="2025-11-28T10:17:06.059" v="2786" actId="26606"/>
          <ac:picMkLst>
            <pc:docMk/>
            <pc:sldMk cId="256688570" sldId="263"/>
            <ac:picMk id="155" creationId="{8BEA9AF1-EF35-4EC4-862B-93C14919B564}"/>
          </ac:picMkLst>
        </pc:picChg>
        <pc:picChg chg="add del">
          <ac:chgData name="Shanice Clarke (2328766)" userId="ddfaa420-06ee-475a-baf2-1aae6e2d1734" providerId="ADAL" clId="{14B99DEF-FE8B-5BE7-8B82-0A5515D1B777}" dt="2025-11-28T10:59:48.644" v="4059"/>
          <ac:picMkLst>
            <pc:docMk/>
            <pc:sldMk cId="256688570" sldId="263"/>
            <ac:picMk id="157" creationId="{8BEA9AF1-EF35-4EC4-862B-93C14919B564}"/>
          </ac:picMkLst>
        </pc:picChg>
        <pc:cxnChg chg="add del">
          <ac:chgData name="Shanice Clarke (2328766)" userId="ddfaa420-06ee-475a-baf2-1aae6e2d1734" providerId="ADAL" clId="{14B99DEF-FE8B-5BE7-8B82-0A5515D1B777}" dt="2025-11-28T11:54:57.897" v="5305" actId="26606"/>
          <ac:cxnSpMkLst>
            <pc:docMk/>
            <pc:sldMk cId="256688570" sldId="263"/>
            <ac:cxnSpMk id="7" creationId="{26E963D7-0A73-484A-B8A2-DDBFEA123C2F}"/>
          </ac:cxnSpMkLst>
        </pc:cxnChg>
      </pc:sldChg>
      <pc:sldChg chg="addSp delSp modSp mod modTransition setBg delDesignElem modNotesTx">
        <pc:chgData name="Shanice Clarke (2328766)" userId="ddfaa420-06ee-475a-baf2-1aae6e2d1734" providerId="ADAL" clId="{14B99DEF-FE8B-5BE7-8B82-0A5515D1B777}" dt="2025-11-28T13:05:49.025" v="5675"/>
        <pc:sldMkLst>
          <pc:docMk/>
          <pc:sldMk cId="4037690764" sldId="264"/>
        </pc:sldMkLst>
        <pc:spChg chg="mod">
          <ac:chgData name="Shanice Clarke (2328766)" userId="ddfaa420-06ee-475a-baf2-1aae6e2d1734" providerId="ADAL" clId="{14B99DEF-FE8B-5BE7-8B82-0A5515D1B777}" dt="2025-11-28T11:39:38.502" v="5220"/>
          <ac:spMkLst>
            <pc:docMk/>
            <pc:sldMk cId="4037690764" sldId="264"/>
            <ac:spMk id="2" creationId="{6C721727-7213-AE0E-FE77-AC8775ED0798}"/>
          </ac:spMkLst>
        </pc:spChg>
        <pc:spChg chg="del mod">
          <ac:chgData name="Shanice Clarke (2328766)" userId="ddfaa420-06ee-475a-baf2-1aae6e2d1734" providerId="ADAL" clId="{14B99DEF-FE8B-5BE7-8B82-0A5515D1B777}" dt="2025-11-28T10:33:44.180" v="3089" actId="1032"/>
          <ac:spMkLst>
            <pc:docMk/>
            <pc:sldMk cId="4037690764" sldId="264"/>
            <ac:spMk id="3" creationId="{A3458D2D-F39B-DDCF-C99E-B0AEEB250F4B}"/>
          </ac:spMkLst>
        </pc:spChg>
        <pc:spChg chg="add del mod">
          <ac:chgData name="Shanice Clarke (2328766)" userId="ddfaa420-06ee-475a-baf2-1aae6e2d1734" providerId="ADAL" clId="{14B99DEF-FE8B-5BE7-8B82-0A5515D1B777}" dt="2025-11-28T10:37:23.387" v="3245" actId="478"/>
          <ac:spMkLst>
            <pc:docMk/>
            <pc:sldMk cId="4037690764" sldId="264"/>
            <ac:spMk id="6" creationId="{14A48962-90D5-6553-5CF4-3A2291618B42}"/>
          </ac:spMkLst>
        </pc:spChg>
        <pc:spChg chg="add del">
          <ac:chgData name="Shanice Clarke (2328766)" userId="ddfaa420-06ee-475a-baf2-1aae6e2d1734" providerId="ADAL" clId="{14B99DEF-FE8B-5BE7-8B82-0A5515D1B777}" dt="2025-11-28T10:44:07.698" v="3573" actId="26606"/>
          <ac:spMkLst>
            <pc:docMk/>
            <pc:sldMk cId="4037690764" sldId="264"/>
            <ac:spMk id="14" creationId="{CBD94887-6A10-4F62-8EE1-B2BCFA1F380F}"/>
          </ac:spMkLst>
        </pc:spChg>
        <pc:spChg chg="add del">
          <ac:chgData name="Shanice Clarke (2328766)" userId="ddfaa420-06ee-475a-baf2-1aae6e2d1734" providerId="ADAL" clId="{14B99DEF-FE8B-5BE7-8B82-0A5515D1B777}" dt="2025-11-28T10:59:48.644" v="4059"/>
          <ac:spMkLst>
            <pc:docMk/>
            <pc:sldMk cId="4037690764" sldId="264"/>
            <ac:spMk id="18" creationId="{CBD94887-6A10-4F62-8EE1-B2BCFA1F380F}"/>
          </ac:spMkLst>
        </pc:spChg>
        <pc:graphicFrameChg chg="add del mod modGraphic">
          <ac:chgData name="Shanice Clarke (2328766)" userId="ddfaa420-06ee-475a-baf2-1aae6e2d1734" providerId="ADAL" clId="{14B99DEF-FE8B-5BE7-8B82-0A5515D1B777}" dt="2025-11-28T10:37:21.284" v="3244" actId="478"/>
          <ac:graphicFrameMkLst>
            <pc:docMk/>
            <pc:sldMk cId="4037690764" sldId="264"/>
            <ac:graphicFrameMk id="4" creationId="{54560BEA-C8E6-3E6E-EDFC-43D8023CDF0E}"/>
          </ac:graphicFrameMkLst>
        </pc:graphicFrameChg>
        <pc:graphicFrameChg chg="add mod ord modGraphic">
          <ac:chgData name="Shanice Clarke (2328766)" userId="ddfaa420-06ee-475a-baf2-1aae6e2d1734" providerId="ADAL" clId="{14B99DEF-FE8B-5BE7-8B82-0A5515D1B777}" dt="2025-11-28T10:44:07.753" v="3574" actId="26606"/>
          <ac:graphicFrameMkLst>
            <pc:docMk/>
            <pc:sldMk cId="4037690764" sldId="264"/>
            <ac:graphicFrameMk id="7" creationId="{24B481D7-2D9F-8173-8A5C-5D6CD38B84B6}"/>
          </ac:graphicFrameMkLst>
        </pc:graphicFrameChg>
        <pc:picChg chg="add mod">
          <ac:chgData name="Shanice Clarke (2328766)" userId="ddfaa420-06ee-475a-baf2-1aae6e2d1734" providerId="ADAL" clId="{14B99DEF-FE8B-5BE7-8B82-0A5515D1B777}" dt="2025-11-28T13:05:49.025" v="5675"/>
          <ac:picMkLst>
            <pc:docMk/>
            <pc:sldMk cId="4037690764" sldId="264"/>
            <ac:picMk id="6" creationId="{1FFA2797-C96E-7BB3-5B0A-436A111886F9}"/>
          </ac:picMkLst>
        </pc:picChg>
        <pc:picChg chg="add mod ord">
          <ac:chgData name="Shanice Clarke (2328766)" userId="ddfaa420-06ee-475a-baf2-1aae6e2d1734" providerId="ADAL" clId="{14B99DEF-FE8B-5BE7-8B82-0A5515D1B777}" dt="2025-11-28T10:44:07.753" v="3574" actId="26606"/>
          <ac:picMkLst>
            <pc:docMk/>
            <pc:sldMk cId="4037690764" sldId="264"/>
            <ac:picMk id="9" creationId="{314B90E5-50D0-0A52-20D2-0039952A63EA}"/>
          </ac:picMkLst>
        </pc:picChg>
        <pc:picChg chg="add del">
          <ac:chgData name="Shanice Clarke (2328766)" userId="ddfaa420-06ee-475a-baf2-1aae6e2d1734" providerId="ADAL" clId="{14B99DEF-FE8B-5BE7-8B82-0A5515D1B777}" dt="2025-11-28T10:44:07.698" v="3573" actId="26606"/>
          <ac:picMkLst>
            <pc:docMk/>
            <pc:sldMk cId="4037690764" sldId="264"/>
            <ac:picMk id="16" creationId="{A3D512BA-228A-4979-9312-ACD246E1099D}"/>
          </ac:picMkLst>
        </pc:picChg>
        <pc:picChg chg="add del">
          <ac:chgData name="Shanice Clarke (2328766)" userId="ddfaa420-06ee-475a-baf2-1aae6e2d1734" providerId="ADAL" clId="{14B99DEF-FE8B-5BE7-8B82-0A5515D1B777}" dt="2025-11-28T10:59:48.644" v="4059"/>
          <ac:picMkLst>
            <pc:docMk/>
            <pc:sldMk cId="4037690764" sldId="264"/>
            <ac:picMk id="19" creationId="{A3D512BA-228A-4979-9312-ACD246E1099D}"/>
          </ac:picMkLst>
        </pc:picChg>
      </pc:sldChg>
      <pc:sldChg chg="addSp delSp modSp mod modTransition setBg setClrOvrMap delDesignElem modNotesTx">
        <pc:chgData name="Shanice Clarke (2328766)" userId="ddfaa420-06ee-475a-baf2-1aae6e2d1734" providerId="ADAL" clId="{14B99DEF-FE8B-5BE7-8B82-0A5515D1B777}" dt="2025-11-28T13:09:27.917" v="5718"/>
        <pc:sldMkLst>
          <pc:docMk/>
          <pc:sldMk cId="533012513" sldId="265"/>
        </pc:sldMkLst>
        <pc:spChg chg="mod">
          <ac:chgData name="Shanice Clarke (2328766)" userId="ddfaa420-06ee-475a-baf2-1aae6e2d1734" providerId="ADAL" clId="{14B99DEF-FE8B-5BE7-8B82-0A5515D1B777}" dt="2025-11-28T11:02:06.188" v="4101" actId="26606"/>
          <ac:spMkLst>
            <pc:docMk/>
            <pc:sldMk cId="533012513" sldId="265"/>
            <ac:spMk id="2" creationId="{2C31ABA2-78D8-4FFA-10A2-93594F6EE4A2}"/>
          </ac:spMkLst>
        </pc:spChg>
        <pc:spChg chg="del mod">
          <ac:chgData name="Shanice Clarke (2328766)" userId="ddfaa420-06ee-475a-baf2-1aae6e2d1734" providerId="ADAL" clId="{14B99DEF-FE8B-5BE7-8B82-0A5515D1B777}" dt="2025-11-28T10:18:55.220" v="2797" actId="478"/>
          <ac:spMkLst>
            <pc:docMk/>
            <pc:sldMk cId="533012513" sldId="265"/>
            <ac:spMk id="3" creationId="{5B31AC0A-AD4C-7353-CB80-871B04703E2B}"/>
          </ac:spMkLst>
        </pc:spChg>
        <pc:spChg chg="add del mod">
          <ac:chgData name="Shanice Clarke (2328766)" userId="ddfaa420-06ee-475a-baf2-1aae6e2d1734" providerId="ADAL" clId="{14B99DEF-FE8B-5BE7-8B82-0A5515D1B777}" dt="2025-11-28T10:24:44.416" v="3063" actId="26606"/>
          <ac:spMkLst>
            <pc:docMk/>
            <pc:sldMk cId="533012513" sldId="265"/>
            <ac:spMk id="4" creationId="{D1E3C84B-F712-3CCE-3EDF-002DE92E7AC8}"/>
          </ac:spMkLst>
        </pc:spChg>
        <pc:spChg chg="add del">
          <ac:chgData name="Shanice Clarke (2328766)" userId="ddfaa420-06ee-475a-baf2-1aae6e2d1734" providerId="ADAL" clId="{14B99DEF-FE8B-5BE7-8B82-0A5515D1B777}" dt="2025-11-28T10:24:44.416" v="3063" actId="26606"/>
          <ac:spMkLst>
            <pc:docMk/>
            <pc:sldMk cId="533012513" sldId="265"/>
            <ac:spMk id="9" creationId="{DF43132E-D4DF-4A83-9344-A782D0F5D9F6}"/>
          </ac:spMkLst>
        </pc:spChg>
        <pc:spChg chg="add del">
          <ac:chgData name="Shanice Clarke (2328766)" userId="ddfaa420-06ee-475a-baf2-1aae6e2d1734" providerId="ADAL" clId="{14B99DEF-FE8B-5BE7-8B82-0A5515D1B777}" dt="2025-11-28T10:59:48.644" v="4059"/>
          <ac:spMkLst>
            <pc:docMk/>
            <pc:sldMk cId="533012513" sldId="265"/>
            <ac:spMk id="16" creationId="{4117F0C1-BCBB-40C7-99D6-F703E7A4B5F3}"/>
          </ac:spMkLst>
        </pc:spChg>
        <pc:spChg chg="add del">
          <ac:chgData name="Shanice Clarke (2328766)" userId="ddfaa420-06ee-475a-baf2-1aae6e2d1734" providerId="ADAL" clId="{14B99DEF-FE8B-5BE7-8B82-0A5515D1B777}" dt="2025-11-28T10:23:23.129" v="2983" actId="26606"/>
          <ac:spMkLst>
            <pc:docMk/>
            <pc:sldMk cId="533012513" sldId="265"/>
            <ac:spMk id="17" creationId="{75F65CD9-825D-44BD-8681-D42D260D4C63}"/>
          </ac:spMkLst>
        </pc:spChg>
        <pc:spChg chg="add del">
          <ac:chgData name="Shanice Clarke (2328766)" userId="ddfaa420-06ee-475a-baf2-1aae6e2d1734" providerId="ADAL" clId="{14B99DEF-FE8B-5BE7-8B82-0A5515D1B777}" dt="2025-11-28T11:39:38.502" v="5220"/>
          <ac:spMkLst>
            <pc:docMk/>
            <pc:sldMk cId="533012513" sldId="265"/>
            <ac:spMk id="18" creationId="{75F65CD9-825D-44BD-8681-D42D260D4C63}"/>
          </ac:spMkLst>
        </pc:spChg>
        <pc:spChg chg="add del">
          <ac:chgData name="Shanice Clarke (2328766)" userId="ddfaa420-06ee-475a-baf2-1aae6e2d1734" providerId="ADAL" clId="{14B99DEF-FE8B-5BE7-8B82-0A5515D1B777}" dt="2025-11-28T10:23:23.129" v="2983" actId="26606"/>
          <ac:spMkLst>
            <pc:docMk/>
            <pc:sldMk cId="533012513" sldId="265"/>
            <ac:spMk id="19" creationId="{B2F64C47-BE0B-4DA4-A62F-C6922DD2082F}"/>
          </ac:spMkLst>
        </pc:spChg>
        <pc:spChg chg="add del">
          <ac:chgData name="Shanice Clarke (2328766)" userId="ddfaa420-06ee-475a-baf2-1aae6e2d1734" providerId="ADAL" clId="{14B99DEF-FE8B-5BE7-8B82-0A5515D1B777}" dt="2025-11-28T11:39:38.502" v="5220"/>
          <ac:spMkLst>
            <pc:docMk/>
            <pc:sldMk cId="533012513" sldId="265"/>
            <ac:spMk id="20" creationId="{B2F64C47-BE0B-4DA4-A62F-C6922DD2082F}"/>
          </ac:spMkLst>
        </pc:spChg>
        <pc:spChg chg="add del">
          <ac:chgData name="Shanice Clarke (2328766)" userId="ddfaa420-06ee-475a-baf2-1aae6e2d1734" providerId="ADAL" clId="{14B99DEF-FE8B-5BE7-8B82-0A5515D1B777}" dt="2025-11-28T10:59:48.644" v="4059"/>
          <ac:spMkLst>
            <pc:docMk/>
            <pc:sldMk cId="533012513" sldId="265"/>
            <ac:spMk id="21" creationId="{D1A5D8BC-B41A-4E96-91C4-D60F5162257E}"/>
          </ac:spMkLst>
        </pc:spChg>
        <pc:spChg chg="add del">
          <ac:chgData name="Shanice Clarke (2328766)" userId="ddfaa420-06ee-475a-baf2-1aae6e2d1734" providerId="ADAL" clId="{14B99DEF-FE8B-5BE7-8B82-0A5515D1B777}" dt="2025-11-28T10:59:48.644" v="4059"/>
          <ac:spMkLst>
            <pc:docMk/>
            <pc:sldMk cId="533012513" sldId="265"/>
            <ac:spMk id="25" creationId="{51287385-D3EA-47A8-A127-6061791ADBB6}"/>
          </ac:spMkLst>
        </pc:spChg>
        <pc:graphicFrameChg chg="add del">
          <ac:chgData name="Shanice Clarke (2328766)" userId="ddfaa420-06ee-475a-baf2-1aae6e2d1734" providerId="ADAL" clId="{14B99DEF-FE8B-5BE7-8B82-0A5515D1B777}" dt="2025-11-28T10:23:03.339" v="2981" actId="26606"/>
          <ac:graphicFrameMkLst>
            <pc:docMk/>
            <pc:sldMk cId="533012513" sldId="265"/>
            <ac:graphicFrameMk id="13" creationId="{25B586FC-2480-4DB4-B80B-7BF4B4E2BB22}"/>
          </ac:graphicFrameMkLst>
        </pc:graphicFrameChg>
        <pc:graphicFrameChg chg="add mod modGraphic">
          <ac:chgData name="Shanice Clarke (2328766)" userId="ddfaa420-06ee-475a-baf2-1aae6e2d1734" providerId="ADAL" clId="{14B99DEF-FE8B-5BE7-8B82-0A5515D1B777}" dt="2025-11-28T11:02:06.188" v="4101" actId="26606"/>
          <ac:graphicFrameMkLst>
            <pc:docMk/>
            <pc:sldMk cId="533012513" sldId="265"/>
            <ac:graphicFrameMk id="14" creationId="{8CCC30D1-378C-953F-AD01-134A24801156}"/>
          </ac:graphicFrameMkLst>
        </pc:graphicFrameChg>
        <pc:graphicFrameChg chg="add del">
          <ac:chgData name="Shanice Clarke (2328766)" userId="ddfaa420-06ee-475a-baf2-1aae6e2d1734" providerId="ADAL" clId="{14B99DEF-FE8B-5BE7-8B82-0A5515D1B777}" dt="2025-11-28T10:23:23.129" v="2983" actId="26606"/>
          <ac:graphicFrameMkLst>
            <pc:docMk/>
            <pc:sldMk cId="533012513" sldId="265"/>
            <ac:graphicFrameMk id="15" creationId="{88610BBD-319B-DF98-DAFF-6C92B2BBC0F1}"/>
          </ac:graphicFrameMkLst>
        </pc:graphicFrameChg>
        <pc:picChg chg="add mod">
          <ac:chgData name="Shanice Clarke (2328766)" userId="ddfaa420-06ee-475a-baf2-1aae6e2d1734" providerId="ADAL" clId="{14B99DEF-FE8B-5BE7-8B82-0A5515D1B777}" dt="2025-11-28T13:09:27.917" v="5718"/>
          <ac:picMkLst>
            <pc:docMk/>
            <pc:sldMk cId="533012513" sldId="265"/>
            <ac:picMk id="6" creationId="{CF5F75F9-546A-27FC-039A-1FA5DA267B46}"/>
          </ac:picMkLst>
        </pc:picChg>
        <pc:picChg chg="add del">
          <ac:chgData name="Shanice Clarke (2328766)" userId="ddfaa420-06ee-475a-baf2-1aae6e2d1734" providerId="ADAL" clId="{14B99DEF-FE8B-5BE7-8B82-0A5515D1B777}" dt="2025-11-28T10:24:44.416" v="3063" actId="26606"/>
          <ac:picMkLst>
            <pc:docMk/>
            <pc:sldMk cId="533012513" sldId="265"/>
            <ac:picMk id="7" creationId="{18BD78ED-75E1-4879-B369-BC61F7C45E22}"/>
          </ac:picMkLst>
        </pc:picChg>
        <pc:picChg chg="add del">
          <ac:chgData name="Shanice Clarke (2328766)" userId="ddfaa420-06ee-475a-baf2-1aae6e2d1734" providerId="ADAL" clId="{14B99DEF-FE8B-5BE7-8B82-0A5515D1B777}" dt="2025-11-28T10:59:48.644" v="4059"/>
          <ac:picMkLst>
            <pc:docMk/>
            <pc:sldMk cId="533012513" sldId="265"/>
            <ac:picMk id="23" creationId="{0D321D5F-FA18-4271-9EAA-0BEA14116BB5}"/>
          </ac:picMkLst>
        </pc:picChg>
        <pc:cxnChg chg="add del">
          <ac:chgData name="Shanice Clarke (2328766)" userId="ddfaa420-06ee-475a-baf2-1aae6e2d1734" providerId="ADAL" clId="{14B99DEF-FE8B-5BE7-8B82-0A5515D1B777}" dt="2025-11-28T10:24:44.416" v="3063" actId="26606"/>
          <ac:cxnSpMkLst>
            <pc:docMk/>
            <pc:sldMk cId="533012513" sldId="265"/>
            <ac:cxnSpMk id="11" creationId="{6AA24BC1-1577-4586-AD7A-417660E37253}"/>
          </ac:cxnSpMkLst>
        </pc:cxnChg>
      </pc:sldChg>
      <pc:sldChg chg="addSp delSp modSp mod modTransition setBg addAnim setClrOvrMap delDesignElem">
        <pc:chgData name="Shanice Clarke (2328766)" userId="ddfaa420-06ee-475a-baf2-1aae6e2d1734" providerId="ADAL" clId="{14B99DEF-FE8B-5BE7-8B82-0A5515D1B777}" dt="2025-11-28T13:13:38.425" v="5719"/>
        <pc:sldMkLst>
          <pc:docMk/>
          <pc:sldMk cId="2784438996" sldId="266"/>
        </pc:sldMkLst>
        <pc:spChg chg="mod">
          <ac:chgData name="Shanice Clarke (2328766)" userId="ddfaa420-06ee-475a-baf2-1aae6e2d1734" providerId="ADAL" clId="{14B99DEF-FE8B-5BE7-8B82-0A5515D1B777}" dt="2025-11-27T12:12:52.369" v="61" actId="26606"/>
          <ac:spMkLst>
            <pc:docMk/>
            <pc:sldMk cId="2784438996" sldId="266"/>
            <ac:spMk id="2" creationId="{AFA10AFC-119E-FB22-31D9-6AAE95871FB7}"/>
          </ac:spMkLst>
        </pc:spChg>
        <pc:spChg chg="add del mod">
          <ac:chgData name="Shanice Clarke (2328766)" userId="ddfaa420-06ee-475a-baf2-1aae6e2d1734" providerId="ADAL" clId="{14B99DEF-FE8B-5BE7-8B82-0A5515D1B777}" dt="2025-11-28T11:47:16.961" v="5242" actId="26606"/>
          <ac:spMkLst>
            <pc:docMk/>
            <pc:sldMk cId="2784438996" sldId="266"/>
            <ac:spMk id="3" creationId="{EB86BB7A-3AF8-E70B-B9DE-D661DA5222A2}"/>
          </ac:spMkLst>
        </pc:spChg>
        <pc:spChg chg="del">
          <ac:chgData name="Shanice Clarke (2328766)" userId="ddfaa420-06ee-475a-baf2-1aae6e2d1734" providerId="ADAL" clId="{14B99DEF-FE8B-5BE7-8B82-0A5515D1B777}" dt="2025-11-27T12:11:26.340" v="8"/>
          <ac:spMkLst>
            <pc:docMk/>
            <pc:sldMk cId="2784438996" sldId="266"/>
            <ac:spMk id="9" creationId="{ED587E41-605C-A8E4-8BA5-0E0B3797C9AA}"/>
          </ac:spMkLst>
        </pc:spChg>
        <pc:spChg chg="del">
          <ac:chgData name="Shanice Clarke (2328766)" userId="ddfaa420-06ee-475a-baf2-1aae6e2d1734" providerId="ADAL" clId="{14B99DEF-FE8B-5BE7-8B82-0A5515D1B777}" dt="2025-11-27T12:11:26.340" v="8"/>
          <ac:spMkLst>
            <pc:docMk/>
            <pc:sldMk cId="2784438996" sldId="266"/>
            <ac:spMk id="11" creationId="{EBD48A03-0DF9-3063-CB15-1BC2AEC79F1C}"/>
          </ac:spMkLst>
        </pc:spChg>
        <pc:spChg chg="add del">
          <ac:chgData name="Shanice Clarke (2328766)" userId="ddfaa420-06ee-475a-baf2-1aae6e2d1734" providerId="ADAL" clId="{14B99DEF-FE8B-5BE7-8B82-0A5515D1B777}" dt="2025-11-27T12:13:32.259" v="72"/>
          <ac:spMkLst>
            <pc:docMk/>
            <pc:sldMk cId="2784438996" sldId="266"/>
            <ac:spMk id="14" creationId="{F4A20210-FA90-4B6D-8D2E-1B90054E097A}"/>
          </ac:spMkLst>
        </pc:spChg>
        <pc:spChg chg="add del">
          <ac:chgData name="Shanice Clarke (2328766)" userId="ddfaa420-06ee-475a-baf2-1aae6e2d1734" providerId="ADAL" clId="{14B99DEF-FE8B-5BE7-8B82-0A5515D1B777}" dt="2025-11-27T12:13:32.259" v="72"/>
          <ac:spMkLst>
            <pc:docMk/>
            <pc:sldMk cId="2784438996" sldId="266"/>
            <ac:spMk id="16" creationId="{39213B44-68B7-47E7-B506-5C79FCF80924}"/>
          </ac:spMkLst>
        </pc:spChg>
        <pc:grpChg chg="add del">
          <ac:chgData name="Shanice Clarke (2328766)" userId="ddfaa420-06ee-475a-baf2-1aae6e2d1734" providerId="ADAL" clId="{14B99DEF-FE8B-5BE7-8B82-0A5515D1B777}" dt="2025-11-27T12:13:32.259" v="72"/>
          <ac:grpSpMkLst>
            <pc:docMk/>
            <pc:sldMk cId="2784438996" sldId="266"/>
            <ac:grpSpMk id="18" creationId="{39084D60-65A6-45F8-8C17-3529E43F1C39}"/>
          </ac:grpSpMkLst>
        </pc:grpChg>
        <pc:graphicFrameChg chg="add mod">
          <ac:chgData name="Shanice Clarke (2328766)" userId="ddfaa420-06ee-475a-baf2-1aae6e2d1734" providerId="ADAL" clId="{14B99DEF-FE8B-5BE7-8B82-0A5515D1B777}" dt="2025-11-28T11:48:03.056" v="5243" actId="20577"/>
          <ac:graphicFrameMkLst>
            <pc:docMk/>
            <pc:sldMk cId="2784438996" sldId="266"/>
            <ac:graphicFrameMk id="7" creationId="{79459AD1-E0CA-372F-109D-B40DB14B6DA3}"/>
          </ac:graphicFrameMkLst>
        </pc:graphicFrameChg>
        <pc:picChg chg="mod">
          <ac:chgData name="Shanice Clarke (2328766)" userId="ddfaa420-06ee-475a-baf2-1aae6e2d1734" providerId="ADAL" clId="{14B99DEF-FE8B-5BE7-8B82-0A5515D1B777}" dt="2025-11-27T12:12:52.369" v="61" actId="26606"/>
          <ac:picMkLst>
            <pc:docMk/>
            <pc:sldMk cId="2784438996" sldId="266"/>
            <ac:picMk id="5" creationId="{D5BD832F-5BF1-BFCC-A561-AEDC3AC1266A}"/>
          </ac:picMkLst>
        </pc:picChg>
        <pc:picChg chg="add mod">
          <ac:chgData name="Shanice Clarke (2328766)" userId="ddfaa420-06ee-475a-baf2-1aae6e2d1734" providerId="ADAL" clId="{14B99DEF-FE8B-5BE7-8B82-0A5515D1B777}" dt="2025-11-28T13:13:38.425" v="5719"/>
          <ac:picMkLst>
            <pc:docMk/>
            <pc:sldMk cId="2784438996" sldId="266"/>
            <ac:picMk id="8" creationId="{86072E89-968D-A96C-CAB5-940707920E48}"/>
          </ac:picMkLst>
        </pc:picChg>
        <pc:picChg chg="add del">
          <ac:chgData name="Shanice Clarke (2328766)" userId="ddfaa420-06ee-475a-baf2-1aae6e2d1734" providerId="ADAL" clId="{14B99DEF-FE8B-5BE7-8B82-0A5515D1B777}" dt="2025-11-27T12:13:32.259" v="72"/>
          <ac:picMkLst>
            <pc:docMk/>
            <pc:sldMk cId="2784438996" sldId="266"/>
            <ac:picMk id="10" creationId="{CBECFFDC-94DB-4DA3-94FE-22FEDDA8FA30}"/>
          </ac:picMkLst>
        </pc:picChg>
        <pc:picChg chg="add del">
          <ac:chgData name="Shanice Clarke (2328766)" userId="ddfaa420-06ee-475a-baf2-1aae6e2d1734" providerId="ADAL" clId="{14B99DEF-FE8B-5BE7-8B82-0A5515D1B777}" dt="2025-11-27T12:13:32.259" v="72"/>
          <ac:picMkLst>
            <pc:docMk/>
            <pc:sldMk cId="2784438996" sldId="266"/>
            <ac:picMk id="12" creationId="{545F67A4-7428-47F3-AE14-8CA43D976E11}"/>
          </ac:picMkLst>
        </pc:picChg>
      </pc:sldChg>
      <pc:sldChg chg="addSp delSp modSp mod modTransition setBg addAnim modAnim setClrOvrMap delDesignElem modNotesTx">
        <pc:chgData name="Shanice Clarke (2328766)" userId="ddfaa420-06ee-475a-baf2-1aae6e2d1734" providerId="ADAL" clId="{14B99DEF-FE8B-5BE7-8B82-0A5515D1B777}" dt="2025-11-28T13:15:59.864" v="5724"/>
        <pc:sldMkLst>
          <pc:docMk/>
          <pc:sldMk cId="3883244934" sldId="267"/>
        </pc:sldMkLst>
        <pc:spChg chg="mod">
          <ac:chgData name="Shanice Clarke (2328766)" userId="ddfaa420-06ee-475a-baf2-1aae6e2d1734" providerId="ADAL" clId="{14B99DEF-FE8B-5BE7-8B82-0A5515D1B777}" dt="2025-11-28T11:43:03.449" v="5235" actId="26606"/>
          <ac:spMkLst>
            <pc:docMk/>
            <pc:sldMk cId="3883244934" sldId="267"/>
            <ac:spMk id="2" creationId="{DD4B6C89-A00B-0CCF-AF9B-B20144C3D7E2}"/>
          </ac:spMkLst>
        </pc:spChg>
        <pc:spChg chg="add mod ord">
          <ac:chgData name="Shanice Clarke (2328766)" userId="ddfaa420-06ee-475a-baf2-1aae6e2d1734" providerId="ADAL" clId="{14B99DEF-FE8B-5BE7-8B82-0A5515D1B777}" dt="2025-11-28T11:43:03.449" v="5235" actId="26606"/>
          <ac:spMkLst>
            <pc:docMk/>
            <pc:sldMk cId="3883244934" sldId="267"/>
            <ac:spMk id="3" creationId="{D472987D-5AD5-FFF0-AA34-CD0728ED2349}"/>
          </ac:spMkLst>
        </pc:spChg>
        <pc:spChg chg="del mod">
          <ac:chgData name="Shanice Clarke (2328766)" userId="ddfaa420-06ee-475a-baf2-1aae6e2d1734" providerId="ADAL" clId="{14B99DEF-FE8B-5BE7-8B82-0A5515D1B777}" dt="2025-11-28T10:44:53.466" v="3576" actId="478"/>
          <ac:spMkLst>
            <pc:docMk/>
            <pc:sldMk cId="3883244934" sldId="267"/>
            <ac:spMk id="3" creationId="{E0B23C7F-C3D8-7F30-8C7D-6190BB27F042}"/>
          </ac:spMkLst>
        </pc:spChg>
        <pc:spChg chg="add del mod">
          <ac:chgData name="Shanice Clarke (2328766)" userId="ddfaa420-06ee-475a-baf2-1aae6e2d1734" providerId="ADAL" clId="{14B99DEF-FE8B-5BE7-8B82-0A5515D1B777}" dt="2025-11-28T11:27:01.933" v="5166" actId="26606"/>
          <ac:spMkLst>
            <pc:docMk/>
            <pc:sldMk cId="3883244934" sldId="267"/>
            <ac:spMk id="4" creationId="{09171274-F504-EF15-7131-B9991CD2C716}"/>
          </ac:spMkLst>
        </pc:spChg>
        <pc:spChg chg="add del mod">
          <ac:chgData name="Shanice Clarke (2328766)" userId="ddfaa420-06ee-475a-baf2-1aae6e2d1734" providerId="ADAL" clId="{14B99DEF-FE8B-5BE7-8B82-0A5515D1B777}" dt="2025-11-28T11:29:40.541" v="5174" actId="478"/>
          <ac:spMkLst>
            <pc:docMk/>
            <pc:sldMk cId="3883244934" sldId="267"/>
            <ac:spMk id="9" creationId="{6AB68444-25EB-12AD-6FC4-7983AF9DDF2B}"/>
          </ac:spMkLst>
        </pc:spChg>
        <pc:spChg chg="add del mod">
          <ac:chgData name="Shanice Clarke (2328766)" userId="ddfaa420-06ee-475a-baf2-1aae6e2d1734" providerId="ADAL" clId="{14B99DEF-FE8B-5BE7-8B82-0A5515D1B777}" dt="2025-11-28T11:37:22.920" v="5208" actId="26606"/>
          <ac:spMkLst>
            <pc:docMk/>
            <pc:sldMk cId="3883244934" sldId="267"/>
            <ac:spMk id="10" creationId="{BB7E5980-82C1-3B1A-1147-2A238BA5BA01}"/>
          </ac:spMkLst>
        </pc:spChg>
        <pc:spChg chg="add del">
          <ac:chgData name="Shanice Clarke (2328766)" userId="ddfaa420-06ee-475a-baf2-1aae6e2d1734" providerId="ADAL" clId="{14B99DEF-FE8B-5BE7-8B82-0A5515D1B777}" dt="2025-11-28T10:47:17.251" v="3599" actId="26606"/>
          <ac:spMkLst>
            <pc:docMk/>
            <pc:sldMk cId="3883244934" sldId="267"/>
            <ac:spMk id="13" creationId="{09C946AC-2072-4946-A2B8-39F09D0944EE}"/>
          </ac:spMkLst>
        </pc:spChg>
        <pc:spChg chg="add del mod">
          <ac:chgData name="Shanice Clarke (2328766)" userId="ddfaa420-06ee-475a-baf2-1aae6e2d1734" providerId="ADAL" clId="{14B99DEF-FE8B-5BE7-8B82-0A5515D1B777}" dt="2025-11-28T11:39:55.988" v="5223" actId="478"/>
          <ac:spMkLst>
            <pc:docMk/>
            <pc:sldMk cId="3883244934" sldId="267"/>
            <ac:spMk id="13" creationId="{F4005324-C5B8-C564-7372-74D3C1AF63D3}"/>
          </ac:spMkLst>
        </pc:spChg>
        <pc:spChg chg="add del">
          <ac:chgData name="Shanice Clarke (2328766)" userId="ddfaa420-06ee-475a-baf2-1aae6e2d1734" providerId="ADAL" clId="{14B99DEF-FE8B-5BE7-8B82-0A5515D1B777}" dt="2025-11-28T11:36:14.453" v="5200" actId="26606"/>
          <ac:spMkLst>
            <pc:docMk/>
            <pc:sldMk cId="3883244934" sldId="267"/>
            <ac:spMk id="14" creationId="{ED10CF64-F588-4794-80E9-12CBA1784939}"/>
          </ac:spMkLst>
        </pc:spChg>
        <pc:spChg chg="add del mod">
          <ac:chgData name="Shanice Clarke (2328766)" userId="ddfaa420-06ee-475a-baf2-1aae6e2d1734" providerId="ADAL" clId="{14B99DEF-FE8B-5BE7-8B82-0A5515D1B777}" dt="2025-11-28T11:42:17.449" v="5234" actId="26606"/>
          <ac:spMkLst>
            <pc:docMk/>
            <pc:sldMk cId="3883244934" sldId="267"/>
            <ac:spMk id="15" creationId="{42CFD829-B891-B455-24FC-8A806EB9467B}"/>
          </ac:spMkLst>
        </pc:spChg>
        <pc:spChg chg="add del">
          <ac:chgData name="Shanice Clarke (2328766)" userId="ddfaa420-06ee-475a-baf2-1aae6e2d1734" providerId="ADAL" clId="{14B99DEF-FE8B-5BE7-8B82-0A5515D1B777}" dt="2025-11-28T10:47:17.251" v="3599" actId="26606"/>
          <ac:spMkLst>
            <pc:docMk/>
            <pc:sldMk cId="3883244934" sldId="267"/>
            <ac:spMk id="17" creationId="{559FD8B5-8CC4-4CFE-BD2A-1216B1F2C3DB}"/>
          </ac:spMkLst>
        </pc:spChg>
        <pc:spChg chg="add del">
          <ac:chgData name="Shanice Clarke (2328766)" userId="ddfaa420-06ee-475a-baf2-1aae6e2d1734" providerId="ADAL" clId="{14B99DEF-FE8B-5BE7-8B82-0A5515D1B777}" dt="2025-11-28T10:47:17.251" v="3599" actId="26606"/>
          <ac:spMkLst>
            <pc:docMk/>
            <pc:sldMk cId="3883244934" sldId="267"/>
            <ac:spMk id="19" creationId="{9ECF13F4-3D2A-4F2E-9BBD-3038670D21ED}"/>
          </ac:spMkLst>
        </pc:spChg>
        <pc:grpChg chg="add del">
          <ac:chgData name="Shanice Clarke (2328766)" userId="ddfaa420-06ee-475a-baf2-1aae6e2d1734" providerId="ADAL" clId="{14B99DEF-FE8B-5BE7-8B82-0A5515D1B777}" dt="2025-11-28T10:47:17.251" v="3599" actId="26606"/>
          <ac:grpSpMkLst>
            <pc:docMk/>
            <pc:sldMk cId="3883244934" sldId="267"/>
            <ac:grpSpMk id="21" creationId="{19660E16-DCC0-4B6C-8E84-4C292580059F}"/>
          </ac:grpSpMkLst>
        </pc:grpChg>
        <pc:graphicFrameChg chg="add del mod">
          <ac:chgData name="Shanice Clarke (2328766)" userId="ddfaa420-06ee-475a-baf2-1aae6e2d1734" providerId="ADAL" clId="{14B99DEF-FE8B-5BE7-8B82-0A5515D1B777}" dt="2025-11-28T11:34:14.930" v="5182" actId="478"/>
          <ac:graphicFrameMkLst>
            <pc:docMk/>
            <pc:sldMk cId="3883244934" sldId="267"/>
            <ac:graphicFrameMk id="7" creationId="{93468D37-93D3-20C6-179D-A886ACF537CA}"/>
          </ac:graphicFrameMkLst>
        </pc:graphicFrameChg>
        <pc:graphicFrameChg chg="add mod">
          <ac:chgData name="Shanice Clarke (2328766)" userId="ddfaa420-06ee-475a-baf2-1aae6e2d1734" providerId="ADAL" clId="{14B99DEF-FE8B-5BE7-8B82-0A5515D1B777}" dt="2025-11-28T11:42:04.460" v="5232" actId="12084"/>
          <ac:graphicFrameMkLst>
            <pc:docMk/>
            <pc:sldMk cId="3883244934" sldId="267"/>
            <ac:graphicFrameMk id="17" creationId="{402BB90F-EA89-1F61-2423-435DCE869E1F}"/>
          </ac:graphicFrameMkLst>
        </pc:graphicFrameChg>
        <pc:graphicFrameChg chg="add del">
          <ac:chgData name="Shanice Clarke (2328766)" userId="ddfaa420-06ee-475a-baf2-1aae6e2d1734" providerId="ADAL" clId="{14B99DEF-FE8B-5BE7-8B82-0A5515D1B777}" dt="2025-11-28T11:40:20.980" v="5224" actId="478"/>
          <ac:graphicFrameMkLst>
            <pc:docMk/>
            <pc:sldMk cId="3883244934" sldId="267"/>
            <ac:graphicFrameMk id="20" creationId="{6F6344F6-C267-48D8-4AF8-F3A8CA0DF978}"/>
          </ac:graphicFrameMkLst>
        </pc:graphicFrameChg>
        <pc:picChg chg="add del">
          <ac:chgData name="Shanice Clarke (2328766)" userId="ddfaa420-06ee-475a-baf2-1aae6e2d1734" providerId="ADAL" clId="{14B99DEF-FE8B-5BE7-8B82-0A5515D1B777}" dt="2025-11-28T10:47:02.951" v="3597" actId="478"/>
          <ac:picMkLst>
            <pc:docMk/>
            <pc:sldMk cId="3883244934" sldId="267"/>
            <ac:picMk id="5" creationId="{4A9C1508-1839-DBD0-3972-319AE351C11B}"/>
          </ac:picMkLst>
        </pc:picChg>
        <pc:picChg chg="add del mod">
          <ac:chgData name="Shanice Clarke (2328766)" userId="ddfaa420-06ee-475a-baf2-1aae6e2d1734" providerId="ADAL" clId="{14B99DEF-FE8B-5BE7-8B82-0A5515D1B777}" dt="2025-11-28T11:26:40.524" v="5161" actId="478"/>
          <ac:picMkLst>
            <pc:docMk/>
            <pc:sldMk cId="3883244934" sldId="267"/>
            <ac:picMk id="6" creationId="{22DA1A33-58F6-D241-57E7-2686A855DD11}"/>
          </ac:picMkLst>
        </pc:picChg>
        <pc:picChg chg="add del mod">
          <ac:chgData name="Shanice Clarke (2328766)" userId="ddfaa420-06ee-475a-baf2-1aae6e2d1734" providerId="ADAL" clId="{14B99DEF-FE8B-5BE7-8B82-0A5515D1B777}" dt="2025-11-28T11:28:59.728" v="5172" actId="478"/>
          <ac:picMkLst>
            <pc:docMk/>
            <pc:sldMk cId="3883244934" sldId="267"/>
            <ac:picMk id="8" creationId="{40864896-E470-4DBA-947D-EFF4930ABAB1}"/>
          </ac:picMkLst>
        </pc:picChg>
        <pc:picChg chg="add del">
          <ac:chgData name="Shanice Clarke (2328766)" userId="ddfaa420-06ee-475a-baf2-1aae6e2d1734" providerId="ADAL" clId="{14B99DEF-FE8B-5BE7-8B82-0A5515D1B777}" dt="2025-11-28T10:47:17.251" v="3599" actId="26606"/>
          <ac:picMkLst>
            <pc:docMk/>
            <pc:sldMk cId="3883244934" sldId="267"/>
            <ac:picMk id="11" creationId="{6AF6706C-CF07-43A1-BCC4-CBA5D33820DA}"/>
          </ac:picMkLst>
        </pc:picChg>
        <pc:picChg chg="add del">
          <ac:chgData name="Shanice Clarke (2328766)" userId="ddfaa420-06ee-475a-baf2-1aae6e2d1734" providerId="ADAL" clId="{14B99DEF-FE8B-5BE7-8B82-0A5515D1B777}" dt="2025-11-28T11:36:14.453" v="5200" actId="26606"/>
          <ac:picMkLst>
            <pc:docMk/>
            <pc:sldMk cId="3883244934" sldId="267"/>
            <ac:picMk id="12" creationId="{0C8B7D16-051E-4562-B872-ABF369C457CA}"/>
          </ac:picMkLst>
        </pc:picChg>
        <pc:picChg chg="add del">
          <ac:chgData name="Shanice Clarke (2328766)" userId="ddfaa420-06ee-475a-baf2-1aae6e2d1734" providerId="ADAL" clId="{14B99DEF-FE8B-5BE7-8B82-0A5515D1B777}" dt="2025-11-28T10:47:17.251" v="3599" actId="26606"/>
          <ac:picMkLst>
            <pc:docMk/>
            <pc:sldMk cId="3883244934" sldId="267"/>
            <ac:picMk id="15" creationId="{A748C8C8-F348-4D00-852A-26DD9EBCC24C}"/>
          </ac:picMkLst>
        </pc:picChg>
        <pc:picChg chg="add del">
          <ac:chgData name="Shanice Clarke (2328766)" userId="ddfaa420-06ee-475a-baf2-1aae6e2d1734" providerId="ADAL" clId="{14B99DEF-FE8B-5BE7-8B82-0A5515D1B777}" dt="2025-11-28T11:36:21.950" v="5203" actId="26606"/>
          <ac:picMkLst>
            <pc:docMk/>
            <pc:sldMk cId="3883244934" sldId="267"/>
            <ac:picMk id="16" creationId="{CBECFFDC-94DB-4DA3-94FE-22FEDDA8FA30}"/>
          </ac:picMkLst>
        </pc:picChg>
        <pc:picChg chg="add del">
          <ac:chgData name="Shanice Clarke (2328766)" userId="ddfaa420-06ee-475a-baf2-1aae6e2d1734" providerId="ADAL" clId="{14B99DEF-FE8B-5BE7-8B82-0A5515D1B777}" dt="2025-11-28T11:36:21.950" v="5203" actId="26606"/>
          <ac:picMkLst>
            <pc:docMk/>
            <pc:sldMk cId="3883244934" sldId="267"/>
            <ac:picMk id="18" creationId="{98BF0107-3463-486E-B9EE-5A5727B4F7FB}"/>
          </ac:picMkLst>
        </pc:picChg>
        <pc:picChg chg="add del mod">
          <ac:chgData name="Shanice Clarke (2328766)" userId="ddfaa420-06ee-475a-baf2-1aae6e2d1734" providerId="ADAL" clId="{14B99DEF-FE8B-5BE7-8B82-0A5515D1B777}" dt="2025-11-28T13:14:08.797" v="5721"/>
          <ac:picMkLst>
            <pc:docMk/>
            <pc:sldMk cId="3883244934" sldId="267"/>
            <ac:picMk id="22" creationId="{4C581311-EBC0-0E50-777C-9BB236D0D4F7}"/>
          </ac:picMkLst>
        </pc:picChg>
        <pc:picChg chg="add del mod">
          <ac:chgData name="Shanice Clarke (2328766)" userId="ddfaa420-06ee-475a-baf2-1aae6e2d1734" providerId="ADAL" clId="{14B99DEF-FE8B-5BE7-8B82-0A5515D1B777}" dt="2025-11-28T13:15:07.133" v="5723"/>
          <ac:picMkLst>
            <pc:docMk/>
            <pc:sldMk cId="3883244934" sldId="267"/>
            <ac:picMk id="26" creationId="{4C3F0E57-1B71-10BA-1DEF-6FB98A989EDB}"/>
          </ac:picMkLst>
        </pc:picChg>
        <pc:picChg chg="add mod">
          <ac:chgData name="Shanice Clarke (2328766)" userId="ddfaa420-06ee-475a-baf2-1aae6e2d1734" providerId="ADAL" clId="{14B99DEF-FE8B-5BE7-8B82-0A5515D1B777}" dt="2025-11-28T13:15:59.864" v="5724"/>
          <ac:picMkLst>
            <pc:docMk/>
            <pc:sldMk cId="3883244934" sldId="267"/>
            <ac:picMk id="30" creationId="{74A2E794-4AD7-1469-C645-2B550847C838}"/>
          </ac:picMkLst>
        </pc:picChg>
        <pc:picChg chg="add del">
          <ac:chgData name="Shanice Clarke (2328766)" userId="ddfaa420-06ee-475a-baf2-1aae6e2d1734" providerId="ADAL" clId="{14B99DEF-FE8B-5BE7-8B82-0A5515D1B777}" dt="2025-11-28T10:59:48.644" v="4059"/>
          <ac:picMkLst>
            <pc:docMk/>
            <pc:sldMk cId="3883244934" sldId="267"/>
            <ac:picMk id="101" creationId="{CBECFFDC-94DB-4DA3-94FE-22FEDDA8FA30}"/>
          </ac:picMkLst>
        </pc:picChg>
        <pc:picChg chg="add del">
          <ac:chgData name="Shanice Clarke (2328766)" userId="ddfaa420-06ee-475a-baf2-1aae6e2d1734" providerId="ADAL" clId="{14B99DEF-FE8B-5BE7-8B82-0A5515D1B777}" dt="2025-11-28T10:59:48.644" v="4059"/>
          <ac:picMkLst>
            <pc:docMk/>
            <pc:sldMk cId="3883244934" sldId="267"/>
            <ac:picMk id="102" creationId="{C2D75EE2-CF15-45F1-A961-37B449E21483}"/>
          </ac:picMkLst>
        </pc:picChg>
      </pc:sldChg>
      <pc:sldChg chg="addSp delSp modSp mod modTransition setBg modAnim modNotesTx">
        <pc:chgData name="Shanice Clarke (2328766)" userId="ddfaa420-06ee-475a-baf2-1aae6e2d1734" providerId="ADAL" clId="{14B99DEF-FE8B-5BE7-8B82-0A5515D1B777}" dt="2025-11-28T13:19:21.861" v="5727"/>
        <pc:sldMkLst>
          <pc:docMk/>
          <pc:sldMk cId="581768575" sldId="268"/>
        </pc:sldMkLst>
        <pc:spChg chg="mod">
          <ac:chgData name="Shanice Clarke (2328766)" userId="ddfaa420-06ee-475a-baf2-1aae6e2d1734" providerId="ADAL" clId="{14B99DEF-FE8B-5BE7-8B82-0A5515D1B777}" dt="2025-11-28T11:13:43.434" v="5036" actId="1076"/>
          <ac:spMkLst>
            <pc:docMk/>
            <pc:sldMk cId="581768575" sldId="268"/>
            <ac:spMk id="2" creationId="{79C632FD-74CD-90DB-7130-8B4AAE4667DD}"/>
          </ac:spMkLst>
        </pc:spChg>
        <pc:spChg chg="del mod">
          <ac:chgData name="Shanice Clarke (2328766)" userId="ddfaa420-06ee-475a-baf2-1aae6e2d1734" providerId="ADAL" clId="{14B99DEF-FE8B-5BE7-8B82-0A5515D1B777}" dt="2025-11-28T11:02:31.872" v="4102" actId="478"/>
          <ac:spMkLst>
            <pc:docMk/>
            <pc:sldMk cId="581768575" sldId="268"/>
            <ac:spMk id="3" creationId="{7015BE35-2F08-7016-410E-0AB2F75F3034}"/>
          </ac:spMkLst>
        </pc:spChg>
        <pc:spChg chg="add del mod">
          <ac:chgData name="Shanice Clarke (2328766)" userId="ddfaa420-06ee-475a-baf2-1aae6e2d1734" providerId="ADAL" clId="{14B99DEF-FE8B-5BE7-8B82-0A5515D1B777}" dt="2025-11-28T11:13:34.525" v="5035" actId="478"/>
          <ac:spMkLst>
            <pc:docMk/>
            <pc:sldMk cId="581768575" sldId="268"/>
            <ac:spMk id="4" creationId="{6A931B5D-A502-00DC-9055-7BC6D7786C44}"/>
          </ac:spMkLst>
        </pc:spChg>
        <pc:spChg chg="add mod">
          <ac:chgData name="Shanice Clarke (2328766)" userId="ddfaa420-06ee-475a-baf2-1aae6e2d1734" providerId="ADAL" clId="{14B99DEF-FE8B-5BE7-8B82-0A5515D1B777}" dt="2025-11-28T11:13:48.868" v="5037" actId="1076"/>
          <ac:spMkLst>
            <pc:docMk/>
            <pc:sldMk cId="581768575" sldId="268"/>
            <ac:spMk id="5" creationId="{81A2CF33-13A4-B40A-54F9-416CF7E39415}"/>
          </ac:spMkLst>
        </pc:spChg>
        <pc:spChg chg="add mod">
          <ac:chgData name="Shanice Clarke (2328766)" userId="ddfaa420-06ee-475a-baf2-1aae6e2d1734" providerId="ADAL" clId="{14B99DEF-FE8B-5BE7-8B82-0A5515D1B777}" dt="2025-11-28T11:13:31.118" v="5034" actId="1076"/>
          <ac:spMkLst>
            <pc:docMk/>
            <pc:sldMk cId="581768575" sldId="268"/>
            <ac:spMk id="6" creationId="{35EA4C51-E5DF-D7A4-26D3-35E0E57D41EE}"/>
          </ac:spMkLst>
        </pc:spChg>
        <pc:picChg chg="add">
          <ac:chgData name="Shanice Clarke (2328766)" userId="ddfaa420-06ee-475a-baf2-1aae6e2d1734" providerId="ADAL" clId="{14B99DEF-FE8B-5BE7-8B82-0A5515D1B777}" dt="2025-11-28T11:11:55.426" v="5023" actId="26606"/>
          <ac:picMkLst>
            <pc:docMk/>
            <pc:sldMk cId="581768575" sldId="268"/>
            <ac:picMk id="7" creationId="{93E0A1F0-B49A-55F6-887C-E482C947547A}"/>
          </ac:picMkLst>
        </pc:picChg>
        <pc:picChg chg="add del mod">
          <ac:chgData name="Shanice Clarke (2328766)" userId="ddfaa420-06ee-475a-baf2-1aae6e2d1734" providerId="ADAL" clId="{14B99DEF-FE8B-5BE7-8B82-0A5515D1B777}" dt="2025-11-28T13:16:39.775" v="5726"/>
          <ac:picMkLst>
            <pc:docMk/>
            <pc:sldMk cId="581768575" sldId="268"/>
            <ac:picMk id="8" creationId="{4F419322-B2E2-A436-A19B-1FA70E83BC9A}"/>
          </ac:picMkLst>
        </pc:picChg>
        <pc:picChg chg="add del">
          <ac:chgData name="Shanice Clarke (2328766)" userId="ddfaa420-06ee-475a-baf2-1aae6e2d1734" providerId="ADAL" clId="{14B99DEF-FE8B-5BE7-8B82-0A5515D1B777}" dt="2025-11-28T11:10:55.623" v="5011" actId="26606"/>
          <ac:picMkLst>
            <pc:docMk/>
            <pc:sldMk cId="581768575" sldId="268"/>
            <ac:picMk id="9" creationId="{B864A7C0-41B6-9679-EB9F-C0B5A421D3CA}"/>
          </ac:picMkLst>
        </pc:picChg>
        <pc:picChg chg="add del">
          <ac:chgData name="Shanice Clarke (2328766)" userId="ddfaa420-06ee-475a-baf2-1aae6e2d1734" providerId="ADAL" clId="{14B99DEF-FE8B-5BE7-8B82-0A5515D1B777}" dt="2025-11-28T11:11:47.246" v="5022" actId="26606"/>
          <ac:picMkLst>
            <pc:docMk/>
            <pc:sldMk cId="581768575" sldId="268"/>
            <ac:picMk id="11" creationId="{E3BFD529-E190-C445-BED2-4F25CF787D13}"/>
          </ac:picMkLst>
        </pc:picChg>
        <pc:picChg chg="add mod">
          <ac:chgData name="Shanice Clarke (2328766)" userId="ddfaa420-06ee-475a-baf2-1aae6e2d1734" providerId="ADAL" clId="{14B99DEF-FE8B-5BE7-8B82-0A5515D1B777}" dt="2025-11-28T13:19:21.861" v="5727"/>
          <ac:picMkLst>
            <pc:docMk/>
            <pc:sldMk cId="581768575" sldId="268"/>
            <ac:picMk id="12" creationId="{DC404608-3338-E6A4-E6DC-CA00A06BAAA0}"/>
          </ac:picMkLst>
        </pc:picChg>
      </pc:sldChg>
      <pc:sldChg chg="addSp delSp modSp mod modTransition setBg addAnim delAnim modAnim modNotesTx">
        <pc:chgData name="Shanice Clarke (2328766)" userId="ddfaa420-06ee-475a-baf2-1aae6e2d1734" providerId="ADAL" clId="{14B99DEF-FE8B-5BE7-8B82-0A5515D1B777}" dt="2025-11-28T13:42:14.166" v="5752"/>
        <pc:sldMkLst>
          <pc:docMk/>
          <pc:sldMk cId="3775587491" sldId="269"/>
        </pc:sldMkLst>
        <pc:spChg chg="mod ord">
          <ac:chgData name="Shanice Clarke (2328766)" userId="ddfaa420-06ee-475a-baf2-1aae6e2d1734" providerId="ADAL" clId="{14B99DEF-FE8B-5BE7-8B82-0A5515D1B777}" dt="2025-11-28T10:58:39.633" v="4033" actId="26606"/>
          <ac:spMkLst>
            <pc:docMk/>
            <pc:sldMk cId="3775587491" sldId="269"/>
            <ac:spMk id="2" creationId="{B4B6F23F-6411-4094-9C6A-184CBE4B7DD8}"/>
          </ac:spMkLst>
        </pc:spChg>
        <pc:spChg chg="del mod">
          <ac:chgData name="Shanice Clarke (2328766)" userId="ddfaa420-06ee-475a-baf2-1aae6e2d1734" providerId="ADAL" clId="{14B99DEF-FE8B-5BE7-8B82-0A5515D1B777}" dt="2025-11-28T10:51:31.319" v="3602" actId="478"/>
          <ac:spMkLst>
            <pc:docMk/>
            <pc:sldMk cId="3775587491" sldId="269"/>
            <ac:spMk id="3" creationId="{9769076F-2182-D923-A786-A41C449137BA}"/>
          </ac:spMkLst>
        </pc:spChg>
        <pc:spChg chg="add mod">
          <ac:chgData name="Shanice Clarke (2328766)" userId="ddfaa420-06ee-475a-baf2-1aae6e2d1734" providerId="ADAL" clId="{14B99DEF-FE8B-5BE7-8B82-0A5515D1B777}" dt="2025-11-28T11:39:38.502" v="5220"/>
          <ac:spMkLst>
            <pc:docMk/>
            <pc:sldMk cId="3775587491" sldId="269"/>
            <ac:spMk id="6" creationId="{88961B0C-1C65-A8D0-A876-82DF7732CC22}"/>
          </ac:spMkLst>
        </pc:spChg>
        <pc:spChg chg="add del">
          <ac:chgData name="Shanice Clarke (2328766)" userId="ddfaa420-06ee-475a-baf2-1aae6e2d1734" providerId="ADAL" clId="{14B99DEF-FE8B-5BE7-8B82-0A5515D1B777}" dt="2025-11-28T10:53:23.720" v="3629" actId="26606"/>
          <ac:spMkLst>
            <pc:docMk/>
            <pc:sldMk cId="3775587491" sldId="269"/>
            <ac:spMk id="12" creationId="{0DC895F7-4E59-40FB-87DD-ACE47F94C143}"/>
          </ac:spMkLst>
        </pc:spChg>
        <pc:picChg chg="add mod ord">
          <ac:chgData name="Shanice Clarke (2328766)" userId="ddfaa420-06ee-475a-baf2-1aae6e2d1734" providerId="ADAL" clId="{14B99DEF-FE8B-5BE7-8B82-0A5515D1B777}" dt="2025-11-28T10:58:39.633" v="4033" actId="26606"/>
          <ac:picMkLst>
            <pc:docMk/>
            <pc:sldMk cId="3775587491" sldId="269"/>
            <ac:picMk id="5" creationId="{2ACA4DC1-4A5C-7761-E9D9-07B7F2B0158B}"/>
          </ac:picMkLst>
        </pc:picChg>
        <pc:picChg chg="add del mod">
          <ac:chgData name="Shanice Clarke (2328766)" userId="ddfaa420-06ee-475a-baf2-1aae6e2d1734" providerId="ADAL" clId="{14B99DEF-FE8B-5BE7-8B82-0A5515D1B777}" dt="2025-11-28T13:21:09.783" v="5729"/>
          <ac:picMkLst>
            <pc:docMk/>
            <pc:sldMk cId="3775587491" sldId="269"/>
            <ac:picMk id="7" creationId="{D379B960-A5EC-7FCC-5CBA-2449438BCE7D}"/>
          </ac:picMkLst>
        </pc:picChg>
        <pc:picChg chg="add del">
          <ac:chgData name="Shanice Clarke (2328766)" userId="ddfaa420-06ee-475a-baf2-1aae6e2d1734" providerId="ADAL" clId="{14B99DEF-FE8B-5BE7-8B82-0A5515D1B777}" dt="2025-11-28T10:53:23.720" v="3629" actId="26606"/>
          <ac:picMkLst>
            <pc:docMk/>
            <pc:sldMk cId="3775587491" sldId="269"/>
            <ac:picMk id="10" creationId="{CBECFFDC-94DB-4DA3-94FE-22FEDDA8FA30}"/>
          </ac:picMkLst>
        </pc:picChg>
        <pc:picChg chg="add del mod">
          <ac:chgData name="Shanice Clarke (2328766)" userId="ddfaa420-06ee-475a-baf2-1aae6e2d1734" providerId="ADAL" clId="{14B99DEF-FE8B-5BE7-8B82-0A5515D1B777}" dt="2025-11-28T13:21:42.116" v="5731"/>
          <ac:picMkLst>
            <pc:docMk/>
            <pc:sldMk cId="3775587491" sldId="269"/>
            <ac:picMk id="11" creationId="{9419667B-E6E6-36D6-C08B-4E15AF216D65}"/>
          </ac:picMkLst>
        </pc:picChg>
        <pc:picChg chg="add del">
          <ac:chgData name="Shanice Clarke (2328766)" userId="ddfaa420-06ee-475a-baf2-1aae6e2d1734" providerId="ADAL" clId="{14B99DEF-FE8B-5BE7-8B82-0A5515D1B777}" dt="2025-11-28T10:53:23.720" v="3629" actId="26606"/>
          <ac:picMkLst>
            <pc:docMk/>
            <pc:sldMk cId="3775587491" sldId="269"/>
            <ac:picMk id="14" creationId="{1A4C720E-710D-44F8-A8D7-2BAA61E1814B}"/>
          </ac:picMkLst>
        </pc:picChg>
        <pc:picChg chg="add del mod">
          <ac:chgData name="Shanice Clarke (2328766)" userId="ddfaa420-06ee-475a-baf2-1aae6e2d1734" providerId="ADAL" clId="{14B99DEF-FE8B-5BE7-8B82-0A5515D1B777}" dt="2025-11-28T13:23:03.196" v="5733"/>
          <ac:picMkLst>
            <pc:docMk/>
            <pc:sldMk cId="3775587491" sldId="269"/>
            <ac:picMk id="15" creationId="{A819715E-8112-1D8B-0531-37C1E156B611}"/>
          </ac:picMkLst>
        </pc:picChg>
        <pc:picChg chg="add del">
          <ac:chgData name="Shanice Clarke (2328766)" userId="ddfaa420-06ee-475a-baf2-1aae6e2d1734" providerId="ADAL" clId="{14B99DEF-FE8B-5BE7-8B82-0A5515D1B777}" dt="2025-11-28T10:58:39.633" v="4033" actId="26606"/>
          <ac:picMkLst>
            <pc:docMk/>
            <pc:sldMk cId="3775587491" sldId="269"/>
            <ac:picMk id="16" creationId="{6AF6706C-CF07-43A1-BCC4-CBA5D33820DA}"/>
          </ac:picMkLst>
        </pc:picChg>
        <pc:picChg chg="add del mod">
          <ac:chgData name="Shanice Clarke (2328766)" userId="ddfaa420-06ee-475a-baf2-1aae6e2d1734" providerId="ADAL" clId="{14B99DEF-FE8B-5BE7-8B82-0A5515D1B777}" dt="2025-11-28T13:38:20.545" v="5749"/>
          <ac:picMkLst>
            <pc:docMk/>
            <pc:sldMk cId="3775587491" sldId="269"/>
            <ac:picMk id="20" creationId="{25380425-3865-BE45-22D3-A587448D1BDA}"/>
          </ac:picMkLst>
        </pc:picChg>
        <pc:picChg chg="add del mod">
          <ac:chgData name="Shanice Clarke (2328766)" userId="ddfaa420-06ee-475a-baf2-1aae6e2d1734" providerId="ADAL" clId="{14B99DEF-FE8B-5BE7-8B82-0A5515D1B777}" dt="2025-11-28T13:38:50.050" v="5751"/>
          <ac:picMkLst>
            <pc:docMk/>
            <pc:sldMk cId="3775587491" sldId="269"/>
            <ac:picMk id="24" creationId="{84E4D1E4-7539-C777-B43B-097956939693}"/>
          </ac:picMkLst>
        </pc:picChg>
        <pc:picChg chg="add mod">
          <ac:chgData name="Shanice Clarke (2328766)" userId="ddfaa420-06ee-475a-baf2-1aae6e2d1734" providerId="ADAL" clId="{14B99DEF-FE8B-5BE7-8B82-0A5515D1B777}" dt="2025-11-28T13:42:14.166" v="5752"/>
          <ac:picMkLst>
            <pc:docMk/>
            <pc:sldMk cId="3775587491" sldId="269"/>
            <ac:picMk id="28" creationId="{4943202F-9F69-2013-0E71-0B0513DF9025}"/>
          </ac:picMkLst>
        </pc:picChg>
      </pc:sldChg>
      <pc:sldChg chg="addSp delSp modSp mod modTransition">
        <pc:chgData name="Shanice Clarke (2328766)" userId="ddfaa420-06ee-475a-baf2-1aae6e2d1734" providerId="ADAL" clId="{14B99DEF-FE8B-5BE7-8B82-0A5515D1B777}" dt="2025-11-28T12:24:45.492" v="5565"/>
        <pc:sldMkLst>
          <pc:docMk/>
          <pc:sldMk cId="1955747570" sldId="270"/>
        </pc:sldMkLst>
        <pc:spChg chg="mod">
          <ac:chgData name="Shanice Clarke (2328766)" userId="ddfaa420-06ee-475a-baf2-1aae6e2d1734" providerId="ADAL" clId="{14B99DEF-FE8B-5BE7-8B82-0A5515D1B777}" dt="2025-11-28T11:39:38.502" v="5220"/>
          <ac:spMkLst>
            <pc:docMk/>
            <pc:sldMk cId="1955747570" sldId="270"/>
            <ac:spMk id="2" creationId="{F49E1041-E68E-307B-E870-4387AB1FAA91}"/>
          </ac:spMkLst>
        </pc:spChg>
        <pc:spChg chg="del mod">
          <ac:chgData name="Shanice Clarke (2328766)" userId="ddfaa420-06ee-475a-baf2-1aae6e2d1734" providerId="ADAL" clId="{14B99DEF-FE8B-5BE7-8B82-0A5515D1B777}" dt="2025-11-28T09:32:31.568" v="1946" actId="478"/>
          <ac:spMkLst>
            <pc:docMk/>
            <pc:sldMk cId="1955747570" sldId="270"/>
            <ac:spMk id="3" creationId="{ACC6C5C9-4374-AA52-E0D6-79E8543E135E}"/>
          </ac:spMkLst>
        </pc:spChg>
        <pc:spChg chg="add mod">
          <ac:chgData name="Shanice Clarke (2328766)" userId="ddfaa420-06ee-475a-baf2-1aae6e2d1734" providerId="ADAL" clId="{14B99DEF-FE8B-5BE7-8B82-0A5515D1B777}" dt="2025-11-28T12:00:25.735" v="5405" actId="20577"/>
          <ac:spMkLst>
            <pc:docMk/>
            <pc:sldMk cId="1955747570" sldId="270"/>
            <ac:spMk id="4" creationId="{7CE31AE5-BA21-75EB-EAEB-197E30924261}"/>
          </ac:spMkLst>
        </pc:spChg>
      </pc:sldChg>
      <pc:sldChg chg="addSp delSp modSp add modTransition modAnim modNotesTx">
        <pc:chgData name="Shanice Clarke (2328766)" userId="ddfaa420-06ee-475a-baf2-1aae6e2d1734" providerId="ADAL" clId="{14B99DEF-FE8B-5BE7-8B82-0A5515D1B777}" dt="2025-11-28T13:28:14.922" v="5739"/>
        <pc:sldMkLst>
          <pc:docMk/>
          <pc:sldMk cId="3095000644" sldId="271"/>
        </pc:sldMkLst>
        <pc:picChg chg="add del mod">
          <ac:chgData name="Shanice Clarke (2328766)" userId="ddfaa420-06ee-475a-baf2-1aae6e2d1734" providerId="ADAL" clId="{14B99DEF-FE8B-5BE7-8B82-0A5515D1B777}" dt="2025-11-28T12:28:39.424" v="5572"/>
          <ac:picMkLst>
            <pc:docMk/>
            <pc:sldMk cId="3095000644" sldId="271"/>
            <ac:picMk id="12" creationId="{4C9028F1-65F2-50D1-E875-AD862AAEC1C4}"/>
          </ac:picMkLst>
        </pc:picChg>
        <pc:picChg chg="add del mod">
          <ac:chgData name="Shanice Clarke (2328766)" userId="ddfaa420-06ee-475a-baf2-1aae6e2d1734" providerId="ADAL" clId="{14B99DEF-FE8B-5BE7-8B82-0A5515D1B777}" dt="2025-11-28T12:29:39.237" v="5574"/>
          <ac:picMkLst>
            <pc:docMk/>
            <pc:sldMk cId="3095000644" sldId="271"/>
            <ac:picMk id="17" creationId="{0D57626C-1765-6178-A6E3-0CFE0F96B3F7}"/>
          </ac:picMkLst>
        </pc:picChg>
        <pc:picChg chg="add del mod">
          <ac:chgData name="Shanice Clarke (2328766)" userId="ddfaa420-06ee-475a-baf2-1aae6e2d1734" providerId="ADAL" clId="{14B99DEF-FE8B-5BE7-8B82-0A5515D1B777}" dt="2025-11-28T13:25:33.201" v="5736"/>
          <ac:picMkLst>
            <pc:docMk/>
            <pc:sldMk cId="3095000644" sldId="271"/>
            <ac:picMk id="21" creationId="{F0CF7DE5-2D8D-45D5-906B-A89A6909AE89}"/>
          </ac:picMkLst>
        </pc:picChg>
        <pc:picChg chg="add del mod">
          <ac:chgData name="Shanice Clarke (2328766)" userId="ddfaa420-06ee-475a-baf2-1aae6e2d1734" providerId="ADAL" clId="{14B99DEF-FE8B-5BE7-8B82-0A5515D1B777}" dt="2025-11-28T13:26:54.721" v="5738"/>
          <ac:picMkLst>
            <pc:docMk/>
            <pc:sldMk cId="3095000644" sldId="271"/>
            <ac:picMk id="28" creationId="{4C0D3B5B-C361-7584-07D0-717282E3F546}"/>
          </ac:picMkLst>
        </pc:picChg>
        <pc:picChg chg="add mod">
          <ac:chgData name="Shanice Clarke (2328766)" userId="ddfaa420-06ee-475a-baf2-1aae6e2d1734" providerId="ADAL" clId="{14B99DEF-FE8B-5BE7-8B82-0A5515D1B777}" dt="2025-11-28T13:28:14.922" v="5739"/>
          <ac:picMkLst>
            <pc:docMk/>
            <pc:sldMk cId="3095000644" sldId="271"/>
            <ac:picMk id="32" creationId="{23EF813A-808F-E732-C624-2789AEC11646}"/>
          </ac:picMkLst>
        </pc:picChg>
      </pc:sldChg>
      <pc:sldChg chg="add del">
        <pc:chgData name="Shanice Clarke (2328766)" userId="ddfaa420-06ee-475a-baf2-1aae6e2d1734" providerId="ADAL" clId="{14B99DEF-FE8B-5BE7-8B82-0A5515D1B777}" dt="2025-11-28T10:30:27.790" v="3075" actId="2696"/>
        <pc:sldMkLst>
          <pc:docMk/>
          <pc:sldMk cId="3165171964" sldId="271"/>
        </pc:sldMkLst>
      </pc:sldChg>
      <pc:sldChg chg="addSp delSp modSp add del mod">
        <pc:chgData name="Shanice Clarke (2328766)" userId="ddfaa420-06ee-475a-baf2-1aae6e2d1734" providerId="ADAL" clId="{14B99DEF-FE8B-5BE7-8B82-0A5515D1B777}" dt="2025-11-28T11:31:13.618" v="5178" actId="2696"/>
        <pc:sldMkLst>
          <pc:docMk/>
          <pc:sldMk cId="335765708" sldId="272"/>
        </pc:sldMkLst>
        <pc:spChg chg="add del mod">
          <ac:chgData name="Shanice Clarke (2328766)" userId="ddfaa420-06ee-475a-baf2-1aae6e2d1734" providerId="ADAL" clId="{14B99DEF-FE8B-5BE7-8B82-0A5515D1B777}" dt="2025-11-28T11:31:07.719" v="5177" actId="478"/>
          <ac:spMkLst>
            <pc:docMk/>
            <pc:sldMk cId="335765708" sldId="272"/>
            <ac:spMk id="4" creationId="{AA752D49-4A0D-0828-AB89-F021402DE5B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7586E6-B114-4DDC-9944-5D7C710DFAA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FAAB615-28A6-4AA6-AFEE-D468CC2C9804}">
      <dgm:prSet/>
      <dgm:spPr/>
      <dgm:t>
        <a:bodyPr/>
        <a:lstStyle/>
        <a:p>
          <a:pPr>
            <a:lnSpc>
              <a:spcPct val="100000"/>
            </a:lnSpc>
          </a:pPr>
          <a:r>
            <a:rPr lang="en-US"/>
            <a:t>Pancreas structure</a:t>
          </a:r>
        </a:p>
      </dgm:t>
    </dgm:pt>
    <dgm:pt modelId="{66742513-9D69-4D20-9BED-B4C15F2D897A}" type="parTrans" cxnId="{28F3FC28-94F9-4496-A8A5-4438B434A313}">
      <dgm:prSet/>
      <dgm:spPr/>
      <dgm:t>
        <a:bodyPr/>
        <a:lstStyle/>
        <a:p>
          <a:endParaRPr lang="en-US"/>
        </a:p>
      </dgm:t>
    </dgm:pt>
    <dgm:pt modelId="{63381077-66A6-4EF6-9BF5-A6922260EE90}" type="sibTrans" cxnId="{28F3FC28-94F9-4496-A8A5-4438B434A313}">
      <dgm:prSet/>
      <dgm:spPr/>
      <dgm:t>
        <a:bodyPr/>
        <a:lstStyle/>
        <a:p>
          <a:pPr>
            <a:lnSpc>
              <a:spcPct val="100000"/>
            </a:lnSpc>
          </a:pPr>
          <a:endParaRPr lang="en-US"/>
        </a:p>
      </dgm:t>
    </dgm:pt>
    <dgm:pt modelId="{E1FF7C6B-E2AC-411A-89DE-78F9488D79F3}">
      <dgm:prSet/>
      <dgm:spPr/>
      <dgm:t>
        <a:bodyPr/>
        <a:lstStyle/>
        <a:p>
          <a:pPr>
            <a:lnSpc>
              <a:spcPct val="100000"/>
            </a:lnSpc>
          </a:pPr>
          <a:r>
            <a:rPr lang="en-US" dirty="0"/>
            <a:t>Islets of Langerhans</a:t>
          </a:r>
        </a:p>
      </dgm:t>
    </dgm:pt>
    <dgm:pt modelId="{F7B2A991-9D01-4FA2-9E4B-C49681ACC830}" type="parTrans" cxnId="{778A6D05-7541-42AB-AF62-DD2F75019D05}">
      <dgm:prSet/>
      <dgm:spPr/>
      <dgm:t>
        <a:bodyPr/>
        <a:lstStyle/>
        <a:p>
          <a:endParaRPr lang="en-US"/>
        </a:p>
      </dgm:t>
    </dgm:pt>
    <dgm:pt modelId="{9E16FAEA-60F7-4883-8461-D72D6DBC568A}" type="sibTrans" cxnId="{778A6D05-7541-42AB-AF62-DD2F75019D05}">
      <dgm:prSet/>
      <dgm:spPr/>
      <dgm:t>
        <a:bodyPr/>
        <a:lstStyle/>
        <a:p>
          <a:pPr>
            <a:lnSpc>
              <a:spcPct val="100000"/>
            </a:lnSpc>
          </a:pPr>
          <a:endParaRPr lang="en-US"/>
        </a:p>
      </dgm:t>
    </dgm:pt>
    <dgm:pt modelId="{6DC59E6C-02A6-460E-A68D-D4F508466E05}">
      <dgm:prSet/>
      <dgm:spPr/>
      <dgm:t>
        <a:bodyPr/>
        <a:lstStyle/>
        <a:p>
          <a:pPr>
            <a:lnSpc>
              <a:spcPct val="100000"/>
            </a:lnSpc>
          </a:pPr>
          <a:r>
            <a:rPr lang="en-US"/>
            <a:t>Beta cells ( insulin Production)</a:t>
          </a:r>
        </a:p>
      </dgm:t>
    </dgm:pt>
    <dgm:pt modelId="{5B3ADAF4-6EED-4079-B5A0-9A1F8C6B33F6}" type="parTrans" cxnId="{CEB1A2A7-69DF-48BF-996B-9F21A5C95104}">
      <dgm:prSet/>
      <dgm:spPr/>
      <dgm:t>
        <a:bodyPr/>
        <a:lstStyle/>
        <a:p>
          <a:endParaRPr lang="en-US"/>
        </a:p>
      </dgm:t>
    </dgm:pt>
    <dgm:pt modelId="{9F019C82-CC93-4F07-8586-032B4DFAFD96}" type="sibTrans" cxnId="{CEB1A2A7-69DF-48BF-996B-9F21A5C95104}">
      <dgm:prSet/>
      <dgm:spPr/>
      <dgm:t>
        <a:bodyPr/>
        <a:lstStyle/>
        <a:p>
          <a:pPr>
            <a:lnSpc>
              <a:spcPct val="100000"/>
            </a:lnSpc>
          </a:pPr>
          <a:endParaRPr lang="en-US"/>
        </a:p>
      </dgm:t>
    </dgm:pt>
    <dgm:pt modelId="{9F9D5F2E-22AB-44B6-AD92-30D2D689E68B}">
      <dgm:prSet/>
      <dgm:spPr/>
      <dgm:t>
        <a:bodyPr/>
        <a:lstStyle/>
        <a:p>
          <a:pPr>
            <a:lnSpc>
              <a:spcPct val="100000"/>
            </a:lnSpc>
          </a:pPr>
          <a:r>
            <a:rPr lang="en-US" dirty="0"/>
            <a:t>Alpha cells (glucagon production)</a:t>
          </a:r>
        </a:p>
      </dgm:t>
    </dgm:pt>
    <dgm:pt modelId="{F0F8D071-EB0A-4295-AEFC-ADA0E5383436}" type="parTrans" cxnId="{BE336C71-117A-4563-881E-F8E0CA426C5D}">
      <dgm:prSet/>
      <dgm:spPr/>
      <dgm:t>
        <a:bodyPr/>
        <a:lstStyle/>
        <a:p>
          <a:endParaRPr lang="en-US"/>
        </a:p>
      </dgm:t>
    </dgm:pt>
    <dgm:pt modelId="{01EEC24F-CD7E-4566-BAAA-C705169B8CB2}" type="sibTrans" cxnId="{BE336C71-117A-4563-881E-F8E0CA426C5D}">
      <dgm:prSet/>
      <dgm:spPr/>
      <dgm:t>
        <a:bodyPr/>
        <a:lstStyle/>
        <a:p>
          <a:endParaRPr lang="en-US"/>
        </a:p>
      </dgm:t>
    </dgm:pt>
    <dgm:pt modelId="{E9D87660-2163-4D25-A3BB-760F1C154A97}" type="pres">
      <dgm:prSet presAssocID="{D77586E6-B114-4DDC-9944-5D7C710DFAA3}" presName="root" presStyleCnt="0">
        <dgm:presLayoutVars>
          <dgm:dir/>
          <dgm:resizeHandles val="exact"/>
        </dgm:presLayoutVars>
      </dgm:prSet>
      <dgm:spPr/>
    </dgm:pt>
    <dgm:pt modelId="{21EE21EC-C59A-4FD6-8466-E4EE531A0159}" type="pres">
      <dgm:prSet presAssocID="{D77586E6-B114-4DDC-9944-5D7C710DFAA3}" presName="container" presStyleCnt="0">
        <dgm:presLayoutVars>
          <dgm:dir/>
          <dgm:resizeHandles val="exact"/>
        </dgm:presLayoutVars>
      </dgm:prSet>
      <dgm:spPr/>
    </dgm:pt>
    <dgm:pt modelId="{DDA2D581-6454-4462-B478-CB60462ACA5A}" type="pres">
      <dgm:prSet presAssocID="{6FAAB615-28A6-4AA6-AFEE-D468CC2C9804}" presName="compNode" presStyleCnt="0"/>
      <dgm:spPr/>
    </dgm:pt>
    <dgm:pt modelId="{66D09538-29D4-41A1-8C14-44A4CFAC483C}" type="pres">
      <dgm:prSet presAssocID="{6FAAB615-28A6-4AA6-AFEE-D468CC2C9804}" presName="iconBgRect" presStyleLbl="bgShp" presStyleIdx="0" presStyleCnt="4"/>
      <dgm:spPr/>
    </dgm:pt>
    <dgm:pt modelId="{2431CEA9-F5A1-45E9-9FDD-F90A79826C1D}" type="pres">
      <dgm:prSet presAssocID="{6FAAB615-28A6-4AA6-AFEE-D468CC2C980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dneys"/>
        </a:ext>
      </dgm:extLst>
    </dgm:pt>
    <dgm:pt modelId="{380A7CF0-BB19-472F-92CF-31B9C4BA7C47}" type="pres">
      <dgm:prSet presAssocID="{6FAAB615-28A6-4AA6-AFEE-D468CC2C9804}" presName="spaceRect" presStyleCnt="0"/>
      <dgm:spPr/>
    </dgm:pt>
    <dgm:pt modelId="{F77B52D0-EC98-413E-811F-4D3F505C8AD2}" type="pres">
      <dgm:prSet presAssocID="{6FAAB615-28A6-4AA6-AFEE-D468CC2C9804}" presName="textRect" presStyleLbl="revTx" presStyleIdx="0" presStyleCnt="4">
        <dgm:presLayoutVars>
          <dgm:chMax val="1"/>
          <dgm:chPref val="1"/>
        </dgm:presLayoutVars>
      </dgm:prSet>
      <dgm:spPr/>
    </dgm:pt>
    <dgm:pt modelId="{596CB462-A374-4D68-AB71-F5DD2CC90E4C}" type="pres">
      <dgm:prSet presAssocID="{63381077-66A6-4EF6-9BF5-A6922260EE90}" presName="sibTrans" presStyleLbl="sibTrans2D1" presStyleIdx="0" presStyleCnt="0"/>
      <dgm:spPr/>
    </dgm:pt>
    <dgm:pt modelId="{2CA0C72D-D030-4786-AA31-25DD7DAD9892}" type="pres">
      <dgm:prSet presAssocID="{E1FF7C6B-E2AC-411A-89DE-78F9488D79F3}" presName="compNode" presStyleCnt="0"/>
      <dgm:spPr/>
    </dgm:pt>
    <dgm:pt modelId="{8227285F-F59F-424C-82A1-51E43C30BDEC}" type="pres">
      <dgm:prSet presAssocID="{E1FF7C6B-E2AC-411A-89DE-78F9488D79F3}" presName="iconBgRect" presStyleLbl="bgShp" presStyleIdx="1" presStyleCnt="4"/>
      <dgm:spPr/>
    </dgm:pt>
    <dgm:pt modelId="{EBD1EB44-2D83-4AC9-8F85-FB775F7E9807}" type="pres">
      <dgm:prSet presAssocID="{E1FF7C6B-E2AC-411A-89DE-78F9488D79F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D4E8060C-B959-42C6-A4CB-7C98E15847E0}" type="pres">
      <dgm:prSet presAssocID="{E1FF7C6B-E2AC-411A-89DE-78F9488D79F3}" presName="spaceRect" presStyleCnt="0"/>
      <dgm:spPr/>
    </dgm:pt>
    <dgm:pt modelId="{ACB99F57-9A23-48E9-8B1E-1D7953DDEFFA}" type="pres">
      <dgm:prSet presAssocID="{E1FF7C6B-E2AC-411A-89DE-78F9488D79F3}" presName="textRect" presStyleLbl="revTx" presStyleIdx="1" presStyleCnt="4">
        <dgm:presLayoutVars>
          <dgm:chMax val="1"/>
          <dgm:chPref val="1"/>
        </dgm:presLayoutVars>
      </dgm:prSet>
      <dgm:spPr/>
    </dgm:pt>
    <dgm:pt modelId="{9A7463C9-3C2C-4FF1-A75F-58E7855B3E42}" type="pres">
      <dgm:prSet presAssocID="{9E16FAEA-60F7-4883-8461-D72D6DBC568A}" presName="sibTrans" presStyleLbl="sibTrans2D1" presStyleIdx="0" presStyleCnt="0"/>
      <dgm:spPr/>
    </dgm:pt>
    <dgm:pt modelId="{82B7C0DB-AA4A-431E-AFBE-E9F5E9993C73}" type="pres">
      <dgm:prSet presAssocID="{6DC59E6C-02A6-460E-A68D-D4F508466E05}" presName="compNode" presStyleCnt="0"/>
      <dgm:spPr/>
    </dgm:pt>
    <dgm:pt modelId="{FE7A3C8F-D22F-472E-9A00-BF74FF397874}" type="pres">
      <dgm:prSet presAssocID="{6DC59E6C-02A6-460E-A68D-D4F508466E05}" presName="iconBgRect" presStyleLbl="bgShp" presStyleIdx="2" presStyleCnt="4"/>
      <dgm:spPr/>
    </dgm:pt>
    <dgm:pt modelId="{52EF093E-AFE4-4F8E-92E1-1A2836F7C269}" type="pres">
      <dgm:prSet presAssocID="{6DC59E6C-02A6-460E-A68D-D4F508466E0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edle"/>
        </a:ext>
      </dgm:extLst>
    </dgm:pt>
    <dgm:pt modelId="{CDCA90B4-50E8-446F-BD45-80A2048B4422}" type="pres">
      <dgm:prSet presAssocID="{6DC59E6C-02A6-460E-A68D-D4F508466E05}" presName="spaceRect" presStyleCnt="0"/>
      <dgm:spPr/>
    </dgm:pt>
    <dgm:pt modelId="{AC945604-05F8-479C-92EB-C520A7C56F8C}" type="pres">
      <dgm:prSet presAssocID="{6DC59E6C-02A6-460E-A68D-D4F508466E05}" presName="textRect" presStyleLbl="revTx" presStyleIdx="2" presStyleCnt="4">
        <dgm:presLayoutVars>
          <dgm:chMax val="1"/>
          <dgm:chPref val="1"/>
        </dgm:presLayoutVars>
      </dgm:prSet>
      <dgm:spPr/>
    </dgm:pt>
    <dgm:pt modelId="{15822C29-A41D-4D49-9D1A-526A09F28C64}" type="pres">
      <dgm:prSet presAssocID="{9F019C82-CC93-4F07-8586-032B4DFAFD96}" presName="sibTrans" presStyleLbl="sibTrans2D1" presStyleIdx="0" presStyleCnt="0"/>
      <dgm:spPr/>
    </dgm:pt>
    <dgm:pt modelId="{E2C3A964-E1D2-44DE-8A56-479ADFEF83E3}" type="pres">
      <dgm:prSet presAssocID="{9F9D5F2E-22AB-44B6-AD92-30D2D689E68B}" presName="compNode" presStyleCnt="0"/>
      <dgm:spPr/>
    </dgm:pt>
    <dgm:pt modelId="{ADF6CAB3-A661-466C-983F-BB4D70CD6DB5}" type="pres">
      <dgm:prSet presAssocID="{9F9D5F2E-22AB-44B6-AD92-30D2D689E68B}" presName="iconBgRect" presStyleLbl="bgShp" presStyleIdx="3" presStyleCnt="4"/>
      <dgm:spPr/>
    </dgm:pt>
    <dgm:pt modelId="{0E2740AD-760F-4355-98CC-C77B7BD9B65F}" type="pres">
      <dgm:prSet presAssocID="{9F9D5F2E-22AB-44B6-AD92-30D2D689E68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NA"/>
        </a:ext>
      </dgm:extLst>
    </dgm:pt>
    <dgm:pt modelId="{8B1619A7-106C-4762-AE11-1CE89DCC0271}" type="pres">
      <dgm:prSet presAssocID="{9F9D5F2E-22AB-44B6-AD92-30D2D689E68B}" presName="spaceRect" presStyleCnt="0"/>
      <dgm:spPr/>
    </dgm:pt>
    <dgm:pt modelId="{DF85AF3F-468B-4202-99F1-6A3E946C2ED4}" type="pres">
      <dgm:prSet presAssocID="{9F9D5F2E-22AB-44B6-AD92-30D2D689E68B}" presName="textRect" presStyleLbl="revTx" presStyleIdx="3" presStyleCnt="4">
        <dgm:presLayoutVars>
          <dgm:chMax val="1"/>
          <dgm:chPref val="1"/>
        </dgm:presLayoutVars>
      </dgm:prSet>
      <dgm:spPr/>
    </dgm:pt>
  </dgm:ptLst>
  <dgm:cxnLst>
    <dgm:cxn modelId="{778A6D05-7541-42AB-AF62-DD2F75019D05}" srcId="{D77586E6-B114-4DDC-9944-5D7C710DFAA3}" destId="{E1FF7C6B-E2AC-411A-89DE-78F9488D79F3}" srcOrd="1" destOrd="0" parTransId="{F7B2A991-9D01-4FA2-9E4B-C49681ACC830}" sibTransId="{9E16FAEA-60F7-4883-8461-D72D6DBC568A}"/>
    <dgm:cxn modelId="{CBB9B206-AA53-4DB5-831A-C173C0108AEF}" type="presOf" srcId="{6FAAB615-28A6-4AA6-AFEE-D468CC2C9804}" destId="{F77B52D0-EC98-413E-811F-4D3F505C8AD2}" srcOrd="0" destOrd="0" presId="urn:microsoft.com/office/officeart/2018/2/layout/IconCircleList"/>
    <dgm:cxn modelId="{F1B1CB0E-660A-4F1C-98F3-A7AC493E93C5}" type="presOf" srcId="{E1FF7C6B-E2AC-411A-89DE-78F9488D79F3}" destId="{ACB99F57-9A23-48E9-8B1E-1D7953DDEFFA}" srcOrd="0" destOrd="0" presId="urn:microsoft.com/office/officeart/2018/2/layout/IconCircleList"/>
    <dgm:cxn modelId="{B4217610-646D-4F5F-A19A-F5231BE179E4}" type="presOf" srcId="{9F9D5F2E-22AB-44B6-AD92-30D2D689E68B}" destId="{DF85AF3F-468B-4202-99F1-6A3E946C2ED4}" srcOrd="0" destOrd="0" presId="urn:microsoft.com/office/officeart/2018/2/layout/IconCircleList"/>
    <dgm:cxn modelId="{28F3FC28-94F9-4496-A8A5-4438B434A313}" srcId="{D77586E6-B114-4DDC-9944-5D7C710DFAA3}" destId="{6FAAB615-28A6-4AA6-AFEE-D468CC2C9804}" srcOrd="0" destOrd="0" parTransId="{66742513-9D69-4D20-9BED-B4C15F2D897A}" sibTransId="{63381077-66A6-4EF6-9BF5-A6922260EE90}"/>
    <dgm:cxn modelId="{476B023D-C2BE-4DE2-A09C-3DD995D7669F}" type="presOf" srcId="{6DC59E6C-02A6-460E-A68D-D4F508466E05}" destId="{AC945604-05F8-479C-92EB-C520A7C56F8C}" srcOrd="0" destOrd="0" presId="urn:microsoft.com/office/officeart/2018/2/layout/IconCircleList"/>
    <dgm:cxn modelId="{2D478C57-9397-4E67-B51C-B95717FF3ABF}" type="presOf" srcId="{9F019C82-CC93-4F07-8586-032B4DFAFD96}" destId="{15822C29-A41D-4D49-9D1A-526A09F28C64}" srcOrd="0" destOrd="0" presId="urn:microsoft.com/office/officeart/2018/2/layout/IconCircleList"/>
    <dgm:cxn modelId="{BE336C71-117A-4563-881E-F8E0CA426C5D}" srcId="{D77586E6-B114-4DDC-9944-5D7C710DFAA3}" destId="{9F9D5F2E-22AB-44B6-AD92-30D2D689E68B}" srcOrd="3" destOrd="0" parTransId="{F0F8D071-EB0A-4295-AEFC-ADA0E5383436}" sibTransId="{01EEC24F-CD7E-4566-BAAA-C705169B8CB2}"/>
    <dgm:cxn modelId="{D84FE774-03BA-4F99-9935-A4F41265555B}" type="presOf" srcId="{9E16FAEA-60F7-4883-8461-D72D6DBC568A}" destId="{9A7463C9-3C2C-4FF1-A75F-58E7855B3E42}" srcOrd="0" destOrd="0" presId="urn:microsoft.com/office/officeart/2018/2/layout/IconCircleList"/>
    <dgm:cxn modelId="{1C3B188E-2B8C-442D-9EFC-D34831B73468}" type="presOf" srcId="{D77586E6-B114-4DDC-9944-5D7C710DFAA3}" destId="{E9D87660-2163-4D25-A3BB-760F1C154A97}" srcOrd="0" destOrd="0" presId="urn:microsoft.com/office/officeart/2018/2/layout/IconCircleList"/>
    <dgm:cxn modelId="{CEB1A2A7-69DF-48BF-996B-9F21A5C95104}" srcId="{D77586E6-B114-4DDC-9944-5D7C710DFAA3}" destId="{6DC59E6C-02A6-460E-A68D-D4F508466E05}" srcOrd="2" destOrd="0" parTransId="{5B3ADAF4-6EED-4079-B5A0-9A1F8C6B33F6}" sibTransId="{9F019C82-CC93-4F07-8586-032B4DFAFD96}"/>
    <dgm:cxn modelId="{2BBAF9CB-D86E-4B85-A974-45D3323FFD30}" type="presOf" srcId="{63381077-66A6-4EF6-9BF5-A6922260EE90}" destId="{596CB462-A374-4D68-AB71-F5DD2CC90E4C}" srcOrd="0" destOrd="0" presId="urn:microsoft.com/office/officeart/2018/2/layout/IconCircleList"/>
    <dgm:cxn modelId="{2160CBBB-F328-42F5-A4D0-EEBEDB7072F1}" type="presParOf" srcId="{E9D87660-2163-4D25-A3BB-760F1C154A97}" destId="{21EE21EC-C59A-4FD6-8466-E4EE531A0159}" srcOrd="0" destOrd="0" presId="urn:microsoft.com/office/officeart/2018/2/layout/IconCircleList"/>
    <dgm:cxn modelId="{BEFA1B98-B76D-4130-B7CD-AB8D924329D1}" type="presParOf" srcId="{21EE21EC-C59A-4FD6-8466-E4EE531A0159}" destId="{DDA2D581-6454-4462-B478-CB60462ACA5A}" srcOrd="0" destOrd="0" presId="urn:microsoft.com/office/officeart/2018/2/layout/IconCircleList"/>
    <dgm:cxn modelId="{2DB94AA0-4A5F-4C11-A7A6-542E74D21761}" type="presParOf" srcId="{DDA2D581-6454-4462-B478-CB60462ACA5A}" destId="{66D09538-29D4-41A1-8C14-44A4CFAC483C}" srcOrd="0" destOrd="0" presId="urn:microsoft.com/office/officeart/2018/2/layout/IconCircleList"/>
    <dgm:cxn modelId="{AEEB2BD3-C80D-42C7-8660-7C404CE266C7}" type="presParOf" srcId="{DDA2D581-6454-4462-B478-CB60462ACA5A}" destId="{2431CEA9-F5A1-45E9-9FDD-F90A79826C1D}" srcOrd="1" destOrd="0" presId="urn:microsoft.com/office/officeart/2018/2/layout/IconCircleList"/>
    <dgm:cxn modelId="{1E8848CA-2036-4507-8C99-EEB8684A732A}" type="presParOf" srcId="{DDA2D581-6454-4462-B478-CB60462ACA5A}" destId="{380A7CF0-BB19-472F-92CF-31B9C4BA7C47}" srcOrd="2" destOrd="0" presId="urn:microsoft.com/office/officeart/2018/2/layout/IconCircleList"/>
    <dgm:cxn modelId="{21BE26B0-90FE-4403-8F66-A8E657AE1B9D}" type="presParOf" srcId="{DDA2D581-6454-4462-B478-CB60462ACA5A}" destId="{F77B52D0-EC98-413E-811F-4D3F505C8AD2}" srcOrd="3" destOrd="0" presId="urn:microsoft.com/office/officeart/2018/2/layout/IconCircleList"/>
    <dgm:cxn modelId="{93EFABEC-5BCC-46B6-B7A1-F6040561BED1}" type="presParOf" srcId="{21EE21EC-C59A-4FD6-8466-E4EE531A0159}" destId="{596CB462-A374-4D68-AB71-F5DD2CC90E4C}" srcOrd="1" destOrd="0" presId="urn:microsoft.com/office/officeart/2018/2/layout/IconCircleList"/>
    <dgm:cxn modelId="{D8B35FCC-5B3B-4015-A75B-6EFE987E8CF5}" type="presParOf" srcId="{21EE21EC-C59A-4FD6-8466-E4EE531A0159}" destId="{2CA0C72D-D030-4786-AA31-25DD7DAD9892}" srcOrd="2" destOrd="0" presId="urn:microsoft.com/office/officeart/2018/2/layout/IconCircleList"/>
    <dgm:cxn modelId="{B450C5E5-0E51-4036-A558-F1A1424667E7}" type="presParOf" srcId="{2CA0C72D-D030-4786-AA31-25DD7DAD9892}" destId="{8227285F-F59F-424C-82A1-51E43C30BDEC}" srcOrd="0" destOrd="0" presId="urn:microsoft.com/office/officeart/2018/2/layout/IconCircleList"/>
    <dgm:cxn modelId="{4F9E7CBC-ACB8-4683-8296-7DF99CC6CF3D}" type="presParOf" srcId="{2CA0C72D-D030-4786-AA31-25DD7DAD9892}" destId="{EBD1EB44-2D83-4AC9-8F85-FB775F7E9807}" srcOrd="1" destOrd="0" presId="urn:microsoft.com/office/officeart/2018/2/layout/IconCircleList"/>
    <dgm:cxn modelId="{902CA05F-548D-4463-90A1-987227EED2EB}" type="presParOf" srcId="{2CA0C72D-D030-4786-AA31-25DD7DAD9892}" destId="{D4E8060C-B959-42C6-A4CB-7C98E15847E0}" srcOrd="2" destOrd="0" presId="urn:microsoft.com/office/officeart/2018/2/layout/IconCircleList"/>
    <dgm:cxn modelId="{07454FB1-DE76-4784-90E7-6683AF50BCE4}" type="presParOf" srcId="{2CA0C72D-D030-4786-AA31-25DD7DAD9892}" destId="{ACB99F57-9A23-48E9-8B1E-1D7953DDEFFA}" srcOrd="3" destOrd="0" presId="urn:microsoft.com/office/officeart/2018/2/layout/IconCircleList"/>
    <dgm:cxn modelId="{54F370EC-63CE-479B-818D-8CA86DF992A2}" type="presParOf" srcId="{21EE21EC-C59A-4FD6-8466-E4EE531A0159}" destId="{9A7463C9-3C2C-4FF1-A75F-58E7855B3E42}" srcOrd="3" destOrd="0" presId="urn:microsoft.com/office/officeart/2018/2/layout/IconCircleList"/>
    <dgm:cxn modelId="{19BB0826-2583-4BA3-8FF9-025E1277EAEA}" type="presParOf" srcId="{21EE21EC-C59A-4FD6-8466-E4EE531A0159}" destId="{82B7C0DB-AA4A-431E-AFBE-E9F5E9993C73}" srcOrd="4" destOrd="0" presId="urn:microsoft.com/office/officeart/2018/2/layout/IconCircleList"/>
    <dgm:cxn modelId="{023F6ACE-5D4E-45ED-B8EC-3704751C137F}" type="presParOf" srcId="{82B7C0DB-AA4A-431E-AFBE-E9F5E9993C73}" destId="{FE7A3C8F-D22F-472E-9A00-BF74FF397874}" srcOrd="0" destOrd="0" presId="urn:microsoft.com/office/officeart/2018/2/layout/IconCircleList"/>
    <dgm:cxn modelId="{18085AB5-C3BA-4838-8ECF-F6AE3721867B}" type="presParOf" srcId="{82B7C0DB-AA4A-431E-AFBE-E9F5E9993C73}" destId="{52EF093E-AFE4-4F8E-92E1-1A2836F7C269}" srcOrd="1" destOrd="0" presId="urn:microsoft.com/office/officeart/2018/2/layout/IconCircleList"/>
    <dgm:cxn modelId="{A59AA19D-D296-4878-825E-5BC0154D6D7E}" type="presParOf" srcId="{82B7C0DB-AA4A-431E-AFBE-E9F5E9993C73}" destId="{CDCA90B4-50E8-446F-BD45-80A2048B4422}" srcOrd="2" destOrd="0" presId="urn:microsoft.com/office/officeart/2018/2/layout/IconCircleList"/>
    <dgm:cxn modelId="{3C639BF8-F2DE-44FA-99F2-418F7CBAD729}" type="presParOf" srcId="{82B7C0DB-AA4A-431E-AFBE-E9F5E9993C73}" destId="{AC945604-05F8-479C-92EB-C520A7C56F8C}" srcOrd="3" destOrd="0" presId="urn:microsoft.com/office/officeart/2018/2/layout/IconCircleList"/>
    <dgm:cxn modelId="{458633C3-8DF2-489D-943F-C7103BF45BA3}" type="presParOf" srcId="{21EE21EC-C59A-4FD6-8466-E4EE531A0159}" destId="{15822C29-A41D-4D49-9D1A-526A09F28C64}" srcOrd="5" destOrd="0" presId="urn:microsoft.com/office/officeart/2018/2/layout/IconCircleList"/>
    <dgm:cxn modelId="{0747B7A5-A5FF-41D6-ACA7-1D18BF1F1ED4}" type="presParOf" srcId="{21EE21EC-C59A-4FD6-8466-E4EE531A0159}" destId="{E2C3A964-E1D2-44DE-8A56-479ADFEF83E3}" srcOrd="6" destOrd="0" presId="urn:microsoft.com/office/officeart/2018/2/layout/IconCircleList"/>
    <dgm:cxn modelId="{60236787-BBB2-4876-9538-C69C52F84AE5}" type="presParOf" srcId="{E2C3A964-E1D2-44DE-8A56-479ADFEF83E3}" destId="{ADF6CAB3-A661-466C-983F-BB4D70CD6DB5}" srcOrd="0" destOrd="0" presId="urn:microsoft.com/office/officeart/2018/2/layout/IconCircleList"/>
    <dgm:cxn modelId="{D005C920-C1AE-4BA0-8A93-1128417D5984}" type="presParOf" srcId="{E2C3A964-E1D2-44DE-8A56-479ADFEF83E3}" destId="{0E2740AD-760F-4355-98CC-C77B7BD9B65F}" srcOrd="1" destOrd="0" presId="urn:microsoft.com/office/officeart/2018/2/layout/IconCircleList"/>
    <dgm:cxn modelId="{90281E14-F9B6-4100-A307-8FD5F9358A80}" type="presParOf" srcId="{E2C3A964-E1D2-44DE-8A56-479ADFEF83E3}" destId="{8B1619A7-106C-4762-AE11-1CE89DCC0271}" srcOrd="2" destOrd="0" presId="urn:microsoft.com/office/officeart/2018/2/layout/IconCircleList"/>
    <dgm:cxn modelId="{684669D8-92EA-41FF-A416-4DC6BEF498C0}" type="presParOf" srcId="{E2C3A964-E1D2-44DE-8A56-479ADFEF83E3}" destId="{DF85AF3F-468B-4202-99F1-6A3E946C2ED4}" srcOrd="3" destOrd="0" presId="urn:microsoft.com/office/officeart/2018/2/layout/IconCircl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6E16F5-7BB4-418F-9F33-A83A7535DCA5}"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43498276-0774-41C7-9486-9663FCB78AB2}">
      <dgm:prSet/>
      <dgm:spPr/>
      <dgm:t>
        <a:bodyPr/>
        <a:lstStyle/>
        <a:p>
          <a:r>
            <a:rPr lang="en-GB"/>
            <a:t>Several modifiable and non-modifiable risk factors contributed to Mr Smith’s diagnosis. According to NHS (2023) and Diabetes UK (2023), major risk factors for Type 2 Diabetes include:</a:t>
          </a:r>
          <a:endParaRPr lang="en-US"/>
        </a:p>
      </dgm:t>
    </dgm:pt>
    <dgm:pt modelId="{9FBA007E-5C85-4985-B245-18DFCE3B546B}" type="parTrans" cxnId="{CE62AA2D-84B3-4BCF-A270-37E7FAABB74A}">
      <dgm:prSet/>
      <dgm:spPr/>
      <dgm:t>
        <a:bodyPr/>
        <a:lstStyle/>
        <a:p>
          <a:endParaRPr lang="en-US"/>
        </a:p>
      </dgm:t>
    </dgm:pt>
    <dgm:pt modelId="{93B36B42-1F39-439C-BCF5-659ED06C983F}" type="sibTrans" cxnId="{CE62AA2D-84B3-4BCF-A270-37E7FAABB74A}">
      <dgm:prSet/>
      <dgm:spPr/>
      <dgm:t>
        <a:bodyPr/>
        <a:lstStyle/>
        <a:p>
          <a:endParaRPr lang="en-US"/>
        </a:p>
      </dgm:t>
    </dgm:pt>
    <dgm:pt modelId="{814E2FEA-53A0-40F4-85AB-1D0A9544B5E4}">
      <dgm:prSet/>
      <dgm:spPr/>
      <dgm:t>
        <a:bodyPr/>
        <a:lstStyle/>
        <a:p>
          <a:r>
            <a:rPr lang="en-GB" b="1"/>
            <a:t>Non-modifiable factors</a:t>
          </a:r>
          <a:endParaRPr lang="en-US"/>
        </a:p>
      </dgm:t>
    </dgm:pt>
    <dgm:pt modelId="{EE5C7A29-8D0D-45D8-B674-B1F479D7819E}" type="parTrans" cxnId="{5C945811-2605-4A55-8745-51A6ECC18958}">
      <dgm:prSet/>
      <dgm:spPr/>
      <dgm:t>
        <a:bodyPr/>
        <a:lstStyle/>
        <a:p>
          <a:endParaRPr lang="en-US"/>
        </a:p>
      </dgm:t>
    </dgm:pt>
    <dgm:pt modelId="{9AED7BAA-F5F2-4DFB-A7B7-4F023CCF6A8B}" type="sibTrans" cxnId="{5C945811-2605-4A55-8745-51A6ECC18958}">
      <dgm:prSet/>
      <dgm:spPr/>
      <dgm:t>
        <a:bodyPr/>
        <a:lstStyle/>
        <a:p>
          <a:endParaRPr lang="en-US"/>
        </a:p>
      </dgm:t>
    </dgm:pt>
    <dgm:pt modelId="{A1AB06E3-04CB-498A-A1FE-634F8B442BBB}">
      <dgm:prSet/>
      <dgm:spPr/>
      <dgm:t>
        <a:bodyPr/>
        <a:lstStyle/>
        <a:p>
          <a:r>
            <a:rPr lang="en-GB"/>
            <a:t>Age: Risk increases significantly after age 40.</a:t>
          </a:r>
          <a:endParaRPr lang="en-US"/>
        </a:p>
      </dgm:t>
    </dgm:pt>
    <dgm:pt modelId="{E26BDBA0-7D61-4137-B6AF-F4C53F73E91E}" type="parTrans" cxnId="{5956863C-94CF-4A2A-BDD3-E7422CAF64E5}">
      <dgm:prSet/>
      <dgm:spPr/>
      <dgm:t>
        <a:bodyPr/>
        <a:lstStyle/>
        <a:p>
          <a:endParaRPr lang="en-US"/>
        </a:p>
      </dgm:t>
    </dgm:pt>
    <dgm:pt modelId="{E88A0AD9-1908-4AAC-B4FE-33CEF27BFDA4}" type="sibTrans" cxnId="{5956863C-94CF-4A2A-BDD3-E7422CAF64E5}">
      <dgm:prSet/>
      <dgm:spPr/>
      <dgm:t>
        <a:bodyPr/>
        <a:lstStyle/>
        <a:p>
          <a:endParaRPr lang="en-US"/>
        </a:p>
      </dgm:t>
    </dgm:pt>
    <dgm:pt modelId="{D6FF8F76-BBB5-4B10-81B1-6C786DC5BB89}">
      <dgm:prSet/>
      <dgm:spPr/>
      <dgm:t>
        <a:bodyPr/>
        <a:lstStyle/>
        <a:p>
          <a:r>
            <a:rPr lang="en-GB"/>
            <a:t>Family history: Having a first-degree relative with diabetes increases risk.</a:t>
          </a:r>
          <a:endParaRPr lang="en-US"/>
        </a:p>
      </dgm:t>
    </dgm:pt>
    <dgm:pt modelId="{91D36412-9ADC-44A5-BCA7-C47004C04A78}" type="parTrans" cxnId="{178D1F48-1F1E-41AF-857B-87E5FBC7D701}">
      <dgm:prSet/>
      <dgm:spPr/>
      <dgm:t>
        <a:bodyPr/>
        <a:lstStyle/>
        <a:p>
          <a:endParaRPr lang="en-US"/>
        </a:p>
      </dgm:t>
    </dgm:pt>
    <dgm:pt modelId="{73CD94EE-DA8E-4BB1-83FA-A103098E46AA}" type="sibTrans" cxnId="{178D1F48-1F1E-41AF-857B-87E5FBC7D701}">
      <dgm:prSet/>
      <dgm:spPr/>
      <dgm:t>
        <a:bodyPr/>
        <a:lstStyle/>
        <a:p>
          <a:endParaRPr lang="en-US"/>
        </a:p>
      </dgm:t>
    </dgm:pt>
    <dgm:pt modelId="{F4D40643-8A7F-4BA6-A1AC-A0AFB9EF54FE}">
      <dgm:prSet/>
      <dgm:spPr/>
      <dgm:t>
        <a:bodyPr/>
        <a:lstStyle/>
        <a:p>
          <a:r>
            <a:rPr lang="en-GB"/>
            <a:t>Ethnicity: African, South Asian and Caribbean ethnic groups have higher risk, although T2DM is prevalent across all groups.</a:t>
          </a:r>
          <a:endParaRPr lang="en-US"/>
        </a:p>
      </dgm:t>
    </dgm:pt>
    <dgm:pt modelId="{38366C9A-706B-43DF-AFEF-D24AAC964C0D}" type="parTrans" cxnId="{013F217B-BA66-4768-AFD9-FBB1B51476A6}">
      <dgm:prSet/>
      <dgm:spPr/>
      <dgm:t>
        <a:bodyPr/>
        <a:lstStyle/>
        <a:p>
          <a:endParaRPr lang="en-US"/>
        </a:p>
      </dgm:t>
    </dgm:pt>
    <dgm:pt modelId="{FF1A1FC2-844B-4B3D-93C1-C0DBDD28E7B3}" type="sibTrans" cxnId="{013F217B-BA66-4768-AFD9-FBB1B51476A6}">
      <dgm:prSet/>
      <dgm:spPr/>
      <dgm:t>
        <a:bodyPr/>
        <a:lstStyle/>
        <a:p>
          <a:endParaRPr lang="en-US"/>
        </a:p>
      </dgm:t>
    </dgm:pt>
    <dgm:pt modelId="{C917DDDE-6995-4E70-AC7B-CDA5EF41DB2F}">
      <dgm:prSet/>
      <dgm:spPr/>
      <dgm:t>
        <a:bodyPr/>
        <a:lstStyle/>
        <a:p>
          <a:r>
            <a:rPr lang="en-GB" b="1"/>
            <a:t>Modifiable factors</a:t>
          </a:r>
          <a:endParaRPr lang="en-US"/>
        </a:p>
      </dgm:t>
    </dgm:pt>
    <dgm:pt modelId="{45887D48-EC7B-424D-864A-A1F2E9C8BDE3}" type="parTrans" cxnId="{9FFDC3E6-A918-44CD-B49C-FF4F2BAF2020}">
      <dgm:prSet/>
      <dgm:spPr/>
      <dgm:t>
        <a:bodyPr/>
        <a:lstStyle/>
        <a:p>
          <a:endParaRPr lang="en-US"/>
        </a:p>
      </dgm:t>
    </dgm:pt>
    <dgm:pt modelId="{47AD100B-B37D-42D7-A064-97953DADD80F}" type="sibTrans" cxnId="{9FFDC3E6-A918-44CD-B49C-FF4F2BAF2020}">
      <dgm:prSet/>
      <dgm:spPr/>
      <dgm:t>
        <a:bodyPr/>
        <a:lstStyle/>
        <a:p>
          <a:endParaRPr lang="en-US"/>
        </a:p>
      </dgm:t>
    </dgm:pt>
    <dgm:pt modelId="{A5F2E59A-D9C7-4244-B307-44C20A56321C}">
      <dgm:prSet/>
      <dgm:spPr/>
      <dgm:t>
        <a:bodyPr/>
        <a:lstStyle/>
        <a:p>
          <a:r>
            <a:rPr lang="en-GB"/>
            <a:t>Obesity: Particularly central obesity, which leads to increased insulin resistance.</a:t>
          </a:r>
          <a:endParaRPr lang="en-US"/>
        </a:p>
      </dgm:t>
    </dgm:pt>
    <dgm:pt modelId="{39890507-6307-4951-8AB6-E8C7D6FBC83C}" type="parTrans" cxnId="{216582B2-37B2-4199-85DB-E6615DE1B67C}">
      <dgm:prSet/>
      <dgm:spPr/>
      <dgm:t>
        <a:bodyPr/>
        <a:lstStyle/>
        <a:p>
          <a:endParaRPr lang="en-US"/>
        </a:p>
      </dgm:t>
    </dgm:pt>
    <dgm:pt modelId="{AD22CEBE-FA58-4B06-85A1-75DCBFA3DFFA}" type="sibTrans" cxnId="{216582B2-37B2-4199-85DB-E6615DE1B67C}">
      <dgm:prSet/>
      <dgm:spPr/>
      <dgm:t>
        <a:bodyPr/>
        <a:lstStyle/>
        <a:p>
          <a:endParaRPr lang="en-US"/>
        </a:p>
      </dgm:t>
    </dgm:pt>
    <dgm:pt modelId="{AAECE1FA-D7D7-43F7-B5C2-5C2434C665D0}">
      <dgm:prSet/>
      <dgm:spPr/>
      <dgm:t>
        <a:bodyPr/>
        <a:lstStyle/>
        <a:p>
          <a:r>
            <a:rPr lang="en-GB"/>
            <a:t>Poor diet: High intake of refined carbohydrates, sugars and saturated fats.</a:t>
          </a:r>
          <a:endParaRPr lang="en-US"/>
        </a:p>
      </dgm:t>
    </dgm:pt>
    <dgm:pt modelId="{AAE5A550-6C5C-4F96-BC0B-F2674EFE14C5}" type="parTrans" cxnId="{E4FEA028-4D02-4EEF-B402-1D57A6414F17}">
      <dgm:prSet/>
      <dgm:spPr/>
      <dgm:t>
        <a:bodyPr/>
        <a:lstStyle/>
        <a:p>
          <a:endParaRPr lang="en-US"/>
        </a:p>
      </dgm:t>
    </dgm:pt>
    <dgm:pt modelId="{00C4AD92-669F-4142-B168-02050798AF9C}" type="sibTrans" cxnId="{E4FEA028-4D02-4EEF-B402-1D57A6414F17}">
      <dgm:prSet/>
      <dgm:spPr/>
      <dgm:t>
        <a:bodyPr/>
        <a:lstStyle/>
        <a:p>
          <a:endParaRPr lang="en-US"/>
        </a:p>
      </dgm:t>
    </dgm:pt>
    <dgm:pt modelId="{9DFDF473-0BB6-41AF-9DFB-6A99A2C035BC}">
      <dgm:prSet/>
      <dgm:spPr/>
      <dgm:t>
        <a:bodyPr/>
        <a:lstStyle/>
        <a:p>
          <a:r>
            <a:rPr lang="en-GB"/>
            <a:t>Physical inactivity: Reduces glucose uptake by muscles.</a:t>
          </a:r>
          <a:endParaRPr lang="en-US"/>
        </a:p>
      </dgm:t>
    </dgm:pt>
    <dgm:pt modelId="{1D9B93C2-41B8-4329-B054-C9DA514AC973}" type="parTrans" cxnId="{52C414AA-BB2A-470D-97F3-4ED391E51FC3}">
      <dgm:prSet/>
      <dgm:spPr/>
      <dgm:t>
        <a:bodyPr/>
        <a:lstStyle/>
        <a:p>
          <a:endParaRPr lang="en-US"/>
        </a:p>
      </dgm:t>
    </dgm:pt>
    <dgm:pt modelId="{6D98508B-08B8-4712-BFD7-21FA71E2B37B}" type="sibTrans" cxnId="{52C414AA-BB2A-470D-97F3-4ED391E51FC3}">
      <dgm:prSet/>
      <dgm:spPr/>
      <dgm:t>
        <a:bodyPr/>
        <a:lstStyle/>
        <a:p>
          <a:endParaRPr lang="en-US"/>
        </a:p>
      </dgm:t>
    </dgm:pt>
    <dgm:pt modelId="{2A63C5CF-553A-4013-9D3A-808E1D050E1F}">
      <dgm:prSet/>
      <dgm:spPr/>
      <dgm:t>
        <a:bodyPr/>
        <a:lstStyle/>
        <a:p>
          <a:r>
            <a:rPr lang="en-GB"/>
            <a:t>Smoking: Increases inflammation and cardiovascular risk.</a:t>
          </a:r>
          <a:endParaRPr lang="en-US"/>
        </a:p>
      </dgm:t>
    </dgm:pt>
    <dgm:pt modelId="{DDFB37A4-A3A0-466E-B773-48346B8B82E5}" type="parTrans" cxnId="{6C3277B2-D452-481D-86CD-7DDA30E40C67}">
      <dgm:prSet/>
      <dgm:spPr/>
      <dgm:t>
        <a:bodyPr/>
        <a:lstStyle/>
        <a:p>
          <a:endParaRPr lang="en-US"/>
        </a:p>
      </dgm:t>
    </dgm:pt>
    <dgm:pt modelId="{81056568-099A-49C5-8856-EE6DB9125A10}" type="sibTrans" cxnId="{6C3277B2-D452-481D-86CD-7DDA30E40C67}">
      <dgm:prSet/>
      <dgm:spPr/>
      <dgm:t>
        <a:bodyPr/>
        <a:lstStyle/>
        <a:p>
          <a:endParaRPr lang="en-US"/>
        </a:p>
      </dgm:t>
    </dgm:pt>
    <dgm:pt modelId="{A862F1A8-C957-4FDE-8ADD-348BAFA5A424}">
      <dgm:prSet/>
      <dgm:spPr/>
      <dgm:t>
        <a:bodyPr/>
        <a:lstStyle/>
        <a:p>
          <a:r>
            <a:rPr lang="en-GB"/>
            <a:t>Hypertension: Often co-exists with insulin resistance.</a:t>
          </a:r>
          <a:endParaRPr lang="en-US"/>
        </a:p>
      </dgm:t>
    </dgm:pt>
    <dgm:pt modelId="{A9A60969-97A3-4E9B-A5D9-DA3D61AFE70D}" type="parTrans" cxnId="{D26D261E-25DB-4903-B223-A93F7556CB9C}">
      <dgm:prSet/>
      <dgm:spPr/>
      <dgm:t>
        <a:bodyPr/>
        <a:lstStyle/>
        <a:p>
          <a:endParaRPr lang="en-US"/>
        </a:p>
      </dgm:t>
    </dgm:pt>
    <dgm:pt modelId="{046F1B60-C96E-44CE-82ED-70A187BC9F6E}" type="sibTrans" cxnId="{D26D261E-25DB-4903-B223-A93F7556CB9C}">
      <dgm:prSet/>
      <dgm:spPr/>
      <dgm:t>
        <a:bodyPr/>
        <a:lstStyle/>
        <a:p>
          <a:endParaRPr lang="en-US"/>
        </a:p>
      </dgm:t>
    </dgm:pt>
    <dgm:pt modelId="{55187C3C-5A2D-4449-855F-895BBBCD9333}" type="pres">
      <dgm:prSet presAssocID="{806E16F5-7BB4-418F-9F33-A83A7535DCA5}" presName="vert0" presStyleCnt="0">
        <dgm:presLayoutVars>
          <dgm:dir/>
          <dgm:animOne val="branch"/>
          <dgm:animLvl val="lvl"/>
        </dgm:presLayoutVars>
      </dgm:prSet>
      <dgm:spPr/>
    </dgm:pt>
    <dgm:pt modelId="{43B0921E-40FB-DB42-8625-A447BFDC8335}" type="pres">
      <dgm:prSet presAssocID="{43498276-0774-41C7-9486-9663FCB78AB2}" presName="thickLine" presStyleLbl="alignNode1" presStyleIdx="0" presStyleCnt="11"/>
      <dgm:spPr/>
    </dgm:pt>
    <dgm:pt modelId="{9962762E-BB43-A94B-AD84-97C2DB01C1FD}" type="pres">
      <dgm:prSet presAssocID="{43498276-0774-41C7-9486-9663FCB78AB2}" presName="horz1" presStyleCnt="0"/>
      <dgm:spPr/>
    </dgm:pt>
    <dgm:pt modelId="{D4C7DB0E-88C5-5E4C-B00A-BDFC87CA2304}" type="pres">
      <dgm:prSet presAssocID="{43498276-0774-41C7-9486-9663FCB78AB2}" presName="tx1" presStyleLbl="revTx" presStyleIdx="0" presStyleCnt="11"/>
      <dgm:spPr/>
    </dgm:pt>
    <dgm:pt modelId="{85266F78-2DD1-A14E-BDDD-17380DFE9885}" type="pres">
      <dgm:prSet presAssocID="{43498276-0774-41C7-9486-9663FCB78AB2}" presName="vert1" presStyleCnt="0"/>
      <dgm:spPr/>
    </dgm:pt>
    <dgm:pt modelId="{38265CFC-21F9-4040-A988-5B03E5AAC45E}" type="pres">
      <dgm:prSet presAssocID="{814E2FEA-53A0-40F4-85AB-1D0A9544B5E4}" presName="thickLine" presStyleLbl="alignNode1" presStyleIdx="1" presStyleCnt="11"/>
      <dgm:spPr/>
    </dgm:pt>
    <dgm:pt modelId="{E64064EA-FAE3-634F-8A3D-E14EDAD5B8D1}" type="pres">
      <dgm:prSet presAssocID="{814E2FEA-53A0-40F4-85AB-1D0A9544B5E4}" presName="horz1" presStyleCnt="0"/>
      <dgm:spPr/>
    </dgm:pt>
    <dgm:pt modelId="{972EE3CF-5176-1949-88E7-535E982FA6E7}" type="pres">
      <dgm:prSet presAssocID="{814E2FEA-53A0-40F4-85AB-1D0A9544B5E4}" presName="tx1" presStyleLbl="revTx" presStyleIdx="1" presStyleCnt="11"/>
      <dgm:spPr/>
    </dgm:pt>
    <dgm:pt modelId="{E2790CF7-540C-6743-B8AF-6DAEE6A411E5}" type="pres">
      <dgm:prSet presAssocID="{814E2FEA-53A0-40F4-85AB-1D0A9544B5E4}" presName="vert1" presStyleCnt="0"/>
      <dgm:spPr/>
    </dgm:pt>
    <dgm:pt modelId="{9470CACA-4D24-9140-B90B-E1759D411BFB}" type="pres">
      <dgm:prSet presAssocID="{A1AB06E3-04CB-498A-A1FE-634F8B442BBB}" presName="thickLine" presStyleLbl="alignNode1" presStyleIdx="2" presStyleCnt="11"/>
      <dgm:spPr/>
    </dgm:pt>
    <dgm:pt modelId="{2F50A177-11B3-7840-AA08-476656BE5834}" type="pres">
      <dgm:prSet presAssocID="{A1AB06E3-04CB-498A-A1FE-634F8B442BBB}" presName="horz1" presStyleCnt="0"/>
      <dgm:spPr/>
    </dgm:pt>
    <dgm:pt modelId="{D8DF18AC-D064-AC45-A8E8-49A1B45D38E3}" type="pres">
      <dgm:prSet presAssocID="{A1AB06E3-04CB-498A-A1FE-634F8B442BBB}" presName="tx1" presStyleLbl="revTx" presStyleIdx="2" presStyleCnt="11"/>
      <dgm:spPr/>
    </dgm:pt>
    <dgm:pt modelId="{A38D1583-67F1-B941-9EBF-056733BC3549}" type="pres">
      <dgm:prSet presAssocID="{A1AB06E3-04CB-498A-A1FE-634F8B442BBB}" presName="vert1" presStyleCnt="0"/>
      <dgm:spPr/>
    </dgm:pt>
    <dgm:pt modelId="{9BA877D6-4343-AF4C-A93C-5113B7E40B3C}" type="pres">
      <dgm:prSet presAssocID="{D6FF8F76-BBB5-4B10-81B1-6C786DC5BB89}" presName="thickLine" presStyleLbl="alignNode1" presStyleIdx="3" presStyleCnt="11"/>
      <dgm:spPr/>
    </dgm:pt>
    <dgm:pt modelId="{F05A35C8-930F-F244-A6D5-5E99245D218C}" type="pres">
      <dgm:prSet presAssocID="{D6FF8F76-BBB5-4B10-81B1-6C786DC5BB89}" presName="horz1" presStyleCnt="0"/>
      <dgm:spPr/>
    </dgm:pt>
    <dgm:pt modelId="{8983AC90-2108-454F-AC5F-4AF76498DB8C}" type="pres">
      <dgm:prSet presAssocID="{D6FF8F76-BBB5-4B10-81B1-6C786DC5BB89}" presName="tx1" presStyleLbl="revTx" presStyleIdx="3" presStyleCnt="11"/>
      <dgm:spPr/>
    </dgm:pt>
    <dgm:pt modelId="{CAEF813B-1E63-3D45-97A5-3C5F1B3D4988}" type="pres">
      <dgm:prSet presAssocID="{D6FF8F76-BBB5-4B10-81B1-6C786DC5BB89}" presName="vert1" presStyleCnt="0"/>
      <dgm:spPr/>
    </dgm:pt>
    <dgm:pt modelId="{5D80147D-2B67-374F-8857-736F7615D8D9}" type="pres">
      <dgm:prSet presAssocID="{F4D40643-8A7F-4BA6-A1AC-A0AFB9EF54FE}" presName="thickLine" presStyleLbl="alignNode1" presStyleIdx="4" presStyleCnt="11"/>
      <dgm:spPr/>
    </dgm:pt>
    <dgm:pt modelId="{A21C1181-07CE-0C4A-B396-2A68FCF568A0}" type="pres">
      <dgm:prSet presAssocID="{F4D40643-8A7F-4BA6-A1AC-A0AFB9EF54FE}" presName="horz1" presStyleCnt="0"/>
      <dgm:spPr/>
    </dgm:pt>
    <dgm:pt modelId="{D3B34F42-31BA-CA40-9D35-BE6F123C507B}" type="pres">
      <dgm:prSet presAssocID="{F4D40643-8A7F-4BA6-A1AC-A0AFB9EF54FE}" presName="tx1" presStyleLbl="revTx" presStyleIdx="4" presStyleCnt="11"/>
      <dgm:spPr/>
    </dgm:pt>
    <dgm:pt modelId="{5AB3173A-42AD-4C43-8024-1B584A8BF1F2}" type="pres">
      <dgm:prSet presAssocID="{F4D40643-8A7F-4BA6-A1AC-A0AFB9EF54FE}" presName="vert1" presStyleCnt="0"/>
      <dgm:spPr/>
    </dgm:pt>
    <dgm:pt modelId="{4BCF482E-2FBB-EA4A-BFAD-01B535C68BB1}" type="pres">
      <dgm:prSet presAssocID="{C917DDDE-6995-4E70-AC7B-CDA5EF41DB2F}" presName="thickLine" presStyleLbl="alignNode1" presStyleIdx="5" presStyleCnt="11"/>
      <dgm:spPr/>
    </dgm:pt>
    <dgm:pt modelId="{E13BC3F1-0F54-F846-A566-3C356BBAD169}" type="pres">
      <dgm:prSet presAssocID="{C917DDDE-6995-4E70-AC7B-CDA5EF41DB2F}" presName="horz1" presStyleCnt="0"/>
      <dgm:spPr/>
    </dgm:pt>
    <dgm:pt modelId="{99E48CC0-E8DD-5D4A-8710-DA136650CE88}" type="pres">
      <dgm:prSet presAssocID="{C917DDDE-6995-4E70-AC7B-CDA5EF41DB2F}" presName="tx1" presStyleLbl="revTx" presStyleIdx="5" presStyleCnt="11"/>
      <dgm:spPr/>
    </dgm:pt>
    <dgm:pt modelId="{EDB6B420-8BE8-BE47-BE52-E092A3A35FEE}" type="pres">
      <dgm:prSet presAssocID="{C917DDDE-6995-4E70-AC7B-CDA5EF41DB2F}" presName="vert1" presStyleCnt="0"/>
      <dgm:spPr/>
    </dgm:pt>
    <dgm:pt modelId="{2794AD10-A9B1-574A-B91A-A3386D53A68E}" type="pres">
      <dgm:prSet presAssocID="{A5F2E59A-D9C7-4244-B307-44C20A56321C}" presName="thickLine" presStyleLbl="alignNode1" presStyleIdx="6" presStyleCnt="11"/>
      <dgm:spPr/>
    </dgm:pt>
    <dgm:pt modelId="{285F371B-A719-1B43-96CE-57B8FA2925E2}" type="pres">
      <dgm:prSet presAssocID="{A5F2E59A-D9C7-4244-B307-44C20A56321C}" presName="horz1" presStyleCnt="0"/>
      <dgm:spPr/>
    </dgm:pt>
    <dgm:pt modelId="{28F57BA7-7493-FD44-BC4D-67217237A32D}" type="pres">
      <dgm:prSet presAssocID="{A5F2E59A-D9C7-4244-B307-44C20A56321C}" presName="tx1" presStyleLbl="revTx" presStyleIdx="6" presStyleCnt="11"/>
      <dgm:spPr/>
    </dgm:pt>
    <dgm:pt modelId="{93E9985D-6757-8741-AFA0-9D6DC6AFF638}" type="pres">
      <dgm:prSet presAssocID="{A5F2E59A-D9C7-4244-B307-44C20A56321C}" presName="vert1" presStyleCnt="0"/>
      <dgm:spPr/>
    </dgm:pt>
    <dgm:pt modelId="{BBDD0283-4B8D-244E-9016-2D4172D63080}" type="pres">
      <dgm:prSet presAssocID="{AAECE1FA-D7D7-43F7-B5C2-5C2434C665D0}" presName="thickLine" presStyleLbl="alignNode1" presStyleIdx="7" presStyleCnt="11"/>
      <dgm:spPr/>
    </dgm:pt>
    <dgm:pt modelId="{56C955FC-7B2B-C94B-9DBD-B4A2DD23B683}" type="pres">
      <dgm:prSet presAssocID="{AAECE1FA-D7D7-43F7-B5C2-5C2434C665D0}" presName="horz1" presStyleCnt="0"/>
      <dgm:spPr/>
    </dgm:pt>
    <dgm:pt modelId="{3F96AF14-C66E-314A-8449-7560EC7027B5}" type="pres">
      <dgm:prSet presAssocID="{AAECE1FA-D7D7-43F7-B5C2-5C2434C665D0}" presName="tx1" presStyleLbl="revTx" presStyleIdx="7" presStyleCnt="11"/>
      <dgm:spPr/>
    </dgm:pt>
    <dgm:pt modelId="{A7C146DB-F2CE-C84C-9B6E-4C87CFB04CEF}" type="pres">
      <dgm:prSet presAssocID="{AAECE1FA-D7D7-43F7-B5C2-5C2434C665D0}" presName="vert1" presStyleCnt="0"/>
      <dgm:spPr/>
    </dgm:pt>
    <dgm:pt modelId="{44556E47-ECF6-524B-8F04-D750A3AE1361}" type="pres">
      <dgm:prSet presAssocID="{9DFDF473-0BB6-41AF-9DFB-6A99A2C035BC}" presName="thickLine" presStyleLbl="alignNode1" presStyleIdx="8" presStyleCnt="11"/>
      <dgm:spPr/>
    </dgm:pt>
    <dgm:pt modelId="{C008ACD4-81F1-3E4E-98E7-343067F5227B}" type="pres">
      <dgm:prSet presAssocID="{9DFDF473-0BB6-41AF-9DFB-6A99A2C035BC}" presName="horz1" presStyleCnt="0"/>
      <dgm:spPr/>
    </dgm:pt>
    <dgm:pt modelId="{5D653294-5F3F-E64A-AEE8-93B0414BF2D6}" type="pres">
      <dgm:prSet presAssocID="{9DFDF473-0BB6-41AF-9DFB-6A99A2C035BC}" presName="tx1" presStyleLbl="revTx" presStyleIdx="8" presStyleCnt="11"/>
      <dgm:spPr/>
    </dgm:pt>
    <dgm:pt modelId="{F56A5D55-AA70-2A45-966B-3885085109C7}" type="pres">
      <dgm:prSet presAssocID="{9DFDF473-0BB6-41AF-9DFB-6A99A2C035BC}" presName="vert1" presStyleCnt="0"/>
      <dgm:spPr/>
    </dgm:pt>
    <dgm:pt modelId="{775AD1AA-9F71-9948-AEC1-69E2568D1598}" type="pres">
      <dgm:prSet presAssocID="{2A63C5CF-553A-4013-9D3A-808E1D050E1F}" presName="thickLine" presStyleLbl="alignNode1" presStyleIdx="9" presStyleCnt="11"/>
      <dgm:spPr/>
    </dgm:pt>
    <dgm:pt modelId="{AD6049C0-B651-CD42-AA52-D319D624E50B}" type="pres">
      <dgm:prSet presAssocID="{2A63C5CF-553A-4013-9D3A-808E1D050E1F}" presName="horz1" presStyleCnt="0"/>
      <dgm:spPr/>
    </dgm:pt>
    <dgm:pt modelId="{F3A2FBD4-D10F-C949-BF32-F15C39F6C7E8}" type="pres">
      <dgm:prSet presAssocID="{2A63C5CF-553A-4013-9D3A-808E1D050E1F}" presName="tx1" presStyleLbl="revTx" presStyleIdx="9" presStyleCnt="11"/>
      <dgm:spPr/>
    </dgm:pt>
    <dgm:pt modelId="{B384DAB4-9B28-5145-81CE-4422064B500E}" type="pres">
      <dgm:prSet presAssocID="{2A63C5CF-553A-4013-9D3A-808E1D050E1F}" presName="vert1" presStyleCnt="0"/>
      <dgm:spPr/>
    </dgm:pt>
    <dgm:pt modelId="{E3942C31-5269-0A4E-97EE-3119B285A382}" type="pres">
      <dgm:prSet presAssocID="{A862F1A8-C957-4FDE-8ADD-348BAFA5A424}" presName="thickLine" presStyleLbl="alignNode1" presStyleIdx="10" presStyleCnt="11"/>
      <dgm:spPr/>
    </dgm:pt>
    <dgm:pt modelId="{590575DF-3E73-E84F-B1DE-83AC4D28D676}" type="pres">
      <dgm:prSet presAssocID="{A862F1A8-C957-4FDE-8ADD-348BAFA5A424}" presName="horz1" presStyleCnt="0"/>
      <dgm:spPr/>
    </dgm:pt>
    <dgm:pt modelId="{C39C377F-D55D-8C4B-8CA0-B2DCABFDEF7B}" type="pres">
      <dgm:prSet presAssocID="{A862F1A8-C957-4FDE-8ADD-348BAFA5A424}" presName="tx1" presStyleLbl="revTx" presStyleIdx="10" presStyleCnt="11"/>
      <dgm:spPr/>
    </dgm:pt>
    <dgm:pt modelId="{3129BBD3-552C-FD4E-97DC-BB0B274109F7}" type="pres">
      <dgm:prSet presAssocID="{A862F1A8-C957-4FDE-8ADD-348BAFA5A424}" presName="vert1" presStyleCnt="0"/>
      <dgm:spPr/>
    </dgm:pt>
  </dgm:ptLst>
  <dgm:cxnLst>
    <dgm:cxn modelId="{5C945811-2605-4A55-8745-51A6ECC18958}" srcId="{806E16F5-7BB4-418F-9F33-A83A7535DCA5}" destId="{814E2FEA-53A0-40F4-85AB-1D0A9544B5E4}" srcOrd="1" destOrd="0" parTransId="{EE5C7A29-8D0D-45D8-B674-B1F479D7819E}" sibTransId="{9AED7BAA-F5F2-4DFB-A7B7-4F023CCF6A8B}"/>
    <dgm:cxn modelId="{D26D261E-25DB-4903-B223-A93F7556CB9C}" srcId="{806E16F5-7BB4-418F-9F33-A83A7535DCA5}" destId="{A862F1A8-C957-4FDE-8ADD-348BAFA5A424}" srcOrd="10" destOrd="0" parTransId="{A9A60969-97A3-4E9B-A5D9-DA3D61AFE70D}" sibTransId="{046F1B60-C96E-44CE-82ED-70A187BC9F6E}"/>
    <dgm:cxn modelId="{E4FEA028-4D02-4EEF-B402-1D57A6414F17}" srcId="{806E16F5-7BB4-418F-9F33-A83A7535DCA5}" destId="{AAECE1FA-D7D7-43F7-B5C2-5C2434C665D0}" srcOrd="7" destOrd="0" parTransId="{AAE5A550-6C5C-4F96-BC0B-F2674EFE14C5}" sibTransId="{00C4AD92-669F-4142-B168-02050798AF9C}"/>
    <dgm:cxn modelId="{CE62AA2D-84B3-4BCF-A270-37E7FAABB74A}" srcId="{806E16F5-7BB4-418F-9F33-A83A7535DCA5}" destId="{43498276-0774-41C7-9486-9663FCB78AB2}" srcOrd="0" destOrd="0" parTransId="{9FBA007E-5C85-4985-B245-18DFCE3B546B}" sibTransId="{93B36B42-1F39-439C-BCF5-659ED06C983F}"/>
    <dgm:cxn modelId="{5956863C-94CF-4A2A-BDD3-E7422CAF64E5}" srcId="{806E16F5-7BB4-418F-9F33-A83A7535DCA5}" destId="{A1AB06E3-04CB-498A-A1FE-634F8B442BBB}" srcOrd="2" destOrd="0" parTransId="{E26BDBA0-7D61-4137-B6AF-F4C53F73E91E}" sibTransId="{E88A0AD9-1908-4AAC-B4FE-33CEF27BFDA4}"/>
    <dgm:cxn modelId="{E13E0C3E-9764-8E42-BBD3-6C79362C6D00}" type="presOf" srcId="{814E2FEA-53A0-40F4-85AB-1D0A9544B5E4}" destId="{972EE3CF-5176-1949-88E7-535E982FA6E7}" srcOrd="0" destOrd="0" presId="urn:microsoft.com/office/officeart/2008/layout/LinedList"/>
    <dgm:cxn modelId="{178D1F48-1F1E-41AF-857B-87E5FBC7D701}" srcId="{806E16F5-7BB4-418F-9F33-A83A7535DCA5}" destId="{D6FF8F76-BBB5-4B10-81B1-6C786DC5BB89}" srcOrd="3" destOrd="0" parTransId="{91D36412-9ADC-44A5-BCA7-C47004C04A78}" sibTransId="{73CD94EE-DA8E-4BB1-83FA-A103098E46AA}"/>
    <dgm:cxn modelId="{CEEF0954-AAF0-DF46-8A06-87CE42C1203E}" type="presOf" srcId="{A862F1A8-C957-4FDE-8ADD-348BAFA5A424}" destId="{C39C377F-D55D-8C4B-8CA0-B2DCABFDEF7B}" srcOrd="0" destOrd="0" presId="urn:microsoft.com/office/officeart/2008/layout/LinedList"/>
    <dgm:cxn modelId="{38B60458-6110-374C-B90E-8BC46B2D96C6}" type="presOf" srcId="{C917DDDE-6995-4E70-AC7B-CDA5EF41DB2F}" destId="{99E48CC0-E8DD-5D4A-8710-DA136650CE88}" srcOrd="0" destOrd="0" presId="urn:microsoft.com/office/officeart/2008/layout/LinedList"/>
    <dgm:cxn modelId="{FFBB8872-EF7B-C548-923D-D0AB3706CB50}" type="presOf" srcId="{A5F2E59A-D9C7-4244-B307-44C20A56321C}" destId="{28F57BA7-7493-FD44-BC4D-67217237A32D}" srcOrd="0" destOrd="0" presId="urn:microsoft.com/office/officeart/2008/layout/LinedList"/>
    <dgm:cxn modelId="{A1810A79-37A6-0C46-802D-559DCFA0ADC2}" type="presOf" srcId="{806E16F5-7BB4-418F-9F33-A83A7535DCA5}" destId="{55187C3C-5A2D-4449-855F-895BBBCD9333}" srcOrd="0" destOrd="0" presId="urn:microsoft.com/office/officeart/2008/layout/LinedList"/>
    <dgm:cxn modelId="{013F217B-BA66-4768-AFD9-FBB1B51476A6}" srcId="{806E16F5-7BB4-418F-9F33-A83A7535DCA5}" destId="{F4D40643-8A7F-4BA6-A1AC-A0AFB9EF54FE}" srcOrd="4" destOrd="0" parTransId="{38366C9A-706B-43DF-AFEF-D24AAC964C0D}" sibTransId="{FF1A1FC2-844B-4B3D-93C1-C0DBDD28E7B3}"/>
    <dgm:cxn modelId="{BB6B317B-857F-F642-A5DA-41702F460E7B}" type="presOf" srcId="{A1AB06E3-04CB-498A-A1FE-634F8B442BBB}" destId="{D8DF18AC-D064-AC45-A8E8-49A1B45D38E3}" srcOrd="0" destOrd="0" presId="urn:microsoft.com/office/officeart/2008/layout/LinedList"/>
    <dgm:cxn modelId="{32BBF07E-0FBF-E246-B805-C905E2B69D53}" type="presOf" srcId="{9DFDF473-0BB6-41AF-9DFB-6A99A2C035BC}" destId="{5D653294-5F3F-E64A-AEE8-93B0414BF2D6}" srcOrd="0" destOrd="0" presId="urn:microsoft.com/office/officeart/2008/layout/LinedList"/>
    <dgm:cxn modelId="{ED622180-0D51-6042-838B-45AE942ED051}" type="presOf" srcId="{2A63C5CF-553A-4013-9D3A-808E1D050E1F}" destId="{F3A2FBD4-D10F-C949-BF32-F15C39F6C7E8}" srcOrd="0" destOrd="0" presId="urn:microsoft.com/office/officeart/2008/layout/LinedList"/>
    <dgm:cxn modelId="{52C414AA-BB2A-470D-97F3-4ED391E51FC3}" srcId="{806E16F5-7BB4-418F-9F33-A83A7535DCA5}" destId="{9DFDF473-0BB6-41AF-9DFB-6A99A2C035BC}" srcOrd="8" destOrd="0" parTransId="{1D9B93C2-41B8-4329-B054-C9DA514AC973}" sibTransId="{6D98508B-08B8-4712-BFD7-21FA71E2B37B}"/>
    <dgm:cxn modelId="{6C3277B2-D452-481D-86CD-7DDA30E40C67}" srcId="{806E16F5-7BB4-418F-9F33-A83A7535DCA5}" destId="{2A63C5CF-553A-4013-9D3A-808E1D050E1F}" srcOrd="9" destOrd="0" parTransId="{DDFB37A4-A3A0-466E-B773-48346B8B82E5}" sibTransId="{81056568-099A-49C5-8856-EE6DB9125A10}"/>
    <dgm:cxn modelId="{216582B2-37B2-4199-85DB-E6615DE1B67C}" srcId="{806E16F5-7BB4-418F-9F33-A83A7535DCA5}" destId="{A5F2E59A-D9C7-4244-B307-44C20A56321C}" srcOrd="6" destOrd="0" parTransId="{39890507-6307-4951-8AB6-E8C7D6FBC83C}" sibTransId="{AD22CEBE-FA58-4B06-85A1-75DCBFA3DFFA}"/>
    <dgm:cxn modelId="{85E88EC0-F49A-9E4A-B728-1CAB92519A78}" type="presOf" srcId="{AAECE1FA-D7D7-43F7-B5C2-5C2434C665D0}" destId="{3F96AF14-C66E-314A-8449-7560EC7027B5}" srcOrd="0" destOrd="0" presId="urn:microsoft.com/office/officeart/2008/layout/LinedList"/>
    <dgm:cxn modelId="{667320C5-4B39-904A-A880-1D8F0AD77A0D}" type="presOf" srcId="{43498276-0774-41C7-9486-9663FCB78AB2}" destId="{D4C7DB0E-88C5-5E4C-B00A-BDFC87CA2304}" srcOrd="0" destOrd="0" presId="urn:microsoft.com/office/officeart/2008/layout/LinedList"/>
    <dgm:cxn modelId="{0CCA35E6-38EA-2348-8917-948AEED3319E}" type="presOf" srcId="{D6FF8F76-BBB5-4B10-81B1-6C786DC5BB89}" destId="{8983AC90-2108-454F-AC5F-4AF76498DB8C}" srcOrd="0" destOrd="0" presId="urn:microsoft.com/office/officeart/2008/layout/LinedList"/>
    <dgm:cxn modelId="{9FFDC3E6-A918-44CD-B49C-FF4F2BAF2020}" srcId="{806E16F5-7BB4-418F-9F33-A83A7535DCA5}" destId="{C917DDDE-6995-4E70-AC7B-CDA5EF41DB2F}" srcOrd="5" destOrd="0" parTransId="{45887D48-EC7B-424D-864A-A1F2E9C8BDE3}" sibTransId="{47AD100B-B37D-42D7-A064-97953DADD80F}"/>
    <dgm:cxn modelId="{B2DE01F8-A2F5-A246-A158-1B6D9A18BB7D}" type="presOf" srcId="{F4D40643-8A7F-4BA6-A1AC-A0AFB9EF54FE}" destId="{D3B34F42-31BA-CA40-9D35-BE6F123C507B}" srcOrd="0" destOrd="0" presId="urn:microsoft.com/office/officeart/2008/layout/LinedList"/>
    <dgm:cxn modelId="{F5F90F31-B4FC-CA47-AD75-F6728A863506}" type="presParOf" srcId="{55187C3C-5A2D-4449-855F-895BBBCD9333}" destId="{43B0921E-40FB-DB42-8625-A447BFDC8335}" srcOrd="0" destOrd="0" presId="urn:microsoft.com/office/officeart/2008/layout/LinedList"/>
    <dgm:cxn modelId="{C4958556-0DCA-F241-A91F-EA18E95CF619}" type="presParOf" srcId="{55187C3C-5A2D-4449-855F-895BBBCD9333}" destId="{9962762E-BB43-A94B-AD84-97C2DB01C1FD}" srcOrd="1" destOrd="0" presId="urn:microsoft.com/office/officeart/2008/layout/LinedList"/>
    <dgm:cxn modelId="{0B10BC03-02A3-3541-98B9-96B8487041D0}" type="presParOf" srcId="{9962762E-BB43-A94B-AD84-97C2DB01C1FD}" destId="{D4C7DB0E-88C5-5E4C-B00A-BDFC87CA2304}" srcOrd="0" destOrd="0" presId="urn:microsoft.com/office/officeart/2008/layout/LinedList"/>
    <dgm:cxn modelId="{B6AC094A-EF36-DE4E-A25E-DAC90E9A68D6}" type="presParOf" srcId="{9962762E-BB43-A94B-AD84-97C2DB01C1FD}" destId="{85266F78-2DD1-A14E-BDDD-17380DFE9885}" srcOrd="1" destOrd="0" presId="urn:microsoft.com/office/officeart/2008/layout/LinedList"/>
    <dgm:cxn modelId="{44E29664-6C06-6048-AEE6-751661FD2224}" type="presParOf" srcId="{55187C3C-5A2D-4449-855F-895BBBCD9333}" destId="{38265CFC-21F9-4040-A988-5B03E5AAC45E}" srcOrd="2" destOrd="0" presId="urn:microsoft.com/office/officeart/2008/layout/LinedList"/>
    <dgm:cxn modelId="{7E42F439-6976-384B-9270-546598A46741}" type="presParOf" srcId="{55187C3C-5A2D-4449-855F-895BBBCD9333}" destId="{E64064EA-FAE3-634F-8A3D-E14EDAD5B8D1}" srcOrd="3" destOrd="0" presId="urn:microsoft.com/office/officeart/2008/layout/LinedList"/>
    <dgm:cxn modelId="{C67CC54D-9E5E-8A4F-8172-29A6D370B834}" type="presParOf" srcId="{E64064EA-FAE3-634F-8A3D-E14EDAD5B8D1}" destId="{972EE3CF-5176-1949-88E7-535E982FA6E7}" srcOrd="0" destOrd="0" presId="urn:microsoft.com/office/officeart/2008/layout/LinedList"/>
    <dgm:cxn modelId="{9C73C065-4BA9-6C40-BBD1-529116A00FE9}" type="presParOf" srcId="{E64064EA-FAE3-634F-8A3D-E14EDAD5B8D1}" destId="{E2790CF7-540C-6743-B8AF-6DAEE6A411E5}" srcOrd="1" destOrd="0" presId="urn:microsoft.com/office/officeart/2008/layout/LinedList"/>
    <dgm:cxn modelId="{119C46E6-CB0C-A742-9D4B-1BF6D2A1BB76}" type="presParOf" srcId="{55187C3C-5A2D-4449-855F-895BBBCD9333}" destId="{9470CACA-4D24-9140-B90B-E1759D411BFB}" srcOrd="4" destOrd="0" presId="urn:microsoft.com/office/officeart/2008/layout/LinedList"/>
    <dgm:cxn modelId="{6C8598FF-FBCB-4A46-AFE3-705F730513A6}" type="presParOf" srcId="{55187C3C-5A2D-4449-855F-895BBBCD9333}" destId="{2F50A177-11B3-7840-AA08-476656BE5834}" srcOrd="5" destOrd="0" presId="urn:microsoft.com/office/officeart/2008/layout/LinedList"/>
    <dgm:cxn modelId="{C0E13D63-4B2C-A14D-905A-B4DCFAB703EF}" type="presParOf" srcId="{2F50A177-11B3-7840-AA08-476656BE5834}" destId="{D8DF18AC-D064-AC45-A8E8-49A1B45D38E3}" srcOrd="0" destOrd="0" presId="urn:microsoft.com/office/officeart/2008/layout/LinedList"/>
    <dgm:cxn modelId="{280A8CA7-8E35-C24F-BE58-4309A741EB1F}" type="presParOf" srcId="{2F50A177-11B3-7840-AA08-476656BE5834}" destId="{A38D1583-67F1-B941-9EBF-056733BC3549}" srcOrd="1" destOrd="0" presId="urn:microsoft.com/office/officeart/2008/layout/LinedList"/>
    <dgm:cxn modelId="{DA73BDE7-1CBA-6643-BA07-70058A5721FB}" type="presParOf" srcId="{55187C3C-5A2D-4449-855F-895BBBCD9333}" destId="{9BA877D6-4343-AF4C-A93C-5113B7E40B3C}" srcOrd="6" destOrd="0" presId="urn:microsoft.com/office/officeart/2008/layout/LinedList"/>
    <dgm:cxn modelId="{C8A1278F-0AC2-7443-8663-C3B0C9DDBE7F}" type="presParOf" srcId="{55187C3C-5A2D-4449-855F-895BBBCD9333}" destId="{F05A35C8-930F-F244-A6D5-5E99245D218C}" srcOrd="7" destOrd="0" presId="urn:microsoft.com/office/officeart/2008/layout/LinedList"/>
    <dgm:cxn modelId="{1F15E3C7-79B7-6942-8828-CB9D038D21E2}" type="presParOf" srcId="{F05A35C8-930F-F244-A6D5-5E99245D218C}" destId="{8983AC90-2108-454F-AC5F-4AF76498DB8C}" srcOrd="0" destOrd="0" presId="urn:microsoft.com/office/officeart/2008/layout/LinedList"/>
    <dgm:cxn modelId="{0C3CA85E-3B08-424E-BA69-773F1D40F4DE}" type="presParOf" srcId="{F05A35C8-930F-F244-A6D5-5E99245D218C}" destId="{CAEF813B-1E63-3D45-97A5-3C5F1B3D4988}" srcOrd="1" destOrd="0" presId="urn:microsoft.com/office/officeart/2008/layout/LinedList"/>
    <dgm:cxn modelId="{F19F0243-37DB-5844-96A8-C76C024D1754}" type="presParOf" srcId="{55187C3C-5A2D-4449-855F-895BBBCD9333}" destId="{5D80147D-2B67-374F-8857-736F7615D8D9}" srcOrd="8" destOrd="0" presId="urn:microsoft.com/office/officeart/2008/layout/LinedList"/>
    <dgm:cxn modelId="{C17004E3-B772-A948-A4F0-C1F0F915B220}" type="presParOf" srcId="{55187C3C-5A2D-4449-855F-895BBBCD9333}" destId="{A21C1181-07CE-0C4A-B396-2A68FCF568A0}" srcOrd="9" destOrd="0" presId="urn:microsoft.com/office/officeart/2008/layout/LinedList"/>
    <dgm:cxn modelId="{25ADE1F9-B8C6-DF42-A681-4E25B763EFBE}" type="presParOf" srcId="{A21C1181-07CE-0C4A-B396-2A68FCF568A0}" destId="{D3B34F42-31BA-CA40-9D35-BE6F123C507B}" srcOrd="0" destOrd="0" presId="urn:microsoft.com/office/officeart/2008/layout/LinedList"/>
    <dgm:cxn modelId="{F8E0AFB7-A21A-9646-9B58-4DD9A9D8F5BC}" type="presParOf" srcId="{A21C1181-07CE-0C4A-B396-2A68FCF568A0}" destId="{5AB3173A-42AD-4C43-8024-1B584A8BF1F2}" srcOrd="1" destOrd="0" presId="urn:microsoft.com/office/officeart/2008/layout/LinedList"/>
    <dgm:cxn modelId="{D29208B4-1773-7B46-8874-CB7E477EE4AC}" type="presParOf" srcId="{55187C3C-5A2D-4449-855F-895BBBCD9333}" destId="{4BCF482E-2FBB-EA4A-BFAD-01B535C68BB1}" srcOrd="10" destOrd="0" presId="urn:microsoft.com/office/officeart/2008/layout/LinedList"/>
    <dgm:cxn modelId="{AAB9ADB4-4B9D-144D-872F-2179B28CD7C1}" type="presParOf" srcId="{55187C3C-5A2D-4449-855F-895BBBCD9333}" destId="{E13BC3F1-0F54-F846-A566-3C356BBAD169}" srcOrd="11" destOrd="0" presId="urn:microsoft.com/office/officeart/2008/layout/LinedList"/>
    <dgm:cxn modelId="{71887D45-5810-744C-A977-ABE1278195ED}" type="presParOf" srcId="{E13BC3F1-0F54-F846-A566-3C356BBAD169}" destId="{99E48CC0-E8DD-5D4A-8710-DA136650CE88}" srcOrd="0" destOrd="0" presId="urn:microsoft.com/office/officeart/2008/layout/LinedList"/>
    <dgm:cxn modelId="{7B711DFC-D967-8646-964A-7D6682DFDD53}" type="presParOf" srcId="{E13BC3F1-0F54-F846-A566-3C356BBAD169}" destId="{EDB6B420-8BE8-BE47-BE52-E092A3A35FEE}" srcOrd="1" destOrd="0" presId="urn:microsoft.com/office/officeart/2008/layout/LinedList"/>
    <dgm:cxn modelId="{CE1B8417-BF19-A947-B22C-2AF556B1D4B3}" type="presParOf" srcId="{55187C3C-5A2D-4449-855F-895BBBCD9333}" destId="{2794AD10-A9B1-574A-B91A-A3386D53A68E}" srcOrd="12" destOrd="0" presId="urn:microsoft.com/office/officeart/2008/layout/LinedList"/>
    <dgm:cxn modelId="{CF23798E-FEBF-0D4B-8EE7-CA18345744F4}" type="presParOf" srcId="{55187C3C-5A2D-4449-855F-895BBBCD9333}" destId="{285F371B-A719-1B43-96CE-57B8FA2925E2}" srcOrd="13" destOrd="0" presId="urn:microsoft.com/office/officeart/2008/layout/LinedList"/>
    <dgm:cxn modelId="{A9CE5B9C-6B73-A548-A4B3-EB793F243A24}" type="presParOf" srcId="{285F371B-A719-1B43-96CE-57B8FA2925E2}" destId="{28F57BA7-7493-FD44-BC4D-67217237A32D}" srcOrd="0" destOrd="0" presId="urn:microsoft.com/office/officeart/2008/layout/LinedList"/>
    <dgm:cxn modelId="{F4A4C2EF-D8FA-4B42-A52A-0501153CE3BE}" type="presParOf" srcId="{285F371B-A719-1B43-96CE-57B8FA2925E2}" destId="{93E9985D-6757-8741-AFA0-9D6DC6AFF638}" srcOrd="1" destOrd="0" presId="urn:microsoft.com/office/officeart/2008/layout/LinedList"/>
    <dgm:cxn modelId="{264D1A9A-5196-254E-95B0-E786D2E1EE65}" type="presParOf" srcId="{55187C3C-5A2D-4449-855F-895BBBCD9333}" destId="{BBDD0283-4B8D-244E-9016-2D4172D63080}" srcOrd="14" destOrd="0" presId="urn:microsoft.com/office/officeart/2008/layout/LinedList"/>
    <dgm:cxn modelId="{790F695E-02EB-F441-BDD1-B1E6870D061C}" type="presParOf" srcId="{55187C3C-5A2D-4449-855F-895BBBCD9333}" destId="{56C955FC-7B2B-C94B-9DBD-B4A2DD23B683}" srcOrd="15" destOrd="0" presId="urn:microsoft.com/office/officeart/2008/layout/LinedList"/>
    <dgm:cxn modelId="{27702285-A601-D64A-B683-2B7C316BCE07}" type="presParOf" srcId="{56C955FC-7B2B-C94B-9DBD-B4A2DD23B683}" destId="{3F96AF14-C66E-314A-8449-7560EC7027B5}" srcOrd="0" destOrd="0" presId="urn:microsoft.com/office/officeart/2008/layout/LinedList"/>
    <dgm:cxn modelId="{23E59CD9-1C33-9543-AEEB-F766F9CFEFFE}" type="presParOf" srcId="{56C955FC-7B2B-C94B-9DBD-B4A2DD23B683}" destId="{A7C146DB-F2CE-C84C-9B6E-4C87CFB04CEF}" srcOrd="1" destOrd="0" presId="urn:microsoft.com/office/officeart/2008/layout/LinedList"/>
    <dgm:cxn modelId="{080B72CF-E92C-E64A-A1E7-C01622F90C5B}" type="presParOf" srcId="{55187C3C-5A2D-4449-855F-895BBBCD9333}" destId="{44556E47-ECF6-524B-8F04-D750A3AE1361}" srcOrd="16" destOrd="0" presId="urn:microsoft.com/office/officeart/2008/layout/LinedList"/>
    <dgm:cxn modelId="{D915D2B6-CAF9-1544-8479-4A1DFEAC199B}" type="presParOf" srcId="{55187C3C-5A2D-4449-855F-895BBBCD9333}" destId="{C008ACD4-81F1-3E4E-98E7-343067F5227B}" srcOrd="17" destOrd="0" presId="urn:microsoft.com/office/officeart/2008/layout/LinedList"/>
    <dgm:cxn modelId="{FB265323-0723-EE41-88E4-1A4515B6D58C}" type="presParOf" srcId="{C008ACD4-81F1-3E4E-98E7-343067F5227B}" destId="{5D653294-5F3F-E64A-AEE8-93B0414BF2D6}" srcOrd="0" destOrd="0" presId="urn:microsoft.com/office/officeart/2008/layout/LinedList"/>
    <dgm:cxn modelId="{31C36A81-A25D-814F-8245-5154FCE7BE89}" type="presParOf" srcId="{C008ACD4-81F1-3E4E-98E7-343067F5227B}" destId="{F56A5D55-AA70-2A45-966B-3885085109C7}" srcOrd="1" destOrd="0" presId="urn:microsoft.com/office/officeart/2008/layout/LinedList"/>
    <dgm:cxn modelId="{31488968-C867-C14A-BCDD-4784BCD7A39E}" type="presParOf" srcId="{55187C3C-5A2D-4449-855F-895BBBCD9333}" destId="{775AD1AA-9F71-9948-AEC1-69E2568D1598}" srcOrd="18" destOrd="0" presId="urn:microsoft.com/office/officeart/2008/layout/LinedList"/>
    <dgm:cxn modelId="{7F71DACF-E8AA-764B-8FED-D88A7F3092F9}" type="presParOf" srcId="{55187C3C-5A2D-4449-855F-895BBBCD9333}" destId="{AD6049C0-B651-CD42-AA52-D319D624E50B}" srcOrd="19" destOrd="0" presId="urn:microsoft.com/office/officeart/2008/layout/LinedList"/>
    <dgm:cxn modelId="{4B3336C2-470A-4F4E-AFF0-F98193A321DF}" type="presParOf" srcId="{AD6049C0-B651-CD42-AA52-D319D624E50B}" destId="{F3A2FBD4-D10F-C949-BF32-F15C39F6C7E8}" srcOrd="0" destOrd="0" presId="urn:microsoft.com/office/officeart/2008/layout/LinedList"/>
    <dgm:cxn modelId="{2BFBBEB2-C0D0-6B43-BB12-4DB6981AD2FC}" type="presParOf" srcId="{AD6049C0-B651-CD42-AA52-D319D624E50B}" destId="{B384DAB4-9B28-5145-81CE-4422064B500E}" srcOrd="1" destOrd="0" presId="urn:microsoft.com/office/officeart/2008/layout/LinedList"/>
    <dgm:cxn modelId="{318D66B1-5573-6F43-B61B-86223A560ABB}" type="presParOf" srcId="{55187C3C-5A2D-4449-855F-895BBBCD9333}" destId="{E3942C31-5269-0A4E-97EE-3119B285A382}" srcOrd="20" destOrd="0" presId="urn:microsoft.com/office/officeart/2008/layout/LinedList"/>
    <dgm:cxn modelId="{40A38BB4-F6B0-6F4C-895D-ACE4FED1C045}" type="presParOf" srcId="{55187C3C-5A2D-4449-855F-895BBBCD9333}" destId="{590575DF-3E73-E84F-B1DE-83AC4D28D676}" srcOrd="21" destOrd="0" presId="urn:microsoft.com/office/officeart/2008/layout/LinedList"/>
    <dgm:cxn modelId="{2416A590-A212-7647-94E3-41EFE7421DE0}" type="presParOf" srcId="{590575DF-3E73-E84F-B1DE-83AC4D28D676}" destId="{C39C377F-D55D-8C4B-8CA0-B2DCABFDEF7B}" srcOrd="0" destOrd="0" presId="urn:microsoft.com/office/officeart/2008/layout/LinedList"/>
    <dgm:cxn modelId="{401CE861-DA61-AD4F-8281-CAEAB4D71B17}" type="presParOf" srcId="{590575DF-3E73-E84F-B1DE-83AC4D28D676}" destId="{3129BBD3-552C-FD4E-97DC-BB0B274109F7}"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1E29F0-61C7-0B41-81C4-4288C7F4F83C}" type="doc">
      <dgm:prSet loTypeId="urn:microsoft.com/office/officeart/2005/8/layout/process5" loCatId="" qsTypeId="urn:microsoft.com/office/officeart/2005/8/quickstyle/simple1" qsCatId="simple" csTypeId="urn:microsoft.com/office/officeart/2005/8/colors/accent0_3" csCatId="mainScheme" phldr="1"/>
      <dgm:spPr/>
      <dgm:t>
        <a:bodyPr/>
        <a:lstStyle/>
        <a:p>
          <a:endParaRPr lang="en-GB"/>
        </a:p>
      </dgm:t>
    </dgm:pt>
    <dgm:pt modelId="{E6296CBC-D555-224F-A9DF-BCE4675F8ED3}">
      <dgm:prSet phldrT="[Text]"/>
      <dgm:spPr/>
      <dgm:t>
        <a:bodyPr/>
        <a:lstStyle/>
        <a:p>
          <a:r>
            <a:rPr lang="en-GB">
              <a:latin typeface="Arial" panose="020B0604020202020204" pitchFamily="34" charset="0"/>
              <a:cs typeface="Arial" panose="020B0604020202020204" pitchFamily="34" charset="0"/>
            </a:rPr>
            <a:t>First Goal</a:t>
          </a:r>
        </a:p>
        <a:p>
          <a:r>
            <a:rPr lang="en-GB">
              <a:latin typeface="Arial" panose="020B0604020202020204" pitchFamily="34" charset="0"/>
              <a:cs typeface="Arial" panose="020B0604020202020204" pitchFamily="34" charset="0"/>
            </a:rPr>
            <a:t>Controlling blood glucose</a:t>
          </a:r>
        </a:p>
      </dgm:t>
    </dgm:pt>
    <dgm:pt modelId="{792726E6-36A6-5B4D-A532-F4972F4F5A72}" type="parTrans" cxnId="{ADD57422-156A-244A-8581-FE008D45248F}">
      <dgm:prSet/>
      <dgm:spPr/>
      <dgm:t>
        <a:bodyPr/>
        <a:lstStyle/>
        <a:p>
          <a:endParaRPr lang="en-GB" sz="1200">
            <a:latin typeface="Arial" panose="020B0604020202020204" pitchFamily="34" charset="0"/>
            <a:cs typeface="Arial" panose="020B0604020202020204" pitchFamily="34" charset="0"/>
          </a:endParaRPr>
        </a:p>
      </dgm:t>
    </dgm:pt>
    <dgm:pt modelId="{A628BAEC-8637-A34F-AE4D-D82C9F6A9581}" type="sibTrans" cxnId="{ADD57422-156A-244A-8581-FE008D45248F}">
      <dgm:prSet/>
      <dgm:spPr/>
      <dgm:t>
        <a:bodyPr/>
        <a:lstStyle/>
        <a:p>
          <a:endParaRPr lang="en-GB">
            <a:latin typeface="Arial" panose="020B0604020202020204" pitchFamily="34" charset="0"/>
            <a:cs typeface="Arial" panose="020B0604020202020204" pitchFamily="34" charset="0"/>
          </a:endParaRPr>
        </a:p>
      </dgm:t>
    </dgm:pt>
    <dgm:pt modelId="{0F773E0D-4B39-DB44-AE31-7542C1BC72D5}">
      <dgm:prSet phldrT="[Text]"/>
      <dgm:spPr/>
      <dgm:t>
        <a:bodyPr/>
        <a:lstStyle/>
        <a:p>
          <a:r>
            <a:rPr lang="en-GB">
              <a:latin typeface="Arial" panose="020B0604020202020204" pitchFamily="34" charset="0"/>
              <a:cs typeface="Arial" panose="020B0604020202020204" pitchFamily="34" charset="0"/>
            </a:rPr>
            <a:t>Second Goal</a:t>
          </a:r>
        </a:p>
        <a:p>
          <a:r>
            <a:rPr lang="en-GB">
              <a:latin typeface="Arial" panose="020B0604020202020204" pitchFamily="34" charset="0"/>
              <a:cs typeface="Arial" panose="020B0604020202020204" pitchFamily="34" charset="0"/>
            </a:rPr>
            <a:t>Preventing complications</a:t>
          </a:r>
        </a:p>
      </dgm:t>
    </dgm:pt>
    <dgm:pt modelId="{A3BAC087-03C1-5D4F-ABE6-B8FB1A73D423}" type="parTrans" cxnId="{A651DB72-32F4-6540-93F6-28452E85CF49}">
      <dgm:prSet/>
      <dgm:spPr/>
      <dgm:t>
        <a:bodyPr/>
        <a:lstStyle/>
        <a:p>
          <a:endParaRPr lang="en-GB" sz="1200">
            <a:latin typeface="Arial" panose="020B0604020202020204" pitchFamily="34" charset="0"/>
            <a:cs typeface="Arial" panose="020B0604020202020204" pitchFamily="34" charset="0"/>
          </a:endParaRPr>
        </a:p>
      </dgm:t>
    </dgm:pt>
    <dgm:pt modelId="{875DF5F2-E6AB-8B44-B754-EE1EF063701E}" type="sibTrans" cxnId="{A651DB72-32F4-6540-93F6-28452E85CF49}">
      <dgm:prSet/>
      <dgm:spPr/>
      <dgm:t>
        <a:bodyPr/>
        <a:lstStyle/>
        <a:p>
          <a:endParaRPr lang="en-GB">
            <a:latin typeface="Arial" panose="020B0604020202020204" pitchFamily="34" charset="0"/>
            <a:cs typeface="Arial" panose="020B0604020202020204" pitchFamily="34" charset="0"/>
          </a:endParaRPr>
        </a:p>
      </dgm:t>
    </dgm:pt>
    <dgm:pt modelId="{69F3DDC4-B228-144F-AE0F-5BF2065F74DC}">
      <dgm:prSet phldrT="[Text]"/>
      <dgm:spPr/>
      <dgm:t>
        <a:bodyPr/>
        <a:lstStyle/>
        <a:p>
          <a:r>
            <a:rPr lang="en-GB">
              <a:latin typeface="Arial" panose="020B0604020202020204" pitchFamily="34" charset="0"/>
              <a:cs typeface="Arial" panose="020B0604020202020204" pitchFamily="34" charset="0"/>
            </a:rPr>
            <a:t>Third Goal</a:t>
          </a:r>
        </a:p>
        <a:p>
          <a:r>
            <a:rPr lang="en-GB">
              <a:latin typeface="Arial" panose="020B0604020202020204" pitchFamily="34" charset="0"/>
              <a:cs typeface="Arial" panose="020B0604020202020204" pitchFamily="34" charset="0"/>
            </a:rPr>
            <a:t>Supporting lifestyle changes</a:t>
          </a:r>
        </a:p>
      </dgm:t>
    </dgm:pt>
    <dgm:pt modelId="{EBB2A188-520B-E049-B2D5-40EB09C17DE7}" type="parTrans" cxnId="{92157CA1-3AC0-2C48-827A-E65A5D0E6BAA}">
      <dgm:prSet/>
      <dgm:spPr/>
      <dgm:t>
        <a:bodyPr/>
        <a:lstStyle/>
        <a:p>
          <a:endParaRPr lang="en-GB" sz="1200">
            <a:latin typeface="Arial" panose="020B0604020202020204" pitchFamily="34" charset="0"/>
            <a:cs typeface="Arial" panose="020B0604020202020204" pitchFamily="34" charset="0"/>
          </a:endParaRPr>
        </a:p>
      </dgm:t>
    </dgm:pt>
    <dgm:pt modelId="{A8241D31-FE8A-B543-9280-3ABD4397D1C6}" type="sibTrans" cxnId="{92157CA1-3AC0-2C48-827A-E65A5D0E6BAA}">
      <dgm:prSet/>
      <dgm:spPr/>
      <dgm:t>
        <a:bodyPr/>
        <a:lstStyle/>
        <a:p>
          <a:endParaRPr lang="en-GB">
            <a:latin typeface="Arial" panose="020B0604020202020204" pitchFamily="34" charset="0"/>
            <a:cs typeface="Arial" panose="020B0604020202020204" pitchFamily="34" charset="0"/>
          </a:endParaRPr>
        </a:p>
      </dgm:t>
    </dgm:pt>
    <dgm:pt modelId="{7F4F7AAE-DE45-264D-989F-86D48DD3C63D}">
      <dgm:prSet phldrT="[Text]"/>
      <dgm:spPr/>
      <dgm:t>
        <a:bodyPr/>
        <a:lstStyle/>
        <a:p>
          <a:r>
            <a:rPr lang="en-GB">
              <a:latin typeface="Arial" panose="020B0604020202020204" pitchFamily="34" charset="0"/>
              <a:cs typeface="Arial" panose="020B0604020202020204" pitchFamily="34" charset="0"/>
            </a:rPr>
            <a:t>Forth Goal</a:t>
          </a:r>
        </a:p>
        <a:p>
          <a:r>
            <a:rPr lang="en-GB">
              <a:latin typeface="Arial" panose="020B0604020202020204" pitchFamily="34" charset="0"/>
              <a:cs typeface="Arial" panose="020B0604020202020204" pitchFamily="34" charset="0"/>
            </a:rPr>
            <a:t>Patient´s self-management of condition </a:t>
          </a:r>
        </a:p>
      </dgm:t>
    </dgm:pt>
    <dgm:pt modelId="{E0EEAA0B-1AF1-8E49-90A5-D40CBD9BBC15}" type="parTrans" cxnId="{FE6E5078-A468-C24F-A7D3-7100F355D62D}">
      <dgm:prSet/>
      <dgm:spPr/>
      <dgm:t>
        <a:bodyPr/>
        <a:lstStyle/>
        <a:p>
          <a:endParaRPr lang="en-GB" sz="1200">
            <a:latin typeface="Arial" panose="020B0604020202020204" pitchFamily="34" charset="0"/>
            <a:cs typeface="Arial" panose="020B0604020202020204" pitchFamily="34" charset="0"/>
          </a:endParaRPr>
        </a:p>
      </dgm:t>
    </dgm:pt>
    <dgm:pt modelId="{AB9BB8ED-4312-B34E-A610-406BE9B6336A}" type="sibTrans" cxnId="{FE6E5078-A468-C24F-A7D3-7100F355D62D}">
      <dgm:prSet/>
      <dgm:spPr/>
      <dgm:t>
        <a:bodyPr/>
        <a:lstStyle/>
        <a:p>
          <a:endParaRPr lang="en-GB">
            <a:latin typeface="Arial" panose="020B0604020202020204" pitchFamily="34" charset="0"/>
            <a:cs typeface="Arial" panose="020B0604020202020204" pitchFamily="34" charset="0"/>
          </a:endParaRPr>
        </a:p>
      </dgm:t>
    </dgm:pt>
    <dgm:pt modelId="{6DBC73FF-CCFB-7046-9B32-3FDCF009E0AF}">
      <dgm:prSet phldrT="[Text]"/>
      <dgm:spPr/>
      <dgm:t>
        <a:bodyPr/>
        <a:lstStyle/>
        <a:p>
          <a:r>
            <a:rPr lang="en-GB">
              <a:latin typeface="Arial" panose="020B0604020202020204" pitchFamily="34" charset="0"/>
              <a:cs typeface="Arial" panose="020B0604020202020204" pitchFamily="34" charset="0"/>
            </a:rPr>
            <a:t>Final Goal</a:t>
          </a:r>
        </a:p>
        <a:p>
          <a:r>
            <a:rPr lang="en-GB">
              <a:latin typeface="Arial" panose="020B0604020202020204" pitchFamily="34" charset="0"/>
              <a:cs typeface="Arial" panose="020B0604020202020204" pitchFamily="34" charset="0"/>
            </a:rPr>
            <a:t>Maintaining patient´s wellbeing overall</a:t>
          </a:r>
        </a:p>
      </dgm:t>
    </dgm:pt>
    <dgm:pt modelId="{84AF96D0-BB88-1640-8D6A-8787018A64FA}" type="parTrans" cxnId="{6B8B8373-737B-DF4E-9909-29089D66A1CF}">
      <dgm:prSet/>
      <dgm:spPr/>
      <dgm:t>
        <a:bodyPr/>
        <a:lstStyle/>
        <a:p>
          <a:endParaRPr lang="en-GB" sz="1200">
            <a:latin typeface="Arial" panose="020B0604020202020204" pitchFamily="34" charset="0"/>
            <a:cs typeface="Arial" panose="020B0604020202020204" pitchFamily="34" charset="0"/>
          </a:endParaRPr>
        </a:p>
      </dgm:t>
    </dgm:pt>
    <dgm:pt modelId="{490650DC-5F1E-574E-B637-5D8E1FC09B45}" type="sibTrans" cxnId="{6B8B8373-737B-DF4E-9909-29089D66A1CF}">
      <dgm:prSet/>
      <dgm:spPr/>
      <dgm:t>
        <a:bodyPr/>
        <a:lstStyle/>
        <a:p>
          <a:endParaRPr lang="en-GB">
            <a:latin typeface="Arial" panose="020B0604020202020204" pitchFamily="34" charset="0"/>
            <a:cs typeface="Arial" panose="020B0604020202020204" pitchFamily="34" charset="0"/>
          </a:endParaRPr>
        </a:p>
      </dgm:t>
    </dgm:pt>
    <dgm:pt modelId="{65F7AE66-C1D4-5A42-8A72-6D97DCE691B7}" type="pres">
      <dgm:prSet presAssocID="{A81E29F0-61C7-0B41-81C4-4288C7F4F83C}" presName="diagram" presStyleCnt="0">
        <dgm:presLayoutVars>
          <dgm:dir/>
          <dgm:resizeHandles val="exact"/>
        </dgm:presLayoutVars>
      </dgm:prSet>
      <dgm:spPr/>
    </dgm:pt>
    <dgm:pt modelId="{09D47CCB-AE7A-7042-A86E-4C6415663DFE}" type="pres">
      <dgm:prSet presAssocID="{E6296CBC-D555-224F-A9DF-BCE4675F8ED3}" presName="node" presStyleLbl="node1" presStyleIdx="0" presStyleCnt="5">
        <dgm:presLayoutVars>
          <dgm:bulletEnabled val="1"/>
        </dgm:presLayoutVars>
      </dgm:prSet>
      <dgm:spPr/>
    </dgm:pt>
    <dgm:pt modelId="{CCB30C60-F420-2C49-B899-359EE020215D}" type="pres">
      <dgm:prSet presAssocID="{A628BAEC-8637-A34F-AE4D-D82C9F6A9581}" presName="sibTrans" presStyleLbl="sibTrans2D1" presStyleIdx="0" presStyleCnt="4"/>
      <dgm:spPr/>
    </dgm:pt>
    <dgm:pt modelId="{2316BA57-137E-724A-B5DF-B8AE13375CAB}" type="pres">
      <dgm:prSet presAssocID="{A628BAEC-8637-A34F-AE4D-D82C9F6A9581}" presName="connectorText" presStyleLbl="sibTrans2D1" presStyleIdx="0" presStyleCnt="4"/>
      <dgm:spPr/>
    </dgm:pt>
    <dgm:pt modelId="{286648B7-B03F-524B-B8D8-203357568F09}" type="pres">
      <dgm:prSet presAssocID="{0F773E0D-4B39-DB44-AE31-7542C1BC72D5}" presName="node" presStyleLbl="node1" presStyleIdx="1" presStyleCnt="5">
        <dgm:presLayoutVars>
          <dgm:bulletEnabled val="1"/>
        </dgm:presLayoutVars>
      </dgm:prSet>
      <dgm:spPr/>
    </dgm:pt>
    <dgm:pt modelId="{8C3D914A-12C3-F542-8FAC-7564E8C21952}" type="pres">
      <dgm:prSet presAssocID="{875DF5F2-E6AB-8B44-B754-EE1EF063701E}" presName="sibTrans" presStyleLbl="sibTrans2D1" presStyleIdx="1" presStyleCnt="4"/>
      <dgm:spPr/>
    </dgm:pt>
    <dgm:pt modelId="{2802CCF6-2F94-0C49-917C-2E0263CA7860}" type="pres">
      <dgm:prSet presAssocID="{875DF5F2-E6AB-8B44-B754-EE1EF063701E}" presName="connectorText" presStyleLbl="sibTrans2D1" presStyleIdx="1" presStyleCnt="4"/>
      <dgm:spPr/>
    </dgm:pt>
    <dgm:pt modelId="{9D7C3A68-944F-1943-9561-0507C4F9D3A9}" type="pres">
      <dgm:prSet presAssocID="{69F3DDC4-B228-144F-AE0F-5BF2065F74DC}" presName="node" presStyleLbl="node1" presStyleIdx="2" presStyleCnt="5">
        <dgm:presLayoutVars>
          <dgm:bulletEnabled val="1"/>
        </dgm:presLayoutVars>
      </dgm:prSet>
      <dgm:spPr/>
    </dgm:pt>
    <dgm:pt modelId="{2165778F-46B6-4144-9A65-CF6ED7E42494}" type="pres">
      <dgm:prSet presAssocID="{A8241D31-FE8A-B543-9280-3ABD4397D1C6}" presName="sibTrans" presStyleLbl="sibTrans2D1" presStyleIdx="2" presStyleCnt="4"/>
      <dgm:spPr/>
    </dgm:pt>
    <dgm:pt modelId="{4B9AB6A6-6E4B-E845-B38E-9A9AC04AA8F2}" type="pres">
      <dgm:prSet presAssocID="{A8241D31-FE8A-B543-9280-3ABD4397D1C6}" presName="connectorText" presStyleLbl="sibTrans2D1" presStyleIdx="2" presStyleCnt="4"/>
      <dgm:spPr/>
    </dgm:pt>
    <dgm:pt modelId="{37E19F20-B0C9-4C4D-9F0C-CAF44247AE5F}" type="pres">
      <dgm:prSet presAssocID="{7F4F7AAE-DE45-264D-989F-86D48DD3C63D}" presName="node" presStyleLbl="node1" presStyleIdx="3" presStyleCnt="5">
        <dgm:presLayoutVars>
          <dgm:bulletEnabled val="1"/>
        </dgm:presLayoutVars>
      </dgm:prSet>
      <dgm:spPr/>
    </dgm:pt>
    <dgm:pt modelId="{39F2A6BD-A220-3F4F-8480-CEEA05FE9015}" type="pres">
      <dgm:prSet presAssocID="{AB9BB8ED-4312-B34E-A610-406BE9B6336A}" presName="sibTrans" presStyleLbl="sibTrans2D1" presStyleIdx="3" presStyleCnt="4"/>
      <dgm:spPr/>
    </dgm:pt>
    <dgm:pt modelId="{A3E22DED-E389-DA46-8BB1-ABF7542F760D}" type="pres">
      <dgm:prSet presAssocID="{AB9BB8ED-4312-B34E-A610-406BE9B6336A}" presName="connectorText" presStyleLbl="sibTrans2D1" presStyleIdx="3" presStyleCnt="4"/>
      <dgm:spPr/>
    </dgm:pt>
    <dgm:pt modelId="{1C1FA8D5-1AF7-334B-9D9F-3957AC713537}" type="pres">
      <dgm:prSet presAssocID="{6DBC73FF-CCFB-7046-9B32-3FDCF009E0AF}" presName="node" presStyleLbl="node1" presStyleIdx="4" presStyleCnt="5">
        <dgm:presLayoutVars>
          <dgm:bulletEnabled val="1"/>
        </dgm:presLayoutVars>
      </dgm:prSet>
      <dgm:spPr/>
    </dgm:pt>
  </dgm:ptLst>
  <dgm:cxnLst>
    <dgm:cxn modelId="{1726240B-796E-4744-9AEF-DBFD1D1FFD9E}" type="presOf" srcId="{0F773E0D-4B39-DB44-AE31-7542C1BC72D5}" destId="{286648B7-B03F-524B-B8D8-203357568F09}" srcOrd="0" destOrd="0" presId="urn:microsoft.com/office/officeart/2005/8/layout/process5"/>
    <dgm:cxn modelId="{1238FD0B-C153-6444-9546-7145D672B9B9}" type="presOf" srcId="{875DF5F2-E6AB-8B44-B754-EE1EF063701E}" destId="{2802CCF6-2F94-0C49-917C-2E0263CA7860}" srcOrd="1" destOrd="0" presId="urn:microsoft.com/office/officeart/2005/8/layout/process5"/>
    <dgm:cxn modelId="{FAE0CE11-43B1-4540-ADCC-FA5036AF6C1F}" type="presOf" srcId="{A8241D31-FE8A-B543-9280-3ABD4397D1C6}" destId="{2165778F-46B6-4144-9A65-CF6ED7E42494}" srcOrd="0" destOrd="0" presId="urn:microsoft.com/office/officeart/2005/8/layout/process5"/>
    <dgm:cxn modelId="{ADD57422-156A-244A-8581-FE008D45248F}" srcId="{A81E29F0-61C7-0B41-81C4-4288C7F4F83C}" destId="{E6296CBC-D555-224F-A9DF-BCE4675F8ED3}" srcOrd="0" destOrd="0" parTransId="{792726E6-36A6-5B4D-A532-F4972F4F5A72}" sibTransId="{A628BAEC-8637-A34F-AE4D-D82C9F6A9581}"/>
    <dgm:cxn modelId="{EECEBC31-F524-8449-A67D-E20454B73F62}" type="presOf" srcId="{AB9BB8ED-4312-B34E-A610-406BE9B6336A}" destId="{39F2A6BD-A220-3F4F-8480-CEEA05FE9015}" srcOrd="0" destOrd="0" presId="urn:microsoft.com/office/officeart/2005/8/layout/process5"/>
    <dgm:cxn modelId="{CFB39A41-87DC-8942-8A5E-95DE6C42A11E}" type="presOf" srcId="{875DF5F2-E6AB-8B44-B754-EE1EF063701E}" destId="{8C3D914A-12C3-F542-8FAC-7564E8C21952}" srcOrd="0" destOrd="0" presId="urn:microsoft.com/office/officeart/2005/8/layout/process5"/>
    <dgm:cxn modelId="{482E784D-76FA-8044-AED8-C0BE0B3CCAB0}" type="presOf" srcId="{AB9BB8ED-4312-B34E-A610-406BE9B6336A}" destId="{A3E22DED-E389-DA46-8BB1-ABF7542F760D}" srcOrd="1" destOrd="0" presId="urn:microsoft.com/office/officeart/2005/8/layout/process5"/>
    <dgm:cxn modelId="{6D00E26A-7E82-EA46-A1FE-80BEFA8C60AE}" type="presOf" srcId="{69F3DDC4-B228-144F-AE0F-5BF2065F74DC}" destId="{9D7C3A68-944F-1943-9561-0507C4F9D3A9}" srcOrd="0" destOrd="0" presId="urn:microsoft.com/office/officeart/2005/8/layout/process5"/>
    <dgm:cxn modelId="{A651DB72-32F4-6540-93F6-28452E85CF49}" srcId="{A81E29F0-61C7-0B41-81C4-4288C7F4F83C}" destId="{0F773E0D-4B39-DB44-AE31-7542C1BC72D5}" srcOrd="1" destOrd="0" parTransId="{A3BAC087-03C1-5D4F-ABE6-B8FB1A73D423}" sibTransId="{875DF5F2-E6AB-8B44-B754-EE1EF063701E}"/>
    <dgm:cxn modelId="{6B8B8373-737B-DF4E-9909-29089D66A1CF}" srcId="{A81E29F0-61C7-0B41-81C4-4288C7F4F83C}" destId="{6DBC73FF-CCFB-7046-9B32-3FDCF009E0AF}" srcOrd="4" destOrd="0" parTransId="{84AF96D0-BB88-1640-8D6A-8787018A64FA}" sibTransId="{490650DC-5F1E-574E-B637-5D8E1FC09B45}"/>
    <dgm:cxn modelId="{FE6E5078-A468-C24F-A7D3-7100F355D62D}" srcId="{A81E29F0-61C7-0B41-81C4-4288C7F4F83C}" destId="{7F4F7AAE-DE45-264D-989F-86D48DD3C63D}" srcOrd="3" destOrd="0" parTransId="{E0EEAA0B-1AF1-8E49-90A5-D40CBD9BBC15}" sibTransId="{AB9BB8ED-4312-B34E-A610-406BE9B6336A}"/>
    <dgm:cxn modelId="{92157CA1-3AC0-2C48-827A-E65A5D0E6BAA}" srcId="{A81E29F0-61C7-0B41-81C4-4288C7F4F83C}" destId="{69F3DDC4-B228-144F-AE0F-5BF2065F74DC}" srcOrd="2" destOrd="0" parTransId="{EBB2A188-520B-E049-B2D5-40EB09C17DE7}" sibTransId="{A8241D31-FE8A-B543-9280-3ABD4397D1C6}"/>
    <dgm:cxn modelId="{70714FA4-01D0-FC47-A3D7-DF8B3C08441F}" type="presOf" srcId="{A8241D31-FE8A-B543-9280-3ABD4397D1C6}" destId="{4B9AB6A6-6E4B-E845-B38E-9A9AC04AA8F2}" srcOrd="1" destOrd="0" presId="urn:microsoft.com/office/officeart/2005/8/layout/process5"/>
    <dgm:cxn modelId="{F0D16FBD-F6F6-C64E-938D-98E6345F249A}" type="presOf" srcId="{A81E29F0-61C7-0B41-81C4-4288C7F4F83C}" destId="{65F7AE66-C1D4-5A42-8A72-6D97DCE691B7}" srcOrd="0" destOrd="0" presId="urn:microsoft.com/office/officeart/2005/8/layout/process5"/>
    <dgm:cxn modelId="{CA97F5C0-2A44-0D44-83FC-58CBA802481F}" type="presOf" srcId="{A628BAEC-8637-A34F-AE4D-D82C9F6A9581}" destId="{CCB30C60-F420-2C49-B899-359EE020215D}" srcOrd="0" destOrd="0" presId="urn:microsoft.com/office/officeart/2005/8/layout/process5"/>
    <dgm:cxn modelId="{11B28EC7-0DE1-5F42-863F-808023470FE9}" type="presOf" srcId="{A628BAEC-8637-A34F-AE4D-D82C9F6A9581}" destId="{2316BA57-137E-724A-B5DF-B8AE13375CAB}" srcOrd="1" destOrd="0" presId="urn:microsoft.com/office/officeart/2005/8/layout/process5"/>
    <dgm:cxn modelId="{9F39F1DC-CA76-9E42-9F99-1D5BE00DFC15}" type="presOf" srcId="{6DBC73FF-CCFB-7046-9B32-3FDCF009E0AF}" destId="{1C1FA8D5-1AF7-334B-9D9F-3957AC713537}" srcOrd="0" destOrd="0" presId="urn:microsoft.com/office/officeart/2005/8/layout/process5"/>
    <dgm:cxn modelId="{5F129CE5-73AE-1A41-BE10-B0881593AD5D}" type="presOf" srcId="{7F4F7AAE-DE45-264D-989F-86D48DD3C63D}" destId="{37E19F20-B0C9-4C4D-9F0C-CAF44247AE5F}" srcOrd="0" destOrd="0" presId="urn:microsoft.com/office/officeart/2005/8/layout/process5"/>
    <dgm:cxn modelId="{309562EE-96CA-8943-A1ED-B3DA4C32C6AC}" type="presOf" srcId="{E6296CBC-D555-224F-A9DF-BCE4675F8ED3}" destId="{09D47CCB-AE7A-7042-A86E-4C6415663DFE}" srcOrd="0" destOrd="0" presId="urn:microsoft.com/office/officeart/2005/8/layout/process5"/>
    <dgm:cxn modelId="{15E60833-8825-0F46-8B3D-1AFBDF2C1063}" type="presParOf" srcId="{65F7AE66-C1D4-5A42-8A72-6D97DCE691B7}" destId="{09D47CCB-AE7A-7042-A86E-4C6415663DFE}" srcOrd="0" destOrd="0" presId="urn:microsoft.com/office/officeart/2005/8/layout/process5"/>
    <dgm:cxn modelId="{F62AFF58-E677-D647-AACC-AE9AC69929B6}" type="presParOf" srcId="{65F7AE66-C1D4-5A42-8A72-6D97DCE691B7}" destId="{CCB30C60-F420-2C49-B899-359EE020215D}" srcOrd="1" destOrd="0" presId="urn:microsoft.com/office/officeart/2005/8/layout/process5"/>
    <dgm:cxn modelId="{47527272-C194-F741-A0A1-5E30B580BF64}" type="presParOf" srcId="{CCB30C60-F420-2C49-B899-359EE020215D}" destId="{2316BA57-137E-724A-B5DF-B8AE13375CAB}" srcOrd="0" destOrd="0" presId="urn:microsoft.com/office/officeart/2005/8/layout/process5"/>
    <dgm:cxn modelId="{5C64FD43-9D43-6D4A-BA3D-F5C782A1BDCD}" type="presParOf" srcId="{65F7AE66-C1D4-5A42-8A72-6D97DCE691B7}" destId="{286648B7-B03F-524B-B8D8-203357568F09}" srcOrd="2" destOrd="0" presId="urn:microsoft.com/office/officeart/2005/8/layout/process5"/>
    <dgm:cxn modelId="{66961A2C-B076-B246-89B7-01BC628FC33C}" type="presParOf" srcId="{65F7AE66-C1D4-5A42-8A72-6D97DCE691B7}" destId="{8C3D914A-12C3-F542-8FAC-7564E8C21952}" srcOrd="3" destOrd="0" presId="urn:microsoft.com/office/officeart/2005/8/layout/process5"/>
    <dgm:cxn modelId="{7AD8D47A-0F50-604F-90B0-19FBA27ACEB7}" type="presParOf" srcId="{8C3D914A-12C3-F542-8FAC-7564E8C21952}" destId="{2802CCF6-2F94-0C49-917C-2E0263CA7860}" srcOrd="0" destOrd="0" presId="urn:microsoft.com/office/officeart/2005/8/layout/process5"/>
    <dgm:cxn modelId="{E81E374C-7B6B-1848-975F-108B22F23059}" type="presParOf" srcId="{65F7AE66-C1D4-5A42-8A72-6D97DCE691B7}" destId="{9D7C3A68-944F-1943-9561-0507C4F9D3A9}" srcOrd="4" destOrd="0" presId="urn:microsoft.com/office/officeart/2005/8/layout/process5"/>
    <dgm:cxn modelId="{60E8F77C-7672-F148-AEDE-46D80CE79827}" type="presParOf" srcId="{65F7AE66-C1D4-5A42-8A72-6D97DCE691B7}" destId="{2165778F-46B6-4144-9A65-CF6ED7E42494}" srcOrd="5" destOrd="0" presId="urn:microsoft.com/office/officeart/2005/8/layout/process5"/>
    <dgm:cxn modelId="{165C95FB-B6EE-2440-8ABD-993DECCC613B}" type="presParOf" srcId="{2165778F-46B6-4144-9A65-CF6ED7E42494}" destId="{4B9AB6A6-6E4B-E845-B38E-9A9AC04AA8F2}" srcOrd="0" destOrd="0" presId="urn:microsoft.com/office/officeart/2005/8/layout/process5"/>
    <dgm:cxn modelId="{9158947E-5024-5D41-8877-F60146BAC2BE}" type="presParOf" srcId="{65F7AE66-C1D4-5A42-8A72-6D97DCE691B7}" destId="{37E19F20-B0C9-4C4D-9F0C-CAF44247AE5F}" srcOrd="6" destOrd="0" presId="urn:microsoft.com/office/officeart/2005/8/layout/process5"/>
    <dgm:cxn modelId="{A2D9D371-5801-634E-AA62-E87A2E941E79}" type="presParOf" srcId="{65F7AE66-C1D4-5A42-8A72-6D97DCE691B7}" destId="{39F2A6BD-A220-3F4F-8480-CEEA05FE9015}" srcOrd="7" destOrd="0" presId="urn:microsoft.com/office/officeart/2005/8/layout/process5"/>
    <dgm:cxn modelId="{DB4A3C7E-B28F-C043-8797-4BDC2F5C0642}" type="presParOf" srcId="{39F2A6BD-A220-3F4F-8480-CEEA05FE9015}" destId="{A3E22DED-E389-DA46-8BB1-ABF7542F760D}" srcOrd="0" destOrd="0" presId="urn:microsoft.com/office/officeart/2005/8/layout/process5"/>
    <dgm:cxn modelId="{80227675-2787-3844-A668-4A3F21C87A1E}" type="presParOf" srcId="{65F7AE66-C1D4-5A42-8A72-6D97DCE691B7}" destId="{1C1FA8D5-1AF7-334B-9D9F-3957AC713537}" srcOrd="8"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7F0F52-F4C1-4B71-8D09-05999F16DCB0}"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2AC891F7-9116-4EC7-A909-20938D9D2790}">
      <dgm:prSet/>
      <dgm:spPr/>
      <dgm:t>
        <a:bodyPr/>
        <a:lstStyle/>
        <a:p>
          <a:r>
            <a:rPr lang="en-US"/>
            <a:t>NICE guidelines emphasize the importance of ongoing monitoring to prevent complications, (NICE, 2022).</a:t>
          </a:r>
        </a:p>
      </dgm:t>
    </dgm:pt>
    <dgm:pt modelId="{2D48D2C3-4B71-4874-91E5-F0518C54325E}" type="parTrans" cxnId="{581F8D02-15E2-460D-AF8D-22E948438C59}">
      <dgm:prSet/>
      <dgm:spPr/>
      <dgm:t>
        <a:bodyPr/>
        <a:lstStyle/>
        <a:p>
          <a:endParaRPr lang="en-US"/>
        </a:p>
      </dgm:t>
    </dgm:pt>
    <dgm:pt modelId="{0E386C29-62A5-40ED-9CCC-087C30738D35}" type="sibTrans" cxnId="{581F8D02-15E2-460D-AF8D-22E948438C59}">
      <dgm:prSet/>
      <dgm:spPr/>
      <dgm:t>
        <a:bodyPr/>
        <a:lstStyle/>
        <a:p>
          <a:endParaRPr lang="en-US"/>
        </a:p>
      </dgm:t>
    </dgm:pt>
    <dgm:pt modelId="{2BA4A210-2906-4294-81B1-D0D17B24E9A1}">
      <dgm:prSet/>
      <dgm:spPr/>
      <dgm:t>
        <a:bodyPr/>
        <a:lstStyle/>
        <a:p>
          <a:r>
            <a:rPr lang="en-US"/>
            <a:t>Monitoring schedule includes:</a:t>
          </a:r>
        </a:p>
      </dgm:t>
    </dgm:pt>
    <dgm:pt modelId="{BCDDC3AB-4706-40F2-80FC-1C3D7B2B69AE}" type="parTrans" cxnId="{55BFDED0-CD13-4877-8FE1-DAEE0B008C66}">
      <dgm:prSet/>
      <dgm:spPr/>
      <dgm:t>
        <a:bodyPr/>
        <a:lstStyle/>
        <a:p>
          <a:endParaRPr lang="en-US"/>
        </a:p>
      </dgm:t>
    </dgm:pt>
    <dgm:pt modelId="{EC501CAC-6435-4D5C-A204-2445798BD24F}" type="sibTrans" cxnId="{55BFDED0-CD13-4877-8FE1-DAEE0B008C66}">
      <dgm:prSet/>
      <dgm:spPr/>
      <dgm:t>
        <a:bodyPr/>
        <a:lstStyle/>
        <a:p>
          <a:endParaRPr lang="en-US"/>
        </a:p>
      </dgm:t>
    </dgm:pt>
    <dgm:pt modelId="{802DED49-6E58-4DE6-900D-E8E02EC59E79}">
      <dgm:prSet/>
      <dgm:spPr/>
      <dgm:t>
        <a:bodyPr/>
        <a:lstStyle/>
        <a:p>
          <a:r>
            <a:rPr lang="en-US"/>
            <a:t>HbA1c every 3-6 months, annual review</a:t>
          </a:r>
        </a:p>
      </dgm:t>
    </dgm:pt>
    <dgm:pt modelId="{CB8A4E82-634C-45A2-92D2-4D7497864EBC}" type="parTrans" cxnId="{4F2B4578-9E41-4846-A462-43DAEED9BE84}">
      <dgm:prSet/>
      <dgm:spPr/>
      <dgm:t>
        <a:bodyPr/>
        <a:lstStyle/>
        <a:p>
          <a:endParaRPr lang="en-US"/>
        </a:p>
      </dgm:t>
    </dgm:pt>
    <dgm:pt modelId="{CE79BE0E-D885-43C0-B1F7-FA3670726A38}" type="sibTrans" cxnId="{4F2B4578-9E41-4846-A462-43DAEED9BE84}">
      <dgm:prSet/>
      <dgm:spPr/>
      <dgm:t>
        <a:bodyPr/>
        <a:lstStyle/>
        <a:p>
          <a:endParaRPr lang="en-US"/>
        </a:p>
      </dgm:t>
    </dgm:pt>
    <dgm:pt modelId="{954E1C43-C39E-4E7A-B4FB-BDD769917B68}">
      <dgm:prSet/>
      <dgm:spPr/>
      <dgm:t>
        <a:bodyPr/>
        <a:lstStyle/>
        <a:p>
          <a:r>
            <a:rPr lang="en-US"/>
            <a:t>Eye screening</a:t>
          </a:r>
        </a:p>
      </dgm:t>
    </dgm:pt>
    <dgm:pt modelId="{C37756B8-B86A-4467-921C-0EA7EFBC82F7}" type="parTrans" cxnId="{6C477B3D-3035-4290-A71C-10809AFE5409}">
      <dgm:prSet/>
      <dgm:spPr/>
      <dgm:t>
        <a:bodyPr/>
        <a:lstStyle/>
        <a:p>
          <a:endParaRPr lang="en-US"/>
        </a:p>
      </dgm:t>
    </dgm:pt>
    <dgm:pt modelId="{1D385231-D03F-4B61-9B45-D994803CA61A}" type="sibTrans" cxnId="{6C477B3D-3035-4290-A71C-10809AFE5409}">
      <dgm:prSet/>
      <dgm:spPr/>
      <dgm:t>
        <a:bodyPr/>
        <a:lstStyle/>
        <a:p>
          <a:endParaRPr lang="en-US"/>
        </a:p>
      </dgm:t>
    </dgm:pt>
    <dgm:pt modelId="{EDB5546E-172E-4D7B-A88C-9BC85D582DB6}">
      <dgm:prSet/>
      <dgm:spPr/>
      <dgm:t>
        <a:bodyPr/>
        <a:lstStyle/>
        <a:p>
          <a:r>
            <a:rPr lang="en-US"/>
            <a:t>Foot assessment</a:t>
          </a:r>
        </a:p>
      </dgm:t>
    </dgm:pt>
    <dgm:pt modelId="{A8B144C0-8342-4EA2-8B0B-9A817425482E}" type="parTrans" cxnId="{F0F57CCE-4048-4404-B861-4A049CB2514F}">
      <dgm:prSet/>
      <dgm:spPr/>
      <dgm:t>
        <a:bodyPr/>
        <a:lstStyle/>
        <a:p>
          <a:endParaRPr lang="en-US"/>
        </a:p>
      </dgm:t>
    </dgm:pt>
    <dgm:pt modelId="{CB24CF73-D365-443B-85E7-6846C9749D07}" type="sibTrans" cxnId="{F0F57CCE-4048-4404-B861-4A049CB2514F}">
      <dgm:prSet/>
      <dgm:spPr/>
      <dgm:t>
        <a:bodyPr/>
        <a:lstStyle/>
        <a:p>
          <a:endParaRPr lang="en-US"/>
        </a:p>
      </dgm:t>
    </dgm:pt>
    <dgm:pt modelId="{38C177B9-56BF-9446-BBB6-C1EF4708A735}" type="pres">
      <dgm:prSet presAssocID="{5E7F0F52-F4C1-4B71-8D09-05999F16DCB0}" presName="Name0" presStyleCnt="0">
        <dgm:presLayoutVars>
          <dgm:dir/>
          <dgm:animLvl val="lvl"/>
          <dgm:resizeHandles val="exact"/>
        </dgm:presLayoutVars>
      </dgm:prSet>
      <dgm:spPr/>
    </dgm:pt>
    <dgm:pt modelId="{6C6ED69E-F048-384B-8D5D-E37857D2D11E}" type="pres">
      <dgm:prSet presAssocID="{2BA4A210-2906-4294-81B1-D0D17B24E9A1}" presName="boxAndChildren" presStyleCnt="0"/>
      <dgm:spPr/>
    </dgm:pt>
    <dgm:pt modelId="{E5DC9DA1-A31C-624B-A1F4-9A358FC5C420}" type="pres">
      <dgm:prSet presAssocID="{2BA4A210-2906-4294-81B1-D0D17B24E9A1}" presName="parentTextBox" presStyleLbl="node1" presStyleIdx="0" presStyleCnt="2"/>
      <dgm:spPr/>
    </dgm:pt>
    <dgm:pt modelId="{8A8AAD4E-0711-514E-9200-E112AEEF803A}" type="pres">
      <dgm:prSet presAssocID="{2BA4A210-2906-4294-81B1-D0D17B24E9A1}" presName="entireBox" presStyleLbl="node1" presStyleIdx="0" presStyleCnt="2"/>
      <dgm:spPr/>
    </dgm:pt>
    <dgm:pt modelId="{8D6C0A25-FAC8-5142-81F8-387DEB32E4DE}" type="pres">
      <dgm:prSet presAssocID="{2BA4A210-2906-4294-81B1-D0D17B24E9A1}" presName="descendantBox" presStyleCnt="0"/>
      <dgm:spPr/>
    </dgm:pt>
    <dgm:pt modelId="{94AEF336-4A04-EF44-96D2-BD002F9A5533}" type="pres">
      <dgm:prSet presAssocID="{802DED49-6E58-4DE6-900D-E8E02EC59E79}" presName="childTextBox" presStyleLbl="fgAccFollowNode1" presStyleIdx="0" presStyleCnt="3">
        <dgm:presLayoutVars>
          <dgm:bulletEnabled val="1"/>
        </dgm:presLayoutVars>
      </dgm:prSet>
      <dgm:spPr/>
    </dgm:pt>
    <dgm:pt modelId="{093B6786-5467-D740-97E1-FB0471A73571}" type="pres">
      <dgm:prSet presAssocID="{954E1C43-C39E-4E7A-B4FB-BDD769917B68}" presName="childTextBox" presStyleLbl="fgAccFollowNode1" presStyleIdx="1" presStyleCnt="3">
        <dgm:presLayoutVars>
          <dgm:bulletEnabled val="1"/>
        </dgm:presLayoutVars>
      </dgm:prSet>
      <dgm:spPr/>
    </dgm:pt>
    <dgm:pt modelId="{8CBF1AC2-F141-E44F-9707-97BBAF74BBB4}" type="pres">
      <dgm:prSet presAssocID="{EDB5546E-172E-4D7B-A88C-9BC85D582DB6}" presName="childTextBox" presStyleLbl="fgAccFollowNode1" presStyleIdx="2" presStyleCnt="3">
        <dgm:presLayoutVars>
          <dgm:bulletEnabled val="1"/>
        </dgm:presLayoutVars>
      </dgm:prSet>
      <dgm:spPr/>
    </dgm:pt>
    <dgm:pt modelId="{8A5EF7C5-7E27-A143-8531-933E46B41D7A}" type="pres">
      <dgm:prSet presAssocID="{0E386C29-62A5-40ED-9CCC-087C30738D35}" presName="sp" presStyleCnt="0"/>
      <dgm:spPr/>
    </dgm:pt>
    <dgm:pt modelId="{CBF66A95-5DED-5345-A378-1218BC00497E}" type="pres">
      <dgm:prSet presAssocID="{2AC891F7-9116-4EC7-A909-20938D9D2790}" presName="arrowAndChildren" presStyleCnt="0"/>
      <dgm:spPr/>
    </dgm:pt>
    <dgm:pt modelId="{CDD6D89E-8235-B54F-ABEF-8E91B75CC046}" type="pres">
      <dgm:prSet presAssocID="{2AC891F7-9116-4EC7-A909-20938D9D2790}" presName="parentTextArrow" presStyleLbl="node1" presStyleIdx="1" presStyleCnt="2"/>
      <dgm:spPr/>
    </dgm:pt>
  </dgm:ptLst>
  <dgm:cxnLst>
    <dgm:cxn modelId="{581F8D02-15E2-460D-AF8D-22E948438C59}" srcId="{5E7F0F52-F4C1-4B71-8D09-05999F16DCB0}" destId="{2AC891F7-9116-4EC7-A909-20938D9D2790}" srcOrd="0" destOrd="0" parTransId="{2D48D2C3-4B71-4874-91E5-F0518C54325E}" sibTransId="{0E386C29-62A5-40ED-9CCC-087C30738D35}"/>
    <dgm:cxn modelId="{E3B01B2A-B034-EE42-B07A-310AD778A4C9}" type="presOf" srcId="{2BA4A210-2906-4294-81B1-D0D17B24E9A1}" destId="{E5DC9DA1-A31C-624B-A1F4-9A358FC5C420}" srcOrd="0" destOrd="0" presId="urn:microsoft.com/office/officeart/2005/8/layout/process4"/>
    <dgm:cxn modelId="{6C477B3D-3035-4290-A71C-10809AFE5409}" srcId="{2BA4A210-2906-4294-81B1-D0D17B24E9A1}" destId="{954E1C43-C39E-4E7A-B4FB-BDD769917B68}" srcOrd="1" destOrd="0" parTransId="{C37756B8-B86A-4467-921C-0EA7EFBC82F7}" sibTransId="{1D385231-D03F-4B61-9B45-D994803CA61A}"/>
    <dgm:cxn modelId="{484B1056-B25C-C046-BA32-23E4B9D74D16}" type="presOf" srcId="{954E1C43-C39E-4E7A-B4FB-BDD769917B68}" destId="{093B6786-5467-D740-97E1-FB0471A73571}" srcOrd="0" destOrd="0" presId="urn:microsoft.com/office/officeart/2005/8/layout/process4"/>
    <dgm:cxn modelId="{8EF9F273-52D7-DB4A-AF3A-491EAE5EBB99}" type="presOf" srcId="{802DED49-6E58-4DE6-900D-E8E02EC59E79}" destId="{94AEF336-4A04-EF44-96D2-BD002F9A5533}" srcOrd="0" destOrd="0" presId="urn:microsoft.com/office/officeart/2005/8/layout/process4"/>
    <dgm:cxn modelId="{4F2B4578-9E41-4846-A462-43DAEED9BE84}" srcId="{2BA4A210-2906-4294-81B1-D0D17B24E9A1}" destId="{802DED49-6E58-4DE6-900D-E8E02EC59E79}" srcOrd="0" destOrd="0" parTransId="{CB8A4E82-634C-45A2-92D2-4D7497864EBC}" sibTransId="{CE79BE0E-D885-43C0-B1F7-FA3670726A38}"/>
    <dgm:cxn modelId="{6884B5AD-E3B8-C645-A144-880CB909D4B1}" type="presOf" srcId="{EDB5546E-172E-4D7B-A88C-9BC85D582DB6}" destId="{8CBF1AC2-F141-E44F-9707-97BBAF74BBB4}" srcOrd="0" destOrd="0" presId="urn:microsoft.com/office/officeart/2005/8/layout/process4"/>
    <dgm:cxn modelId="{8FA98CB6-9361-EF41-9D3A-136FDFDD4CEB}" type="presOf" srcId="{5E7F0F52-F4C1-4B71-8D09-05999F16DCB0}" destId="{38C177B9-56BF-9446-BBB6-C1EF4708A735}" srcOrd="0" destOrd="0" presId="urn:microsoft.com/office/officeart/2005/8/layout/process4"/>
    <dgm:cxn modelId="{DEEC72CB-63A9-4743-92BB-3D1A3E65C4C7}" type="presOf" srcId="{2AC891F7-9116-4EC7-A909-20938D9D2790}" destId="{CDD6D89E-8235-B54F-ABEF-8E91B75CC046}" srcOrd="0" destOrd="0" presId="urn:microsoft.com/office/officeart/2005/8/layout/process4"/>
    <dgm:cxn modelId="{F0F57CCE-4048-4404-B861-4A049CB2514F}" srcId="{2BA4A210-2906-4294-81B1-D0D17B24E9A1}" destId="{EDB5546E-172E-4D7B-A88C-9BC85D582DB6}" srcOrd="2" destOrd="0" parTransId="{A8B144C0-8342-4EA2-8B0B-9A817425482E}" sibTransId="{CB24CF73-D365-443B-85E7-6846C9749D07}"/>
    <dgm:cxn modelId="{55BFDED0-CD13-4877-8FE1-DAEE0B008C66}" srcId="{5E7F0F52-F4C1-4B71-8D09-05999F16DCB0}" destId="{2BA4A210-2906-4294-81B1-D0D17B24E9A1}" srcOrd="1" destOrd="0" parTransId="{BCDDC3AB-4706-40F2-80FC-1C3D7B2B69AE}" sibTransId="{EC501CAC-6435-4D5C-A204-2445798BD24F}"/>
    <dgm:cxn modelId="{91AAFED1-C63C-F84F-B562-FA7CB2BC599C}" type="presOf" srcId="{2BA4A210-2906-4294-81B1-D0D17B24E9A1}" destId="{8A8AAD4E-0711-514E-9200-E112AEEF803A}" srcOrd="1" destOrd="0" presId="urn:microsoft.com/office/officeart/2005/8/layout/process4"/>
    <dgm:cxn modelId="{71FAF9E5-EEFD-AF42-B04A-823767939C6F}" type="presParOf" srcId="{38C177B9-56BF-9446-BBB6-C1EF4708A735}" destId="{6C6ED69E-F048-384B-8D5D-E37857D2D11E}" srcOrd="0" destOrd="0" presId="urn:microsoft.com/office/officeart/2005/8/layout/process4"/>
    <dgm:cxn modelId="{B7830FE7-2A85-9D45-9C39-15172AE50959}" type="presParOf" srcId="{6C6ED69E-F048-384B-8D5D-E37857D2D11E}" destId="{E5DC9DA1-A31C-624B-A1F4-9A358FC5C420}" srcOrd="0" destOrd="0" presId="urn:microsoft.com/office/officeart/2005/8/layout/process4"/>
    <dgm:cxn modelId="{FC654D60-EB04-F840-A500-9EB2CB884691}" type="presParOf" srcId="{6C6ED69E-F048-384B-8D5D-E37857D2D11E}" destId="{8A8AAD4E-0711-514E-9200-E112AEEF803A}" srcOrd="1" destOrd="0" presId="urn:microsoft.com/office/officeart/2005/8/layout/process4"/>
    <dgm:cxn modelId="{9CAE028C-1325-E544-9558-4EC3B7526C25}" type="presParOf" srcId="{6C6ED69E-F048-384B-8D5D-E37857D2D11E}" destId="{8D6C0A25-FAC8-5142-81F8-387DEB32E4DE}" srcOrd="2" destOrd="0" presId="urn:microsoft.com/office/officeart/2005/8/layout/process4"/>
    <dgm:cxn modelId="{384D158E-16BD-D248-B39C-CA3C1812ADAC}" type="presParOf" srcId="{8D6C0A25-FAC8-5142-81F8-387DEB32E4DE}" destId="{94AEF336-4A04-EF44-96D2-BD002F9A5533}" srcOrd="0" destOrd="0" presId="urn:microsoft.com/office/officeart/2005/8/layout/process4"/>
    <dgm:cxn modelId="{968CC2E2-7942-AD4C-8A25-498721469C2C}" type="presParOf" srcId="{8D6C0A25-FAC8-5142-81F8-387DEB32E4DE}" destId="{093B6786-5467-D740-97E1-FB0471A73571}" srcOrd="1" destOrd="0" presId="urn:microsoft.com/office/officeart/2005/8/layout/process4"/>
    <dgm:cxn modelId="{B77737E0-256F-7D4A-B1AF-81057F62D546}" type="presParOf" srcId="{8D6C0A25-FAC8-5142-81F8-387DEB32E4DE}" destId="{8CBF1AC2-F141-E44F-9707-97BBAF74BBB4}" srcOrd="2" destOrd="0" presId="urn:microsoft.com/office/officeart/2005/8/layout/process4"/>
    <dgm:cxn modelId="{FB47EEA7-A919-8648-939E-5F1DBE2DD15A}" type="presParOf" srcId="{38C177B9-56BF-9446-BBB6-C1EF4708A735}" destId="{8A5EF7C5-7E27-A143-8531-933E46B41D7A}" srcOrd="1" destOrd="0" presId="urn:microsoft.com/office/officeart/2005/8/layout/process4"/>
    <dgm:cxn modelId="{213778B7-4865-F44C-8563-EE79C7ED54C9}" type="presParOf" srcId="{38C177B9-56BF-9446-BBB6-C1EF4708A735}" destId="{CBF66A95-5DED-5345-A378-1218BC00497E}" srcOrd="2" destOrd="0" presId="urn:microsoft.com/office/officeart/2005/8/layout/process4"/>
    <dgm:cxn modelId="{73192CFF-43FB-9D4F-ACCA-552F2E5966AB}" type="presParOf" srcId="{CBF66A95-5DED-5345-A378-1218BC00497E}" destId="{CDD6D89E-8235-B54F-ABEF-8E91B75CC046}"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595524-0C57-410A-B402-BE7413D7D70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507BAD7D-16C3-450E-A428-2E32BE95D2CC}">
      <dgm:prSet/>
      <dgm:spPr/>
      <dgm:t>
        <a:bodyPr/>
        <a:lstStyle/>
        <a:p>
          <a:r>
            <a:rPr lang="en-GB" dirty="0"/>
            <a:t>Lifestyle interventions form the foundation of effective diabetes care. According to Diabetes UK (2023) and NHS (2023)</a:t>
          </a:r>
          <a:endParaRPr lang="en-US" dirty="0"/>
        </a:p>
      </dgm:t>
    </dgm:pt>
    <dgm:pt modelId="{A4CA3781-5E4F-4B58-954C-0A299B664CFC}" type="parTrans" cxnId="{93AFCB81-3011-45A7-974E-6606939FCB28}">
      <dgm:prSet/>
      <dgm:spPr/>
      <dgm:t>
        <a:bodyPr/>
        <a:lstStyle/>
        <a:p>
          <a:endParaRPr lang="en-US"/>
        </a:p>
      </dgm:t>
    </dgm:pt>
    <dgm:pt modelId="{5B15D491-B4C8-496C-AD0E-E05EEB86D1DF}" type="sibTrans" cxnId="{93AFCB81-3011-45A7-974E-6606939FCB28}">
      <dgm:prSet/>
      <dgm:spPr/>
      <dgm:t>
        <a:bodyPr/>
        <a:lstStyle/>
        <a:p>
          <a:endParaRPr lang="en-US"/>
        </a:p>
      </dgm:t>
    </dgm:pt>
    <dgm:pt modelId="{E9440B56-5D61-460A-8C3C-FDDD9FBCC1E5}">
      <dgm:prSet/>
      <dgm:spPr/>
      <dgm:t>
        <a:bodyPr/>
        <a:lstStyle/>
        <a:p>
          <a:r>
            <a:rPr lang="en-GB"/>
            <a:t>Diet: Increased intake of whole grains, fruits, vegetables, lean proteins; reduced sugars and saturated fats.</a:t>
          </a:r>
          <a:endParaRPr lang="en-US"/>
        </a:p>
      </dgm:t>
    </dgm:pt>
    <dgm:pt modelId="{073323D6-055B-44A1-AD40-4653E242CFBA}" type="parTrans" cxnId="{3E5D85F3-1115-481A-A4A4-A82BBFC38863}">
      <dgm:prSet/>
      <dgm:spPr/>
      <dgm:t>
        <a:bodyPr/>
        <a:lstStyle/>
        <a:p>
          <a:endParaRPr lang="en-US"/>
        </a:p>
      </dgm:t>
    </dgm:pt>
    <dgm:pt modelId="{DBDA8B4C-B245-4F5C-A174-0D00C0E3F97A}" type="sibTrans" cxnId="{3E5D85F3-1115-481A-A4A4-A82BBFC38863}">
      <dgm:prSet/>
      <dgm:spPr/>
      <dgm:t>
        <a:bodyPr/>
        <a:lstStyle/>
        <a:p>
          <a:endParaRPr lang="en-US"/>
        </a:p>
      </dgm:t>
    </dgm:pt>
    <dgm:pt modelId="{37A36671-ADC3-432E-ADD0-A1F4766A077E}">
      <dgm:prSet/>
      <dgm:spPr/>
      <dgm:t>
        <a:bodyPr/>
        <a:lstStyle/>
        <a:p>
          <a:r>
            <a:rPr lang="en-GB"/>
            <a:t>Exercise: At least 150 minutes of moderate-intensity physical activity per week.</a:t>
          </a:r>
          <a:endParaRPr lang="en-US"/>
        </a:p>
      </dgm:t>
    </dgm:pt>
    <dgm:pt modelId="{C7D28E01-8984-4DCA-BD0F-B0F9CA646C7E}" type="parTrans" cxnId="{911BCEC0-B4B9-40C2-9CF1-B467243890A1}">
      <dgm:prSet/>
      <dgm:spPr/>
      <dgm:t>
        <a:bodyPr/>
        <a:lstStyle/>
        <a:p>
          <a:endParaRPr lang="en-US"/>
        </a:p>
      </dgm:t>
    </dgm:pt>
    <dgm:pt modelId="{DF31B69C-BE07-4F71-A724-4CF5F9E17DF0}" type="sibTrans" cxnId="{911BCEC0-B4B9-40C2-9CF1-B467243890A1}">
      <dgm:prSet/>
      <dgm:spPr/>
      <dgm:t>
        <a:bodyPr/>
        <a:lstStyle/>
        <a:p>
          <a:endParaRPr lang="en-US"/>
        </a:p>
      </dgm:t>
    </dgm:pt>
    <dgm:pt modelId="{6EC7ECF7-364A-48EE-A924-33BA5D840ABF}">
      <dgm:prSet/>
      <dgm:spPr/>
      <dgm:t>
        <a:bodyPr/>
        <a:lstStyle/>
        <a:p>
          <a:r>
            <a:rPr lang="en-GB"/>
            <a:t>Weight loss: Even a 5–10% reduction in weight can significantly improve insulin sensitivity.</a:t>
          </a:r>
          <a:endParaRPr lang="en-US"/>
        </a:p>
      </dgm:t>
    </dgm:pt>
    <dgm:pt modelId="{1A477437-6CB5-4C95-96D5-CB77D3C4325D}" type="parTrans" cxnId="{B98DE709-C369-4CCD-AF38-24DA7F43E62B}">
      <dgm:prSet/>
      <dgm:spPr/>
      <dgm:t>
        <a:bodyPr/>
        <a:lstStyle/>
        <a:p>
          <a:endParaRPr lang="en-US"/>
        </a:p>
      </dgm:t>
    </dgm:pt>
    <dgm:pt modelId="{2735973A-757B-47EF-A4AF-1374098DF7EB}" type="sibTrans" cxnId="{B98DE709-C369-4CCD-AF38-24DA7F43E62B}">
      <dgm:prSet/>
      <dgm:spPr/>
      <dgm:t>
        <a:bodyPr/>
        <a:lstStyle/>
        <a:p>
          <a:endParaRPr lang="en-US"/>
        </a:p>
      </dgm:t>
    </dgm:pt>
    <dgm:pt modelId="{1C9173ED-C748-48D1-B1AF-07D509EC601C}">
      <dgm:prSet/>
      <dgm:spPr/>
      <dgm:t>
        <a:bodyPr/>
        <a:lstStyle/>
        <a:p>
          <a:r>
            <a:rPr lang="en-GB"/>
            <a:t>Smoking cessation: Reduces cardiovascular risk and improves circulation.</a:t>
          </a:r>
          <a:endParaRPr lang="en-US"/>
        </a:p>
      </dgm:t>
    </dgm:pt>
    <dgm:pt modelId="{D66D6733-B882-443B-AAFE-2BB384EF1C01}" type="parTrans" cxnId="{EF50A83E-54E4-4C5A-9B1D-37B2EC4C2101}">
      <dgm:prSet/>
      <dgm:spPr/>
      <dgm:t>
        <a:bodyPr/>
        <a:lstStyle/>
        <a:p>
          <a:endParaRPr lang="en-US"/>
        </a:p>
      </dgm:t>
    </dgm:pt>
    <dgm:pt modelId="{38F34CD5-BB59-4BF1-B0DF-3450DEFBC0DA}" type="sibTrans" cxnId="{EF50A83E-54E4-4C5A-9B1D-37B2EC4C2101}">
      <dgm:prSet/>
      <dgm:spPr/>
      <dgm:t>
        <a:bodyPr/>
        <a:lstStyle/>
        <a:p>
          <a:endParaRPr lang="en-US"/>
        </a:p>
      </dgm:t>
    </dgm:pt>
    <dgm:pt modelId="{EF2F9888-C6AB-B24F-8CFB-9F282FDE1AB8}" type="pres">
      <dgm:prSet presAssocID="{AE595524-0C57-410A-B402-BE7413D7D70B}" presName="outerComposite" presStyleCnt="0">
        <dgm:presLayoutVars>
          <dgm:chMax val="5"/>
          <dgm:dir/>
          <dgm:resizeHandles val="exact"/>
        </dgm:presLayoutVars>
      </dgm:prSet>
      <dgm:spPr/>
    </dgm:pt>
    <dgm:pt modelId="{E95E8F3E-D226-A846-833E-67E45F895FA5}" type="pres">
      <dgm:prSet presAssocID="{AE595524-0C57-410A-B402-BE7413D7D70B}" presName="dummyMaxCanvas" presStyleCnt="0">
        <dgm:presLayoutVars/>
      </dgm:prSet>
      <dgm:spPr/>
    </dgm:pt>
    <dgm:pt modelId="{E2E2D07A-FCE1-5941-9430-E8D376F0E8BF}" type="pres">
      <dgm:prSet presAssocID="{AE595524-0C57-410A-B402-BE7413D7D70B}" presName="FiveNodes_1" presStyleLbl="node1" presStyleIdx="0" presStyleCnt="5">
        <dgm:presLayoutVars>
          <dgm:bulletEnabled val="1"/>
        </dgm:presLayoutVars>
      </dgm:prSet>
      <dgm:spPr/>
    </dgm:pt>
    <dgm:pt modelId="{E9B2529F-302F-454D-8F00-141D219E2A3E}" type="pres">
      <dgm:prSet presAssocID="{AE595524-0C57-410A-B402-BE7413D7D70B}" presName="FiveNodes_2" presStyleLbl="node1" presStyleIdx="1" presStyleCnt="5">
        <dgm:presLayoutVars>
          <dgm:bulletEnabled val="1"/>
        </dgm:presLayoutVars>
      </dgm:prSet>
      <dgm:spPr/>
    </dgm:pt>
    <dgm:pt modelId="{9C7AEC9E-808A-7746-9BF0-BD0312567D2E}" type="pres">
      <dgm:prSet presAssocID="{AE595524-0C57-410A-B402-BE7413D7D70B}" presName="FiveNodes_3" presStyleLbl="node1" presStyleIdx="2" presStyleCnt="5">
        <dgm:presLayoutVars>
          <dgm:bulletEnabled val="1"/>
        </dgm:presLayoutVars>
      </dgm:prSet>
      <dgm:spPr/>
    </dgm:pt>
    <dgm:pt modelId="{720D85BD-0B05-4C4F-881A-24BB9EC5FA3E}" type="pres">
      <dgm:prSet presAssocID="{AE595524-0C57-410A-B402-BE7413D7D70B}" presName="FiveNodes_4" presStyleLbl="node1" presStyleIdx="3" presStyleCnt="5">
        <dgm:presLayoutVars>
          <dgm:bulletEnabled val="1"/>
        </dgm:presLayoutVars>
      </dgm:prSet>
      <dgm:spPr/>
    </dgm:pt>
    <dgm:pt modelId="{DBB83E2B-56BA-8649-BC17-F2324CFDAAAC}" type="pres">
      <dgm:prSet presAssocID="{AE595524-0C57-410A-B402-BE7413D7D70B}" presName="FiveNodes_5" presStyleLbl="node1" presStyleIdx="4" presStyleCnt="5">
        <dgm:presLayoutVars>
          <dgm:bulletEnabled val="1"/>
        </dgm:presLayoutVars>
      </dgm:prSet>
      <dgm:spPr/>
    </dgm:pt>
    <dgm:pt modelId="{1C95B9D9-B7DE-784D-91CA-9393B971848A}" type="pres">
      <dgm:prSet presAssocID="{AE595524-0C57-410A-B402-BE7413D7D70B}" presName="FiveConn_1-2" presStyleLbl="fgAccFollowNode1" presStyleIdx="0" presStyleCnt="4">
        <dgm:presLayoutVars>
          <dgm:bulletEnabled val="1"/>
        </dgm:presLayoutVars>
      </dgm:prSet>
      <dgm:spPr/>
    </dgm:pt>
    <dgm:pt modelId="{D2D32020-D35E-BD4A-872C-DB5B6C54BDE6}" type="pres">
      <dgm:prSet presAssocID="{AE595524-0C57-410A-B402-BE7413D7D70B}" presName="FiveConn_2-3" presStyleLbl="fgAccFollowNode1" presStyleIdx="1" presStyleCnt="4">
        <dgm:presLayoutVars>
          <dgm:bulletEnabled val="1"/>
        </dgm:presLayoutVars>
      </dgm:prSet>
      <dgm:spPr/>
    </dgm:pt>
    <dgm:pt modelId="{EAE37C61-3630-B74C-B91B-35FFC45064EE}" type="pres">
      <dgm:prSet presAssocID="{AE595524-0C57-410A-B402-BE7413D7D70B}" presName="FiveConn_3-4" presStyleLbl="fgAccFollowNode1" presStyleIdx="2" presStyleCnt="4">
        <dgm:presLayoutVars>
          <dgm:bulletEnabled val="1"/>
        </dgm:presLayoutVars>
      </dgm:prSet>
      <dgm:spPr/>
    </dgm:pt>
    <dgm:pt modelId="{2C149F4F-E7B2-F849-835E-18376BB33D17}" type="pres">
      <dgm:prSet presAssocID="{AE595524-0C57-410A-B402-BE7413D7D70B}" presName="FiveConn_4-5" presStyleLbl="fgAccFollowNode1" presStyleIdx="3" presStyleCnt="4">
        <dgm:presLayoutVars>
          <dgm:bulletEnabled val="1"/>
        </dgm:presLayoutVars>
      </dgm:prSet>
      <dgm:spPr/>
    </dgm:pt>
    <dgm:pt modelId="{D3744EBB-6B4C-BC45-A9B5-091A0E2B68C2}" type="pres">
      <dgm:prSet presAssocID="{AE595524-0C57-410A-B402-BE7413D7D70B}" presName="FiveNodes_1_text" presStyleLbl="node1" presStyleIdx="4" presStyleCnt="5">
        <dgm:presLayoutVars>
          <dgm:bulletEnabled val="1"/>
        </dgm:presLayoutVars>
      </dgm:prSet>
      <dgm:spPr/>
    </dgm:pt>
    <dgm:pt modelId="{4515ED15-E6EA-DE46-BB2C-3FB9601DC54B}" type="pres">
      <dgm:prSet presAssocID="{AE595524-0C57-410A-B402-BE7413D7D70B}" presName="FiveNodes_2_text" presStyleLbl="node1" presStyleIdx="4" presStyleCnt="5">
        <dgm:presLayoutVars>
          <dgm:bulletEnabled val="1"/>
        </dgm:presLayoutVars>
      </dgm:prSet>
      <dgm:spPr/>
    </dgm:pt>
    <dgm:pt modelId="{5150358B-D6BC-A149-85B0-AC4A13D6F03B}" type="pres">
      <dgm:prSet presAssocID="{AE595524-0C57-410A-B402-BE7413D7D70B}" presName="FiveNodes_3_text" presStyleLbl="node1" presStyleIdx="4" presStyleCnt="5">
        <dgm:presLayoutVars>
          <dgm:bulletEnabled val="1"/>
        </dgm:presLayoutVars>
      </dgm:prSet>
      <dgm:spPr/>
    </dgm:pt>
    <dgm:pt modelId="{401B93B2-F6AF-B44C-9D06-A6EA3F917BF8}" type="pres">
      <dgm:prSet presAssocID="{AE595524-0C57-410A-B402-BE7413D7D70B}" presName="FiveNodes_4_text" presStyleLbl="node1" presStyleIdx="4" presStyleCnt="5">
        <dgm:presLayoutVars>
          <dgm:bulletEnabled val="1"/>
        </dgm:presLayoutVars>
      </dgm:prSet>
      <dgm:spPr/>
    </dgm:pt>
    <dgm:pt modelId="{1317F0DA-06F2-D34A-AB46-2DF3AB0D61B9}" type="pres">
      <dgm:prSet presAssocID="{AE595524-0C57-410A-B402-BE7413D7D70B}" presName="FiveNodes_5_text" presStyleLbl="node1" presStyleIdx="4" presStyleCnt="5">
        <dgm:presLayoutVars>
          <dgm:bulletEnabled val="1"/>
        </dgm:presLayoutVars>
      </dgm:prSet>
      <dgm:spPr/>
    </dgm:pt>
  </dgm:ptLst>
  <dgm:cxnLst>
    <dgm:cxn modelId="{B98DE709-C369-4CCD-AF38-24DA7F43E62B}" srcId="{AE595524-0C57-410A-B402-BE7413D7D70B}" destId="{6EC7ECF7-364A-48EE-A924-33BA5D840ABF}" srcOrd="3" destOrd="0" parTransId="{1A477437-6CB5-4C95-96D5-CB77D3C4325D}" sibTransId="{2735973A-757B-47EF-A4AF-1374098DF7EB}"/>
    <dgm:cxn modelId="{69D3B20F-D875-1D40-ACFB-8982D06CAE7E}" type="presOf" srcId="{37A36671-ADC3-432E-ADD0-A1F4766A077E}" destId="{5150358B-D6BC-A149-85B0-AC4A13D6F03B}" srcOrd="1" destOrd="0" presId="urn:microsoft.com/office/officeart/2005/8/layout/vProcess5"/>
    <dgm:cxn modelId="{D4BE1E10-1726-6942-8CDB-3B30CF7E5B2D}" type="presOf" srcId="{37A36671-ADC3-432E-ADD0-A1F4766A077E}" destId="{9C7AEC9E-808A-7746-9BF0-BD0312567D2E}" srcOrd="0" destOrd="0" presId="urn:microsoft.com/office/officeart/2005/8/layout/vProcess5"/>
    <dgm:cxn modelId="{EF50A83E-54E4-4C5A-9B1D-37B2EC4C2101}" srcId="{AE595524-0C57-410A-B402-BE7413D7D70B}" destId="{1C9173ED-C748-48D1-B1AF-07D509EC601C}" srcOrd="4" destOrd="0" parTransId="{D66D6733-B882-443B-AAFE-2BB384EF1C01}" sibTransId="{38F34CD5-BB59-4BF1-B0DF-3450DEFBC0DA}"/>
    <dgm:cxn modelId="{1C60C340-C458-AE49-887C-4A13390F19A8}" type="presOf" srcId="{1C9173ED-C748-48D1-B1AF-07D509EC601C}" destId="{1317F0DA-06F2-D34A-AB46-2DF3AB0D61B9}" srcOrd="1" destOrd="0" presId="urn:microsoft.com/office/officeart/2005/8/layout/vProcess5"/>
    <dgm:cxn modelId="{2A74CB49-BCB7-004C-BA89-E3DA87004BA6}" type="presOf" srcId="{507BAD7D-16C3-450E-A428-2E32BE95D2CC}" destId="{E2E2D07A-FCE1-5941-9430-E8D376F0E8BF}" srcOrd="0" destOrd="0" presId="urn:microsoft.com/office/officeart/2005/8/layout/vProcess5"/>
    <dgm:cxn modelId="{E9B77458-AB9E-EA41-BCCD-2DBB0719FBA1}" type="presOf" srcId="{1C9173ED-C748-48D1-B1AF-07D509EC601C}" destId="{DBB83E2B-56BA-8649-BC17-F2324CFDAAAC}" srcOrd="0" destOrd="0" presId="urn:microsoft.com/office/officeart/2005/8/layout/vProcess5"/>
    <dgm:cxn modelId="{9883D766-EBA3-6B46-AEF5-F08BEB03126F}" type="presOf" srcId="{E9440B56-5D61-460A-8C3C-FDDD9FBCC1E5}" destId="{4515ED15-E6EA-DE46-BB2C-3FB9601DC54B}" srcOrd="1" destOrd="0" presId="urn:microsoft.com/office/officeart/2005/8/layout/vProcess5"/>
    <dgm:cxn modelId="{1C580169-0841-6041-AFD7-9C770B036F24}" type="presOf" srcId="{DF31B69C-BE07-4F71-A724-4CF5F9E17DF0}" destId="{EAE37C61-3630-B74C-B91B-35FFC45064EE}" srcOrd="0" destOrd="0" presId="urn:microsoft.com/office/officeart/2005/8/layout/vProcess5"/>
    <dgm:cxn modelId="{76F0226A-8676-1748-9E7E-174B488874FD}" type="presOf" srcId="{6EC7ECF7-364A-48EE-A924-33BA5D840ABF}" destId="{720D85BD-0B05-4C4F-881A-24BB9EC5FA3E}" srcOrd="0" destOrd="0" presId="urn:microsoft.com/office/officeart/2005/8/layout/vProcess5"/>
    <dgm:cxn modelId="{1A20377B-0361-DF4C-9EFF-08034B45051E}" type="presOf" srcId="{507BAD7D-16C3-450E-A428-2E32BE95D2CC}" destId="{D3744EBB-6B4C-BC45-A9B5-091A0E2B68C2}" srcOrd="1" destOrd="0" presId="urn:microsoft.com/office/officeart/2005/8/layout/vProcess5"/>
    <dgm:cxn modelId="{B630F27D-8C1D-FA46-BF9F-1EA9245FE791}" type="presOf" srcId="{5B15D491-B4C8-496C-AD0E-E05EEB86D1DF}" destId="{1C95B9D9-B7DE-784D-91CA-9393B971848A}" srcOrd="0" destOrd="0" presId="urn:microsoft.com/office/officeart/2005/8/layout/vProcess5"/>
    <dgm:cxn modelId="{93AFCB81-3011-45A7-974E-6606939FCB28}" srcId="{AE595524-0C57-410A-B402-BE7413D7D70B}" destId="{507BAD7D-16C3-450E-A428-2E32BE95D2CC}" srcOrd="0" destOrd="0" parTransId="{A4CA3781-5E4F-4B58-954C-0A299B664CFC}" sibTransId="{5B15D491-B4C8-496C-AD0E-E05EEB86D1DF}"/>
    <dgm:cxn modelId="{16449F88-E700-E44B-83C9-5B365EE2FC4E}" type="presOf" srcId="{2735973A-757B-47EF-A4AF-1374098DF7EB}" destId="{2C149F4F-E7B2-F849-835E-18376BB33D17}" srcOrd="0" destOrd="0" presId="urn:microsoft.com/office/officeart/2005/8/layout/vProcess5"/>
    <dgm:cxn modelId="{3F6B1E91-BAC7-CE43-8AD3-7B0DA3CC2894}" type="presOf" srcId="{E9440B56-5D61-460A-8C3C-FDDD9FBCC1E5}" destId="{E9B2529F-302F-454D-8F00-141D219E2A3E}" srcOrd="0" destOrd="0" presId="urn:microsoft.com/office/officeart/2005/8/layout/vProcess5"/>
    <dgm:cxn modelId="{1392E198-8281-8845-80DF-C0279582A17B}" type="presOf" srcId="{DBDA8B4C-B245-4F5C-A174-0D00C0E3F97A}" destId="{D2D32020-D35E-BD4A-872C-DB5B6C54BDE6}" srcOrd="0" destOrd="0" presId="urn:microsoft.com/office/officeart/2005/8/layout/vProcess5"/>
    <dgm:cxn modelId="{685FE4BF-9F3D-0945-AF00-793563F2E4CC}" type="presOf" srcId="{AE595524-0C57-410A-B402-BE7413D7D70B}" destId="{EF2F9888-C6AB-B24F-8CFB-9F282FDE1AB8}" srcOrd="0" destOrd="0" presId="urn:microsoft.com/office/officeart/2005/8/layout/vProcess5"/>
    <dgm:cxn modelId="{911BCEC0-B4B9-40C2-9CF1-B467243890A1}" srcId="{AE595524-0C57-410A-B402-BE7413D7D70B}" destId="{37A36671-ADC3-432E-ADD0-A1F4766A077E}" srcOrd="2" destOrd="0" parTransId="{C7D28E01-8984-4DCA-BD0F-B0F9CA646C7E}" sibTransId="{DF31B69C-BE07-4F71-A724-4CF5F9E17DF0}"/>
    <dgm:cxn modelId="{3E5D85F3-1115-481A-A4A4-A82BBFC38863}" srcId="{AE595524-0C57-410A-B402-BE7413D7D70B}" destId="{E9440B56-5D61-460A-8C3C-FDDD9FBCC1E5}" srcOrd="1" destOrd="0" parTransId="{073323D6-055B-44A1-AD40-4653E242CFBA}" sibTransId="{DBDA8B4C-B245-4F5C-A174-0D00C0E3F97A}"/>
    <dgm:cxn modelId="{E4402CF6-727A-8541-9FD6-F42C9C2164DE}" type="presOf" srcId="{6EC7ECF7-364A-48EE-A924-33BA5D840ABF}" destId="{401B93B2-F6AF-B44C-9D06-A6EA3F917BF8}" srcOrd="1" destOrd="0" presId="urn:microsoft.com/office/officeart/2005/8/layout/vProcess5"/>
    <dgm:cxn modelId="{E7E68B93-83FC-D140-A8DC-CBCB97080A18}" type="presParOf" srcId="{EF2F9888-C6AB-B24F-8CFB-9F282FDE1AB8}" destId="{E95E8F3E-D226-A846-833E-67E45F895FA5}" srcOrd="0" destOrd="0" presId="urn:microsoft.com/office/officeart/2005/8/layout/vProcess5"/>
    <dgm:cxn modelId="{D2425A23-1314-A34A-B2D3-9516F6A05E87}" type="presParOf" srcId="{EF2F9888-C6AB-B24F-8CFB-9F282FDE1AB8}" destId="{E2E2D07A-FCE1-5941-9430-E8D376F0E8BF}" srcOrd="1" destOrd="0" presId="urn:microsoft.com/office/officeart/2005/8/layout/vProcess5"/>
    <dgm:cxn modelId="{9F4B0ED4-ADC0-A64C-8164-D8C8DE8DE042}" type="presParOf" srcId="{EF2F9888-C6AB-B24F-8CFB-9F282FDE1AB8}" destId="{E9B2529F-302F-454D-8F00-141D219E2A3E}" srcOrd="2" destOrd="0" presId="urn:microsoft.com/office/officeart/2005/8/layout/vProcess5"/>
    <dgm:cxn modelId="{99347C15-D960-3A47-AB25-BE8C49F49C14}" type="presParOf" srcId="{EF2F9888-C6AB-B24F-8CFB-9F282FDE1AB8}" destId="{9C7AEC9E-808A-7746-9BF0-BD0312567D2E}" srcOrd="3" destOrd="0" presId="urn:microsoft.com/office/officeart/2005/8/layout/vProcess5"/>
    <dgm:cxn modelId="{2494FE8A-0A05-9B4D-8F82-BDC9DAF563CD}" type="presParOf" srcId="{EF2F9888-C6AB-B24F-8CFB-9F282FDE1AB8}" destId="{720D85BD-0B05-4C4F-881A-24BB9EC5FA3E}" srcOrd="4" destOrd="0" presId="urn:microsoft.com/office/officeart/2005/8/layout/vProcess5"/>
    <dgm:cxn modelId="{C3556A23-74BB-6A4E-ADDD-D0ED8F326B90}" type="presParOf" srcId="{EF2F9888-C6AB-B24F-8CFB-9F282FDE1AB8}" destId="{DBB83E2B-56BA-8649-BC17-F2324CFDAAAC}" srcOrd="5" destOrd="0" presId="urn:microsoft.com/office/officeart/2005/8/layout/vProcess5"/>
    <dgm:cxn modelId="{96183568-EB54-8E49-BA30-50F30197903E}" type="presParOf" srcId="{EF2F9888-C6AB-B24F-8CFB-9F282FDE1AB8}" destId="{1C95B9D9-B7DE-784D-91CA-9393B971848A}" srcOrd="6" destOrd="0" presId="urn:microsoft.com/office/officeart/2005/8/layout/vProcess5"/>
    <dgm:cxn modelId="{4FD4D0B7-E9A3-4A4A-8EFB-999145AAD51A}" type="presParOf" srcId="{EF2F9888-C6AB-B24F-8CFB-9F282FDE1AB8}" destId="{D2D32020-D35E-BD4A-872C-DB5B6C54BDE6}" srcOrd="7" destOrd="0" presId="urn:microsoft.com/office/officeart/2005/8/layout/vProcess5"/>
    <dgm:cxn modelId="{0783238B-55FB-9440-BBA9-E44E0ECD7E46}" type="presParOf" srcId="{EF2F9888-C6AB-B24F-8CFB-9F282FDE1AB8}" destId="{EAE37C61-3630-B74C-B91B-35FFC45064EE}" srcOrd="8" destOrd="0" presId="urn:microsoft.com/office/officeart/2005/8/layout/vProcess5"/>
    <dgm:cxn modelId="{F2A432F6-A509-2341-937B-7AD78AA7717D}" type="presParOf" srcId="{EF2F9888-C6AB-B24F-8CFB-9F282FDE1AB8}" destId="{2C149F4F-E7B2-F849-835E-18376BB33D17}" srcOrd="9" destOrd="0" presId="urn:microsoft.com/office/officeart/2005/8/layout/vProcess5"/>
    <dgm:cxn modelId="{CC491932-5E48-7748-8D4F-63C66F55858A}" type="presParOf" srcId="{EF2F9888-C6AB-B24F-8CFB-9F282FDE1AB8}" destId="{D3744EBB-6B4C-BC45-A9B5-091A0E2B68C2}" srcOrd="10" destOrd="0" presId="urn:microsoft.com/office/officeart/2005/8/layout/vProcess5"/>
    <dgm:cxn modelId="{6AFFA675-A9C6-3C41-9985-776EA09D718E}" type="presParOf" srcId="{EF2F9888-C6AB-B24F-8CFB-9F282FDE1AB8}" destId="{4515ED15-E6EA-DE46-BB2C-3FB9601DC54B}" srcOrd="11" destOrd="0" presId="urn:microsoft.com/office/officeart/2005/8/layout/vProcess5"/>
    <dgm:cxn modelId="{6605AD13-C0D2-0E45-BE73-23EF53F84A15}" type="presParOf" srcId="{EF2F9888-C6AB-B24F-8CFB-9F282FDE1AB8}" destId="{5150358B-D6BC-A149-85B0-AC4A13D6F03B}" srcOrd="12" destOrd="0" presId="urn:microsoft.com/office/officeart/2005/8/layout/vProcess5"/>
    <dgm:cxn modelId="{2807CAD4-7C39-7945-9C8A-660D3BE319F5}" type="presParOf" srcId="{EF2F9888-C6AB-B24F-8CFB-9F282FDE1AB8}" destId="{401B93B2-F6AF-B44C-9D06-A6EA3F917BF8}" srcOrd="13" destOrd="0" presId="urn:microsoft.com/office/officeart/2005/8/layout/vProcess5"/>
    <dgm:cxn modelId="{C4EACFF9-E549-C041-B4C8-8FF2DBE863FD}" type="presParOf" srcId="{EF2F9888-C6AB-B24F-8CFB-9F282FDE1AB8}" destId="{1317F0DA-06F2-D34A-AB46-2DF3AB0D61B9}" srcOrd="14"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D09538-29D4-41A1-8C14-44A4CFAC483C}">
      <dsp:nvSpPr>
        <dsp:cNvPr id="0" name=""/>
        <dsp:cNvSpPr/>
      </dsp:nvSpPr>
      <dsp:spPr>
        <a:xfrm>
          <a:off x="147205" y="212090"/>
          <a:ext cx="1302299" cy="1302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31CEA9-F5A1-45E9-9FDD-F90A79826C1D}">
      <dsp:nvSpPr>
        <dsp:cNvPr id="0" name=""/>
        <dsp:cNvSpPr/>
      </dsp:nvSpPr>
      <dsp:spPr>
        <a:xfrm>
          <a:off x="420688" y="485573"/>
          <a:ext cx="755333" cy="7553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7B52D0-EC98-413E-811F-4D3F505C8AD2}">
      <dsp:nvSpPr>
        <dsp:cNvPr id="0" name=""/>
        <dsp:cNvSpPr/>
      </dsp:nvSpPr>
      <dsp:spPr>
        <a:xfrm>
          <a:off x="1728569" y="212090"/>
          <a:ext cx="3069706" cy="130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Pancreas structure</a:t>
          </a:r>
        </a:p>
      </dsp:txBody>
      <dsp:txXfrm>
        <a:off x="1728569" y="212090"/>
        <a:ext cx="3069706" cy="1302299"/>
      </dsp:txXfrm>
    </dsp:sp>
    <dsp:sp modelId="{8227285F-F59F-424C-82A1-51E43C30BDEC}">
      <dsp:nvSpPr>
        <dsp:cNvPr id="0" name=""/>
        <dsp:cNvSpPr/>
      </dsp:nvSpPr>
      <dsp:spPr>
        <a:xfrm>
          <a:off x="5333149" y="212090"/>
          <a:ext cx="1302299" cy="1302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D1EB44-2D83-4AC9-8F85-FB775F7E9807}">
      <dsp:nvSpPr>
        <dsp:cNvPr id="0" name=""/>
        <dsp:cNvSpPr/>
      </dsp:nvSpPr>
      <dsp:spPr>
        <a:xfrm>
          <a:off x="5606631" y="485573"/>
          <a:ext cx="755333" cy="7553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B99F57-9A23-48E9-8B1E-1D7953DDEFFA}">
      <dsp:nvSpPr>
        <dsp:cNvPr id="0" name=""/>
        <dsp:cNvSpPr/>
      </dsp:nvSpPr>
      <dsp:spPr>
        <a:xfrm>
          <a:off x="6914512" y="212090"/>
          <a:ext cx="3069706" cy="130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Islets of Langerhans</a:t>
          </a:r>
        </a:p>
      </dsp:txBody>
      <dsp:txXfrm>
        <a:off x="6914512" y="212090"/>
        <a:ext cx="3069706" cy="1302299"/>
      </dsp:txXfrm>
    </dsp:sp>
    <dsp:sp modelId="{FE7A3C8F-D22F-472E-9A00-BF74FF397874}">
      <dsp:nvSpPr>
        <dsp:cNvPr id="0" name=""/>
        <dsp:cNvSpPr/>
      </dsp:nvSpPr>
      <dsp:spPr>
        <a:xfrm>
          <a:off x="147205" y="2134742"/>
          <a:ext cx="1302299" cy="1302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F093E-AFE4-4F8E-92E1-1A2836F7C269}">
      <dsp:nvSpPr>
        <dsp:cNvPr id="0" name=""/>
        <dsp:cNvSpPr/>
      </dsp:nvSpPr>
      <dsp:spPr>
        <a:xfrm>
          <a:off x="420688" y="2408225"/>
          <a:ext cx="755333" cy="7553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945604-05F8-479C-92EB-C520A7C56F8C}">
      <dsp:nvSpPr>
        <dsp:cNvPr id="0" name=""/>
        <dsp:cNvSpPr/>
      </dsp:nvSpPr>
      <dsp:spPr>
        <a:xfrm>
          <a:off x="1728569" y="2134742"/>
          <a:ext cx="3069706" cy="130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Beta cells ( insulin Production)</a:t>
          </a:r>
        </a:p>
      </dsp:txBody>
      <dsp:txXfrm>
        <a:off x="1728569" y="2134742"/>
        <a:ext cx="3069706" cy="1302299"/>
      </dsp:txXfrm>
    </dsp:sp>
    <dsp:sp modelId="{ADF6CAB3-A661-466C-983F-BB4D70CD6DB5}">
      <dsp:nvSpPr>
        <dsp:cNvPr id="0" name=""/>
        <dsp:cNvSpPr/>
      </dsp:nvSpPr>
      <dsp:spPr>
        <a:xfrm>
          <a:off x="5333149" y="2134742"/>
          <a:ext cx="1302299" cy="1302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2740AD-760F-4355-98CC-C77B7BD9B65F}">
      <dsp:nvSpPr>
        <dsp:cNvPr id="0" name=""/>
        <dsp:cNvSpPr/>
      </dsp:nvSpPr>
      <dsp:spPr>
        <a:xfrm>
          <a:off x="5606631" y="2408225"/>
          <a:ext cx="755333" cy="7553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85AF3F-468B-4202-99F1-6A3E946C2ED4}">
      <dsp:nvSpPr>
        <dsp:cNvPr id="0" name=""/>
        <dsp:cNvSpPr/>
      </dsp:nvSpPr>
      <dsp:spPr>
        <a:xfrm>
          <a:off x="6914512" y="2134742"/>
          <a:ext cx="3069706" cy="130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Alpha cells (glucagon production)</a:t>
          </a:r>
        </a:p>
      </dsp:txBody>
      <dsp:txXfrm>
        <a:off x="6914512" y="2134742"/>
        <a:ext cx="3069706" cy="1302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0921E-40FB-DB42-8625-A447BFDC8335}">
      <dsp:nvSpPr>
        <dsp:cNvPr id="0" name=""/>
        <dsp:cNvSpPr/>
      </dsp:nvSpPr>
      <dsp:spPr>
        <a:xfrm>
          <a:off x="0" y="2353"/>
          <a:ext cx="6545199" cy="0"/>
        </a:xfrm>
        <a:prstGeom prst="line">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w="9525"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4C7DB0E-88C5-5E4C-B00A-BDFC87CA2304}">
      <dsp:nvSpPr>
        <dsp:cNvPr id="0" name=""/>
        <dsp:cNvSpPr/>
      </dsp:nvSpPr>
      <dsp:spPr>
        <a:xfrm>
          <a:off x="0" y="2353"/>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Several modifiable and non-modifiable risk factors contributed to Mr Smith’s diagnosis. According to NHS (2023) and Diabetes UK (2023), major risk factors for Type 2 Diabetes include:</a:t>
          </a:r>
          <a:endParaRPr lang="en-US" sz="1200" kern="1200"/>
        </a:p>
      </dsp:txBody>
      <dsp:txXfrm>
        <a:off x="0" y="2353"/>
        <a:ext cx="6545199" cy="437770"/>
      </dsp:txXfrm>
    </dsp:sp>
    <dsp:sp modelId="{38265CFC-21F9-4040-A988-5B03E5AAC45E}">
      <dsp:nvSpPr>
        <dsp:cNvPr id="0" name=""/>
        <dsp:cNvSpPr/>
      </dsp:nvSpPr>
      <dsp:spPr>
        <a:xfrm>
          <a:off x="0" y="440124"/>
          <a:ext cx="6545199" cy="0"/>
        </a:xfrm>
        <a:prstGeom prst="line">
          <a:avLst/>
        </a:prstGeom>
        <a:gradFill rotWithShape="0">
          <a:gsLst>
            <a:gs pos="0">
              <a:schemeClr val="accent5">
                <a:hueOff val="-200494"/>
                <a:satOff val="110"/>
                <a:lumOff val="529"/>
                <a:alphaOff val="0"/>
                <a:tint val="98000"/>
                <a:lumMod val="100000"/>
              </a:schemeClr>
            </a:gs>
            <a:gs pos="100000">
              <a:schemeClr val="accent5">
                <a:hueOff val="-200494"/>
                <a:satOff val="110"/>
                <a:lumOff val="529"/>
                <a:alphaOff val="0"/>
                <a:shade val="88000"/>
                <a:lumMod val="88000"/>
              </a:schemeClr>
            </a:gs>
          </a:gsLst>
          <a:lin ang="5400000" scaled="1"/>
        </a:gradFill>
        <a:ln w="9525" cap="rnd" cmpd="sng" algn="ctr">
          <a:solidFill>
            <a:schemeClr val="accent5">
              <a:hueOff val="-200494"/>
              <a:satOff val="110"/>
              <a:lumOff val="529"/>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72EE3CF-5176-1949-88E7-535E982FA6E7}">
      <dsp:nvSpPr>
        <dsp:cNvPr id="0" name=""/>
        <dsp:cNvSpPr/>
      </dsp:nvSpPr>
      <dsp:spPr>
        <a:xfrm>
          <a:off x="0" y="440124"/>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t>Non-modifiable factors</a:t>
          </a:r>
          <a:endParaRPr lang="en-US" sz="1200" kern="1200"/>
        </a:p>
      </dsp:txBody>
      <dsp:txXfrm>
        <a:off x="0" y="440124"/>
        <a:ext cx="6545199" cy="437770"/>
      </dsp:txXfrm>
    </dsp:sp>
    <dsp:sp modelId="{9470CACA-4D24-9140-B90B-E1759D411BFB}">
      <dsp:nvSpPr>
        <dsp:cNvPr id="0" name=""/>
        <dsp:cNvSpPr/>
      </dsp:nvSpPr>
      <dsp:spPr>
        <a:xfrm>
          <a:off x="0" y="877894"/>
          <a:ext cx="6545199" cy="0"/>
        </a:xfrm>
        <a:prstGeom prst="line">
          <a:avLst/>
        </a:prstGeom>
        <a:gradFill rotWithShape="0">
          <a:gsLst>
            <a:gs pos="0">
              <a:schemeClr val="accent5">
                <a:hueOff val="-400987"/>
                <a:satOff val="220"/>
                <a:lumOff val="1059"/>
                <a:alphaOff val="0"/>
                <a:tint val="98000"/>
                <a:lumMod val="100000"/>
              </a:schemeClr>
            </a:gs>
            <a:gs pos="100000">
              <a:schemeClr val="accent5">
                <a:hueOff val="-400987"/>
                <a:satOff val="220"/>
                <a:lumOff val="1059"/>
                <a:alphaOff val="0"/>
                <a:shade val="88000"/>
                <a:lumMod val="88000"/>
              </a:schemeClr>
            </a:gs>
          </a:gsLst>
          <a:lin ang="5400000" scaled="1"/>
        </a:gradFill>
        <a:ln w="9525" cap="rnd" cmpd="sng" algn="ctr">
          <a:solidFill>
            <a:schemeClr val="accent5">
              <a:hueOff val="-400987"/>
              <a:satOff val="220"/>
              <a:lumOff val="1059"/>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8DF18AC-D064-AC45-A8E8-49A1B45D38E3}">
      <dsp:nvSpPr>
        <dsp:cNvPr id="0" name=""/>
        <dsp:cNvSpPr/>
      </dsp:nvSpPr>
      <dsp:spPr>
        <a:xfrm>
          <a:off x="0" y="877894"/>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Age: Risk increases significantly after age 40.</a:t>
          </a:r>
          <a:endParaRPr lang="en-US" sz="1200" kern="1200"/>
        </a:p>
      </dsp:txBody>
      <dsp:txXfrm>
        <a:off x="0" y="877894"/>
        <a:ext cx="6545199" cy="437770"/>
      </dsp:txXfrm>
    </dsp:sp>
    <dsp:sp modelId="{9BA877D6-4343-AF4C-A93C-5113B7E40B3C}">
      <dsp:nvSpPr>
        <dsp:cNvPr id="0" name=""/>
        <dsp:cNvSpPr/>
      </dsp:nvSpPr>
      <dsp:spPr>
        <a:xfrm>
          <a:off x="0" y="1315664"/>
          <a:ext cx="6545199" cy="0"/>
        </a:xfrm>
        <a:prstGeom prst="line">
          <a:avLst/>
        </a:prstGeom>
        <a:gradFill rotWithShape="0">
          <a:gsLst>
            <a:gs pos="0">
              <a:schemeClr val="accent5">
                <a:hueOff val="-601481"/>
                <a:satOff val="331"/>
                <a:lumOff val="1588"/>
                <a:alphaOff val="0"/>
                <a:tint val="98000"/>
                <a:lumMod val="100000"/>
              </a:schemeClr>
            </a:gs>
            <a:gs pos="100000">
              <a:schemeClr val="accent5">
                <a:hueOff val="-601481"/>
                <a:satOff val="331"/>
                <a:lumOff val="1588"/>
                <a:alphaOff val="0"/>
                <a:shade val="88000"/>
                <a:lumMod val="88000"/>
              </a:schemeClr>
            </a:gs>
          </a:gsLst>
          <a:lin ang="5400000" scaled="1"/>
        </a:gradFill>
        <a:ln w="9525" cap="rnd" cmpd="sng" algn="ctr">
          <a:solidFill>
            <a:schemeClr val="accent5">
              <a:hueOff val="-601481"/>
              <a:satOff val="331"/>
              <a:lumOff val="1588"/>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983AC90-2108-454F-AC5F-4AF76498DB8C}">
      <dsp:nvSpPr>
        <dsp:cNvPr id="0" name=""/>
        <dsp:cNvSpPr/>
      </dsp:nvSpPr>
      <dsp:spPr>
        <a:xfrm>
          <a:off x="0" y="1315664"/>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Family history: Having a first-degree relative with diabetes increases risk.</a:t>
          </a:r>
          <a:endParaRPr lang="en-US" sz="1200" kern="1200"/>
        </a:p>
      </dsp:txBody>
      <dsp:txXfrm>
        <a:off x="0" y="1315664"/>
        <a:ext cx="6545199" cy="437770"/>
      </dsp:txXfrm>
    </dsp:sp>
    <dsp:sp modelId="{5D80147D-2B67-374F-8857-736F7615D8D9}">
      <dsp:nvSpPr>
        <dsp:cNvPr id="0" name=""/>
        <dsp:cNvSpPr/>
      </dsp:nvSpPr>
      <dsp:spPr>
        <a:xfrm>
          <a:off x="0" y="1753435"/>
          <a:ext cx="6545199" cy="0"/>
        </a:xfrm>
        <a:prstGeom prst="line">
          <a:avLst/>
        </a:prstGeom>
        <a:gradFill rotWithShape="0">
          <a:gsLst>
            <a:gs pos="0">
              <a:schemeClr val="accent5">
                <a:hueOff val="-801975"/>
                <a:satOff val="441"/>
                <a:lumOff val="2118"/>
                <a:alphaOff val="0"/>
                <a:tint val="98000"/>
                <a:lumMod val="100000"/>
              </a:schemeClr>
            </a:gs>
            <a:gs pos="100000">
              <a:schemeClr val="accent5">
                <a:hueOff val="-801975"/>
                <a:satOff val="441"/>
                <a:lumOff val="2118"/>
                <a:alphaOff val="0"/>
                <a:shade val="88000"/>
                <a:lumMod val="88000"/>
              </a:schemeClr>
            </a:gs>
          </a:gsLst>
          <a:lin ang="5400000" scaled="1"/>
        </a:gradFill>
        <a:ln w="9525" cap="rnd" cmpd="sng" algn="ctr">
          <a:solidFill>
            <a:schemeClr val="accent5">
              <a:hueOff val="-801975"/>
              <a:satOff val="441"/>
              <a:lumOff val="2118"/>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3B34F42-31BA-CA40-9D35-BE6F123C507B}">
      <dsp:nvSpPr>
        <dsp:cNvPr id="0" name=""/>
        <dsp:cNvSpPr/>
      </dsp:nvSpPr>
      <dsp:spPr>
        <a:xfrm>
          <a:off x="0" y="1753435"/>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Ethnicity: African, South Asian and Caribbean ethnic groups have higher risk, although T2DM is prevalent across all groups.</a:t>
          </a:r>
          <a:endParaRPr lang="en-US" sz="1200" kern="1200"/>
        </a:p>
      </dsp:txBody>
      <dsp:txXfrm>
        <a:off x="0" y="1753435"/>
        <a:ext cx="6545199" cy="437770"/>
      </dsp:txXfrm>
    </dsp:sp>
    <dsp:sp modelId="{4BCF482E-2FBB-EA4A-BFAD-01B535C68BB1}">
      <dsp:nvSpPr>
        <dsp:cNvPr id="0" name=""/>
        <dsp:cNvSpPr/>
      </dsp:nvSpPr>
      <dsp:spPr>
        <a:xfrm>
          <a:off x="0" y="2191205"/>
          <a:ext cx="6545199" cy="0"/>
        </a:xfrm>
        <a:prstGeom prst="line">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w="9525" cap="rnd" cmpd="sng" algn="ctr">
          <a:solidFill>
            <a:schemeClr val="accent5">
              <a:hueOff val="-1002469"/>
              <a:satOff val="551"/>
              <a:lumOff val="2647"/>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9E48CC0-E8DD-5D4A-8710-DA136650CE88}">
      <dsp:nvSpPr>
        <dsp:cNvPr id="0" name=""/>
        <dsp:cNvSpPr/>
      </dsp:nvSpPr>
      <dsp:spPr>
        <a:xfrm>
          <a:off x="0" y="2191205"/>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t>Modifiable factors</a:t>
          </a:r>
          <a:endParaRPr lang="en-US" sz="1200" kern="1200"/>
        </a:p>
      </dsp:txBody>
      <dsp:txXfrm>
        <a:off x="0" y="2191205"/>
        <a:ext cx="6545199" cy="437770"/>
      </dsp:txXfrm>
    </dsp:sp>
    <dsp:sp modelId="{2794AD10-A9B1-574A-B91A-A3386D53A68E}">
      <dsp:nvSpPr>
        <dsp:cNvPr id="0" name=""/>
        <dsp:cNvSpPr/>
      </dsp:nvSpPr>
      <dsp:spPr>
        <a:xfrm>
          <a:off x="0" y="2628976"/>
          <a:ext cx="6545199" cy="0"/>
        </a:xfrm>
        <a:prstGeom prst="line">
          <a:avLst/>
        </a:prstGeom>
        <a:gradFill rotWithShape="0">
          <a:gsLst>
            <a:gs pos="0">
              <a:schemeClr val="accent5">
                <a:hueOff val="-1202962"/>
                <a:satOff val="661"/>
                <a:lumOff val="3176"/>
                <a:alphaOff val="0"/>
                <a:tint val="98000"/>
                <a:lumMod val="100000"/>
              </a:schemeClr>
            </a:gs>
            <a:gs pos="100000">
              <a:schemeClr val="accent5">
                <a:hueOff val="-1202962"/>
                <a:satOff val="661"/>
                <a:lumOff val="3176"/>
                <a:alphaOff val="0"/>
                <a:shade val="88000"/>
                <a:lumMod val="88000"/>
              </a:schemeClr>
            </a:gs>
          </a:gsLst>
          <a:lin ang="5400000" scaled="1"/>
        </a:gradFill>
        <a:ln w="9525" cap="rnd" cmpd="sng" algn="ctr">
          <a:solidFill>
            <a:schemeClr val="accent5">
              <a:hueOff val="-1202962"/>
              <a:satOff val="661"/>
              <a:lumOff val="3176"/>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8F57BA7-7493-FD44-BC4D-67217237A32D}">
      <dsp:nvSpPr>
        <dsp:cNvPr id="0" name=""/>
        <dsp:cNvSpPr/>
      </dsp:nvSpPr>
      <dsp:spPr>
        <a:xfrm>
          <a:off x="0" y="2628976"/>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Obesity: Particularly central obesity, which leads to increased insulin resistance.</a:t>
          </a:r>
          <a:endParaRPr lang="en-US" sz="1200" kern="1200"/>
        </a:p>
      </dsp:txBody>
      <dsp:txXfrm>
        <a:off x="0" y="2628976"/>
        <a:ext cx="6545199" cy="437770"/>
      </dsp:txXfrm>
    </dsp:sp>
    <dsp:sp modelId="{BBDD0283-4B8D-244E-9016-2D4172D63080}">
      <dsp:nvSpPr>
        <dsp:cNvPr id="0" name=""/>
        <dsp:cNvSpPr/>
      </dsp:nvSpPr>
      <dsp:spPr>
        <a:xfrm>
          <a:off x="0" y="3066746"/>
          <a:ext cx="6545199" cy="0"/>
        </a:xfrm>
        <a:prstGeom prst="line">
          <a:avLst/>
        </a:prstGeom>
        <a:gradFill rotWithShape="0">
          <a:gsLst>
            <a:gs pos="0">
              <a:schemeClr val="accent5">
                <a:hueOff val="-1403456"/>
                <a:satOff val="771"/>
                <a:lumOff val="3706"/>
                <a:alphaOff val="0"/>
                <a:tint val="98000"/>
                <a:lumMod val="100000"/>
              </a:schemeClr>
            </a:gs>
            <a:gs pos="100000">
              <a:schemeClr val="accent5">
                <a:hueOff val="-1403456"/>
                <a:satOff val="771"/>
                <a:lumOff val="3706"/>
                <a:alphaOff val="0"/>
                <a:shade val="88000"/>
                <a:lumMod val="88000"/>
              </a:schemeClr>
            </a:gs>
          </a:gsLst>
          <a:lin ang="5400000" scaled="1"/>
        </a:gradFill>
        <a:ln w="9525" cap="rnd" cmpd="sng" algn="ctr">
          <a:solidFill>
            <a:schemeClr val="accent5">
              <a:hueOff val="-1403456"/>
              <a:satOff val="771"/>
              <a:lumOff val="3706"/>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F96AF14-C66E-314A-8449-7560EC7027B5}">
      <dsp:nvSpPr>
        <dsp:cNvPr id="0" name=""/>
        <dsp:cNvSpPr/>
      </dsp:nvSpPr>
      <dsp:spPr>
        <a:xfrm>
          <a:off x="0" y="3066746"/>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Poor diet: High intake of refined carbohydrates, sugars and saturated fats.</a:t>
          </a:r>
          <a:endParaRPr lang="en-US" sz="1200" kern="1200"/>
        </a:p>
      </dsp:txBody>
      <dsp:txXfrm>
        <a:off x="0" y="3066746"/>
        <a:ext cx="6545199" cy="437770"/>
      </dsp:txXfrm>
    </dsp:sp>
    <dsp:sp modelId="{44556E47-ECF6-524B-8F04-D750A3AE1361}">
      <dsp:nvSpPr>
        <dsp:cNvPr id="0" name=""/>
        <dsp:cNvSpPr/>
      </dsp:nvSpPr>
      <dsp:spPr>
        <a:xfrm>
          <a:off x="0" y="3504517"/>
          <a:ext cx="6545199" cy="0"/>
        </a:xfrm>
        <a:prstGeom prst="line">
          <a:avLst/>
        </a:prstGeom>
        <a:gradFill rotWithShape="0">
          <a:gsLst>
            <a:gs pos="0">
              <a:schemeClr val="accent5">
                <a:hueOff val="-1603950"/>
                <a:satOff val="882"/>
                <a:lumOff val="4235"/>
                <a:alphaOff val="0"/>
                <a:tint val="98000"/>
                <a:lumMod val="100000"/>
              </a:schemeClr>
            </a:gs>
            <a:gs pos="100000">
              <a:schemeClr val="accent5">
                <a:hueOff val="-1603950"/>
                <a:satOff val="882"/>
                <a:lumOff val="4235"/>
                <a:alphaOff val="0"/>
                <a:shade val="88000"/>
                <a:lumMod val="88000"/>
              </a:schemeClr>
            </a:gs>
          </a:gsLst>
          <a:lin ang="5400000" scaled="1"/>
        </a:gradFill>
        <a:ln w="9525" cap="rnd" cmpd="sng" algn="ctr">
          <a:solidFill>
            <a:schemeClr val="accent5">
              <a:hueOff val="-1603950"/>
              <a:satOff val="882"/>
              <a:lumOff val="4235"/>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D653294-5F3F-E64A-AEE8-93B0414BF2D6}">
      <dsp:nvSpPr>
        <dsp:cNvPr id="0" name=""/>
        <dsp:cNvSpPr/>
      </dsp:nvSpPr>
      <dsp:spPr>
        <a:xfrm>
          <a:off x="0" y="3504517"/>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Physical inactivity: Reduces glucose uptake by muscles.</a:t>
          </a:r>
          <a:endParaRPr lang="en-US" sz="1200" kern="1200"/>
        </a:p>
      </dsp:txBody>
      <dsp:txXfrm>
        <a:off x="0" y="3504517"/>
        <a:ext cx="6545199" cy="437770"/>
      </dsp:txXfrm>
    </dsp:sp>
    <dsp:sp modelId="{775AD1AA-9F71-9948-AEC1-69E2568D1598}">
      <dsp:nvSpPr>
        <dsp:cNvPr id="0" name=""/>
        <dsp:cNvSpPr/>
      </dsp:nvSpPr>
      <dsp:spPr>
        <a:xfrm>
          <a:off x="0" y="3942287"/>
          <a:ext cx="6545199" cy="0"/>
        </a:xfrm>
        <a:prstGeom prst="line">
          <a:avLst/>
        </a:prstGeom>
        <a:gradFill rotWithShape="0">
          <a:gsLst>
            <a:gs pos="0">
              <a:schemeClr val="accent5">
                <a:hueOff val="-1804443"/>
                <a:satOff val="992"/>
                <a:lumOff val="4765"/>
                <a:alphaOff val="0"/>
                <a:tint val="98000"/>
                <a:lumMod val="100000"/>
              </a:schemeClr>
            </a:gs>
            <a:gs pos="100000">
              <a:schemeClr val="accent5">
                <a:hueOff val="-1804443"/>
                <a:satOff val="992"/>
                <a:lumOff val="4765"/>
                <a:alphaOff val="0"/>
                <a:shade val="88000"/>
                <a:lumMod val="88000"/>
              </a:schemeClr>
            </a:gs>
          </a:gsLst>
          <a:lin ang="5400000" scaled="1"/>
        </a:gradFill>
        <a:ln w="9525" cap="rnd" cmpd="sng" algn="ctr">
          <a:solidFill>
            <a:schemeClr val="accent5">
              <a:hueOff val="-1804443"/>
              <a:satOff val="992"/>
              <a:lumOff val="4765"/>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3A2FBD4-D10F-C949-BF32-F15C39F6C7E8}">
      <dsp:nvSpPr>
        <dsp:cNvPr id="0" name=""/>
        <dsp:cNvSpPr/>
      </dsp:nvSpPr>
      <dsp:spPr>
        <a:xfrm>
          <a:off x="0" y="3942287"/>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Smoking: Increases inflammation and cardiovascular risk.</a:t>
          </a:r>
          <a:endParaRPr lang="en-US" sz="1200" kern="1200"/>
        </a:p>
      </dsp:txBody>
      <dsp:txXfrm>
        <a:off x="0" y="3942287"/>
        <a:ext cx="6545199" cy="437770"/>
      </dsp:txXfrm>
    </dsp:sp>
    <dsp:sp modelId="{E3942C31-5269-0A4E-97EE-3119B285A382}">
      <dsp:nvSpPr>
        <dsp:cNvPr id="0" name=""/>
        <dsp:cNvSpPr/>
      </dsp:nvSpPr>
      <dsp:spPr>
        <a:xfrm>
          <a:off x="0" y="4380057"/>
          <a:ext cx="6545199" cy="0"/>
        </a:xfrm>
        <a:prstGeom prst="line">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w="9525" cap="rnd" cmpd="sng" algn="ctr">
          <a:solidFill>
            <a:schemeClr val="accent5">
              <a:hueOff val="-2004937"/>
              <a:satOff val="1102"/>
              <a:lumOff val="5294"/>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39C377F-D55D-8C4B-8CA0-B2DCABFDEF7B}">
      <dsp:nvSpPr>
        <dsp:cNvPr id="0" name=""/>
        <dsp:cNvSpPr/>
      </dsp:nvSpPr>
      <dsp:spPr>
        <a:xfrm>
          <a:off x="0" y="4380057"/>
          <a:ext cx="6545199" cy="4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Hypertension: Often co-exists with insulin resistance.</a:t>
          </a:r>
          <a:endParaRPr lang="en-US" sz="1200" kern="1200"/>
        </a:p>
      </dsp:txBody>
      <dsp:txXfrm>
        <a:off x="0" y="4380057"/>
        <a:ext cx="6545199" cy="437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47CCB-AE7A-7042-A86E-4C6415663DFE}">
      <dsp:nvSpPr>
        <dsp:cNvPr id="0" name=""/>
        <dsp:cNvSpPr/>
      </dsp:nvSpPr>
      <dsp:spPr>
        <a:xfrm>
          <a:off x="732648" y="118"/>
          <a:ext cx="2280560" cy="1368336"/>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First Goal</a:t>
          </a:r>
        </a:p>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Controlling blood glucose</a:t>
          </a:r>
        </a:p>
      </dsp:txBody>
      <dsp:txXfrm>
        <a:off x="772725" y="40195"/>
        <a:ext cx="2200406" cy="1288182"/>
      </dsp:txXfrm>
    </dsp:sp>
    <dsp:sp modelId="{CCB30C60-F420-2C49-B899-359EE020215D}">
      <dsp:nvSpPr>
        <dsp:cNvPr id="0" name=""/>
        <dsp:cNvSpPr/>
      </dsp:nvSpPr>
      <dsp:spPr>
        <a:xfrm>
          <a:off x="3213897" y="401497"/>
          <a:ext cx="483478" cy="56557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latin typeface="Arial" panose="020B0604020202020204" pitchFamily="34" charset="0"/>
            <a:cs typeface="Arial" panose="020B0604020202020204" pitchFamily="34" charset="0"/>
          </a:endParaRPr>
        </a:p>
      </dsp:txBody>
      <dsp:txXfrm>
        <a:off x="3213897" y="514613"/>
        <a:ext cx="338435" cy="339346"/>
      </dsp:txXfrm>
    </dsp:sp>
    <dsp:sp modelId="{286648B7-B03F-524B-B8D8-203357568F09}">
      <dsp:nvSpPr>
        <dsp:cNvPr id="0" name=""/>
        <dsp:cNvSpPr/>
      </dsp:nvSpPr>
      <dsp:spPr>
        <a:xfrm>
          <a:off x="3925432" y="118"/>
          <a:ext cx="2280560" cy="1368336"/>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Second Goal</a:t>
          </a:r>
        </a:p>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Preventing complications</a:t>
          </a:r>
        </a:p>
      </dsp:txBody>
      <dsp:txXfrm>
        <a:off x="3965509" y="40195"/>
        <a:ext cx="2200406" cy="1288182"/>
      </dsp:txXfrm>
    </dsp:sp>
    <dsp:sp modelId="{8C3D914A-12C3-F542-8FAC-7564E8C21952}">
      <dsp:nvSpPr>
        <dsp:cNvPr id="0" name=""/>
        <dsp:cNvSpPr/>
      </dsp:nvSpPr>
      <dsp:spPr>
        <a:xfrm>
          <a:off x="6406681" y="401497"/>
          <a:ext cx="483478" cy="56557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latin typeface="Arial" panose="020B0604020202020204" pitchFamily="34" charset="0"/>
            <a:cs typeface="Arial" panose="020B0604020202020204" pitchFamily="34" charset="0"/>
          </a:endParaRPr>
        </a:p>
      </dsp:txBody>
      <dsp:txXfrm>
        <a:off x="6406681" y="514613"/>
        <a:ext cx="338435" cy="339346"/>
      </dsp:txXfrm>
    </dsp:sp>
    <dsp:sp modelId="{9D7C3A68-944F-1943-9561-0507C4F9D3A9}">
      <dsp:nvSpPr>
        <dsp:cNvPr id="0" name=""/>
        <dsp:cNvSpPr/>
      </dsp:nvSpPr>
      <dsp:spPr>
        <a:xfrm>
          <a:off x="7118216" y="118"/>
          <a:ext cx="2280560" cy="1368336"/>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Third Goal</a:t>
          </a:r>
        </a:p>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Supporting lifestyle changes</a:t>
          </a:r>
        </a:p>
      </dsp:txBody>
      <dsp:txXfrm>
        <a:off x="7158293" y="40195"/>
        <a:ext cx="2200406" cy="1288182"/>
      </dsp:txXfrm>
    </dsp:sp>
    <dsp:sp modelId="{2165778F-46B6-4144-9A65-CF6ED7E42494}">
      <dsp:nvSpPr>
        <dsp:cNvPr id="0" name=""/>
        <dsp:cNvSpPr/>
      </dsp:nvSpPr>
      <dsp:spPr>
        <a:xfrm rot="5400000">
          <a:off x="8016757" y="1528093"/>
          <a:ext cx="483478" cy="56557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latin typeface="Arial" panose="020B0604020202020204" pitchFamily="34" charset="0"/>
            <a:cs typeface="Arial" panose="020B0604020202020204" pitchFamily="34" charset="0"/>
          </a:endParaRPr>
        </a:p>
      </dsp:txBody>
      <dsp:txXfrm rot="-5400000">
        <a:off x="8088824" y="1569143"/>
        <a:ext cx="339346" cy="338435"/>
      </dsp:txXfrm>
    </dsp:sp>
    <dsp:sp modelId="{37E19F20-B0C9-4C4D-9F0C-CAF44247AE5F}">
      <dsp:nvSpPr>
        <dsp:cNvPr id="0" name=""/>
        <dsp:cNvSpPr/>
      </dsp:nvSpPr>
      <dsp:spPr>
        <a:xfrm>
          <a:off x="7118216" y="2280678"/>
          <a:ext cx="2280560" cy="1368336"/>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Forth Goal</a:t>
          </a:r>
        </a:p>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Patient´s self-management of condition </a:t>
          </a:r>
        </a:p>
      </dsp:txBody>
      <dsp:txXfrm>
        <a:off x="7158293" y="2320755"/>
        <a:ext cx="2200406" cy="1288182"/>
      </dsp:txXfrm>
    </dsp:sp>
    <dsp:sp modelId="{39F2A6BD-A220-3F4F-8480-CEEA05FE9015}">
      <dsp:nvSpPr>
        <dsp:cNvPr id="0" name=""/>
        <dsp:cNvSpPr/>
      </dsp:nvSpPr>
      <dsp:spPr>
        <a:xfrm rot="10800000">
          <a:off x="6434048" y="2682057"/>
          <a:ext cx="483478" cy="56557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latin typeface="Arial" panose="020B0604020202020204" pitchFamily="34" charset="0"/>
            <a:cs typeface="Arial" panose="020B0604020202020204" pitchFamily="34" charset="0"/>
          </a:endParaRPr>
        </a:p>
      </dsp:txBody>
      <dsp:txXfrm rot="10800000">
        <a:off x="6579091" y="2795173"/>
        <a:ext cx="338435" cy="339346"/>
      </dsp:txXfrm>
    </dsp:sp>
    <dsp:sp modelId="{1C1FA8D5-1AF7-334B-9D9F-3957AC713537}">
      <dsp:nvSpPr>
        <dsp:cNvPr id="0" name=""/>
        <dsp:cNvSpPr/>
      </dsp:nvSpPr>
      <dsp:spPr>
        <a:xfrm>
          <a:off x="3925432" y="2280678"/>
          <a:ext cx="2280560" cy="1368336"/>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Final Goal</a:t>
          </a:r>
        </a:p>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Maintaining patient´s wellbeing overall</a:t>
          </a:r>
        </a:p>
      </dsp:txBody>
      <dsp:txXfrm>
        <a:off x="3965509" y="2320755"/>
        <a:ext cx="2200406" cy="12881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AAD4E-0711-514E-9200-E112AEEF803A}">
      <dsp:nvSpPr>
        <dsp:cNvPr id="0" name=""/>
        <dsp:cNvSpPr/>
      </dsp:nvSpPr>
      <dsp:spPr>
        <a:xfrm>
          <a:off x="0" y="2909235"/>
          <a:ext cx="6545199" cy="1908773"/>
        </a:xfrm>
        <a:prstGeom prst="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kern="1200"/>
            <a:t>Monitoring schedule includes:</a:t>
          </a:r>
        </a:p>
      </dsp:txBody>
      <dsp:txXfrm>
        <a:off x="0" y="2909235"/>
        <a:ext cx="6545199" cy="1030737"/>
      </dsp:txXfrm>
    </dsp:sp>
    <dsp:sp modelId="{94AEF336-4A04-EF44-96D2-BD002F9A5533}">
      <dsp:nvSpPr>
        <dsp:cNvPr id="0" name=""/>
        <dsp:cNvSpPr/>
      </dsp:nvSpPr>
      <dsp:spPr>
        <a:xfrm>
          <a:off x="3195" y="3901797"/>
          <a:ext cx="2179602" cy="878035"/>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HbA1c every 3-6 months, annual review</a:t>
          </a:r>
        </a:p>
      </dsp:txBody>
      <dsp:txXfrm>
        <a:off x="3195" y="3901797"/>
        <a:ext cx="2179602" cy="878035"/>
      </dsp:txXfrm>
    </dsp:sp>
    <dsp:sp modelId="{093B6786-5467-D740-97E1-FB0471A73571}">
      <dsp:nvSpPr>
        <dsp:cNvPr id="0" name=""/>
        <dsp:cNvSpPr/>
      </dsp:nvSpPr>
      <dsp:spPr>
        <a:xfrm>
          <a:off x="2182798" y="3901797"/>
          <a:ext cx="2179602" cy="878035"/>
        </a:xfrm>
        <a:prstGeom prst="rect">
          <a:avLst/>
        </a:prstGeom>
        <a:solidFill>
          <a:schemeClr val="accent2">
            <a:tint val="40000"/>
            <a:alpha val="90000"/>
            <a:hueOff val="-1935681"/>
            <a:satOff val="-9566"/>
            <a:lumOff val="-962"/>
            <a:alphaOff val="0"/>
          </a:schemeClr>
        </a:solidFill>
        <a:ln w="9525" cap="rnd" cmpd="sng" algn="ctr">
          <a:solidFill>
            <a:schemeClr val="accent2">
              <a:tint val="40000"/>
              <a:alpha val="90000"/>
              <a:hueOff val="-1935681"/>
              <a:satOff val="-9566"/>
              <a:lumOff val="-96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Eye screening</a:t>
          </a:r>
        </a:p>
      </dsp:txBody>
      <dsp:txXfrm>
        <a:off x="2182798" y="3901797"/>
        <a:ext cx="2179602" cy="878035"/>
      </dsp:txXfrm>
    </dsp:sp>
    <dsp:sp modelId="{8CBF1AC2-F141-E44F-9707-97BBAF74BBB4}">
      <dsp:nvSpPr>
        <dsp:cNvPr id="0" name=""/>
        <dsp:cNvSpPr/>
      </dsp:nvSpPr>
      <dsp:spPr>
        <a:xfrm>
          <a:off x="4362400" y="3901797"/>
          <a:ext cx="2179602" cy="878035"/>
        </a:xfrm>
        <a:prstGeom prst="rect">
          <a:avLst/>
        </a:prstGeom>
        <a:solidFill>
          <a:schemeClr val="accent2">
            <a:tint val="40000"/>
            <a:alpha val="90000"/>
            <a:hueOff val="-3871361"/>
            <a:satOff val="-19132"/>
            <a:lumOff val="-1925"/>
            <a:alphaOff val="0"/>
          </a:schemeClr>
        </a:solidFill>
        <a:ln w="9525" cap="rnd" cmpd="sng" algn="ctr">
          <a:solidFill>
            <a:schemeClr val="accent2">
              <a:tint val="40000"/>
              <a:alpha val="90000"/>
              <a:hueOff val="-3871361"/>
              <a:satOff val="-19132"/>
              <a:lumOff val="-192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Foot assessment</a:t>
          </a:r>
        </a:p>
      </dsp:txBody>
      <dsp:txXfrm>
        <a:off x="4362400" y="3901797"/>
        <a:ext cx="2179602" cy="878035"/>
      </dsp:txXfrm>
    </dsp:sp>
    <dsp:sp modelId="{CDD6D89E-8235-B54F-ABEF-8E91B75CC046}">
      <dsp:nvSpPr>
        <dsp:cNvPr id="0" name=""/>
        <dsp:cNvSpPr/>
      </dsp:nvSpPr>
      <dsp:spPr>
        <a:xfrm rot="10800000">
          <a:off x="0" y="2173"/>
          <a:ext cx="6545199" cy="2935693"/>
        </a:xfrm>
        <a:prstGeom prst="upArrowCallout">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kern="1200"/>
            <a:t>NICE guidelines emphasize the importance of ongoing monitoring to prevent complications, (NICE, 2022).</a:t>
          </a:r>
        </a:p>
      </dsp:txBody>
      <dsp:txXfrm rot="10800000">
        <a:off x="0" y="2173"/>
        <a:ext cx="6545199" cy="19075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E2D07A-FCE1-5941-9430-E8D376F0E8BF}">
      <dsp:nvSpPr>
        <dsp:cNvPr id="0" name=""/>
        <dsp:cNvSpPr/>
      </dsp:nvSpPr>
      <dsp:spPr>
        <a:xfrm>
          <a:off x="0" y="0"/>
          <a:ext cx="5017553" cy="76451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Lifestyle interventions form the foundation of effective diabetes care. According to Diabetes UK (2023) and NHS (2023)</a:t>
          </a:r>
          <a:endParaRPr lang="en-US" sz="1400" kern="1200" dirty="0"/>
        </a:p>
      </dsp:txBody>
      <dsp:txXfrm>
        <a:off x="22392" y="22392"/>
        <a:ext cx="4103131" cy="719733"/>
      </dsp:txXfrm>
    </dsp:sp>
    <dsp:sp modelId="{E9B2529F-302F-454D-8F00-141D219E2A3E}">
      <dsp:nvSpPr>
        <dsp:cNvPr id="0" name=""/>
        <dsp:cNvSpPr/>
      </dsp:nvSpPr>
      <dsp:spPr>
        <a:xfrm>
          <a:off x="374687" y="870699"/>
          <a:ext cx="5017553" cy="76451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Diet: Increased intake of whole grains, fruits, vegetables, lean proteins; reduced sugars and saturated fats.</a:t>
          </a:r>
          <a:endParaRPr lang="en-US" sz="1400" kern="1200"/>
        </a:p>
      </dsp:txBody>
      <dsp:txXfrm>
        <a:off x="397079" y="893091"/>
        <a:ext cx="4101145" cy="719733"/>
      </dsp:txXfrm>
    </dsp:sp>
    <dsp:sp modelId="{9C7AEC9E-808A-7746-9BF0-BD0312567D2E}">
      <dsp:nvSpPr>
        <dsp:cNvPr id="0" name=""/>
        <dsp:cNvSpPr/>
      </dsp:nvSpPr>
      <dsp:spPr>
        <a:xfrm>
          <a:off x="749374" y="1741399"/>
          <a:ext cx="5017553" cy="76451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Exercise: At least 150 minutes of moderate-intensity physical activity per week.</a:t>
          </a:r>
          <a:endParaRPr lang="en-US" sz="1400" kern="1200"/>
        </a:p>
      </dsp:txBody>
      <dsp:txXfrm>
        <a:off x="771766" y="1763791"/>
        <a:ext cx="4101145" cy="719733"/>
      </dsp:txXfrm>
    </dsp:sp>
    <dsp:sp modelId="{720D85BD-0B05-4C4F-881A-24BB9EC5FA3E}">
      <dsp:nvSpPr>
        <dsp:cNvPr id="0" name=""/>
        <dsp:cNvSpPr/>
      </dsp:nvSpPr>
      <dsp:spPr>
        <a:xfrm>
          <a:off x="1124062" y="2612099"/>
          <a:ext cx="5017553" cy="76451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Weight loss: Even a 5–10% reduction in weight can significantly improve insulin sensitivity.</a:t>
          </a:r>
          <a:endParaRPr lang="en-US" sz="1400" kern="1200"/>
        </a:p>
      </dsp:txBody>
      <dsp:txXfrm>
        <a:off x="1146454" y="2634491"/>
        <a:ext cx="4101145" cy="719733"/>
      </dsp:txXfrm>
    </dsp:sp>
    <dsp:sp modelId="{DBB83E2B-56BA-8649-BC17-F2324CFDAAAC}">
      <dsp:nvSpPr>
        <dsp:cNvPr id="0" name=""/>
        <dsp:cNvSpPr/>
      </dsp:nvSpPr>
      <dsp:spPr>
        <a:xfrm>
          <a:off x="1498749" y="3482799"/>
          <a:ext cx="5017553" cy="76451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Smoking cessation: Reduces cardiovascular risk and improves circulation.</a:t>
          </a:r>
          <a:endParaRPr lang="en-US" sz="1400" kern="1200"/>
        </a:p>
      </dsp:txBody>
      <dsp:txXfrm>
        <a:off x="1521141" y="3505191"/>
        <a:ext cx="4101145" cy="719733"/>
      </dsp:txXfrm>
    </dsp:sp>
    <dsp:sp modelId="{1C95B9D9-B7DE-784D-91CA-9393B971848A}">
      <dsp:nvSpPr>
        <dsp:cNvPr id="0" name=""/>
        <dsp:cNvSpPr/>
      </dsp:nvSpPr>
      <dsp:spPr>
        <a:xfrm>
          <a:off x="4520617" y="558522"/>
          <a:ext cx="496936" cy="496936"/>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632428" y="558522"/>
        <a:ext cx="273314" cy="373944"/>
      </dsp:txXfrm>
    </dsp:sp>
    <dsp:sp modelId="{D2D32020-D35E-BD4A-872C-DB5B6C54BDE6}">
      <dsp:nvSpPr>
        <dsp:cNvPr id="0" name=""/>
        <dsp:cNvSpPr/>
      </dsp:nvSpPr>
      <dsp:spPr>
        <a:xfrm>
          <a:off x="4895304" y="1429222"/>
          <a:ext cx="496936" cy="496936"/>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007115" y="1429222"/>
        <a:ext cx="273314" cy="373944"/>
      </dsp:txXfrm>
    </dsp:sp>
    <dsp:sp modelId="{EAE37C61-3630-B74C-B91B-35FFC45064EE}">
      <dsp:nvSpPr>
        <dsp:cNvPr id="0" name=""/>
        <dsp:cNvSpPr/>
      </dsp:nvSpPr>
      <dsp:spPr>
        <a:xfrm>
          <a:off x="5269992" y="2287180"/>
          <a:ext cx="496936" cy="496936"/>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381803" y="2287180"/>
        <a:ext cx="273314" cy="373944"/>
      </dsp:txXfrm>
    </dsp:sp>
    <dsp:sp modelId="{2C149F4F-E7B2-F849-835E-18376BB33D17}">
      <dsp:nvSpPr>
        <dsp:cNvPr id="0" name=""/>
        <dsp:cNvSpPr/>
      </dsp:nvSpPr>
      <dsp:spPr>
        <a:xfrm>
          <a:off x="5644679" y="3166374"/>
          <a:ext cx="496936" cy="496936"/>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756490" y="3166374"/>
        <a:ext cx="273314" cy="37394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DEA59A-EFA9-324D-A10B-448ACF0C9F7A}" type="datetimeFigureOut">
              <a:rPr lang="en-US" smtClean="0"/>
              <a:t>11/28/25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D7386-9AD5-F741-9716-BB2019B9C955}" type="slidenum">
              <a:rPr lang="en-US" smtClean="0"/>
              <a:t>‹#›</a:t>
            </a:fld>
            <a:endParaRPr lang="en-US"/>
          </a:p>
        </p:txBody>
      </p:sp>
    </p:spTree>
    <p:extLst>
      <p:ext uri="{BB962C8B-B14F-4D97-AF65-F5344CB8AC3E}">
        <p14:creationId xmlns:p14="http://schemas.microsoft.com/office/powerpoint/2010/main" val="2050790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Hello, my name is Shanice Clarke and this presentation outlines a person-centred care plan for a fictional adult diagnosed with Type 2 Diabetes Mellitus.</a:t>
            </a:r>
          </a:p>
          <a:p>
            <a:r>
              <a:rPr lang="en-GB" sz="1200" b="0" i="0" u="none" strike="noStrike" kern="1200" dirty="0">
                <a:solidFill>
                  <a:schemeClr val="tx1"/>
                </a:solidFill>
                <a:effectLst/>
                <a:latin typeface="+mn-lt"/>
                <a:ea typeface="+mn-ea"/>
                <a:cs typeface="+mn-cs"/>
              </a:rPr>
              <a:t>I will describe the relevant anatomy and physiology of the endocrine system, explain how Type 2 Diabetes affects normal functioning, introduce a fictional patient with realistic risk factors, and present an evidence-based care plan aligned with NHS and NICE guidelines</a:t>
            </a:r>
          </a:p>
        </p:txBody>
      </p:sp>
      <p:sp>
        <p:nvSpPr>
          <p:cNvPr id="4" name="Slide Number Placeholder 3"/>
          <p:cNvSpPr>
            <a:spLocks noGrp="1"/>
          </p:cNvSpPr>
          <p:nvPr>
            <p:ph type="sldNum" sz="quarter" idx="5"/>
          </p:nvPr>
        </p:nvSpPr>
        <p:spPr/>
        <p:txBody>
          <a:bodyPr/>
          <a:lstStyle/>
          <a:p>
            <a:fld id="{E5FD7386-9AD5-F741-9716-BB2019B9C955}" type="slidenum">
              <a:rPr lang="en-US" smtClean="0"/>
              <a:t>1</a:t>
            </a:fld>
            <a:endParaRPr lang="en-US"/>
          </a:p>
        </p:txBody>
      </p:sp>
    </p:spTree>
    <p:extLst>
      <p:ext uri="{BB962C8B-B14F-4D97-AF65-F5344CB8AC3E}">
        <p14:creationId xmlns:p14="http://schemas.microsoft.com/office/powerpoint/2010/main" val="2483119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BAFA3-42B5-6AEB-A157-D8BC42E543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EC263D-A8B7-C0A3-8DB7-5AEFB85D4D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980659-0DB1-6679-FF12-F38341B62020}"/>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Type 2 Diabetes Mellitus is one of the most common long-term conditions in the UK, affecting over 4.3 million people, with around 90% of cases being Type 2 (NHS, 2023). It develops when the body becomes resistant to insulin and the pancreas can no longer produce enough, leading to persistently high blood glucose. The condition is strongly linked to lifestyle factors such as poor diet, inactivity, obesity, and smoking (WHO, 2023). If it isn’t well managed, Type 2 Diabetes can cause serious complications including heart disease, kidney damage, nerve problems, and foot complications. In this presentation, I will outline the endocrine system particularly the pancreas and explain how its function is disrupted in diabetes, before presenting a comprehensive NHS and NICE-based care plan for a fictional patient.</a:t>
            </a:r>
          </a:p>
        </p:txBody>
      </p:sp>
      <p:sp>
        <p:nvSpPr>
          <p:cNvPr id="4" name="Slide Number Placeholder 3">
            <a:extLst>
              <a:ext uri="{FF2B5EF4-FFF2-40B4-BE49-F238E27FC236}">
                <a16:creationId xmlns:a16="http://schemas.microsoft.com/office/drawing/2014/main" id="{E2B183CB-5222-B40E-8A69-948AE4B97774}"/>
              </a:ext>
            </a:extLst>
          </p:cNvPr>
          <p:cNvSpPr>
            <a:spLocks noGrp="1"/>
          </p:cNvSpPr>
          <p:nvPr>
            <p:ph type="sldNum" sz="quarter" idx="5"/>
          </p:nvPr>
        </p:nvSpPr>
        <p:spPr/>
        <p:txBody>
          <a:bodyPr/>
          <a:lstStyle/>
          <a:p>
            <a:fld id="{E5FD7386-9AD5-F741-9716-BB2019B9C955}" type="slidenum">
              <a:rPr lang="en-US" smtClean="0"/>
              <a:t>2</a:t>
            </a:fld>
            <a:endParaRPr lang="en-US"/>
          </a:p>
        </p:txBody>
      </p:sp>
    </p:spTree>
    <p:extLst>
      <p:ext uri="{BB962C8B-B14F-4D97-AF65-F5344CB8AC3E}">
        <p14:creationId xmlns:p14="http://schemas.microsoft.com/office/powerpoint/2010/main" val="1303536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main organ involved in Type 2 Diabetes is the pancreas, located behind the stomach.</a:t>
            </a:r>
          </a:p>
          <a:p>
            <a:r>
              <a:rPr lang="en-GB" sz="1200" b="0" i="0" u="none" strike="noStrike" kern="1200" dirty="0">
                <a:solidFill>
                  <a:schemeClr val="tx1"/>
                </a:solidFill>
                <a:effectLst/>
                <a:latin typeface="+mn-lt"/>
                <a:ea typeface="+mn-ea"/>
                <a:cs typeface="+mn-cs"/>
              </a:rPr>
              <a:t>Inside the pancreas are clusters of specialised cells called the Islets of Langerhans.</a:t>
            </a:r>
          </a:p>
          <a:p>
            <a:r>
              <a:rPr lang="en-GB" sz="1200" b="0" i="0" u="none" strike="noStrike" kern="1200" dirty="0">
                <a:solidFill>
                  <a:schemeClr val="tx1"/>
                </a:solidFill>
                <a:effectLst/>
                <a:latin typeface="+mn-lt"/>
                <a:ea typeface="+mn-ea"/>
                <a:cs typeface="+mn-cs"/>
              </a:rPr>
              <a:t>Beta cells in these islets produce insulin, the hormone that lowers blood glucose by allowing glucose to enter cells.</a:t>
            </a:r>
          </a:p>
          <a:p>
            <a:r>
              <a:rPr lang="en-GB" sz="1200" b="0" i="0" u="none" strike="noStrike" kern="1200" dirty="0">
                <a:solidFill>
                  <a:schemeClr val="tx1"/>
                </a:solidFill>
                <a:effectLst/>
                <a:latin typeface="+mn-lt"/>
                <a:ea typeface="+mn-ea"/>
                <a:cs typeface="+mn-cs"/>
              </a:rPr>
              <a:t>Alpha cells produce glucagon, which has the opposite effect and raises blood glucose when needed.</a:t>
            </a:r>
          </a:p>
          <a:p>
            <a:r>
              <a:rPr lang="en-GB" sz="1200" b="0" i="0" u="none" strike="noStrike" kern="1200" dirty="0">
                <a:solidFill>
                  <a:schemeClr val="tx1"/>
                </a:solidFill>
                <a:effectLst/>
                <a:latin typeface="+mn-lt"/>
                <a:ea typeface="+mn-ea"/>
                <a:cs typeface="+mn-cs"/>
              </a:rPr>
              <a:t>A healthy endocrine system keeps blood sugar tightly controlled.</a:t>
            </a:r>
            <a:endParaRPr lang="en-US" dirty="0"/>
          </a:p>
          <a:p>
            <a:r>
              <a:rPr lang="en-US" dirty="0"/>
              <a:t>References: (Tortora and Derrickson, 2022)</a:t>
            </a:r>
          </a:p>
          <a:p>
            <a:endParaRPr lang="en-US" dirty="0"/>
          </a:p>
        </p:txBody>
      </p:sp>
      <p:sp>
        <p:nvSpPr>
          <p:cNvPr id="4" name="Slide Number Placeholder 3"/>
          <p:cNvSpPr>
            <a:spLocks noGrp="1"/>
          </p:cNvSpPr>
          <p:nvPr>
            <p:ph type="sldNum" sz="quarter" idx="5"/>
          </p:nvPr>
        </p:nvSpPr>
        <p:spPr/>
        <p:txBody>
          <a:bodyPr/>
          <a:lstStyle/>
          <a:p>
            <a:fld id="{E5FD7386-9AD5-F741-9716-BB2019B9C955}" type="slidenum">
              <a:rPr lang="en-US" smtClean="0"/>
              <a:t>3</a:t>
            </a:fld>
            <a:endParaRPr lang="en-US"/>
          </a:p>
        </p:txBody>
      </p:sp>
    </p:spTree>
    <p:extLst>
      <p:ext uri="{BB962C8B-B14F-4D97-AF65-F5344CB8AC3E}">
        <p14:creationId xmlns:p14="http://schemas.microsoft.com/office/powerpoint/2010/main" val="793983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a healthy individual, when blood glucose rises after eating, the pancreas responds by releasing insulin. Insulin helps glucose move from the blood into muscle, fat, and liver cells.</a:t>
            </a:r>
          </a:p>
          <a:p>
            <a:r>
              <a:rPr lang="en-GB" sz="1200" b="0" i="0" u="none" strike="noStrike" kern="1200" dirty="0">
                <a:solidFill>
                  <a:schemeClr val="tx1"/>
                </a:solidFill>
                <a:effectLst/>
                <a:latin typeface="+mn-lt"/>
                <a:ea typeface="+mn-ea"/>
                <a:cs typeface="+mn-cs"/>
              </a:rPr>
              <a:t>When glucose levels fall, usually between meals, the pancreas releases glucagon to increase glucose production from the liver.</a:t>
            </a:r>
          </a:p>
          <a:p>
            <a:r>
              <a:rPr lang="en-GB" sz="1200" b="0" i="0" u="none" strike="noStrike" kern="1200" dirty="0">
                <a:solidFill>
                  <a:schemeClr val="tx1"/>
                </a:solidFill>
                <a:effectLst/>
                <a:latin typeface="+mn-lt"/>
                <a:ea typeface="+mn-ea"/>
                <a:cs typeface="+mn-cs"/>
              </a:rPr>
              <a:t>This balance between insulin and glucagon keeps glucose levels stable.</a:t>
            </a:r>
          </a:p>
          <a:p>
            <a:r>
              <a:rPr lang="en-GB" sz="1200" b="0" i="0" u="none" strike="noStrike" kern="1200" dirty="0">
                <a:solidFill>
                  <a:schemeClr val="tx1"/>
                </a:solidFill>
                <a:effectLst/>
                <a:latin typeface="+mn-lt"/>
                <a:ea typeface="+mn-ea"/>
                <a:cs typeface="+mn-cs"/>
              </a:rPr>
              <a:t>Understanding this normal process is essential because Type 2 Diabetes develops when insulin is no longer effective or when the pancreas cannot produce enough.</a:t>
            </a:r>
          </a:p>
          <a:p>
            <a:r>
              <a:rPr lang="en-GB" sz="1200" b="0" i="0" u="none" strike="noStrike" kern="1200" dirty="0">
                <a:solidFill>
                  <a:schemeClr val="tx1"/>
                </a:solidFill>
                <a:effectLst/>
                <a:latin typeface="+mn-lt"/>
                <a:ea typeface="+mn-ea"/>
                <a:cs typeface="+mn-cs"/>
              </a:rPr>
              <a:t>References: (Tortora and Derrickson, 2022)</a:t>
            </a:r>
          </a:p>
          <a:p>
            <a:r>
              <a:rPr lang="en-US" dirty="0"/>
              <a:t>.</a:t>
            </a:r>
          </a:p>
        </p:txBody>
      </p:sp>
      <p:sp>
        <p:nvSpPr>
          <p:cNvPr id="4" name="Slide Number Placeholder 3"/>
          <p:cNvSpPr>
            <a:spLocks noGrp="1"/>
          </p:cNvSpPr>
          <p:nvPr>
            <p:ph type="sldNum" sz="quarter" idx="5"/>
          </p:nvPr>
        </p:nvSpPr>
        <p:spPr/>
        <p:txBody>
          <a:bodyPr/>
          <a:lstStyle/>
          <a:p>
            <a:fld id="{E5FD7386-9AD5-F741-9716-BB2019B9C955}" type="slidenum">
              <a:rPr lang="en-US" smtClean="0"/>
              <a:t>4</a:t>
            </a:fld>
            <a:endParaRPr lang="en-US"/>
          </a:p>
        </p:txBody>
      </p:sp>
    </p:spTree>
    <p:extLst>
      <p:ext uri="{BB962C8B-B14F-4D97-AF65-F5344CB8AC3E}">
        <p14:creationId xmlns:p14="http://schemas.microsoft.com/office/powerpoint/2010/main" val="1187259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Type 2 Diabetes is a long-term metabolic condition involving four key components:</a:t>
            </a:r>
          </a:p>
          <a:p>
            <a:r>
              <a:rPr lang="en-GB" sz="1200" b="0" i="0" u="none" strike="noStrike" kern="1200" dirty="0">
                <a:solidFill>
                  <a:schemeClr val="tx1"/>
                </a:solidFill>
                <a:effectLst/>
                <a:latin typeface="+mn-lt"/>
                <a:ea typeface="+mn-ea"/>
                <a:cs typeface="+mn-cs"/>
              </a:rPr>
              <a:t>First is insulin resistance, where the body’s cells respond less effectively to insulin.</a:t>
            </a:r>
          </a:p>
          <a:p>
            <a:r>
              <a:rPr lang="en-GB" sz="1200" b="0" i="0" u="none" strike="noStrike" kern="1200" dirty="0">
                <a:solidFill>
                  <a:schemeClr val="tx1"/>
                </a:solidFill>
                <a:effectLst/>
                <a:latin typeface="+mn-lt"/>
                <a:ea typeface="+mn-ea"/>
                <a:cs typeface="+mn-cs"/>
              </a:rPr>
              <a:t>Second is beta-cell dysfunction, meaning the pancreas gradually loses its ability to produce insulin.</a:t>
            </a:r>
          </a:p>
          <a:p>
            <a:r>
              <a:rPr lang="en-GB" sz="1200" b="0" i="0" u="none" strike="noStrike" kern="1200" dirty="0">
                <a:solidFill>
                  <a:schemeClr val="tx1"/>
                </a:solidFill>
                <a:effectLst/>
                <a:latin typeface="+mn-lt"/>
                <a:ea typeface="+mn-ea"/>
                <a:cs typeface="+mn-cs"/>
              </a:rPr>
              <a:t>These two factors lead to chronic hyperglycaemia, where glucose levels remain persistently high.</a:t>
            </a:r>
          </a:p>
          <a:p>
            <a:r>
              <a:rPr lang="en-GB" sz="1200" b="0" i="0" u="none" strike="noStrike" kern="1200" dirty="0">
                <a:solidFill>
                  <a:schemeClr val="tx1"/>
                </a:solidFill>
                <a:effectLst/>
                <a:latin typeface="+mn-lt"/>
                <a:ea typeface="+mn-ea"/>
                <a:cs typeface="+mn-cs"/>
              </a:rPr>
              <a:t>Finally, Type 2 Diabetes is a lifelong condition, meaning it must be managed continuously through lifestyle, medication, and monitoring.</a:t>
            </a:r>
          </a:p>
          <a:p>
            <a:r>
              <a:rPr lang="en-GB" sz="1200" b="0" i="0" u="none" strike="noStrike" kern="1200" dirty="0">
                <a:solidFill>
                  <a:schemeClr val="tx1"/>
                </a:solidFill>
                <a:effectLst/>
                <a:latin typeface="+mn-lt"/>
                <a:ea typeface="+mn-ea"/>
                <a:cs typeface="+mn-cs"/>
              </a:rPr>
              <a:t>References: (NICE, 2022; NHS, 2023)</a:t>
            </a:r>
          </a:p>
          <a:p>
            <a:endParaRPr lang="en-US" dirty="0"/>
          </a:p>
        </p:txBody>
      </p:sp>
      <p:sp>
        <p:nvSpPr>
          <p:cNvPr id="4" name="Slide Number Placeholder 3"/>
          <p:cNvSpPr>
            <a:spLocks noGrp="1"/>
          </p:cNvSpPr>
          <p:nvPr>
            <p:ph type="sldNum" sz="quarter" idx="5"/>
          </p:nvPr>
        </p:nvSpPr>
        <p:spPr/>
        <p:txBody>
          <a:bodyPr/>
          <a:lstStyle/>
          <a:p>
            <a:fld id="{E5FD7386-9AD5-F741-9716-BB2019B9C955}" type="slidenum">
              <a:rPr lang="en-US" smtClean="0"/>
              <a:t>5</a:t>
            </a:fld>
            <a:endParaRPr lang="en-US"/>
          </a:p>
        </p:txBody>
      </p:sp>
    </p:spTree>
    <p:extLst>
      <p:ext uri="{BB962C8B-B14F-4D97-AF65-F5344CB8AC3E}">
        <p14:creationId xmlns:p14="http://schemas.microsoft.com/office/powerpoint/2010/main" val="4080702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High blood sugar over long periods can damage many parts of the body.</a:t>
            </a:r>
          </a:p>
          <a:p>
            <a:r>
              <a:rPr lang="en-GB" sz="1200" b="0" i="0" u="none" strike="noStrike" kern="1200" dirty="0">
                <a:solidFill>
                  <a:schemeClr val="tx1"/>
                </a:solidFill>
                <a:effectLst/>
                <a:latin typeface="+mn-lt"/>
                <a:ea typeface="+mn-ea"/>
                <a:cs typeface="+mn-cs"/>
              </a:rPr>
              <a:t>Firstly, the cardiovascular system is greatly affected.</a:t>
            </a:r>
          </a:p>
          <a:p>
            <a:r>
              <a:rPr lang="en-GB" sz="1200" b="0" i="0" u="none" strike="noStrike" kern="1200" dirty="0">
                <a:solidFill>
                  <a:schemeClr val="tx1"/>
                </a:solidFill>
                <a:effectLst/>
                <a:latin typeface="+mn-lt"/>
                <a:ea typeface="+mn-ea"/>
                <a:cs typeface="+mn-cs"/>
              </a:rPr>
              <a:t>Diabetes increases the risk of heart disease, stroke, and high blood pressure.</a:t>
            </a:r>
          </a:p>
          <a:p>
            <a:r>
              <a:rPr lang="en-GB" sz="1200" b="0" i="0" u="none" strike="noStrike" kern="1200" dirty="0">
                <a:solidFill>
                  <a:schemeClr val="tx1"/>
                </a:solidFill>
                <a:effectLst/>
                <a:latin typeface="+mn-lt"/>
                <a:ea typeface="+mn-ea"/>
                <a:cs typeface="+mn-cs"/>
              </a:rPr>
              <a:t>Nerve damage, called neuropathy, may develop, particularly in the feet, leading to numbness or pain.</a:t>
            </a:r>
          </a:p>
          <a:p>
            <a:r>
              <a:rPr lang="en-GB" sz="1200" b="0" i="0" u="none" strike="noStrike" kern="1200" dirty="0">
                <a:solidFill>
                  <a:schemeClr val="tx1"/>
                </a:solidFill>
                <a:effectLst/>
                <a:latin typeface="+mn-lt"/>
                <a:ea typeface="+mn-ea"/>
                <a:cs typeface="+mn-cs"/>
              </a:rPr>
              <a:t>Kidney damage, known as diabetic nephropathy, can lead to chronic kidney disease.</a:t>
            </a:r>
          </a:p>
          <a:p>
            <a:r>
              <a:rPr lang="en-GB" sz="1200" b="0" i="0" u="none" strike="noStrike" kern="1200" dirty="0">
                <a:solidFill>
                  <a:schemeClr val="tx1"/>
                </a:solidFill>
                <a:effectLst/>
                <a:latin typeface="+mn-lt"/>
                <a:ea typeface="+mn-ea"/>
                <a:cs typeface="+mn-cs"/>
              </a:rPr>
              <a:t>Finally, diabetic retinopathy affects the eyes and may lead to vision loss if not monitored.</a:t>
            </a:r>
          </a:p>
          <a:p>
            <a:r>
              <a:rPr lang="en-GB" sz="1200" b="0" i="0" u="none" strike="noStrike" kern="1200" dirty="0">
                <a:solidFill>
                  <a:schemeClr val="tx1"/>
                </a:solidFill>
                <a:effectLst/>
                <a:latin typeface="+mn-lt"/>
                <a:ea typeface="+mn-ea"/>
                <a:cs typeface="+mn-cs"/>
              </a:rPr>
              <a:t>Because of these risks, early intervention and consistent monitoring are essential.</a:t>
            </a:r>
          </a:p>
          <a:p>
            <a:r>
              <a:rPr lang="en-GB" sz="1200" b="0" i="0" u="none" strike="noStrike" kern="1200" dirty="0">
                <a:solidFill>
                  <a:schemeClr val="tx1"/>
                </a:solidFill>
                <a:effectLst/>
                <a:latin typeface="+mn-lt"/>
                <a:ea typeface="+mn-ea"/>
                <a:cs typeface="+mn-cs"/>
              </a:rPr>
              <a:t>References: (NHS, 2023; WHO, 2023)</a:t>
            </a:r>
          </a:p>
          <a:p>
            <a:endParaRPr lang="en-US" dirty="0"/>
          </a:p>
        </p:txBody>
      </p:sp>
      <p:sp>
        <p:nvSpPr>
          <p:cNvPr id="4" name="Slide Number Placeholder 3"/>
          <p:cNvSpPr>
            <a:spLocks noGrp="1"/>
          </p:cNvSpPr>
          <p:nvPr>
            <p:ph type="sldNum" sz="quarter" idx="5"/>
          </p:nvPr>
        </p:nvSpPr>
        <p:spPr/>
        <p:txBody>
          <a:bodyPr/>
          <a:lstStyle/>
          <a:p>
            <a:fld id="{E5FD7386-9AD5-F741-9716-BB2019B9C955}" type="slidenum">
              <a:rPr lang="en-US" smtClean="0"/>
              <a:t>6</a:t>
            </a:fld>
            <a:endParaRPr lang="en-US"/>
          </a:p>
        </p:txBody>
      </p:sp>
    </p:spTree>
    <p:extLst>
      <p:ext uri="{BB962C8B-B14F-4D97-AF65-F5344CB8AC3E}">
        <p14:creationId xmlns:p14="http://schemas.microsoft.com/office/powerpoint/2010/main" val="1889171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fictional patient is </a:t>
            </a:r>
            <a:r>
              <a:rPr lang="en-US" dirty="0" err="1"/>
              <a:t>Mr</a:t>
            </a:r>
            <a:r>
              <a:rPr lang="en-US" dirty="0"/>
              <a:t> James smith, a 55 year old office worker.</a:t>
            </a:r>
          </a:p>
          <a:p>
            <a:r>
              <a:rPr lang="en-US" dirty="0"/>
              <a:t>He has a BMI of 32, which places him in the obese range.</a:t>
            </a:r>
          </a:p>
          <a:p>
            <a:r>
              <a:rPr lang="en-US" dirty="0"/>
              <a:t>He works long hours at a desk, with very little physical activity. </a:t>
            </a:r>
            <a:r>
              <a:rPr lang="en-US" dirty="0" err="1"/>
              <a:t>Mr</a:t>
            </a:r>
            <a:r>
              <a:rPr lang="en-US" dirty="0"/>
              <a:t> J has recently been diagnosed with Type 2 Diabetes after reporting tiredness, increased thirst and frequent </a:t>
            </a:r>
            <a:r>
              <a:rPr lang="en-US" dirty="0" err="1"/>
              <a:t>unrination</a:t>
            </a:r>
            <a:r>
              <a:rPr lang="en-US" dirty="0"/>
              <a:t>.</a:t>
            </a:r>
          </a:p>
          <a:p>
            <a:r>
              <a:rPr lang="en-US" dirty="0"/>
              <a:t>He is motivated to improve his health but feels unsure about how to make the necessary lifestyle changes.</a:t>
            </a:r>
          </a:p>
          <a:p>
            <a:r>
              <a:rPr lang="en-GB" sz="1200" b="0" i="0" u="none" strike="noStrike" kern="1200" dirty="0">
                <a:solidFill>
                  <a:schemeClr val="tx1"/>
                </a:solidFill>
                <a:effectLst/>
                <a:latin typeface="+mn-lt"/>
                <a:ea typeface="+mn-ea"/>
                <a:cs typeface="+mn-cs"/>
              </a:rPr>
              <a:t>This profile helps illustrate how diabetes develops and supports the personalised care plan I will outline later.</a:t>
            </a:r>
          </a:p>
          <a:p>
            <a:endParaRPr lang="en-US" dirty="0"/>
          </a:p>
        </p:txBody>
      </p:sp>
      <p:sp>
        <p:nvSpPr>
          <p:cNvPr id="4" name="Slide Number Placeholder 3"/>
          <p:cNvSpPr>
            <a:spLocks noGrp="1"/>
          </p:cNvSpPr>
          <p:nvPr>
            <p:ph type="sldNum" sz="quarter" idx="5"/>
          </p:nvPr>
        </p:nvSpPr>
        <p:spPr/>
        <p:txBody>
          <a:bodyPr/>
          <a:lstStyle/>
          <a:p>
            <a:fld id="{E5FD7386-9AD5-F741-9716-BB2019B9C955}" type="slidenum">
              <a:rPr lang="en-US" smtClean="0"/>
              <a:t>7</a:t>
            </a:fld>
            <a:endParaRPr lang="en-US"/>
          </a:p>
        </p:txBody>
      </p:sp>
    </p:spTree>
    <p:extLst>
      <p:ext uri="{BB962C8B-B14F-4D97-AF65-F5344CB8AC3E}">
        <p14:creationId xmlns:p14="http://schemas.microsoft.com/office/powerpoint/2010/main" val="3332053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Mr</a:t>
            </a:r>
            <a:r>
              <a:rPr lang="en-US" dirty="0"/>
              <a:t> Smith has several risk factors for Type 2 Diabetes. His obesity is a major contributing factor because excess body fat makes the body more resistant to insulin. His sedentary lifestyle also increases risk.</a:t>
            </a:r>
          </a:p>
          <a:p>
            <a:r>
              <a:rPr lang="en-US" dirty="0"/>
              <a:t>His diet includes frequent processed foods and sugary snacks. He also has a family history of diabetes, which increases his genetic risk</a:t>
            </a:r>
          </a:p>
          <a:p>
            <a:r>
              <a:rPr lang="en-US" dirty="0"/>
              <a:t>Additionally, his blood pressure is slightly elevated increasing his cardiovascular risk.</a:t>
            </a:r>
          </a:p>
        </p:txBody>
      </p:sp>
      <p:sp>
        <p:nvSpPr>
          <p:cNvPr id="4" name="Slide Number Placeholder 3"/>
          <p:cNvSpPr>
            <a:spLocks noGrp="1"/>
          </p:cNvSpPr>
          <p:nvPr>
            <p:ph type="sldNum" sz="quarter" idx="5"/>
          </p:nvPr>
        </p:nvSpPr>
        <p:spPr/>
        <p:txBody>
          <a:bodyPr/>
          <a:lstStyle/>
          <a:p>
            <a:fld id="{E5FD7386-9AD5-F741-9716-BB2019B9C955}" type="slidenum">
              <a:rPr lang="en-US" smtClean="0"/>
              <a:t>8</a:t>
            </a:fld>
            <a:endParaRPr lang="en-US"/>
          </a:p>
        </p:txBody>
      </p:sp>
    </p:spTree>
    <p:extLst>
      <p:ext uri="{BB962C8B-B14F-4D97-AF65-F5344CB8AC3E}">
        <p14:creationId xmlns:p14="http://schemas.microsoft.com/office/powerpoint/2010/main" val="2100408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key goals for Mr Smith’s care plan are based on NICE guidance.</a:t>
            </a:r>
          </a:p>
          <a:p>
            <a:r>
              <a:rPr lang="en-GB" sz="1200" b="0" i="0" u="none" strike="noStrike" kern="1200" dirty="0">
                <a:solidFill>
                  <a:schemeClr val="tx1"/>
                </a:solidFill>
                <a:effectLst/>
                <a:latin typeface="+mn-lt"/>
                <a:ea typeface="+mn-ea"/>
                <a:cs typeface="+mn-cs"/>
              </a:rPr>
              <a:t>The first goal is optimising blood glucose control, aiming for an agreed target level</a:t>
            </a:r>
          </a:p>
          <a:p>
            <a:r>
              <a:rPr lang="en-GB" sz="1200" b="0" i="0" u="none" strike="noStrike" kern="1200" dirty="0">
                <a:solidFill>
                  <a:schemeClr val="tx1"/>
                </a:solidFill>
                <a:effectLst/>
                <a:latin typeface="+mn-lt"/>
                <a:ea typeface="+mn-ea"/>
                <a:cs typeface="+mn-cs"/>
              </a:rPr>
              <a:t>The second is preventing or delaying complications through regular monitoring.</a:t>
            </a:r>
          </a:p>
          <a:p>
            <a:r>
              <a:rPr lang="en-GB" sz="1200" b="0" i="0" u="none" strike="noStrike" kern="1200" dirty="0">
                <a:solidFill>
                  <a:schemeClr val="tx1"/>
                </a:solidFill>
                <a:effectLst/>
                <a:latin typeface="+mn-lt"/>
                <a:ea typeface="+mn-ea"/>
                <a:cs typeface="+mn-cs"/>
              </a:rPr>
              <a:t>The third is supporting lifestyle changes, including diet, exercise, and weight management.</a:t>
            </a:r>
          </a:p>
          <a:p>
            <a:r>
              <a:rPr lang="en-GB" sz="1200" b="0" i="0" u="none" strike="noStrike" kern="1200" dirty="0">
                <a:solidFill>
                  <a:schemeClr val="tx1"/>
                </a:solidFill>
                <a:effectLst/>
                <a:latin typeface="+mn-lt"/>
                <a:ea typeface="+mn-ea"/>
                <a:cs typeface="+mn-cs"/>
              </a:rPr>
              <a:t>Fourth is promoting self-management so that Mr Smith understands his condition.</a:t>
            </a:r>
          </a:p>
          <a:p>
            <a:r>
              <a:rPr lang="en-GB" sz="1200" b="0" i="0" u="none" strike="noStrike" kern="1200" dirty="0">
                <a:solidFill>
                  <a:schemeClr val="tx1"/>
                </a:solidFill>
                <a:effectLst/>
                <a:latin typeface="+mn-lt"/>
                <a:ea typeface="+mn-ea"/>
                <a:cs typeface="+mn-cs"/>
              </a:rPr>
              <a:t>Finally, the aim is to maintain his overall wellbeing using a person-centred approach.</a:t>
            </a:r>
          </a:p>
          <a:p>
            <a:r>
              <a:rPr lang="en-GB" sz="1200" b="0" i="0" u="none" strike="noStrike" kern="1200" dirty="0">
                <a:solidFill>
                  <a:schemeClr val="tx1"/>
                </a:solidFill>
                <a:effectLst/>
                <a:latin typeface="+mn-lt"/>
                <a:ea typeface="+mn-ea"/>
                <a:cs typeface="+mn-cs"/>
              </a:rPr>
              <a:t>References: (NICE, 2022; NHS, 2023)</a:t>
            </a:r>
          </a:p>
          <a:p>
            <a:endParaRPr lang="en-US" dirty="0"/>
          </a:p>
        </p:txBody>
      </p:sp>
      <p:sp>
        <p:nvSpPr>
          <p:cNvPr id="4" name="Slide Number Placeholder 3"/>
          <p:cNvSpPr>
            <a:spLocks noGrp="1"/>
          </p:cNvSpPr>
          <p:nvPr>
            <p:ph type="sldNum" sz="quarter" idx="5"/>
          </p:nvPr>
        </p:nvSpPr>
        <p:spPr/>
        <p:txBody>
          <a:bodyPr/>
          <a:lstStyle/>
          <a:p>
            <a:fld id="{E5FD7386-9AD5-F741-9716-BB2019B9C955}" type="slidenum">
              <a:rPr lang="en-US" smtClean="0"/>
              <a:t>9</a:t>
            </a:fld>
            <a:endParaRPr lang="en-US"/>
          </a:p>
        </p:txBody>
      </p:sp>
    </p:spTree>
    <p:extLst>
      <p:ext uri="{BB962C8B-B14F-4D97-AF65-F5344CB8AC3E}">
        <p14:creationId xmlns:p14="http://schemas.microsoft.com/office/powerpoint/2010/main" val="763998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Monitoring is a crucial part of diabetes management. blood glucose test should be done every three to six months to assess long-term glucose control. Blood pressure and cholesterol should also be checked regularly due to the high cardiovascular risk. </a:t>
            </a:r>
          </a:p>
          <a:p>
            <a:r>
              <a:rPr lang="en-US" dirty="0" err="1"/>
              <a:t>Mr</a:t>
            </a:r>
            <a:r>
              <a:rPr lang="en-US" dirty="0"/>
              <a:t> J should have annual diabetic foot checks to detect nerve damage early. He must also referred for annual diabetic eye screening to detect retinopathy. Regular monitoring helps identify complications early and early ensure that treatment remains effective.</a:t>
            </a:r>
          </a:p>
        </p:txBody>
      </p:sp>
      <p:sp>
        <p:nvSpPr>
          <p:cNvPr id="4" name="Slide Number Placeholder 3"/>
          <p:cNvSpPr>
            <a:spLocks noGrp="1"/>
          </p:cNvSpPr>
          <p:nvPr>
            <p:ph type="sldNum" sz="quarter" idx="5"/>
          </p:nvPr>
        </p:nvSpPr>
        <p:spPr/>
        <p:txBody>
          <a:bodyPr/>
          <a:lstStyle/>
          <a:p>
            <a:fld id="{E5FD7386-9AD5-F741-9716-BB2019B9C955}" type="slidenum">
              <a:rPr lang="en-US" smtClean="0"/>
              <a:t>10</a:t>
            </a:fld>
            <a:endParaRPr lang="en-US"/>
          </a:p>
        </p:txBody>
      </p:sp>
    </p:spTree>
    <p:extLst>
      <p:ext uri="{BB962C8B-B14F-4D97-AF65-F5344CB8AC3E}">
        <p14:creationId xmlns:p14="http://schemas.microsoft.com/office/powerpoint/2010/main" val="2767964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first-line medication for Type 2 Diabetes is Metformin, which improves insulin sensitivity and lowers glucose production by the liver.</a:t>
            </a:r>
          </a:p>
          <a:p>
            <a:r>
              <a:rPr lang="en-GB" sz="1200" b="0" i="0" u="none" strike="noStrike" kern="1200" dirty="0">
                <a:solidFill>
                  <a:schemeClr val="tx1"/>
                </a:solidFill>
                <a:effectLst/>
                <a:latin typeface="+mn-lt"/>
                <a:ea typeface="+mn-ea"/>
                <a:cs typeface="+mn-cs"/>
              </a:rPr>
              <a:t>If glucose levels remain high, additional medications such as SGLT2 inhibitors or GLP-1 agonists may be added, especially for patients with cardiovascular risk.</a:t>
            </a:r>
          </a:p>
          <a:p>
            <a:r>
              <a:rPr lang="en-GB" sz="1200" b="0" i="0" u="none" strike="noStrike" kern="1200" dirty="0">
                <a:solidFill>
                  <a:schemeClr val="tx1"/>
                </a:solidFill>
                <a:effectLst/>
                <a:latin typeface="+mn-lt"/>
                <a:ea typeface="+mn-ea"/>
                <a:cs typeface="+mn-cs"/>
              </a:rPr>
              <a:t>Lifestyle treatment remains essential: adopting a balanced diet, increasing physical activity, and managing weight.</a:t>
            </a:r>
          </a:p>
          <a:p>
            <a:r>
              <a:rPr lang="en-GB" sz="1200" b="0" i="0" u="none" strike="noStrike" kern="1200" dirty="0">
                <a:solidFill>
                  <a:schemeClr val="tx1"/>
                </a:solidFill>
                <a:effectLst/>
                <a:latin typeface="+mn-lt"/>
                <a:ea typeface="+mn-ea"/>
                <a:cs typeface="+mn-cs"/>
              </a:rPr>
              <a:t>These evidence-based interventions are recommended by both NICE and Diabetes UK.</a:t>
            </a:r>
          </a:p>
          <a:p>
            <a:r>
              <a:rPr lang="en-GB" sz="1200" b="0" i="0" u="none" strike="noStrike" kern="1200" dirty="0">
                <a:solidFill>
                  <a:schemeClr val="tx1"/>
                </a:solidFill>
                <a:effectLst/>
                <a:latin typeface="+mn-lt"/>
                <a:ea typeface="+mn-ea"/>
                <a:cs typeface="+mn-cs"/>
              </a:rPr>
              <a:t>References: (NICE, 2022; Diabetes UK, 2023)</a:t>
            </a:r>
          </a:p>
        </p:txBody>
      </p:sp>
      <p:sp>
        <p:nvSpPr>
          <p:cNvPr id="4" name="Slide Number Placeholder 3"/>
          <p:cNvSpPr>
            <a:spLocks noGrp="1"/>
          </p:cNvSpPr>
          <p:nvPr>
            <p:ph type="sldNum" sz="quarter" idx="5"/>
          </p:nvPr>
        </p:nvSpPr>
        <p:spPr/>
        <p:txBody>
          <a:bodyPr/>
          <a:lstStyle/>
          <a:p>
            <a:fld id="{E5FD7386-9AD5-F741-9716-BB2019B9C955}" type="slidenum">
              <a:rPr lang="en-US" smtClean="0"/>
              <a:t>11</a:t>
            </a:fld>
            <a:endParaRPr lang="en-US"/>
          </a:p>
        </p:txBody>
      </p:sp>
    </p:spTree>
    <p:extLst>
      <p:ext uri="{BB962C8B-B14F-4D97-AF65-F5344CB8AC3E}">
        <p14:creationId xmlns:p14="http://schemas.microsoft.com/office/powerpoint/2010/main" val="1170273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 consistent daily routine helps stabilise blood glucose.</a:t>
            </a:r>
          </a:p>
          <a:p>
            <a:r>
              <a:rPr lang="en-GB" sz="1200" b="0" i="0" u="none" strike="noStrike" kern="1200" dirty="0">
                <a:solidFill>
                  <a:schemeClr val="tx1"/>
                </a:solidFill>
                <a:effectLst/>
                <a:latin typeface="+mn-lt"/>
                <a:ea typeface="+mn-ea"/>
                <a:cs typeface="+mn-cs"/>
              </a:rPr>
              <a:t>Mr Smith should aim to eat balanced meals at regular intervals, avoid sugary snacks, and drink plenty of water.</a:t>
            </a:r>
          </a:p>
          <a:p>
            <a:r>
              <a:rPr lang="en-GB" sz="1200" b="0" i="0" u="none" strike="noStrike" kern="1200" dirty="0">
                <a:solidFill>
                  <a:schemeClr val="tx1"/>
                </a:solidFill>
                <a:effectLst/>
                <a:latin typeface="+mn-lt"/>
                <a:ea typeface="+mn-ea"/>
                <a:cs typeface="+mn-cs"/>
              </a:rPr>
              <a:t>He should take medications at the same time each day and monitor his blood sugar as advised.</a:t>
            </a:r>
          </a:p>
          <a:p>
            <a:r>
              <a:rPr lang="en-GB" sz="1200" b="0" i="0" u="none" strike="noStrike" kern="1200" dirty="0">
                <a:solidFill>
                  <a:schemeClr val="tx1"/>
                </a:solidFill>
                <a:effectLst/>
                <a:latin typeface="+mn-lt"/>
                <a:ea typeface="+mn-ea"/>
                <a:cs typeface="+mn-cs"/>
              </a:rPr>
              <a:t>Daily physical activity, such as walking, supports weight management and improves insulin sensitivity.</a:t>
            </a:r>
          </a:p>
          <a:p>
            <a:r>
              <a:rPr lang="en-GB" sz="1200" b="0" i="0" u="none" strike="noStrike" kern="1200" dirty="0">
                <a:solidFill>
                  <a:schemeClr val="tx1"/>
                </a:solidFill>
                <a:effectLst/>
                <a:latin typeface="+mn-lt"/>
                <a:ea typeface="+mn-ea"/>
                <a:cs typeface="+mn-cs"/>
              </a:rPr>
              <a:t>Checking his feet regularly is important because nerve damage can make injuries go unnoticed.</a:t>
            </a:r>
          </a:p>
          <a:p>
            <a:r>
              <a:rPr lang="en-GB" sz="1200" b="0" i="0" u="none" strike="noStrike" kern="1200" dirty="0">
                <a:solidFill>
                  <a:schemeClr val="tx1"/>
                </a:solidFill>
                <a:effectLst/>
                <a:latin typeface="+mn-lt"/>
                <a:ea typeface="+mn-ea"/>
                <a:cs typeface="+mn-cs"/>
              </a:rPr>
              <a:t>References: (NHS, 2023; Diabetes UK, 2023)</a:t>
            </a:r>
          </a:p>
          <a:p>
            <a:endParaRPr lang="en-US" dirty="0"/>
          </a:p>
        </p:txBody>
      </p:sp>
      <p:sp>
        <p:nvSpPr>
          <p:cNvPr id="4" name="Slide Number Placeholder 3"/>
          <p:cNvSpPr>
            <a:spLocks noGrp="1"/>
          </p:cNvSpPr>
          <p:nvPr>
            <p:ph type="sldNum" sz="quarter" idx="5"/>
          </p:nvPr>
        </p:nvSpPr>
        <p:spPr/>
        <p:txBody>
          <a:bodyPr/>
          <a:lstStyle/>
          <a:p>
            <a:fld id="{E5FD7386-9AD5-F741-9716-BB2019B9C955}" type="slidenum">
              <a:rPr lang="en-US" smtClean="0"/>
              <a:t>12</a:t>
            </a:fld>
            <a:endParaRPr lang="en-US"/>
          </a:p>
        </p:txBody>
      </p:sp>
    </p:spTree>
    <p:extLst>
      <p:ext uri="{BB962C8B-B14F-4D97-AF65-F5344CB8AC3E}">
        <p14:creationId xmlns:p14="http://schemas.microsoft.com/office/powerpoint/2010/main" val="38457681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Person-centred care is vital in diabetes management.</a:t>
            </a:r>
          </a:p>
          <a:p>
            <a:r>
              <a:rPr lang="en-GB" sz="1200" b="0" i="0" u="none" strike="noStrike" kern="1200" dirty="0">
                <a:solidFill>
                  <a:schemeClr val="tx1"/>
                </a:solidFill>
                <a:effectLst/>
                <a:latin typeface="+mn-lt"/>
                <a:ea typeface="+mn-ea"/>
                <a:cs typeface="+mn-cs"/>
              </a:rPr>
              <a:t>Communication should be respectful, supportive, and tailored to the patient’s understanding.</a:t>
            </a:r>
          </a:p>
          <a:p>
            <a:r>
              <a:rPr lang="en-GB" sz="1200" b="0" i="0" u="none" strike="noStrike" kern="1200" dirty="0">
                <a:solidFill>
                  <a:schemeClr val="tx1"/>
                </a:solidFill>
                <a:effectLst/>
                <a:latin typeface="+mn-lt"/>
                <a:ea typeface="+mn-ea"/>
                <a:cs typeface="+mn-cs"/>
              </a:rPr>
              <a:t>Shared decision-making ensures Mr Smith feels empowered and involved in his care choices.</a:t>
            </a:r>
          </a:p>
          <a:p>
            <a:r>
              <a:rPr lang="en-GB" sz="1200" b="0" i="0" u="none" strike="noStrike" kern="1200" dirty="0">
                <a:solidFill>
                  <a:schemeClr val="tx1"/>
                </a:solidFill>
                <a:effectLst/>
                <a:latin typeface="+mn-lt"/>
                <a:ea typeface="+mn-ea"/>
                <a:cs typeface="+mn-cs"/>
              </a:rPr>
              <a:t>Confidentiality must be maintained at all times, following NHS data protection standards.</a:t>
            </a:r>
          </a:p>
          <a:p>
            <a:r>
              <a:rPr lang="en-GB" sz="1200" b="0" i="0" u="none" strike="noStrike" kern="1200" dirty="0">
                <a:solidFill>
                  <a:schemeClr val="tx1"/>
                </a:solidFill>
                <a:effectLst/>
                <a:latin typeface="+mn-lt"/>
                <a:ea typeface="+mn-ea"/>
                <a:cs typeface="+mn-cs"/>
              </a:rPr>
              <a:t>These principles align with ethical guidelines emphasised by NICE.</a:t>
            </a:r>
          </a:p>
          <a:p>
            <a:r>
              <a:rPr lang="en-GB" sz="1200" b="0" i="0" u="none" strike="noStrike" kern="1200" dirty="0">
                <a:solidFill>
                  <a:schemeClr val="tx1"/>
                </a:solidFill>
                <a:effectLst/>
                <a:latin typeface="+mn-lt"/>
                <a:ea typeface="+mn-ea"/>
                <a:cs typeface="+mn-cs"/>
              </a:rPr>
              <a:t>References: (NICE, 2022)</a:t>
            </a:r>
          </a:p>
          <a:p>
            <a:endParaRPr lang="en-US" dirty="0"/>
          </a:p>
        </p:txBody>
      </p:sp>
      <p:sp>
        <p:nvSpPr>
          <p:cNvPr id="4" name="Slide Number Placeholder 3"/>
          <p:cNvSpPr>
            <a:spLocks noGrp="1"/>
          </p:cNvSpPr>
          <p:nvPr>
            <p:ph type="sldNum" sz="quarter" idx="5"/>
          </p:nvPr>
        </p:nvSpPr>
        <p:spPr/>
        <p:txBody>
          <a:bodyPr/>
          <a:lstStyle/>
          <a:p>
            <a:fld id="{E5FD7386-9AD5-F741-9716-BB2019B9C955}" type="slidenum">
              <a:rPr lang="en-US" smtClean="0"/>
              <a:t>13</a:t>
            </a:fld>
            <a:endParaRPr lang="en-US"/>
          </a:p>
        </p:txBody>
      </p:sp>
    </p:spTree>
    <p:extLst>
      <p:ext uri="{BB962C8B-B14F-4D97-AF65-F5344CB8AC3E}">
        <p14:creationId xmlns:p14="http://schemas.microsoft.com/office/powerpoint/2010/main" val="32349656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summarise, Type 2 Diabetes is a lifelong condition involving insulin resistance and beta-cell dysfunction. If untreated, it leads to serious complications affecting the heart, kidneys, eyes, and nerves.</a:t>
            </a:r>
          </a:p>
          <a:p>
            <a:r>
              <a:rPr lang="en-GB" sz="1200" b="0" i="0" u="none" strike="noStrike" kern="1200" dirty="0">
                <a:solidFill>
                  <a:schemeClr val="tx1"/>
                </a:solidFill>
                <a:effectLst/>
                <a:latin typeface="+mn-lt"/>
                <a:ea typeface="+mn-ea"/>
                <a:cs typeface="+mn-cs"/>
              </a:rPr>
              <a:t>The care plan for Mr Smith includes structured monitoring, lifestyle changes, medication, ethical communication, and person-centred support.</a:t>
            </a:r>
          </a:p>
          <a:p>
            <a:r>
              <a:rPr lang="en-GB" sz="1200" b="0" i="0" u="none" strike="noStrike" kern="1200" dirty="0">
                <a:solidFill>
                  <a:schemeClr val="tx1"/>
                </a:solidFill>
                <a:effectLst/>
                <a:latin typeface="+mn-lt"/>
                <a:ea typeface="+mn-ea"/>
                <a:cs typeface="+mn-cs"/>
              </a:rPr>
              <a:t>By following NHS and NICE guidelines, this plan aims to support Mr Smith in managing his condition effectively and preventing long-term complications.</a:t>
            </a:r>
          </a:p>
          <a:p>
            <a:r>
              <a:rPr lang="en-GB" sz="1200" b="0" i="0" u="none" strike="noStrike" kern="1200" dirty="0">
                <a:solidFill>
                  <a:schemeClr val="tx1"/>
                </a:solidFill>
                <a:effectLst/>
                <a:latin typeface="+mn-lt"/>
                <a:ea typeface="+mn-ea"/>
                <a:cs typeface="+mn-cs"/>
              </a:rPr>
              <a:t>References: (Tortora and Derrickson, 2022; NHS, 2023; NICE, 2022)</a:t>
            </a:r>
          </a:p>
          <a:p>
            <a:endParaRPr lang="en-US" dirty="0"/>
          </a:p>
        </p:txBody>
      </p:sp>
      <p:sp>
        <p:nvSpPr>
          <p:cNvPr id="4" name="Slide Number Placeholder 3"/>
          <p:cNvSpPr>
            <a:spLocks noGrp="1"/>
          </p:cNvSpPr>
          <p:nvPr>
            <p:ph type="sldNum" sz="quarter" idx="5"/>
          </p:nvPr>
        </p:nvSpPr>
        <p:spPr/>
        <p:txBody>
          <a:bodyPr/>
          <a:lstStyle/>
          <a:p>
            <a:fld id="{E5FD7386-9AD5-F741-9716-BB2019B9C955}" type="slidenum">
              <a:rPr lang="en-US" smtClean="0"/>
              <a:t>14</a:t>
            </a:fld>
            <a:endParaRPr lang="en-US"/>
          </a:p>
        </p:txBody>
      </p:sp>
    </p:spTree>
    <p:extLst>
      <p:ext uri="{BB962C8B-B14F-4D97-AF65-F5344CB8AC3E}">
        <p14:creationId xmlns:p14="http://schemas.microsoft.com/office/powerpoint/2010/main" val="14554377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C128FA71-3A18-48C0-980F-4B68F7F63042}" type="datetime1">
              <a:rPr lang="en-US" smtClean="0"/>
              <a:t>11/28/25</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1080934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11/28/25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7226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11/28/25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88081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11/28/25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84815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F45AC6-C491-4585-A584-9CE2AF7D5500}" type="datetime1">
              <a:rPr lang="en-US" smtClean="0"/>
              <a:t>11/28/25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3268698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11/28/25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00699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A23A578B-D289-4C40-8593-3D356C49DA58}" type="datetime1">
              <a:rPr lang="en-US" smtClean="0"/>
              <a:t>11/28/25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2928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11/28/25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0972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11/28/25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351998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11/28/25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32528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5402781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4572694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171073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131957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328283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11/28/25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2919929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11/28/25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44237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7F45AC6-C491-4585-A584-9CE2AF7D5500}" type="datetime1">
              <a:rPr lang="en-US" smtClean="0"/>
              <a:t>11/28/25</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559958787"/>
      </p:ext>
    </p:extLst>
  </p:cSld>
  <p:clrMap bg1="dk1" tx1="lt1" bg2="dk2" tx2="lt2" accent1="accent1" accent2="accent2" accent3="accent3" accent4="accent4" accent5="accent5" accent6="accent6" hlink="hlink" folHlink="folHlink"/>
  <p:sldLayoutIdLst>
    <p:sldLayoutId id="2147484039" r:id="rId1"/>
    <p:sldLayoutId id="2147484040" r:id="rId2"/>
    <p:sldLayoutId id="2147484041"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 id="2147484050" r:id="rId12"/>
    <p:sldLayoutId id="2147484051" r:id="rId13"/>
    <p:sldLayoutId id="2147484052" r:id="rId14"/>
    <p:sldLayoutId id="2147484053" r:id="rId15"/>
    <p:sldLayoutId id="2147484054" r:id="rId16"/>
    <p:sldLayoutId id="2147484055"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slideLayout" Target="../slideLayouts/slideLayout2.xml"/><Relationship Id="rId7" Type="http://schemas.openxmlformats.org/officeDocument/2006/relationships/diagramData" Target="../diagrams/data1.xml"/><Relationship Id="rId12"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jpeg"/><Relationship Id="rId11" Type="http://schemas.microsoft.com/office/2007/relationships/diagramDrawing" Target="../diagrams/drawing1.xml"/><Relationship Id="rId5" Type="http://schemas.openxmlformats.org/officeDocument/2006/relationships/image" Target="../media/image1.jpeg"/><Relationship Id="rId10" Type="http://schemas.openxmlformats.org/officeDocument/2006/relationships/diagramColors" Target="../diagrams/colors1.xml"/><Relationship Id="rId4" Type="http://schemas.openxmlformats.org/officeDocument/2006/relationships/notesSlide" Target="../notesSlides/notesSlide3.xml"/><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5.jpe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6.pn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7.pn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8.jpe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2.xml"/><Relationship Id="rId11" Type="http://schemas.openxmlformats.org/officeDocument/2006/relationships/image" Target="../media/image5.png"/><Relationship Id="rId5" Type="http://schemas.openxmlformats.org/officeDocument/2006/relationships/image" Target="../media/image1.jpeg"/><Relationship Id="rId10" Type="http://schemas.microsoft.com/office/2007/relationships/diagramDrawing" Target="../diagrams/drawing2.xml"/><Relationship Id="rId4" Type="http://schemas.openxmlformats.org/officeDocument/2006/relationships/notesSlide" Target="../notesSlides/notesSlide8.xml"/><Relationship Id="rId9" Type="http://schemas.openxmlformats.org/officeDocument/2006/relationships/diagramColors" Target="../diagrams/colors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slideLayout" Target="../slideLayouts/slideLayout2.xml"/><Relationship Id="rId7" Type="http://schemas.openxmlformats.org/officeDocument/2006/relationships/diagramData" Target="../diagrams/data3.xml"/><Relationship Id="rId12" Type="http://schemas.openxmlformats.org/officeDocument/2006/relationships/image" Target="../media/image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9.jpeg"/><Relationship Id="rId11" Type="http://schemas.microsoft.com/office/2007/relationships/diagramDrawing" Target="../diagrams/drawing3.xml"/><Relationship Id="rId5" Type="http://schemas.openxmlformats.org/officeDocument/2006/relationships/image" Target="../media/image1.jpeg"/><Relationship Id="rId10" Type="http://schemas.openxmlformats.org/officeDocument/2006/relationships/diagramColors" Target="../diagrams/colors3.xml"/><Relationship Id="rId4" Type="http://schemas.openxmlformats.org/officeDocument/2006/relationships/notesSlide" Target="../notesSlides/notesSlide9.xml"/><Relationship Id="rId9"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4.xml"/><Relationship Id="rId11" Type="http://schemas.openxmlformats.org/officeDocument/2006/relationships/image" Target="../media/image5.png"/><Relationship Id="rId5" Type="http://schemas.openxmlformats.org/officeDocument/2006/relationships/image" Target="../media/image1.jpeg"/><Relationship Id="rId10" Type="http://schemas.microsoft.com/office/2007/relationships/diagramDrawing" Target="../diagrams/drawing4.xml"/><Relationship Id="rId4" Type="http://schemas.openxmlformats.org/officeDocument/2006/relationships/notesSlide" Target="../notesSlides/notesSlide10.xml"/><Relationship Id="rId9" Type="http://schemas.openxmlformats.org/officeDocument/2006/relationships/diagramColors" Target="../diagrams/colors4.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slideLayout" Target="../slideLayouts/slideLayout2.xml"/><Relationship Id="rId7" Type="http://schemas.openxmlformats.org/officeDocument/2006/relationships/diagramData" Target="../diagrams/data5.xml"/><Relationship Id="rId12" Type="http://schemas.openxmlformats.org/officeDocument/2006/relationships/image" Target="../media/image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0.jpeg"/><Relationship Id="rId11" Type="http://schemas.microsoft.com/office/2007/relationships/diagramDrawing" Target="../diagrams/drawing5.xml"/><Relationship Id="rId5" Type="http://schemas.openxmlformats.org/officeDocument/2006/relationships/image" Target="../media/image1.jpeg"/><Relationship Id="rId10" Type="http://schemas.openxmlformats.org/officeDocument/2006/relationships/diagramColors" Target="../diagrams/colors5.xml"/><Relationship Id="rId4" Type="http://schemas.openxmlformats.org/officeDocument/2006/relationships/notesSlide" Target="../notesSlides/notesSlide11.xml"/><Relationship Id="rId9"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5.png"/><Relationship Id="rId5" Type="http://schemas.openxmlformats.org/officeDocument/2006/relationships/image" Target="../media/image1.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2.sv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1.png"/><Relationship Id="rId5" Type="http://schemas.openxmlformats.org/officeDocument/2006/relationships/image" Target="../media/image1.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3.jpg"/><Relationship Id="rId5" Type="http://schemas.openxmlformats.org/officeDocument/2006/relationships/image" Target="../media/image1.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hyperlink" Target="https://share.google/images/lPVY9WxD1wxhVaZIu" TargetMode="External"/><Relationship Id="rId7" Type="http://schemas.openxmlformats.org/officeDocument/2006/relationships/hyperlink" Target="https://share.google/images/pFuXIWJ97ejk7Hrtr" TargetMode="External"/><Relationship Id="rId2" Type="http://schemas.openxmlformats.org/officeDocument/2006/relationships/hyperlink" Target="https://share.google/images/6vrtS9yUrpCdWItRf" TargetMode="External"/><Relationship Id="rId1" Type="http://schemas.openxmlformats.org/officeDocument/2006/relationships/slideLayout" Target="../slideLayouts/slideLayout2.xml"/><Relationship Id="rId6" Type="http://schemas.openxmlformats.org/officeDocument/2006/relationships/hyperlink" Target="https://share.google/images/vmNfLAJElYFpraOfQ" TargetMode="External"/><Relationship Id="rId5" Type="http://schemas.openxmlformats.org/officeDocument/2006/relationships/hyperlink" Target="https://share.google/images/fAPSSUkefBHeESWEe" TargetMode="External"/><Relationship Id="rId4" Type="http://schemas.openxmlformats.org/officeDocument/2006/relationships/hyperlink" Target="https://share.google/images/dTK3xGEtlIZy99jW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19" name="Picture 18" descr="A finger with blood on finger&#10;&#10;AI-generated content may be incorrect.">
            <a:extLst>
              <a:ext uri="{FF2B5EF4-FFF2-40B4-BE49-F238E27FC236}">
                <a16:creationId xmlns:a16="http://schemas.microsoft.com/office/drawing/2014/main" id="{A672CE7C-4989-A5C7-5FDD-F41DB9D47A42}"/>
              </a:ext>
            </a:extLst>
          </p:cNvPr>
          <p:cNvPicPr>
            <a:picLocks noChangeAspect="1"/>
          </p:cNvPicPr>
          <p:nvPr/>
        </p:nvPicPr>
        <p:blipFill>
          <a:blip r:embed="rId6"/>
          <a:srcRect l="13553" r="18984" b="-2"/>
          <a:stretch>
            <a:fillRect/>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
        <p:nvSpPr>
          <p:cNvPr id="192" name="TextBox 191">
            <a:extLst>
              <a:ext uri="{FF2B5EF4-FFF2-40B4-BE49-F238E27FC236}">
                <a16:creationId xmlns:a16="http://schemas.microsoft.com/office/drawing/2014/main" id="{942333EC-1B01-6766-C81B-81A7C79B61B7}"/>
              </a:ext>
            </a:extLst>
          </p:cNvPr>
          <p:cNvSpPr txBox="1"/>
          <p:nvPr/>
        </p:nvSpPr>
        <p:spPr>
          <a:xfrm>
            <a:off x="474561" y="393539"/>
            <a:ext cx="6308203" cy="2862322"/>
          </a:xfrm>
          <a:prstGeom prst="rect">
            <a:avLst/>
          </a:prstGeom>
          <a:noFill/>
        </p:spPr>
        <p:txBody>
          <a:bodyPr wrap="square" rtlCol="0">
            <a:spAutoFit/>
          </a:bodyPr>
          <a:lstStyle/>
          <a:p>
            <a:r>
              <a:rPr lang="en-US" dirty="0">
                <a:solidFill>
                  <a:srgbClr val="FFFFFF"/>
                </a:solidFill>
                <a:latin typeface="Arial" panose="020B0604020202020204" pitchFamily="34" charset="0"/>
                <a:cs typeface="Arial" panose="020B0604020202020204" pitchFamily="34" charset="0"/>
              </a:rPr>
              <a:t>BSc Health and Social Care</a:t>
            </a:r>
            <a:br>
              <a:rPr lang="en-US" dirty="0">
                <a:solidFill>
                  <a:srgbClr val="FFFFFF"/>
                </a:solidFill>
                <a:latin typeface="Arial" panose="020B0604020202020204" pitchFamily="34" charset="0"/>
                <a:cs typeface="Arial" panose="020B0604020202020204" pitchFamily="34" charset="0"/>
              </a:rPr>
            </a:br>
            <a:br>
              <a:rPr lang="en-US" dirty="0">
                <a:solidFill>
                  <a:srgbClr val="FFFFFF"/>
                </a:solidFill>
                <a:latin typeface="Arial" panose="020B0604020202020204" pitchFamily="34" charset="0"/>
                <a:cs typeface="Arial" panose="020B0604020202020204" pitchFamily="34" charset="0"/>
              </a:rPr>
            </a:br>
            <a:r>
              <a:rPr lang="en-US" dirty="0">
                <a:solidFill>
                  <a:srgbClr val="FFFFFF"/>
                </a:solidFill>
                <a:latin typeface="Arial" panose="020B0604020202020204" pitchFamily="34" charset="0"/>
                <a:cs typeface="Arial" panose="020B0604020202020204" pitchFamily="34" charset="0"/>
              </a:rPr>
              <a:t>Module: Introduction to Physiology</a:t>
            </a:r>
            <a:br>
              <a:rPr lang="en-US" dirty="0">
                <a:solidFill>
                  <a:srgbClr val="FFFFFF"/>
                </a:solidFill>
                <a:latin typeface="Arial" panose="020B0604020202020204" pitchFamily="34" charset="0"/>
                <a:cs typeface="Arial" panose="020B0604020202020204" pitchFamily="34" charset="0"/>
              </a:rPr>
            </a:br>
            <a:br>
              <a:rPr lang="en-US" dirty="0">
                <a:solidFill>
                  <a:srgbClr val="FFFFFF"/>
                </a:solidFill>
                <a:latin typeface="Arial" panose="020B0604020202020204" pitchFamily="34" charset="0"/>
                <a:cs typeface="Arial" panose="020B0604020202020204" pitchFamily="34" charset="0"/>
              </a:rPr>
            </a:br>
            <a:r>
              <a:rPr lang="en-US" dirty="0">
                <a:solidFill>
                  <a:srgbClr val="FFFFFF"/>
                </a:solidFill>
                <a:latin typeface="Arial" panose="020B0604020202020204" pitchFamily="34" charset="0"/>
                <a:cs typeface="Arial" panose="020B0604020202020204" pitchFamily="34" charset="0"/>
              </a:rPr>
              <a:t>Module code: BMHP5023</a:t>
            </a:r>
            <a:br>
              <a:rPr lang="en-US" dirty="0">
                <a:solidFill>
                  <a:srgbClr val="FFFFFF"/>
                </a:solidFill>
                <a:latin typeface="Arial" panose="020B0604020202020204" pitchFamily="34" charset="0"/>
                <a:cs typeface="Arial" panose="020B0604020202020204" pitchFamily="34" charset="0"/>
              </a:rPr>
            </a:br>
            <a:br>
              <a:rPr lang="en-US" dirty="0">
                <a:solidFill>
                  <a:srgbClr val="FFFFFF"/>
                </a:solidFill>
                <a:latin typeface="Arial" panose="020B0604020202020204" pitchFamily="34" charset="0"/>
                <a:cs typeface="Arial" panose="020B0604020202020204" pitchFamily="34" charset="0"/>
              </a:rPr>
            </a:br>
            <a:r>
              <a:rPr lang="en-US" dirty="0">
                <a:solidFill>
                  <a:srgbClr val="FFFFFF"/>
                </a:solidFill>
                <a:latin typeface="Arial" panose="020B0604020202020204" pitchFamily="34" charset="0"/>
                <a:cs typeface="Arial" panose="020B0604020202020204" pitchFamily="34" charset="0"/>
              </a:rPr>
              <a:t>Assignment Title: Component 2: Presentation (PowerPoint with voiceover</a:t>
            </a:r>
          </a:p>
          <a:p>
            <a:endParaRPr lang="en-US" dirty="0">
              <a:solidFill>
                <a:srgbClr val="FFFFFF"/>
              </a:solidFill>
              <a:latin typeface="Arial" panose="020B0604020202020204" pitchFamily="34" charset="0"/>
              <a:cs typeface="Arial" panose="020B0604020202020204" pitchFamily="34" charset="0"/>
            </a:endParaRPr>
          </a:p>
          <a:p>
            <a:r>
              <a:rPr lang="en-US" dirty="0">
                <a:solidFill>
                  <a:srgbClr val="FFFFFF"/>
                </a:solidFill>
                <a:latin typeface="Arial" panose="020B0604020202020204" pitchFamily="34" charset="0"/>
                <a:cs typeface="Arial" panose="020B0604020202020204" pitchFamily="34" charset="0"/>
              </a:rPr>
              <a:t>Shanice Clarke - 2328766</a:t>
            </a:r>
            <a:endParaRPr lang="en-US" dirty="0"/>
          </a:p>
        </p:txBody>
      </p:sp>
      <p:sp>
        <p:nvSpPr>
          <p:cNvPr id="2" name="TextBox 1">
            <a:extLst>
              <a:ext uri="{FF2B5EF4-FFF2-40B4-BE49-F238E27FC236}">
                <a16:creationId xmlns:a16="http://schemas.microsoft.com/office/drawing/2014/main" id="{460E26A4-4571-8476-8EDE-8E2A5150153F}"/>
              </a:ext>
            </a:extLst>
          </p:cNvPr>
          <p:cNvSpPr txBox="1"/>
          <p:nvPr/>
        </p:nvSpPr>
        <p:spPr>
          <a:xfrm>
            <a:off x="2217218" y="4167398"/>
            <a:ext cx="6514088" cy="646331"/>
          </a:xfrm>
          <a:prstGeom prst="rect">
            <a:avLst/>
          </a:prstGeom>
          <a:noFill/>
        </p:spPr>
        <p:txBody>
          <a:bodyPr wrap="square" rtlCol="0">
            <a:spAutoFit/>
          </a:bodyPr>
          <a:lstStyle/>
          <a:p>
            <a:r>
              <a:rPr lang="en-US" dirty="0"/>
              <a:t>Type 2 Diabetes Mellitus: Anatomy, Physiology, Disease Impact and Evidence-Based Care Plan</a:t>
            </a:r>
          </a:p>
        </p:txBody>
      </p:sp>
      <p:pic>
        <p:nvPicPr>
          <p:cNvPr id="34" name="Audio 33">
            <a:extLst>
              <a:ext uri="{FF2B5EF4-FFF2-40B4-BE49-F238E27FC236}">
                <a16:creationId xmlns:a16="http://schemas.microsoft.com/office/drawing/2014/main" id="{16A8C00D-4DB0-8E9F-28D3-45CAD4CF344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56308560"/>
      </p:ext>
    </p:extLst>
  </p:cSld>
  <p:clrMapOvr>
    <a:masterClrMapping/>
  </p:clrMapOvr>
  <mc:AlternateContent xmlns:mc="http://schemas.openxmlformats.org/markup-compatibility/2006">
    <mc:Choice xmlns:p14="http://schemas.microsoft.com/office/powerpoint/2010/main" Requires="p14">
      <p:transition spd="slow" p14:dur="2000" advTm="63906"/>
    </mc:Choice>
    <mc:Fallback>
      <p:transition spd="slow" advTm="63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a:extLst>
            <a:ext uri="{FF2B5EF4-FFF2-40B4-BE49-F238E27FC236}">
              <a16:creationId xmlns:a16="http://schemas.microsoft.com/office/drawing/2014/main" id="{479023CD-8163-30F0-6CA9-FF1D79136093}"/>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264A5999-56B4-1B39-AE79-99FA39CEC1F3}"/>
              </a:ext>
            </a:extLst>
          </p:cNvPr>
          <p:cNvSpPr txBox="1"/>
          <p:nvPr/>
        </p:nvSpPr>
        <p:spPr>
          <a:xfrm>
            <a:off x="685801" y="609600"/>
            <a:ext cx="6143423" cy="1456267"/>
          </a:xfrm>
          <a:prstGeom prst="rect">
            <a:avLst/>
          </a:prstGeom>
        </p:spPr>
        <p:txBody>
          <a:bodyPr vert="horz" lIns="91440" tIns="45720" rIns="91440" bIns="45720" rtlCol="0" anchor="ctr">
            <a:normAutofit/>
          </a:bodyPr>
          <a:lstStyle/>
          <a:p>
            <a:pPr>
              <a:spcBef>
                <a:spcPct val="0"/>
              </a:spcBef>
              <a:spcAft>
                <a:spcPts val="1000"/>
              </a:spcAft>
              <a:buClr>
                <a:schemeClr val="tx1"/>
              </a:buClr>
              <a:buSzPct val="100000"/>
            </a:pPr>
            <a:r>
              <a:rPr lang="en-US" sz="3600" cap="all">
                <a:ln w="3175" cmpd="sng">
                  <a:noFill/>
                </a:ln>
                <a:latin typeface="+mj-lt"/>
                <a:ea typeface="+mj-ea"/>
                <a:cs typeface="+mj-cs"/>
              </a:rPr>
              <a:t>INTRODUCTION</a:t>
            </a:r>
          </a:p>
        </p:txBody>
      </p:sp>
      <p:pic>
        <p:nvPicPr>
          <p:cNvPr id="19" name="Picture 18" descr="A finger with blood on finger&#10;&#10;AI-generated content may be incorrect.">
            <a:extLst>
              <a:ext uri="{FF2B5EF4-FFF2-40B4-BE49-F238E27FC236}">
                <a16:creationId xmlns:a16="http://schemas.microsoft.com/office/drawing/2014/main" id="{CAFC1BEE-0B05-12C2-29AA-5B473C8F38FA}"/>
              </a:ext>
            </a:extLst>
          </p:cNvPr>
          <p:cNvPicPr>
            <a:picLocks noChangeAspect="1"/>
          </p:cNvPicPr>
          <p:nvPr/>
        </p:nvPicPr>
        <p:blipFill>
          <a:blip r:embed="rId6"/>
          <a:srcRect l="13553" r="18984" b="-2"/>
          <a:stretch>
            <a:fillRect/>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
        <p:nvSpPr>
          <p:cNvPr id="189" name="Rounded Rectangle 188">
            <a:extLst>
              <a:ext uri="{FF2B5EF4-FFF2-40B4-BE49-F238E27FC236}">
                <a16:creationId xmlns:a16="http://schemas.microsoft.com/office/drawing/2014/main" id="{8F316048-849E-00B5-1C2A-115683E63BFA}"/>
              </a:ext>
            </a:extLst>
          </p:cNvPr>
          <p:cNvSpPr/>
          <p:nvPr/>
        </p:nvSpPr>
        <p:spPr>
          <a:xfrm>
            <a:off x="542167" y="2125658"/>
            <a:ext cx="3422931" cy="14808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Arial" panose="020B0604020202020204" pitchFamily="34" charset="0"/>
                <a:cs typeface="Arial" panose="020B0604020202020204" pitchFamily="34" charset="0"/>
              </a:rPr>
              <a:t>Overview of Type 2 Diabetes Mellitus</a:t>
            </a:r>
          </a:p>
          <a:p>
            <a:pPr algn="ctr"/>
            <a:endParaRPr lang="en-US" sz="1100"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Type 2 Diabetes Mellitus (T2DM) is one of the leading long-term health condition in the UK. </a:t>
            </a:r>
          </a:p>
          <a:p>
            <a:pPr algn="ctr"/>
            <a:endParaRPr lang="en-US" sz="1100"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4.3 million people in the UK living with diabetes, (NHS, 2023).</a:t>
            </a:r>
          </a:p>
          <a:p>
            <a:pPr algn="ctr"/>
            <a:endParaRPr lang="en-US" dirty="0"/>
          </a:p>
        </p:txBody>
      </p:sp>
      <p:sp>
        <p:nvSpPr>
          <p:cNvPr id="190" name="Rounded Rectangle 189">
            <a:extLst>
              <a:ext uri="{FF2B5EF4-FFF2-40B4-BE49-F238E27FC236}">
                <a16:creationId xmlns:a16="http://schemas.microsoft.com/office/drawing/2014/main" id="{72FA18E7-FE57-4B92-2C3F-51BA20699A9F}"/>
              </a:ext>
            </a:extLst>
          </p:cNvPr>
          <p:cNvSpPr/>
          <p:nvPr/>
        </p:nvSpPr>
        <p:spPr>
          <a:xfrm>
            <a:off x="4741933" y="2125658"/>
            <a:ext cx="3072671" cy="14808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Why is it a major UK health issue ?</a:t>
            </a:r>
          </a:p>
          <a:p>
            <a:pPr algn="ctr"/>
            <a:r>
              <a:rPr lang="en-US" sz="1200" dirty="0">
                <a:latin typeface="Arial" panose="020B0604020202020204" pitchFamily="34" charset="0"/>
                <a:cs typeface="Arial" panose="020B0604020202020204" pitchFamily="34" charset="0"/>
              </a:rPr>
              <a:t>Rising prevalence leads to serious long-term complications.</a:t>
            </a:r>
          </a:p>
        </p:txBody>
      </p:sp>
      <p:sp>
        <p:nvSpPr>
          <p:cNvPr id="191" name="Rounded Rectangle 190">
            <a:extLst>
              <a:ext uri="{FF2B5EF4-FFF2-40B4-BE49-F238E27FC236}">
                <a16:creationId xmlns:a16="http://schemas.microsoft.com/office/drawing/2014/main" id="{1F62D67D-7671-B098-028E-6E542E2777A2}"/>
              </a:ext>
            </a:extLst>
          </p:cNvPr>
          <p:cNvSpPr/>
          <p:nvPr/>
        </p:nvSpPr>
        <p:spPr>
          <a:xfrm>
            <a:off x="2810239" y="4593350"/>
            <a:ext cx="3390563" cy="15617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Endocrine system focus</a:t>
            </a:r>
          </a:p>
          <a:p>
            <a:pPr algn="ctr"/>
            <a:endParaRPr lang="en-US" sz="1400" dirty="0">
              <a:latin typeface="Arial" panose="020B0604020202020204" pitchFamily="34" charset="0"/>
              <a:cs typeface="Arial" panose="020B0604020202020204" pitchFamily="34" charset="0"/>
            </a:endParaRPr>
          </a:p>
          <a:p>
            <a:pPr algn="ctr"/>
            <a:r>
              <a:rPr lang="en-US" sz="1400" dirty="0">
                <a:latin typeface="Arial" panose="020B0604020202020204" pitchFamily="34" charset="0"/>
                <a:cs typeface="Arial" panose="020B0604020202020204" pitchFamily="34" charset="0"/>
              </a:rPr>
              <a:t>Outline of a care plan</a:t>
            </a:r>
          </a:p>
        </p:txBody>
      </p:sp>
      <p:pic>
        <p:nvPicPr>
          <p:cNvPr id="32" name="Audio 31">
            <a:extLst>
              <a:ext uri="{FF2B5EF4-FFF2-40B4-BE49-F238E27FC236}">
                <a16:creationId xmlns:a16="http://schemas.microsoft.com/office/drawing/2014/main" id="{23EF813A-808F-E732-C624-2789AEC116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95000644"/>
      </p:ext>
    </p:extLst>
  </p:cSld>
  <p:clrMapOvr>
    <a:masterClrMapping/>
  </p:clrMapOvr>
  <mc:AlternateContent xmlns:mc="http://schemas.openxmlformats.org/markup-compatibility/2006">
    <mc:Choice xmlns:p14="http://schemas.microsoft.com/office/powerpoint/2010/main" Requires="p14">
      <p:transition spd="slow" p14:dur="2000" advTm="63825"/>
    </mc:Choice>
    <mc:Fallback>
      <p:transition spd="slow" advTm="63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 name="Picture 4" descr="Microscopic view of a suspended bubble-like material with water in it">
            <a:extLst>
              <a:ext uri="{FF2B5EF4-FFF2-40B4-BE49-F238E27FC236}">
                <a16:creationId xmlns:a16="http://schemas.microsoft.com/office/drawing/2014/main" id="{DE0CD2D6-3B98-AF91-C454-D850D7D421C8}"/>
              </a:ext>
            </a:extLst>
          </p:cNvPr>
          <p:cNvPicPr>
            <a:picLocks noChangeAspect="1"/>
          </p:cNvPicPr>
          <p:nvPr/>
        </p:nvPicPr>
        <p:blipFill>
          <a:blip r:embed="rId6">
            <a:alphaModFix amt="20000"/>
          </a:blip>
          <a:srcRect t="15730"/>
          <a:stretch>
            <a:fillRect/>
          </a:stretch>
        </p:blipFill>
        <p:spPr>
          <a:xfrm>
            <a:off x="0" y="10"/>
            <a:ext cx="12191980" cy="6857990"/>
          </a:xfrm>
          <a:prstGeom prst="rect">
            <a:avLst/>
          </a:prstGeom>
        </p:spPr>
      </p:pic>
      <p:sp>
        <p:nvSpPr>
          <p:cNvPr id="2" name="Title 1">
            <a:extLst>
              <a:ext uri="{FF2B5EF4-FFF2-40B4-BE49-F238E27FC236}">
                <a16:creationId xmlns:a16="http://schemas.microsoft.com/office/drawing/2014/main" id="{E9DC7070-9D55-1B0A-A8F3-9EE87D62B6C3}"/>
              </a:ext>
            </a:extLst>
          </p:cNvPr>
          <p:cNvSpPr>
            <a:spLocks noGrp="1"/>
          </p:cNvSpPr>
          <p:nvPr>
            <p:ph type="title"/>
          </p:nvPr>
        </p:nvSpPr>
        <p:spPr/>
        <p:txBody>
          <a:bodyPr vert="horz" lIns="91440" tIns="45720" rIns="91440" bIns="45720" rtlCol="0" anchor="ctr">
            <a:normAutofit/>
          </a:bodyPr>
          <a:lstStyle/>
          <a:p>
            <a:r>
              <a:rPr lang="en-US" dirty="0"/>
              <a:t>Anatomy of the Endocrine System</a:t>
            </a:r>
          </a:p>
        </p:txBody>
      </p:sp>
      <p:graphicFrame>
        <p:nvGraphicFramePr>
          <p:cNvPr id="20" name="TextBox 3">
            <a:extLst>
              <a:ext uri="{FF2B5EF4-FFF2-40B4-BE49-F238E27FC236}">
                <a16:creationId xmlns:a16="http://schemas.microsoft.com/office/drawing/2014/main" id="{F00585F9-7AF8-ACEC-F430-0E64E558F179}"/>
              </a:ext>
            </a:extLst>
          </p:cNvPr>
          <p:cNvGraphicFramePr/>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7" name="Audio 36">
            <a:extLst>
              <a:ext uri="{FF2B5EF4-FFF2-40B4-BE49-F238E27FC236}">
                <a16:creationId xmlns:a16="http://schemas.microsoft.com/office/drawing/2014/main" id="{5BAD935B-3E0C-B153-BD4B-A54052E3B57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76609097"/>
      </p:ext>
    </p:extLst>
  </p:cSld>
  <p:clrMapOvr>
    <a:masterClrMapping/>
  </p:clrMapOvr>
  <mc:AlternateContent xmlns:mc="http://schemas.openxmlformats.org/markup-compatibility/2006">
    <mc:Choice xmlns:p14="http://schemas.microsoft.com/office/powerpoint/2010/main" Requires="p14">
      <p:transition spd="slow" p14:dur="2000" advTm="65085"/>
    </mc:Choice>
    <mc:Fallback>
      <p:transition spd="slow" advTm="65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 name="Picture 4" descr="Test tubes with one test tube in orange with drops">
            <a:extLst>
              <a:ext uri="{FF2B5EF4-FFF2-40B4-BE49-F238E27FC236}">
                <a16:creationId xmlns:a16="http://schemas.microsoft.com/office/drawing/2014/main" id="{8C29F8A2-5C26-BEF5-6AF4-3A5E98E07B5D}"/>
              </a:ext>
            </a:extLst>
          </p:cNvPr>
          <p:cNvPicPr>
            <a:picLocks noChangeAspect="1"/>
          </p:cNvPicPr>
          <p:nvPr/>
        </p:nvPicPr>
        <p:blipFill>
          <a:blip r:embed="rId6">
            <a:alphaModFix amt="20000"/>
          </a:blip>
          <a:srcRect t="8798" b="878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32A65BF-649C-E6F4-3443-2CDED53F2E12}"/>
              </a:ext>
            </a:extLst>
          </p:cNvPr>
          <p:cNvSpPr>
            <a:spLocks noGrp="1"/>
          </p:cNvSpPr>
          <p:nvPr>
            <p:ph type="title"/>
          </p:nvPr>
        </p:nvSpPr>
        <p:spPr/>
        <p:txBody>
          <a:bodyPr vert="horz" lIns="91440" tIns="45720" rIns="91440" bIns="45720" rtlCol="0" anchor="ctr">
            <a:normAutofit/>
          </a:bodyPr>
          <a:lstStyle/>
          <a:p>
            <a:r>
              <a:rPr lang="en-US"/>
              <a:t>Physiology: Normal Glucose Regulation</a:t>
            </a:r>
          </a:p>
        </p:txBody>
      </p:sp>
      <p:sp>
        <p:nvSpPr>
          <p:cNvPr id="4" name="TextBox 3">
            <a:extLst>
              <a:ext uri="{FF2B5EF4-FFF2-40B4-BE49-F238E27FC236}">
                <a16:creationId xmlns:a16="http://schemas.microsoft.com/office/drawing/2014/main" id="{B91E9996-21F7-8F0C-1F25-048A1D43A792}"/>
              </a:ext>
            </a:extLst>
          </p:cNvPr>
          <p:cNvSpPr txBox="1"/>
          <p:nvPr/>
        </p:nvSpPr>
        <p:spPr>
          <a:xfrm>
            <a:off x="685801" y="2142067"/>
            <a:ext cx="10131425" cy="3649133"/>
          </a:xfrm>
          <a:prstGeom prst="rect">
            <a:avLst/>
          </a:prstGeom>
        </p:spPr>
        <p:txBody>
          <a:bodyPr vert="horz" lIns="91440" tIns="45720" rIns="91440" bIns="45720" rtlCol="0" anchor="ctr">
            <a:normAutofit/>
          </a:bodyPr>
          <a:lstStyle/>
          <a:p>
            <a:pPr marL="285750" indent="-285750">
              <a:lnSpc>
                <a:spcPct val="90000"/>
              </a:lnSpc>
              <a:spcAft>
                <a:spcPts val="1000"/>
              </a:spcAft>
              <a:buClr>
                <a:schemeClr val="tx1"/>
              </a:buClr>
              <a:buSzPct val="100000"/>
              <a:buFont typeface="Arial"/>
              <a:buChar char="•"/>
            </a:pPr>
            <a:r>
              <a:rPr lang="en-US" sz="1700"/>
              <a:t>Role of insulin in lowering blood glucose</a:t>
            </a:r>
          </a:p>
          <a:p>
            <a:pPr marL="285750" indent="-285750">
              <a:lnSpc>
                <a:spcPct val="90000"/>
              </a:lnSpc>
              <a:spcAft>
                <a:spcPts val="1000"/>
              </a:spcAft>
              <a:buClr>
                <a:schemeClr val="tx1"/>
              </a:buClr>
              <a:buSzPct val="100000"/>
              <a:buFont typeface="Arial"/>
              <a:buChar char="•"/>
            </a:pPr>
            <a:endParaRPr lang="en-US" sz="1700"/>
          </a:p>
          <a:p>
            <a:pPr marL="285750" indent="-285750">
              <a:lnSpc>
                <a:spcPct val="90000"/>
              </a:lnSpc>
              <a:spcAft>
                <a:spcPts val="1000"/>
              </a:spcAft>
              <a:buClr>
                <a:schemeClr val="tx1"/>
              </a:buClr>
              <a:buSzPct val="100000"/>
              <a:buFont typeface="Arial"/>
              <a:buChar char="•"/>
            </a:pPr>
            <a:endParaRPr lang="en-US" sz="1700"/>
          </a:p>
          <a:p>
            <a:pPr marL="285750" indent="-285750">
              <a:lnSpc>
                <a:spcPct val="90000"/>
              </a:lnSpc>
              <a:spcAft>
                <a:spcPts val="1000"/>
              </a:spcAft>
              <a:buClr>
                <a:schemeClr val="tx1"/>
              </a:buClr>
              <a:buSzPct val="100000"/>
              <a:buFont typeface="Arial"/>
              <a:buChar char="•"/>
            </a:pPr>
            <a:r>
              <a:rPr lang="en-US" sz="1700"/>
              <a:t>Role of glucagon in raising blood glucose</a:t>
            </a:r>
          </a:p>
          <a:p>
            <a:pPr marL="285750" indent="-285750">
              <a:lnSpc>
                <a:spcPct val="90000"/>
              </a:lnSpc>
              <a:spcAft>
                <a:spcPts val="1000"/>
              </a:spcAft>
              <a:buClr>
                <a:schemeClr val="tx1"/>
              </a:buClr>
              <a:buSzPct val="100000"/>
              <a:buFont typeface="Arial"/>
              <a:buChar char="•"/>
            </a:pPr>
            <a:endParaRPr lang="en-US" sz="1700"/>
          </a:p>
          <a:p>
            <a:pPr marL="285750" indent="-285750">
              <a:lnSpc>
                <a:spcPct val="90000"/>
              </a:lnSpc>
              <a:spcAft>
                <a:spcPts val="1000"/>
              </a:spcAft>
              <a:buClr>
                <a:schemeClr val="tx1"/>
              </a:buClr>
              <a:buSzPct val="100000"/>
              <a:buFont typeface="Arial"/>
              <a:buChar char="•"/>
            </a:pPr>
            <a:endParaRPr lang="en-US" sz="1700"/>
          </a:p>
          <a:p>
            <a:pPr marL="285750" indent="-285750">
              <a:lnSpc>
                <a:spcPct val="90000"/>
              </a:lnSpc>
              <a:spcAft>
                <a:spcPts val="1000"/>
              </a:spcAft>
              <a:buClr>
                <a:schemeClr val="tx1"/>
              </a:buClr>
              <a:buSzPct val="100000"/>
              <a:buFont typeface="Arial"/>
              <a:buChar char="•"/>
            </a:pPr>
            <a:r>
              <a:rPr lang="en-US" sz="1700"/>
              <a:t>Homeostasis of blood sugar</a:t>
            </a:r>
          </a:p>
          <a:p>
            <a:pPr marL="285750" indent="-285750">
              <a:lnSpc>
                <a:spcPct val="90000"/>
              </a:lnSpc>
              <a:spcAft>
                <a:spcPts val="1000"/>
              </a:spcAft>
              <a:buClr>
                <a:schemeClr val="tx1"/>
              </a:buClr>
              <a:buSzPct val="100000"/>
              <a:buFont typeface="Arial"/>
              <a:buChar char="•"/>
            </a:pPr>
            <a:endParaRPr lang="en-US" sz="1700"/>
          </a:p>
          <a:p>
            <a:pPr marL="285750" indent="-285750">
              <a:lnSpc>
                <a:spcPct val="90000"/>
              </a:lnSpc>
              <a:spcAft>
                <a:spcPts val="1000"/>
              </a:spcAft>
              <a:buClr>
                <a:schemeClr val="tx1"/>
              </a:buClr>
              <a:buSzPct val="100000"/>
              <a:buFont typeface="Arial"/>
              <a:buChar char="•"/>
            </a:pPr>
            <a:endParaRPr lang="en-US" sz="1700"/>
          </a:p>
          <a:p>
            <a:pPr marL="285750" indent="-285750">
              <a:lnSpc>
                <a:spcPct val="90000"/>
              </a:lnSpc>
              <a:spcAft>
                <a:spcPts val="1000"/>
              </a:spcAft>
              <a:buClr>
                <a:schemeClr val="tx1"/>
              </a:buClr>
              <a:buSzPct val="100000"/>
              <a:buFont typeface="Arial"/>
              <a:buChar char="•"/>
            </a:pPr>
            <a:r>
              <a:rPr lang="en-US" sz="1700"/>
              <a:t>Hormonal response after meals</a:t>
            </a:r>
          </a:p>
        </p:txBody>
      </p:sp>
      <p:pic>
        <p:nvPicPr>
          <p:cNvPr id="23" name="Audio 22">
            <a:extLst>
              <a:ext uri="{FF2B5EF4-FFF2-40B4-BE49-F238E27FC236}">
                <a16:creationId xmlns:a16="http://schemas.microsoft.com/office/drawing/2014/main" id="{1FEC3DD8-1055-8C64-54FC-EFA76B7533A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82611485"/>
      </p:ext>
    </p:extLst>
  </p:cSld>
  <p:clrMapOvr>
    <a:masterClrMapping/>
  </p:clrMapOvr>
  <mc:AlternateContent xmlns:mc="http://schemas.openxmlformats.org/markup-compatibility/2006">
    <mc:Choice xmlns:p14="http://schemas.microsoft.com/office/powerpoint/2010/main" Requires="p14">
      <p:transition spd="slow" p14:dur="2000" advTm="56639"/>
    </mc:Choice>
    <mc:Fallback>
      <p:transition spd="slow" advTm="56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6BB9E-474E-F149-D981-E0077AC82367}"/>
              </a:ext>
            </a:extLst>
          </p:cNvPr>
          <p:cNvSpPr>
            <a:spLocks noGrp="1"/>
          </p:cNvSpPr>
          <p:nvPr>
            <p:ph type="title"/>
          </p:nvPr>
        </p:nvSpPr>
        <p:spPr>
          <a:xfrm>
            <a:off x="1993806" y="1354669"/>
            <a:ext cx="7003050" cy="915565"/>
          </a:xfrm>
        </p:spPr>
        <p:txBody>
          <a:bodyPr vert="horz" lIns="91440" tIns="45720" rIns="91440" bIns="45720" rtlCol="0" anchor="b">
            <a:normAutofit fontScale="90000"/>
          </a:bodyPr>
          <a:lstStyle/>
          <a:p>
            <a:pPr algn="ctr">
              <a:lnSpc>
                <a:spcPct val="90000"/>
              </a:lnSpc>
            </a:pPr>
            <a:r>
              <a:rPr lang="en-US" sz="5100" dirty="0"/>
              <a:t>What is Type 2 diabetes mellitus ?</a:t>
            </a:r>
            <a:br>
              <a:rPr lang="en-US" sz="5100" dirty="0"/>
            </a:br>
            <a:endParaRPr lang="en-US" sz="5100" dirty="0"/>
          </a:p>
        </p:txBody>
      </p:sp>
      <p:pic>
        <p:nvPicPr>
          <p:cNvPr id="12" name="Picture 11" descr="A infographic of diabetes&#10;&#10;AI-generated content may be incorrect.">
            <a:extLst>
              <a:ext uri="{FF2B5EF4-FFF2-40B4-BE49-F238E27FC236}">
                <a16:creationId xmlns:a16="http://schemas.microsoft.com/office/drawing/2014/main" id="{2CE505BC-5969-4750-1968-759A68F6E94B}"/>
              </a:ext>
            </a:extLst>
          </p:cNvPr>
          <p:cNvPicPr>
            <a:picLocks noChangeAspect="1"/>
          </p:cNvPicPr>
          <p:nvPr/>
        </p:nvPicPr>
        <p:blipFill>
          <a:blip r:embed="rId6"/>
          <a:stretch>
            <a:fillRect/>
          </a:stretch>
        </p:blipFill>
        <p:spPr>
          <a:xfrm>
            <a:off x="3100552" y="1812451"/>
            <a:ext cx="5991297" cy="3392398"/>
          </a:xfrm>
          <a:prstGeom prst="rect">
            <a:avLst/>
          </a:prstGeom>
        </p:spPr>
      </p:pic>
      <p:sp>
        <p:nvSpPr>
          <p:cNvPr id="13" name="Cloud 12">
            <a:extLst>
              <a:ext uri="{FF2B5EF4-FFF2-40B4-BE49-F238E27FC236}">
                <a16:creationId xmlns:a16="http://schemas.microsoft.com/office/drawing/2014/main" id="{07BFDFBD-6452-453F-AFCD-C17E392E9B36}"/>
              </a:ext>
            </a:extLst>
          </p:cNvPr>
          <p:cNvSpPr/>
          <p:nvPr/>
        </p:nvSpPr>
        <p:spPr>
          <a:xfrm>
            <a:off x="9185163" y="599090"/>
            <a:ext cx="2744078" cy="199696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Chronic </a:t>
            </a:r>
            <a:r>
              <a:rPr lang="en-US" sz="1200" dirty="0" err="1">
                <a:latin typeface="Arial" panose="020B0604020202020204" pitchFamily="34" charset="0"/>
                <a:cs typeface="Arial" panose="020B0604020202020204" pitchFamily="34" charset="0"/>
              </a:rPr>
              <a:t>Hyperglycaemia</a:t>
            </a:r>
            <a:r>
              <a:rPr lang="en-US" sz="1200" dirty="0">
                <a:latin typeface="Arial" panose="020B0604020202020204" pitchFamily="34" charset="0"/>
                <a:cs typeface="Arial" panose="020B0604020202020204" pitchFamily="34" charset="0"/>
              </a:rPr>
              <a:t>: Long-term high blood sugar that damages organ</a:t>
            </a:r>
          </a:p>
        </p:txBody>
      </p:sp>
      <p:sp>
        <p:nvSpPr>
          <p:cNvPr id="14" name="Left Arrow Callout 13">
            <a:extLst>
              <a:ext uri="{FF2B5EF4-FFF2-40B4-BE49-F238E27FC236}">
                <a16:creationId xmlns:a16="http://schemas.microsoft.com/office/drawing/2014/main" id="{FD3A65C9-6DBF-8E22-C25F-E55F0C391A22}"/>
              </a:ext>
            </a:extLst>
          </p:cNvPr>
          <p:cNvSpPr/>
          <p:nvPr/>
        </p:nvSpPr>
        <p:spPr>
          <a:xfrm>
            <a:off x="9295521" y="3746939"/>
            <a:ext cx="2523361" cy="2290999"/>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err="1">
                <a:latin typeface="Arial" panose="020B0604020202020204" pitchFamily="34" charset="0"/>
                <a:cs typeface="Arial" panose="020B0604020202020204" pitchFamily="34" charset="0"/>
              </a:rPr>
              <a:t>Longlife</a:t>
            </a:r>
            <a:r>
              <a:rPr lang="en-US" sz="1200" dirty="0">
                <a:latin typeface="Arial" panose="020B0604020202020204" pitchFamily="34" charset="0"/>
                <a:cs typeface="Arial" panose="020B0604020202020204" pitchFamily="34" charset="0"/>
              </a:rPr>
              <a:t> metabolic conditions: Ongoing disorder affecting how the body regulates and uses energy</a:t>
            </a:r>
          </a:p>
        </p:txBody>
      </p:sp>
      <p:sp>
        <p:nvSpPr>
          <p:cNvPr id="15" name="Right Arrow Callout 14">
            <a:extLst>
              <a:ext uri="{FF2B5EF4-FFF2-40B4-BE49-F238E27FC236}">
                <a16:creationId xmlns:a16="http://schemas.microsoft.com/office/drawing/2014/main" id="{DC95703F-E01B-A836-D5E0-5FD89AEE9ECF}"/>
              </a:ext>
            </a:extLst>
          </p:cNvPr>
          <p:cNvSpPr/>
          <p:nvPr/>
        </p:nvSpPr>
        <p:spPr>
          <a:xfrm>
            <a:off x="483476" y="1103898"/>
            <a:ext cx="2238702" cy="2325102"/>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Insulin Resistance: Body´s cell stop responding properly to insulin, causing higher blood glucose.</a:t>
            </a:r>
          </a:p>
        </p:txBody>
      </p:sp>
      <p:sp>
        <p:nvSpPr>
          <p:cNvPr id="16" name="Cloud 15">
            <a:extLst>
              <a:ext uri="{FF2B5EF4-FFF2-40B4-BE49-F238E27FC236}">
                <a16:creationId xmlns:a16="http://schemas.microsoft.com/office/drawing/2014/main" id="{DBA3F012-4817-28CD-23F2-8279ADD54FAC}"/>
              </a:ext>
            </a:extLst>
          </p:cNvPr>
          <p:cNvSpPr/>
          <p:nvPr/>
        </p:nvSpPr>
        <p:spPr>
          <a:xfrm>
            <a:off x="144715" y="4587767"/>
            <a:ext cx="2854001" cy="187071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Beta-cell dysfunction: Pancreatic beta cells produce less insulin over time.</a:t>
            </a:r>
          </a:p>
        </p:txBody>
      </p:sp>
      <p:pic>
        <p:nvPicPr>
          <p:cNvPr id="6" name="Audio 5">
            <a:extLst>
              <a:ext uri="{FF2B5EF4-FFF2-40B4-BE49-F238E27FC236}">
                <a16:creationId xmlns:a16="http://schemas.microsoft.com/office/drawing/2014/main" id="{70A4B5B0-4060-17C5-5150-E07A29BF262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9417834"/>
      </p:ext>
    </p:extLst>
  </p:cSld>
  <p:clrMapOvr>
    <a:masterClrMapping/>
  </p:clrMapOvr>
  <mc:AlternateContent xmlns:mc="http://schemas.openxmlformats.org/markup-compatibility/2006">
    <mc:Choice xmlns:p14="http://schemas.microsoft.com/office/powerpoint/2010/main" Requires="p14">
      <p:transition spd="slow" p14:dur="2000" advTm="45020"/>
    </mc:Choice>
    <mc:Fallback>
      <p:transition spd="slow" advTm="45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8" name="Content Placeholder 7" descr="A diagram of a person's life cycle&#10;&#10;AI-generated content may be incorrect.">
            <a:extLst>
              <a:ext uri="{FF2B5EF4-FFF2-40B4-BE49-F238E27FC236}">
                <a16:creationId xmlns:a16="http://schemas.microsoft.com/office/drawing/2014/main" id="{6FE7AF32-172F-BC89-48F9-BCD0CD22B859}"/>
              </a:ext>
            </a:extLst>
          </p:cNvPr>
          <p:cNvPicPr>
            <a:picLocks noChangeAspect="1"/>
          </p:cNvPicPr>
          <p:nvPr/>
        </p:nvPicPr>
        <p:blipFill>
          <a:blip r:embed="rId6"/>
          <a:srcRect r="9416"/>
          <a:stretch>
            <a:fillRect/>
          </a:stretch>
        </p:blipFill>
        <p:spPr>
          <a:xfrm>
            <a:off x="20" y="975"/>
            <a:ext cx="7552924" cy="6858000"/>
          </a:xfrm>
          <a:prstGeom prst="rect">
            <a:avLst/>
          </a:prstGeom>
        </p:spPr>
      </p:pic>
      <p:sp>
        <p:nvSpPr>
          <p:cNvPr id="2" name="Title 1">
            <a:extLst>
              <a:ext uri="{FF2B5EF4-FFF2-40B4-BE49-F238E27FC236}">
                <a16:creationId xmlns:a16="http://schemas.microsoft.com/office/drawing/2014/main" id="{9403DC39-945A-0B33-E02B-20B7505AD171}"/>
              </a:ext>
            </a:extLst>
          </p:cNvPr>
          <p:cNvSpPr>
            <a:spLocks noGrp="1"/>
          </p:cNvSpPr>
          <p:nvPr>
            <p:ph type="title"/>
          </p:nvPr>
        </p:nvSpPr>
        <p:spPr>
          <a:xfrm>
            <a:off x="7905135" y="1964267"/>
            <a:ext cx="3254990" cy="2421464"/>
          </a:xfrm>
        </p:spPr>
        <p:txBody>
          <a:bodyPr vert="horz" lIns="91440" tIns="45720" rIns="91440" bIns="45720" rtlCol="0" anchor="b">
            <a:normAutofit/>
          </a:bodyPr>
          <a:lstStyle/>
          <a:p>
            <a:pPr algn="r">
              <a:lnSpc>
                <a:spcPct val="90000"/>
              </a:lnSpc>
            </a:pPr>
            <a:r>
              <a:rPr lang="en-US" sz="4100" dirty="0"/>
              <a:t>Impact of T2DM on Body Systems</a:t>
            </a:r>
          </a:p>
        </p:txBody>
      </p:sp>
      <p:pic>
        <p:nvPicPr>
          <p:cNvPr id="19" name="Audio 18">
            <a:extLst>
              <a:ext uri="{FF2B5EF4-FFF2-40B4-BE49-F238E27FC236}">
                <a16:creationId xmlns:a16="http://schemas.microsoft.com/office/drawing/2014/main" id="{0EC5A30C-9816-9646-F5DC-721ABE40827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58533157"/>
      </p:ext>
    </p:extLst>
  </p:cSld>
  <p:clrMapOvr>
    <a:masterClrMapping/>
  </p:clrMapOvr>
  <mc:AlternateContent xmlns:mc="http://schemas.openxmlformats.org/markup-compatibility/2006">
    <mc:Choice xmlns:p14="http://schemas.microsoft.com/office/powerpoint/2010/main" Requires="p14">
      <p:transition spd="slow" p14:dur="2000" advTm="52313"/>
    </mc:Choice>
    <mc:Fallback>
      <p:transition spd="slow" advTm="52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9"/>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 name="Picture 4" descr="3D art of a person">
            <a:extLst>
              <a:ext uri="{FF2B5EF4-FFF2-40B4-BE49-F238E27FC236}">
                <a16:creationId xmlns:a16="http://schemas.microsoft.com/office/drawing/2014/main" id="{5D2208EF-D675-557A-792E-10DBDDAE8B90}"/>
              </a:ext>
            </a:extLst>
          </p:cNvPr>
          <p:cNvPicPr>
            <a:picLocks noChangeAspect="1"/>
          </p:cNvPicPr>
          <p:nvPr/>
        </p:nvPicPr>
        <p:blipFill>
          <a:blip r:embed="rId6"/>
          <a:srcRect l="9091" t="24869" b="2399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DA6BABB-439C-28B3-E509-D306888BA25D}"/>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dirty="0"/>
              <a:t>Fictional Patient Profile</a:t>
            </a:r>
            <a:br>
              <a:rPr lang="en-US" sz="4800" dirty="0"/>
            </a:br>
            <a:endParaRPr lang="en-US" sz="4800" dirty="0"/>
          </a:p>
        </p:txBody>
      </p:sp>
      <p:sp>
        <p:nvSpPr>
          <p:cNvPr id="6" name="TextBox 5">
            <a:extLst>
              <a:ext uri="{FF2B5EF4-FFF2-40B4-BE49-F238E27FC236}">
                <a16:creationId xmlns:a16="http://schemas.microsoft.com/office/drawing/2014/main" id="{1ACC53B1-C245-D6D5-E47D-7BA459727F26}"/>
              </a:ext>
            </a:extLst>
          </p:cNvPr>
          <p:cNvSpPr txBox="1"/>
          <p:nvPr/>
        </p:nvSpPr>
        <p:spPr>
          <a:xfrm>
            <a:off x="7836310" y="4660490"/>
            <a:ext cx="3323815" cy="923330"/>
          </a:xfrm>
          <a:prstGeom prst="rect">
            <a:avLst/>
          </a:prstGeom>
          <a:noFill/>
        </p:spPr>
        <p:txBody>
          <a:bodyPr wrap="square" rtlCol="0">
            <a:spAutoFit/>
          </a:bodyPr>
          <a:lstStyle/>
          <a:p>
            <a:r>
              <a:rPr lang="en-US" b="1" dirty="0" err="1">
                <a:latin typeface="Arial" panose="020B0604020202020204" pitchFamily="34" charset="0"/>
                <a:cs typeface="Arial" panose="020B0604020202020204" pitchFamily="34" charset="0"/>
              </a:rPr>
              <a:t>Mr</a:t>
            </a:r>
            <a:r>
              <a:rPr lang="en-US" b="1" dirty="0">
                <a:latin typeface="Arial" panose="020B0604020202020204" pitchFamily="34" charset="0"/>
                <a:cs typeface="Arial" panose="020B0604020202020204" pitchFamily="34" charset="0"/>
              </a:rPr>
              <a:t> James Smith</a:t>
            </a:r>
          </a:p>
          <a:p>
            <a:r>
              <a:rPr lang="en-US" b="1" dirty="0">
                <a:latin typeface="Arial" panose="020B0604020202020204" pitchFamily="34" charset="0"/>
                <a:cs typeface="Arial" panose="020B0604020202020204" pitchFamily="34" charset="0"/>
              </a:rPr>
              <a:t>55 years old, office worker</a:t>
            </a:r>
          </a:p>
          <a:p>
            <a:r>
              <a:rPr lang="en-US" b="1" dirty="0">
                <a:latin typeface="Arial" panose="020B0604020202020204" pitchFamily="34" charset="0"/>
                <a:cs typeface="Arial" panose="020B0604020202020204" pitchFamily="34" charset="0"/>
              </a:rPr>
              <a:t>BMI 32</a:t>
            </a:r>
          </a:p>
        </p:txBody>
      </p:sp>
      <p:pic>
        <p:nvPicPr>
          <p:cNvPr id="20" name="Audio 19">
            <a:extLst>
              <a:ext uri="{FF2B5EF4-FFF2-40B4-BE49-F238E27FC236}">
                <a16:creationId xmlns:a16="http://schemas.microsoft.com/office/drawing/2014/main" id="{56264A9A-5632-A441-C2E8-8C7ACC5E1F8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38032146"/>
      </p:ext>
    </p:extLst>
  </p:cSld>
  <p:clrMapOvr>
    <a:masterClrMapping/>
  </p:clrMapOvr>
  <mc:AlternateContent xmlns:mc="http://schemas.openxmlformats.org/markup-compatibility/2006">
    <mc:Choice xmlns:p14="http://schemas.microsoft.com/office/powerpoint/2010/main" Requires="p14">
      <p:transition spd="slow" p14:dur="2000" advTm="52791"/>
    </mc:Choice>
    <mc:Fallback>
      <p:transition spd="slow" advTm="52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5">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5"/>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25EBA47C-D95E-0928-C2FC-4238315B5003}"/>
              </a:ext>
            </a:extLst>
          </p:cNvPr>
          <p:cNvSpPr txBox="1"/>
          <p:nvPr/>
        </p:nvSpPr>
        <p:spPr>
          <a:xfrm>
            <a:off x="685801" y="643466"/>
            <a:ext cx="2590799" cy="4995333"/>
          </a:xfrm>
          <a:prstGeom prst="rect">
            <a:avLst/>
          </a:prstGeom>
        </p:spPr>
        <p:txBody>
          <a:bodyPr vert="horz" lIns="91440" tIns="45720" rIns="91440" bIns="45720" rtlCol="0" anchor="ctr">
            <a:normAutofit/>
          </a:bodyPr>
          <a:lstStyle/>
          <a:p>
            <a:pPr>
              <a:spcBef>
                <a:spcPct val="0"/>
              </a:spcBef>
              <a:spcAft>
                <a:spcPts val="600"/>
              </a:spcAft>
            </a:pPr>
            <a:r>
              <a:rPr lang="en-US" sz="3600" cap="all">
                <a:ln w="3175" cmpd="sng">
                  <a:noFill/>
                </a:ln>
                <a:solidFill>
                  <a:srgbClr val="FFFFFF"/>
                </a:solidFill>
                <a:latin typeface="+mj-lt"/>
                <a:ea typeface="+mj-ea"/>
                <a:cs typeface="+mj-cs"/>
              </a:rPr>
              <a:t>Risk Factors</a:t>
            </a:r>
          </a:p>
        </p:txBody>
      </p:sp>
      <p:graphicFrame>
        <p:nvGraphicFramePr>
          <p:cNvPr id="9" name="TextBox 1">
            <a:extLst>
              <a:ext uri="{FF2B5EF4-FFF2-40B4-BE49-F238E27FC236}">
                <a16:creationId xmlns:a16="http://schemas.microsoft.com/office/drawing/2014/main" id="{4A1D9563-314C-B8B6-A295-57BA342D90BA}"/>
              </a:ext>
            </a:extLst>
          </p:cNvPr>
          <p:cNvGraphicFramePr/>
          <p:nvPr>
            <p:extLst>
              <p:ext uri="{D42A27DB-BD31-4B8C-83A1-F6EECF244321}">
                <p14:modId xmlns:p14="http://schemas.microsoft.com/office/powerpoint/2010/main" val="3286714206"/>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4" name="Audio 23">
            <a:extLst>
              <a:ext uri="{FF2B5EF4-FFF2-40B4-BE49-F238E27FC236}">
                <a16:creationId xmlns:a16="http://schemas.microsoft.com/office/drawing/2014/main" id="{AD354B4C-E0C1-876F-1C76-6E6A9E4E32C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66885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2313"/>
    </mc:Choice>
    <mc:Fallback>
      <p:transition spd="slow" advTm="82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14B90E5-50D0-0A52-20D2-0039952A63EA}"/>
              </a:ext>
            </a:extLst>
          </p:cNvPr>
          <p:cNvPicPr>
            <a:picLocks noChangeAspect="1"/>
          </p:cNvPicPr>
          <p:nvPr/>
        </p:nvPicPr>
        <p:blipFill>
          <a:blip r:embed="rId6">
            <a:alphaModFix amt="20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C721727-7213-AE0E-FE77-AC8775ED0798}"/>
              </a:ext>
            </a:extLst>
          </p:cNvPr>
          <p:cNvSpPr>
            <a:spLocks noGrp="1"/>
          </p:cNvSpPr>
          <p:nvPr>
            <p:ph type="title"/>
          </p:nvPr>
        </p:nvSpPr>
        <p:spPr/>
        <p:txBody>
          <a:bodyPr>
            <a:normAutofit/>
          </a:bodyPr>
          <a:lstStyle/>
          <a:p>
            <a:r>
              <a:rPr lang="en-US" dirty="0"/>
              <a:t>Goals of Care Plan </a:t>
            </a:r>
          </a:p>
        </p:txBody>
      </p:sp>
      <p:graphicFrame>
        <p:nvGraphicFramePr>
          <p:cNvPr id="7" name="Diagram 6">
            <a:extLst>
              <a:ext uri="{FF2B5EF4-FFF2-40B4-BE49-F238E27FC236}">
                <a16:creationId xmlns:a16="http://schemas.microsoft.com/office/drawing/2014/main" id="{24B481D7-2D9F-8173-8A5C-5D6CD38B84B6}"/>
              </a:ext>
            </a:extLst>
          </p:cNvPr>
          <p:cNvGraphicFramePr/>
          <p:nvPr>
            <p:extLst>
              <p:ext uri="{D42A27DB-BD31-4B8C-83A1-F6EECF244321}">
                <p14:modId xmlns:p14="http://schemas.microsoft.com/office/powerpoint/2010/main" val="3581402182"/>
              </p:ext>
            </p:extLst>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 name="Audio 5">
            <a:extLst>
              <a:ext uri="{FF2B5EF4-FFF2-40B4-BE49-F238E27FC236}">
                <a16:creationId xmlns:a16="http://schemas.microsoft.com/office/drawing/2014/main" id="{1FFA2797-C96E-7BB3-5B0A-436A111886F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37690764"/>
      </p:ext>
    </p:extLst>
  </p:cSld>
  <p:clrMapOvr>
    <a:masterClrMapping/>
  </p:clrMapOvr>
  <mc:AlternateContent xmlns:mc="http://schemas.openxmlformats.org/markup-compatibility/2006">
    <mc:Choice xmlns:p14="http://schemas.microsoft.com/office/powerpoint/2010/main" Requires="p14">
      <p:transition spd="slow" p14:dur="2000" advTm="50149"/>
    </mc:Choice>
    <mc:Fallback>
      <p:transition spd="slow" advTm="50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2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5"/>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31ABA2-78D8-4FFA-10A2-93594F6EE4A2}"/>
              </a:ext>
            </a:extLst>
          </p:cNvPr>
          <p:cNvSpPr>
            <a:spLocks noGrp="1"/>
          </p:cNvSpPr>
          <p:nvPr>
            <p:ph type="title"/>
          </p:nvPr>
        </p:nvSpPr>
        <p:spPr>
          <a:xfrm>
            <a:off x="685801" y="643466"/>
            <a:ext cx="2590799" cy="4995333"/>
          </a:xfrm>
        </p:spPr>
        <p:txBody>
          <a:bodyPr vert="horz" lIns="91440" tIns="45720" rIns="91440" bIns="45720" rtlCol="0">
            <a:normAutofit/>
          </a:bodyPr>
          <a:lstStyle/>
          <a:p>
            <a:r>
              <a:rPr lang="en-US" sz="3300">
                <a:solidFill>
                  <a:srgbClr val="FFFFFF"/>
                </a:solidFill>
              </a:rPr>
              <a:t>Monitoring &amp; Assessment</a:t>
            </a:r>
          </a:p>
        </p:txBody>
      </p:sp>
      <p:graphicFrame>
        <p:nvGraphicFramePr>
          <p:cNvPr id="14" name="TextBox 3">
            <a:extLst>
              <a:ext uri="{FF2B5EF4-FFF2-40B4-BE49-F238E27FC236}">
                <a16:creationId xmlns:a16="http://schemas.microsoft.com/office/drawing/2014/main" id="{8CCC30D1-378C-953F-AD01-134A24801156}"/>
              </a:ext>
            </a:extLst>
          </p:cNvPr>
          <p:cNvGraphicFramePr/>
          <p:nvPr>
            <p:extLst>
              <p:ext uri="{D42A27DB-BD31-4B8C-83A1-F6EECF244321}">
                <p14:modId xmlns:p14="http://schemas.microsoft.com/office/powerpoint/2010/main" val="4050029982"/>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extLst>
              <a:ext uri="{FF2B5EF4-FFF2-40B4-BE49-F238E27FC236}">
                <a16:creationId xmlns:a16="http://schemas.microsoft.com/office/drawing/2014/main" id="{CF5F75F9-546A-27FC-039A-1FA5DA267B4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330125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0179"/>
    </mc:Choice>
    <mc:Fallback>
      <p:transition spd="slow" advTm="50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 name="Picture 4" descr="People holding hands">
            <a:extLst>
              <a:ext uri="{FF2B5EF4-FFF2-40B4-BE49-F238E27FC236}">
                <a16:creationId xmlns:a16="http://schemas.microsoft.com/office/drawing/2014/main" id="{D5BD832F-5BF1-BFCC-A561-AEDC3AC1266A}"/>
              </a:ext>
            </a:extLst>
          </p:cNvPr>
          <p:cNvPicPr>
            <a:picLocks noChangeAspect="1"/>
          </p:cNvPicPr>
          <p:nvPr/>
        </p:nvPicPr>
        <p:blipFill>
          <a:blip r:embed="rId6"/>
          <a:srcRect l="9091" t="2339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FA10AFC-119E-FB22-31D9-6AAE95871FB7}"/>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a:t>Treatment Options</a:t>
            </a:r>
          </a:p>
        </p:txBody>
      </p:sp>
      <p:graphicFrame>
        <p:nvGraphicFramePr>
          <p:cNvPr id="7" name="TextBox 2">
            <a:extLst>
              <a:ext uri="{FF2B5EF4-FFF2-40B4-BE49-F238E27FC236}">
                <a16:creationId xmlns:a16="http://schemas.microsoft.com/office/drawing/2014/main" id="{79459AD1-E0CA-372F-109D-B40DB14B6DA3}"/>
              </a:ext>
            </a:extLst>
          </p:cNvPr>
          <p:cNvGraphicFramePr/>
          <p:nvPr>
            <p:extLst>
              <p:ext uri="{D42A27DB-BD31-4B8C-83A1-F6EECF244321}">
                <p14:modId xmlns:p14="http://schemas.microsoft.com/office/powerpoint/2010/main" val="3129198483"/>
              </p:ext>
            </p:extLst>
          </p:nvPr>
        </p:nvGraphicFramePr>
        <p:xfrm>
          <a:off x="641912" y="702729"/>
          <a:ext cx="6516303" cy="424731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 name="Audio 7">
            <a:extLst>
              <a:ext uri="{FF2B5EF4-FFF2-40B4-BE49-F238E27FC236}">
                <a16:creationId xmlns:a16="http://schemas.microsoft.com/office/drawing/2014/main" id="{86072E89-968D-A96C-CAB5-940707920E4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84438996"/>
      </p:ext>
    </p:extLst>
  </p:cSld>
  <p:clrMapOvr>
    <a:masterClrMapping/>
  </p:clrMapOvr>
  <mc:AlternateContent xmlns:mc="http://schemas.openxmlformats.org/markup-compatibility/2006">
    <mc:Choice xmlns:p14="http://schemas.microsoft.com/office/powerpoint/2010/main" Requires="p14">
      <p:transition spd="slow" p14:dur="2000" advTm="55252"/>
    </mc:Choice>
    <mc:Fallback>
      <p:transition spd="slow" advTm="55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B6C89-A00B-0CCF-AF9B-B20144C3D7E2}"/>
              </a:ext>
            </a:extLst>
          </p:cNvPr>
          <p:cNvSpPr>
            <a:spLocks noGrp="1"/>
          </p:cNvSpPr>
          <p:nvPr>
            <p:ph type="title"/>
          </p:nvPr>
        </p:nvSpPr>
        <p:spPr>
          <a:xfrm>
            <a:off x="7865806" y="643463"/>
            <a:ext cx="3706762" cy="1608124"/>
          </a:xfrm>
        </p:spPr>
        <p:txBody>
          <a:bodyPr vert="horz" lIns="91440" tIns="45720" rIns="91440" bIns="45720" rtlCol="0" anchor="ctr">
            <a:normAutofit/>
          </a:bodyPr>
          <a:lstStyle/>
          <a:p>
            <a:pPr>
              <a:lnSpc>
                <a:spcPct val="90000"/>
              </a:lnSpc>
            </a:pPr>
            <a:r>
              <a:rPr lang="en-US" dirty="0"/>
              <a:t>Daily Care Routine</a:t>
            </a:r>
            <a:br>
              <a:rPr lang="en-US" dirty="0"/>
            </a:br>
            <a:endParaRPr lang="en-US"/>
          </a:p>
        </p:txBody>
      </p:sp>
      <p:sp>
        <p:nvSpPr>
          <p:cNvPr id="3" name="TextBox 2">
            <a:extLst>
              <a:ext uri="{FF2B5EF4-FFF2-40B4-BE49-F238E27FC236}">
                <a16:creationId xmlns:a16="http://schemas.microsoft.com/office/drawing/2014/main" id="{D472987D-5AD5-FFF0-AA34-CD0728ED2349}"/>
              </a:ext>
            </a:extLst>
          </p:cNvPr>
          <p:cNvSpPr txBox="1"/>
          <p:nvPr/>
        </p:nvSpPr>
        <p:spPr>
          <a:xfrm>
            <a:off x="7865806" y="2251587"/>
            <a:ext cx="3706762" cy="3972232"/>
          </a:xfrm>
          <a:prstGeom prst="rect">
            <a:avLst/>
          </a:prstGeom>
        </p:spPr>
        <p:txBody>
          <a:bodyPr vert="horz" lIns="91440" tIns="45720" rIns="91440" bIns="45720" rtlCol="0" anchor="ctr">
            <a:normAutofit/>
          </a:bodyPr>
          <a:lstStyle/>
          <a:p>
            <a:pPr>
              <a:spcAft>
                <a:spcPts val="1000"/>
              </a:spcAft>
              <a:buClr>
                <a:schemeClr val="tx1"/>
              </a:buClr>
              <a:buSzPct val="100000"/>
              <a:buFont typeface="Arial"/>
              <a:buChar char="•"/>
            </a:pPr>
            <a:r>
              <a:rPr lang="en-US" dirty="0"/>
              <a:t>This routine promotes stability in glucose levels and reduces the risk of acute and chronic complications (NHS, 2023)</a:t>
            </a:r>
          </a:p>
        </p:txBody>
      </p:sp>
      <p:sp>
        <p:nvSpPr>
          <p:cNvPr id="15" name="TextBox 14">
            <a:extLst>
              <a:ext uri="{FF2B5EF4-FFF2-40B4-BE49-F238E27FC236}">
                <a16:creationId xmlns:a16="http://schemas.microsoft.com/office/drawing/2014/main" id="{42CFD829-B891-B455-24FC-8A806EB9467B}"/>
              </a:ext>
            </a:extLst>
          </p:cNvPr>
          <p:cNvSpPr txBox="1"/>
          <p:nvPr/>
        </p:nvSpPr>
        <p:spPr>
          <a:xfrm>
            <a:off x="844298" y="1096769"/>
            <a:ext cx="4302492" cy="4924425"/>
          </a:xfrm>
          <a:prstGeom prst="rect">
            <a:avLst/>
          </a:prstGeom>
          <a:noFill/>
        </p:spPr>
        <p:txBody>
          <a:bodyPr wrap="square" rtlCol="0">
            <a:spAutoFit/>
          </a:bodyPr>
          <a:lstStyle/>
          <a:p>
            <a:pPr>
              <a:spcAft>
                <a:spcPts val="600"/>
              </a:spcAft>
            </a:pPr>
            <a:r>
              <a:rPr lang="en-GB" sz="1600" dirty="0">
                <a:latin typeface="Arial" panose="020B0604020202020204" pitchFamily="34" charset="0"/>
                <a:cs typeface="Arial" panose="020B0604020202020204" pitchFamily="34" charset="0"/>
              </a:rPr>
              <a:t>A structured daily routine supports long-term management. For Mr Smith, this includes:</a:t>
            </a:r>
            <a:endParaRPr lang="en-GB" sz="1600">
              <a:latin typeface="Arial" panose="020B0604020202020204" pitchFamily="34" charset="0"/>
              <a:cs typeface="Arial" panose="020B0604020202020204" pitchFamily="34" charset="0"/>
            </a:endParaRPr>
          </a:p>
          <a:p>
            <a:pPr>
              <a:spcAft>
                <a:spcPts val="600"/>
              </a:spcAft>
            </a:pPr>
            <a:br>
              <a:rPr lang="en-GB" sz="1600" dirty="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Monitoring blood glucose levels as recommended.</a:t>
            </a:r>
            <a:endParaRPr lang="en-GB" sz="160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Taking prescribed medications at consistent times.</a:t>
            </a:r>
            <a:endParaRPr lang="en-GB" sz="160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Eating balanced meals with controlled portion sizes.</a:t>
            </a:r>
            <a:endParaRPr lang="en-GB" sz="160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Incorporating daily physical activity, such as walking.</a:t>
            </a:r>
            <a:endParaRPr lang="en-GB" sz="160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Checking feet regularly for cuts, blisters or changes.</a:t>
            </a:r>
            <a:endParaRPr lang="en-GB" sz="160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Staying hydrated and reducing alcohol intake.</a:t>
            </a:r>
            <a:endParaRPr lang="en-GB" sz="1600">
              <a:latin typeface="Arial" panose="020B0604020202020204" pitchFamily="34" charset="0"/>
              <a:cs typeface="Arial" panose="020B0604020202020204" pitchFamily="34" charset="0"/>
            </a:endParaRPr>
          </a:p>
          <a:p>
            <a:pPr>
              <a:spcAft>
                <a:spcPts val="600"/>
              </a:spcAft>
            </a:pPr>
            <a:endParaRPr lang="en-US"/>
          </a:p>
        </p:txBody>
      </p:sp>
      <p:pic>
        <p:nvPicPr>
          <p:cNvPr id="30" name="Audio 29">
            <a:extLst>
              <a:ext uri="{FF2B5EF4-FFF2-40B4-BE49-F238E27FC236}">
                <a16:creationId xmlns:a16="http://schemas.microsoft.com/office/drawing/2014/main" id="{74A2E794-4AD7-1469-C645-2B550847C8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83244934"/>
      </p:ext>
    </p:extLst>
  </p:cSld>
  <p:clrMapOvr>
    <a:masterClrMapping/>
  </p:clrMapOvr>
  <mc:AlternateContent xmlns:mc="http://schemas.openxmlformats.org/markup-compatibility/2006">
    <mc:Choice xmlns:p14="http://schemas.microsoft.com/office/powerpoint/2010/main" Requires="p14">
      <p:transition spd="slow" p14:dur="2000" advTm="45670"/>
    </mc:Choice>
    <mc:Fallback>
      <p:transition spd="slow" advTm="45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0"/>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632FD-74CD-90DB-7130-8B4AAE4667DD}"/>
              </a:ext>
            </a:extLst>
          </p:cNvPr>
          <p:cNvSpPr>
            <a:spLocks noGrp="1"/>
          </p:cNvSpPr>
          <p:nvPr>
            <p:ph type="title"/>
          </p:nvPr>
        </p:nvSpPr>
        <p:spPr>
          <a:xfrm>
            <a:off x="6297018" y="288910"/>
            <a:ext cx="5147730" cy="1641987"/>
          </a:xfrm>
        </p:spPr>
        <p:txBody>
          <a:bodyPr vert="horz" lIns="91440" tIns="45720" rIns="91440" bIns="45720" rtlCol="0" anchor="ctr">
            <a:normAutofit/>
          </a:bodyPr>
          <a:lstStyle/>
          <a:p>
            <a:r>
              <a:rPr lang="en-US" dirty="0"/>
              <a:t>Communication &amp; Ethical Considerations</a:t>
            </a:r>
          </a:p>
        </p:txBody>
      </p:sp>
      <p:pic>
        <p:nvPicPr>
          <p:cNvPr id="7" name="Graphic 6" descr="Chat">
            <a:extLst>
              <a:ext uri="{FF2B5EF4-FFF2-40B4-BE49-F238E27FC236}">
                <a16:creationId xmlns:a16="http://schemas.microsoft.com/office/drawing/2014/main" id="{93E0A1F0-B49A-55F6-887C-E482C947547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47252" y="639097"/>
            <a:ext cx="5250425"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81A2CF33-13A4-B40A-54F9-416CF7E39415}"/>
              </a:ext>
            </a:extLst>
          </p:cNvPr>
          <p:cNvSpPr txBox="1"/>
          <p:nvPr/>
        </p:nvSpPr>
        <p:spPr>
          <a:xfrm>
            <a:off x="6910087" y="1803575"/>
            <a:ext cx="3229336" cy="5586145"/>
          </a:xfrm>
          <a:prstGeom prst="rect">
            <a:avLst/>
          </a:prstGeom>
          <a:noFill/>
        </p:spPr>
        <p:txBody>
          <a:bodyPr wrap="square" rtlCol="0">
            <a:spAutoFit/>
          </a:bodyPr>
          <a:lstStyle/>
          <a:p>
            <a:pPr>
              <a:spcAft>
                <a:spcPts val="600"/>
              </a:spcAft>
            </a:pPr>
            <a:r>
              <a:rPr lang="en-US" sz="1200" dirty="0">
                <a:latin typeface="Arial" panose="020B0604020202020204" pitchFamily="34" charset="0"/>
                <a:cs typeface="Arial" panose="020B0604020202020204" pitchFamily="34" charset="0"/>
              </a:rPr>
              <a:t>Key Ethical Considerations:</a:t>
            </a:r>
          </a:p>
          <a:p>
            <a:pPr>
              <a:spcAft>
                <a:spcPts val="600"/>
              </a:spcAft>
            </a:pPr>
            <a:endParaRPr lang="en-US" sz="12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care</a:t>
            </a:r>
          </a:p>
          <a:p>
            <a:pPr>
              <a:spcAft>
                <a:spcPts val="600"/>
              </a:spcAft>
            </a:pPr>
            <a:r>
              <a:rPr lang="en-US" sz="1200" dirty="0">
                <a:latin typeface="Arial" panose="020B0604020202020204" pitchFamily="34" charset="0"/>
                <a:cs typeface="Arial" panose="020B0604020202020204" pitchFamily="34" charset="0"/>
              </a:rPr>
              <a:t>Being involved in decisions about treatment.</a:t>
            </a:r>
          </a:p>
          <a:p>
            <a:pPr>
              <a:spcAft>
                <a:spcPts val="600"/>
              </a:spcAft>
            </a:pPr>
            <a:endParaRPr lang="en-US" sz="12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Shared decision-making</a:t>
            </a:r>
          </a:p>
          <a:p>
            <a:pPr>
              <a:spcAft>
                <a:spcPts val="600"/>
              </a:spcAft>
            </a:pPr>
            <a:r>
              <a:rPr lang="en-US" sz="1200" dirty="0">
                <a:latin typeface="Arial" panose="020B0604020202020204" pitchFamily="34" charset="0"/>
                <a:cs typeface="Arial" panose="020B0604020202020204" pitchFamily="34" charset="0"/>
              </a:rPr>
              <a:t>Options should be explained clearly ensuring risk, benefits and alternatives are understood.</a:t>
            </a:r>
          </a:p>
          <a:p>
            <a:pPr>
              <a:spcAft>
                <a:spcPts val="600"/>
              </a:spcAft>
            </a:pPr>
            <a:endParaRPr lang="en-US" sz="12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Confidentiality</a:t>
            </a:r>
          </a:p>
          <a:p>
            <a:pPr>
              <a:spcAft>
                <a:spcPts val="600"/>
              </a:spcAft>
            </a:pPr>
            <a:r>
              <a:rPr lang="en-US" sz="1200" dirty="0">
                <a:latin typeface="Arial" panose="020B0604020202020204" pitchFamily="34" charset="0"/>
                <a:cs typeface="Arial" panose="020B0604020202020204" pitchFamily="34" charset="0"/>
              </a:rPr>
              <a:t>All personal and health information must be stored and shared in accordance with GDPR and NHS standards</a:t>
            </a:r>
          </a:p>
          <a:p>
            <a:pPr>
              <a:spcAft>
                <a:spcPts val="600"/>
              </a:spcAft>
            </a:pPr>
            <a:endParaRPr lang="en-US" sz="12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Accessibility</a:t>
            </a:r>
          </a:p>
          <a:p>
            <a:pPr>
              <a:spcAft>
                <a:spcPts val="600"/>
              </a:spcAft>
            </a:pPr>
            <a:r>
              <a:rPr lang="en-US" sz="1200" dirty="0">
                <a:latin typeface="Arial" panose="020B0604020202020204" pitchFamily="34" charset="0"/>
                <a:cs typeface="Arial" panose="020B0604020202020204" pitchFamily="34" charset="0"/>
              </a:rPr>
              <a:t>Information must be given in a clear and understanding format with opportunity to ask questions and access support</a:t>
            </a:r>
          </a:p>
          <a:p>
            <a:pPr>
              <a:spcAft>
                <a:spcPts val="600"/>
              </a:spcAft>
            </a:pPr>
            <a:endParaRPr lang="en-US" dirty="0"/>
          </a:p>
          <a:p>
            <a:pPr>
              <a:spcAft>
                <a:spcPts val="600"/>
              </a:spcAft>
            </a:pPr>
            <a:endParaRPr lang="en-US" dirty="0"/>
          </a:p>
          <a:p>
            <a:pPr marL="285750" indent="-285750">
              <a:spcAft>
                <a:spcPts val="600"/>
              </a:spcAft>
              <a:buFont typeface="Arial" panose="020B0604020202020204" pitchFamily="34" charset="0"/>
              <a:buChar char="•"/>
            </a:pPr>
            <a:endParaRPr lang="en-US" dirty="0"/>
          </a:p>
        </p:txBody>
      </p:sp>
      <p:sp>
        <p:nvSpPr>
          <p:cNvPr id="6" name="TextBox 5">
            <a:extLst>
              <a:ext uri="{FF2B5EF4-FFF2-40B4-BE49-F238E27FC236}">
                <a16:creationId xmlns:a16="http://schemas.microsoft.com/office/drawing/2014/main" id="{35EA4C51-E5DF-D7A4-26D3-35E0E57D41EE}"/>
              </a:ext>
            </a:extLst>
          </p:cNvPr>
          <p:cNvSpPr txBox="1"/>
          <p:nvPr/>
        </p:nvSpPr>
        <p:spPr>
          <a:xfrm>
            <a:off x="3114150" y="2598003"/>
            <a:ext cx="2322280" cy="1661993"/>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Effective communication is essential in managing long-term conditions. The care team must ensure that </a:t>
            </a:r>
            <a:r>
              <a:rPr lang="en-US" sz="1200" dirty="0" err="1">
                <a:latin typeface="Arial" panose="020B0604020202020204" pitchFamily="34" charset="0"/>
                <a:cs typeface="Arial" panose="020B0604020202020204" pitchFamily="34" charset="0"/>
              </a:rPr>
              <a:t>Mr</a:t>
            </a:r>
            <a:r>
              <a:rPr lang="en-US" sz="1200" dirty="0">
                <a:latin typeface="Arial" panose="020B0604020202020204" pitchFamily="34" charset="0"/>
                <a:cs typeface="Arial" panose="020B0604020202020204" pitchFamily="34" charset="0"/>
              </a:rPr>
              <a:t> smith receives personalized care based on respect, dignity, and confidentially (NICE, 2022). </a:t>
            </a:r>
          </a:p>
          <a:p>
            <a:endParaRPr lang="en-US" dirty="0"/>
          </a:p>
        </p:txBody>
      </p:sp>
      <p:pic>
        <p:nvPicPr>
          <p:cNvPr id="12" name="Audio 11">
            <a:extLst>
              <a:ext uri="{FF2B5EF4-FFF2-40B4-BE49-F238E27FC236}">
                <a16:creationId xmlns:a16="http://schemas.microsoft.com/office/drawing/2014/main" id="{DC404608-3338-E6A4-E6DC-CA00A06BAAA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81768575"/>
      </p:ext>
    </p:extLst>
  </p:cSld>
  <p:clrMapOvr>
    <a:masterClrMapping/>
  </p:clrMapOvr>
  <mc:AlternateContent xmlns:mc="http://schemas.openxmlformats.org/markup-compatibility/2006">
    <mc:Choice xmlns:p14="http://schemas.microsoft.com/office/powerpoint/2010/main" Requires="p14">
      <p:transition spd="slow" p14:dur="2000" advTm="42090"/>
    </mc:Choice>
    <mc:Fallback>
      <p:transition spd="slow" advTm="42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6F23F-6411-4094-9C6A-184CBE4B7DD8}"/>
              </a:ext>
            </a:extLst>
          </p:cNvPr>
          <p:cNvSpPr>
            <a:spLocks noGrp="1"/>
          </p:cNvSpPr>
          <p:nvPr>
            <p:ph type="title"/>
          </p:nvPr>
        </p:nvSpPr>
        <p:spPr>
          <a:xfrm>
            <a:off x="7865806" y="643463"/>
            <a:ext cx="3706762" cy="1608124"/>
          </a:xfrm>
        </p:spPr>
        <p:txBody>
          <a:bodyPr vert="horz" lIns="91440" tIns="45720" rIns="91440" bIns="45720" rtlCol="0" anchor="ctr">
            <a:normAutofit/>
          </a:bodyPr>
          <a:lstStyle/>
          <a:p>
            <a:r>
              <a:rPr lang="en-US"/>
              <a:t>Summary</a:t>
            </a:r>
            <a:br>
              <a:rPr lang="en-US"/>
            </a:br>
            <a:endParaRPr lang="en-US"/>
          </a:p>
        </p:txBody>
      </p:sp>
      <p:pic>
        <p:nvPicPr>
          <p:cNvPr id="5" name="Picture 4" descr="A doctor and a patient&#10;&#10;AI-generated content may be incorrect.">
            <a:extLst>
              <a:ext uri="{FF2B5EF4-FFF2-40B4-BE49-F238E27FC236}">
                <a16:creationId xmlns:a16="http://schemas.microsoft.com/office/drawing/2014/main" id="{2ACA4DC1-4A5C-7761-E9D9-07B7F2B0158B}"/>
              </a:ext>
            </a:extLst>
          </p:cNvPr>
          <p:cNvPicPr>
            <a:picLocks noChangeAspect="1"/>
          </p:cNvPicPr>
          <p:nvPr/>
        </p:nvPicPr>
        <p:blipFill>
          <a:blip r:embed="rId6"/>
          <a:srcRect l="22877" r="3885"/>
          <a:stretch>
            <a:fillRect/>
          </a:stretch>
        </p:blipFill>
        <p:spPr>
          <a:xfrm>
            <a:off x="20" y="975"/>
            <a:ext cx="7552924" cy="6858000"/>
          </a:xfrm>
          <a:prstGeom prst="rect">
            <a:avLst/>
          </a:prstGeom>
        </p:spPr>
      </p:pic>
      <p:sp>
        <p:nvSpPr>
          <p:cNvPr id="6" name="TextBox 5">
            <a:extLst>
              <a:ext uri="{FF2B5EF4-FFF2-40B4-BE49-F238E27FC236}">
                <a16:creationId xmlns:a16="http://schemas.microsoft.com/office/drawing/2014/main" id="{88961B0C-1C65-A8D0-A876-82DF7732CC22}"/>
              </a:ext>
            </a:extLst>
          </p:cNvPr>
          <p:cNvSpPr txBox="1"/>
          <p:nvPr/>
        </p:nvSpPr>
        <p:spPr>
          <a:xfrm>
            <a:off x="7865806" y="2251587"/>
            <a:ext cx="3706762" cy="3972232"/>
          </a:xfrm>
          <a:prstGeom prst="rect">
            <a:avLst/>
          </a:prstGeom>
        </p:spPr>
        <p:txBody>
          <a:bodyPr vert="horz" lIns="91440" tIns="45720" rIns="91440" bIns="45720" rtlCol="0" anchor="ctr">
            <a:normAutofit/>
          </a:bodyPr>
          <a:lstStyle/>
          <a:p>
            <a:pPr>
              <a:spcAft>
                <a:spcPts val="1000"/>
              </a:spcAft>
              <a:buClr>
                <a:schemeClr val="tx1"/>
              </a:buClr>
              <a:buSzPct val="100000"/>
              <a:buFont typeface="Arial"/>
              <a:buChar char="•"/>
            </a:pPr>
            <a:r>
              <a:rPr lang="en-US"/>
              <a:t>Type 2 Diabetes is a common and serious long-term health condition that affects multiple body systems.</a:t>
            </a:r>
          </a:p>
          <a:p>
            <a:pPr>
              <a:spcAft>
                <a:spcPts val="1000"/>
              </a:spcAft>
              <a:buClr>
                <a:schemeClr val="tx1"/>
              </a:buClr>
              <a:buSzPct val="100000"/>
              <a:buFont typeface="Arial"/>
              <a:buChar char="•"/>
            </a:pPr>
            <a:endParaRPr lang="en-US"/>
          </a:p>
          <a:p>
            <a:pPr>
              <a:spcAft>
                <a:spcPts val="1000"/>
              </a:spcAft>
              <a:buClr>
                <a:schemeClr val="tx1"/>
              </a:buClr>
              <a:buSzPct val="100000"/>
              <a:buFont typeface="Arial"/>
              <a:buChar char="•"/>
            </a:pPr>
            <a:r>
              <a:rPr lang="en-US"/>
              <a:t>The condition significantly increases the risk of cardiovascular disease, kidney failure, neuropathy and other complication.</a:t>
            </a:r>
          </a:p>
          <a:p>
            <a:pPr>
              <a:spcAft>
                <a:spcPts val="1000"/>
              </a:spcAft>
              <a:buClr>
                <a:schemeClr val="tx1"/>
              </a:buClr>
              <a:buSzPct val="100000"/>
              <a:buFont typeface="Arial"/>
              <a:buChar char="•"/>
            </a:pPr>
            <a:endParaRPr lang="en-US"/>
          </a:p>
          <a:p>
            <a:pPr>
              <a:spcAft>
                <a:spcPts val="1000"/>
              </a:spcAft>
              <a:buClr>
                <a:schemeClr val="tx1"/>
              </a:buClr>
              <a:buSzPct val="100000"/>
              <a:buFont typeface="Arial"/>
              <a:buChar char="•"/>
            </a:pPr>
            <a:r>
              <a:rPr lang="en-US"/>
              <a:t>The care plan aligns evidence-based guidance from NHS and NICE.</a:t>
            </a:r>
          </a:p>
        </p:txBody>
      </p:sp>
      <p:pic>
        <p:nvPicPr>
          <p:cNvPr id="28" name="Audio 27">
            <a:extLst>
              <a:ext uri="{FF2B5EF4-FFF2-40B4-BE49-F238E27FC236}">
                <a16:creationId xmlns:a16="http://schemas.microsoft.com/office/drawing/2014/main" id="{4943202F-9F69-2013-0E71-0B0513DF902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75587491"/>
      </p:ext>
    </p:extLst>
  </p:cSld>
  <p:clrMapOvr>
    <a:masterClrMapping/>
  </p:clrMapOvr>
  <mc:AlternateContent xmlns:mc="http://schemas.openxmlformats.org/markup-compatibility/2006">
    <mc:Choice xmlns:p14="http://schemas.microsoft.com/office/powerpoint/2010/main" Requires="p14">
      <p:transition spd="slow" p14:dur="2000" advTm="155569"/>
    </mc:Choice>
    <mc:Fallback>
      <p:transition spd="slow" advTm="155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E1041-E68E-307B-E870-4387AB1FAA91}"/>
              </a:ext>
            </a:extLst>
          </p:cNvPr>
          <p:cNvSpPr>
            <a:spLocks noGrp="1"/>
          </p:cNvSpPr>
          <p:nvPr>
            <p:ph type="title"/>
          </p:nvPr>
        </p:nvSpPr>
        <p:spPr/>
        <p:txBody>
          <a:bodyPr/>
          <a:lstStyle/>
          <a:p>
            <a:r>
              <a:rPr lang="en-US" dirty="0"/>
              <a:t>References</a:t>
            </a:r>
          </a:p>
        </p:txBody>
      </p:sp>
      <p:sp>
        <p:nvSpPr>
          <p:cNvPr id="4" name="TextBox 3">
            <a:extLst>
              <a:ext uri="{FF2B5EF4-FFF2-40B4-BE49-F238E27FC236}">
                <a16:creationId xmlns:a16="http://schemas.microsoft.com/office/drawing/2014/main" id="{7CE31AE5-BA21-75EB-EAEB-197E30924261}"/>
              </a:ext>
            </a:extLst>
          </p:cNvPr>
          <p:cNvSpPr txBox="1"/>
          <p:nvPr/>
        </p:nvSpPr>
        <p:spPr>
          <a:xfrm>
            <a:off x="1431235" y="2065867"/>
            <a:ext cx="7871791" cy="4755148"/>
          </a:xfrm>
          <a:prstGeom prst="rect">
            <a:avLst/>
          </a:prstGeom>
          <a:noFill/>
        </p:spPr>
        <p:txBody>
          <a:bodyPr wrap="square" rtlCol="0">
            <a:spAutoFit/>
          </a:bodyPr>
          <a:lstStyle/>
          <a:p>
            <a:pPr marL="228600" indent="-228600">
              <a:buFont typeface="+mj-lt"/>
              <a:buAutoNum type="arabicPeriod"/>
            </a:pPr>
            <a:r>
              <a:rPr lang="en-GB" sz="1100" dirty="0">
                <a:latin typeface="Arial" panose="020B0604020202020204" pitchFamily="34" charset="0"/>
                <a:cs typeface="Arial" panose="020B0604020202020204" pitchFamily="34" charset="0"/>
              </a:rPr>
              <a:t>Diabetes UK (2023) Type 2 Diabetes Overview. Available at: https://</a:t>
            </a:r>
            <a:r>
              <a:rPr lang="en-GB" sz="1100" dirty="0" err="1">
                <a:latin typeface="Arial" panose="020B0604020202020204" pitchFamily="34" charset="0"/>
                <a:cs typeface="Arial" panose="020B0604020202020204" pitchFamily="34" charset="0"/>
              </a:rPr>
              <a:t>www.diabetes.org.uk</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228600" indent="-228600">
              <a:buFont typeface="+mj-lt"/>
              <a:buAutoNum type="arabicPeriod"/>
            </a:pPr>
            <a:r>
              <a:rPr lang="en-GB" sz="1100" dirty="0">
                <a:latin typeface="Arial" panose="020B0604020202020204" pitchFamily="34" charset="0"/>
                <a:cs typeface="Arial" panose="020B0604020202020204" pitchFamily="34" charset="0"/>
              </a:rPr>
              <a:t>National Health Service (NHS) (2023) Type 2 Diabetes. Available at: https://</a:t>
            </a:r>
            <a:r>
              <a:rPr lang="en-GB" sz="1100" dirty="0" err="1">
                <a:latin typeface="Arial" panose="020B0604020202020204" pitchFamily="34" charset="0"/>
                <a:cs typeface="Arial" panose="020B0604020202020204" pitchFamily="34" charset="0"/>
              </a:rPr>
              <a:t>www.nhs.uk</a:t>
            </a:r>
            <a:r>
              <a:rPr lang="en-GB" sz="1100" dirty="0">
                <a:latin typeface="Arial" panose="020B0604020202020204" pitchFamily="34" charset="0"/>
                <a:cs typeface="Arial" panose="020B0604020202020204" pitchFamily="34" charset="0"/>
              </a:rPr>
              <a:t>/conditions/type-2-diabetes</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228600" indent="-228600">
              <a:buFont typeface="+mj-lt"/>
              <a:buAutoNum type="arabicPeriod"/>
            </a:pPr>
            <a:r>
              <a:rPr lang="en-GB" sz="1100" dirty="0">
                <a:latin typeface="Arial" panose="020B0604020202020204" pitchFamily="34" charset="0"/>
                <a:cs typeface="Arial" panose="020B0604020202020204" pitchFamily="34" charset="0"/>
              </a:rPr>
              <a:t>National Institute for Health and Care Excellence (NICE) (2022) Type 2 diabetes in adults: management (NG28). Available at: https://</a:t>
            </a:r>
            <a:r>
              <a:rPr lang="en-GB" sz="1100" dirty="0" err="1">
                <a:latin typeface="Arial" panose="020B0604020202020204" pitchFamily="34" charset="0"/>
                <a:cs typeface="Arial" panose="020B0604020202020204" pitchFamily="34" charset="0"/>
              </a:rPr>
              <a:t>www.nice.org.uk</a:t>
            </a:r>
            <a:r>
              <a:rPr lang="en-GB" sz="1100" dirty="0">
                <a:latin typeface="Arial" panose="020B0604020202020204" pitchFamily="34" charset="0"/>
                <a:cs typeface="Arial" panose="020B0604020202020204" pitchFamily="34" charset="0"/>
              </a:rPr>
              <a:t>/guidance/ng28 </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228600" indent="-228600">
              <a:buFont typeface="+mj-lt"/>
              <a:buAutoNum type="arabicPeriod"/>
            </a:pPr>
            <a:r>
              <a:rPr lang="en-GB" sz="1100" dirty="0">
                <a:latin typeface="Arial" panose="020B0604020202020204" pitchFamily="34" charset="0"/>
                <a:cs typeface="Arial" panose="020B0604020202020204" pitchFamily="34" charset="0"/>
              </a:rPr>
              <a:t>Tortora, G.J. and Derrickson, B.H. (2022) Principles of Anatomy and Physiology. 16th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Hoboken: Wiley.</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228600" indent="-228600">
              <a:buFont typeface="+mj-lt"/>
              <a:buAutoNum type="arabicPeriod"/>
            </a:pPr>
            <a:r>
              <a:rPr lang="en-GB" sz="1100" dirty="0">
                <a:latin typeface="Arial" panose="020B0604020202020204" pitchFamily="34" charset="0"/>
                <a:cs typeface="Arial" panose="020B0604020202020204" pitchFamily="34" charset="0"/>
              </a:rPr>
              <a:t>World Health Organization (WHO) (2023) Diabetes: Fact Sheet. Available at: https://</a:t>
            </a:r>
            <a:r>
              <a:rPr lang="en-GB" sz="1100" dirty="0" err="1">
                <a:latin typeface="Arial" panose="020B0604020202020204" pitchFamily="34" charset="0"/>
                <a:cs typeface="Arial" panose="020B0604020202020204" pitchFamily="34" charset="0"/>
              </a:rPr>
              <a:t>www.who.int</a:t>
            </a:r>
            <a:r>
              <a:rPr lang="en-GB" sz="1100" dirty="0">
                <a:latin typeface="Arial" panose="020B0604020202020204" pitchFamily="34" charset="0"/>
                <a:cs typeface="Arial" panose="020B0604020202020204" pitchFamily="34" charset="0"/>
              </a:rPr>
              <a:t>/health-topics/diabetes </a:t>
            </a:r>
            <a:endParaRPr lang="en-US" dirty="0">
              <a:hlinkClick r:id="rId2"/>
            </a:endParaRPr>
          </a:p>
          <a:p>
            <a:endParaRPr lang="en-US" dirty="0">
              <a:hlinkClick r:id="rId2"/>
            </a:endParaRPr>
          </a:p>
          <a:p>
            <a:endParaRPr lang="en-US" dirty="0">
              <a:hlinkClick r:id="rId2"/>
            </a:endParaRPr>
          </a:p>
          <a:p>
            <a:r>
              <a:rPr lang="en-US" sz="1100" dirty="0">
                <a:latin typeface="Arial" panose="020B0604020202020204" pitchFamily="34" charset="0"/>
                <a:cs typeface="Arial" panose="020B0604020202020204" pitchFamily="34" charset="0"/>
                <a:hlinkClick r:id="rId2"/>
              </a:rPr>
              <a:t>https://share.google/images/6vrtS9yUrpCdWItRf</a:t>
            </a:r>
            <a:r>
              <a:rPr lang="en-US" sz="1100" dirty="0">
                <a:latin typeface="Arial" panose="020B0604020202020204" pitchFamily="34" charset="0"/>
                <a:cs typeface="Arial" panose="020B0604020202020204" pitchFamily="34" charset="0"/>
              </a:rPr>
              <a:t>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3"/>
              </a:rPr>
              <a:t>https://share.google/images/lPVY9WxD1wxhVaZIu</a:t>
            </a:r>
            <a:r>
              <a:rPr lang="en-US" sz="1100" dirty="0">
                <a:latin typeface="Arial" panose="020B0604020202020204" pitchFamily="34" charset="0"/>
                <a:cs typeface="Arial" panose="020B0604020202020204" pitchFamily="34" charset="0"/>
              </a:rPr>
              <a:t>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4"/>
              </a:rPr>
              <a:t>https://share.google/images/dTK3xGEtlIZy99jWA</a:t>
            </a:r>
            <a:r>
              <a:rPr lang="en-US" sz="1100" dirty="0">
                <a:latin typeface="Arial" panose="020B0604020202020204" pitchFamily="34" charset="0"/>
                <a:cs typeface="Arial" panose="020B0604020202020204" pitchFamily="34" charset="0"/>
              </a:rPr>
              <a:t>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5"/>
              </a:rPr>
              <a:t>https://share.google/images/fAPSSUkefBHeESWEe</a:t>
            </a:r>
            <a:r>
              <a:rPr lang="en-US" sz="1100" dirty="0">
                <a:latin typeface="Arial" panose="020B0604020202020204" pitchFamily="34" charset="0"/>
                <a:cs typeface="Arial" panose="020B0604020202020204" pitchFamily="34" charset="0"/>
              </a:rPr>
              <a:t> </a:t>
            </a:r>
          </a:p>
          <a:p>
            <a:r>
              <a:rPr lang="en-US" sz="1100" dirty="0">
                <a:latin typeface="Arial" panose="020B0604020202020204" pitchFamily="34" charset="0"/>
                <a:cs typeface="Arial" panose="020B0604020202020204" pitchFamily="34" charset="0"/>
                <a:hlinkClick r:id="rId6"/>
              </a:rPr>
              <a:t>https://share.google/images/vmNfLAJElYFpraOfQ</a:t>
            </a:r>
            <a:r>
              <a:rPr lang="en-US" sz="1100" dirty="0">
                <a:latin typeface="Arial" panose="020B0604020202020204" pitchFamily="34" charset="0"/>
                <a:cs typeface="Arial" panose="020B0604020202020204" pitchFamily="34" charset="0"/>
              </a:rPr>
              <a:t>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7"/>
              </a:rPr>
              <a:t>https://share.google/images/pFuXIWJ97ejk7Hrtr</a:t>
            </a:r>
            <a:r>
              <a:rPr lang="en-US" sz="1100" dirty="0">
                <a:latin typeface="Arial" panose="020B0604020202020204" pitchFamily="34" charset="0"/>
                <a:cs typeface="Arial" panose="020B0604020202020204" pitchFamily="34" charset="0"/>
              </a:rPr>
              <a:t> </a:t>
            </a:r>
          </a:p>
          <a:p>
            <a:endParaRPr lang="en-US" dirty="0"/>
          </a:p>
          <a:p>
            <a:endParaRPr lang="en-US" dirty="0"/>
          </a:p>
        </p:txBody>
      </p:sp>
    </p:spTree>
    <p:extLst>
      <p:ext uri="{BB962C8B-B14F-4D97-AF65-F5344CB8AC3E}">
        <p14:creationId xmlns:p14="http://schemas.microsoft.com/office/powerpoint/2010/main" val="19557475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2866</TotalTime>
  <Words>2309</Words>
  <Application>Microsoft Macintosh PowerPoint</Application>
  <PresentationFormat>Widescreen</PresentationFormat>
  <Paragraphs>207</Paragraphs>
  <Slides>15</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Calibri</vt:lpstr>
      <vt:lpstr>Calibri Light</vt:lpstr>
      <vt:lpstr>Celestial</vt:lpstr>
      <vt:lpstr>PowerPoint Presentation</vt:lpstr>
      <vt:lpstr>PowerPoint Presentation</vt:lpstr>
      <vt:lpstr>Anatomy of the Endocrine System</vt:lpstr>
      <vt:lpstr>Physiology: Normal Glucose Regulation</vt:lpstr>
      <vt:lpstr>What is Type 2 diabetes mellitus ? </vt:lpstr>
      <vt:lpstr>Impact of T2DM on Body Systems</vt:lpstr>
      <vt:lpstr>Fictional Patient Profile </vt:lpstr>
      <vt:lpstr>PowerPoint Presentation</vt:lpstr>
      <vt:lpstr>Goals of Care Plan </vt:lpstr>
      <vt:lpstr>Monitoring &amp; Assessment</vt:lpstr>
      <vt:lpstr>Treatment Options</vt:lpstr>
      <vt:lpstr>Daily Care Routine </vt:lpstr>
      <vt:lpstr>Communication &amp; Ethical Considerations</vt:lpstr>
      <vt:lpstr>Summary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Shanice Clarke (2328766)</dc:creator>
  <cp:lastModifiedBy>Shanice Clarke (2328766)</cp:lastModifiedBy>
  <cp:revision>1</cp:revision>
  <dcterms:created xsi:type="dcterms:W3CDTF">2025-11-26T13:48:07Z</dcterms:created>
  <dcterms:modified xsi:type="dcterms:W3CDTF">2025-11-28T13:42:15Z</dcterms:modified>
</cp:coreProperties>
</file>