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5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7" r:id="rId11"/>
    <p:sldId id="264" r:id="rId12"/>
    <p:sldId id="265" r:id="rId13"/>
    <p:sldId id="268" r:id="rId14"/>
    <p:sldId id="263" r:id="rId15"/>
    <p:sldId id="266" r:id="rId16"/>
    <p:sldId id="262" r:id="rId17"/>
    <p:sldId id="26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33832CE-4381-4458-8B86-E47CB04F6749}" v="190" dt="2025-01-06T15:33:10.09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70" d="100"/>
          <a:sy n="70" d="100"/>
        </p:scale>
        <p:origin x="1166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F1C56-8A72-4858-851C-F15B634C74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85900" y="1122362"/>
            <a:ext cx="8609322" cy="3744209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1834EB-45A5-426C-824A-8F07CA8F6D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85900" y="5230134"/>
            <a:ext cx="4610100" cy="942065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3D55F2-5374-4778-B1EE-98996792D0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4044F8-E727-4D63-B6D6-26482F83D3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141F76-D956-4205-AD99-E91FD5FCC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272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11A1B-E09A-4F93-BC68-B160114AF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8C4A9-27ED-4E86-A256-5009E31342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20000"/>
              </a:lnSpc>
              <a:defRPr/>
            </a:lvl1pPr>
            <a:lvl2pPr>
              <a:lnSpc>
                <a:spcPct val="120000"/>
              </a:lnSpc>
              <a:defRPr/>
            </a:lvl2pPr>
            <a:lvl3pPr>
              <a:lnSpc>
                <a:spcPct val="120000"/>
              </a:lnSpc>
              <a:defRPr sz="1400"/>
            </a:lvl3pPr>
            <a:lvl4pPr>
              <a:lnSpc>
                <a:spcPct val="120000"/>
              </a:lnSpc>
              <a:defRPr sz="1200"/>
            </a:lvl4pPr>
            <a:lvl5pPr>
              <a:lnSpc>
                <a:spcPct val="120000"/>
              </a:lnSpc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5CF91C-8771-4949-A397-928A5743EB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3EA0ED-4961-4254-B34E-71D14C4E0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497152-BD97-4A72-8B07-CD2BC57B8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28783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4EAF4-C10D-4650-9587-15DA8E9F9C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1368862"/>
            <a:ext cx="9486900" cy="3679656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A1D5C2-6E93-4B23-A0CA-D5D7E735C7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0" y="5318974"/>
            <a:ext cx="9486900" cy="853225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815BFB-5D28-4ABE-AD37-0C6C3FD949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A4035B-0539-4A03-87C0-22E52C98B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327ADF-48C9-49CF-BD4D-82399BF64A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06650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1A2FB-0310-4935-B7F7-E47876CD4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987C14-52AB-4AAC-9038-29CF58EA6E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19200" y="2168278"/>
            <a:ext cx="4702921" cy="400868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B2E45A-DCC0-4701-9D67-EF56AECE34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9880" y="2168278"/>
            <a:ext cx="4782699" cy="400868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AF0813-A167-4D17-AA79-07BD9765FE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A940D7-D4C1-4C24-95F3-29A849CEEE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949AB7-007E-4D4D-A2C1-2C5C3310C0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4024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0184-BDFD-48DE-B858-B81887BFD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9753599" cy="157797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24FEB2-6EEC-49D4-9466-0F7A6EDB0C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1" y="2109789"/>
            <a:ext cx="4507931" cy="837257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E8CF0-BAB6-4BF2-836F-FED0AF88A8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19201" y="3063530"/>
            <a:ext cx="4507930" cy="312613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0751AB-FCF0-450B-A6DF-9B9A2AD2C2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64867" y="2109789"/>
            <a:ext cx="4507932" cy="837257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3898E7-3130-4CE6-AA11-C9CC8214EA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64867" y="3063530"/>
            <a:ext cx="4507932" cy="312613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5D85675-9678-4CB3-9AAB-D727D2B58E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1/6/2025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45F8314-1849-461A-AAF2-BF149646D5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B69738E-5865-473C-BAFB-BDB385C06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48921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97AC40-59FF-4CE3-B49C-C824A784C5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9493249" cy="157797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2FAB63-E9CE-4359-A54B-07AC7E9BB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1/6/2025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939854-5165-4C41-8DCA-D42DFD7D9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1768E0-4535-4B0D-8B94-4C10740B0A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83105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4678E3-D115-4E49-9ECB-656CF2319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1/6/2025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521E6FC-7F84-4673-81D6-B85FE26D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80318A-245C-4841-AB57-CEC5CC124D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23397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F847B-9D86-47FF-B24A-EEA5F73EA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457200"/>
            <a:ext cx="3776472" cy="2852928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AC0675-AD2F-44DC-8FF3-4454258A59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7582" y="987425"/>
            <a:ext cx="5948618" cy="487362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D96356-C0F0-4C22-B9B6-C7E0BE4F3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19200" y="3484210"/>
            <a:ext cx="3768934" cy="238477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3EFD71-2ACA-4041-9EA2-86E7B81C31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ECACE3-32A8-4245-97AC-5797C147E7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D63845-314D-499C-BB75-CE9162BE6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21777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6D3DB-B1F8-4892-96F7-0BE21DE63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457200"/>
            <a:ext cx="3932349" cy="2852670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0AB405-B2E9-4C4B-930C-CF1B63342F1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74810" y="657055"/>
            <a:ext cx="5831389" cy="551514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AF82ED-5295-4670-A3A8-B7813FF471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19199" y="3484210"/>
            <a:ext cx="3768934" cy="23768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8BCDD2-4389-41FA-BE68-6805E3290F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C1D4C8-D966-41BE-B38F-54B9134FF7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A7339F-1169-4FB1-8FAA-781335ECB2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93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A6D4F-1C6D-40FB-9A92-C86C4E15C0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67BDDB-F95B-4041-AA53-71BBCB26D9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977052-C8EA-459E-9E10-8EE28C50E1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E6650-E3AD-4C98-88FE-F5152966FE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54FED5-B228-4E3C-BFEE-0BC47D9506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98529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0A243A-5463-4C65-85DA-03BECDAE63E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31898" y="897973"/>
            <a:ext cx="2674301" cy="5278989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10153C-6948-4108-8FF1-033F66D4CA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54169"/>
            <a:ext cx="7734300" cy="5322793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345988-B24C-46FE-87B0-55D4FB7CB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3AB2DB-BD1F-41F7-AC5E-57249C270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81E3DB-BDAB-40CA-ABA3-A3662C068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944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104591-A10E-46C3-952B-F25DCBDAD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9493249" cy="157797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F77F62-7300-4B81-8F9B-D040A0EE17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0" y="2318032"/>
            <a:ext cx="9493250" cy="38541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252CF0-2C7E-4A4C-BD7E-B7CEFF0DC45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-1029207" y="4680813"/>
            <a:ext cx="275833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fld id="{8C1E1FAD-7351-4908-963A-08EA8E4AB7A0}" type="datetimeFigureOut">
              <a:rPr lang="en-US" smtClean="0"/>
              <a:t>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B49E98-61B4-4398-B18F-534336EA17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61112" y="6356350"/>
            <a:ext cx="550968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76DC5D-5820-4314-ADE6-9CD1C7D4AB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05482" y="6356350"/>
            <a:ext cx="11120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23F5135F-115E-423C-BE4A-B56C35DC9F3E}"/>
              </a:ext>
            </a:extLst>
          </p:cNvPr>
          <p:cNvGrpSpPr/>
          <p:nvPr/>
        </p:nvGrpSpPr>
        <p:grpSpPr>
          <a:xfrm>
            <a:off x="174436" y="6356005"/>
            <a:ext cx="358083" cy="358083"/>
            <a:chOff x="4135740" y="1745599"/>
            <a:chExt cx="558732" cy="558732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82C1E318-0F1F-4920-8C7D-FBAC66631B54}"/>
                </a:ext>
              </a:extLst>
            </p:cNvPr>
            <p:cNvGrpSpPr/>
            <p:nvPr/>
          </p:nvGrpSpPr>
          <p:grpSpPr>
            <a:xfrm>
              <a:off x="4135740" y="1745599"/>
              <a:ext cx="558732" cy="558732"/>
              <a:chOff x="1028007" y="1706560"/>
              <a:chExt cx="575710" cy="575710"/>
            </a:xfrm>
          </p:grpSpPr>
          <p:cxnSp>
            <p:nvCxnSpPr>
              <p:cNvPr id="10" name="Straight Connector 9">
                <a:extLst>
                  <a:ext uri="{FF2B5EF4-FFF2-40B4-BE49-F238E27FC236}">
                    <a16:creationId xmlns:a16="http://schemas.microsoft.com/office/drawing/2014/main" id="{DE4A7237-B6EB-4FB7-8B68-7C27438D477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Straight Connector 10">
                <a:extLst>
                  <a:ext uri="{FF2B5EF4-FFF2-40B4-BE49-F238E27FC236}">
                    <a16:creationId xmlns:a16="http://schemas.microsoft.com/office/drawing/2014/main" id="{84E00FDE-0838-4B5B-A782-6B6C92DB0A89}"/>
                  </a:ext>
                </a:extLst>
              </p:cNvPr>
              <p:cNvCxnSpPr>
                <a:cxnSpLocks/>
              </p:cNvCxnSpPr>
              <p:nvPr/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2BC1B2F3-8E83-4A70-B103-979C67EECED1}"/>
                </a:ext>
              </a:extLst>
            </p:cNvPr>
            <p:cNvSpPr/>
            <p:nvPr/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9522481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4" r:id="rId1"/>
    <p:sldLayoutId id="2147483815" r:id="rId2"/>
    <p:sldLayoutId id="2147483816" r:id="rId3"/>
    <p:sldLayoutId id="2147483817" r:id="rId4"/>
    <p:sldLayoutId id="2147483818" r:id="rId5"/>
    <p:sldLayoutId id="2147483824" r:id="rId6"/>
    <p:sldLayoutId id="2147483819" r:id="rId7"/>
    <p:sldLayoutId id="2147483820" r:id="rId8"/>
    <p:sldLayoutId id="2147483821" r:id="rId9"/>
    <p:sldLayoutId id="2147483823" r:id="rId10"/>
    <p:sldLayoutId id="2147483822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4000" i="1" kern="1200">
          <a:solidFill>
            <a:srgbClr val="000000"/>
          </a:solidFill>
          <a:highlight>
            <a:srgbClr val="FFFF00"/>
          </a:highligh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Consolas" panose="020B0609020204030204" pitchFamily="49" charset="0"/>
        <a:buChar char="+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22960" indent="-228600" algn="l" defTabSz="914400" rtl="0" eaLnBrk="1" latinLnBrk="0" hangingPunct="1">
        <a:lnSpc>
          <a:spcPct val="120000"/>
        </a:lnSpc>
        <a:spcBef>
          <a:spcPts val="500"/>
        </a:spcBef>
        <a:buFont typeface="Consolas" panose="020B0609020204030204" pitchFamily="49" charset="0"/>
        <a:buChar char="+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058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newsroom.spotify.com/media-kit/logo-and-brand-assets/" TargetMode="External"/><Relationship Id="rId2" Type="http://schemas.openxmlformats.org/officeDocument/2006/relationships/hyperlink" Target="https://discord.com/brandi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ython.org/community/logos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github.com/Epheix/James-and-Jake-s-API-repository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github.com/Epheix/James-and-Jake-s-API-repositor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5AF95C2A-DC97-4FC5-B4D7-ECA8B8A66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DEAF34AB-AE16-45B5-ABC1-801F06223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7" name="Picture 66">
            <a:extLst>
              <a:ext uri="{FF2B5EF4-FFF2-40B4-BE49-F238E27FC236}">
                <a16:creationId xmlns:a16="http://schemas.microsoft.com/office/drawing/2014/main" id="{98546F58-9A3D-3D48-5B57-2AB00BF82F8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84000"/>
          </a:blip>
          <a:srcRect t="1788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68" name="Rectangle 67">
            <a:extLst>
              <a:ext uri="{FF2B5EF4-FFF2-40B4-BE49-F238E27FC236}">
                <a16:creationId xmlns:a16="http://schemas.microsoft.com/office/drawing/2014/main" id="{91080BBA-334D-47E7-984F-354D2ADEEB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65439" y="231439"/>
            <a:ext cx="6858000" cy="6395122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35000"/>
                </a:srgbClr>
              </a:gs>
              <a:gs pos="100000">
                <a:srgbClr val="000000">
                  <a:alpha val="0"/>
                </a:srgbClr>
              </a:gs>
              <a:gs pos="37000">
                <a:srgbClr val="000000">
                  <a:alpha val="20000"/>
                </a:srgb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D3921E-3F86-1288-EC2E-993F613B3C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05267" y="3153104"/>
            <a:ext cx="7700933" cy="3019095"/>
          </a:xfrm>
        </p:spPr>
        <p:txBody>
          <a:bodyPr anchor="b">
            <a:normAutofit/>
          </a:bodyPr>
          <a:lstStyle/>
          <a:p>
            <a:pPr algn="r"/>
            <a:r>
              <a:rPr lang="en-GB" sz="6600" dirty="0"/>
              <a:t>Spotify API search system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66FDF3-1363-112D-3364-99F4E51D8D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0" y="1034218"/>
            <a:ext cx="3886200" cy="1084668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Jacob Nicklin &amp; James Turner</a:t>
            </a:r>
          </a:p>
        </p:txBody>
      </p:sp>
      <p:grpSp>
        <p:nvGrpSpPr>
          <p:cNvPr id="60" name="Group 59">
            <a:extLst>
              <a:ext uri="{FF2B5EF4-FFF2-40B4-BE49-F238E27FC236}">
                <a16:creationId xmlns:a16="http://schemas.microsoft.com/office/drawing/2014/main" id="{CD90B6BE-4608-41D2-B075-FF612C55A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90EB12EA-C9EA-45BE-A22A-01D12F1BD6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63" name="Straight Connector 62">
                <a:extLst>
                  <a:ext uri="{FF2B5EF4-FFF2-40B4-BE49-F238E27FC236}">
                    <a16:creationId xmlns:a16="http://schemas.microsoft.com/office/drawing/2014/main" id="{C4162BCC-A310-4FED-9E20-7E50DE98CD0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rgbClr val="FFFF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Straight Connector 63">
                <a:extLst>
                  <a:ext uri="{FF2B5EF4-FFF2-40B4-BE49-F238E27FC236}">
                    <a16:creationId xmlns:a16="http://schemas.microsoft.com/office/drawing/2014/main" id="{43EAC428-76D3-48E0-92FE-525A3B1EDD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rgbClr val="FFFF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E304A83B-3D40-4647-96E0-5B28DD1E5B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2" descr="UWTSD logo | Discover Dylan Thomas">
            <a:extLst>
              <a:ext uri="{FF2B5EF4-FFF2-40B4-BE49-F238E27FC236}">
                <a16:creationId xmlns:a16="http://schemas.microsoft.com/office/drawing/2014/main" id="{DCC683D5-B4DE-5D0B-4820-E7C2437679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2021" y="1307690"/>
            <a:ext cx="4831323" cy="1933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7243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FB188C1-7A8E-4294-A422-D49E0CCAE3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7A8052-B2F6-FA77-BB52-809E90BB56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1" y="-312001"/>
            <a:ext cx="6043532" cy="4126679"/>
          </a:xfrm>
        </p:spPr>
        <p:txBody>
          <a:bodyPr anchor="b">
            <a:normAutofit/>
          </a:bodyPr>
          <a:lstStyle/>
          <a:p>
            <a:r>
              <a:rPr lang="en-GB" sz="6600" dirty="0"/>
              <a:t>Team Roles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6D5C13-3A4B-706A-EF8D-D12E20B829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400" y="1295399"/>
            <a:ext cx="3200399" cy="4876801"/>
          </a:xfrm>
        </p:spPr>
        <p:txBody>
          <a:bodyPr>
            <a:normAutofit/>
          </a:bodyPr>
          <a:lstStyle/>
          <a:p>
            <a:r>
              <a:rPr lang="en-GB" b="1" dirty="0"/>
              <a:t>Jacob Nicklin </a:t>
            </a:r>
          </a:p>
          <a:p>
            <a:pPr>
              <a:buFontTx/>
              <a:buChar char="-"/>
            </a:pPr>
            <a:r>
              <a:rPr lang="en-GB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Code Developer </a:t>
            </a:r>
          </a:p>
          <a:p>
            <a:pPr>
              <a:buFontTx/>
              <a:buChar char="-"/>
            </a:pPr>
            <a:r>
              <a:rPr lang="en-GB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Creative Director. Keeping tasks on track,  preparing the final presentation</a:t>
            </a:r>
          </a:p>
          <a:p>
            <a:endParaRPr lang="en-GB" dirty="0">
              <a:latin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b="1" dirty="0">
                <a:latin typeface="Aptos" panose="020B0004020202020204" pitchFamily="34" charset="0"/>
                <a:cs typeface="Times New Roman" panose="02020603050405020304" pitchFamily="18" charset="0"/>
              </a:rPr>
              <a:t>James Turner</a:t>
            </a:r>
          </a:p>
          <a:p>
            <a:pPr>
              <a:buFontTx/>
              <a:buChar char="-"/>
            </a:pPr>
            <a:r>
              <a:rPr lang="en-GB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Coding Manager. </a:t>
            </a:r>
            <a:r>
              <a:rPr lang="en-GB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GB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nsure coding standards and structure are upheld.</a:t>
            </a:r>
          </a:p>
          <a:p>
            <a:pPr>
              <a:buFontTx/>
              <a:buChar char="-"/>
            </a:pPr>
            <a:r>
              <a:rPr lang="en-GB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Testing Manager.  Focuses on testing the functionality.</a:t>
            </a:r>
            <a:endParaRPr lang="en-GB" dirty="0">
              <a:latin typeface="Aptos" panose="020B0004020202020204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8B28220C-A506-4C85-B105-935655AD0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C13399CA-F665-46D0-B60B-55044A5C0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13" name="Straight Connector 12">
                <a:extLst>
                  <a:ext uri="{FF2B5EF4-FFF2-40B4-BE49-F238E27FC236}">
                    <a16:creationId xmlns:a16="http://schemas.microsoft.com/office/drawing/2014/main" id="{65EE1A83-9E41-4A4C-BF06-B4B0102DF3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Straight Connector 13">
                <a:extLst>
                  <a:ext uri="{FF2B5EF4-FFF2-40B4-BE49-F238E27FC236}">
                    <a16:creationId xmlns:a16="http://schemas.microsoft.com/office/drawing/2014/main" id="{670FB002-A0CB-4199-AF8A-6A4C2FECAD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18E4467A-D8EC-4527-9CA7-58DCF356B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588775857"/>
      </p:ext>
    </p:extLst>
  </p:cSld>
  <p:clrMapOvr>
    <a:masterClrMapping/>
  </p:clrMapOvr>
  <p:transition spd="med">
    <p:pull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06E29850-FF8C-4A70-A54F-29A8CFCF9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57" name="Group 2056">
            <a:extLst>
              <a:ext uri="{FF2B5EF4-FFF2-40B4-BE49-F238E27FC236}">
                <a16:creationId xmlns:a16="http://schemas.microsoft.com/office/drawing/2014/main" id="{179E390A-405A-41FF-B91F-F5FAA0E594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2058" name="Group 2057">
              <a:extLst>
                <a:ext uri="{FF2B5EF4-FFF2-40B4-BE49-F238E27FC236}">
                  <a16:creationId xmlns:a16="http://schemas.microsoft.com/office/drawing/2014/main" id="{7EAEBC66-E1C6-46AE-8EF1-E28EFEA3F8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2060" name="Straight Connector 2059">
                <a:extLst>
                  <a:ext uri="{FF2B5EF4-FFF2-40B4-BE49-F238E27FC236}">
                    <a16:creationId xmlns:a16="http://schemas.microsoft.com/office/drawing/2014/main" id="{F82A7822-6056-4415-A0D2-5FB3A84E8E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61" name="Straight Connector 2060">
                <a:extLst>
                  <a:ext uri="{FF2B5EF4-FFF2-40B4-BE49-F238E27FC236}">
                    <a16:creationId xmlns:a16="http://schemas.microsoft.com/office/drawing/2014/main" id="{11E9B269-BA82-4AF1-BDBF-87F4800265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059" name="Oval 2058">
              <a:extLst>
                <a:ext uri="{FF2B5EF4-FFF2-40B4-BE49-F238E27FC236}">
                  <a16:creationId xmlns:a16="http://schemas.microsoft.com/office/drawing/2014/main" id="{2950F564-36B0-4A58-84A7-3B03BE6C43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63" name="Freeform: Shape 2062">
            <a:extLst>
              <a:ext uri="{FF2B5EF4-FFF2-40B4-BE49-F238E27FC236}">
                <a16:creationId xmlns:a16="http://schemas.microsoft.com/office/drawing/2014/main" id="{32B2619C-2C88-4DD6-96FE-CF708FF6A8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25382" y="0"/>
            <a:ext cx="7266618" cy="6858000"/>
          </a:xfrm>
          <a:custGeom>
            <a:avLst/>
            <a:gdLst>
              <a:gd name="connsiteX0" fmla="*/ 414076 w 7266618"/>
              <a:gd name="connsiteY0" fmla="*/ 0 h 6858000"/>
              <a:gd name="connsiteX1" fmla="*/ 7266618 w 7266618"/>
              <a:gd name="connsiteY1" fmla="*/ 0 h 6858000"/>
              <a:gd name="connsiteX2" fmla="*/ 7266618 w 7266618"/>
              <a:gd name="connsiteY2" fmla="*/ 6858000 h 6858000"/>
              <a:gd name="connsiteX3" fmla="*/ 7086013 w 7266618"/>
              <a:gd name="connsiteY3" fmla="*/ 6858000 h 6858000"/>
              <a:gd name="connsiteX4" fmla="*/ 0 w 7266618"/>
              <a:gd name="connsiteY4" fmla="*/ 639950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66618" h="6858000">
                <a:moveTo>
                  <a:pt x="414076" y="0"/>
                </a:moveTo>
                <a:lnTo>
                  <a:pt x="7266618" y="0"/>
                </a:lnTo>
                <a:lnTo>
                  <a:pt x="7266618" y="6858000"/>
                </a:lnTo>
                <a:lnTo>
                  <a:pt x="7086013" y="6858000"/>
                </a:lnTo>
                <a:lnTo>
                  <a:pt x="0" y="6399503"/>
                </a:lnTo>
                <a:close/>
              </a:path>
            </a:pathLst>
          </a:custGeom>
          <a:solidFill>
            <a:schemeClr val="tx1">
              <a:lumMod val="9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5" name="Freeform: Shape 2064">
            <a:extLst>
              <a:ext uri="{FF2B5EF4-FFF2-40B4-BE49-F238E27FC236}">
                <a16:creationId xmlns:a16="http://schemas.microsoft.com/office/drawing/2014/main" id="{AE3A44A7-098D-4DB2-9081-4499626D19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47762" y="1"/>
            <a:ext cx="7144238" cy="6763357"/>
          </a:xfrm>
          <a:custGeom>
            <a:avLst/>
            <a:gdLst>
              <a:gd name="connsiteX0" fmla="*/ 405160 w 7144238"/>
              <a:gd name="connsiteY0" fmla="*/ 0 h 6763357"/>
              <a:gd name="connsiteX1" fmla="*/ 7144238 w 7144238"/>
              <a:gd name="connsiteY1" fmla="*/ 0 h 6763357"/>
              <a:gd name="connsiteX2" fmla="*/ 7144238 w 7144238"/>
              <a:gd name="connsiteY2" fmla="*/ 6763357 h 6763357"/>
              <a:gd name="connsiteX3" fmla="*/ 6459827 w 7144238"/>
              <a:gd name="connsiteY3" fmla="*/ 6719077 h 6763357"/>
              <a:gd name="connsiteX4" fmla="*/ 6425309 w 7144238"/>
              <a:gd name="connsiteY4" fmla="*/ 6728146 h 6763357"/>
              <a:gd name="connsiteX5" fmla="*/ 6379064 w 7144238"/>
              <a:gd name="connsiteY5" fmla="*/ 6724689 h 6763357"/>
              <a:gd name="connsiteX6" fmla="*/ 6358967 w 7144238"/>
              <a:gd name="connsiteY6" fmla="*/ 6735815 h 6763357"/>
              <a:gd name="connsiteX7" fmla="*/ 6340027 w 7144238"/>
              <a:gd name="connsiteY7" fmla="*/ 6739948 h 6763357"/>
              <a:gd name="connsiteX8" fmla="*/ 6325659 w 7144238"/>
              <a:gd name="connsiteY8" fmla="*/ 6739848 h 6763357"/>
              <a:gd name="connsiteX9" fmla="*/ 6311135 w 7144238"/>
              <a:gd name="connsiteY9" fmla="*/ 6731574 h 6763357"/>
              <a:gd name="connsiteX10" fmla="*/ 6300815 w 7144238"/>
              <a:gd name="connsiteY10" fmla="*/ 6733959 h 6763357"/>
              <a:gd name="connsiteX11" fmla="*/ 6282467 w 7144238"/>
              <a:gd name="connsiteY11" fmla="*/ 6724911 h 6763357"/>
              <a:gd name="connsiteX12" fmla="*/ 6255353 w 7144238"/>
              <a:gd name="connsiteY12" fmla="*/ 6715920 h 6763357"/>
              <a:gd name="connsiteX13" fmla="*/ 6236864 w 7144238"/>
              <a:gd name="connsiteY13" fmla="*/ 6707006 h 6763357"/>
              <a:gd name="connsiteX14" fmla="*/ 6233355 w 7144238"/>
              <a:gd name="connsiteY14" fmla="*/ 6704418 h 6763357"/>
              <a:gd name="connsiteX15" fmla="*/ 6109120 w 7144238"/>
              <a:gd name="connsiteY15" fmla="*/ 6696380 h 6763357"/>
              <a:gd name="connsiteX16" fmla="*/ 6099785 w 7144238"/>
              <a:gd name="connsiteY16" fmla="*/ 6698416 h 6763357"/>
              <a:gd name="connsiteX17" fmla="*/ 6069037 w 7144238"/>
              <a:gd name="connsiteY17" fmla="*/ 6693786 h 6763357"/>
              <a:gd name="connsiteX18" fmla="*/ 6064316 w 7144238"/>
              <a:gd name="connsiteY18" fmla="*/ 6697077 h 6763357"/>
              <a:gd name="connsiteX19" fmla="*/ 6034319 w 7144238"/>
              <a:gd name="connsiteY19" fmla="*/ 6691540 h 6763357"/>
              <a:gd name="connsiteX20" fmla="*/ 6001003 w 7144238"/>
              <a:gd name="connsiteY20" fmla="*/ 6692438 h 6763357"/>
              <a:gd name="connsiteX21" fmla="*/ 5998001 w 7144238"/>
              <a:gd name="connsiteY21" fmla="*/ 6700454 h 6763357"/>
              <a:gd name="connsiteX22" fmla="*/ 5990691 w 7144238"/>
              <a:gd name="connsiteY22" fmla="*/ 6700703 h 6763357"/>
              <a:gd name="connsiteX23" fmla="*/ 5979267 w 7144238"/>
              <a:gd name="connsiteY23" fmla="*/ 6699807 h 6763357"/>
              <a:gd name="connsiteX24" fmla="*/ 5954209 w 7144238"/>
              <a:gd name="connsiteY24" fmla="*/ 6689568 h 6763357"/>
              <a:gd name="connsiteX25" fmla="*/ 18822 w 7144238"/>
              <a:gd name="connsiteY25" fmla="*/ 6306907 h 6763357"/>
              <a:gd name="connsiteX26" fmla="*/ 166 w 7144238"/>
              <a:gd name="connsiteY26" fmla="*/ 6263796 h 67633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144238" h="6763357">
                <a:moveTo>
                  <a:pt x="405160" y="0"/>
                </a:moveTo>
                <a:lnTo>
                  <a:pt x="7144238" y="0"/>
                </a:lnTo>
                <a:lnTo>
                  <a:pt x="7144238" y="6763357"/>
                </a:lnTo>
                <a:lnTo>
                  <a:pt x="6459827" y="6719077"/>
                </a:lnTo>
                <a:lnTo>
                  <a:pt x="6425309" y="6728146"/>
                </a:lnTo>
                <a:cubicBezTo>
                  <a:pt x="6409895" y="6726993"/>
                  <a:pt x="6394479" y="6725842"/>
                  <a:pt x="6379064" y="6724689"/>
                </a:cubicBezTo>
                <a:cubicBezTo>
                  <a:pt x="6372030" y="6715563"/>
                  <a:pt x="6365385" y="6732086"/>
                  <a:pt x="6358967" y="6735815"/>
                </a:cubicBezTo>
                <a:lnTo>
                  <a:pt x="6340027" y="6739948"/>
                </a:lnTo>
                <a:cubicBezTo>
                  <a:pt x="6335238" y="6739915"/>
                  <a:pt x="6330449" y="6739881"/>
                  <a:pt x="6325659" y="6739848"/>
                </a:cubicBezTo>
                <a:lnTo>
                  <a:pt x="6311135" y="6731574"/>
                </a:lnTo>
                <a:cubicBezTo>
                  <a:pt x="6306994" y="6730594"/>
                  <a:pt x="6305592" y="6735069"/>
                  <a:pt x="6300815" y="6733959"/>
                </a:cubicBezTo>
                <a:lnTo>
                  <a:pt x="6282467" y="6724911"/>
                </a:lnTo>
                <a:lnTo>
                  <a:pt x="6255353" y="6715920"/>
                </a:lnTo>
                <a:lnTo>
                  <a:pt x="6236864" y="6707006"/>
                </a:lnTo>
                <a:lnTo>
                  <a:pt x="6233355" y="6704418"/>
                </a:lnTo>
                <a:lnTo>
                  <a:pt x="6109120" y="6696380"/>
                </a:lnTo>
                <a:lnTo>
                  <a:pt x="6099785" y="6698416"/>
                </a:lnTo>
                <a:cubicBezTo>
                  <a:pt x="6089536" y="6696872"/>
                  <a:pt x="6079286" y="6695330"/>
                  <a:pt x="6069037" y="6693786"/>
                </a:cubicBezTo>
                <a:lnTo>
                  <a:pt x="6064316" y="6697077"/>
                </a:lnTo>
                <a:lnTo>
                  <a:pt x="6034319" y="6691540"/>
                </a:lnTo>
                <a:cubicBezTo>
                  <a:pt x="6024275" y="6691397"/>
                  <a:pt x="6006982" y="6689475"/>
                  <a:pt x="6001003" y="6692438"/>
                </a:cubicBezTo>
                <a:lnTo>
                  <a:pt x="5998001" y="6700454"/>
                </a:lnTo>
                <a:lnTo>
                  <a:pt x="5990691" y="6700703"/>
                </a:lnTo>
                <a:cubicBezTo>
                  <a:pt x="5990200" y="6700044"/>
                  <a:pt x="5979695" y="6699887"/>
                  <a:pt x="5979267" y="6699807"/>
                </a:cubicBezTo>
                <a:lnTo>
                  <a:pt x="5954209" y="6689568"/>
                </a:lnTo>
                <a:cubicBezTo>
                  <a:pt x="4960801" y="6624085"/>
                  <a:pt x="1011162" y="6377869"/>
                  <a:pt x="18822" y="6306907"/>
                </a:cubicBezTo>
                <a:cubicBezTo>
                  <a:pt x="7045" y="6306088"/>
                  <a:pt x="-1290" y="6286821"/>
                  <a:pt x="166" y="6263796"/>
                </a:cubicBezTo>
                <a:close/>
              </a:path>
            </a:pathLst>
          </a:cu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CAD15B-3B19-6B13-48A4-00A0E5C594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199" y="365125"/>
            <a:ext cx="4876801" cy="2225675"/>
          </a:xfrm>
        </p:spPr>
        <p:txBody>
          <a:bodyPr>
            <a:normAutofit/>
          </a:bodyPr>
          <a:lstStyle/>
          <a:p>
            <a:r>
              <a:rPr lang="en-GB" dirty="0"/>
              <a:t>Why we chose Discord for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9A72F-93B1-621F-EAB3-D9B284A2DC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200" y="2955925"/>
            <a:ext cx="3285553" cy="3216274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spcBef>
                <a:spcPts val="500"/>
              </a:spcBef>
              <a:spcAft>
                <a:spcPts val="1000"/>
              </a:spcAft>
            </a:pPr>
            <a:r>
              <a:rPr lang="en-GB" sz="14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Discord's versatility and features make it an excellent choice for our communication!.</a:t>
            </a:r>
          </a:p>
          <a:p>
            <a:pPr>
              <a:lnSpc>
                <a:spcPct val="110000"/>
              </a:lnSpc>
              <a:spcBef>
                <a:spcPts val="500"/>
              </a:spcBef>
              <a:spcAft>
                <a:spcPts val="1000"/>
              </a:spcAft>
            </a:pPr>
            <a:r>
              <a:rPr lang="en-GB" sz="14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Allowing us to make calls, send instant messages, and organize files within dedicated channels, streamlining our workflow. </a:t>
            </a:r>
          </a:p>
          <a:p>
            <a:pPr>
              <a:lnSpc>
                <a:spcPct val="110000"/>
              </a:lnSpc>
              <a:spcBef>
                <a:spcPts val="500"/>
              </a:spcBef>
              <a:spcAft>
                <a:spcPts val="1000"/>
              </a:spcAft>
            </a:pPr>
            <a:r>
              <a:rPr lang="en-GB" sz="1400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This e</a:t>
            </a:r>
            <a:r>
              <a:rPr lang="en-GB" sz="14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nables us to quickly exchange ideas and share resources such as links to our GitHub repository. 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400" dirty="0"/>
          </a:p>
        </p:txBody>
      </p:sp>
      <p:sp>
        <p:nvSpPr>
          <p:cNvPr id="2067" name="Freeform: Shape 2066">
            <a:extLst>
              <a:ext uri="{FF2B5EF4-FFF2-40B4-BE49-F238E27FC236}">
                <a16:creationId xmlns:a16="http://schemas.microsoft.com/office/drawing/2014/main" id="{4F1CB7E3-24EA-46FC-AFBA-DD5B72918A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7622473">
            <a:off x="5164842" y="5468998"/>
            <a:ext cx="465088" cy="1406400"/>
          </a:xfrm>
          <a:custGeom>
            <a:avLst/>
            <a:gdLst>
              <a:gd name="connsiteX0" fmla="*/ 0 w 555597"/>
              <a:gd name="connsiteY0" fmla="*/ 83880 h 1999290"/>
              <a:gd name="connsiteX1" fmla="*/ 49282 w 555597"/>
              <a:gd name="connsiteY1" fmla="*/ 71215 h 1999290"/>
              <a:gd name="connsiteX2" fmla="*/ 174397 w 555597"/>
              <a:gd name="connsiteY2" fmla="*/ 45224 h 1999290"/>
              <a:gd name="connsiteX3" fmla="*/ 242049 w 555597"/>
              <a:gd name="connsiteY3" fmla="*/ 54744 h 1999290"/>
              <a:gd name="connsiteX4" fmla="*/ 326503 w 555597"/>
              <a:gd name="connsiteY4" fmla="*/ 39434 h 1999290"/>
              <a:gd name="connsiteX5" fmla="*/ 343350 w 555597"/>
              <a:gd name="connsiteY5" fmla="*/ 40491 h 1999290"/>
              <a:gd name="connsiteX6" fmla="*/ 349790 w 555597"/>
              <a:gd name="connsiteY6" fmla="*/ 52348 h 1999290"/>
              <a:gd name="connsiteX7" fmla="*/ 355722 w 555597"/>
              <a:gd name="connsiteY7" fmla="*/ 54552 h 1999290"/>
              <a:gd name="connsiteX8" fmla="*/ 374741 w 555597"/>
              <a:gd name="connsiteY8" fmla="*/ 39676 h 1999290"/>
              <a:gd name="connsiteX9" fmla="*/ 469664 w 555597"/>
              <a:gd name="connsiteY9" fmla="*/ 48453 h 1999290"/>
              <a:gd name="connsiteX10" fmla="*/ 521607 w 555597"/>
              <a:gd name="connsiteY10" fmla="*/ 10408 h 1999290"/>
              <a:gd name="connsiteX11" fmla="*/ 555597 w 555597"/>
              <a:gd name="connsiteY11" fmla="*/ 0 h 1999290"/>
              <a:gd name="connsiteX12" fmla="*/ 555597 w 555597"/>
              <a:gd name="connsiteY12" fmla="*/ 1995494 h 1999290"/>
              <a:gd name="connsiteX13" fmla="*/ 537215 w 555597"/>
              <a:gd name="connsiteY13" fmla="*/ 1991185 h 1999290"/>
              <a:gd name="connsiteX14" fmla="*/ 479386 w 555597"/>
              <a:gd name="connsiteY14" fmla="*/ 1992931 h 1999290"/>
              <a:gd name="connsiteX15" fmla="*/ 462617 w 555597"/>
              <a:gd name="connsiteY15" fmla="*/ 1999290 h 1999290"/>
              <a:gd name="connsiteX16" fmla="*/ 420522 w 555597"/>
              <a:gd name="connsiteY16" fmla="*/ 1999290 h 1999290"/>
              <a:gd name="connsiteX17" fmla="*/ 382909 w 555597"/>
              <a:gd name="connsiteY17" fmla="*/ 1988738 h 1999290"/>
              <a:gd name="connsiteX18" fmla="*/ 295360 w 555597"/>
              <a:gd name="connsiteY18" fmla="*/ 1977122 h 1999290"/>
              <a:gd name="connsiteX19" fmla="*/ 256969 w 555597"/>
              <a:gd name="connsiteY19" fmla="*/ 1970444 h 1999290"/>
              <a:gd name="connsiteX20" fmla="*/ 227096 w 555597"/>
              <a:gd name="connsiteY20" fmla="*/ 1951548 h 1999290"/>
              <a:gd name="connsiteX21" fmla="*/ 222890 w 555597"/>
              <a:gd name="connsiteY21" fmla="*/ 1935696 h 1999290"/>
              <a:gd name="connsiteX22" fmla="*/ 202274 w 555597"/>
              <a:gd name="connsiteY22" fmla="*/ 1929911 h 1999290"/>
              <a:gd name="connsiteX23" fmla="*/ 197448 w 555597"/>
              <a:gd name="connsiteY23" fmla="*/ 1925621 h 1999290"/>
              <a:gd name="connsiteX24" fmla="*/ 169099 w 555597"/>
              <a:gd name="connsiteY24" fmla="*/ 1903786 h 1999290"/>
              <a:gd name="connsiteX25" fmla="*/ 92344 w 555597"/>
              <a:gd name="connsiteY25" fmla="*/ 1925464 h 1999290"/>
              <a:gd name="connsiteX26" fmla="*/ 11266 w 555597"/>
              <a:gd name="connsiteY26" fmla="*/ 1895947 h 1999290"/>
              <a:gd name="connsiteX27" fmla="*/ 0 w 555597"/>
              <a:gd name="connsiteY27" fmla="*/ 1893933 h 19992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55597" h="1999290">
                <a:moveTo>
                  <a:pt x="0" y="83880"/>
                </a:moveTo>
                <a:lnTo>
                  <a:pt x="49282" y="71215"/>
                </a:lnTo>
                <a:cubicBezTo>
                  <a:pt x="91656" y="63184"/>
                  <a:pt x="135655" y="58277"/>
                  <a:pt x="174397" y="45224"/>
                </a:cubicBezTo>
                <a:cubicBezTo>
                  <a:pt x="225837" y="94025"/>
                  <a:pt x="195077" y="47856"/>
                  <a:pt x="242049" y="54744"/>
                </a:cubicBezTo>
                <a:lnTo>
                  <a:pt x="326503" y="39434"/>
                </a:lnTo>
                <a:lnTo>
                  <a:pt x="343350" y="40491"/>
                </a:lnTo>
                <a:lnTo>
                  <a:pt x="349790" y="52348"/>
                </a:lnTo>
                <a:lnTo>
                  <a:pt x="355722" y="54552"/>
                </a:lnTo>
                <a:lnTo>
                  <a:pt x="374741" y="39676"/>
                </a:lnTo>
                <a:cubicBezTo>
                  <a:pt x="402796" y="31662"/>
                  <a:pt x="441033" y="50452"/>
                  <a:pt x="469664" y="48453"/>
                </a:cubicBezTo>
                <a:cubicBezTo>
                  <a:pt x="478380" y="29604"/>
                  <a:pt x="496522" y="19255"/>
                  <a:pt x="521607" y="10408"/>
                </a:cubicBezTo>
                <a:lnTo>
                  <a:pt x="555597" y="0"/>
                </a:lnTo>
                <a:lnTo>
                  <a:pt x="555597" y="1995494"/>
                </a:lnTo>
                <a:lnTo>
                  <a:pt x="537215" y="1991185"/>
                </a:lnTo>
                <a:cubicBezTo>
                  <a:pt x="514565" y="1988101"/>
                  <a:pt x="490837" y="1988688"/>
                  <a:pt x="479386" y="1992931"/>
                </a:cubicBezTo>
                <a:lnTo>
                  <a:pt x="462617" y="1999290"/>
                </a:lnTo>
                <a:lnTo>
                  <a:pt x="420522" y="1999290"/>
                </a:lnTo>
                <a:lnTo>
                  <a:pt x="382909" y="1988738"/>
                </a:lnTo>
                <a:cubicBezTo>
                  <a:pt x="350860" y="1976654"/>
                  <a:pt x="320299" y="1963332"/>
                  <a:pt x="295360" y="1977122"/>
                </a:cubicBezTo>
                <a:cubicBezTo>
                  <a:pt x="281004" y="1978006"/>
                  <a:pt x="268406" y="1975325"/>
                  <a:pt x="256969" y="1970444"/>
                </a:cubicBezTo>
                <a:lnTo>
                  <a:pt x="227096" y="1951548"/>
                </a:lnTo>
                <a:lnTo>
                  <a:pt x="222890" y="1935696"/>
                </a:lnTo>
                <a:lnTo>
                  <a:pt x="202274" y="1929911"/>
                </a:lnTo>
                <a:lnTo>
                  <a:pt x="197448" y="1925621"/>
                </a:lnTo>
                <a:cubicBezTo>
                  <a:pt x="188240" y="1917376"/>
                  <a:pt x="178991" y="1909643"/>
                  <a:pt x="169099" y="1903786"/>
                </a:cubicBezTo>
                <a:cubicBezTo>
                  <a:pt x="158518" y="1969055"/>
                  <a:pt x="83191" y="1864739"/>
                  <a:pt x="92344" y="1925464"/>
                </a:cubicBezTo>
                <a:cubicBezTo>
                  <a:pt x="36140" y="1904645"/>
                  <a:pt x="59596" y="1967908"/>
                  <a:pt x="11266" y="1895947"/>
                </a:cubicBezTo>
                <a:lnTo>
                  <a:pt x="0" y="1893933"/>
                </a:lnTo>
                <a:close/>
              </a:path>
            </a:pathLst>
          </a:custGeom>
          <a:blipFill dpi="0" rotWithShape="1">
            <a:blip r:embed="rId2">
              <a:alphaModFix amt="84000"/>
            </a:blip>
            <a:srcRect/>
            <a:tile tx="0" ty="0" sx="100000" sy="100000" flip="none" algn="tl"/>
          </a:blipFill>
          <a:ln>
            <a:noFill/>
          </a:ln>
          <a:effectLst>
            <a:outerShdw blurRad="63500" dist="12700" dir="8100000" algn="tr" rotWithShape="0">
              <a:prstClr val="black">
                <a:alpha val="3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2" descr="Discord's Branding Guidelines">
            <a:extLst>
              <a:ext uri="{FF2B5EF4-FFF2-40B4-BE49-F238E27FC236}">
                <a16:creationId xmlns:a16="http://schemas.microsoft.com/office/drawing/2014/main" id="{9F540A58-CF75-DE75-505D-2A4DA00013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210346">
            <a:off x="5552168" y="708603"/>
            <a:ext cx="6417380" cy="4872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8601438"/>
      </p:ext>
    </p:extLst>
  </p:cSld>
  <p:clrMapOvr>
    <a:masterClrMapping/>
  </p:clrMapOvr>
  <p:transition spd="med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Rectangle 4104">
            <a:extLst>
              <a:ext uri="{FF2B5EF4-FFF2-40B4-BE49-F238E27FC236}">
                <a16:creationId xmlns:a16="http://schemas.microsoft.com/office/drawing/2014/main" id="{498388E5-7C49-49BF-B90A-CDE7D6A6D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17E54C-A9F4-730D-BB2E-24E66F43AC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685800"/>
            <a:ext cx="5126816" cy="1905000"/>
          </a:xfrm>
        </p:spPr>
        <p:txBody>
          <a:bodyPr anchor="b">
            <a:normAutofit/>
          </a:bodyPr>
          <a:lstStyle/>
          <a:p>
            <a:r>
              <a:rPr lang="en-GB" u="sng" dirty="0"/>
              <a:t>Planning:</a:t>
            </a:r>
            <a:br>
              <a:rPr lang="en-GB" dirty="0"/>
            </a:br>
            <a:r>
              <a:rPr lang="en-GB" dirty="0"/>
              <a:t>Option 2</a:t>
            </a:r>
          </a:p>
        </p:txBody>
      </p:sp>
      <p:sp>
        <p:nvSpPr>
          <p:cNvPr id="4107" name="Freeform: Shape 4106">
            <a:extLst>
              <a:ext uri="{FF2B5EF4-FFF2-40B4-BE49-F238E27FC236}">
                <a16:creationId xmlns:a16="http://schemas.microsoft.com/office/drawing/2014/main" id="{61CF1429-F104-494D-9AC3-9CBB601ED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51018">
            <a:off x="520205" y="282549"/>
            <a:ext cx="4804791" cy="5996172"/>
          </a:xfrm>
          <a:custGeom>
            <a:avLst/>
            <a:gdLst>
              <a:gd name="connsiteX0" fmla="*/ 4431251 w 5224396"/>
              <a:gd name="connsiteY0" fmla="*/ 0 h 6519822"/>
              <a:gd name="connsiteX1" fmla="*/ 4540700 w 5224396"/>
              <a:gd name="connsiteY1" fmla="*/ 1003920 h 6519822"/>
              <a:gd name="connsiteX2" fmla="*/ 5224396 w 5224396"/>
              <a:gd name="connsiteY2" fmla="*/ 1003920 h 6519822"/>
              <a:gd name="connsiteX3" fmla="*/ 5224396 w 5224396"/>
              <a:gd name="connsiteY3" fmla="*/ 6519822 h 6519822"/>
              <a:gd name="connsiteX4" fmla="*/ 766889 w 5224396"/>
              <a:gd name="connsiteY4" fmla="*/ 6519822 h 6519822"/>
              <a:gd name="connsiteX5" fmla="*/ 766889 w 5224396"/>
              <a:gd name="connsiteY5" fmla="*/ 5948076 h 6519822"/>
              <a:gd name="connsiteX6" fmla="*/ 597805 w 5224396"/>
              <a:gd name="connsiteY6" fmla="*/ 5966510 h 6519822"/>
              <a:gd name="connsiteX7" fmla="*/ 0 w 5224396"/>
              <a:gd name="connsiteY7" fmla="*/ 483098 h 6519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24396" h="6519822">
                <a:moveTo>
                  <a:pt x="4431251" y="0"/>
                </a:moveTo>
                <a:lnTo>
                  <a:pt x="4540700" y="1003920"/>
                </a:lnTo>
                <a:lnTo>
                  <a:pt x="5224396" y="1003920"/>
                </a:lnTo>
                <a:lnTo>
                  <a:pt x="5224396" y="6519822"/>
                </a:lnTo>
                <a:lnTo>
                  <a:pt x="766889" y="6519822"/>
                </a:lnTo>
                <a:lnTo>
                  <a:pt x="766889" y="5948076"/>
                </a:lnTo>
                <a:lnTo>
                  <a:pt x="597805" y="5966510"/>
                </a:lnTo>
                <a:lnTo>
                  <a:pt x="0" y="48309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109" name="Freeform: Shape 4108">
            <a:extLst>
              <a:ext uri="{FF2B5EF4-FFF2-40B4-BE49-F238E27FC236}">
                <a16:creationId xmlns:a16="http://schemas.microsoft.com/office/drawing/2014/main" id="{7F6A1761-21AB-4DE0-A28E-3776B0EE6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358242">
            <a:off x="797331" y="484048"/>
            <a:ext cx="4559211" cy="5812845"/>
          </a:xfrm>
          <a:custGeom>
            <a:avLst/>
            <a:gdLst>
              <a:gd name="connsiteX0" fmla="*/ 4188629 w 4957370"/>
              <a:gd name="connsiteY0" fmla="*/ 0 h 6320484"/>
              <a:gd name="connsiteX1" fmla="*/ 4218585 w 4957370"/>
              <a:gd name="connsiteY1" fmla="*/ 18617 h 6320484"/>
              <a:gd name="connsiteX2" fmla="*/ 4220262 w 4957370"/>
              <a:gd name="connsiteY2" fmla="*/ 50299 h 6320484"/>
              <a:gd name="connsiteX3" fmla="*/ 4223340 w 4957370"/>
              <a:gd name="connsiteY3" fmla="*/ 51687 h 6320484"/>
              <a:gd name="connsiteX4" fmla="*/ 4243015 w 4957370"/>
              <a:gd name="connsiteY4" fmla="*/ 81229 h 6320484"/>
              <a:gd name="connsiteX5" fmla="*/ 4227211 w 4957370"/>
              <a:gd name="connsiteY5" fmla="*/ 140805 h 6320484"/>
              <a:gd name="connsiteX6" fmla="*/ 4226312 w 4957370"/>
              <a:gd name="connsiteY6" fmla="*/ 164608 h 6320484"/>
              <a:gd name="connsiteX7" fmla="*/ 4231135 w 4957370"/>
              <a:gd name="connsiteY7" fmla="*/ 255748 h 6320484"/>
              <a:gd name="connsiteX8" fmla="*/ 4235510 w 4957370"/>
              <a:gd name="connsiteY8" fmla="*/ 301854 h 6320484"/>
              <a:gd name="connsiteX9" fmla="*/ 4235520 w 4957370"/>
              <a:gd name="connsiteY9" fmla="*/ 330419 h 6320484"/>
              <a:gd name="connsiteX10" fmla="*/ 4235310 w 4957370"/>
              <a:gd name="connsiteY10" fmla="*/ 334637 h 6320484"/>
              <a:gd name="connsiteX11" fmla="*/ 4247536 w 4957370"/>
              <a:gd name="connsiteY11" fmla="*/ 565646 h 6320484"/>
              <a:gd name="connsiteX12" fmla="*/ 4249754 w 4957370"/>
              <a:gd name="connsiteY12" fmla="*/ 570256 h 6320484"/>
              <a:gd name="connsiteX13" fmla="*/ 4250202 w 4957370"/>
              <a:gd name="connsiteY13" fmla="*/ 594123 h 6320484"/>
              <a:gd name="connsiteX14" fmla="*/ 4249459 w 4957370"/>
              <a:gd name="connsiteY14" fmla="*/ 602017 h 6320484"/>
              <a:gd name="connsiteX15" fmla="*/ 4255354 w 4957370"/>
              <a:gd name="connsiteY15" fmla="*/ 713404 h 6320484"/>
              <a:gd name="connsiteX16" fmla="*/ 4257508 w 4957370"/>
              <a:gd name="connsiteY16" fmla="*/ 714073 h 6320484"/>
              <a:gd name="connsiteX17" fmla="*/ 4265497 w 4957370"/>
              <a:gd name="connsiteY17" fmla="*/ 749513 h 6320484"/>
              <a:gd name="connsiteX18" fmla="*/ 4271401 w 4957370"/>
              <a:gd name="connsiteY18" fmla="*/ 847749 h 6320484"/>
              <a:gd name="connsiteX19" fmla="*/ 4277600 w 4957370"/>
              <a:gd name="connsiteY19" fmla="*/ 905577 h 6320484"/>
              <a:gd name="connsiteX20" fmla="*/ 4284143 w 4957370"/>
              <a:gd name="connsiteY20" fmla="*/ 926055 h 6320484"/>
              <a:gd name="connsiteX21" fmla="*/ 4290465 w 4957370"/>
              <a:gd name="connsiteY21" fmla="*/ 955655 h 6320484"/>
              <a:gd name="connsiteX22" fmla="*/ 4293246 w 4957370"/>
              <a:gd name="connsiteY22" fmla="*/ 982888 h 6320484"/>
              <a:gd name="connsiteX23" fmla="*/ 4298563 w 4957370"/>
              <a:gd name="connsiteY23" fmla="*/ 993803 h 6320484"/>
              <a:gd name="connsiteX24" fmla="*/ 4540105 w 4957370"/>
              <a:gd name="connsiteY24" fmla="*/ 1009893 h 6320484"/>
              <a:gd name="connsiteX25" fmla="*/ 4911733 w 4957370"/>
              <a:gd name="connsiteY25" fmla="*/ 1030269 h 6320484"/>
              <a:gd name="connsiteX26" fmla="*/ 4939495 w 4957370"/>
              <a:gd name="connsiteY26" fmla="*/ 1052023 h 6320484"/>
              <a:gd name="connsiteX27" fmla="*/ 4937728 w 4957370"/>
              <a:gd name="connsiteY27" fmla="*/ 1083700 h 6320484"/>
              <a:gd name="connsiteX28" fmla="*/ 4940638 w 4957370"/>
              <a:gd name="connsiteY28" fmla="*/ 1085413 h 6320484"/>
              <a:gd name="connsiteX29" fmla="*/ 4956995 w 4957370"/>
              <a:gd name="connsiteY29" fmla="*/ 1116915 h 6320484"/>
              <a:gd name="connsiteX30" fmla="*/ 4934827 w 4957370"/>
              <a:gd name="connsiteY30" fmla="*/ 1174426 h 6320484"/>
              <a:gd name="connsiteX31" fmla="*/ 4931354 w 4957370"/>
              <a:gd name="connsiteY31" fmla="*/ 1197992 h 6320484"/>
              <a:gd name="connsiteX32" fmla="*/ 4926270 w 4957370"/>
              <a:gd name="connsiteY32" fmla="*/ 1289117 h 6320484"/>
              <a:gd name="connsiteX33" fmla="*/ 4925623 w 4957370"/>
              <a:gd name="connsiteY33" fmla="*/ 1335426 h 6320484"/>
              <a:gd name="connsiteX34" fmla="*/ 4922537 w 4957370"/>
              <a:gd name="connsiteY34" fmla="*/ 1363823 h 6320484"/>
              <a:gd name="connsiteX35" fmla="*/ 4921871 w 4957370"/>
              <a:gd name="connsiteY35" fmla="*/ 1367995 h 6320484"/>
              <a:gd name="connsiteX36" fmla="*/ 4908988 w 4957370"/>
              <a:gd name="connsiteY36" fmla="*/ 1598968 h 6320484"/>
              <a:gd name="connsiteX37" fmla="*/ 4910694 w 4957370"/>
              <a:gd name="connsiteY37" fmla="*/ 1603791 h 6320484"/>
              <a:gd name="connsiteX38" fmla="*/ 4908552 w 4957370"/>
              <a:gd name="connsiteY38" fmla="*/ 1627566 h 6320484"/>
              <a:gd name="connsiteX39" fmla="*/ 4906959 w 4957370"/>
              <a:gd name="connsiteY39" fmla="*/ 1635333 h 6320484"/>
              <a:gd name="connsiteX40" fmla="*/ 4900747 w 4957370"/>
              <a:gd name="connsiteY40" fmla="*/ 1746703 h 6320484"/>
              <a:gd name="connsiteX41" fmla="*/ 4902815 w 4957370"/>
              <a:gd name="connsiteY41" fmla="*/ 1747601 h 6320484"/>
              <a:gd name="connsiteX42" fmla="*/ 4906917 w 4957370"/>
              <a:gd name="connsiteY42" fmla="*/ 1783698 h 6320484"/>
              <a:gd name="connsiteX43" fmla="*/ 4902139 w 4957370"/>
              <a:gd name="connsiteY43" fmla="*/ 1881995 h 6320484"/>
              <a:gd name="connsiteX44" fmla="*/ 4902035 w 4957370"/>
              <a:gd name="connsiteY44" fmla="*/ 1940154 h 6320484"/>
              <a:gd name="connsiteX45" fmla="*/ 4906319 w 4957370"/>
              <a:gd name="connsiteY45" fmla="*/ 1961221 h 6320484"/>
              <a:gd name="connsiteX46" fmla="*/ 4909396 w 4957370"/>
              <a:gd name="connsiteY46" fmla="*/ 1991332 h 6320484"/>
              <a:gd name="connsiteX47" fmla="*/ 4918176 w 4957370"/>
              <a:gd name="connsiteY47" fmla="*/ 2043680 h 6320484"/>
              <a:gd name="connsiteX48" fmla="*/ 4920444 w 4957370"/>
              <a:gd name="connsiteY48" fmla="*/ 2093780 h 6320484"/>
              <a:gd name="connsiteX49" fmla="*/ 4919568 w 4957370"/>
              <a:gd name="connsiteY49" fmla="*/ 2127331 h 6320484"/>
              <a:gd name="connsiteX50" fmla="*/ 4919107 w 4957370"/>
              <a:gd name="connsiteY50" fmla="*/ 2132180 h 6320484"/>
              <a:gd name="connsiteX51" fmla="*/ 4910026 w 4957370"/>
              <a:gd name="connsiteY51" fmla="*/ 2171984 h 6320484"/>
              <a:gd name="connsiteX52" fmla="*/ 4913276 w 4957370"/>
              <a:gd name="connsiteY52" fmla="*/ 2175920 h 6320484"/>
              <a:gd name="connsiteX53" fmla="*/ 4916106 w 4957370"/>
              <a:gd name="connsiteY53" fmla="*/ 2188707 h 6320484"/>
              <a:gd name="connsiteX54" fmla="*/ 4911385 w 4957370"/>
              <a:gd name="connsiteY54" fmla="*/ 2199268 h 6320484"/>
              <a:gd name="connsiteX55" fmla="*/ 4901244 w 4957370"/>
              <a:gd name="connsiteY55" fmla="*/ 2249378 h 6320484"/>
              <a:gd name="connsiteX56" fmla="*/ 4890393 w 4957370"/>
              <a:gd name="connsiteY56" fmla="*/ 2322907 h 6320484"/>
              <a:gd name="connsiteX57" fmla="*/ 4885532 w 4957370"/>
              <a:gd name="connsiteY57" fmla="*/ 2333841 h 6320484"/>
              <a:gd name="connsiteX58" fmla="*/ 4871165 w 4957370"/>
              <a:gd name="connsiteY58" fmla="*/ 2405746 h 6320484"/>
              <a:gd name="connsiteX59" fmla="*/ 4867465 w 4957370"/>
              <a:gd name="connsiteY59" fmla="*/ 2443689 h 6320484"/>
              <a:gd name="connsiteX60" fmla="*/ 4871110 w 4957370"/>
              <a:gd name="connsiteY60" fmla="*/ 2448134 h 6320484"/>
              <a:gd name="connsiteX61" fmla="*/ 4869467 w 4957370"/>
              <a:gd name="connsiteY61" fmla="*/ 2459306 h 6320484"/>
              <a:gd name="connsiteX62" fmla="*/ 4869877 w 4957370"/>
              <a:gd name="connsiteY62" fmla="*/ 2462358 h 6320484"/>
              <a:gd name="connsiteX63" fmla="*/ 4871382 w 4957370"/>
              <a:gd name="connsiteY63" fmla="*/ 2479770 h 6320484"/>
              <a:gd name="connsiteX64" fmla="*/ 4859960 w 4957370"/>
              <a:gd name="connsiteY64" fmla="*/ 2514583 h 6320484"/>
              <a:gd name="connsiteX65" fmla="*/ 4857909 w 4957370"/>
              <a:gd name="connsiteY65" fmla="*/ 2514709 h 6320484"/>
              <a:gd name="connsiteX66" fmla="*/ 4849446 w 4957370"/>
              <a:gd name="connsiteY66" fmla="*/ 2666439 h 6320484"/>
              <a:gd name="connsiteX67" fmla="*/ 4858101 w 4957370"/>
              <a:gd name="connsiteY67" fmla="*/ 2690544 h 6320484"/>
              <a:gd name="connsiteX68" fmla="*/ 4860369 w 4957370"/>
              <a:gd name="connsiteY68" fmla="*/ 2740646 h 6320484"/>
              <a:gd name="connsiteX69" fmla="*/ 4859492 w 4957370"/>
              <a:gd name="connsiteY69" fmla="*/ 2774197 h 6320484"/>
              <a:gd name="connsiteX70" fmla="*/ 4859032 w 4957370"/>
              <a:gd name="connsiteY70" fmla="*/ 2779045 h 6320484"/>
              <a:gd name="connsiteX71" fmla="*/ 4849950 w 4957370"/>
              <a:gd name="connsiteY71" fmla="*/ 2818850 h 6320484"/>
              <a:gd name="connsiteX72" fmla="*/ 4853201 w 4957370"/>
              <a:gd name="connsiteY72" fmla="*/ 2822786 h 6320484"/>
              <a:gd name="connsiteX73" fmla="*/ 4856030 w 4957370"/>
              <a:gd name="connsiteY73" fmla="*/ 2835573 h 6320484"/>
              <a:gd name="connsiteX74" fmla="*/ 4851309 w 4957370"/>
              <a:gd name="connsiteY74" fmla="*/ 2846133 h 6320484"/>
              <a:gd name="connsiteX75" fmla="*/ 4841168 w 4957370"/>
              <a:gd name="connsiteY75" fmla="*/ 2896246 h 6320484"/>
              <a:gd name="connsiteX76" fmla="*/ 4833868 w 4957370"/>
              <a:gd name="connsiteY76" fmla="*/ 2945711 h 6320484"/>
              <a:gd name="connsiteX77" fmla="*/ 4778020 w 4957370"/>
              <a:gd name="connsiteY77" fmla="*/ 3999577 h 6320484"/>
              <a:gd name="connsiteX78" fmla="*/ 4765288 w 4957370"/>
              <a:gd name="connsiteY78" fmla="*/ 4252632 h 6320484"/>
              <a:gd name="connsiteX79" fmla="*/ 4754250 w 4957370"/>
              <a:gd name="connsiteY79" fmla="*/ 4414955 h 6320484"/>
              <a:gd name="connsiteX80" fmla="*/ 4663870 w 4957370"/>
              <a:gd name="connsiteY80" fmla="*/ 6050064 h 6320484"/>
              <a:gd name="connsiteX81" fmla="*/ 4669145 w 4957370"/>
              <a:gd name="connsiteY81" fmla="*/ 6086684 h 6320484"/>
              <a:gd name="connsiteX82" fmla="*/ 4672665 w 4957370"/>
              <a:gd name="connsiteY82" fmla="*/ 6121067 h 6320484"/>
              <a:gd name="connsiteX83" fmla="*/ 4675485 w 4957370"/>
              <a:gd name="connsiteY83" fmla="*/ 6221142 h 6320484"/>
              <a:gd name="connsiteX84" fmla="*/ 4657006 w 4957370"/>
              <a:gd name="connsiteY84" fmla="*/ 6255466 h 6320484"/>
              <a:gd name="connsiteX85" fmla="*/ 4652373 w 4957370"/>
              <a:gd name="connsiteY85" fmla="*/ 6258160 h 6320484"/>
              <a:gd name="connsiteX86" fmla="*/ 4648931 w 4957370"/>
              <a:gd name="connsiteY86" fmla="*/ 6320461 h 6320484"/>
              <a:gd name="connsiteX87" fmla="*/ 732080 w 4957370"/>
              <a:gd name="connsiteY87" fmla="*/ 6068362 h 6320484"/>
              <a:gd name="connsiteX88" fmla="*/ 423039 w 4957370"/>
              <a:gd name="connsiteY88" fmla="*/ 6051307 h 6320484"/>
              <a:gd name="connsiteX89" fmla="*/ 427345 w 4957370"/>
              <a:gd name="connsiteY89" fmla="*/ 6011137 h 6320484"/>
              <a:gd name="connsiteX90" fmla="*/ 431547 w 4957370"/>
              <a:gd name="connsiteY90" fmla="*/ 6004548 h 6320484"/>
              <a:gd name="connsiteX91" fmla="*/ 431815 w 4957370"/>
              <a:gd name="connsiteY91" fmla="*/ 6001808 h 6320484"/>
              <a:gd name="connsiteX92" fmla="*/ 432084 w 4957370"/>
              <a:gd name="connsiteY92" fmla="*/ 5999067 h 6320484"/>
              <a:gd name="connsiteX93" fmla="*/ 432619 w 4957370"/>
              <a:gd name="connsiteY93" fmla="*/ 5993584 h 6320484"/>
              <a:gd name="connsiteX94" fmla="*/ 432305 w 4957370"/>
              <a:gd name="connsiteY94" fmla="*/ 5987694 h 6320484"/>
              <a:gd name="connsiteX95" fmla="*/ 431724 w 4957370"/>
              <a:gd name="connsiteY95" fmla="*/ 5984546 h 6320484"/>
              <a:gd name="connsiteX96" fmla="*/ 431991 w 4957370"/>
              <a:gd name="connsiteY96" fmla="*/ 5981803 h 6320484"/>
              <a:gd name="connsiteX97" fmla="*/ 431677 w 4957370"/>
              <a:gd name="connsiteY97" fmla="*/ 5975914 h 6320484"/>
              <a:gd name="connsiteX98" fmla="*/ 431096 w 4957370"/>
              <a:gd name="connsiteY98" fmla="*/ 5972765 h 6320484"/>
              <a:gd name="connsiteX99" fmla="*/ 430469 w 4957370"/>
              <a:gd name="connsiteY99" fmla="*/ 5960984 h 6320484"/>
              <a:gd name="connsiteX100" fmla="*/ 429887 w 4957370"/>
              <a:gd name="connsiteY100" fmla="*/ 5957836 h 6320484"/>
              <a:gd name="connsiteX101" fmla="*/ 430154 w 4957370"/>
              <a:gd name="connsiteY101" fmla="*/ 5955094 h 6320484"/>
              <a:gd name="connsiteX102" fmla="*/ 428725 w 4957370"/>
              <a:gd name="connsiteY102" fmla="*/ 5951537 h 6320484"/>
              <a:gd name="connsiteX103" fmla="*/ 434114 w 4957370"/>
              <a:gd name="connsiteY103" fmla="*/ 5888089 h 6320484"/>
              <a:gd name="connsiteX104" fmla="*/ 456311 w 4957370"/>
              <a:gd name="connsiteY104" fmla="*/ 5468000 h 6320484"/>
              <a:gd name="connsiteX105" fmla="*/ 270548 w 4957370"/>
              <a:gd name="connsiteY105" fmla="*/ 5477940 h 6320484"/>
              <a:gd name="connsiteX106" fmla="*/ 270475 w 4957370"/>
              <a:gd name="connsiteY106" fmla="*/ 5437540 h 6320484"/>
              <a:gd name="connsiteX107" fmla="*/ 273938 w 4957370"/>
              <a:gd name="connsiteY107" fmla="*/ 5430534 h 6320484"/>
              <a:gd name="connsiteX108" fmla="*/ 273907 w 4957370"/>
              <a:gd name="connsiteY108" fmla="*/ 5427782 h 6320484"/>
              <a:gd name="connsiteX109" fmla="*/ 273878 w 4957370"/>
              <a:gd name="connsiteY109" fmla="*/ 5425027 h 6320484"/>
              <a:gd name="connsiteX110" fmla="*/ 273815 w 4957370"/>
              <a:gd name="connsiteY110" fmla="*/ 5419519 h 6320484"/>
              <a:gd name="connsiteX111" fmla="*/ 272865 w 4957370"/>
              <a:gd name="connsiteY111" fmla="*/ 5413698 h 6320484"/>
              <a:gd name="connsiteX112" fmla="*/ 271945 w 4957370"/>
              <a:gd name="connsiteY112" fmla="*/ 5410631 h 6320484"/>
              <a:gd name="connsiteX113" fmla="*/ 271914 w 4957370"/>
              <a:gd name="connsiteY113" fmla="*/ 5407876 h 6320484"/>
              <a:gd name="connsiteX114" fmla="*/ 270963 w 4957370"/>
              <a:gd name="connsiteY114" fmla="*/ 5402055 h 6320484"/>
              <a:gd name="connsiteX115" fmla="*/ 270045 w 4957370"/>
              <a:gd name="connsiteY115" fmla="*/ 5398988 h 6320484"/>
              <a:gd name="connsiteX116" fmla="*/ 268144 w 4957370"/>
              <a:gd name="connsiteY116" fmla="*/ 5387344 h 6320484"/>
              <a:gd name="connsiteX117" fmla="*/ 267225 w 4957370"/>
              <a:gd name="connsiteY117" fmla="*/ 5384278 h 6320484"/>
              <a:gd name="connsiteX118" fmla="*/ 267193 w 4957370"/>
              <a:gd name="connsiteY118" fmla="*/ 5381523 h 6320484"/>
              <a:gd name="connsiteX119" fmla="*/ 265387 w 4957370"/>
              <a:gd name="connsiteY119" fmla="*/ 5378142 h 6320484"/>
              <a:gd name="connsiteX120" fmla="*/ 263868 w 4957370"/>
              <a:gd name="connsiteY120" fmla="*/ 5314483 h 6320484"/>
              <a:gd name="connsiteX121" fmla="*/ 192698 w 4957370"/>
              <a:gd name="connsiteY121" fmla="*/ 4040419 h 6320484"/>
              <a:gd name="connsiteX122" fmla="*/ 0 w 4957370"/>
              <a:gd name="connsiteY122" fmla="*/ 208389 h 6320484"/>
              <a:gd name="connsiteX123" fmla="*/ 2990554 w 4957370"/>
              <a:gd name="connsiteY123" fmla="*/ 54813 h 6320484"/>
              <a:gd name="connsiteX124" fmla="*/ 3816982 w 4957370"/>
              <a:gd name="connsiteY124" fmla="*/ 20020 h 6320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</a:cxnLst>
            <a:rect l="l" t="t" r="r" b="b"/>
            <a:pathLst>
              <a:path w="4957370" h="6320484">
                <a:moveTo>
                  <a:pt x="4188629" y="0"/>
                </a:moveTo>
                <a:lnTo>
                  <a:pt x="4218585" y="18617"/>
                </a:lnTo>
                <a:cubicBezTo>
                  <a:pt x="4219145" y="29178"/>
                  <a:pt x="4219703" y="39738"/>
                  <a:pt x="4220262" y="50299"/>
                </a:cubicBezTo>
                <a:lnTo>
                  <a:pt x="4223340" y="51687"/>
                </a:lnTo>
                <a:cubicBezTo>
                  <a:pt x="4233026" y="52344"/>
                  <a:pt x="4240723" y="38431"/>
                  <a:pt x="4243015" y="81229"/>
                </a:cubicBezTo>
                <a:cubicBezTo>
                  <a:pt x="4234697" y="102698"/>
                  <a:pt x="4229805" y="122275"/>
                  <a:pt x="4227211" y="140805"/>
                </a:cubicBezTo>
                <a:lnTo>
                  <a:pt x="4226312" y="164608"/>
                </a:lnTo>
                <a:lnTo>
                  <a:pt x="4231135" y="255748"/>
                </a:lnTo>
                <a:cubicBezTo>
                  <a:pt x="4232593" y="271116"/>
                  <a:pt x="4234052" y="286485"/>
                  <a:pt x="4235510" y="301854"/>
                </a:cubicBezTo>
                <a:cubicBezTo>
                  <a:pt x="4235774" y="306768"/>
                  <a:pt x="4235830" y="317328"/>
                  <a:pt x="4235520" y="330419"/>
                </a:cubicBezTo>
                <a:lnTo>
                  <a:pt x="4235310" y="334637"/>
                </a:lnTo>
                <a:lnTo>
                  <a:pt x="4247536" y="565646"/>
                </a:lnTo>
                <a:lnTo>
                  <a:pt x="4249754" y="570256"/>
                </a:lnTo>
                <a:cubicBezTo>
                  <a:pt x="4251067" y="577685"/>
                  <a:pt x="4250868" y="585797"/>
                  <a:pt x="4250202" y="594123"/>
                </a:cubicBezTo>
                <a:lnTo>
                  <a:pt x="4249459" y="602017"/>
                </a:lnTo>
                <a:lnTo>
                  <a:pt x="4255354" y="713404"/>
                </a:lnTo>
                <a:lnTo>
                  <a:pt x="4257508" y="714073"/>
                </a:lnTo>
                <a:cubicBezTo>
                  <a:pt x="4259622" y="720223"/>
                  <a:pt x="4263181" y="727234"/>
                  <a:pt x="4265497" y="749513"/>
                </a:cubicBezTo>
                <a:cubicBezTo>
                  <a:pt x="4257720" y="777760"/>
                  <a:pt x="4282009" y="812594"/>
                  <a:pt x="4271401" y="847749"/>
                </a:cubicBezTo>
                <a:cubicBezTo>
                  <a:pt x="4269058" y="860507"/>
                  <a:pt x="4271354" y="898948"/>
                  <a:pt x="4277600" y="905577"/>
                </a:cubicBezTo>
                <a:cubicBezTo>
                  <a:pt x="4279276" y="913460"/>
                  <a:pt x="4277660" y="923050"/>
                  <a:pt x="4284143" y="926055"/>
                </a:cubicBezTo>
                <a:cubicBezTo>
                  <a:pt x="4292030" y="931337"/>
                  <a:pt x="4281721" y="960641"/>
                  <a:pt x="4290465" y="955655"/>
                </a:cubicBezTo>
                <a:cubicBezTo>
                  <a:pt x="4286952" y="966045"/>
                  <a:pt x="4289362" y="974748"/>
                  <a:pt x="4293246" y="982888"/>
                </a:cubicBezTo>
                <a:lnTo>
                  <a:pt x="4298563" y="993803"/>
                </a:lnTo>
                <a:lnTo>
                  <a:pt x="4540105" y="1009893"/>
                </a:lnTo>
                <a:lnTo>
                  <a:pt x="4911733" y="1030269"/>
                </a:lnTo>
                <a:lnTo>
                  <a:pt x="4939495" y="1052023"/>
                </a:lnTo>
                <a:cubicBezTo>
                  <a:pt x="4938906" y="1062583"/>
                  <a:pt x="4938317" y="1073141"/>
                  <a:pt x="4937728" y="1083700"/>
                </a:cubicBezTo>
                <a:lnTo>
                  <a:pt x="4940638" y="1085413"/>
                </a:lnTo>
                <a:cubicBezTo>
                  <a:pt x="4950195" y="1087116"/>
                  <a:pt x="4959355" y="1074120"/>
                  <a:pt x="4956995" y="1116915"/>
                </a:cubicBezTo>
                <a:cubicBezTo>
                  <a:pt x="4946399" y="1137355"/>
                  <a:pt x="4939414" y="1156286"/>
                  <a:pt x="4934827" y="1174426"/>
                </a:cubicBezTo>
                <a:lnTo>
                  <a:pt x="4931354" y="1197992"/>
                </a:lnTo>
                <a:lnTo>
                  <a:pt x="4926270" y="1289117"/>
                </a:lnTo>
                <a:cubicBezTo>
                  <a:pt x="4926054" y="1304553"/>
                  <a:pt x="4925839" y="1319990"/>
                  <a:pt x="4925623" y="1335426"/>
                </a:cubicBezTo>
                <a:cubicBezTo>
                  <a:pt x="4925353" y="1340339"/>
                  <a:pt x="4924264" y="1350844"/>
                  <a:pt x="4922537" y="1363823"/>
                </a:cubicBezTo>
                <a:lnTo>
                  <a:pt x="4921871" y="1367995"/>
                </a:lnTo>
                <a:lnTo>
                  <a:pt x="4908988" y="1598968"/>
                </a:lnTo>
                <a:lnTo>
                  <a:pt x="4910694" y="1603791"/>
                </a:lnTo>
                <a:cubicBezTo>
                  <a:pt x="4911194" y="1611318"/>
                  <a:pt x="4910117" y="1619361"/>
                  <a:pt x="4908552" y="1627566"/>
                </a:cubicBezTo>
                <a:lnTo>
                  <a:pt x="4906959" y="1635333"/>
                </a:lnTo>
                <a:lnTo>
                  <a:pt x="4900747" y="1746703"/>
                </a:lnTo>
                <a:lnTo>
                  <a:pt x="4902815" y="1747601"/>
                </a:lnTo>
                <a:cubicBezTo>
                  <a:pt x="4904250" y="1753944"/>
                  <a:pt x="4907029" y="1761300"/>
                  <a:pt x="4906917" y="1783698"/>
                </a:cubicBezTo>
                <a:cubicBezTo>
                  <a:pt x="4896124" y="1810936"/>
                  <a:pt x="4916495" y="1848198"/>
                  <a:pt x="4902139" y="1881995"/>
                </a:cubicBezTo>
                <a:cubicBezTo>
                  <a:pt x="4898428" y="1894424"/>
                  <a:pt x="4896544" y="1932888"/>
                  <a:pt x="4902035" y="1940154"/>
                </a:cubicBezTo>
                <a:cubicBezTo>
                  <a:pt x="4902846" y="1948172"/>
                  <a:pt x="4900200" y="1957532"/>
                  <a:pt x="4906319" y="1961221"/>
                </a:cubicBezTo>
                <a:cubicBezTo>
                  <a:pt x="4913588" y="1967327"/>
                  <a:pt x="4900163" y="1995341"/>
                  <a:pt x="4909396" y="1991332"/>
                </a:cubicBezTo>
                <a:cubicBezTo>
                  <a:pt x="4900159" y="2011227"/>
                  <a:pt x="4915207" y="2026986"/>
                  <a:pt x="4918176" y="2043680"/>
                </a:cubicBezTo>
                <a:lnTo>
                  <a:pt x="4920444" y="2093780"/>
                </a:lnTo>
                <a:cubicBezTo>
                  <a:pt x="4920152" y="2104963"/>
                  <a:pt x="4919859" y="2116147"/>
                  <a:pt x="4919568" y="2127331"/>
                </a:cubicBezTo>
                <a:cubicBezTo>
                  <a:pt x="4919414" y="2128947"/>
                  <a:pt x="4919260" y="2130563"/>
                  <a:pt x="4919107" y="2132180"/>
                </a:cubicBezTo>
                <a:lnTo>
                  <a:pt x="4910026" y="2171984"/>
                </a:lnTo>
                <a:cubicBezTo>
                  <a:pt x="4911227" y="2172990"/>
                  <a:pt x="4912324" y="2174315"/>
                  <a:pt x="4913276" y="2175920"/>
                </a:cubicBezTo>
                <a:lnTo>
                  <a:pt x="4916106" y="2188707"/>
                </a:lnTo>
                <a:lnTo>
                  <a:pt x="4911385" y="2199268"/>
                </a:lnTo>
                <a:lnTo>
                  <a:pt x="4901244" y="2249378"/>
                </a:lnTo>
                <a:lnTo>
                  <a:pt x="4890393" y="2322907"/>
                </a:lnTo>
                <a:lnTo>
                  <a:pt x="4885532" y="2333841"/>
                </a:lnTo>
                <a:cubicBezTo>
                  <a:pt x="4879467" y="2359072"/>
                  <a:pt x="4882601" y="2390080"/>
                  <a:pt x="4871165" y="2405746"/>
                </a:cubicBezTo>
                <a:lnTo>
                  <a:pt x="4867465" y="2443689"/>
                </a:lnTo>
                <a:lnTo>
                  <a:pt x="4871110" y="2448134"/>
                </a:lnTo>
                <a:lnTo>
                  <a:pt x="4869467" y="2459306"/>
                </a:lnTo>
                <a:cubicBezTo>
                  <a:pt x="4869603" y="2460323"/>
                  <a:pt x="4869741" y="2461340"/>
                  <a:pt x="4869877" y="2462358"/>
                </a:cubicBezTo>
                <a:cubicBezTo>
                  <a:pt x="4870681" y="2468183"/>
                  <a:pt x="4871335" y="2473955"/>
                  <a:pt x="4871382" y="2479770"/>
                </a:cubicBezTo>
                <a:cubicBezTo>
                  <a:pt x="4856871" y="2476510"/>
                  <a:pt x="4862556" y="2505567"/>
                  <a:pt x="4859960" y="2514583"/>
                </a:cubicBezTo>
                <a:lnTo>
                  <a:pt x="4857909" y="2514709"/>
                </a:lnTo>
                <a:lnTo>
                  <a:pt x="4849446" y="2666439"/>
                </a:lnTo>
                <a:lnTo>
                  <a:pt x="4858101" y="2690544"/>
                </a:lnTo>
                <a:cubicBezTo>
                  <a:pt x="4858857" y="2707245"/>
                  <a:pt x="4859613" y="2723945"/>
                  <a:pt x="4860369" y="2740646"/>
                </a:cubicBezTo>
                <a:cubicBezTo>
                  <a:pt x="4860076" y="2751830"/>
                  <a:pt x="4859785" y="2763013"/>
                  <a:pt x="4859492" y="2774197"/>
                </a:cubicBezTo>
                <a:lnTo>
                  <a:pt x="4859032" y="2779045"/>
                </a:lnTo>
                <a:lnTo>
                  <a:pt x="4849950" y="2818850"/>
                </a:lnTo>
                <a:cubicBezTo>
                  <a:pt x="4851152" y="2819856"/>
                  <a:pt x="4852248" y="2821182"/>
                  <a:pt x="4853201" y="2822786"/>
                </a:cubicBezTo>
                <a:lnTo>
                  <a:pt x="4856030" y="2835573"/>
                </a:lnTo>
                <a:lnTo>
                  <a:pt x="4851309" y="2846133"/>
                </a:lnTo>
                <a:lnTo>
                  <a:pt x="4841168" y="2896246"/>
                </a:lnTo>
                <a:lnTo>
                  <a:pt x="4833868" y="2945711"/>
                </a:lnTo>
                <a:cubicBezTo>
                  <a:pt x="4815252" y="3297000"/>
                  <a:pt x="4781620" y="3653361"/>
                  <a:pt x="4778020" y="3999577"/>
                </a:cubicBezTo>
                <a:cubicBezTo>
                  <a:pt x="4775081" y="4078096"/>
                  <a:pt x="4768227" y="4174113"/>
                  <a:pt x="4765288" y="4252632"/>
                </a:cubicBezTo>
                <a:cubicBezTo>
                  <a:pt x="4771867" y="4246730"/>
                  <a:pt x="4761520" y="4396558"/>
                  <a:pt x="4754250" y="4414955"/>
                </a:cubicBezTo>
                <a:lnTo>
                  <a:pt x="4663870" y="6050064"/>
                </a:lnTo>
                <a:lnTo>
                  <a:pt x="4669145" y="6086684"/>
                </a:lnTo>
                <a:cubicBezTo>
                  <a:pt x="4674909" y="6094577"/>
                  <a:pt x="4671608" y="6098657"/>
                  <a:pt x="4672665" y="6121067"/>
                </a:cubicBezTo>
                <a:cubicBezTo>
                  <a:pt x="4673721" y="6143476"/>
                  <a:pt x="4657066" y="6177068"/>
                  <a:pt x="4675485" y="6221142"/>
                </a:cubicBezTo>
                <a:cubicBezTo>
                  <a:pt x="4675068" y="6228689"/>
                  <a:pt x="4665430" y="6246990"/>
                  <a:pt x="4657006" y="6255466"/>
                </a:cubicBezTo>
                <a:lnTo>
                  <a:pt x="4652373" y="6258160"/>
                </a:lnTo>
                <a:cubicBezTo>
                  <a:pt x="4651226" y="6278927"/>
                  <a:pt x="4653178" y="6296913"/>
                  <a:pt x="4648931" y="6320461"/>
                </a:cubicBezTo>
                <a:cubicBezTo>
                  <a:pt x="4542790" y="6322747"/>
                  <a:pt x="2133595" y="6155193"/>
                  <a:pt x="732080" y="6068362"/>
                </a:cubicBezTo>
                <a:lnTo>
                  <a:pt x="423039" y="6051307"/>
                </a:lnTo>
                <a:lnTo>
                  <a:pt x="427345" y="6011137"/>
                </a:lnTo>
                <a:lnTo>
                  <a:pt x="431547" y="6004548"/>
                </a:lnTo>
                <a:cubicBezTo>
                  <a:pt x="432075" y="6003448"/>
                  <a:pt x="431724" y="6002721"/>
                  <a:pt x="431815" y="6001808"/>
                </a:cubicBezTo>
                <a:lnTo>
                  <a:pt x="432084" y="5999067"/>
                </a:lnTo>
                <a:cubicBezTo>
                  <a:pt x="432261" y="5997240"/>
                  <a:pt x="432627" y="5995212"/>
                  <a:pt x="432619" y="5993584"/>
                </a:cubicBezTo>
                <a:cubicBezTo>
                  <a:pt x="432563" y="5983140"/>
                  <a:pt x="431486" y="5996073"/>
                  <a:pt x="432305" y="5987694"/>
                </a:cubicBezTo>
                <a:cubicBezTo>
                  <a:pt x="432112" y="5986644"/>
                  <a:pt x="431788" y="5985763"/>
                  <a:pt x="431724" y="5984546"/>
                </a:cubicBezTo>
                <a:cubicBezTo>
                  <a:pt x="431682" y="5983776"/>
                  <a:pt x="432031" y="5982573"/>
                  <a:pt x="431991" y="5981803"/>
                </a:cubicBezTo>
                <a:cubicBezTo>
                  <a:pt x="431612" y="5974675"/>
                  <a:pt x="431062" y="5982198"/>
                  <a:pt x="431677" y="5975914"/>
                </a:cubicBezTo>
                <a:lnTo>
                  <a:pt x="431096" y="5972765"/>
                </a:lnTo>
                <a:cubicBezTo>
                  <a:pt x="429687" y="5965140"/>
                  <a:pt x="429650" y="5969355"/>
                  <a:pt x="430469" y="5960984"/>
                </a:cubicBezTo>
                <a:cubicBezTo>
                  <a:pt x="430275" y="5959935"/>
                  <a:pt x="429953" y="5959052"/>
                  <a:pt x="429887" y="5957836"/>
                </a:cubicBezTo>
                <a:cubicBezTo>
                  <a:pt x="429845" y="5957067"/>
                  <a:pt x="430277" y="5955758"/>
                  <a:pt x="430154" y="5955094"/>
                </a:cubicBezTo>
                <a:cubicBezTo>
                  <a:pt x="429881" y="5953610"/>
                  <a:pt x="427716" y="5954033"/>
                  <a:pt x="428725" y="5951537"/>
                </a:cubicBezTo>
                <a:lnTo>
                  <a:pt x="434114" y="5888089"/>
                </a:lnTo>
                <a:lnTo>
                  <a:pt x="456311" y="5468000"/>
                </a:lnTo>
                <a:lnTo>
                  <a:pt x="270548" y="5477940"/>
                </a:lnTo>
                <a:lnTo>
                  <a:pt x="270475" y="5437540"/>
                </a:lnTo>
                <a:lnTo>
                  <a:pt x="273938" y="5430534"/>
                </a:lnTo>
                <a:cubicBezTo>
                  <a:pt x="274344" y="5429384"/>
                  <a:pt x="273916" y="5428699"/>
                  <a:pt x="273907" y="5427782"/>
                </a:cubicBezTo>
                <a:lnTo>
                  <a:pt x="273878" y="5425027"/>
                </a:lnTo>
                <a:cubicBezTo>
                  <a:pt x="273856" y="5423192"/>
                  <a:pt x="273999" y="5421136"/>
                  <a:pt x="273815" y="5419519"/>
                </a:cubicBezTo>
                <a:cubicBezTo>
                  <a:pt x="272628" y="5409143"/>
                  <a:pt x="272958" y="5422116"/>
                  <a:pt x="272865" y="5413698"/>
                </a:cubicBezTo>
                <a:cubicBezTo>
                  <a:pt x="272559" y="5412674"/>
                  <a:pt x="272142" y="5411834"/>
                  <a:pt x="271945" y="5410631"/>
                </a:cubicBezTo>
                <a:cubicBezTo>
                  <a:pt x="271820" y="5409870"/>
                  <a:pt x="272038" y="5408637"/>
                  <a:pt x="271914" y="5407876"/>
                </a:cubicBezTo>
                <a:cubicBezTo>
                  <a:pt x="270765" y="5400830"/>
                  <a:pt x="271034" y="5408369"/>
                  <a:pt x="270963" y="5402055"/>
                </a:cubicBezTo>
                <a:lnTo>
                  <a:pt x="270045" y="5398988"/>
                </a:lnTo>
                <a:cubicBezTo>
                  <a:pt x="267818" y="5391560"/>
                  <a:pt x="268238" y="5395755"/>
                  <a:pt x="268144" y="5387344"/>
                </a:cubicBezTo>
                <a:cubicBezTo>
                  <a:pt x="267838" y="5386322"/>
                  <a:pt x="267422" y="5385479"/>
                  <a:pt x="267225" y="5384278"/>
                </a:cubicBezTo>
                <a:cubicBezTo>
                  <a:pt x="267100" y="5383518"/>
                  <a:pt x="267387" y="5382170"/>
                  <a:pt x="267193" y="5381523"/>
                </a:cubicBezTo>
                <a:cubicBezTo>
                  <a:pt x="266761" y="5380077"/>
                  <a:pt x="264655" y="5380732"/>
                  <a:pt x="265387" y="5378142"/>
                </a:cubicBezTo>
                <a:lnTo>
                  <a:pt x="263868" y="5314483"/>
                </a:lnTo>
                <a:lnTo>
                  <a:pt x="192698" y="4040419"/>
                </a:lnTo>
                <a:lnTo>
                  <a:pt x="0" y="208389"/>
                </a:lnTo>
                <a:cubicBezTo>
                  <a:pt x="324855" y="204302"/>
                  <a:pt x="2354391" y="86208"/>
                  <a:pt x="2990554" y="54813"/>
                </a:cubicBezTo>
                <a:lnTo>
                  <a:pt x="3816982" y="20020"/>
                </a:lnTo>
                <a:close/>
              </a:path>
            </a:pathLst>
          </a:custGeom>
          <a:blipFill>
            <a:blip r:embed="rId2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100" name="Picture 4" descr="A blue and yellow snake logo&#10;&#10;Description automatically generated">
            <a:extLst>
              <a:ext uri="{FF2B5EF4-FFF2-40B4-BE49-F238E27FC236}">
                <a16:creationId xmlns:a16="http://schemas.microsoft.com/office/drawing/2014/main" id="{329EAD8D-DFE7-A115-E647-BF3FB26FBC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83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70" r="1275" b="-1"/>
          <a:stretch/>
        </p:blipFill>
        <p:spPr bwMode="auto">
          <a:xfrm rot="21358242">
            <a:off x="796624" y="485640"/>
            <a:ext cx="4559211" cy="5812845"/>
          </a:xfrm>
          <a:custGeom>
            <a:avLst/>
            <a:gdLst/>
            <a:ahLst/>
            <a:cxnLst/>
            <a:rect l="l" t="t" r="r" b="b"/>
            <a:pathLst>
              <a:path w="4957370" h="6320484">
                <a:moveTo>
                  <a:pt x="4188629" y="0"/>
                </a:moveTo>
                <a:lnTo>
                  <a:pt x="4218585" y="18617"/>
                </a:lnTo>
                <a:cubicBezTo>
                  <a:pt x="4219145" y="29178"/>
                  <a:pt x="4219703" y="39738"/>
                  <a:pt x="4220262" y="50299"/>
                </a:cubicBezTo>
                <a:lnTo>
                  <a:pt x="4223340" y="51687"/>
                </a:lnTo>
                <a:cubicBezTo>
                  <a:pt x="4233026" y="52344"/>
                  <a:pt x="4240723" y="38431"/>
                  <a:pt x="4243015" y="81229"/>
                </a:cubicBezTo>
                <a:cubicBezTo>
                  <a:pt x="4234697" y="102698"/>
                  <a:pt x="4229805" y="122275"/>
                  <a:pt x="4227211" y="140805"/>
                </a:cubicBezTo>
                <a:lnTo>
                  <a:pt x="4226312" y="164608"/>
                </a:lnTo>
                <a:lnTo>
                  <a:pt x="4231135" y="255748"/>
                </a:lnTo>
                <a:cubicBezTo>
                  <a:pt x="4232593" y="271116"/>
                  <a:pt x="4234052" y="286485"/>
                  <a:pt x="4235510" y="301854"/>
                </a:cubicBezTo>
                <a:cubicBezTo>
                  <a:pt x="4235774" y="306768"/>
                  <a:pt x="4235830" y="317328"/>
                  <a:pt x="4235520" y="330419"/>
                </a:cubicBezTo>
                <a:lnTo>
                  <a:pt x="4235310" y="334637"/>
                </a:lnTo>
                <a:lnTo>
                  <a:pt x="4247536" y="565646"/>
                </a:lnTo>
                <a:lnTo>
                  <a:pt x="4249754" y="570256"/>
                </a:lnTo>
                <a:cubicBezTo>
                  <a:pt x="4251067" y="577685"/>
                  <a:pt x="4250868" y="585797"/>
                  <a:pt x="4250202" y="594123"/>
                </a:cubicBezTo>
                <a:lnTo>
                  <a:pt x="4249459" y="602017"/>
                </a:lnTo>
                <a:lnTo>
                  <a:pt x="4255354" y="713404"/>
                </a:lnTo>
                <a:lnTo>
                  <a:pt x="4257508" y="714073"/>
                </a:lnTo>
                <a:cubicBezTo>
                  <a:pt x="4259622" y="720223"/>
                  <a:pt x="4263181" y="727234"/>
                  <a:pt x="4265497" y="749513"/>
                </a:cubicBezTo>
                <a:cubicBezTo>
                  <a:pt x="4257720" y="777760"/>
                  <a:pt x="4282009" y="812594"/>
                  <a:pt x="4271401" y="847749"/>
                </a:cubicBezTo>
                <a:cubicBezTo>
                  <a:pt x="4269058" y="860507"/>
                  <a:pt x="4271354" y="898948"/>
                  <a:pt x="4277600" y="905577"/>
                </a:cubicBezTo>
                <a:cubicBezTo>
                  <a:pt x="4279276" y="913460"/>
                  <a:pt x="4277660" y="923050"/>
                  <a:pt x="4284143" y="926055"/>
                </a:cubicBezTo>
                <a:cubicBezTo>
                  <a:pt x="4292030" y="931337"/>
                  <a:pt x="4281721" y="960641"/>
                  <a:pt x="4290465" y="955655"/>
                </a:cubicBezTo>
                <a:cubicBezTo>
                  <a:pt x="4286952" y="966045"/>
                  <a:pt x="4289362" y="974748"/>
                  <a:pt x="4293246" y="982888"/>
                </a:cubicBezTo>
                <a:lnTo>
                  <a:pt x="4298563" y="993803"/>
                </a:lnTo>
                <a:lnTo>
                  <a:pt x="4540105" y="1009893"/>
                </a:lnTo>
                <a:lnTo>
                  <a:pt x="4911733" y="1030269"/>
                </a:lnTo>
                <a:lnTo>
                  <a:pt x="4939495" y="1052023"/>
                </a:lnTo>
                <a:cubicBezTo>
                  <a:pt x="4938906" y="1062583"/>
                  <a:pt x="4938317" y="1073141"/>
                  <a:pt x="4937728" y="1083700"/>
                </a:cubicBezTo>
                <a:lnTo>
                  <a:pt x="4940638" y="1085413"/>
                </a:lnTo>
                <a:cubicBezTo>
                  <a:pt x="4950195" y="1087116"/>
                  <a:pt x="4959355" y="1074120"/>
                  <a:pt x="4956995" y="1116915"/>
                </a:cubicBezTo>
                <a:cubicBezTo>
                  <a:pt x="4946399" y="1137355"/>
                  <a:pt x="4939414" y="1156286"/>
                  <a:pt x="4934827" y="1174426"/>
                </a:cubicBezTo>
                <a:lnTo>
                  <a:pt x="4931354" y="1197992"/>
                </a:lnTo>
                <a:lnTo>
                  <a:pt x="4926270" y="1289117"/>
                </a:lnTo>
                <a:cubicBezTo>
                  <a:pt x="4926054" y="1304553"/>
                  <a:pt x="4925839" y="1319990"/>
                  <a:pt x="4925623" y="1335426"/>
                </a:cubicBezTo>
                <a:cubicBezTo>
                  <a:pt x="4925353" y="1340339"/>
                  <a:pt x="4924264" y="1350844"/>
                  <a:pt x="4922537" y="1363823"/>
                </a:cubicBezTo>
                <a:lnTo>
                  <a:pt x="4921871" y="1367995"/>
                </a:lnTo>
                <a:lnTo>
                  <a:pt x="4908988" y="1598968"/>
                </a:lnTo>
                <a:lnTo>
                  <a:pt x="4910694" y="1603791"/>
                </a:lnTo>
                <a:cubicBezTo>
                  <a:pt x="4911194" y="1611318"/>
                  <a:pt x="4910117" y="1619361"/>
                  <a:pt x="4908552" y="1627566"/>
                </a:cubicBezTo>
                <a:lnTo>
                  <a:pt x="4906959" y="1635333"/>
                </a:lnTo>
                <a:lnTo>
                  <a:pt x="4900747" y="1746703"/>
                </a:lnTo>
                <a:lnTo>
                  <a:pt x="4902815" y="1747601"/>
                </a:lnTo>
                <a:cubicBezTo>
                  <a:pt x="4904250" y="1753944"/>
                  <a:pt x="4907029" y="1761300"/>
                  <a:pt x="4906917" y="1783698"/>
                </a:cubicBezTo>
                <a:cubicBezTo>
                  <a:pt x="4896124" y="1810936"/>
                  <a:pt x="4916495" y="1848198"/>
                  <a:pt x="4902139" y="1881995"/>
                </a:cubicBezTo>
                <a:cubicBezTo>
                  <a:pt x="4898428" y="1894424"/>
                  <a:pt x="4896544" y="1932888"/>
                  <a:pt x="4902035" y="1940154"/>
                </a:cubicBezTo>
                <a:cubicBezTo>
                  <a:pt x="4902846" y="1948172"/>
                  <a:pt x="4900200" y="1957532"/>
                  <a:pt x="4906319" y="1961221"/>
                </a:cubicBezTo>
                <a:cubicBezTo>
                  <a:pt x="4913588" y="1967327"/>
                  <a:pt x="4900163" y="1995341"/>
                  <a:pt x="4909396" y="1991332"/>
                </a:cubicBezTo>
                <a:cubicBezTo>
                  <a:pt x="4900159" y="2011227"/>
                  <a:pt x="4915207" y="2026986"/>
                  <a:pt x="4918176" y="2043680"/>
                </a:cubicBezTo>
                <a:lnTo>
                  <a:pt x="4920444" y="2093780"/>
                </a:lnTo>
                <a:cubicBezTo>
                  <a:pt x="4920152" y="2104963"/>
                  <a:pt x="4919859" y="2116147"/>
                  <a:pt x="4919568" y="2127331"/>
                </a:cubicBezTo>
                <a:cubicBezTo>
                  <a:pt x="4919414" y="2128947"/>
                  <a:pt x="4919260" y="2130563"/>
                  <a:pt x="4919107" y="2132180"/>
                </a:cubicBezTo>
                <a:lnTo>
                  <a:pt x="4910026" y="2171984"/>
                </a:lnTo>
                <a:cubicBezTo>
                  <a:pt x="4911227" y="2172990"/>
                  <a:pt x="4912324" y="2174315"/>
                  <a:pt x="4913276" y="2175920"/>
                </a:cubicBezTo>
                <a:lnTo>
                  <a:pt x="4916106" y="2188707"/>
                </a:lnTo>
                <a:lnTo>
                  <a:pt x="4911385" y="2199268"/>
                </a:lnTo>
                <a:lnTo>
                  <a:pt x="4901244" y="2249378"/>
                </a:lnTo>
                <a:lnTo>
                  <a:pt x="4890393" y="2322907"/>
                </a:lnTo>
                <a:lnTo>
                  <a:pt x="4885532" y="2333841"/>
                </a:lnTo>
                <a:cubicBezTo>
                  <a:pt x="4879467" y="2359072"/>
                  <a:pt x="4882601" y="2390080"/>
                  <a:pt x="4871165" y="2405746"/>
                </a:cubicBezTo>
                <a:lnTo>
                  <a:pt x="4867465" y="2443689"/>
                </a:lnTo>
                <a:lnTo>
                  <a:pt x="4871110" y="2448134"/>
                </a:lnTo>
                <a:lnTo>
                  <a:pt x="4869467" y="2459306"/>
                </a:lnTo>
                <a:cubicBezTo>
                  <a:pt x="4869603" y="2460323"/>
                  <a:pt x="4869741" y="2461340"/>
                  <a:pt x="4869877" y="2462358"/>
                </a:cubicBezTo>
                <a:cubicBezTo>
                  <a:pt x="4870681" y="2468183"/>
                  <a:pt x="4871335" y="2473955"/>
                  <a:pt x="4871382" y="2479770"/>
                </a:cubicBezTo>
                <a:cubicBezTo>
                  <a:pt x="4856871" y="2476510"/>
                  <a:pt x="4862556" y="2505567"/>
                  <a:pt x="4859960" y="2514583"/>
                </a:cubicBezTo>
                <a:lnTo>
                  <a:pt x="4857909" y="2514709"/>
                </a:lnTo>
                <a:lnTo>
                  <a:pt x="4849446" y="2666439"/>
                </a:lnTo>
                <a:lnTo>
                  <a:pt x="4858101" y="2690544"/>
                </a:lnTo>
                <a:cubicBezTo>
                  <a:pt x="4858857" y="2707245"/>
                  <a:pt x="4859613" y="2723945"/>
                  <a:pt x="4860369" y="2740646"/>
                </a:cubicBezTo>
                <a:cubicBezTo>
                  <a:pt x="4860076" y="2751830"/>
                  <a:pt x="4859785" y="2763013"/>
                  <a:pt x="4859492" y="2774197"/>
                </a:cubicBezTo>
                <a:lnTo>
                  <a:pt x="4859032" y="2779045"/>
                </a:lnTo>
                <a:lnTo>
                  <a:pt x="4849950" y="2818850"/>
                </a:lnTo>
                <a:cubicBezTo>
                  <a:pt x="4851152" y="2819856"/>
                  <a:pt x="4852248" y="2821182"/>
                  <a:pt x="4853201" y="2822786"/>
                </a:cubicBezTo>
                <a:lnTo>
                  <a:pt x="4856030" y="2835573"/>
                </a:lnTo>
                <a:lnTo>
                  <a:pt x="4851309" y="2846133"/>
                </a:lnTo>
                <a:lnTo>
                  <a:pt x="4841168" y="2896246"/>
                </a:lnTo>
                <a:lnTo>
                  <a:pt x="4833868" y="2945711"/>
                </a:lnTo>
                <a:cubicBezTo>
                  <a:pt x="4815252" y="3297000"/>
                  <a:pt x="4781620" y="3653361"/>
                  <a:pt x="4778020" y="3999577"/>
                </a:cubicBezTo>
                <a:cubicBezTo>
                  <a:pt x="4775081" y="4078096"/>
                  <a:pt x="4768227" y="4174113"/>
                  <a:pt x="4765288" y="4252632"/>
                </a:cubicBezTo>
                <a:cubicBezTo>
                  <a:pt x="4771867" y="4246730"/>
                  <a:pt x="4761520" y="4396558"/>
                  <a:pt x="4754250" y="4414955"/>
                </a:cubicBezTo>
                <a:lnTo>
                  <a:pt x="4663870" y="6050064"/>
                </a:lnTo>
                <a:lnTo>
                  <a:pt x="4669145" y="6086684"/>
                </a:lnTo>
                <a:cubicBezTo>
                  <a:pt x="4674909" y="6094577"/>
                  <a:pt x="4671608" y="6098657"/>
                  <a:pt x="4672665" y="6121067"/>
                </a:cubicBezTo>
                <a:cubicBezTo>
                  <a:pt x="4673721" y="6143476"/>
                  <a:pt x="4657066" y="6177068"/>
                  <a:pt x="4675485" y="6221142"/>
                </a:cubicBezTo>
                <a:cubicBezTo>
                  <a:pt x="4675068" y="6228689"/>
                  <a:pt x="4665430" y="6246990"/>
                  <a:pt x="4657006" y="6255466"/>
                </a:cubicBezTo>
                <a:lnTo>
                  <a:pt x="4652373" y="6258160"/>
                </a:lnTo>
                <a:cubicBezTo>
                  <a:pt x="4651226" y="6278927"/>
                  <a:pt x="4653178" y="6296913"/>
                  <a:pt x="4648931" y="6320461"/>
                </a:cubicBezTo>
                <a:cubicBezTo>
                  <a:pt x="4542790" y="6322747"/>
                  <a:pt x="2133595" y="6155193"/>
                  <a:pt x="732080" y="6068362"/>
                </a:cubicBezTo>
                <a:lnTo>
                  <a:pt x="423039" y="6051307"/>
                </a:lnTo>
                <a:lnTo>
                  <a:pt x="427345" y="6011137"/>
                </a:lnTo>
                <a:lnTo>
                  <a:pt x="431547" y="6004548"/>
                </a:lnTo>
                <a:cubicBezTo>
                  <a:pt x="432075" y="6003448"/>
                  <a:pt x="431724" y="6002721"/>
                  <a:pt x="431815" y="6001808"/>
                </a:cubicBezTo>
                <a:lnTo>
                  <a:pt x="432084" y="5999067"/>
                </a:lnTo>
                <a:cubicBezTo>
                  <a:pt x="432261" y="5997240"/>
                  <a:pt x="432627" y="5995212"/>
                  <a:pt x="432619" y="5993584"/>
                </a:cubicBezTo>
                <a:cubicBezTo>
                  <a:pt x="432563" y="5983140"/>
                  <a:pt x="431486" y="5996073"/>
                  <a:pt x="432305" y="5987694"/>
                </a:cubicBezTo>
                <a:cubicBezTo>
                  <a:pt x="432112" y="5986644"/>
                  <a:pt x="431788" y="5985763"/>
                  <a:pt x="431724" y="5984546"/>
                </a:cubicBezTo>
                <a:cubicBezTo>
                  <a:pt x="431682" y="5983776"/>
                  <a:pt x="432031" y="5982573"/>
                  <a:pt x="431991" y="5981803"/>
                </a:cubicBezTo>
                <a:cubicBezTo>
                  <a:pt x="431612" y="5974675"/>
                  <a:pt x="431062" y="5982198"/>
                  <a:pt x="431677" y="5975914"/>
                </a:cubicBezTo>
                <a:lnTo>
                  <a:pt x="431096" y="5972765"/>
                </a:lnTo>
                <a:cubicBezTo>
                  <a:pt x="429687" y="5965140"/>
                  <a:pt x="429650" y="5969355"/>
                  <a:pt x="430469" y="5960984"/>
                </a:cubicBezTo>
                <a:cubicBezTo>
                  <a:pt x="430275" y="5959935"/>
                  <a:pt x="429953" y="5959052"/>
                  <a:pt x="429887" y="5957836"/>
                </a:cubicBezTo>
                <a:cubicBezTo>
                  <a:pt x="429845" y="5957067"/>
                  <a:pt x="430277" y="5955758"/>
                  <a:pt x="430154" y="5955094"/>
                </a:cubicBezTo>
                <a:cubicBezTo>
                  <a:pt x="429881" y="5953610"/>
                  <a:pt x="427716" y="5954033"/>
                  <a:pt x="428725" y="5951537"/>
                </a:cubicBezTo>
                <a:lnTo>
                  <a:pt x="434114" y="5888089"/>
                </a:lnTo>
                <a:lnTo>
                  <a:pt x="456311" y="5468000"/>
                </a:lnTo>
                <a:lnTo>
                  <a:pt x="270548" y="5477940"/>
                </a:lnTo>
                <a:lnTo>
                  <a:pt x="270475" y="5437540"/>
                </a:lnTo>
                <a:lnTo>
                  <a:pt x="273938" y="5430534"/>
                </a:lnTo>
                <a:cubicBezTo>
                  <a:pt x="274344" y="5429384"/>
                  <a:pt x="273916" y="5428699"/>
                  <a:pt x="273907" y="5427782"/>
                </a:cubicBezTo>
                <a:lnTo>
                  <a:pt x="273878" y="5425027"/>
                </a:lnTo>
                <a:cubicBezTo>
                  <a:pt x="273856" y="5423192"/>
                  <a:pt x="273999" y="5421136"/>
                  <a:pt x="273815" y="5419519"/>
                </a:cubicBezTo>
                <a:cubicBezTo>
                  <a:pt x="272628" y="5409143"/>
                  <a:pt x="272958" y="5422116"/>
                  <a:pt x="272865" y="5413698"/>
                </a:cubicBezTo>
                <a:cubicBezTo>
                  <a:pt x="272559" y="5412674"/>
                  <a:pt x="272142" y="5411834"/>
                  <a:pt x="271945" y="5410631"/>
                </a:cubicBezTo>
                <a:cubicBezTo>
                  <a:pt x="271820" y="5409870"/>
                  <a:pt x="272038" y="5408637"/>
                  <a:pt x="271914" y="5407876"/>
                </a:cubicBezTo>
                <a:cubicBezTo>
                  <a:pt x="270765" y="5400830"/>
                  <a:pt x="271034" y="5408369"/>
                  <a:pt x="270963" y="5402055"/>
                </a:cubicBezTo>
                <a:lnTo>
                  <a:pt x="270045" y="5398988"/>
                </a:lnTo>
                <a:cubicBezTo>
                  <a:pt x="267818" y="5391560"/>
                  <a:pt x="268238" y="5395755"/>
                  <a:pt x="268144" y="5387344"/>
                </a:cubicBezTo>
                <a:cubicBezTo>
                  <a:pt x="267838" y="5386322"/>
                  <a:pt x="267422" y="5385479"/>
                  <a:pt x="267225" y="5384278"/>
                </a:cubicBezTo>
                <a:cubicBezTo>
                  <a:pt x="267100" y="5383518"/>
                  <a:pt x="267387" y="5382170"/>
                  <a:pt x="267193" y="5381523"/>
                </a:cubicBezTo>
                <a:cubicBezTo>
                  <a:pt x="266761" y="5380077"/>
                  <a:pt x="264655" y="5380732"/>
                  <a:pt x="265387" y="5378142"/>
                </a:cubicBezTo>
                <a:lnTo>
                  <a:pt x="263868" y="5314483"/>
                </a:lnTo>
                <a:lnTo>
                  <a:pt x="192698" y="4040419"/>
                </a:lnTo>
                <a:lnTo>
                  <a:pt x="0" y="208389"/>
                </a:lnTo>
                <a:cubicBezTo>
                  <a:pt x="324855" y="204302"/>
                  <a:pt x="2354391" y="86208"/>
                  <a:pt x="2990554" y="54813"/>
                </a:cubicBezTo>
                <a:lnTo>
                  <a:pt x="3816982" y="2002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11" name="Freeform: Shape 4110">
            <a:extLst>
              <a:ext uri="{FF2B5EF4-FFF2-40B4-BE49-F238E27FC236}">
                <a16:creationId xmlns:a16="http://schemas.microsoft.com/office/drawing/2014/main" id="{D70EE2C1-1650-4F94-B141-E57DC2EBB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84931">
            <a:off x="741094" y="481082"/>
            <a:ext cx="4167630" cy="4858042"/>
          </a:xfrm>
          <a:custGeom>
            <a:avLst/>
            <a:gdLst>
              <a:gd name="connsiteX0" fmla="*/ 4488693 w 4534331"/>
              <a:gd name="connsiteY0" fmla="*/ 246796 h 5270897"/>
              <a:gd name="connsiteX1" fmla="*/ 4516455 w 4534331"/>
              <a:gd name="connsiteY1" fmla="*/ 268550 h 5270897"/>
              <a:gd name="connsiteX2" fmla="*/ 4514689 w 4534331"/>
              <a:gd name="connsiteY2" fmla="*/ 300227 h 5270897"/>
              <a:gd name="connsiteX3" fmla="*/ 4517598 w 4534331"/>
              <a:gd name="connsiteY3" fmla="*/ 301940 h 5270897"/>
              <a:gd name="connsiteX4" fmla="*/ 4533956 w 4534331"/>
              <a:gd name="connsiteY4" fmla="*/ 333441 h 5270897"/>
              <a:gd name="connsiteX5" fmla="*/ 4511788 w 4534331"/>
              <a:gd name="connsiteY5" fmla="*/ 390953 h 5270897"/>
              <a:gd name="connsiteX6" fmla="*/ 4508315 w 4534331"/>
              <a:gd name="connsiteY6" fmla="*/ 414519 h 5270897"/>
              <a:gd name="connsiteX7" fmla="*/ 4503231 w 4534331"/>
              <a:gd name="connsiteY7" fmla="*/ 505644 h 5270897"/>
              <a:gd name="connsiteX8" fmla="*/ 4502584 w 4534331"/>
              <a:gd name="connsiteY8" fmla="*/ 551953 h 5270897"/>
              <a:gd name="connsiteX9" fmla="*/ 4499498 w 4534331"/>
              <a:gd name="connsiteY9" fmla="*/ 580350 h 5270897"/>
              <a:gd name="connsiteX10" fmla="*/ 4498831 w 4534331"/>
              <a:gd name="connsiteY10" fmla="*/ 584522 h 5270897"/>
              <a:gd name="connsiteX11" fmla="*/ 4485949 w 4534331"/>
              <a:gd name="connsiteY11" fmla="*/ 815495 h 5270897"/>
              <a:gd name="connsiteX12" fmla="*/ 4487655 w 4534331"/>
              <a:gd name="connsiteY12" fmla="*/ 820318 h 5270897"/>
              <a:gd name="connsiteX13" fmla="*/ 4485513 w 4534331"/>
              <a:gd name="connsiteY13" fmla="*/ 844093 h 5270897"/>
              <a:gd name="connsiteX14" fmla="*/ 4483919 w 4534331"/>
              <a:gd name="connsiteY14" fmla="*/ 851860 h 5270897"/>
              <a:gd name="connsiteX15" fmla="*/ 4477708 w 4534331"/>
              <a:gd name="connsiteY15" fmla="*/ 963230 h 5270897"/>
              <a:gd name="connsiteX16" fmla="*/ 4479776 w 4534331"/>
              <a:gd name="connsiteY16" fmla="*/ 964128 h 5270897"/>
              <a:gd name="connsiteX17" fmla="*/ 4483878 w 4534331"/>
              <a:gd name="connsiteY17" fmla="*/ 1000225 h 5270897"/>
              <a:gd name="connsiteX18" fmla="*/ 4479100 w 4534331"/>
              <a:gd name="connsiteY18" fmla="*/ 1098522 h 5270897"/>
              <a:gd name="connsiteX19" fmla="*/ 4476746 w 4534331"/>
              <a:gd name="connsiteY19" fmla="*/ 1111831 h 5270897"/>
              <a:gd name="connsiteX20" fmla="*/ 4476455 w 4534331"/>
              <a:gd name="connsiteY20" fmla="*/ 1116310 h 5270897"/>
              <a:gd name="connsiteX21" fmla="*/ 846131 w 4534331"/>
              <a:gd name="connsiteY21" fmla="*/ 513049 h 5270897"/>
              <a:gd name="connsiteX22" fmla="*/ 55505 w 4534331"/>
              <a:gd name="connsiteY22" fmla="*/ 5270897 h 5270897"/>
              <a:gd name="connsiteX23" fmla="*/ 0 w 4534331"/>
              <a:gd name="connsiteY23" fmla="*/ 5267834 h 5270897"/>
              <a:gd name="connsiteX24" fmla="*/ 4306 w 4534331"/>
              <a:gd name="connsiteY24" fmla="*/ 5227664 h 5270897"/>
              <a:gd name="connsiteX25" fmla="*/ 8508 w 4534331"/>
              <a:gd name="connsiteY25" fmla="*/ 5221075 h 5270897"/>
              <a:gd name="connsiteX26" fmla="*/ 8776 w 4534331"/>
              <a:gd name="connsiteY26" fmla="*/ 5218335 h 5270897"/>
              <a:gd name="connsiteX27" fmla="*/ 9045 w 4534331"/>
              <a:gd name="connsiteY27" fmla="*/ 5215593 h 5270897"/>
              <a:gd name="connsiteX28" fmla="*/ 9580 w 4534331"/>
              <a:gd name="connsiteY28" fmla="*/ 5210111 h 5270897"/>
              <a:gd name="connsiteX29" fmla="*/ 9266 w 4534331"/>
              <a:gd name="connsiteY29" fmla="*/ 5204221 h 5270897"/>
              <a:gd name="connsiteX30" fmla="*/ 8685 w 4534331"/>
              <a:gd name="connsiteY30" fmla="*/ 5201072 h 5270897"/>
              <a:gd name="connsiteX31" fmla="*/ 8952 w 4534331"/>
              <a:gd name="connsiteY31" fmla="*/ 5198330 h 5270897"/>
              <a:gd name="connsiteX32" fmla="*/ 8638 w 4534331"/>
              <a:gd name="connsiteY32" fmla="*/ 5192440 h 5270897"/>
              <a:gd name="connsiteX33" fmla="*/ 8057 w 4534331"/>
              <a:gd name="connsiteY33" fmla="*/ 5189292 h 5270897"/>
              <a:gd name="connsiteX34" fmla="*/ 7430 w 4534331"/>
              <a:gd name="connsiteY34" fmla="*/ 5177511 h 5270897"/>
              <a:gd name="connsiteX35" fmla="*/ 6848 w 4534331"/>
              <a:gd name="connsiteY35" fmla="*/ 5174363 h 5270897"/>
              <a:gd name="connsiteX36" fmla="*/ 7115 w 4534331"/>
              <a:gd name="connsiteY36" fmla="*/ 5171621 h 5270897"/>
              <a:gd name="connsiteX37" fmla="*/ 5686 w 4534331"/>
              <a:gd name="connsiteY37" fmla="*/ 5168064 h 5270897"/>
              <a:gd name="connsiteX38" fmla="*/ 11075 w 4534331"/>
              <a:gd name="connsiteY38" fmla="*/ 5104615 h 5270897"/>
              <a:gd name="connsiteX39" fmla="*/ 78405 w 4534331"/>
              <a:gd name="connsiteY39" fmla="*/ 3830343 h 5270897"/>
              <a:gd name="connsiteX40" fmla="*/ 302152 w 4534331"/>
              <a:gd name="connsiteY40" fmla="*/ 0 h 5270897"/>
              <a:gd name="connsiteX41" fmla="*/ 3291735 w 4534331"/>
              <a:gd name="connsiteY41" fmla="*/ 171441 h 5270897"/>
              <a:gd name="connsiteX42" fmla="*/ 4117066 w 4534331"/>
              <a:gd name="connsiteY42" fmla="*/ 226420 h 5270897"/>
              <a:gd name="connsiteX0" fmla="*/ 4488693 w 4534331"/>
              <a:gd name="connsiteY0" fmla="*/ 246796 h 5270897"/>
              <a:gd name="connsiteX1" fmla="*/ 4516455 w 4534331"/>
              <a:gd name="connsiteY1" fmla="*/ 268550 h 5270897"/>
              <a:gd name="connsiteX2" fmla="*/ 4514689 w 4534331"/>
              <a:gd name="connsiteY2" fmla="*/ 300227 h 5270897"/>
              <a:gd name="connsiteX3" fmla="*/ 4517598 w 4534331"/>
              <a:gd name="connsiteY3" fmla="*/ 301940 h 5270897"/>
              <a:gd name="connsiteX4" fmla="*/ 4533956 w 4534331"/>
              <a:gd name="connsiteY4" fmla="*/ 333441 h 5270897"/>
              <a:gd name="connsiteX5" fmla="*/ 4511788 w 4534331"/>
              <a:gd name="connsiteY5" fmla="*/ 390953 h 5270897"/>
              <a:gd name="connsiteX6" fmla="*/ 4508315 w 4534331"/>
              <a:gd name="connsiteY6" fmla="*/ 414519 h 5270897"/>
              <a:gd name="connsiteX7" fmla="*/ 4503231 w 4534331"/>
              <a:gd name="connsiteY7" fmla="*/ 505644 h 5270897"/>
              <a:gd name="connsiteX8" fmla="*/ 4502584 w 4534331"/>
              <a:gd name="connsiteY8" fmla="*/ 551953 h 5270897"/>
              <a:gd name="connsiteX9" fmla="*/ 4499498 w 4534331"/>
              <a:gd name="connsiteY9" fmla="*/ 580350 h 5270897"/>
              <a:gd name="connsiteX10" fmla="*/ 4498831 w 4534331"/>
              <a:gd name="connsiteY10" fmla="*/ 584522 h 5270897"/>
              <a:gd name="connsiteX11" fmla="*/ 4485949 w 4534331"/>
              <a:gd name="connsiteY11" fmla="*/ 815495 h 5270897"/>
              <a:gd name="connsiteX12" fmla="*/ 4487655 w 4534331"/>
              <a:gd name="connsiteY12" fmla="*/ 820318 h 5270897"/>
              <a:gd name="connsiteX13" fmla="*/ 4485513 w 4534331"/>
              <a:gd name="connsiteY13" fmla="*/ 844093 h 5270897"/>
              <a:gd name="connsiteX14" fmla="*/ 4483919 w 4534331"/>
              <a:gd name="connsiteY14" fmla="*/ 851860 h 5270897"/>
              <a:gd name="connsiteX15" fmla="*/ 4477708 w 4534331"/>
              <a:gd name="connsiteY15" fmla="*/ 963230 h 5270897"/>
              <a:gd name="connsiteX16" fmla="*/ 4479776 w 4534331"/>
              <a:gd name="connsiteY16" fmla="*/ 964128 h 5270897"/>
              <a:gd name="connsiteX17" fmla="*/ 4483878 w 4534331"/>
              <a:gd name="connsiteY17" fmla="*/ 1000225 h 5270897"/>
              <a:gd name="connsiteX18" fmla="*/ 4479100 w 4534331"/>
              <a:gd name="connsiteY18" fmla="*/ 1098522 h 5270897"/>
              <a:gd name="connsiteX19" fmla="*/ 4476746 w 4534331"/>
              <a:gd name="connsiteY19" fmla="*/ 1111831 h 5270897"/>
              <a:gd name="connsiteX20" fmla="*/ 4374006 w 4534331"/>
              <a:gd name="connsiteY20" fmla="*/ 1313892 h 5270897"/>
              <a:gd name="connsiteX21" fmla="*/ 846131 w 4534331"/>
              <a:gd name="connsiteY21" fmla="*/ 513049 h 5270897"/>
              <a:gd name="connsiteX22" fmla="*/ 55505 w 4534331"/>
              <a:gd name="connsiteY22" fmla="*/ 5270897 h 5270897"/>
              <a:gd name="connsiteX23" fmla="*/ 0 w 4534331"/>
              <a:gd name="connsiteY23" fmla="*/ 5267834 h 5270897"/>
              <a:gd name="connsiteX24" fmla="*/ 4306 w 4534331"/>
              <a:gd name="connsiteY24" fmla="*/ 5227664 h 5270897"/>
              <a:gd name="connsiteX25" fmla="*/ 8508 w 4534331"/>
              <a:gd name="connsiteY25" fmla="*/ 5221075 h 5270897"/>
              <a:gd name="connsiteX26" fmla="*/ 8776 w 4534331"/>
              <a:gd name="connsiteY26" fmla="*/ 5218335 h 5270897"/>
              <a:gd name="connsiteX27" fmla="*/ 9045 w 4534331"/>
              <a:gd name="connsiteY27" fmla="*/ 5215593 h 5270897"/>
              <a:gd name="connsiteX28" fmla="*/ 9580 w 4534331"/>
              <a:gd name="connsiteY28" fmla="*/ 5210111 h 5270897"/>
              <a:gd name="connsiteX29" fmla="*/ 9266 w 4534331"/>
              <a:gd name="connsiteY29" fmla="*/ 5204221 h 5270897"/>
              <a:gd name="connsiteX30" fmla="*/ 8685 w 4534331"/>
              <a:gd name="connsiteY30" fmla="*/ 5201072 h 5270897"/>
              <a:gd name="connsiteX31" fmla="*/ 8952 w 4534331"/>
              <a:gd name="connsiteY31" fmla="*/ 5198330 h 5270897"/>
              <a:gd name="connsiteX32" fmla="*/ 8638 w 4534331"/>
              <a:gd name="connsiteY32" fmla="*/ 5192440 h 5270897"/>
              <a:gd name="connsiteX33" fmla="*/ 8057 w 4534331"/>
              <a:gd name="connsiteY33" fmla="*/ 5189292 h 5270897"/>
              <a:gd name="connsiteX34" fmla="*/ 7430 w 4534331"/>
              <a:gd name="connsiteY34" fmla="*/ 5177511 h 5270897"/>
              <a:gd name="connsiteX35" fmla="*/ 6848 w 4534331"/>
              <a:gd name="connsiteY35" fmla="*/ 5174363 h 5270897"/>
              <a:gd name="connsiteX36" fmla="*/ 7115 w 4534331"/>
              <a:gd name="connsiteY36" fmla="*/ 5171621 h 5270897"/>
              <a:gd name="connsiteX37" fmla="*/ 5686 w 4534331"/>
              <a:gd name="connsiteY37" fmla="*/ 5168064 h 5270897"/>
              <a:gd name="connsiteX38" fmla="*/ 11075 w 4534331"/>
              <a:gd name="connsiteY38" fmla="*/ 5104615 h 5270897"/>
              <a:gd name="connsiteX39" fmla="*/ 78405 w 4534331"/>
              <a:gd name="connsiteY39" fmla="*/ 3830343 h 5270897"/>
              <a:gd name="connsiteX40" fmla="*/ 302152 w 4534331"/>
              <a:gd name="connsiteY40" fmla="*/ 0 h 5270897"/>
              <a:gd name="connsiteX41" fmla="*/ 3291735 w 4534331"/>
              <a:gd name="connsiteY41" fmla="*/ 171441 h 5270897"/>
              <a:gd name="connsiteX42" fmla="*/ 4117066 w 4534331"/>
              <a:gd name="connsiteY42" fmla="*/ 226420 h 5270897"/>
              <a:gd name="connsiteX43" fmla="*/ 4488693 w 4534331"/>
              <a:gd name="connsiteY43" fmla="*/ 246796 h 5270897"/>
              <a:gd name="connsiteX0" fmla="*/ 4488693 w 4534331"/>
              <a:gd name="connsiteY0" fmla="*/ 246796 h 5270897"/>
              <a:gd name="connsiteX1" fmla="*/ 4516455 w 4534331"/>
              <a:gd name="connsiteY1" fmla="*/ 268550 h 5270897"/>
              <a:gd name="connsiteX2" fmla="*/ 4514689 w 4534331"/>
              <a:gd name="connsiteY2" fmla="*/ 300227 h 5270897"/>
              <a:gd name="connsiteX3" fmla="*/ 4517598 w 4534331"/>
              <a:gd name="connsiteY3" fmla="*/ 301940 h 5270897"/>
              <a:gd name="connsiteX4" fmla="*/ 4533956 w 4534331"/>
              <a:gd name="connsiteY4" fmla="*/ 333441 h 5270897"/>
              <a:gd name="connsiteX5" fmla="*/ 4511788 w 4534331"/>
              <a:gd name="connsiteY5" fmla="*/ 390953 h 5270897"/>
              <a:gd name="connsiteX6" fmla="*/ 4508315 w 4534331"/>
              <a:gd name="connsiteY6" fmla="*/ 414519 h 5270897"/>
              <a:gd name="connsiteX7" fmla="*/ 4503231 w 4534331"/>
              <a:gd name="connsiteY7" fmla="*/ 505644 h 5270897"/>
              <a:gd name="connsiteX8" fmla="*/ 4502584 w 4534331"/>
              <a:gd name="connsiteY8" fmla="*/ 551953 h 5270897"/>
              <a:gd name="connsiteX9" fmla="*/ 4499498 w 4534331"/>
              <a:gd name="connsiteY9" fmla="*/ 580350 h 5270897"/>
              <a:gd name="connsiteX10" fmla="*/ 4498831 w 4534331"/>
              <a:gd name="connsiteY10" fmla="*/ 584522 h 5270897"/>
              <a:gd name="connsiteX11" fmla="*/ 4485949 w 4534331"/>
              <a:gd name="connsiteY11" fmla="*/ 815495 h 5270897"/>
              <a:gd name="connsiteX12" fmla="*/ 4487655 w 4534331"/>
              <a:gd name="connsiteY12" fmla="*/ 820318 h 5270897"/>
              <a:gd name="connsiteX13" fmla="*/ 4485513 w 4534331"/>
              <a:gd name="connsiteY13" fmla="*/ 844093 h 5270897"/>
              <a:gd name="connsiteX14" fmla="*/ 4483919 w 4534331"/>
              <a:gd name="connsiteY14" fmla="*/ 851860 h 5270897"/>
              <a:gd name="connsiteX15" fmla="*/ 4477708 w 4534331"/>
              <a:gd name="connsiteY15" fmla="*/ 963230 h 5270897"/>
              <a:gd name="connsiteX16" fmla="*/ 4479776 w 4534331"/>
              <a:gd name="connsiteY16" fmla="*/ 964128 h 5270897"/>
              <a:gd name="connsiteX17" fmla="*/ 4483878 w 4534331"/>
              <a:gd name="connsiteY17" fmla="*/ 1000225 h 5270897"/>
              <a:gd name="connsiteX18" fmla="*/ 4479100 w 4534331"/>
              <a:gd name="connsiteY18" fmla="*/ 1098522 h 5270897"/>
              <a:gd name="connsiteX19" fmla="*/ 4476746 w 4534331"/>
              <a:gd name="connsiteY19" fmla="*/ 1111831 h 5270897"/>
              <a:gd name="connsiteX20" fmla="*/ 4436394 w 4534331"/>
              <a:gd name="connsiteY20" fmla="*/ 1115065 h 5270897"/>
              <a:gd name="connsiteX21" fmla="*/ 846131 w 4534331"/>
              <a:gd name="connsiteY21" fmla="*/ 513049 h 5270897"/>
              <a:gd name="connsiteX22" fmla="*/ 55505 w 4534331"/>
              <a:gd name="connsiteY22" fmla="*/ 5270897 h 5270897"/>
              <a:gd name="connsiteX23" fmla="*/ 0 w 4534331"/>
              <a:gd name="connsiteY23" fmla="*/ 5267834 h 5270897"/>
              <a:gd name="connsiteX24" fmla="*/ 4306 w 4534331"/>
              <a:gd name="connsiteY24" fmla="*/ 5227664 h 5270897"/>
              <a:gd name="connsiteX25" fmla="*/ 8508 w 4534331"/>
              <a:gd name="connsiteY25" fmla="*/ 5221075 h 5270897"/>
              <a:gd name="connsiteX26" fmla="*/ 8776 w 4534331"/>
              <a:gd name="connsiteY26" fmla="*/ 5218335 h 5270897"/>
              <a:gd name="connsiteX27" fmla="*/ 9045 w 4534331"/>
              <a:gd name="connsiteY27" fmla="*/ 5215593 h 5270897"/>
              <a:gd name="connsiteX28" fmla="*/ 9580 w 4534331"/>
              <a:gd name="connsiteY28" fmla="*/ 5210111 h 5270897"/>
              <a:gd name="connsiteX29" fmla="*/ 9266 w 4534331"/>
              <a:gd name="connsiteY29" fmla="*/ 5204221 h 5270897"/>
              <a:gd name="connsiteX30" fmla="*/ 8685 w 4534331"/>
              <a:gd name="connsiteY30" fmla="*/ 5201072 h 5270897"/>
              <a:gd name="connsiteX31" fmla="*/ 8952 w 4534331"/>
              <a:gd name="connsiteY31" fmla="*/ 5198330 h 5270897"/>
              <a:gd name="connsiteX32" fmla="*/ 8638 w 4534331"/>
              <a:gd name="connsiteY32" fmla="*/ 5192440 h 5270897"/>
              <a:gd name="connsiteX33" fmla="*/ 8057 w 4534331"/>
              <a:gd name="connsiteY33" fmla="*/ 5189292 h 5270897"/>
              <a:gd name="connsiteX34" fmla="*/ 7430 w 4534331"/>
              <a:gd name="connsiteY34" fmla="*/ 5177511 h 5270897"/>
              <a:gd name="connsiteX35" fmla="*/ 6848 w 4534331"/>
              <a:gd name="connsiteY35" fmla="*/ 5174363 h 5270897"/>
              <a:gd name="connsiteX36" fmla="*/ 7115 w 4534331"/>
              <a:gd name="connsiteY36" fmla="*/ 5171621 h 5270897"/>
              <a:gd name="connsiteX37" fmla="*/ 5686 w 4534331"/>
              <a:gd name="connsiteY37" fmla="*/ 5168064 h 5270897"/>
              <a:gd name="connsiteX38" fmla="*/ 11075 w 4534331"/>
              <a:gd name="connsiteY38" fmla="*/ 5104615 h 5270897"/>
              <a:gd name="connsiteX39" fmla="*/ 78405 w 4534331"/>
              <a:gd name="connsiteY39" fmla="*/ 3830343 h 5270897"/>
              <a:gd name="connsiteX40" fmla="*/ 302152 w 4534331"/>
              <a:gd name="connsiteY40" fmla="*/ 0 h 5270897"/>
              <a:gd name="connsiteX41" fmla="*/ 3291735 w 4534331"/>
              <a:gd name="connsiteY41" fmla="*/ 171441 h 5270897"/>
              <a:gd name="connsiteX42" fmla="*/ 4117066 w 4534331"/>
              <a:gd name="connsiteY42" fmla="*/ 226420 h 5270897"/>
              <a:gd name="connsiteX43" fmla="*/ 4488693 w 4534331"/>
              <a:gd name="connsiteY43" fmla="*/ 246796 h 5270897"/>
              <a:gd name="connsiteX0" fmla="*/ 4488693 w 4534331"/>
              <a:gd name="connsiteY0" fmla="*/ 246796 h 5270897"/>
              <a:gd name="connsiteX1" fmla="*/ 4516455 w 4534331"/>
              <a:gd name="connsiteY1" fmla="*/ 268550 h 5270897"/>
              <a:gd name="connsiteX2" fmla="*/ 4514689 w 4534331"/>
              <a:gd name="connsiteY2" fmla="*/ 300227 h 5270897"/>
              <a:gd name="connsiteX3" fmla="*/ 4517598 w 4534331"/>
              <a:gd name="connsiteY3" fmla="*/ 301940 h 5270897"/>
              <a:gd name="connsiteX4" fmla="*/ 4533956 w 4534331"/>
              <a:gd name="connsiteY4" fmla="*/ 333441 h 5270897"/>
              <a:gd name="connsiteX5" fmla="*/ 4511788 w 4534331"/>
              <a:gd name="connsiteY5" fmla="*/ 390953 h 5270897"/>
              <a:gd name="connsiteX6" fmla="*/ 4508315 w 4534331"/>
              <a:gd name="connsiteY6" fmla="*/ 414519 h 5270897"/>
              <a:gd name="connsiteX7" fmla="*/ 4503231 w 4534331"/>
              <a:gd name="connsiteY7" fmla="*/ 505644 h 5270897"/>
              <a:gd name="connsiteX8" fmla="*/ 4502584 w 4534331"/>
              <a:gd name="connsiteY8" fmla="*/ 551953 h 5270897"/>
              <a:gd name="connsiteX9" fmla="*/ 4499498 w 4534331"/>
              <a:gd name="connsiteY9" fmla="*/ 580350 h 5270897"/>
              <a:gd name="connsiteX10" fmla="*/ 4498831 w 4534331"/>
              <a:gd name="connsiteY10" fmla="*/ 584522 h 5270897"/>
              <a:gd name="connsiteX11" fmla="*/ 4485949 w 4534331"/>
              <a:gd name="connsiteY11" fmla="*/ 815495 h 5270897"/>
              <a:gd name="connsiteX12" fmla="*/ 4487655 w 4534331"/>
              <a:gd name="connsiteY12" fmla="*/ 820318 h 5270897"/>
              <a:gd name="connsiteX13" fmla="*/ 4485513 w 4534331"/>
              <a:gd name="connsiteY13" fmla="*/ 844093 h 5270897"/>
              <a:gd name="connsiteX14" fmla="*/ 4483919 w 4534331"/>
              <a:gd name="connsiteY14" fmla="*/ 851860 h 5270897"/>
              <a:gd name="connsiteX15" fmla="*/ 4477708 w 4534331"/>
              <a:gd name="connsiteY15" fmla="*/ 963230 h 5270897"/>
              <a:gd name="connsiteX16" fmla="*/ 4479776 w 4534331"/>
              <a:gd name="connsiteY16" fmla="*/ 964128 h 5270897"/>
              <a:gd name="connsiteX17" fmla="*/ 4483878 w 4534331"/>
              <a:gd name="connsiteY17" fmla="*/ 1000225 h 5270897"/>
              <a:gd name="connsiteX18" fmla="*/ 4479100 w 4534331"/>
              <a:gd name="connsiteY18" fmla="*/ 1098522 h 5270897"/>
              <a:gd name="connsiteX19" fmla="*/ 4476746 w 4534331"/>
              <a:gd name="connsiteY19" fmla="*/ 1111831 h 5270897"/>
              <a:gd name="connsiteX20" fmla="*/ 4436394 w 4534331"/>
              <a:gd name="connsiteY20" fmla="*/ 1115065 h 5270897"/>
              <a:gd name="connsiteX21" fmla="*/ 846855 w 4534331"/>
              <a:gd name="connsiteY21" fmla="*/ 534277 h 5270897"/>
              <a:gd name="connsiteX22" fmla="*/ 55505 w 4534331"/>
              <a:gd name="connsiteY22" fmla="*/ 5270897 h 5270897"/>
              <a:gd name="connsiteX23" fmla="*/ 0 w 4534331"/>
              <a:gd name="connsiteY23" fmla="*/ 5267834 h 5270897"/>
              <a:gd name="connsiteX24" fmla="*/ 4306 w 4534331"/>
              <a:gd name="connsiteY24" fmla="*/ 5227664 h 5270897"/>
              <a:gd name="connsiteX25" fmla="*/ 8508 w 4534331"/>
              <a:gd name="connsiteY25" fmla="*/ 5221075 h 5270897"/>
              <a:gd name="connsiteX26" fmla="*/ 8776 w 4534331"/>
              <a:gd name="connsiteY26" fmla="*/ 5218335 h 5270897"/>
              <a:gd name="connsiteX27" fmla="*/ 9045 w 4534331"/>
              <a:gd name="connsiteY27" fmla="*/ 5215593 h 5270897"/>
              <a:gd name="connsiteX28" fmla="*/ 9580 w 4534331"/>
              <a:gd name="connsiteY28" fmla="*/ 5210111 h 5270897"/>
              <a:gd name="connsiteX29" fmla="*/ 9266 w 4534331"/>
              <a:gd name="connsiteY29" fmla="*/ 5204221 h 5270897"/>
              <a:gd name="connsiteX30" fmla="*/ 8685 w 4534331"/>
              <a:gd name="connsiteY30" fmla="*/ 5201072 h 5270897"/>
              <a:gd name="connsiteX31" fmla="*/ 8952 w 4534331"/>
              <a:gd name="connsiteY31" fmla="*/ 5198330 h 5270897"/>
              <a:gd name="connsiteX32" fmla="*/ 8638 w 4534331"/>
              <a:gd name="connsiteY32" fmla="*/ 5192440 h 5270897"/>
              <a:gd name="connsiteX33" fmla="*/ 8057 w 4534331"/>
              <a:gd name="connsiteY33" fmla="*/ 5189292 h 5270897"/>
              <a:gd name="connsiteX34" fmla="*/ 7430 w 4534331"/>
              <a:gd name="connsiteY34" fmla="*/ 5177511 h 5270897"/>
              <a:gd name="connsiteX35" fmla="*/ 6848 w 4534331"/>
              <a:gd name="connsiteY35" fmla="*/ 5174363 h 5270897"/>
              <a:gd name="connsiteX36" fmla="*/ 7115 w 4534331"/>
              <a:gd name="connsiteY36" fmla="*/ 5171621 h 5270897"/>
              <a:gd name="connsiteX37" fmla="*/ 5686 w 4534331"/>
              <a:gd name="connsiteY37" fmla="*/ 5168064 h 5270897"/>
              <a:gd name="connsiteX38" fmla="*/ 11075 w 4534331"/>
              <a:gd name="connsiteY38" fmla="*/ 5104615 h 5270897"/>
              <a:gd name="connsiteX39" fmla="*/ 78405 w 4534331"/>
              <a:gd name="connsiteY39" fmla="*/ 3830343 h 5270897"/>
              <a:gd name="connsiteX40" fmla="*/ 302152 w 4534331"/>
              <a:gd name="connsiteY40" fmla="*/ 0 h 5270897"/>
              <a:gd name="connsiteX41" fmla="*/ 3291735 w 4534331"/>
              <a:gd name="connsiteY41" fmla="*/ 171441 h 5270897"/>
              <a:gd name="connsiteX42" fmla="*/ 4117066 w 4534331"/>
              <a:gd name="connsiteY42" fmla="*/ 226420 h 5270897"/>
              <a:gd name="connsiteX43" fmla="*/ 4488693 w 4534331"/>
              <a:gd name="connsiteY43" fmla="*/ 246796 h 5270897"/>
              <a:gd name="connsiteX0" fmla="*/ 4488693 w 4534331"/>
              <a:gd name="connsiteY0" fmla="*/ 238623 h 5262724"/>
              <a:gd name="connsiteX1" fmla="*/ 4516455 w 4534331"/>
              <a:gd name="connsiteY1" fmla="*/ 260377 h 5262724"/>
              <a:gd name="connsiteX2" fmla="*/ 4514689 w 4534331"/>
              <a:gd name="connsiteY2" fmla="*/ 292054 h 5262724"/>
              <a:gd name="connsiteX3" fmla="*/ 4517598 w 4534331"/>
              <a:gd name="connsiteY3" fmla="*/ 293767 h 5262724"/>
              <a:gd name="connsiteX4" fmla="*/ 4533956 w 4534331"/>
              <a:gd name="connsiteY4" fmla="*/ 325268 h 5262724"/>
              <a:gd name="connsiteX5" fmla="*/ 4511788 w 4534331"/>
              <a:gd name="connsiteY5" fmla="*/ 382780 h 5262724"/>
              <a:gd name="connsiteX6" fmla="*/ 4508315 w 4534331"/>
              <a:gd name="connsiteY6" fmla="*/ 406346 h 5262724"/>
              <a:gd name="connsiteX7" fmla="*/ 4503231 w 4534331"/>
              <a:gd name="connsiteY7" fmla="*/ 497471 h 5262724"/>
              <a:gd name="connsiteX8" fmla="*/ 4502584 w 4534331"/>
              <a:gd name="connsiteY8" fmla="*/ 543780 h 5262724"/>
              <a:gd name="connsiteX9" fmla="*/ 4499498 w 4534331"/>
              <a:gd name="connsiteY9" fmla="*/ 572177 h 5262724"/>
              <a:gd name="connsiteX10" fmla="*/ 4498831 w 4534331"/>
              <a:gd name="connsiteY10" fmla="*/ 576349 h 5262724"/>
              <a:gd name="connsiteX11" fmla="*/ 4485949 w 4534331"/>
              <a:gd name="connsiteY11" fmla="*/ 807322 h 5262724"/>
              <a:gd name="connsiteX12" fmla="*/ 4487655 w 4534331"/>
              <a:gd name="connsiteY12" fmla="*/ 812145 h 5262724"/>
              <a:gd name="connsiteX13" fmla="*/ 4485513 w 4534331"/>
              <a:gd name="connsiteY13" fmla="*/ 835920 h 5262724"/>
              <a:gd name="connsiteX14" fmla="*/ 4483919 w 4534331"/>
              <a:gd name="connsiteY14" fmla="*/ 843687 h 5262724"/>
              <a:gd name="connsiteX15" fmla="*/ 4477708 w 4534331"/>
              <a:gd name="connsiteY15" fmla="*/ 955057 h 5262724"/>
              <a:gd name="connsiteX16" fmla="*/ 4479776 w 4534331"/>
              <a:gd name="connsiteY16" fmla="*/ 955955 h 5262724"/>
              <a:gd name="connsiteX17" fmla="*/ 4483878 w 4534331"/>
              <a:gd name="connsiteY17" fmla="*/ 992052 h 5262724"/>
              <a:gd name="connsiteX18" fmla="*/ 4479100 w 4534331"/>
              <a:gd name="connsiteY18" fmla="*/ 1090349 h 5262724"/>
              <a:gd name="connsiteX19" fmla="*/ 4476746 w 4534331"/>
              <a:gd name="connsiteY19" fmla="*/ 1103658 h 5262724"/>
              <a:gd name="connsiteX20" fmla="*/ 4436394 w 4534331"/>
              <a:gd name="connsiteY20" fmla="*/ 1106892 h 5262724"/>
              <a:gd name="connsiteX21" fmla="*/ 846855 w 4534331"/>
              <a:gd name="connsiteY21" fmla="*/ 526104 h 5262724"/>
              <a:gd name="connsiteX22" fmla="*/ 55505 w 4534331"/>
              <a:gd name="connsiteY22" fmla="*/ 5262724 h 5262724"/>
              <a:gd name="connsiteX23" fmla="*/ 0 w 4534331"/>
              <a:gd name="connsiteY23" fmla="*/ 5259661 h 5262724"/>
              <a:gd name="connsiteX24" fmla="*/ 4306 w 4534331"/>
              <a:gd name="connsiteY24" fmla="*/ 5219491 h 5262724"/>
              <a:gd name="connsiteX25" fmla="*/ 8508 w 4534331"/>
              <a:gd name="connsiteY25" fmla="*/ 5212902 h 5262724"/>
              <a:gd name="connsiteX26" fmla="*/ 8776 w 4534331"/>
              <a:gd name="connsiteY26" fmla="*/ 5210162 h 5262724"/>
              <a:gd name="connsiteX27" fmla="*/ 9045 w 4534331"/>
              <a:gd name="connsiteY27" fmla="*/ 5207420 h 5262724"/>
              <a:gd name="connsiteX28" fmla="*/ 9580 w 4534331"/>
              <a:gd name="connsiteY28" fmla="*/ 5201938 h 5262724"/>
              <a:gd name="connsiteX29" fmla="*/ 9266 w 4534331"/>
              <a:gd name="connsiteY29" fmla="*/ 5196048 h 5262724"/>
              <a:gd name="connsiteX30" fmla="*/ 8685 w 4534331"/>
              <a:gd name="connsiteY30" fmla="*/ 5192899 h 5262724"/>
              <a:gd name="connsiteX31" fmla="*/ 8952 w 4534331"/>
              <a:gd name="connsiteY31" fmla="*/ 5190157 h 5262724"/>
              <a:gd name="connsiteX32" fmla="*/ 8638 w 4534331"/>
              <a:gd name="connsiteY32" fmla="*/ 5184267 h 5262724"/>
              <a:gd name="connsiteX33" fmla="*/ 8057 w 4534331"/>
              <a:gd name="connsiteY33" fmla="*/ 5181119 h 5262724"/>
              <a:gd name="connsiteX34" fmla="*/ 7430 w 4534331"/>
              <a:gd name="connsiteY34" fmla="*/ 5169338 h 5262724"/>
              <a:gd name="connsiteX35" fmla="*/ 6848 w 4534331"/>
              <a:gd name="connsiteY35" fmla="*/ 5166190 h 5262724"/>
              <a:gd name="connsiteX36" fmla="*/ 7115 w 4534331"/>
              <a:gd name="connsiteY36" fmla="*/ 5163448 h 5262724"/>
              <a:gd name="connsiteX37" fmla="*/ 5686 w 4534331"/>
              <a:gd name="connsiteY37" fmla="*/ 5159891 h 5262724"/>
              <a:gd name="connsiteX38" fmla="*/ 11075 w 4534331"/>
              <a:gd name="connsiteY38" fmla="*/ 5096442 h 5262724"/>
              <a:gd name="connsiteX39" fmla="*/ 78405 w 4534331"/>
              <a:gd name="connsiteY39" fmla="*/ 3822170 h 5262724"/>
              <a:gd name="connsiteX40" fmla="*/ 300639 w 4534331"/>
              <a:gd name="connsiteY40" fmla="*/ 0 h 5262724"/>
              <a:gd name="connsiteX41" fmla="*/ 3291735 w 4534331"/>
              <a:gd name="connsiteY41" fmla="*/ 163268 h 5262724"/>
              <a:gd name="connsiteX42" fmla="*/ 4117066 w 4534331"/>
              <a:gd name="connsiteY42" fmla="*/ 218247 h 5262724"/>
              <a:gd name="connsiteX43" fmla="*/ 4488693 w 4534331"/>
              <a:gd name="connsiteY43" fmla="*/ 238623 h 5262724"/>
              <a:gd name="connsiteX0" fmla="*/ 4488693 w 4534331"/>
              <a:gd name="connsiteY0" fmla="*/ 238623 h 5262724"/>
              <a:gd name="connsiteX1" fmla="*/ 4516455 w 4534331"/>
              <a:gd name="connsiteY1" fmla="*/ 260377 h 5262724"/>
              <a:gd name="connsiteX2" fmla="*/ 4514689 w 4534331"/>
              <a:gd name="connsiteY2" fmla="*/ 292054 h 5262724"/>
              <a:gd name="connsiteX3" fmla="*/ 4517598 w 4534331"/>
              <a:gd name="connsiteY3" fmla="*/ 293767 h 5262724"/>
              <a:gd name="connsiteX4" fmla="*/ 4533956 w 4534331"/>
              <a:gd name="connsiteY4" fmla="*/ 325268 h 5262724"/>
              <a:gd name="connsiteX5" fmla="*/ 4511788 w 4534331"/>
              <a:gd name="connsiteY5" fmla="*/ 382780 h 5262724"/>
              <a:gd name="connsiteX6" fmla="*/ 4508315 w 4534331"/>
              <a:gd name="connsiteY6" fmla="*/ 406346 h 5262724"/>
              <a:gd name="connsiteX7" fmla="*/ 4503231 w 4534331"/>
              <a:gd name="connsiteY7" fmla="*/ 497471 h 5262724"/>
              <a:gd name="connsiteX8" fmla="*/ 4502584 w 4534331"/>
              <a:gd name="connsiteY8" fmla="*/ 543780 h 5262724"/>
              <a:gd name="connsiteX9" fmla="*/ 4499498 w 4534331"/>
              <a:gd name="connsiteY9" fmla="*/ 572177 h 5262724"/>
              <a:gd name="connsiteX10" fmla="*/ 4498831 w 4534331"/>
              <a:gd name="connsiteY10" fmla="*/ 576349 h 5262724"/>
              <a:gd name="connsiteX11" fmla="*/ 4485949 w 4534331"/>
              <a:gd name="connsiteY11" fmla="*/ 807322 h 5262724"/>
              <a:gd name="connsiteX12" fmla="*/ 4487655 w 4534331"/>
              <a:gd name="connsiteY12" fmla="*/ 812145 h 5262724"/>
              <a:gd name="connsiteX13" fmla="*/ 4485513 w 4534331"/>
              <a:gd name="connsiteY13" fmla="*/ 835920 h 5262724"/>
              <a:gd name="connsiteX14" fmla="*/ 4483919 w 4534331"/>
              <a:gd name="connsiteY14" fmla="*/ 843687 h 5262724"/>
              <a:gd name="connsiteX15" fmla="*/ 4477708 w 4534331"/>
              <a:gd name="connsiteY15" fmla="*/ 955057 h 5262724"/>
              <a:gd name="connsiteX16" fmla="*/ 4479776 w 4534331"/>
              <a:gd name="connsiteY16" fmla="*/ 955955 h 5262724"/>
              <a:gd name="connsiteX17" fmla="*/ 4483878 w 4534331"/>
              <a:gd name="connsiteY17" fmla="*/ 992052 h 5262724"/>
              <a:gd name="connsiteX18" fmla="*/ 4479100 w 4534331"/>
              <a:gd name="connsiteY18" fmla="*/ 1090349 h 5262724"/>
              <a:gd name="connsiteX19" fmla="*/ 4476746 w 4534331"/>
              <a:gd name="connsiteY19" fmla="*/ 1103658 h 5262724"/>
              <a:gd name="connsiteX20" fmla="*/ 4436394 w 4534331"/>
              <a:gd name="connsiteY20" fmla="*/ 1106892 h 5262724"/>
              <a:gd name="connsiteX21" fmla="*/ 846855 w 4534331"/>
              <a:gd name="connsiteY21" fmla="*/ 526104 h 5262724"/>
              <a:gd name="connsiteX22" fmla="*/ 55505 w 4534331"/>
              <a:gd name="connsiteY22" fmla="*/ 5262724 h 5262724"/>
              <a:gd name="connsiteX23" fmla="*/ 0 w 4534331"/>
              <a:gd name="connsiteY23" fmla="*/ 5259661 h 5262724"/>
              <a:gd name="connsiteX24" fmla="*/ 4306 w 4534331"/>
              <a:gd name="connsiteY24" fmla="*/ 5219491 h 5262724"/>
              <a:gd name="connsiteX25" fmla="*/ 8508 w 4534331"/>
              <a:gd name="connsiteY25" fmla="*/ 5212902 h 5262724"/>
              <a:gd name="connsiteX26" fmla="*/ 8776 w 4534331"/>
              <a:gd name="connsiteY26" fmla="*/ 5210162 h 5262724"/>
              <a:gd name="connsiteX27" fmla="*/ 9045 w 4534331"/>
              <a:gd name="connsiteY27" fmla="*/ 5207420 h 5262724"/>
              <a:gd name="connsiteX28" fmla="*/ 9580 w 4534331"/>
              <a:gd name="connsiteY28" fmla="*/ 5201938 h 5262724"/>
              <a:gd name="connsiteX29" fmla="*/ 9266 w 4534331"/>
              <a:gd name="connsiteY29" fmla="*/ 5196048 h 5262724"/>
              <a:gd name="connsiteX30" fmla="*/ 8685 w 4534331"/>
              <a:gd name="connsiteY30" fmla="*/ 5192899 h 5262724"/>
              <a:gd name="connsiteX31" fmla="*/ 8952 w 4534331"/>
              <a:gd name="connsiteY31" fmla="*/ 5190157 h 5262724"/>
              <a:gd name="connsiteX32" fmla="*/ 8057 w 4534331"/>
              <a:gd name="connsiteY32" fmla="*/ 5181119 h 5262724"/>
              <a:gd name="connsiteX33" fmla="*/ 7430 w 4534331"/>
              <a:gd name="connsiteY33" fmla="*/ 5169338 h 5262724"/>
              <a:gd name="connsiteX34" fmla="*/ 6848 w 4534331"/>
              <a:gd name="connsiteY34" fmla="*/ 5166190 h 5262724"/>
              <a:gd name="connsiteX35" fmla="*/ 7115 w 4534331"/>
              <a:gd name="connsiteY35" fmla="*/ 5163448 h 5262724"/>
              <a:gd name="connsiteX36" fmla="*/ 5686 w 4534331"/>
              <a:gd name="connsiteY36" fmla="*/ 5159891 h 5262724"/>
              <a:gd name="connsiteX37" fmla="*/ 11075 w 4534331"/>
              <a:gd name="connsiteY37" fmla="*/ 5096442 h 5262724"/>
              <a:gd name="connsiteX38" fmla="*/ 78405 w 4534331"/>
              <a:gd name="connsiteY38" fmla="*/ 3822170 h 5262724"/>
              <a:gd name="connsiteX39" fmla="*/ 300639 w 4534331"/>
              <a:gd name="connsiteY39" fmla="*/ 0 h 5262724"/>
              <a:gd name="connsiteX40" fmla="*/ 3291735 w 4534331"/>
              <a:gd name="connsiteY40" fmla="*/ 163268 h 5262724"/>
              <a:gd name="connsiteX41" fmla="*/ 4117066 w 4534331"/>
              <a:gd name="connsiteY41" fmla="*/ 218247 h 5262724"/>
              <a:gd name="connsiteX42" fmla="*/ 4488693 w 4534331"/>
              <a:gd name="connsiteY42" fmla="*/ 238623 h 5262724"/>
              <a:gd name="connsiteX0" fmla="*/ 4488693 w 4534331"/>
              <a:gd name="connsiteY0" fmla="*/ 238623 h 5262724"/>
              <a:gd name="connsiteX1" fmla="*/ 4516455 w 4534331"/>
              <a:gd name="connsiteY1" fmla="*/ 260377 h 5262724"/>
              <a:gd name="connsiteX2" fmla="*/ 4514689 w 4534331"/>
              <a:gd name="connsiteY2" fmla="*/ 292054 h 5262724"/>
              <a:gd name="connsiteX3" fmla="*/ 4517598 w 4534331"/>
              <a:gd name="connsiteY3" fmla="*/ 293767 h 5262724"/>
              <a:gd name="connsiteX4" fmla="*/ 4533956 w 4534331"/>
              <a:gd name="connsiteY4" fmla="*/ 325268 h 5262724"/>
              <a:gd name="connsiteX5" fmla="*/ 4511788 w 4534331"/>
              <a:gd name="connsiteY5" fmla="*/ 382780 h 5262724"/>
              <a:gd name="connsiteX6" fmla="*/ 4508315 w 4534331"/>
              <a:gd name="connsiteY6" fmla="*/ 406346 h 5262724"/>
              <a:gd name="connsiteX7" fmla="*/ 4503231 w 4534331"/>
              <a:gd name="connsiteY7" fmla="*/ 497471 h 5262724"/>
              <a:gd name="connsiteX8" fmla="*/ 4502584 w 4534331"/>
              <a:gd name="connsiteY8" fmla="*/ 543780 h 5262724"/>
              <a:gd name="connsiteX9" fmla="*/ 4499498 w 4534331"/>
              <a:gd name="connsiteY9" fmla="*/ 572177 h 5262724"/>
              <a:gd name="connsiteX10" fmla="*/ 4498831 w 4534331"/>
              <a:gd name="connsiteY10" fmla="*/ 576349 h 5262724"/>
              <a:gd name="connsiteX11" fmla="*/ 4485949 w 4534331"/>
              <a:gd name="connsiteY11" fmla="*/ 807322 h 5262724"/>
              <a:gd name="connsiteX12" fmla="*/ 4487655 w 4534331"/>
              <a:gd name="connsiteY12" fmla="*/ 812145 h 5262724"/>
              <a:gd name="connsiteX13" fmla="*/ 4485513 w 4534331"/>
              <a:gd name="connsiteY13" fmla="*/ 835920 h 5262724"/>
              <a:gd name="connsiteX14" fmla="*/ 4483919 w 4534331"/>
              <a:gd name="connsiteY14" fmla="*/ 843687 h 5262724"/>
              <a:gd name="connsiteX15" fmla="*/ 4477708 w 4534331"/>
              <a:gd name="connsiteY15" fmla="*/ 955057 h 5262724"/>
              <a:gd name="connsiteX16" fmla="*/ 4479776 w 4534331"/>
              <a:gd name="connsiteY16" fmla="*/ 955955 h 5262724"/>
              <a:gd name="connsiteX17" fmla="*/ 4483878 w 4534331"/>
              <a:gd name="connsiteY17" fmla="*/ 992052 h 5262724"/>
              <a:gd name="connsiteX18" fmla="*/ 4479100 w 4534331"/>
              <a:gd name="connsiteY18" fmla="*/ 1090349 h 5262724"/>
              <a:gd name="connsiteX19" fmla="*/ 4476746 w 4534331"/>
              <a:gd name="connsiteY19" fmla="*/ 1103658 h 5262724"/>
              <a:gd name="connsiteX20" fmla="*/ 4436394 w 4534331"/>
              <a:gd name="connsiteY20" fmla="*/ 1106892 h 5262724"/>
              <a:gd name="connsiteX21" fmla="*/ 846855 w 4534331"/>
              <a:gd name="connsiteY21" fmla="*/ 526104 h 5262724"/>
              <a:gd name="connsiteX22" fmla="*/ 55505 w 4534331"/>
              <a:gd name="connsiteY22" fmla="*/ 5262724 h 5262724"/>
              <a:gd name="connsiteX23" fmla="*/ 0 w 4534331"/>
              <a:gd name="connsiteY23" fmla="*/ 5259661 h 5262724"/>
              <a:gd name="connsiteX24" fmla="*/ 4306 w 4534331"/>
              <a:gd name="connsiteY24" fmla="*/ 5219491 h 5262724"/>
              <a:gd name="connsiteX25" fmla="*/ 8508 w 4534331"/>
              <a:gd name="connsiteY25" fmla="*/ 5212902 h 5262724"/>
              <a:gd name="connsiteX26" fmla="*/ 8776 w 4534331"/>
              <a:gd name="connsiteY26" fmla="*/ 5210162 h 5262724"/>
              <a:gd name="connsiteX27" fmla="*/ 9045 w 4534331"/>
              <a:gd name="connsiteY27" fmla="*/ 5207420 h 5262724"/>
              <a:gd name="connsiteX28" fmla="*/ 9580 w 4534331"/>
              <a:gd name="connsiteY28" fmla="*/ 5201938 h 5262724"/>
              <a:gd name="connsiteX29" fmla="*/ 9266 w 4534331"/>
              <a:gd name="connsiteY29" fmla="*/ 5196048 h 5262724"/>
              <a:gd name="connsiteX30" fmla="*/ 8685 w 4534331"/>
              <a:gd name="connsiteY30" fmla="*/ 5192899 h 5262724"/>
              <a:gd name="connsiteX31" fmla="*/ 8952 w 4534331"/>
              <a:gd name="connsiteY31" fmla="*/ 5190157 h 5262724"/>
              <a:gd name="connsiteX32" fmla="*/ 7430 w 4534331"/>
              <a:gd name="connsiteY32" fmla="*/ 5169338 h 5262724"/>
              <a:gd name="connsiteX33" fmla="*/ 6848 w 4534331"/>
              <a:gd name="connsiteY33" fmla="*/ 5166190 h 5262724"/>
              <a:gd name="connsiteX34" fmla="*/ 7115 w 4534331"/>
              <a:gd name="connsiteY34" fmla="*/ 5163448 h 5262724"/>
              <a:gd name="connsiteX35" fmla="*/ 5686 w 4534331"/>
              <a:gd name="connsiteY35" fmla="*/ 5159891 h 5262724"/>
              <a:gd name="connsiteX36" fmla="*/ 11075 w 4534331"/>
              <a:gd name="connsiteY36" fmla="*/ 5096442 h 5262724"/>
              <a:gd name="connsiteX37" fmla="*/ 78405 w 4534331"/>
              <a:gd name="connsiteY37" fmla="*/ 3822170 h 5262724"/>
              <a:gd name="connsiteX38" fmla="*/ 300639 w 4534331"/>
              <a:gd name="connsiteY38" fmla="*/ 0 h 5262724"/>
              <a:gd name="connsiteX39" fmla="*/ 3291735 w 4534331"/>
              <a:gd name="connsiteY39" fmla="*/ 163268 h 5262724"/>
              <a:gd name="connsiteX40" fmla="*/ 4117066 w 4534331"/>
              <a:gd name="connsiteY40" fmla="*/ 218247 h 5262724"/>
              <a:gd name="connsiteX41" fmla="*/ 4488693 w 4534331"/>
              <a:gd name="connsiteY41" fmla="*/ 238623 h 5262724"/>
              <a:gd name="connsiteX0" fmla="*/ 4488693 w 4534331"/>
              <a:gd name="connsiteY0" fmla="*/ 238623 h 5262724"/>
              <a:gd name="connsiteX1" fmla="*/ 4516455 w 4534331"/>
              <a:gd name="connsiteY1" fmla="*/ 260377 h 5262724"/>
              <a:gd name="connsiteX2" fmla="*/ 4514689 w 4534331"/>
              <a:gd name="connsiteY2" fmla="*/ 292054 h 5262724"/>
              <a:gd name="connsiteX3" fmla="*/ 4517598 w 4534331"/>
              <a:gd name="connsiteY3" fmla="*/ 293767 h 5262724"/>
              <a:gd name="connsiteX4" fmla="*/ 4533956 w 4534331"/>
              <a:gd name="connsiteY4" fmla="*/ 325268 h 5262724"/>
              <a:gd name="connsiteX5" fmla="*/ 4511788 w 4534331"/>
              <a:gd name="connsiteY5" fmla="*/ 382780 h 5262724"/>
              <a:gd name="connsiteX6" fmla="*/ 4508315 w 4534331"/>
              <a:gd name="connsiteY6" fmla="*/ 406346 h 5262724"/>
              <a:gd name="connsiteX7" fmla="*/ 4503231 w 4534331"/>
              <a:gd name="connsiteY7" fmla="*/ 497471 h 5262724"/>
              <a:gd name="connsiteX8" fmla="*/ 4502584 w 4534331"/>
              <a:gd name="connsiteY8" fmla="*/ 543780 h 5262724"/>
              <a:gd name="connsiteX9" fmla="*/ 4499498 w 4534331"/>
              <a:gd name="connsiteY9" fmla="*/ 572177 h 5262724"/>
              <a:gd name="connsiteX10" fmla="*/ 4498831 w 4534331"/>
              <a:gd name="connsiteY10" fmla="*/ 576349 h 5262724"/>
              <a:gd name="connsiteX11" fmla="*/ 4485949 w 4534331"/>
              <a:gd name="connsiteY11" fmla="*/ 807322 h 5262724"/>
              <a:gd name="connsiteX12" fmla="*/ 4487655 w 4534331"/>
              <a:gd name="connsiteY12" fmla="*/ 812145 h 5262724"/>
              <a:gd name="connsiteX13" fmla="*/ 4485513 w 4534331"/>
              <a:gd name="connsiteY13" fmla="*/ 835920 h 5262724"/>
              <a:gd name="connsiteX14" fmla="*/ 4483919 w 4534331"/>
              <a:gd name="connsiteY14" fmla="*/ 843687 h 5262724"/>
              <a:gd name="connsiteX15" fmla="*/ 4477708 w 4534331"/>
              <a:gd name="connsiteY15" fmla="*/ 955057 h 5262724"/>
              <a:gd name="connsiteX16" fmla="*/ 4479776 w 4534331"/>
              <a:gd name="connsiteY16" fmla="*/ 955955 h 5262724"/>
              <a:gd name="connsiteX17" fmla="*/ 4483878 w 4534331"/>
              <a:gd name="connsiteY17" fmla="*/ 992052 h 5262724"/>
              <a:gd name="connsiteX18" fmla="*/ 4479100 w 4534331"/>
              <a:gd name="connsiteY18" fmla="*/ 1090349 h 5262724"/>
              <a:gd name="connsiteX19" fmla="*/ 4476746 w 4534331"/>
              <a:gd name="connsiteY19" fmla="*/ 1103658 h 5262724"/>
              <a:gd name="connsiteX20" fmla="*/ 4436394 w 4534331"/>
              <a:gd name="connsiteY20" fmla="*/ 1106892 h 5262724"/>
              <a:gd name="connsiteX21" fmla="*/ 846855 w 4534331"/>
              <a:gd name="connsiteY21" fmla="*/ 526104 h 5262724"/>
              <a:gd name="connsiteX22" fmla="*/ 55505 w 4534331"/>
              <a:gd name="connsiteY22" fmla="*/ 5262724 h 5262724"/>
              <a:gd name="connsiteX23" fmla="*/ 0 w 4534331"/>
              <a:gd name="connsiteY23" fmla="*/ 5259661 h 5262724"/>
              <a:gd name="connsiteX24" fmla="*/ 4306 w 4534331"/>
              <a:gd name="connsiteY24" fmla="*/ 5219491 h 5262724"/>
              <a:gd name="connsiteX25" fmla="*/ 8508 w 4534331"/>
              <a:gd name="connsiteY25" fmla="*/ 5212902 h 5262724"/>
              <a:gd name="connsiteX26" fmla="*/ 8776 w 4534331"/>
              <a:gd name="connsiteY26" fmla="*/ 5210162 h 5262724"/>
              <a:gd name="connsiteX27" fmla="*/ 9045 w 4534331"/>
              <a:gd name="connsiteY27" fmla="*/ 5207420 h 5262724"/>
              <a:gd name="connsiteX28" fmla="*/ 9580 w 4534331"/>
              <a:gd name="connsiteY28" fmla="*/ 5201938 h 5262724"/>
              <a:gd name="connsiteX29" fmla="*/ 9266 w 4534331"/>
              <a:gd name="connsiteY29" fmla="*/ 5196048 h 5262724"/>
              <a:gd name="connsiteX30" fmla="*/ 8685 w 4534331"/>
              <a:gd name="connsiteY30" fmla="*/ 5192899 h 5262724"/>
              <a:gd name="connsiteX31" fmla="*/ 8952 w 4534331"/>
              <a:gd name="connsiteY31" fmla="*/ 5190157 h 5262724"/>
              <a:gd name="connsiteX32" fmla="*/ 7430 w 4534331"/>
              <a:gd name="connsiteY32" fmla="*/ 5169338 h 5262724"/>
              <a:gd name="connsiteX33" fmla="*/ 6848 w 4534331"/>
              <a:gd name="connsiteY33" fmla="*/ 5166190 h 5262724"/>
              <a:gd name="connsiteX34" fmla="*/ 7115 w 4534331"/>
              <a:gd name="connsiteY34" fmla="*/ 5163448 h 5262724"/>
              <a:gd name="connsiteX35" fmla="*/ 11075 w 4534331"/>
              <a:gd name="connsiteY35" fmla="*/ 5096442 h 5262724"/>
              <a:gd name="connsiteX36" fmla="*/ 78405 w 4534331"/>
              <a:gd name="connsiteY36" fmla="*/ 3822170 h 5262724"/>
              <a:gd name="connsiteX37" fmla="*/ 300639 w 4534331"/>
              <a:gd name="connsiteY37" fmla="*/ 0 h 5262724"/>
              <a:gd name="connsiteX38" fmla="*/ 3291735 w 4534331"/>
              <a:gd name="connsiteY38" fmla="*/ 163268 h 5262724"/>
              <a:gd name="connsiteX39" fmla="*/ 4117066 w 4534331"/>
              <a:gd name="connsiteY39" fmla="*/ 218247 h 5262724"/>
              <a:gd name="connsiteX40" fmla="*/ 4488693 w 4534331"/>
              <a:gd name="connsiteY40" fmla="*/ 238623 h 5262724"/>
              <a:gd name="connsiteX0" fmla="*/ 4488693 w 4534331"/>
              <a:gd name="connsiteY0" fmla="*/ 238623 h 5262724"/>
              <a:gd name="connsiteX1" fmla="*/ 4516455 w 4534331"/>
              <a:gd name="connsiteY1" fmla="*/ 260377 h 5262724"/>
              <a:gd name="connsiteX2" fmla="*/ 4514689 w 4534331"/>
              <a:gd name="connsiteY2" fmla="*/ 292054 h 5262724"/>
              <a:gd name="connsiteX3" fmla="*/ 4517598 w 4534331"/>
              <a:gd name="connsiteY3" fmla="*/ 293767 h 5262724"/>
              <a:gd name="connsiteX4" fmla="*/ 4533956 w 4534331"/>
              <a:gd name="connsiteY4" fmla="*/ 325268 h 5262724"/>
              <a:gd name="connsiteX5" fmla="*/ 4511788 w 4534331"/>
              <a:gd name="connsiteY5" fmla="*/ 382780 h 5262724"/>
              <a:gd name="connsiteX6" fmla="*/ 4508315 w 4534331"/>
              <a:gd name="connsiteY6" fmla="*/ 406346 h 5262724"/>
              <a:gd name="connsiteX7" fmla="*/ 4503231 w 4534331"/>
              <a:gd name="connsiteY7" fmla="*/ 497471 h 5262724"/>
              <a:gd name="connsiteX8" fmla="*/ 4502584 w 4534331"/>
              <a:gd name="connsiteY8" fmla="*/ 543780 h 5262724"/>
              <a:gd name="connsiteX9" fmla="*/ 4499498 w 4534331"/>
              <a:gd name="connsiteY9" fmla="*/ 572177 h 5262724"/>
              <a:gd name="connsiteX10" fmla="*/ 4498831 w 4534331"/>
              <a:gd name="connsiteY10" fmla="*/ 576349 h 5262724"/>
              <a:gd name="connsiteX11" fmla="*/ 4485949 w 4534331"/>
              <a:gd name="connsiteY11" fmla="*/ 807322 h 5262724"/>
              <a:gd name="connsiteX12" fmla="*/ 4487655 w 4534331"/>
              <a:gd name="connsiteY12" fmla="*/ 812145 h 5262724"/>
              <a:gd name="connsiteX13" fmla="*/ 4485513 w 4534331"/>
              <a:gd name="connsiteY13" fmla="*/ 835920 h 5262724"/>
              <a:gd name="connsiteX14" fmla="*/ 4483919 w 4534331"/>
              <a:gd name="connsiteY14" fmla="*/ 843687 h 5262724"/>
              <a:gd name="connsiteX15" fmla="*/ 4477708 w 4534331"/>
              <a:gd name="connsiteY15" fmla="*/ 955057 h 5262724"/>
              <a:gd name="connsiteX16" fmla="*/ 4479776 w 4534331"/>
              <a:gd name="connsiteY16" fmla="*/ 955955 h 5262724"/>
              <a:gd name="connsiteX17" fmla="*/ 4483878 w 4534331"/>
              <a:gd name="connsiteY17" fmla="*/ 992052 h 5262724"/>
              <a:gd name="connsiteX18" fmla="*/ 4479100 w 4534331"/>
              <a:gd name="connsiteY18" fmla="*/ 1090349 h 5262724"/>
              <a:gd name="connsiteX19" fmla="*/ 4476746 w 4534331"/>
              <a:gd name="connsiteY19" fmla="*/ 1103658 h 5262724"/>
              <a:gd name="connsiteX20" fmla="*/ 4436394 w 4534331"/>
              <a:gd name="connsiteY20" fmla="*/ 1106892 h 5262724"/>
              <a:gd name="connsiteX21" fmla="*/ 846855 w 4534331"/>
              <a:gd name="connsiteY21" fmla="*/ 526104 h 5262724"/>
              <a:gd name="connsiteX22" fmla="*/ 55505 w 4534331"/>
              <a:gd name="connsiteY22" fmla="*/ 5262724 h 5262724"/>
              <a:gd name="connsiteX23" fmla="*/ 0 w 4534331"/>
              <a:gd name="connsiteY23" fmla="*/ 5259661 h 5262724"/>
              <a:gd name="connsiteX24" fmla="*/ 4306 w 4534331"/>
              <a:gd name="connsiteY24" fmla="*/ 5219491 h 5262724"/>
              <a:gd name="connsiteX25" fmla="*/ 8508 w 4534331"/>
              <a:gd name="connsiteY25" fmla="*/ 5212902 h 5262724"/>
              <a:gd name="connsiteX26" fmla="*/ 8776 w 4534331"/>
              <a:gd name="connsiteY26" fmla="*/ 5210162 h 5262724"/>
              <a:gd name="connsiteX27" fmla="*/ 9045 w 4534331"/>
              <a:gd name="connsiteY27" fmla="*/ 5207420 h 5262724"/>
              <a:gd name="connsiteX28" fmla="*/ 9580 w 4534331"/>
              <a:gd name="connsiteY28" fmla="*/ 5201938 h 5262724"/>
              <a:gd name="connsiteX29" fmla="*/ 9266 w 4534331"/>
              <a:gd name="connsiteY29" fmla="*/ 5196048 h 5262724"/>
              <a:gd name="connsiteX30" fmla="*/ 8685 w 4534331"/>
              <a:gd name="connsiteY30" fmla="*/ 5192899 h 5262724"/>
              <a:gd name="connsiteX31" fmla="*/ 8952 w 4534331"/>
              <a:gd name="connsiteY31" fmla="*/ 5190157 h 5262724"/>
              <a:gd name="connsiteX32" fmla="*/ 7430 w 4534331"/>
              <a:gd name="connsiteY32" fmla="*/ 5169338 h 5262724"/>
              <a:gd name="connsiteX33" fmla="*/ 6848 w 4534331"/>
              <a:gd name="connsiteY33" fmla="*/ 5166190 h 5262724"/>
              <a:gd name="connsiteX34" fmla="*/ 11075 w 4534331"/>
              <a:gd name="connsiteY34" fmla="*/ 5096442 h 5262724"/>
              <a:gd name="connsiteX35" fmla="*/ 78405 w 4534331"/>
              <a:gd name="connsiteY35" fmla="*/ 3822170 h 5262724"/>
              <a:gd name="connsiteX36" fmla="*/ 300639 w 4534331"/>
              <a:gd name="connsiteY36" fmla="*/ 0 h 5262724"/>
              <a:gd name="connsiteX37" fmla="*/ 3291735 w 4534331"/>
              <a:gd name="connsiteY37" fmla="*/ 163268 h 5262724"/>
              <a:gd name="connsiteX38" fmla="*/ 4117066 w 4534331"/>
              <a:gd name="connsiteY38" fmla="*/ 218247 h 5262724"/>
              <a:gd name="connsiteX39" fmla="*/ 4488693 w 4534331"/>
              <a:gd name="connsiteY39" fmla="*/ 238623 h 5262724"/>
              <a:gd name="connsiteX0" fmla="*/ 4488693 w 4534331"/>
              <a:gd name="connsiteY0" fmla="*/ 238623 h 5262724"/>
              <a:gd name="connsiteX1" fmla="*/ 4516455 w 4534331"/>
              <a:gd name="connsiteY1" fmla="*/ 260377 h 5262724"/>
              <a:gd name="connsiteX2" fmla="*/ 4514689 w 4534331"/>
              <a:gd name="connsiteY2" fmla="*/ 292054 h 5262724"/>
              <a:gd name="connsiteX3" fmla="*/ 4517598 w 4534331"/>
              <a:gd name="connsiteY3" fmla="*/ 293767 h 5262724"/>
              <a:gd name="connsiteX4" fmla="*/ 4533956 w 4534331"/>
              <a:gd name="connsiteY4" fmla="*/ 325268 h 5262724"/>
              <a:gd name="connsiteX5" fmla="*/ 4511788 w 4534331"/>
              <a:gd name="connsiteY5" fmla="*/ 382780 h 5262724"/>
              <a:gd name="connsiteX6" fmla="*/ 4508315 w 4534331"/>
              <a:gd name="connsiteY6" fmla="*/ 406346 h 5262724"/>
              <a:gd name="connsiteX7" fmla="*/ 4503231 w 4534331"/>
              <a:gd name="connsiteY7" fmla="*/ 497471 h 5262724"/>
              <a:gd name="connsiteX8" fmla="*/ 4502584 w 4534331"/>
              <a:gd name="connsiteY8" fmla="*/ 543780 h 5262724"/>
              <a:gd name="connsiteX9" fmla="*/ 4499498 w 4534331"/>
              <a:gd name="connsiteY9" fmla="*/ 572177 h 5262724"/>
              <a:gd name="connsiteX10" fmla="*/ 4498831 w 4534331"/>
              <a:gd name="connsiteY10" fmla="*/ 576349 h 5262724"/>
              <a:gd name="connsiteX11" fmla="*/ 4485949 w 4534331"/>
              <a:gd name="connsiteY11" fmla="*/ 807322 h 5262724"/>
              <a:gd name="connsiteX12" fmla="*/ 4487655 w 4534331"/>
              <a:gd name="connsiteY12" fmla="*/ 812145 h 5262724"/>
              <a:gd name="connsiteX13" fmla="*/ 4485513 w 4534331"/>
              <a:gd name="connsiteY13" fmla="*/ 835920 h 5262724"/>
              <a:gd name="connsiteX14" fmla="*/ 4483919 w 4534331"/>
              <a:gd name="connsiteY14" fmla="*/ 843687 h 5262724"/>
              <a:gd name="connsiteX15" fmla="*/ 4477708 w 4534331"/>
              <a:gd name="connsiteY15" fmla="*/ 955057 h 5262724"/>
              <a:gd name="connsiteX16" fmla="*/ 4479776 w 4534331"/>
              <a:gd name="connsiteY16" fmla="*/ 955955 h 5262724"/>
              <a:gd name="connsiteX17" fmla="*/ 4483878 w 4534331"/>
              <a:gd name="connsiteY17" fmla="*/ 992052 h 5262724"/>
              <a:gd name="connsiteX18" fmla="*/ 4479100 w 4534331"/>
              <a:gd name="connsiteY18" fmla="*/ 1090349 h 5262724"/>
              <a:gd name="connsiteX19" fmla="*/ 4476746 w 4534331"/>
              <a:gd name="connsiteY19" fmla="*/ 1103658 h 5262724"/>
              <a:gd name="connsiteX20" fmla="*/ 4436394 w 4534331"/>
              <a:gd name="connsiteY20" fmla="*/ 1106892 h 5262724"/>
              <a:gd name="connsiteX21" fmla="*/ 846855 w 4534331"/>
              <a:gd name="connsiteY21" fmla="*/ 526104 h 5262724"/>
              <a:gd name="connsiteX22" fmla="*/ 55505 w 4534331"/>
              <a:gd name="connsiteY22" fmla="*/ 5262724 h 5262724"/>
              <a:gd name="connsiteX23" fmla="*/ 0 w 4534331"/>
              <a:gd name="connsiteY23" fmla="*/ 5259661 h 5262724"/>
              <a:gd name="connsiteX24" fmla="*/ 4306 w 4534331"/>
              <a:gd name="connsiteY24" fmla="*/ 5219491 h 5262724"/>
              <a:gd name="connsiteX25" fmla="*/ 8508 w 4534331"/>
              <a:gd name="connsiteY25" fmla="*/ 5212902 h 5262724"/>
              <a:gd name="connsiteX26" fmla="*/ 8776 w 4534331"/>
              <a:gd name="connsiteY26" fmla="*/ 5210162 h 5262724"/>
              <a:gd name="connsiteX27" fmla="*/ 9045 w 4534331"/>
              <a:gd name="connsiteY27" fmla="*/ 5207420 h 5262724"/>
              <a:gd name="connsiteX28" fmla="*/ 9580 w 4534331"/>
              <a:gd name="connsiteY28" fmla="*/ 5201938 h 5262724"/>
              <a:gd name="connsiteX29" fmla="*/ 9266 w 4534331"/>
              <a:gd name="connsiteY29" fmla="*/ 5196048 h 5262724"/>
              <a:gd name="connsiteX30" fmla="*/ 8685 w 4534331"/>
              <a:gd name="connsiteY30" fmla="*/ 5192899 h 5262724"/>
              <a:gd name="connsiteX31" fmla="*/ 7430 w 4534331"/>
              <a:gd name="connsiteY31" fmla="*/ 5169338 h 5262724"/>
              <a:gd name="connsiteX32" fmla="*/ 6848 w 4534331"/>
              <a:gd name="connsiteY32" fmla="*/ 5166190 h 5262724"/>
              <a:gd name="connsiteX33" fmla="*/ 11075 w 4534331"/>
              <a:gd name="connsiteY33" fmla="*/ 5096442 h 5262724"/>
              <a:gd name="connsiteX34" fmla="*/ 78405 w 4534331"/>
              <a:gd name="connsiteY34" fmla="*/ 3822170 h 5262724"/>
              <a:gd name="connsiteX35" fmla="*/ 300639 w 4534331"/>
              <a:gd name="connsiteY35" fmla="*/ 0 h 5262724"/>
              <a:gd name="connsiteX36" fmla="*/ 3291735 w 4534331"/>
              <a:gd name="connsiteY36" fmla="*/ 163268 h 5262724"/>
              <a:gd name="connsiteX37" fmla="*/ 4117066 w 4534331"/>
              <a:gd name="connsiteY37" fmla="*/ 218247 h 5262724"/>
              <a:gd name="connsiteX38" fmla="*/ 4488693 w 4534331"/>
              <a:gd name="connsiteY38" fmla="*/ 238623 h 5262724"/>
              <a:gd name="connsiteX0" fmla="*/ 4488693 w 4534331"/>
              <a:gd name="connsiteY0" fmla="*/ 238623 h 5262724"/>
              <a:gd name="connsiteX1" fmla="*/ 4516455 w 4534331"/>
              <a:gd name="connsiteY1" fmla="*/ 260377 h 5262724"/>
              <a:gd name="connsiteX2" fmla="*/ 4514689 w 4534331"/>
              <a:gd name="connsiteY2" fmla="*/ 292054 h 5262724"/>
              <a:gd name="connsiteX3" fmla="*/ 4517598 w 4534331"/>
              <a:gd name="connsiteY3" fmla="*/ 293767 h 5262724"/>
              <a:gd name="connsiteX4" fmla="*/ 4533956 w 4534331"/>
              <a:gd name="connsiteY4" fmla="*/ 325268 h 5262724"/>
              <a:gd name="connsiteX5" fmla="*/ 4511788 w 4534331"/>
              <a:gd name="connsiteY5" fmla="*/ 382780 h 5262724"/>
              <a:gd name="connsiteX6" fmla="*/ 4508315 w 4534331"/>
              <a:gd name="connsiteY6" fmla="*/ 406346 h 5262724"/>
              <a:gd name="connsiteX7" fmla="*/ 4503231 w 4534331"/>
              <a:gd name="connsiteY7" fmla="*/ 497471 h 5262724"/>
              <a:gd name="connsiteX8" fmla="*/ 4502584 w 4534331"/>
              <a:gd name="connsiteY8" fmla="*/ 543780 h 5262724"/>
              <a:gd name="connsiteX9" fmla="*/ 4499498 w 4534331"/>
              <a:gd name="connsiteY9" fmla="*/ 572177 h 5262724"/>
              <a:gd name="connsiteX10" fmla="*/ 4498831 w 4534331"/>
              <a:gd name="connsiteY10" fmla="*/ 576349 h 5262724"/>
              <a:gd name="connsiteX11" fmla="*/ 4485949 w 4534331"/>
              <a:gd name="connsiteY11" fmla="*/ 807322 h 5262724"/>
              <a:gd name="connsiteX12" fmla="*/ 4487655 w 4534331"/>
              <a:gd name="connsiteY12" fmla="*/ 812145 h 5262724"/>
              <a:gd name="connsiteX13" fmla="*/ 4485513 w 4534331"/>
              <a:gd name="connsiteY13" fmla="*/ 835920 h 5262724"/>
              <a:gd name="connsiteX14" fmla="*/ 4483919 w 4534331"/>
              <a:gd name="connsiteY14" fmla="*/ 843687 h 5262724"/>
              <a:gd name="connsiteX15" fmla="*/ 4477708 w 4534331"/>
              <a:gd name="connsiteY15" fmla="*/ 955057 h 5262724"/>
              <a:gd name="connsiteX16" fmla="*/ 4479776 w 4534331"/>
              <a:gd name="connsiteY16" fmla="*/ 955955 h 5262724"/>
              <a:gd name="connsiteX17" fmla="*/ 4483878 w 4534331"/>
              <a:gd name="connsiteY17" fmla="*/ 992052 h 5262724"/>
              <a:gd name="connsiteX18" fmla="*/ 4479100 w 4534331"/>
              <a:gd name="connsiteY18" fmla="*/ 1090349 h 5262724"/>
              <a:gd name="connsiteX19" fmla="*/ 4476746 w 4534331"/>
              <a:gd name="connsiteY19" fmla="*/ 1103658 h 5262724"/>
              <a:gd name="connsiteX20" fmla="*/ 4436394 w 4534331"/>
              <a:gd name="connsiteY20" fmla="*/ 1106892 h 5262724"/>
              <a:gd name="connsiteX21" fmla="*/ 846855 w 4534331"/>
              <a:gd name="connsiteY21" fmla="*/ 526104 h 5262724"/>
              <a:gd name="connsiteX22" fmla="*/ 55505 w 4534331"/>
              <a:gd name="connsiteY22" fmla="*/ 5262724 h 5262724"/>
              <a:gd name="connsiteX23" fmla="*/ 0 w 4534331"/>
              <a:gd name="connsiteY23" fmla="*/ 5259661 h 5262724"/>
              <a:gd name="connsiteX24" fmla="*/ 4306 w 4534331"/>
              <a:gd name="connsiteY24" fmla="*/ 5219491 h 5262724"/>
              <a:gd name="connsiteX25" fmla="*/ 8508 w 4534331"/>
              <a:gd name="connsiteY25" fmla="*/ 5212902 h 5262724"/>
              <a:gd name="connsiteX26" fmla="*/ 8776 w 4534331"/>
              <a:gd name="connsiteY26" fmla="*/ 5210162 h 5262724"/>
              <a:gd name="connsiteX27" fmla="*/ 9045 w 4534331"/>
              <a:gd name="connsiteY27" fmla="*/ 5207420 h 5262724"/>
              <a:gd name="connsiteX28" fmla="*/ 9580 w 4534331"/>
              <a:gd name="connsiteY28" fmla="*/ 5201938 h 5262724"/>
              <a:gd name="connsiteX29" fmla="*/ 9266 w 4534331"/>
              <a:gd name="connsiteY29" fmla="*/ 5196048 h 5262724"/>
              <a:gd name="connsiteX30" fmla="*/ 7430 w 4534331"/>
              <a:gd name="connsiteY30" fmla="*/ 5169338 h 5262724"/>
              <a:gd name="connsiteX31" fmla="*/ 6848 w 4534331"/>
              <a:gd name="connsiteY31" fmla="*/ 5166190 h 5262724"/>
              <a:gd name="connsiteX32" fmla="*/ 11075 w 4534331"/>
              <a:gd name="connsiteY32" fmla="*/ 5096442 h 5262724"/>
              <a:gd name="connsiteX33" fmla="*/ 78405 w 4534331"/>
              <a:gd name="connsiteY33" fmla="*/ 3822170 h 5262724"/>
              <a:gd name="connsiteX34" fmla="*/ 300639 w 4534331"/>
              <a:gd name="connsiteY34" fmla="*/ 0 h 5262724"/>
              <a:gd name="connsiteX35" fmla="*/ 3291735 w 4534331"/>
              <a:gd name="connsiteY35" fmla="*/ 163268 h 5262724"/>
              <a:gd name="connsiteX36" fmla="*/ 4117066 w 4534331"/>
              <a:gd name="connsiteY36" fmla="*/ 218247 h 5262724"/>
              <a:gd name="connsiteX37" fmla="*/ 4488693 w 4534331"/>
              <a:gd name="connsiteY37" fmla="*/ 238623 h 5262724"/>
              <a:gd name="connsiteX0" fmla="*/ 4488693 w 4534331"/>
              <a:gd name="connsiteY0" fmla="*/ 238623 h 5262724"/>
              <a:gd name="connsiteX1" fmla="*/ 4516455 w 4534331"/>
              <a:gd name="connsiteY1" fmla="*/ 260377 h 5262724"/>
              <a:gd name="connsiteX2" fmla="*/ 4514689 w 4534331"/>
              <a:gd name="connsiteY2" fmla="*/ 292054 h 5262724"/>
              <a:gd name="connsiteX3" fmla="*/ 4517598 w 4534331"/>
              <a:gd name="connsiteY3" fmla="*/ 293767 h 5262724"/>
              <a:gd name="connsiteX4" fmla="*/ 4533956 w 4534331"/>
              <a:gd name="connsiteY4" fmla="*/ 325268 h 5262724"/>
              <a:gd name="connsiteX5" fmla="*/ 4511788 w 4534331"/>
              <a:gd name="connsiteY5" fmla="*/ 382780 h 5262724"/>
              <a:gd name="connsiteX6" fmla="*/ 4508315 w 4534331"/>
              <a:gd name="connsiteY6" fmla="*/ 406346 h 5262724"/>
              <a:gd name="connsiteX7" fmla="*/ 4503231 w 4534331"/>
              <a:gd name="connsiteY7" fmla="*/ 497471 h 5262724"/>
              <a:gd name="connsiteX8" fmla="*/ 4502584 w 4534331"/>
              <a:gd name="connsiteY8" fmla="*/ 543780 h 5262724"/>
              <a:gd name="connsiteX9" fmla="*/ 4499498 w 4534331"/>
              <a:gd name="connsiteY9" fmla="*/ 572177 h 5262724"/>
              <a:gd name="connsiteX10" fmla="*/ 4498831 w 4534331"/>
              <a:gd name="connsiteY10" fmla="*/ 576349 h 5262724"/>
              <a:gd name="connsiteX11" fmla="*/ 4485949 w 4534331"/>
              <a:gd name="connsiteY11" fmla="*/ 807322 h 5262724"/>
              <a:gd name="connsiteX12" fmla="*/ 4487655 w 4534331"/>
              <a:gd name="connsiteY12" fmla="*/ 812145 h 5262724"/>
              <a:gd name="connsiteX13" fmla="*/ 4485513 w 4534331"/>
              <a:gd name="connsiteY13" fmla="*/ 835920 h 5262724"/>
              <a:gd name="connsiteX14" fmla="*/ 4483919 w 4534331"/>
              <a:gd name="connsiteY14" fmla="*/ 843687 h 5262724"/>
              <a:gd name="connsiteX15" fmla="*/ 4477708 w 4534331"/>
              <a:gd name="connsiteY15" fmla="*/ 955057 h 5262724"/>
              <a:gd name="connsiteX16" fmla="*/ 4479776 w 4534331"/>
              <a:gd name="connsiteY16" fmla="*/ 955955 h 5262724"/>
              <a:gd name="connsiteX17" fmla="*/ 4483878 w 4534331"/>
              <a:gd name="connsiteY17" fmla="*/ 992052 h 5262724"/>
              <a:gd name="connsiteX18" fmla="*/ 4479100 w 4534331"/>
              <a:gd name="connsiteY18" fmla="*/ 1090349 h 5262724"/>
              <a:gd name="connsiteX19" fmla="*/ 4476746 w 4534331"/>
              <a:gd name="connsiteY19" fmla="*/ 1103658 h 5262724"/>
              <a:gd name="connsiteX20" fmla="*/ 4436394 w 4534331"/>
              <a:gd name="connsiteY20" fmla="*/ 1106892 h 5262724"/>
              <a:gd name="connsiteX21" fmla="*/ 846855 w 4534331"/>
              <a:gd name="connsiteY21" fmla="*/ 526104 h 5262724"/>
              <a:gd name="connsiteX22" fmla="*/ 55505 w 4534331"/>
              <a:gd name="connsiteY22" fmla="*/ 5262724 h 5262724"/>
              <a:gd name="connsiteX23" fmla="*/ 0 w 4534331"/>
              <a:gd name="connsiteY23" fmla="*/ 5259661 h 5262724"/>
              <a:gd name="connsiteX24" fmla="*/ 4306 w 4534331"/>
              <a:gd name="connsiteY24" fmla="*/ 5219491 h 5262724"/>
              <a:gd name="connsiteX25" fmla="*/ 8508 w 4534331"/>
              <a:gd name="connsiteY25" fmla="*/ 5212902 h 5262724"/>
              <a:gd name="connsiteX26" fmla="*/ 8776 w 4534331"/>
              <a:gd name="connsiteY26" fmla="*/ 5210162 h 5262724"/>
              <a:gd name="connsiteX27" fmla="*/ 9045 w 4534331"/>
              <a:gd name="connsiteY27" fmla="*/ 5207420 h 5262724"/>
              <a:gd name="connsiteX28" fmla="*/ 9580 w 4534331"/>
              <a:gd name="connsiteY28" fmla="*/ 5201938 h 5262724"/>
              <a:gd name="connsiteX29" fmla="*/ 7430 w 4534331"/>
              <a:gd name="connsiteY29" fmla="*/ 5169338 h 5262724"/>
              <a:gd name="connsiteX30" fmla="*/ 6848 w 4534331"/>
              <a:gd name="connsiteY30" fmla="*/ 5166190 h 5262724"/>
              <a:gd name="connsiteX31" fmla="*/ 11075 w 4534331"/>
              <a:gd name="connsiteY31" fmla="*/ 5096442 h 5262724"/>
              <a:gd name="connsiteX32" fmla="*/ 78405 w 4534331"/>
              <a:gd name="connsiteY32" fmla="*/ 3822170 h 5262724"/>
              <a:gd name="connsiteX33" fmla="*/ 300639 w 4534331"/>
              <a:gd name="connsiteY33" fmla="*/ 0 h 5262724"/>
              <a:gd name="connsiteX34" fmla="*/ 3291735 w 4534331"/>
              <a:gd name="connsiteY34" fmla="*/ 163268 h 5262724"/>
              <a:gd name="connsiteX35" fmla="*/ 4117066 w 4534331"/>
              <a:gd name="connsiteY35" fmla="*/ 218247 h 5262724"/>
              <a:gd name="connsiteX36" fmla="*/ 4488693 w 4534331"/>
              <a:gd name="connsiteY36" fmla="*/ 238623 h 5262724"/>
              <a:gd name="connsiteX0" fmla="*/ 4488693 w 4534331"/>
              <a:gd name="connsiteY0" fmla="*/ 238623 h 5262724"/>
              <a:gd name="connsiteX1" fmla="*/ 4516455 w 4534331"/>
              <a:gd name="connsiteY1" fmla="*/ 260377 h 5262724"/>
              <a:gd name="connsiteX2" fmla="*/ 4514689 w 4534331"/>
              <a:gd name="connsiteY2" fmla="*/ 292054 h 5262724"/>
              <a:gd name="connsiteX3" fmla="*/ 4517598 w 4534331"/>
              <a:gd name="connsiteY3" fmla="*/ 293767 h 5262724"/>
              <a:gd name="connsiteX4" fmla="*/ 4533956 w 4534331"/>
              <a:gd name="connsiteY4" fmla="*/ 325268 h 5262724"/>
              <a:gd name="connsiteX5" fmla="*/ 4511788 w 4534331"/>
              <a:gd name="connsiteY5" fmla="*/ 382780 h 5262724"/>
              <a:gd name="connsiteX6" fmla="*/ 4508315 w 4534331"/>
              <a:gd name="connsiteY6" fmla="*/ 406346 h 5262724"/>
              <a:gd name="connsiteX7" fmla="*/ 4503231 w 4534331"/>
              <a:gd name="connsiteY7" fmla="*/ 497471 h 5262724"/>
              <a:gd name="connsiteX8" fmla="*/ 4502584 w 4534331"/>
              <a:gd name="connsiteY8" fmla="*/ 543780 h 5262724"/>
              <a:gd name="connsiteX9" fmla="*/ 4499498 w 4534331"/>
              <a:gd name="connsiteY9" fmla="*/ 572177 h 5262724"/>
              <a:gd name="connsiteX10" fmla="*/ 4498831 w 4534331"/>
              <a:gd name="connsiteY10" fmla="*/ 576349 h 5262724"/>
              <a:gd name="connsiteX11" fmla="*/ 4485949 w 4534331"/>
              <a:gd name="connsiteY11" fmla="*/ 807322 h 5262724"/>
              <a:gd name="connsiteX12" fmla="*/ 4487655 w 4534331"/>
              <a:gd name="connsiteY12" fmla="*/ 812145 h 5262724"/>
              <a:gd name="connsiteX13" fmla="*/ 4485513 w 4534331"/>
              <a:gd name="connsiteY13" fmla="*/ 835920 h 5262724"/>
              <a:gd name="connsiteX14" fmla="*/ 4483919 w 4534331"/>
              <a:gd name="connsiteY14" fmla="*/ 843687 h 5262724"/>
              <a:gd name="connsiteX15" fmla="*/ 4477708 w 4534331"/>
              <a:gd name="connsiteY15" fmla="*/ 955057 h 5262724"/>
              <a:gd name="connsiteX16" fmla="*/ 4479776 w 4534331"/>
              <a:gd name="connsiteY16" fmla="*/ 955955 h 5262724"/>
              <a:gd name="connsiteX17" fmla="*/ 4483878 w 4534331"/>
              <a:gd name="connsiteY17" fmla="*/ 992052 h 5262724"/>
              <a:gd name="connsiteX18" fmla="*/ 4479100 w 4534331"/>
              <a:gd name="connsiteY18" fmla="*/ 1090349 h 5262724"/>
              <a:gd name="connsiteX19" fmla="*/ 4476746 w 4534331"/>
              <a:gd name="connsiteY19" fmla="*/ 1103658 h 5262724"/>
              <a:gd name="connsiteX20" fmla="*/ 4436394 w 4534331"/>
              <a:gd name="connsiteY20" fmla="*/ 1106892 h 5262724"/>
              <a:gd name="connsiteX21" fmla="*/ 846855 w 4534331"/>
              <a:gd name="connsiteY21" fmla="*/ 526104 h 5262724"/>
              <a:gd name="connsiteX22" fmla="*/ 55505 w 4534331"/>
              <a:gd name="connsiteY22" fmla="*/ 5262724 h 5262724"/>
              <a:gd name="connsiteX23" fmla="*/ 0 w 4534331"/>
              <a:gd name="connsiteY23" fmla="*/ 5259661 h 5262724"/>
              <a:gd name="connsiteX24" fmla="*/ 4306 w 4534331"/>
              <a:gd name="connsiteY24" fmla="*/ 5219491 h 5262724"/>
              <a:gd name="connsiteX25" fmla="*/ 8508 w 4534331"/>
              <a:gd name="connsiteY25" fmla="*/ 5212902 h 5262724"/>
              <a:gd name="connsiteX26" fmla="*/ 8776 w 4534331"/>
              <a:gd name="connsiteY26" fmla="*/ 5210162 h 5262724"/>
              <a:gd name="connsiteX27" fmla="*/ 9045 w 4534331"/>
              <a:gd name="connsiteY27" fmla="*/ 5207420 h 5262724"/>
              <a:gd name="connsiteX28" fmla="*/ 7430 w 4534331"/>
              <a:gd name="connsiteY28" fmla="*/ 5169338 h 5262724"/>
              <a:gd name="connsiteX29" fmla="*/ 6848 w 4534331"/>
              <a:gd name="connsiteY29" fmla="*/ 5166190 h 5262724"/>
              <a:gd name="connsiteX30" fmla="*/ 11075 w 4534331"/>
              <a:gd name="connsiteY30" fmla="*/ 5096442 h 5262724"/>
              <a:gd name="connsiteX31" fmla="*/ 78405 w 4534331"/>
              <a:gd name="connsiteY31" fmla="*/ 3822170 h 5262724"/>
              <a:gd name="connsiteX32" fmla="*/ 300639 w 4534331"/>
              <a:gd name="connsiteY32" fmla="*/ 0 h 5262724"/>
              <a:gd name="connsiteX33" fmla="*/ 3291735 w 4534331"/>
              <a:gd name="connsiteY33" fmla="*/ 163268 h 5262724"/>
              <a:gd name="connsiteX34" fmla="*/ 4117066 w 4534331"/>
              <a:gd name="connsiteY34" fmla="*/ 218247 h 5262724"/>
              <a:gd name="connsiteX35" fmla="*/ 4488693 w 4534331"/>
              <a:gd name="connsiteY35" fmla="*/ 238623 h 5262724"/>
              <a:gd name="connsiteX0" fmla="*/ 4488693 w 4534331"/>
              <a:gd name="connsiteY0" fmla="*/ 238623 h 5262724"/>
              <a:gd name="connsiteX1" fmla="*/ 4516455 w 4534331"/>
              <a:gd name="connsiteY1" fmla="*/ 260377 h 5262724"/>
              <a:gd name="connsiteX2" fmla="*/ 4514689 w 4534331"/>
              <a:gd name="connsiteY2" fmla="*/ 292054 h 5262724"/>
              <a:gd name="connsiteX3" fmla="*/ 4517598 w 4534331"/>
              <a:gd name="connsiteY3" fmla="*/ 293767 h 5262724"/>
              <a:gd name="connsiteX4" fmla="*/ 4533956 w 4534331"/>
              <a:gd name="connsiteY4" fmla="*/ 325268 h 5262724"/>
              <a:gd name="connsiteX5" fmla="*/ 4511788 w 4534331"/>
              <a:gd name="connsiteY5" fmla="*/ 382780 h 5262724"/>
              <a:gd name="connsiteX6" fmla="*/ 4508315 w 4534331"/>
              <a:gd name="connsiteY6" fmla="*/ 406346 h 5262724"/>
              <a:gd name="connsiteX7" fmla="*/ 4503231 w 4534331"/>
              <a:gd name="connsiteY7" fmla="*/ 497471 h 5262724"/>
              <a:gd name="connsiteX8" fmla="*/ 4502584 w 4534331"/>
              <a:gd name="connsiteY8" fmla="*/ 543780 h 5262724"/>
              <a:gd name="connsiteX9" fmla="*/ 4499498 w 4534331"/>
              <a:gd name="connsiteY9" fmla="*/ 572177 h 5262724"/>
              <a:gd name="connsiteX10" fmla="*/ 4498831 w 4534331"/>
              <a:gd name="connsiteY10" fmla="*/ 576349 h 5262724"/>
              <a:gd name="connsiteX11" fmla="*/ 4485949 w 4534331"/>
              <a:gd name="connsiteY11" fmla="*/ 807322 h 5262724"/>
              <a:gd name="connsiteX12" fmla="*/ 4487655 w 4534331"/>
              <a:gd name="connsiteY12" fmla="*/ 812145 h 5262724"/>
              <a:gd name="connsiteX13" fmla="*/ 4485513 w 4534331"/>
              <a:gd name="connsiteY13" fmla="*/ 835920 h 5262724"/>
              <a:gd name="connsiteX14" fmla="*/ 4483919 w 4534331"/>
              <a:gd name="connsiteY14" fmla="*/ 843687 h 5262724"/>
              <a:gd name="connsiteX15" fmla="*/ 4477708 w 4534331"/>
              <a:gd name="connsiteY15" fmla="*/ 955057 h 5262724"/>
              <a:gd name="connsiteX16" fmla="*/ 4479776 w 4534331"/>
              <a:gd name="connsiteY16" fmla="*/ 955955 h 5262724"/>
              <a:gd name="connsiteX17" fmla="*/ 4483878 w 4534331"/>
              <a:gd name="connsiteY17" fmla="*/ 992052 h 5262724"/>
              <a:gd name="connsiteX18" fmla="*/ 4479100 w 4534331"/>
              <a:gd name="connsiteY18" fmla="*/ 1090349 h 5262724"/>
              <a:gd name="connsiteX19" fmla="*/ 4476746 w 4534331"/>
              <a:gd name="connsiteY19" fmla="*/ 1103658 h 5262724"/>
              <a:gd name="connsiteX20" fmla="*/ 4436394 w 4534331"/>
              <a:gd name="connsiteY20" fmla="*/ 1106892 h 5262724"/>
              <a:gd name="connsiteX21" fmla="*/ 846855 w 4534331"/>
              <a:gd name="connsiteY21" fmla="*/ 526104 h 5262724"/>
              <a:gd name="connsiteX22" fmla="*/ 55505 w 4534331"/>
              <a:gd name="connsiteY22" fmla="*/ 5262724 h 5262724"/>
              <a:gd name="connsiteX23" fmla="*/ 0 w 4534331"/>
              <a:gd name="connsiteY23" fmla="*/ 5259661 h 5262724"/>
              <a:gd name="connsiteX24" fmla="*/ 4306 w 4534331"/>
              <a:gd name="connsiteY24" fmla="*/ 5219491 h 5262724"/>
              <a:gd name="connsiteX25" fmla="*/ 8508 w 4534331"/>
              <a:gd name="connsiteY25" fmla="*/ 5212902 h 5262724"/>
              <a:gd name="connsiteX26" fmla="*/ 8776 w 4534331"/>
              <a:gd name="connsiteY26" fmla="*/ 5210162 h 5262724"/>
              <a:gd name="connsiteX27" fmla="*/ 7430 w 4534331"/>
              <a:gd name="connsiteY27" fmla="*/ 5169338 h 5262724"/>
              <a:gd name="connsiteX28" fmla="*/ 6848 w 4534331"/>
              <a:gd name="connsiteY28" fmla="*/ 5166190 h 5262724"/>
              <a:gd name="connsiteX29" fmla="*/ 11075 w 4534331"/>
              <a:gd name="connsiteY29" fmla="*/ 5096442 h 5262724"/>
              <a:gd name="connsiteX30" fmla="*/ 78405 w 4534331"/>
              <a:gd name="connsiteY30" fmla="*/ 3822170 h 5262724"/>
              <a:gd name="connsiteX31" fmla="*/ 300639 w 4534331"/>
              <a:gd name="connsiteY31" fmla="*/ 0 h 5262724"/>
              <a:gd name="connsiteX32" fmla="*/ 3291735 w 4534331"/>
              <a:gd name="connsiteY32" fmla="*/ 163268 h 5262724"/>
              <a:gd name="connsiteX33" fmla="*/ 4117066 w 4534331"/>
              <a:gd name="connsiteY33" fmla="*/ 218247 h 5262724"/>
              <a:gd name="connsiteX34" fmla="*/ 4488693 w 4534331"/>
              <a:gd name="connsiteY34" fmla="*/ 238623 h 5262724"/>
              <a:gd name="connsiteX0" fmla="*/ 4488693 w 4534331"/>
              <a:gd name="connsiteY0" fmla="*/ 238623 h 5262724"/>
              <a:gd name="connsiteX1" fmla="*/ 4516455 w 4534331"/>
              <a:gd name="connsiteY1" fmla="*/ 260377 h 5262724"/>
              <a:gd name="connsiteX2" fmla="*/ 4514689 w 4534331"/>
              <a:gd name="connsiteY2" fmla="*/ 292054 h 5262724"/>
              <a:gd name="connsiteX3" fmla="*/ 4517598 w 4534331"/>
              <a:gd name="connsiteY3" fmla="*/ 293767 h 5262724"/>
              <a:gd name="connsiteX4" fmla="*/ 4533956 w 4534331"/>
              <a:gd name="connsiteY4" fmla="*/ 325268 h 5262724"/>
              <a:gd name="connsiteX5" fmla="*/ 4511788 w 4534331"/>
              <a:gd name="connsiteY5" fmla="*/ 382780 h 5262724"/>
              <a:gd name="connsiteX6" fmla="*/ 4508315 w 4534331"/>
              <a:gd name="connsiteY6" fmla="*/ 406346 h 5262724"/>
              <a:gd name="connsiteX7" fmla="*/ 4503231 w 4534331"/>
              <a:gd name="connsiteY7" fmla="*/ 497471 h 5262724"/>
              <a:gd name="connsiteX8" fmla="*/ 4502584 w 4534331"/>
              <a:gd name="connsiteY8" fmla="*/ 543780 h 5262724"/>
              <a:gd name="connsiteX9" fmla="*/ 4499498 w 4534331"/>
              <a:gd name="connsiteY9" fmla="*/ 572177 h 5262724"/>
              <a:gd name="connsiteX10" fmla="*/ 4498831 w 4534331"/>
              <a:gd name="connsiteY10" fmla="*/ 576349 h 5262724"/>
              <a:gd name="connsiteX11" fmla="*/ 4485949 w 4534331"/>
              <a:gd name="connsiteY11" fmla="*/ 807322 h 5262724"/>
              <a:gd name="connsiteX12" fmla="*/ 4487655 w 4534331"/>
              <a:gd name="connsiteY12" fmla="*/ 812145 h 5262724"/>
              <a:gd name="connsiteX13" fmla="*/ 4485513 w 4534331"/>
              <a:gd name="connsiteY13" fmla="*/ 835920 h 5262724"/>
              <a:gd name="connsiteX14" fmla="*/ 4483919 w 4534331"/>
              <a:gd name="connsiteY14" fmla="*/ 843687 h 5262724"/>
              <a:gd name="connsiteX15" fmla="*/ 4477708 w 4534331"/>
              <a:gd name="connsiteY15" fmla="*/ 955057 h 5262724"/>
              <a:gd name="connsiteX16" fmla="*/ 4479776 w 4534331"/>
              <a:gd name="connsiteY16" fmla="*/ 955955 h 5262724"/>
              <a:gd name="connsiteX17" fmla="*/ 4483878 w 4534331"/>
              <a:gd name="connsiteY17" fmla="*/ 992052 h 5262724"/>
              <a:gd name="connsiteX18" fmla="*/ 4479100 w 4534331"/>
              <a:gd name="connsiteY18" fmla="*/ 1090349 h 5262724"/>
              <a:gd name="connsiteX19" fmla="*/ 4476746 w 4534331"/>
              <a:gd name="connsiteY19" fmla="*/ 1103658 h 5262724"/>
              <a:gd name="connsiteX20" fmla="*/ 4436394 w 4534331"/>
              <a:gd name="connsiteY20" fmla="*/ 1106892 h 5262724"/>
              <a:gd name="connsiteX21" fmla="*/ 846855 w 4534331"/>
              <a:gd name="connsiteY21" fmla="*/ 526104 h 5262724"/>
              <a:gd name="connsiteX22" fmla="*/ 55505 w 4534331"/>
              <a:gd name="connsiteY22" fmla="*/ 5262724 h 5262724"/>
              <a:gd name="connsiteX23" fmla="*/ 0 w 4534331"/>
              <a:gd name="connsiteY23" fmla="*/ 5259661 h 5262724"/>
              <a:gd name="connsiteX24" fmla="*/ 4306 w 4534331"/>
              <a:gd name="connsiteY24" fmla="*/ 5219491 h 5262724"/>
              <a:gd name="connsiteX25" fmla="*/ 8508 w 4534331"/>
              <a:gd name="connsiteY25" fmla="*/ 5212902 h 5262724"/>
              <a:gd name="connsiteX26" fmla="*/ 7430 w 4534331"/>
              <a:gd name="connsiteY26" fmla="*/ 5169338 h 5262724"/>
              <a:gd name="connsiteX27" fmla="*/ 6848 w 4534331"/>
              <a:gd name="connsiteY27" fmla="*/ 5166190 h 5262724"/>
              <a:gd name="connsiteX28" fmla="*/ 11075 w 4534331"/>
              <a:gd name="connsiteY28" fmla="*/ 5096442 h 5262724"/>
              <a:gd name="connsiteX29" fmla="*/ 78405 w 4534331"/>
              <a:gd name="connsiteY29" fmla="*/ 3822170 h 5262724"/>
              <a:gd name="connsiteX30" fmla="*/ 300639 w 4534331"/>
              <a:gd name="connsiteY30" fmla="*/ 0 h 5262724"/>
              <a:gd name="connsiteX31" fmla="*/ 3291735 w 4534331"/>
              <a:gd name="connsiteY31" fmla="*/ 163268 h 5262724"/>
              <a:gd name="connsiteX32" fmla="*/ 4117066 w 4534331"/>
              <a:gd name="connsiteY32" fmla="*/ 218247 h 5262724"/>
              <a:gd name="connsiteX33" fmla="*/ 4488693 w 4534331"/>
              <a:gd name="connsiteY33" fmla="*/ 238623 h 5262724"/>
              <a:gd name="connsiteX0" fmla="*/ 4488693 w 4534331"/>
              <a:gd name="connsiteY0" fmla="*/ 238623 h 5262724"/>
              <a:gd name="connsiteX1" fmla="*/ 4516455 w 4534331"/>
              <a:gd name="connsiteY1" fmla="*/ 260377 h 5262724"/>
              <a:gd name="connsiteX2" fmla="*/ 4514689 w 4534331"/>
              <a:gd name="connsiteY2" fmla="*/ 292054 h 5262724"/>
              <a:gd name="connsiteX3" fmla="*/ 4517598 w 4534331"/>
              <a:gd name="connsiteY3" fmla="*/ 293767 h 5262724"/>
              <a:gd name="connsiteX4" fmla="*/ 4533956 w 4534331"/>
              <a:gd name="connsiteY4" fmla="*/ 325268 h 5262724"/>
              <a:gd name="connsiteX5" fmla="*/ 4511788 w 4534331"/>
              <a:gd name="connsiteY5" fmla="*/ 382780 h 5262724"/>
              <a:gd name="connsiteX6" fmla="*/ 4508315 w 4534331"/>
              <a:gd name="connsiteY6" fmla="*/ 406346 h 5262724"/>
              <a:gd name="connsiteX7" fmla="*/ 4503231 w 4534331"/>
              <a:gd name="connsiteY7" fmla="*/ 497471 h 5262724"/>
              <a:gd name="connsiteX8" fmla="*/ 4502584 w 4534331"/>
              <a:gd name="connsiteY8" fmla="*/ 543780 h 5262724"/>
              <a:gd name="connsiteX9" fmla="*/ 4499498 w 4534331"/>
              <a:gd name="connsiteY9" fmla="*/ 572177 h 5262724"/>
              <a:gd name="connsiteX10" fmla="*/ 4498831 w 4534331"/>
              <a:gd name="connsiteY10" fmla="*/ 576349 h 5262724"/>
              <a:gd name="connsiteX11" fmla="*/ 4485949 w 4534331"/>
              <a:gd name="connsiteY11" fmla="*/ 807322 h 5262724"/>
              <a:gd name="connsiteX12" fmla="*/ 4487655 w 4534331"/>
              <a:gd name="connsiteY12" fmla="*/ 812145 h 5262724"/>
              <a:gd name="connsiteX13" fmla="*/ 4485513 w 4534331"/>
              <a:gd name="connsiteY13" fmla="*/ 835920 h 5262724"/>
              <a:gd name="connsiteX14" fmla="*/ 4483919 w 4534331"/>
              <a:gd name="connsiteY14" fmla="*/ 843687 h 5262724"/>
              <a:gd name="connsiteX15" fmla="*/ 4477708 w 4534331"/>
              <a:gd name="connsiteY15" fmla="*/ 955057 h 5262724"/>
              <a:gd name="connsiteX16" fmla="*/ 4479776 w 4534331"/>
              <a:gd name="connsiteY16" fmla="*/ 955955 h 5262724"/>
              <a:gd name="connsiteX17" fmla="*/ 4483878 w 4534331"/>
              <a:gd name="connsiteY17" fmla="*/ 992052 h 5262724"/>
              <a:gd name="connsiteX18" fmla="*/ 4479100 w 4534331"/>
              <a:gd name="connsiteY18" fmla="*/ 1090349 h 5262724"/>
              <a:gd name="connsiteX19" fmla="*/ 4476746 w 4534331"/>
              <a:gd name="connsiteY19" fmla="*/ 1103658 h 5262724"/>
              <a:gd name="connsiteX20" fmla="*/ 4436394 w 4534331"/>
              <a:gd name="connsiteY20" fmla="*/ 1106892 h 5262724"/>
              <a:gd name="connsiteX21" fmla="*/ 846855 w 4534331"/>
              <a:gd name="connsiteY21" fmla="*/ 526104 h 5262724"/>
              <a:gd name="connsiteX22" fmla="*/ 55505 w 4534331"/>
              <a:gd name="connsiteY22" fmla="*/ 5262724 h 5262724"/>
              <a:gd name="connsiteX23" fmla="*/ 0 w 4534331"/>
              <a:gd name="connsiteY23" fmla="*/ 5259661 h 5262724"/>
              <a:gd name="connsiteX24" fmla="*/ 4306 w 4534331"/>
              <a:gd name="connsiteY24" fmla="*/ 5219491 h 5262724"/>
              <a:gd name="connsiteX25" fmla="*/ 7430 w 4534331"/>
              <a:gd name="connsiteY25" fmla="*/ 5169338 h 5262724"/>
              <a:gd name="connsiteX26" fmla="*/ 6848 w 4534331"/>
              <a:gd name="connsiteY26" fmla="*/ 5166190 h 5262724"/>
              <a:gd name="connsiteX27" fmla="*/ 11075 w 4534331"/>
              <a:gd name="connsiteY27" fmla="*/ 5096442 h 5262724"/>
              <a:gd name="connsiteX28" fmla="*/ 78405 w 4534331"/>
              <a:gd name="connsiteY28" fmla="*/ 3822170 h 5262724"/>
              <a:gd name="connsiteX29" fmla="*/ 300639 w 4534331"/>
              <a:gd name="connsiteY29" fmla="*/ 0 h 5262724"/>
              <a:gd name="connsiteX30" fmla="*/ 3291735 w 4534331"/>
              <a:gd name="connsiteY30" fmla="*/ 163268 h 5262724"/>
              <a:gd name="connsiteX31" fmla="*/ 4117066 w 4534331"/>
              <a:gd name="connsiteY31" fmla="*/ 218247 h 5262724"/>
              <a:gd name="connsiteX32" fmla="*/ 4488693 w 4534331"/>
              <a:gd name="connsiteY32" fmla="*/ 238623 h 5262724"/>
              <a:gd name="connsiteX0" fmla="*/ 4488693 w 4534331"/>
              <a:gd name="connsiteY0" fmla="*/ 238623 h 5262724"/>
              <a:gd name="connsiteX1" fmla="*/ 4516455 w 4534331"/>
              <a:gd name="connsiteY1" fmla="*/ 260377 h 5262724"/>
              <a:gd name="connsiteX2" fmla="*/ 4514689 w 4534331"/>
              <a:gd name="connsiteY2" fmla="*/ 292054 h 5262724"/>
              <a:gd name="connsiteX3" fmla="*/ 4517598 w 4534331"/>
              <a:gd name="connsiteY3" fmla="*/ 293767 h 5262724"/>
              <a:gd name="connsiteX4" fmla="*/ 4533956 w 4534331"/>
              <a:gd name="connsiteY4" fmla="*/ 325268 h 5262724"/>
              <a:gd name="connsiteX5" fmla="*/ 4511788 w 4534331"/>
              <a:gd name="connsiteY5" fmla="*/ 382780 h 5262724"/>
              <a:gd name="connsiteX6" fmla="*/ 4508315 w 4534331"/>
              <a:gd name="connsiteY6" fmla="*/ 406346 h 5262724"/>
              <a:gd name="connsiteX7" fmla="*/ 4503231 w 4534331"/>
              <a:gd name="connsiteY7" fmla="*/ 497471 h 5262724"/>
              <a:gd name="connsiteX8" fmla="*/ 4502584 w 4534331"/>
              <a:gd name="connsiteY8" fmla="*/ 543780 h 5262724"/>
              <a:gd name="connsiteX9" fmla="*/ 4499498 w 4534331"/>
              <a:gd name="connsiteY9" fmla="*/ 572177 h 5262724"/>
              <a:gd name="connsiteX10" fmla="*/ 4498831 w 4534331"/>
              <a:gd name="connsiteY10" fmla="*/ 576349 h 5262724"/>
              <a:gd name="connsiteX11" fmla="*/ 4485949 w 4534331"/>
              <a:gd name="connsiteY11" fmla="*/ 807322 h 5262724"/>
              <a:gd name="connsiteX12" fmla="*/ 4487655 w 4534331"/>
              <a:gd name="connsiteY12" fmla="*/ 812145 h 5262724"/>
              <a:gd name="connsiteX13" fmla="*/ 4485513 w 4534331"/>
              <a:gd name="connsiteY13" fmla="*/ 835920 h 5262724"/>
              <a:gd name="connsiteX14" fmla="*/ 4483919 w 4534331"/>
              <a:gd name="connsiteY14" fmla="*/ 843687 h 5262724"/>
              <a:gd name="connsiteX15" fmla="*/ 4477708 w 4534331"/>
              <a:gd name="connsiteY15" fmla="*/ 955057 h 5262724"/>
              <a:gd name="connsiteX16" fmla="*/ 4479776 w 4534331"/>
              <a:gd name="connsiteY16" fmla="*/ 955955 h 5262724"/>
              <a:gd name="connsiteX17" fmla="*/ 4483878 w 4534331"/>
              <a:gd name="connsiteY17" fmla="*/ 992052 h 5262724"/>
              <a:gd name="connsiteX18" fmla="*/ 4479100 w 4534331"/>
              <a:gd name="connsiteY18" fmla="*/ 1090349 h 5262724"/>
              <a:gd name="connsiteX19" fmla="*/ 4476746 w 4534331"/>
              <a:gd name="connsiteY19" fmla="*/ 1103658 h 5262724"/>
              <a:gd name="connsiteX20" fmla="*/ 4436394 w 4534331"/>
              <a:gd name="connsiteY20" fmla="*/ 1106892 h 5262724"/>
              <a:gd name="connsiteX21" fmla="*/ 846855 w 4534331"/>
              <a:gd name="connsiteY21" fmla="*/ 526104 h 5262724"/>
              <a:gd name="connsiteX22" fmla="*/ 55505 w 4534331"/>
              <a:gd name="connsiteY22" fmla="*/ 5262724 h 5262724"/>
              <a:gd name="connsiteX23" fmla="*/ 0 w 4534331"/>
              <a:gd name="connsiteY23" fmla="*/ 5259661 h 5262724"/>
              <a:gd name="connsiteX24" fmla="*/ 4306 w 4534331"/>
              <a:gd name="connsiteY24" fmla="*/ 5219491 h 5262724"/>
              <a:gd name="connsiteX25" fmla="*/ 7430 w 4534331"/>
              <a:gd name="connsiteY25" fmla="*/ 5169338 h 5262724"/>
              <a:gd name="connsiteX26" fmla="*/ 11075 w 4534331"/>
              <a:gd name="connsiteY26" fmla="*/ 5096442 h 5262724"/>
              <a:gd name="connsiteX27" fmla="*/ 78405 w 4534331"/>
              <a:gd name="connsiteY27" fmla="*/ 3822170 h 5262724"/>
              <a:gd name="connsiteX28" fmla="*/ 300639 w 4534331"/>
              <a:gd name="connsiteY28" fmla="*/ 0 h 5262724"/>
              <a:gd name="connsiteX29" fmla="*/ 3291735 w 4534331"/>
              <a:gd name="connsiteY29" fmla="*/ 163268 h 5262724"/>
              <a:gd name="connsiteX30" fmla="*/ 4117066 w 4534331"/>
              <a:gd name="connsiteY30" fmla="*/ 218247 h 5262724"/>
              <a:gd name="connsiteX31" fmla="*/ 4488693 w 4534331"/>
              <a:gd name="connsiteY31" fmla="*/ 238623 h 5262724"/>
              <a:gd name="connsiteX0" fmla="*/ 4488693 w 4534331"/>
              <a:gd name="connsiteY0" fmla="*/ 238623 h 5262724"/>
              <a:gd name="connsiteX1" fmla="*/ 4516455 w 4534331"/>
              <a:gd name="connsiteY1" fmla="*/ 260377 h 5262724"/>
              <a:gd name="connsiteX2" fmla="*/ 4514689 w 4534331"/>
              <a:gd name="connsiteY2" fmla="*/ 292054 h 5262724"/>
              <a:gd name="connsiteX3" fmla="*/ 4517598 w 4534331"/>
              <a:gd name="connsiteY3" fmla="*/ 293767 h 5262724"/>
              <a:gd name="connsiteX4" fmla="*/ 4533956 w 4534331"/>
              <a:gd name="connsiteY4" fmla="*/ 325268 h 5262724"/>
              <a:gd name="connsiteX5" fmla="*/ 4511788 w 4534331"/>
              <a:gd name="connsiteY5" fmla="*/ 382780 h 5262724"/>
              <a:gd name="connsiteX6" fmla="*/ 4508315 w 4534331"/>
              <a:gd name="connsiteY6" fmla="*/ 406346 h 5262724"/>
              <a:gd name="connsiteX7" fmla="*/ 4503231 w 4534331"/>
              <a:gd name="connsiteY7" fmla="*/ 497471 h 5262724"/>
              <a:gd name="connsiteX8" fmla="*/ 4502584 w 4534331"/>
              <a:gd name="connsiteY8" fmla="*/ 543780 h 5262724"/>
              <a:gd name="connsiteX9" fmla="*/ 4499498 w 4534331"/>
              <a:gd name="connsiteY9" fmla="*/ 572177 h 5262724"/>
              <a:gd name="connsiteX10" fmla="*/ 4498831 w 4534331"/>
              <a:gd name="connsiteY10" fmla="*/ 576349 h 5262724"/>
              <a:gd name="connsiteX11" fmla="*/ 4485949 w 4534331"/>
              <a:gd name="connsiteY11" fmla="*/ 807322 h 5262724"/>
              <a:gd name="connsiteX12" fmla="*/ 4487655 w 4534331"/>
              <a:gd name="connsiteY12" fmla="*/ 812145 h 5262724"/>
              <a:gd name="connsiteX13" fmla="*/ 4485513 w 4534331"/>
              <a:gd name="connsiteY13" fmla="*/ 835920 h 5262724"/>
              <a:gd name="connsiteX14" fmla="*/ 4483919 w 4534331"/>
              <a:gd name="connsiteY14" fmla="*/ 843687 h 5262724"/>
              <a:gd name="connsiteX15" fmla="*/ 4477708 w 4534331"/>
              <a:gd name="connsiteY15" fmla="*/ 955057 h 5262724"/>
              <a:gd name="connsiteX16" fmla="*/ 4479776 w 4534331"/>
              <a:gd name="connsiteY16" fmla="*/ 955955 h 5262724"/>
              <a:gd name="connsiteX17" fmla="*/ 4483878 w 4534331"/>
              <a:gd name="connsiteY17" fmla="*/ 992052 h 5262724"/>
              <a:gd name="connsiteX18" fmla="*/ 4479100 w 4534331"/>
              <a:gd name="connsiteY18" fmla="*/ 1090349 h 5262724"/>
              <a:gd name="connsiteX19" fmla="*/ 4476746 w 4534331"/>
              <a:gd name="connsiteY19" fmla="*/ 1103658 h 5262724"/>
              <a:gd name="connsiteX20" fmla="*/ 4436394 w 4534331"/>
              <a:gd name="connsiteY20" fmla="*/ 1106892 h 5262724"/>
              <a:gd name="connsiteX21" fmla="*/ 846855 w 4534331"/>
              <a:gd name="connsiteY21" fmla="*/ 526104 h 5262724"/>
              <a:gd name="connsiteX22" fmla="*/ 55505 w 4534331"/>
              <a:gd name="connsiteY22" fmla="*/ 5262724 h 5262724"/>
              <a:gd name="connsiteX23" fmla="*/ 0 w 4534331"/>
              <a:gd name="connsiteY23" fmla="*/ 5259661 h 5262724"/>
              <a:gd name="connsiteX24" fmla="*/ 4306 w 4534331"/>
              <a:gd name="connsiteY24" fmla="*/ 5219491 h 5262724"/>
              <a:gd name="connsiteX25" fmla="*/ 11075 w 4534331"/>
              <a:gd name="connsiteY25" fmla="*/ 5096442 h 5262724"/>
              <a:gd name="connsiteX26" fmla="*/ 78405 w 4534331"/>
              <a:gd name="connsiteY26" fmla="*/ 3822170 h 5262724"/>
              <a:gd name="connsiteX27" fmla="*/ 300639 w 4534331"/>
              <a:gd name="connsiteY27" fmla="*/ 0 h 5262724"/>
              <a:gd name="connsiteX28" fmla="*/ 3291735 w 4534331"/>
              <a:gd name="connsiteY28" fmla="*/ 163268 h 5262724"/>
              <a:gd name="connsiteX29" fmla="*/ 4117066 w 4534331"/>
              <a:gd name="connsiteY29" fmla="*/ 218247 h 5262724"/>
              <a:gd name="connsiteX30" fmla="*/ 4488693 w 4534331"/>
              <a:gd name="connsiteY30" fmla="*/ 238623 h 5262724"/>
              <a:gd name="connsiteX0" fmla="*/ 4488693 w 4534331"/>
              <a:gd name="connsiteY0" fmla="*/ 238623 h 5262724"/>
              <a:gd name="connsiteX1" fmla="*/ 4516455 w 4534331"/>
              <a:gd name="connsiteY1" fmla="*/ 260377 h 5262724"/>
              <a:gd name="connsiteX2" fmla="*/ 4514689 w 4534331"/>
              <a:gd name="connsiteY2" fmla="*/ 292054 h 5262724"/>
              <a:gd name="connsiteX3" fmla="*/ 4517598 w 4534331"/>
              <a:gd name="connsiteY3" fmla="*/ 293767 h 5262724"/>
              <a:gd name="connsiteX4" fmla="*/ 4533956 w 4534331"/>
              <a:gd name="connsiteY4" fmla="*/ 325268 h 5262724"/>
              <a:gd name="connsiteX5" fmla="*/ 4511788 w 4534331"/>
              <a:gd name="connsiteY5" fmla="*/ 382780 h 5262724"/>
              <a:gd name="connsiteX6" fmla="*/ 4508315 w 4534331"/>
              <a:gd name="connsiteY6" fmla="*/ 406346 h 5262724"/>
              <a:gd name="connsiteX7" fmla="*/ 4503231 w 4534331"/>
              <a:gd name="connsiteY7" fmla="*/ 497471 h 5262724"/>
              <a:gd name="connsiteX8" fmla="*/ 4502584 w 4534331"/>
              <a:gd name="connsiteY8" fmla="*/ 543780 h 5262724"/>
              <a:gd name="connsiteX9" fmla="*/ 4499498 w 4534331"/>
              <a:gd name="connsiteY9" fmla="*/ 572177 h 5262724"/>
              <a:gd name="connsiteX10" fmla="*/ 4498831 w 4534331"/>
              <a:gd name="connsiteY10" fmla="*/ 576349 h 5262724"/>
              <a:gd name="connsiteX11" fmla="*/ 4485949 w 4534331"/>
              <a:gd name="connsiteY11" fmla="*/ 807322 h 5262724"/>
              <a:gd name="connsiteX12" fmla="*/ 4487655 w 4534331"/>
              <a:gd name="connsiteY12" fmla="*/ 812145 h 5262724"/>
              <a:gd name="connsiteX13" fmla="*/ 4485513 w 4534331"/>
              <a:gd name="connsiteY13" fmla="*/ 835920 h 5262724"/>
              <a:gd name="connsiteX14" fmla="*/ 4483919 w 4534331"/>
              <a:gd name="connsiteY14" fmla="*/ 843687 h 5262724"/>
              <a:gd name="connsiteX15" fmla="*/ 4477708 w 4534331"/>
              <a:gd name="connsiteY15" fmla="*/ 955057 h 5262724"/>
              <a:gd name="connsiteX16" fmla="*/ 4479776 w 4534331"/>
              <a:gd name="connsiteY16" fmla="*/ 955955 h 5262724"/>
              <a:gd name="connsiteX17" fmla="*/ 4483878 w 4534331"/>
              <a:gd name="connsiteY17" fmla="*/ 992052 h 5262724"/>
              <a:gd name="connsiteX18" fmla="*/ 4479100 w 4534331"/>
              <a:gd name="connsiteY18" fmla="*/ 1090349 h 5262724"/>
              <a:gd name="connsiteX19" fmla="*/ 4476746 w 4534331"/>
              <a:gd name="connsiteY19" fmla="*/ 1103658 h 5262724"/>
              <a:gd name="connsiteX20" fmla="*/ 4436394 w 4534331"/>
              <a:gd name="connsiteY20" fmla="*/ 1106892 h 5262724"/>
              <a:gd name="connsiteX21" fmla="*/ 846855 w 4534331"/>
              <a:gd name="connsiteY21" fmla="*/ 526104 h 5262724"/>
              <a:gd name="connsiteX22" fmla="*/ 55505 w 4534331"/>
              <a:gd name="connsiteY22" fmla="*/ 5262724 h 5262724"/>
              <a:gd name="connsiteX23" fmla="*/ 0 w 4534331"/>
              <a:gd name="connsiteY23" fmla="*/ 5259661 h 5262724"/>
              <a:gd name="connsiteX24" fmla="*/ 11075 w 4534331"/>
              <a:gd name="connsiteY24" fmla="*/ 5096442 h 5262724"/>
              <a:gd name="connsiteX25" fmla="*/ 78405 w 4534331"/>
              <a:gd name="connsiteY25" fmla="*/ 3822170 h 5262724"/>
              <a:gd name="connsiteX26" fmla="*/ 300639 w 4534331"/>
              <a:gd name="connsiteY26" fmla="*/ 0 h 5262724"/>
              <a:gd name="connsiteX27" fmla="*/ 3291735 w 4534331"/>
              <a:gd name="connsiteY27" fmla="*/ 163268 h 5262724"/>
              <a:gd name="connsiteX28" fmla="*/ 4117066 w 4534331"/>
              <a:gd name="connsiteY28" fmla="*/ 218247 h 5262724"/>
              <a:gd name="connsiteX29" fmla="*/ 4488693 w 4534331"/>
              <a:gd name="connsiteY29" fmla="*/ 238623 h 5262724"/>
              <a:gd name="connsiteX0" fmla="*/ 4488693 w 4534331"/>
              <a:gd name="connsiteY0" fmla="*/ 238623 h 5262724"/>
              <a:gd name="connsiteX1" fmla="*/ 4516455 w 4534331"/>
              <a:gd name="connsiteY1" fmla="*/ 260377 h 5262724"/>
              <a:gd name="connsiteX2" fmla="*/ 4514689 w 4534331"/>
              <a:gd name="connsiteY2" fmla="*/ 292054 h 5262724"/>
              <a:gd name="connsiteX3" fmla="*/ 4517598 w 4534331"/>
              <a:gd name="connsiteY3" fmla="*/ 293767 h 5262724"/>
              <a:gd name="connsiteX4" fmla="*/ 4533956 w 4534331"/>
              <a:gd name="connsiteY4" fmla="*/ 325268 h 5262724"/>
              <a:gd name="connsiteX5" fmla="*/ 4511788 w 4534331"/>
              <a:gd name="connsiteY5" fmla="*/ 382780 h 5262724"/>
              <a:gd name="connsiteX6" fmla="*/ 4508315 w 4534331"/>
              <a:gd name="connsiteY6" fmla="*/ 406346 h 5262724"/>
              <a:gd name="connsiteX7" fmla="*/ 4503231 w 4534331"/>
              <a:gd name="connsiteY7" fmla="*/ 497471 h 5262724"/>
              <a:gd name="connsiteX8" fmla="*/ 4502584 w 4534331"/>
              <a:gd name="connsiteY8" fmla="*/ 543780 h 5262724"/>
              <a:gd name="connsiteX9" fmla="*/ 4499498 w 4534331"/>
              <a:gd name="connsiteY9" fmla="*/ 572177 h 5262724"/>
              <a:gd name="connsiteX10" fmla="*/ 4498831 w 4534331"/>
              <a:gd name="connsiteY10" fmla="*/ 576349 h 5262724"/>
              <a:gd name="connsiteX11" fmla="*/ 4485949 w 4534331"/>
              <a:gd name="connsiteY11" fmla="*/ 807322 h 5262724"/>
              <a:gd name="connsiteX12" fmla="*/ 4487655 w 4534331"/>
              <a:gd name="connsiteY12" fmla="*/ 812145 h 5262724"/>
              <a:gd name="connsiteX13" fmla="*/ 4485513 w 4534331"/>
              <a:gd name="connsiteY13" fmla="*/ 835920 h 5262724"/>
              <a:gd name="connsiteX14" fmla="*/ 4483919 w 4534331"/>
              <a:gd name="connsiteY14" fmla="*/ 843687 h 5262724"/>
              <a:gd name="connsiteX15" fmla="*/ 4477708 w 4534331"/>
              <a:gd name="connsiteY15" fmla="*/ 955057 h 5262724"/>
              <a:gd name="connsiteX16" fmla="*/ 4479776 w 4534331"/>
              <a:gd name="connsiteY16" fmla="*/ 955955 h 5262724"/>
              <a:gd name="connsiteX17" fmla="*/ 4483878 w 4534331"/>
              <a:gd name="connsiteY17" fmla="*/ 992052 h 5262724"/>
              <a:gd name="connsiteX18" fmla="*/ 4479100 w 4534331"/>
              <a:gd name="connsiteY18" fmla="*/ 1090349 h 5262724"/>
              <a:gd name="connsiteX19" fmla="*/ 4476746 w 4534331"/>
              <a:gd name="connsiteY19" fmla="*/ 1103658 h 5262724"/>
              <a:gd name="connsiteX20" fmla="*/ 4436394 w 4534331"/>
              <a:gd name="connsiteY20" fmla="*/ 1106892 h 5262724"/>
              <a:gd name="connsiteX21" fmla="*/ 846855 w 4534331"/>
              <a:gd name="connsiteY21" fmla="*/ 526104 h 5262724"/>
              <a:gd name="connsiteX22" fmla="*/ 55505 w 4534331"/>
              <a:gd name="connsiteY22" fmla="*/ 5262724 h 5262724"/>
              <a:gd name="connsiteX23" fmla="*/ 0 w 4534331"/>
              <a:gd name="connsiteY23" fmla="*/ 5259661 h 5262724"/>
              <a:gd name="connsiteX24" fmla="*/ 6847 w 4534331"/>
              <a:gd name="connsiteY24" fmla="*/ 5049278 h 5262724"/>
              <a:gd name="connsiteX25" fmla="*/ 78405 w 4534331"/>
              <a:gd name="connsiteY25" fmla="*/ 3822170 h 5262724"/>
              <a:gd name="connsiteX26" fmla="*/ 300639 w 4534331"/>
              <a:gd name="connsiteY26" fmla="*/ 0 h 5262724"/>
              <a:gd name="connsiteX27" fmla="*/ 3291735 w 4534331"/>
              <a:gd name="connsiteY27" fmla="*/ 163268 h 5262724"/>
              <a:gd name="connsiteX28" fmla="*/ 4117066 w 4534331"/>
              <a:gd name="connsiteY28" fmla="*/ 218247 h 5262724"/>
              <a:gd name="connsiteX29" fmla="*/ 4488693 w 4534331"/>
              <a:gd name="connsiteY29" fmla="*/ 238623 h 5262724"/>
              <a:gd name="connsiteX0" fmla="*/ 4486914 w 4532552"/>
              <a:gd name="connsiteY0" fmla="*/ 238623 h 5262724"/>
              <a:gd name="connsiteX1" fmla="*/ 4514676 w 4532552"/>
              <a:gd name="connsiteY1" fmla="*/ 260377 h 5262724"/>
              <a:gd name="connsiteX2" fmla="*/ 4512910 w 4532552"/>
              <a:gd name="connsiteY2" fmla="*/ 292054 h 5262724"/>
              <a:gd name="connsiteX3" fmla="*/ 4515819 w 4532552"/>
              <a:gd name="connsiteY3" fmla="*/ 293767 h 5262724"/>
              <a:gd name="connsiteX4" fmla="*/ 4532177 w 4532552"/>
              <a:gd name="connsiteY4" fmla="*/ 325268 h 5262724"/>
              <a:gd name="connsiteX5" fmla="*/ 4510009 w 4532552"/>
              <a:gd name="connsiteY5" fmla="*/ 382780 h 5262724"/>
              <a:gd name="connsiteX6" fmla="*/ 4506536 w 4532552"/>
              <a:gd name="connsiteY6" fmla="*/ 406346 h 5262724"/>
              <a:gd name="connsiteX7" fmla="*/ 4501452 w 4532552"/>
              <a:gd name="connsiteY7" fmla="*/ 497471 h 5262724"/>
              <a:gd name="connsiteX8" fmla="*/ 4500805 w 4532552"/>
              <a:gd name="connsiteY8" fmla="*/ 543780 h 5262724"/>
              <a:gd name="connsiteX9" fmla="*/ 4497719 w 4532552"/>
              <a:gd name="connsiteY9" fmla="*/ 572177 h 5262724"/>
              <a:gd name="connsiteX10" fmla="*/ 4497052 w 4532552"/>
              <a:gd name="connsiteY10" fmla="*/ 576349 h 5262724"/>
              <a:gd name="connsiteX11" fmla="*/ 4484170 w 4532552"/>
              <a:gd name="connsiteY11" fmla="*/ 807322 h 5262724"/>
              <a:gd name="connsiteX12" fmla="*/ 4485876 w 4532552"/>
              <a:gd name="connsiteY12" fmla="*/ 812145 h 5262724"/>
              <a:gd name="connsiteX13" fmla="*/ 4483734 w 4532552"/>
              <a:gd name="connsiteY13" fmla="*/ 835920 h 5262724"/>
              <a:gd name="connsiteX14" fmla="*/ 4482140 w 4532552"/>
              <a:gd name="connsiteY14" fmla="*/ 843687 h 5262724"/>
              <a:gd name="connsiteX15" fmla="*/ 4475929 w 4532552"/>
              <a:gd name="connsiteY15" fmla="*/ 955057 h 5262724"/>
              <a:gd name="connsiteX16" fmla="*/ 4477997 w 4532552"/>
              <a:gd name="connsiteY16" fmla="*/ 955955 h 5262724"/>
              <a:gd name="connsiteX17" fmla="*/ 4482099 w 4532552"/>
              <a:gd name="connsiteY17" fmla="*/ 992052 h 5262724"/>
              <a:gd name="connsiteX18" fmla="*/ 4477321 w 4532552"/>
              <a:gd name="connsiteY18" fmla="*/ 1090349 h 5262724"/>
              <a:gd name="connsiteX19" fmla="*/ 4474967 w 4532552"/>
              <a:gd name="connsiteY19" fmla="*/ 1103658 h 5262724"/>
              <a:gd name="connsiteX20" fmla="*/ 4434615 w 4532552"/>
              <a:gd name="connsiteY20" fmla="*/ 1106892 h 5262724"/>
              <a:gd name="connsiteX21" fmla="*/ 845076 w 4532552"/>
              <a:gd name="connsiteY21" fmla="*/ 526104 h 5262724"/>
              <a:gd name="connsiteX22" fmla="*/ 53726 w 4532552"/>
              <a:gd name="connsiteY22" fmla="*/ 5262724 h 5262724"/>
              <a:gd name="connsiteX23" fmla="*/ 0 w 4532552"/>
              <a:gd name="connsiteY23" fmla="*/ 5133379 h 5262724"/>
              <a:gd name="connsiteX24" fmla="*/ 5068 w 4532552"/>
              <a:gd name="connsiteY24" fmla="*/ 5049278 h 5262724"/>
              <a:gd name="connsiteX25" fmla="*/ 76626 w 4532552"/>
              <a:gd name="connsiteY25" fmla="*/ 3822170 h 5262724"/>
              <a:gd name="connsiteX26" fmla="*/ 298860 w 4532552"/>
              <a:gd name="connsiteY26" fmla="*/ 0 h 5262724"/>
              <a:gd name="connsiteX27" fmla="*/ 3289956 w 4532552"/>
              <a:gd name="connsiteY27" fmla="*/ 163268 h 5262724"/>
              <a:gd name="connsiteX28" fmla="*/ 4115287 w 4532552"/>
              <a:gd name="connsiteY28" fmla="*/ 218247 h 5262724"/>
              <a:gd name="connsiteX29" fmla="*/ 4486914 w 4532552"/>
              <a:gd name="connsiteY29" fmla="*/ 238623 h 5262724"/>
              <a:gd name="connsiteX0" fmla="*/ 4486914 w 4532552"/>
              <a:gd name="connsiteY0" fmla="*/ 238623 h 5162437"/>
              <a:gd name="connsiteX1" fmla="*/ 4514676 w 4532552"/>
              <a:gd name="connsiteY1" fmla="*/ 260377 h 5162437"/>
              <a:gd name="connsiteX2" fmla="*/ 4512910 w 4532552"/>
              <a:gd name="connsiteY2" fmla="*/ 292054 h 5162437"/>
              <a:gd name="connsiteX3" fmla="*/ 4515819 w 4532552"/>
              <a:gd name="connsiteY3" fmla="*/ 293767 h 5162437"/>
              <a:gd name="connsiteX4" fmla="*/ 4532177 w 4532552"/>
              <a:gd name="connsiteY4" fmla="*/ 325268 h 5162437"/>
              <a:gd name="connsiteX5" fmla="*/ 4510009 w 4532552"/>
              <a:gd name="connsiteY5" fmla="*/ 382780 h 5162437"/>
              <a:gd name="connsiteX6" fmla="*/ 4506536 w 4532552"/>
              <a:gd name="connsiteY6" fmla="*/ 406346 h 5162437"/>
              <a:gd name="connsiteX7" fmla="*/ 4501452 w 4532552"/>
              <a:gd name="connsiteY7" fmla="*/ 497471 h 5162437"/>
              <a:gd name="connsiteX8" fmla="*/ 4500805 w 4532552"/>
              <a:gd name="connsiteY8" fmla="*/ 543780 h 5162437"/>
              <a:gd name="connsiteX9" fmla="*/ 4497719 w 4532552"/>
              <a:gd name="connsiteY9" fmla="*/ 572177 h 5162437"/>
              <a:gd name="connsiteX10" fmla="*/ 4497052 w 4532552"/>
              <a:gd name="connsiteY10" fmla="*/ 576349 h 5162437"/>
              <a:gd name="connsiteX11" fmla="*/ 4484170 w 4532552"/>
              <a:gd name="connsiteY11" fmla="*/ 807322 h 5162437"/>
              <a:gd name="connsiteX12" fmla="*/ 4485876 w 4532552"/>
              <a:gd name="connsiteY12" fmla="*/ 812145 h 5162437"/>
              <a:gd name="connsiteX13" fmla="*/ 4483734 w 4532552"/>
              <a:gd name="connsiteY13" fmla="*/ 835920 h 5162437"/>
              <a:gd name="connsiteX14" fmla="*/ 4482140 w 4532552"/>
              <a:gd name="connsiteY14" fmla="*/ 843687 h 5162437"/>
              <a:gd name="connsiteX15" fmla="*/ 4475929 w 4532552"/>
              <a:gd name="connsiteY15" fmla="*/ 955057 h 5162437"/>
              <a:gd name="connsiteX16" fmla="*/ 4477997 w 4532552"/>
              <a:gd name="connsiteY16" fmla="*/ 955955 h 5162437"/>
              <a:gd name="connsiteX17" fmla="*/ 4482099 w 4532552"/>
              <a:gd name="connsiteY17" fmla="*/ 992052 h 5162437"/>
              <a:gd name="connsiteX18" fmla="*/ 4477321 w 4532552"/>
              <a:gd name="connsiteY18" fmla="*/ 1090349 h 5162437"/>
              <a:gd name="connsiteX19" fmla="*/ 4474967 w 4532552"/>
              <a:gd name="connsiteY19" fmla="*/ 1103658 h 5162437"/>
              <a:gd name="connsiteX20" fmla="*/ 4434615 w 4532552"/>
              <a:gd name="connsiteY20" fmla="*/ 1106892 h 5162437"/>
              <a:gd name="connsiteX21" fmla="*/ 845076 w 4532552"/>
              <a:gd name="connsiteY21" fmla="*/ 526104 h 5162437"/>
              <a:gd name="connsiteX22" fmla="*/ 59332 w 4532552"/>
              <a:gd name="connsiteY22" fmla="*/ 5162437 h 5162437"/>
              <a:gd name="connsiteX23" fmla="*/ 0 w 4532552"/>
              <a:gd name="connsiteY23" fmla="*/ 5133379 h 5162437"/>
              <a:gd name="connsiteX24" fmla="*/ 5068 w 4532552"/>
              <a:gd name="connsiteY24" fmla="*/ 5049278 h 5162437"/>
              <a:gd name="connsiteX25" fmla="*/ 76626 w 4532552"/>
              <a:gd name="connsiteY25" fmla="*/ 3822170 h 5162437"/>
              <a:gd name="connsiteX26" fmla="*/ 298860 w 4532552"/>
              <a:gd name="connsiteY26" fmla="*/ 0 h 5162437"/>
              <a:gd name="connsiteX27" fmla="*/ 3289956 w 4532552"/>
              <a:gd name="connsiteY27" fmla="*/ 163268 h 5162437"/>
              <a:gd name="connsiteX28" fmla="*/ 4115287 w 4532552"/>
              <a:gd name="connsiteY28" fmla="*/ 218247 h 5162437"/>
              <a:gd name="connsiteX29" fmla="*/ 4486914 w 4532552"/>
              <a:gd name="connsiteY29" fmla="*/ 238623 h 5162437"/>
              <a:gd name="connsiteX0" fmla="*/ 4486914 w 4532552"/>
              <a:gd name="connsiteY0" fmla="*/ 238623 h 5162437"/>
              <a:gd name="connsiteX1" fmla="*/ 4514676 w 4532552"/>
              <a:gd name="connsiteY1" fmla="*/ 260377 h 5162437"/>
              <a:gd name="connsiteX2" fmla="*/ 4512910 w 4532552"/>
              <a:gd name="connsiteY2" fmla="*/ 292054 h 5162437"/>
              <a:gd name="connsiteX3" fmla="*/ 4515819 w 4532552"/>
              <a:gd name="connsiteY3" fmla="*/ 293767 h 5162437"/>
              <a:gd name="connsiteX4" fmla="*/ 4532177 w 4532552"/>
              <a:gd name="connsiteY4" fmla="*/ 325268 h 5162437"/>
              <a:gd name="connsiteX5" fmla="*/ 4510009 w 4532552"/>
              <a:gd name="connsiteY5" fmla="*/ 382780 h 5162437"/>
              <a:gd name="connsiteX6" fmla="*/ 4506536 w 4532552"/>
              <a:gd name="connsiteY6" fmla="*/ 406346 h 5162437"/>
              <a:gd name="connsiteX7" fmla="*/ 4501452 w 4532552"/>
              <a:gd name="connsiteY7" fmla="*/ 497471 h 5162437"/>
              <a:gd name="connsiteX8" fmla="*/ 4500805 w 4532552"/>
              <a:gd name="connsiteY8" fmla="*/ 543780 h 5162437"/>
              <a:gd name="connsiteX9" fmla="*/ 4497719 w 4532552"/>
              <a:gd name="connsiteY9" fmla="*/ 572177 h 5162437"/>
              <a:gd name="connsiteX10" fmla="*/ 4497052 w 4532552"/>
              <a:gd name="connsiteY10" fmla="*/ 576349 h 5162437"/>
              <a:gd name="connsiteX11" fmla="*/ 4484170 w 4532552"/>
              <a:gd name="connsiteY11" fmla="*/ 807322 h 5162437"/>
              <a:gd name="connsiteX12" fmla="*/ 4485876 w 4532552"/>
              <a:gd name="connsiteY12" fmla="*/ 812145 h 5162437"/>
              <a:gd name="connsiteX13" fmla="*/ 4483734 w 4532552"/>
              <a:gd name="connsiteY13" fmla="*/ 835920 h 5162437"/>
              <a:gd name="connsiteX14" fmla="*/ 4482140 w 4532552"/>
              <a:gd name="connsiteY14" fmla="*/ 843687 h 5162437"/>
              <a:gd name="connsiteX15" fmla="*/ 4475929 w 4532552"/>
              <a:gd name="connsiteY15" fmla="*/ 955057 h 5162437"/>
              <a:gd name="connsiteX16" fmla="*/ 4477997 w 4532552"/>
              <a:gd name="connsiteY16" fmla="*/ 955955 h 5162437"/>
              <a:gd name="connsiteX17" fmla="*/ 4482099 w 4532552"/>
              <a:gd name="connsiteY17" fmla="*/ 992052 h 5162437"/>
              <a:gd name="connsiteX18" fmla="*/ 4477321 w 4532552"/>
              <a:gd name="connsiteY18" fmla="*/ 1090349 h 5162437"/>
              <a:gd name="connsiteX19" fmla="*/ 4474967 w 4532552"/>
              <a:gd name="connsiteY19" fmla="*/ 1103658 h 5162437"/>
              <a:gd name="connsiteX20" fmla="*/ 4434615 w 4532552"/>
              <a:gd name="connsiteY20" fmla="*/ 1106892 h 5162437"/>
              <a:gd name="connsiteX21" fmla="*/ 845076 w 4532552"/>
              <a:gd name="connsiteY21" fmla="*/ 526104 h 5162437"/>
              <a:gd name="connsiteX22" fmla="*/ 59332 w 4532552"/>
              <a:gd name="connsiteY22" fmla="*/ 5162437 h 5162437"/>
              <a:gd name="connsiteX23" fmla="*/ 0 w 4532552"/>
              <a:gd name="connsiteY23" fmla="*/ 5133379 h 5162437"/>
              <a:gd name="connsiteX24" fmla="*/ 5068 w 4532552"/>
              <a:gd name="connsiteY24" fmla="*/ 5049278 h 5162437"/>
              <a:gd name="connsiteX25" fmla="*/ 69774 w 4532552"/>
              <a:gd name="connsiteY25" fmla="*/ 3812518 h 5162437"/>
              <a:gd name="connsiteX26" fmla="*/ 298860 w 4532552"/>
              <a:gd name="connsiteY26" fmla="*/ 0 h 5162437"/>
              <a:gd name="connsiteX27" fmla="*/ 3289956 w 4532552"/>
              <a:gd name="connsiteY27" fmla="*/ 163268 h 5162437"/>
              <a:gd name="connsiteX28" fmla="*/ 4115287 w 4532552"/>
              <a:gd name="connsiteY28" fmla="*/ 218247 h 5162437"/>
              <a:gd name="connsiteX29" fmla="*/ 4486914 w 4532552"/>
              <a:gd name="connsiteY29" fmla="*/ 238623 h 5162437"/>
              <a:gd name="connsiteX0" fmla="*/ 4486914 w 4532552"/>
              <a:gd name="connsiteY0" fmla="*/ 238623 h 5162437"/>
              <a:gd name="connsiteX1" fmla="*/ 4514676 w 4532552"/>
              <a:gd name="connsiteY1" fmla="*/ 260377 h 5162437"/>
              <a:gd name="connsiteX2" fmla="*/ 4512910 w 4532552"/>
              <a:gd name="connsiteY2" fmla="*/ 292054 h 5162437"/>
              <a:gd name="connsiteX3" fmla="*/ 4515819 w 4532552"/>
              <a:gd name="connsiteY3" fmla="*/ 293767 h 5162437"/>
              <a:gd name="connsiteX4" fmla="*/ 4532177 w 4532552"/>
              <a:gd name="connsiteY4" fmla="*/ 325268 h 5162437"/>
              <a:gd name="connsiteX5" fmla="*/ 4510009 w 4532552"/>
              <a:gd name="connsiteY5" fmla="*/ 382780 h 5162437"/>
              <a:gd name="connsiteX6" fmla="*/ 4506536 w 4532552"/>
              <a:gd name="connsiteY6" fmla="*/ 406346 h 5162437"/>
              <a:gd name="connsiteX7" fmla="*/ 4501452 w 4532552"/>
              <a:gd name="connsiteY7" fmla="*/ 497471 h 5162437"/>
              <a:gd name="connsiteX8" fmla="*/ 4500805 w 4532552"/>
              <a:gd name="connsiteY8" fmla="*/ 543780 h 5162437"/>
              <a:gd name="connsiteX9" fmla="*/ 4497719 w 4532552"/>
              <a:gd name="connsiteY9" fmla="*/ 572177 h 5162437"/>
              <a:gd name="connsiteX10" fmla="*/ 4497052 w 4532552"/>
              <a:gd name="connsiteY10" fmla="*/ 576349 h 5162437"/>
              <a:gd name="connsiteX11" fmla="*/ 4484170 w 4532552"/>
              <a:gd name="connsiteY11" fmla="*/ 807322 h 5162437"/>
              <a:gd name="connsiteX12" fmla="*/ 4485876 w 4532552"/>
              <a:gd name="connsiteY12" fmla="*/ 812145 h 5162437"/>
              <a:gd name="connsiteX13" fmla="*/ 4483734 w 4532552"/>
              <a:gd name="connsiteY13" fmla="*/ 835920 h 5162437"/>
              <a:gd name="connsiteX14" fmla="*/ 4482140 w 4532552"/>
              <a:gd name="connsiteY14" fmla="*/ 843687 h 5162437"/>
              <a:gd name="connsiteX15" fmla="*/ 4475929 w 4532552"/>
              <a:gd name="connsiteY15" fmla="*/ 955057 h 5162437"/>
              <a:gd name="connsiteX16" fmla="*/ 4477997 w 4532552"/>
              <a:gd name="connsiteY16" fmla="*/ 955955 h 5162437"/>
              <a:gd name="connsiteX17" fmla="*/ 4482099 w 4532552"/>
              <a:gd name="connsiteY17" fmla="*/ 992052 h 5162437"/>
              <a:gd name="connsiteX18" fmla="*/ 4477321 w 4532552"/>
              <a:gd name="connsiteY18" fmla="*/ 1090349 h 5162437"/>
              <a:gd name="connsiteX19" fmla="*/ 4474967 w 4532552"/>
              <a:gd name="connsiteY19" fmla="*/ 1103658 h 5162437"/>
              <a:gd name="connsiteX20" fmla="*/ 4434615 w 4532552"/>
              <a:gd name="connsiteY20" fmla="*/ 1106892 h 5162437"/>
              <a:gd name="connsiteX21" fmla="*/ 850015 w 4532552"/>
              <a:gd name="connsiteY21" fmla="*/ 522756 h 5162437"/>
              <a:gd name="connsiteX22" fmla="*/ 59332 w 4532552"/>
              <a:gd name="connsiteY22" fmla="*/ 5162437 h 5162437"/>
              <a:gd name="connsiteX23" fmla="*/ 0 w 4532552"/>
              <a:gd name="connsiteY23" fmla="*/ 5133379 h 5162437"/>
              <a:gd name="connsiteX24" fmla="*/ 5068 w 4532552"/>
              <a:gd name="connsiteY24" fmla="*/ 5049278 h 5162437"/>
              <a:gd name="connsiteX25" fmla="*/ 69774 w 4532552"/>
              <a:gd name="connsiteY25" fmla="*/ 3812518 h 5162437"/>
              <a:gd name="connsiteX26" fmla="*/ 298860 w 4532552"/>
              <a:gd name="connsiteY26" fmla="*/ 0 h 5162437"/>
              <a:gd name="connsiteX27" fmla="*/ 3289956 w 4532552"/>
              <a:gd name="connsiteY27" fmla="*/ 163268 h 5162437"/>
              <a:gd name="connsiteX28" fmla="*/ 4115287 w 4532552"/>
              <a:gd name="connsiteY28" fmla="*/ 218247 h 5162437"/>
              <a:gd name="connsiteX29" fmla="*/ 4486914 w 4532552"/>
              <a:gd name="connsiteY29" fmla="*/ 238623 h 5162437"/>
              <a:gd name="connsiteX0" fmla="*/ 4486914 w 4532552"/>
              <a:gd name="connsiteY0" fmla="*/ 238623 h 5162437"/>
              <a:gd name="connsiteX1" fmla="*/ 4514676 w 4532552"/>
              <a:gd name="connsiteY1" fmla="*/ 260377 h 5162437"/>
              <a:gd name="connsiteX2" fmla="*/ 4512910 w 4532552"/>
              <a:gd name="connsiteY2" fmla="*/ 292054 h 5162437"/>
              <a:gd name="connsiteX3" fmla="*/ 4515819 w 4532552"/>
              <a:gd name="connsiteY3" fmla="*/ 293767 h 5162437"/>
              <a:gd name="connsiteX4" fmla="*/ 4532177 w 4532552"/>
              <a:gd name="connsiteY4" fmla="*/ 325268 h 5162437"/>
              <a:gd name="connsiteX5" fmla="*/ 4510009 w 4532552"/>
              <a:gd name="connsiteY5" fmla="*/ 382780 h 5162437"/>
              <a:gd name="connsiteX6" fmla="*/ 4506536 w 4532552"/>
              <a:gd name="connsiteY6" fmla="*/ 406346 h 5162437"/>
              <a:gd name="connsiteX7" fmla="*/ 4501452 w 4532552"/>
              <a:gd name="connsiteY7" fmla="*/ 497471 h 5162437"/>
              <a:gd name="connsiteX8" fmla="*/ 4500805 w 4532552"/>
              <a:gd name="connsiteY8" fmla="*/ 543780 h 5162437"/>
              <a:gd name="connsiteX9" fmla="*/ 4497719 w 4532552"/>
              <a:gd name="connsiteY9" fmla="*/ 572177 h 5162437"/>
              <a:gd name="connsiteX10" fmla="*/ 4497052 w 4532552"/>
              <a:gd name="connsiteY10" fmla="*/ 576349 h 5162437"/>
              <a:gd name="connsiteX11" fmla="*/ 4484170 w 4532552"/>
              <a:gd name="connsiteY11" fmla="*/ 807322 h 5162437"/>
              <a:gd name="connsiteX12" fmla="*/ 4485876 w 4532552"/>
              <a:gd name="connsiteY12" fmla="*/ 812145 h 5162437"/>
              <a:gd name="connsiteX13" fmla="*/ 4483734 w 4532552"/>
              <a:gd name="connsiteY13" fmla="*/ 835920 h 5162437"/>
              <a:gd name="connsiteX14" fmla="*/ 4482140 w 4532552"/>
              <a:gd name="connsiteY14" fmla="*/ 843687 h 5162437"/>
              <a:gd name="connsiteX15" fmla="*/ 4475929 w 4532552"/>
              <a:gd name="connsiteY15" fmla="*/ 955057 h 5162437"/>
              <a:gd name="connsiteX16" fmla="*/ 4477997 w 4532552"/>
              <a:gd name="connsiteY16" fmla="*/ 955955 h 5162437"/>
              <a:gd name="connsiteX17" fmla="*/ 4482099 w 4532552"/>
              <a:gd name="connsiteY17" fmla="*/ 992052 h 5162437"/>
              <a:gd name="connsiteX18" fmla="*/ 4477321 w 4532552"/>
              <a:gd name="connsiteY18" fmla="*/ 1090349 h 5162437"/>
              <a:gd name="connsiteX19" fmla="*/ 4474967 w 4532552"/>
              <a:gd name="connsiteY19" fmla="*/ 1103658 h 5162437"/>
              <a:gd name="connsiteX20" fmla="*/ 4435372 w 4532552"/>
              <a:gd name="connsiteY20" fmla="*/ 1102807 h 5162437"/>
              <a:gd name="connsiteX21" fmla="*/ 850015 w 4532552"/>
              <a:gd name="connsiteY21" fmla="*/ 522756 h 5162437"/>
              <a:gd name="connsiteX22" fmla="*/ 59332 w 4532552"/>
              <a:gd name="connsiteY22" fmla="*/ 5162437 h 5162437"/>
              <a:gd name="connsiteX23" fmla="*/ 0 w 4532552"/>
              <a:gd name="connsiteY23" fmla="*/ 5133379 h 5162437"/>
              <a:gd name="connsiteX24" fmla="*/ 5068 w 4532552"/>
              <a:gd name="connsiteY24" fmla="*/ 5049278 h 5162437"/>
              <a:gd name="connsiteX25" fmla="*/ 69774 w 4532552"/>
              <a:gd name="connsiteY25" fmla="*/ 3812518 h 5162437"/>
              <a:gd name="connsiteX26" fmla="*/ 298860 w 4532552"/>
              <a:gd name="connsiteY26" fmla="*/ 0 h 5162437"/>
              <a:gd name="connsiteX27" fmla="*/ 3289956 w 4532552"/>
              <a:gd name="connsiteY27" fmla="*/ 163268 h 5162437"/>
              <a:gd name="connsiteX28" fmla="*/ 4115287 w 4532552"/>
              <a:gd name="connsiteY28" fmla="*/ 218247 h 5162437"/>
              <a:gd name="connsiteX29" fmla="*/ 4486914 w 4532552"/>
              <a:gd name="connsiteY29" fmla="*/ 238623 h 51624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4532552" h="5162437">
                <a:moveTo>
                  <a:pt x="4486914" y="238623"/>
                </a:moveTo>
                <a:lnTo>
                  <a:pt x="4514676" y="260377"/>
                </a:lnTo>
                <a:cubicBezTo>
                  <a:pt x="4514088" y="270937"/>
                  <a:pt x="4513499" y="281495"/>
                  <a:pt x="4512910" y="292054"/>
                </a:cubicBezTo>
                <a:lnTo>
                  <a:pt x="4515819" y="293767"/>
                </a:lnTo>
                <a:cubicBezTo>
                  <a:pt x="4525377" y="295470"/>
                  <a:pt x="4534537" y="282474"/>
                  <a:pt x="4532177" y="325268"/>
                </a:cubicBezTo>
                <a:cubicBezTo>
                  <a:pt x="4521581" y="345709"/>
                  <a:pt x="4514596" y="364640"/>
                  <a:pt x="4510009" y="382780"/>
                </a:cubicBezTo>
                <a:lnTo>
                  <a:pt x="4506536" y="406346"/>
                </a:lnTo>
                <a:lnTo>
                  <a:pt x="4501452" y="497471"/>
                </a:lnTo>
                <a:cubicBezTo>
                  <a:pt x="4501236" y="512907"/>
                  <a:pt x="4501021" y="528344"/>
                  <a:pt x="4500805" y="543780"/>
                </a:cubicBezTo>
                <a:cubicBezTo>
                  <a:pt x="4500535" y="548693"/>
                  <a:pt x="4499446" y="559198"/>
                  <a:pt x="4497719" y="572177"/>
                </a:cubicBezTo>
                <a:cubicBezTo>
                  <a:pt x="4497497" y="573568"/>
                  <a:pt x="4497274" y="574958"/>
                  <a:pt x="4497052" y="576349"/>
                </a:cubicBezTo>
                <a:lnTo>
                  <a:pt x="4484170" y="807322"/>
                </a:lnTo>
                <a:lnTo>
                  <a:pt x="4485876" y="812145"/>
                </a:lnTo>
                <a:cubicBezTo>
                  <a:pt x="4486375" y="819672"/>
                  <a:pt x="4485299" y="827715"/>
                  <a:pt x="4483734" y="835920"/>
                </a:cubicBezTo>
                <a:lnTo>
                  <a:pt x="4482140" y="843687"/>
                </a:lnTo>
                <a:lnTo>
                  <a:pt x="4475929" y="955057"/>
                </a:lnTo>
                <a:lnTo>
                  <a:pt x="4477997" y="955955"/>
                </a:lnTo>
                <a:cubicBezTo>
                  <a:pt x="4479432" y="962298"/>
                  <a:pt x="4482211" y="969654"/>
                  <a:pt x="4482099" y="992052"/>
                </a:cubicBezTo>
                <a:cubicBezTo>
                  <a:pt x="4471306" y="1019290"/>
                  <a:pt x="4491677" y="1056551"/>
                  <a:pt x="4477321" y="1090349"/>
                </a:cubicBezTo>
                <a:cubicBezTo>
                  <a:pt x="4476393" y="1093457"/>
                  <a:pt x="4475579" y="1098191"/>
                  <a:pt x="4474967" y="1103658"/>
                </a:cubicBezTo>
                <a:lnTo>
                  <a:pt x="4435372" y="1102807"/>
                </a:lnTo>
                <a:lnTo>
                  <a:pt x="850015" y="522756"/>
                </a:lnTo>
                <a:lnTo>
                  <a:pt x="59332" y="5162437"/>
                </a:lnTo>
                <a:lnTo>
                  <a:pt x="0" y="5133379"/>
                </a:lnTo>
                <a:lnTo>
                  <a:pt x="5068" y="5049278"/>
                </a:lnTo>
                <a:lnTo>
                  <a:pt x="69774" y="3812518"/>
                </a:lnTo>
                <a:cubicBezTo>
                  <a:pt x="144356" y="2535737"/>
                  <a:pt x="224278" y="1276781"/>
                  <a:pt x="298860" y="0"/>
                </a:cubicBezTo>
                <a:cubicBezTo>
                  <a:pt x="622244" y="31145"/>
                  <a:pt x="2654137" y="125531"/>
                  <a:pt x="3289956" y="163268"/>
                </a:cubicBezTo>
                <a:lnTo>
                  <a:pt x="4115287" y="218247"/>
                </a:lnTo>
                <a:lnTo>
                  <a:pt x="4486914" y="238623"/>
                </a:lnTo>
                <a:close/>
              </a:path>
            </a:pathLst>
          </a:custGeom>
          <a:solidFill>
            <a:srgbClr val="0000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113" name="Freeform: Shape 4112">
            <a:extLst>
              <a:ext uri="{FF2B5EF4-FFF2-40B4-BE49-F238E27FC236}">
                <a16:creationId xmlns:a16="http://schemas.microsoft.com/office/drawing/2014/main" id="{20A91793-0277-492A-B660-A4552523FF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986505">
            <a:off x="1985843" y="-199894"/>
            <a:ext cx="444795" cy="1516353"/>
          </a:xfrm>
          <a:custGeom>
            <a:avLst/>
            <a:gdLst>
              <a:gd name="connsiteX0" fmla="*/ 0 w 555597"/>
              <a:gd name="connsiteY0" fmla="*/ 83880 h 1999290"/>
              <a:gd name="connsiteX1" fmla="*/ 49282 w 555597"/>
              <a:gd name="connsiteY1" fmla="*/ 71215 h 1999290"/>
              <a:gd name="connsiteX2" fmla="*/ 174397 w 555597"/>
              <a:gd name="connsiteY2" fmla="*/ 45224 h 1999290"/>
              <a:gd name="connsiteX3" fmla="*/ 242049 w 555597"/>
              <a:gd name="connsiteY3" fmla="*/ 54744 h 1999290"/>
              <a:gd name="connsiteX4" fmla="*/ 326503 w 555597"/>
              <a:gd name="connsiteY4" fmla="*/ 39434 h 1999290"/>
              <a:gd name="connsiteX5" fmla="*/ 343350 w 555597"/>
              <a:gd name="connsiteY5" fmla="*/ 40491 h 1999290"/>
              <a:gd name="connsiteX6" fmla="*/ 349790 w 555597"/>
              <a:gd name="connsiteY6" fmla="*/ 52348 h 1999290"/>
              <a:gd name="connsiteX7" fmla="*/ 355722 w 555597"/>
              <a:gd name="connsiteY7" fmla="*/ 54552 h 1999290"/>
              <a:gd name="connsiteX8" fmla="*/ 374741 w 555597"/>
              <a:gd name="connsiteY8" fmla="*/ 39676 h 1999290"/>
              <a:gd name="connsiteX9" fmla="*/ 469664 w 555597"/>
              <a:gd name="connsiteY9" fmla="*/ 48453 h 1999290"/>
              <a:gd name="connsiteX10" fmla="*/ 521607 w 555597"/>
              <a:gd name="connsiteY10" fmla="*/ 10408 h 1999290"/>
              <a:gd name="connsiteX11" fmla="*/ 555597 w 555597"/>
              <a:gd name="connsiteY11" fmla="*/ 0 h 1999290"/>
              <a:gd name="connsiteX12" fmla="*/ 555597 w 555597"/>
              <a:gd name="connsiteY12" fmla="*/ 1995494 h 1999290"/>
              <a:gd name="connsiteX13" fmla="*/ 537215 w 555597"/>
              <a:gd name="connsiteY13" fmla="*/ 1991185 h 1999290"/>
              <a:gd name="connsiteX14" fmla="*/ 479386 w 555597"/>
              <a:gd name="connsiteY14" fmla="*/ 1992931 h 1999290"/>
              <a:gd name="connsiteX15" fmla="*/ 462617 w 555597"/>
              <a:gd name="connsiteY15" fmla="*/ 1999290 h 1999290"/>
              <a:gd name="connsiteX16" fmla="*/ 420522 w 555597"/>
              <a:gd name="connsiteY16" fmla="*/ 1999290 h 1999290"/>
              <a:gd name="connsiteX17" fmla="*/ 382909 w 555597"/>
              <a:gd name="connsiteY17" fmla="*/ 1988738 h 1999290"/>
              <a:gd name="connsiteX18" fmla="*/ 295360 w 555597"/>
              <a:gd name="connsiteY18" fmla="*/ 1977122 h 1999290"/>
              <a:gd name="connsiteX19" fmla="*/ 256969 w 555597"/>
              <a:gd name="connsiteY19" fmla="*/ 1970444 h 1999290"/>
              <a:gd name="connsiteX20" fmla="*/ 227096 w 555597"/>
              <a:gd name="connsiteY20" fmla="*/ 1951548 h 1999290"/>
              <a:gd name="connsiteX21" fmla="*/ 222890 w 555597"/>
              <a:gd name="connsiteY21" fmla="*/ 1935696 h 1999290"/>
              <a:gd name="connsiteX22" fmla="*/ 202274 w 555597"/>
              <a:gd name="connsiteY22" fmla="*/ 1929911 h 1999290"/>
              <a:gd name="connsiteX23" fmla="*/ 197448 w 555597"/>
              <a:gd name="connsiteY23" fmla="*/ 1925621 h 1999290"/>
              <a:gd name="connsiteX24" fmla="*/ 169099 w 555597"/>
              <a:gd name="connsiteY24" fmla="*/ 1903786 h 1999290"/>
              <a:gd name="connsiteX25" fmla="*/ 92344 w 555597"/>
              <a:gd name="connsiteY25" fmla="*/ 1925464 h 1999290"/>
              <a:gd name="connsiteX26" fmla="*/ 11266 w 555597"/>
              <a:gd name="connsiteY26" fmla="*/ 1895947 h 1999290"/>
              <a:gd name="connsiteX27" fmla="*/ 0 w 555597"/>
              <a:gd name="connsiteY27" fmla="*/ 1893933 h 19992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55597" h="1999290">
                <a:moveTo>
                  <a:pt x="0" y="83880"/>
                </a:moveTo>
                <a:lnTo>
                  <a:pt x="49282" y="71215"/>
                </a:lnTo>
                <a:cubicBezTo>
                  <a:pt x="91656" y="63184"/>
                  <a:pt x="135655" y="58277"/>
                  <a:pt x="174397" y="45224"/>
                </a:cubicBezTo>
                <a:cubicBezTo>
                  <a:pt x="225837" y="94025"/>
                  <a:pt x="195077" y="47856"/>
                  <a:pt x="242049" y="54744"/>
                </a:cubicBezTo>
                <a:lnTo>
                  <a:pt x="326503" y="39434"/>
                </a:lnTo>
                <a:lnTo>
                  <a:pt x="343350" y="40491"/>
                </a:lnTo>
                <a:lnTo>
                  <a:pt x="349790" y="52348"/>
                </a:lnTo>
                <a:lnTo>
                  <a:pt x="355722" y="54552"/>
                </a:lnTo>
                <a:lnTo>
                  <a:pt x="374741" y="39676"/>
                </a:lnTo>
                <a:cubicBezTo>
                  <a:pt x="402796" y="31662"/>
                  <a:pt x="441033" y="50452"/>
                  <a:pt x="469664" y="48453"/>
                </a:cubicBezTo>
                <a:cubicBezTo>
                  <a:pt x="478380" y="29604"/>
                  <a:pt x="496522" y="19255"/>
                  <a:pt x="521607" y="10408"/>
                </a:cubicBezTo>
                <a:lnTo>
                  <a:pt x="555597" y="0"/>
                </a:lnTo>
                <a:lnTo>
                  <a:pt x="555597" y="1995494"/>
                </a:lnTo>
                <a:lnTo>
                  <a:pt x="537215" y="1991185"/>
                </a:lnTo>
                <a:cubicBezTo>
                  <a:pt x="514565" y="1988101"/>
                  <a:pt x="490837" y="1988688"/>
                  <a:pt x="479386" y="1992931"/>
                </a:cubicBezTo>
                <a:lnTo>
                  <a:pt x="462617" y="1999290"/>
                </a:lnTo>
                <a:lnTo>
                  <a:pt x="420522" y="1999290"/>
                </a:lnTo>
                <a:lnTo>
                  <a:pt x="382909" y="1988738"/>
                </a:lnTo>
                <a:cubicBezTo>
                  <a:pt x="350860" y="1976654"/>
                  <a:pt x="320299" y="1963332"/>
                  <a:pt x="295360" y="1977122"/>
                </a:cubicBezTo>
                <a:cubicBezTo>
                  <a:pt x="281004" y="1978006"/>
                  <a:pt x="268406" y="1975325"/>
                  <a:pt x="256969" y="1970444"/>
                </a:cubicBezTo>
                <a:lnTo>
                  <a:pt x="227096" y="1951548"/>
                </a:lnTo>
                <a:lnTo>
                  <a:pt x="222890" y="1935696"/>
                </a:lnTo>
                <a:lnTo>
                  <a:pt x="202274" y="1929911"/>
                </a:lnTo>
                <a:lnTo>
                  <a:pt x="197448" y="1925621"/>
                </a:lnTo>
                <a:cubicBezTo>
                  <a:pt x="188240" y="1917376"/>
                  <a:pt x="178991" y="1909643"/>
                  <a:pt x="169099" y="1903786"/>
                </a:cubicBezTo>
                <a:cubicBezTo>
                  <a:pt x="158518" y="1969055"/>
                  <a:pt x="83191" y="1864739"/>
                  <a:pt x="92344" y="1925464"/>
                </a:cubicBezTo>
                <a:cubicBezTo>
                  <a:pt x="36140" y="1904645"/>
                  <a:pt x="59596" y="1967908"/>
                  <a:pt x="11266" y="1895947"/>
                </a:cubicBezTo>
                <a:lnTo>
                  <a:pt x="0" y="1893933"/>
                </a:lnTo>
                <a:close/>
              </a:path>
            </a:pathLst>
          </a:custGeom>
          <a:blipFill dpi="0" rotWithShape="1">
            <a:blip r:embed="rId4">
              <a:alphaModFix amt="84000"/>
            </a:blip>
            <a:srcRect/>
            <a:tile tx="0" ty="0" sx="100000" sy="100000" flip="none" algn="tl"/>
          </a:blipFill>
          <a:ln>
            <a:noFill/>
          </a:ln>
          <a:effectLst>
            <a:outerShdw blurRad="63500" dist="12700" dir="8100000" algn="tr" rotWithShape="0">
              <a:prstClr val="black">
                <a:alpha val="3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115" name="Freeform: Shape 4114">
            <a:extLst>
              <a:ext uri="{FF2B5EF4-FFF2-40B4-BE49-F238E27FC236}">
                <a16:creationId xmlns:a16="http://schemas.microsoft.com/office/drawing/2014/main" id="{34AB576D-6365-43AE-BA89-60F933D6C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51018">
            <a:off x="1232395" y="1203837"/>
            <a:ext cx="4099496" cy="5072884"/>
          </a:xfrm>
          <a:custGeom>
            <a:avLst/>
            <a:gdLst>
              <a:gd name="connsiteX0" fmla="*/ 127458 w 4457507"/>
              <a:gd name="connsiteY0" fmla="*/ 103043 h 5515902"/>
              <a:gd name="connsiteX1" fmla="*/ 118742 w 4457507"/>
              <a:gd name="connsiteY1" fmla="*/ 3939905 h 5515902"/>
              <a:gd name="connsiteX2" fmla="*/ 122936 w 4457507"/>
              <a:gd name="connsiteY2" fmla="*/ 5215949 h 5515902"/>
              <a:gd name="connsiteX3" fmla="*/ 121112 w 4457507"/>
              <a:gd name="connsiteY3" fmla="*/ 5279599 h 5515902"/>
              <a:gd name="connsiteX4" fmla="*/ 122738 w 4457507"/>
              <a:gd name="connsiteY4" fmla="*/ 5283070 h 5515902"/>
              <a:gd name="connsiteX5" fmla="*/ 122625 w 4457507"/>
              <a:gd name="connsiteY5" fmla="*/ 5285823 h 5515902"/>
              <a:gd name="connsiteX6" fmla="*/ 123382 w 4457507"/>
              <a:gd name="connsiteY6" fmla="*/ 5288933 h 5515902"/>
              <a:gd name="connsiteX7" fmla="*/ 124669 w 4457507"/>
              <a:gd name="connsiteY7" fmla="*/ 5300661 h 5515902"/>
              <a:gd name="connsiteX8" fmla="*/ 125425 w 4457507"/>
              <a:gd name="connsiteY8" fmla="*/ 5303772 h 5515902"/>
              <a:gd name="connsiteX9" fmla="*/ 126069 w 4457507"/>
              <a:gd name="connsiteY9" fmla="*/ 5309635 h 5515902"/>
              <a:gd name="connsiteX10" fmla="*/ 125955 w 4457507"/>
              <a:gd name="connsiteY10" fmla="*/ 5312388 h 5515902"/>
              <a:gd name="connsiteX11" fmla="*/ 126712 w 4457507"/>
              <a:gd name="connsiteY11" fmla="*/ 5315499 h 5515902"/>
              <a:gd name="connsiteX12" fmla="*/ 127356 w 4457507"/>
              <a:gd name="connsiteY12" fmla="*/ 5321362 h 5515902"/>
              <a:gd name="connsiteX13" fmla="*/ 127129 w 4457507"/>
              <a:gd name="connsiteY13" fmla="*/ 5326866 h 5515902"/>
              <a:gd name="connsiteX14" fmla="*/ 127014 w 4457507"/>
              <a:gd name="connsiteY14" fmla="*/ 5329618 h 5515902"/>
              <a:gd name="connsiteX15" fmla="*/ 126900 w 4457507"/>
              <a:gd name="connsiteY15" fmla="*/ 5332368 h 5515902"/>
              <a:gd name="connsiteX16" fmla="*/ 123074 w 4457507"/>
              <a:gd name="connsiteY16" fmla="*/ 5339183 h 5515902"/>
              <a:gd name="connsiteX17" fmla="*/ 121026 w 4457507"/>
              <a:gd name="connsiteY17" fmla="*/ 5379531 h 5515902"/>
              <a:gd name="connsiteX18" fmla="*/ 430537 w 4457507"/>
              <a:gd name="connsiteY18" fmla="*/ 5379238 h 5515902"/>
              <a:gd name="connsiteX19" fmla="*/ 4355361 w 4457507"/>
              <a:gd name="connsiteY19" fmla="*/ 5411414 h 5515902"/>
              <a:gd name="connsiteX20" fmla="*/ 4355306 w 4457507"/>
              <a:gd name="connsiteY20" fmla="*/ 5349018 h 5515902"/>
              <a:gd name="connsiteX21" fmla="*/ 4359780 w 4457507"/>
              <a:gd name="connsiteY21" fmla="*/ 5346069 h 5515902"/>
              <a:gd name="connsiteX22" fmla="*/ 4376306 w 4457507"/>
              <a:gd name="connsiteY22" fmla="*/ 5310763 h 5515902"/>
              <a:gd name="connsiteX23" fmla="*/ 4367882 w 4457507"/>
              <a:gd name="connsiteY23" fmla="*/ 5211003 h 5515902"/>
              <a:gd name="connsiteX24" fmla="*/ 4362441 w 4457507"/>
              <a:gd name="connsiteY24" fmla="*/ 5176871 h 5515902"/>
              <a:gd name="connsiteX25" fmla="*/ 4355121 w 4457507"/>
              <a:gd name="connsiteY25" fmla="*/ 5140605 h 5515902"/>
              <a:gd name="connsiteX26" fmla="*/ 4353716 w 4457507"/>
              <a:gd name="connsiteY26" fmla="*/ 3503001 h 5515902"/>
              <a:gd name="connsiteX27" fmla="*/ 4355640 w 4457507"/>
              <a:gd name="connsiteY27" fmla="*/ 3340314 h 5515902"/>
              <a:gd name="connsiteX28" fmla="*/ 4354169 w 4457507"/>
              <a:gd name="connsiteY28" fmla="*/ 3086943 h 5515902"/>
              <a:gd name="connsiteX29" fmla="*/ 4350863 w 4457507"/>
              <a:gd name="connsiteY29" fmla="*/ 2031604 h 5515902"/>
              <a:gd name="connsiteX30" fmla="*/ 4355379 w 4457507"/>
              <a:gd name="connsiteY30" fmla="*/ 1981807 h 5515902"/>
              <a:gd name="connsiteX31" fmla="*/ 4362696 w 4457507"/>
              <a:gd name="connsiteY31" fmla="*/ 1931205 h 5515902"/>
              <a:gd name="connsiteX32" fmla="*/ 4366817 w 4457507"/>
              <a:gd name="connsiteY32" fmla="*/ 1920397 h 5515902"/>
              <a:gd name="connsiteX33" fmla="*/ 4363276 w 4457507"/>
              <a:gd name="connsiteY33" fmla="*/ 1907788 h 5515902"/>
              <a:gd name="connsiteX34" fmla="*/ 4359810 w 4457507"/>
              <a:gd name="connsiteY34" fmla="*/ 1904041 h 5515902"/>
              <a:gd name="connsiteX35" fmla="*/ 4366646 w 4457507"/>
              <a:gd name="connsiteY35" fmla="*/ 1863789 h 5515902"/>
              <a:gd name="connsiteX36" fmla="*/ 4366834 w 4457507"/>
              <a:gd name="connsiteY36" fmla="*/ 1858923 h 5515902"/>
              <a:gd name="connsiteX37" fmla="*/ 4365829 w 4457507"/>
              <a:gd name="connsiteY37" fmla="*/ 1825376 h 5515902"/>
              <a:gd name="connsiteX38" fmla="*/ 4360756 w 4457507"/>
              <a:gd name="connsiteY38" fmla="*/ 1775480 h 5515902"/>
              <a:gd name="connsiteX39" fmla="*/ 4350764 w 4457507"/>
              <a:gd name="connsiteY39" fmla="*/ 1751897 h 5515902"/>
              <a:gd name="connsiteX40" fmla="*/ 4350710 w 4457507"/>
              <a:gd name="connsiteY40" fmla="*/ 1599932 h 5515902"/>
              <a:gd name="connsiteX41" fmla="*/ 4352750 w 4457507"/>
              <a:gd name="connsiteY41" fmla="*/ 1599691 h 5515902"/>
              <a:gd name="connsiteX42" fmla="*/ 4362203 w 4457507"/>
              <a:gd name="connsiteY42" fmla="*/ 1564293 h 5515902"/>
              <a:gd name="connsiteX43" fmla="*/ 4359725 w 4457507"/>
              <a:gd name="connsiteY43" fmla="*/ 1546992 h 5515902"/>
              <a:gd name="connsiteX44" fmla="*/ 4359144 w 4457507"/>
              <a:gd name="connsiteY44" fmla="*/ 1543968 h 5515902"/>
              <a:gd name="connsiteX45" fmla="*/ 4360158 w 4457507"/>
              <a:gd name="connsiteY45" fmla="*/ 1532722 h 5515902"/>
              <a:gd name="connsiteX46" fmla="*/ 4356271 w 4457507"/>
              <a:gd name="connsiteY46" fmla="*/ 1528488 h 5515902"/>
              <a:gd name="connsiteX47" fmla="*/ 4357838 w 4457507"/>
              <a:gd name="connsiteY47" fmla="*/ 1490397 h 5515902"/>
              <a:gd name="connsiteX48" fmla="*/ 4368153 w 4457507"/>
              <a:gd name="connsiteY48" fmla="*/ 1417799 h 5515902"/>
              <a:gd name="connsiteX49" fmla="*/ 4372393 w 4457507"/>
              <a:gd name="connsiteY49" fmla="*/ 1406611 h 5515902"/>
              <a:gd name="connsiteX50" fmla="*/ 4379105 w 4457507"/>
              <a:gd name="connsiteY50" fmla="*/ 1332589 h 5515902"/>
              <a:gd name="connsiteX51" fmla="*/ 4386422 w 4457507"/>
              <a:gd name="connsiteY51" fmla="*/ 1281989 h 5515902"/>
              <a:gd name="connsiteX52" fmla="*/ 4390544 w 4457507"/>
              <a:gd name="connsiteY52" fmla="*/ 1271180 h 5515902"/>
              <a:gd name="connsiteX53" fmla="*/ 4387002 w 4457507"/>
              <a:gd name="connsiteY53" fmla="*/ 1258572 h 5515902"/>
              <a:gd name="connsiteX54" fmla="*/ 4383536 w 4457507"/>
              <a:gd name="connsiteY54" fmla="*/ 1254825 h 5515902"/>
              <a:gd name="connsiteX55" fmla="*/ 4390372 w 4457507"/>
              <a:gd name="connsiteY55" fmla="*/ 1214574 h 5515902"/>
              <a:gd name="connsiteX56" fmla="*/ 4390560 w 4457507"/>
              <a:gd name="connsiteY56" fmla="*/ 1209707 h 5515902"/>
              <a:gd name="connsiteX57" fmla="*/ 4389554 w 4457507"/>
              <a:gd name="connsiteY57" fmla="*/ 1176159 h 5515902"/>
              <a:gd name="connsiteX58" fmla="*/ 4384483 w 4457507"/>
              <a:gd name="connsiteY58" fmla="*/ 1126265 h 5515902"/>
              <a:gd name="connsiteX59" fmla="*/ 4372782 w 4457507"/>
              <a:gd name="connsiteY59" fmla="*/ 1074492 h 5515902"/>
              <a:gd name="connsiteX60" fmla="*/ 4368023 w 4457507"/>
              <a:gd name="connsiteY60" fmla="*/ 1044600 h 5515902"/>
              <a:gd name="connsiteX61" fmla="*/ 4362564 w 4457507"/>
              <a:gd name="connsiteY61" fmla="*/ 1023807 h 5515902"/>
              <a:gd name="connsiteX62" fmla="*/ 4359409 w 4457507"/>
              <a:gd name="connsiteY62" fmla="*/ 965734 h 5515902"/>
              <a:gd name="connsiteX63" fmla="*/ 4358670 w 4457507"/>
              <a:gd name="connsiteY63" fmla="*/ 867324 h 5515902"/>
              <a:gd name="connsiteX64" fmla="*/ 4352551 w 4457507"/>
              <a:gd name="connsiteY64" fmla="*/ 831512 h 5515902"/>
              <a:gd name="connsiteX65" fmla="*/ 4350436 w 4457507"/>
              <a:gd name="connsiteY65" fmla="*/ 830732 h 5515902"/>
              <a:gd name="connsiteX66" fmla="*/ 4350396 w 4457507"/>
              <a:gd name="connsiteY66" fmla="*/ 719189 h 5515902"/>
              <a:gd name="connsiteX67" fmla="*/ 4351552 w 4457507"/>
              <a:gd name="connsiteY67" fmla="*/ 711345 h 5515902"/>
              <a:gd name="connsiteX68" fmla="*/ 4352358 w 4457507"/>
              <a:gd name="connsiteY68" fmla="*/ 687487 h 5515902"/>
              <a:gd name="connsiteX69" fmla="*/ 4350384 w 4457507"/>
              <a:gd name="connsiteY69" fmla="*/ 682767 h 5515902"/>
              <a:gd name="connsiteX70" fmla="*/ 4350301 w 4457507"/>
              <a:gd name="connsiteY70" fmla="*/ 451435 h 5515902"/>
              <a:gd name="connsiteX71" fmla="*/ 4350733 w 4457507"/>
              <a:gd name="connsiteY71" fmla="*/ 447233 h 5515902"/>
              <a:gd name="connsiteX72" fmla="*/ 4352222 w 4457507"/>
              <a:gd name="connsiteY72" fmla="*/ 418707 h 5515902"/>
              <a:gd name="connsiteX73" fmla="*/ 4350273 w 4457507"/>
              <a:gd name="connsiteY73" fmla="*/ 372435 h 5515902"/>
              <a:gd name="connsiteX74" fmla="*/ 4350241 w 4457507"/>
              <a:gd name="connsiteY74" fmla="*/ 281168 h 5515902"/>
              <a:gd name="connsiteX75" fmla="*/ 4352388 w 4457507"/>
              <a:gd name="connsiteY75" fmla="*/ 257444 h 5515902"/>
              <a:gd name="connsiteX76" fmla="*/ 4371298 w 4457507"/>
              <a:gd name="connsiteY76" fmla="*/ 198781 h 5515902"/>
              <a:gd name="connsiteX77" fmla="*/ 4353201 w 4457507"/>
              <a:gd name="connsiteY77" fmla="*/ 168246 h 5515902"/>
              <a:gd name="connsiteX78" fmla="*/ 4350200 w 4457507"/>
              <a:gd name="connsiteY78" fmla="*/ 166698 h 5515902"/>
              <a:gd name="connsiteX79" fmla="*/ 4350188 w 4457507"/>
              <a:gd name="connsiteY79" fmla="*/ 134972 h 5515902"/>
              <a:gd name="connsiteX80" fmla="*/ 4321251 w 4457507"/>
              <a:gd name="connsiteY80" fmla="*/ 114809 h 5515902"/>
              <a:gd name="connsiteX81" fmla="*/ 3949065 w 4457507"/>
              <a:gd name="connsiteY81" fmla="*/ 115293 h 5515902"/>
              <a:gd name="connsiteX82" fmla="*/ 3121950 w 4457507"/>
              <a:gd name="connsiteY82" fmla="*/ 106657 h 5515902"/>
              <a:gd name="connsiteX83" fmla="*/ 127458 w 4457507"/>
              <a:gd name="connsiteY83" fmla="*/ 103043 h 5515902"/>
              <a:gd name="connsiteX84" fmla="*/ 0 w 4457507"/>
              <a:gd name="connsiteY84" fmla="*/ 0 h 5515902"/>
              <a:gd name="connsiteX85" fmla="*/ 4457507 w 4457507"/>
              <a:gd name="connsiteY85" fmla="*/ 0 h 5515902"/>
              <a:gd name="connsiteX86" fmla="*/ 4457507 w 4457507"/>
              <a:gd name="connsiteY86" fmla="*/ 5515902 h 5515902"/>
              <a:gd name="connsiteX87" fmla="*/ 0 w 4457507"/>
              <a:gd name="connsiteY87" fmla="*/ 5515902 h 55159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</a:cxnLst>
            <a:rect l="l" t="t" r="r" b="b"/>
            <a:pathLst>
              <a:path w="4457507" h="5515902">
                <a:moveTo>
                  <a:pt x="127458" y="103043"/>
                </a:moveTo>
                <a:lnTo>
                  <a:pt x="118742" y="3939905"/>
                </a:lnTo>
                <a:lnTo>
                  <a:pt x="122936" y="5215949"/>
                </a:lnTo>
                <a:lnTo>
                  <a:pt x="121112" y="5279599"/>
                </a:lnTo>
                <a:cubicBezTo>
                  <a:pt x="120244" y="5282148"/>
                  <a:pt x="122382" y="5281604"/>
                  <a:pt x="122738" y="5283070"/>
                </a:cubicBezTo>
                <a:cubicBezTo>
                  <a:pt x="122897" y="5283727"/>
                  <a:pt x="122540" y="5285058"/>
                  <a:pt x="122625" y="5285823"/>
                </a:cubicBezTo>
                <a:cubicBezTo>
                  <a:pt x="122759" y="5287034"/>
                  <a:pt x="123129" y="5287897"/>
                  <a:pt x="123382" y="5288933"/>
                </a:cubicBezTo>
                <a:cubicBezTo>
                  <a:pt x="123034" y="5297338"/>
                  <a:pt x="122835" y="5293127"/>
                  <a:pt x="124669" y="5300661"/>
                </a:cubicBezTo>
                <a:lnTo>
                  <a:pt x="125425" y="5303772"/>
                </a:lnTo>
                <a:cubicBezTo>
                  <a:pt x="125164" y="5310081"/>
                  <a:pt x="125291" y="5302539"/>
                  <a:pt x="126069" y="5309635"/>
                </a:cubicBezTo>
                <a:cubicBezTo>
                  <a:pt x="126152" y="5310401"/>
                  <a:pt x="125870" y="5311622"/>
                  <a:pt x="125955" y="5312388"/>
                </a:cubicBezTo>
                <a:cubicBezTo>
                  <a:pt x="126088" y="5313599"/>
                  <a:pt x="126461" y="5314461"/>
                  <a:pt x="126712" y="5315499"/>
                </a:cubicBezTo>
                <a:cubicBezTo>
                  <a:pt x="126364" y="5323910"/>
                  <a:pt x="126715" y="5310938"/>
                  <a:pt x="127356" y="5321362"/>
                </a:cubicBezTo>
                <a:cubicBezTo>
                  <a:pt x="127455" y="5322987"/>
                  <a:pt x="127204" y="5325032"/>
                  <a:pt x="127129" y="5326866"/>
                </a:cubicBezTo>
                <a:lnTo>
                  <a:pt x="127014" y="5329618"/>
                </a:lnTo>
                <a:cubicBezTo>
                  <a:pt x="126975" y="5330535"/>
                  <a:pt x="127366" y="5331241"/>
                  <a:pt x="126900" y="5332368"/>
                </a:cubicBezTo>
                <a:lnTo>
                  <a:pt x="123074" y="5339183"/>
                </a:lnTo>
                <a:lnTo>
                  <a:pt x="121026" y="5379531"/>
                </a:lnTo>
                <a:lnTo>
                  <a:pt x="430537" y="5379238"/>
                </a:lnTo>
                <a:cubicBezTo>
                  <a:pt x="1834716" y="5387383"/>
                  <a:pt x="4249515" y="5419645"/>
                  <a:pt x="4355361" y="5411414"/>
                </a:cubicBezTo>
                <a:cubicBezTo>
                  <a:pt x="4358281" y="5387665"/>
                  <a:pt x="4355324" y="5369816"/>
                  <a:pt x="4355306" y="5349018"/>
                </a:cubicBezTo>
                <a:lnTo>
                  <a:pt x="4359780" y="5346069"/>
                </a:lnTo>
                <a:cubicBezTo>
                  <a:pt x="4367716" y="5337134"/>
                  <a:pt x="4376313" y="5318322"/>
                  <a:pt x="4376306" y="5310763"/>
                </a:cubicBezTo>
                <a:cubicBezTo>
                  <a:pt x="4355447" y="5267791"/>
                  <a:pt x="4370193" y="5233317"/>
                  <a:pt x="4367882" y="5211003"/>
                </a:cubicBezTo>
                <a:cubicBezTo>
                  <a:pt x="4365570" y="5188687"/>
                  <a:pt x="4368638" y="5184429"/>
                  <a:pt x="4362441" y="5176871"/>
                </a:cubicBezTo>
                <a:lnTo>
                  <a:pt x="4355121" y="5140605"/>
                </a:lnTo>
                <a:lnTo>
                  <a:pt x="4353716" y="3503001"/>
                </a:lnTo>
                <a:cubicBezTo>
                  <a:pt x="4359944" y="3484225"/>
                  <a:pt x="4361878" y="3334053"/>
                  <a:pt x="4355640" y="3340314"/>
                </a:cubicBezTo>
                <a:cubicBezTo>
                  <a:pt x="4354173" y="3261754"/>
                  <a:pt x="4355635" y="3165504"/>
                  <a:pt x="4354169" y="3086943"/>
                </a:cubicBezTo>
                <a:cubicBezTo>
                  <a:pt x="4338359" y="2741070"/>
                  <a:pt x="4351965" y="2383383"/>
                  <a:pt x="4350863" y="2031604"/>
                </a:cubicBezTo>
                <a:lnTo>
                  <a:pt x="4355379" y="1981807"/>
                </a:lnTo>
                <a:lnTo>
                  <a:pt x="4362696" y="1931205"/>
                </a:lnTo>
                <a:lnTo>
                  <a:pt x="4366817" y="1920397"/>
                </a:lnTo>
                <a:lnTo>
                  <a:pt x="4363276" y="1907788"/>
                </a:lnTo>
                <a:cubicBezTo>
                  <a:pt x="4362235" y="1906240"/>
                  <a:pt x="4361066" y="1904977"/>
                  <a:pt x="4359810" y="1904041"/>
                </a:cubicBezTo>
                <a:lnTo>
                  <a:pt x="4366646" y="1863789"/>
                </a:lnTo>
                <a:lnTo>
                  <a:pt x="4366834" y="1858923"/>
                </a:lnTo>
                <a:cubicBezTo>
                  <a:pt x="4366499" y="1847740"/>
                  <a:pt x="4366164" y="1836559"/>
                  <a:pt x="4365829" y="1825376"/>
                </a:cubicBezTo>
                <a:cubicBezTo>
                  <a:pt x="4364138" y="1808743"/>
                  <a:pt x="4362447" y="1792112"/>
                  <a:pt x="4360756" y="1775480"/>
                </a:cubicBezTo>
                <a:lnTo>
                  <a:pt x="4350764" y="1751897"/>
                </a:lnTo>
                <a:lnTo>
                  <a:pt x="4350710" y="1599932"/>
                </a:lnTo>
                <a:lnTo>
                  <a:pt x="4352750" y="1599691"/>
                </a:lnTo>
                <a:cubicBezTo>
                  <a:pt x="4354837" y="1590544"/>
                  <a:pt x="4347532" y="1561850"/>
                  <a:pt x="4362203" y="1564293"/>
                </a:cubicBezTo>
                <a:cubicBezTo>
                  <a:pt x="4361830" y="1558489"/>
                  <a:pt x="4360854" y="1552763"/>
                  <a:pt x="4359725" y="1546992"/>
                </a:cubicBezTo>
                <a:cubicBezTo>
                  <a:pt x="4359532" y="1545983"/>
                  <a:pt x="4359338" y="1544976"/>
                  <a:pt x="4359144" y="1543968"/>
                </a:cubicBezTo>
                <a:lnTo>
                  <a:pt x="4360158" y="1532722"/>
                </a:lnTo>
                <a:lnTo>
                  <a:pt x="4356271" y="1528488"/>
                </a:lnTo>
                <a:lnTo>
                  <a:pt x="4357838" y="1490397"/>
                </a:lnTo>
                <a:cubicBezTo>
                  <a:pt x="4368378" y="1474114"/>
                  <a:pt x="4363511" y="1443331"/>
                  <a:pt x="4368153" y="1417799"/>
                </a:cubicBezTo>
                <a:lnTo>
                  <a:pt x="4372393" y="1406611"/>
                </a:lnTo>
                <a:lnTo>
                  <a:pt x="4379105" y="1332589"/>
                </a:lnTo>
                <a:lnTo>
                  <a:pt x="4386422" y="1281989"/>
                </a:lnTo>
                <a:lnTo>
                  <a:pt x="4390544" y="1271180"/>
                </a:lnTo>
                <a:lnTo>
                  <a:pt x="4387002" y="1258572"/>
                </a:lnTo>
                <a:cubicBezTo>
                  <a:pt x="4385961" y="1257023"/>
                  <a:pt x="4384791" y="1255762"/>
                  <a:pt x="4383536" y="1254825"/>
                </a:cubicBezTo>
                <a:lnTo>
                  <a:pt x="4390372" y="1214574"/>
                </a:lnTo>
                <a:cubicBezTo>
                  <a:pt x="4390434" y="1212951"/>
                  <a:pt x="4390498" y="1211329"/>
                  <a:pt x="4390560" y="1209707"/>
                </a:cubicBezTo>
                <a:cubicBezTo>
                  <a:pt x="4390225" y="1198524"/>
                  <a:pt x="4389890" y="1187341"/>
                  <a:pt x="4389554" y="1176159"/>
                </a:cubicBezTo>
                <a:lnTo>
                  <a:pt x="4384483" y="1126265"/>
                </a:lnTo>
                <a:cubicBezTo>
                  <a:pt x="4380583" y="1109764"/>
                  <a:pt x="4364675" y="1094873"/>
                  <a:pt x="4372782" y="1074492"/>
                </a:cubicBezTo>
                <a:cubicBezTo>
                  <a:pt x="4363789" y="1079012"/>
                  <a:pt x="4375622" y="1050289"/>
                  <a:pt x="4368023" y="1044600"/>
                </a:cubicBezTo>
                <a:cubicBezTo>
                  <a:pt x="4361707" y="1041260"/>
                  <a:pt x="4363824" y="1031767"/>
                  <a:pt x="4362564" y="1023807"/>
                </a:cubicBezTo>
                <a:cubicBezTo>
                  <a:pt x="4356675" y="1016860"/>
                  <a:pt x="4356400" y="978351"/>
                  <a:pt x="4359409" y="965734"/>
                </a:cubicBezTo>
                <a:cubicBezTo>
                  <a:pt x="4371848" y="931184"/>
                  <a:pt x="4349421" y="895123"/>
                  <a:pt x="4358670" y="867324"/>
                </a:cubicBezTo>
                <a:cubicBezTo>
                  <a:pt x="4357527" y="844954"/>
                  <a:pt x="4354340" y="837765"/>
                  <a:pt x="4352551" y="831512"/>
                </a:cubicBezTo>
                <a:lnTo>
                  <a:pt x="4350436" y="830732"/>
                </a:lnTo>
                <a:lnTo>
                  <a:pt x="4350396" y="719189"/>
                </a:lnTo>
                <a:lnTo>
                  <a:pt x="4351552" y="711345"/>
                </a:lnTo>
                <a:cubicBezTo>
                  <a:pt x="4352655" y="703065"/>
                  <a:pt x="4353279" y="694974"/>
                  <a:pt x="4352358" y="687487"/>
                </a:cubicBezTo>
                <a:lnTo>
                  <a:pt x="4350384" y="682767"/>
                </a:lnTo>
                <a:lnTo>
                  <a:pt x="4350301" y="451435"/>
                </a:lnTo>
                <a:lnTo>
                  <a:pt x="4350733" y="447233"/>
                </a:lnTo>
                <a:cubicBezTo>
                  <a:pt x="4351729" y="434177"/>
                  <a:pt x="4352228" y="423628"/>
                  <a:pt x="4352222" y="418707"/>
                </a:cubicBezTo>
                <a:cubicBezTo>
                  <a:pt x="4351573" y="403283"/>
                  <a:pt x="4350922" y="387859"/>
                  <a:pt x="4350273" y="372435"/>
                </a:cubicBezTo>
                <a:lnTo>
                  <a:pt x="4350241" y="281168"/>
                </a:lnTo>
                <a:lnTo>
                  <a:pt x="4352388" y="257444"/>
                </a:lnTo>
                <a:cubicBezTo>
                  <a:pt x="4355951" y="239076"/>
                  <a:pt x="4361864" y="219783"/>
                  <a:pt x="4371298" y="198781"/>
                </a:cubicBezTo>
                <a:cubicBezTo>
                  <a:pt x="4371256" y="155921"/>
                  <a:pt x="4362839" y="169410"/>
                  <a:pt x="4353201" y="168246"/>
                </a:cubicBezTo>
                <a:lnTo>
                  <a:pt x="4350200" y="166698"/>
                </a:lnTo>
                <a:cubicBezTo>
                  <a:pt x="4350196" y="156123"/>
                  <a:pt x="4350193" y="145548"/>
                  <a:pt x="4350188" y="134972"/>
                </a:cubicBezTo>
                <a:lnTo>
                  <a:pt x="4321251" y="114809"/>
                </a:lnTo>
                <a:lnTo>
                  <a:pt x="3949065" y="115293"/>
                </a:lnTo>
                <a:lnTo>
                  <a:pt x="3121950" y="106657"/>
                </a:lnTo>
                <a:cubicBezTo>
                  <a:pt x="2485016" y="104616"/>
                  <a:pt x="452079" y="116014"/>
                  <a:pt x="127458" y="103043"/>
                </a:cubicBezTo>
                <a:close/>
                <a:moveTo>
                  <a:pt x="0" y="0"/>
                </a:moveTo>
                <a:lnTo>
                  <a:pt x="4457507" y="0"/>
                </a:lnTo>
                <a:lnTo>
                  <a:pt x="4457507" y="5515902"/>
                </a:lnTo>
                <a:lnTo>
                  <a:pt x="0" y="5515902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  <a:effectLst>
            <a:outerShdw blurRad="76200" dir="13800000" algn="ctr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C4170C-C9BB-85FE-2FEA-4A3E565C5E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961280"/>
            <a:ext cx="5126816" cy="2906120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500"/>
              <a:t>As a team, we decided on Option 2: API Implementation into an application.</a:t>
            </a:r>
          </a:p>
          <a:p>
            <a:pPr>
              <a:lnSpc>
                <a:spcPct val="110000"/>
              </a:lnSpc>
            </a:pPr>
            <a:r>
              <a:rPr lang="en-GB" sz="1500"/>
              <a:t>We had already decided this was the option ahead of the assignment due to us both enjoying coding and by the time of the assignment, had already brainstormed ideas on this.</a:t>
            </a:r>
          </a:p>
          <a:p>
            <a:pPr>
              <a:lnSpc>
                <a:spcPct val="110000"/>
              </a:lnSpc>
            </a:pPr>
            <a:r>
              <a:rPr lang="en-GB" sz="1500"/>
              <a:t>We ultimately decided on a Spotify based API through Jake’s </a:t>
            </a:r>
            <a:r>
              <a:rPr lang="en-GB" sz="1500" err="1"/>
              <a:t>Pycharm</a:t>
            </a:r>
            <a:r>
              <a:rPr lang="en-GB" sz="1500"/>
              <a:t> and James’ </a:t>
            </a:r>
            <a:r>
              <a:rPr lang="en-GB" sz="1500" err="1"/>
              <a:t>VSCode</a:t>
            </a:r>
            <a:r>
              <a:rPr lang="en-GB" sz="1500"/>
              <a:t> IDEs. </a:t>
            </a:r>
          </a:p>
          <a:p>
            <a:pPr>
              <a:lnSpc>
                <a:spcPct val="110000"/>
              </a:lnSpc>
            </a:pPr>
            <a:endParaRPr lang="en-GB" sz="1500"/>
          </a:p>
        </p:txBody>
      </p:sp>
      <p:grpSp>
        <p:nvGrpSpPr>
          <p:cNvPr id="4117" name="Group 4116">
            <a:extLst>
              <a:ext uri="{FF2B5EF4-FFF2-40B4-BE49-F238E27FC236}">
                <a16:creationId xmlns:a16="http://schemas.microsoft.com/office/drawing/2014/main" id="{E0C0AB3B-14AF-4E0B-92A4-F7495D78D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4118" name="Group 4117">
              <a:extLst>
                <a:ext uri="{FF2B5EF4-FFF2-40B4-BE49-F238E27FC236}">
                  <a16:creationId xmlns:a16="http://schemas.microsoft.com/office/drawing/2014/main" id="{3DB5358C-A561-4943-BBB3-CDC3507ADC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4120" name="Straight Connector 4119">
                <a:extLst>
                  <a:ext uri="{FF2B5EF4-FFF2-40B4-BE49-F238E27FC236}">
                    <a16:creationId xmlns:a16="http://schemas.microsoft.com/office/drawing/2014/main" id="{A40F6DC1-46F8-41D0-B1D7-A9A74063C6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21" name="Straight Connector 4120">
                <a:extLst>
                  <a:ext uri="{FF2B5EF4-FFF2-40B4-BE49-F238E27FC236}">
                    <a16:creationId xmlns:a16="http://schemas.microsoft.com/office/drawing/2014/main" id="{B6890566-2D0D-4AB7-9AE3-0379756F0B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119" name="Oval 4118">
              <a:extLst>
                <a:ext uri="{FF2B5EF4-FFF2-40B4-BE49-F238E27FC236}">
                  <a16:creationId xmlns:a16="http://schemas.microsoft.com/office/drawing/2014/main" id="{66CA593C-08F1-4E69-96C9-0912DAF580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966289227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4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5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40F9F56E-5A69-4F79-A578-5963B46C14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B160FB-1DFF-5C7A-6316-47D4057BE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199" y="365125"/>
            <a:ext cx="5509684" cy="1578930"/>
          </a:xfrm>
        </p:spPr>
        <p:txBody>
          <a:bodyPr>
            <a:normAutofit/>
          </a:bodyPr>
          <a:lstStyle/>
          <a:p>
            <a:r>
              <a:rPr lang="en-GB" u="sng" dirty="0"/>
              <a:t>Planning:</a:t>
            </a:r>
            <a:br>
              <a:rPr lang="en-GB" u="sng" dirty="0"/>
            </a:br>
            <a:r>
              <a:rPr lang="en-GB" u="sng" dirty="0"/>
              <a:t>Objectives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B94F5-8AFA-1C0F-D41D-5A6868BE86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200" y="2331288"/>
            <a:ext cx="5509684" cy="384091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The Objectives for this application were:</a:t>
            </a:r>
          </a:p>
          <a:p>
            <a:r>
              <a:rPr lang="en-GB" dirty="0"/>
              <a:t>Create an access Token for secure access to the API.</a:t>
            </a:r>
          </a:p>
          <a:p>
            <a:pPr lvl="0"/>
            <a:r>
              <a:rPr lang="en-GB" dirty="0"/>
              <a:t>Retrieval of data from the Spotify API.</a:t>
            </a:r>
          </a:p>
          <a:p>
            <a:pPr lvl="0"/>
            <a:r>
              <a:rPr lang="en-GB" dirty="0"/>
              <a:t>Displaying an artist’s top songs.</a:t>
            </a:r>
          </a:p>
          <a:p>
            <a:pPr lvl="0"/>
            <a:r>
              <a:rPr lang="en-GB" dirty="0"/>
              <a:t>Enabling a search functionality for artists.</a:t>
            </a:r>
          </a:p>
          <a:p>
            <a:pPr lvl="0"/>
            <a:r>
              <a:rPr lang="en-GB" dirty="0"/>
              <a:t>Allow a user to view an artist’s top songs or albums</a:t>
            </a:r>
          </a:p>
          <a:p>
            <a:pPr lvl="0"/>
            <a:r>
              <a:rPr lang="en-GB" dirty="0"/>
              <a:t>Give the whole code repeatability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These basic objectives allow room to expand more of the application in the future!</a:t>
            </a:r>
          </a:p>
          <a:p>
            <a:endParaRPr lang="en-GB" dirty="0"/>
          </a:p>
        </p:txBody>
      </p:sp>
      <p:sp>
        <p:nvSpPr>
          <p:cNvPr id="5129" name="Rectangle 13">
            <a:extLst>
              <a:ext uri="{FF2B5EF4-FFF2-40B4-BE49-F238E27FC236}">
                <a16:creationId xmlns:a16="http://schemas.microsoft.com/office/drawing/2014/main" id="{E99323BC-1B70-447E-A2E4-BD7851671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4245">
            <a:off x="7357309" y="579304"/>
            <a:ext cx="4207231" cy="5687459"/>
          </a:xfrm>
          <a:custGeom>
            <a:avLst/>
            <a:gdLst>
              <a:gd name="connsiteX0" fmla="*/ 0 w 4212976"/>
              <a:gd name="connsiteY0" fmla="*/ 0 h 5687201"/>
              <a:gd name="connsiteX1" fmla="*/ 4212976 w 4212976"/>
              <a:gd name="connsiteY1" fmla="*/ 0 h 5687201"/>
              <a:gd name="connsiteX2" fmla="*/ 4212976 w 4212976"/>
              <a:gd name="connsiteY2" fmla="*/ 5687201 h 5687201"/>
              <a:gd name="connsiteX3" fmla="*/ 0 w 4212976"/>
              <a:gd name="connsiteY3" fmla="*/ 5687201 h 5687201"/>
              <a:gd name="connsiteX4" fmla="*/ 0 w 4212976"/>
              <a:gd name="connsiteY4" fmla="*/ 0 h 5687201"/>
              <a:gd name="connsiteX0" fmla="*/ 0 w 4212976"/>
              <a:gd name="connsiteY0" fmla="*/ 0 h 5687201"/>
              <a:gd name="connsiteX1" fmla="*/ 4212976 w 4212976"/>
              <a:gd name="connsiteY1" fmla="*/ 0 h 5687201"/>
              <a:gd name="connsiteX2" fmla="*/ 4212976 w 4212976"/>
              <a:gd name="connsiteY2" fmla="*/ 5687201 h 5687201"/>
              <a:gd name="connsiteX3" fmla="*/ 22981 w 4212976"/>
              <a:gd name="connsiteY3" fmla="*/ 5686169 h 5687201"/>
              <a:gd name="connsiteX4" fmla="*/ 0 w 4212976"/>
              <a:gd name="connsiteY4" fmla="*/ 0 h 5687201"/>
              <a:gd name="connsiteX0" fmla="*/ 0 w 4207231"/>
              <a:gd name="connsiteY0" fmla="*/ 0 h 5687459"/>
              <a:gd name="connsiteX1" fmla="*/ 4207231 w 4207231"/>
              <a:gd name="connsiteY1" fmla="*/ 258 h 5687459"/>
              <a:gd name="connsiteX2" fmla="*/ 4207231 w 4207231"/>
              <a:gd name="connsiteY2" fmla="*/ 5687459 h 5687459"/>
              <a:gd name="connsiteX3" fmla="*/ 17236 w 4207231"/>
              <a:gd name="connsiteY3" fmla="*/ 5686427 h 5687459"/>
              <a:gd name="connsiteX4" fmla="*/ 0 w 4207231"/>
              <a:gd name="connsiteY4" fmla="*/ 0 h 56874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207231" h="5687459">
                <a:moveTo>
                  <a:pt x="0" y="0"/>
                </a:moveTo>
                <a:lnTo>
                  <a:pt x="4207231" y="258"/>
                </a:lnTo>
                <a:lnTo>
                  <a:pt x="4207231" y="5687459"/>
                </a:lnTo>
                <a:lnTo>
                  <a:pt x="17236" y="5686427"/>
                </a:lnTo>
                <a:cubicBezTo>
                  <a:pt x="9576" y="3791037"/>
                  <a:pt x="7660" y="1895390"/>
                  <a:pt x="0" y="0"/>
                </a:cubicBezTo>
                <a:close/>
              </a:path>
            </a:pathLst>
          </a:cu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31" name="Freeform: Shape 5130">
            <a:extLst>
              <a:ext uri="{FF2B5EF4-FFF2-40B4-BE49-F238E27FC236}">
                <a16:creationId xmlns:a16="http://schemas.microsoft.com/office/drawing/2014/main" id="{1FFF5263-8C19-4573-8C94-FC74D1ED10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61469">
            <a:off x="7347250" y="569415"/>
            <a:ext cx="4259614" cy="5705181"/>
          </a:xfrm>
          <a:custGeom>
            <a:avLst/>
            <a:gdLst>
              <a:gd name="connsiteX0" fmla="*/ 412307 w 4662328"/>
              <a:gd name="connsiteY0" fmla="*/ 0 h 5549975"/>
              <a:gd name="connsiteX1" fmla="*/ 3414493 w 4662328"/>
              <a:gd name="connsiteY1" fmla="*/ 171842 h 5549975"/>
              <a:gd name="connsiteX2" fmla="*/ 4243304 w 4662328"/>
              <a:gd name="connsiteY2" fmla="*/ 226950 h 5549975"/>
              <a:gd name="connsiteX3" fmla="*/ 4616498 w 4662328"/>
              <a:gd name="connsiteY3" fmla="*/ 247374 h 5549975"/>
              <a:gd name="connsiteX4" fmla="*/ 4644377 w 4662328"/>
              <a:gd name="connsiteY4" fmla="*/ 269179 h 5549975"/>
              <a:gd name="connsiteX5" fmla="*/ 4642603 w 4662328"/>
              <a:gd name="connsiteY5" fmla="*/ 300930 h 5549975"/>
              <a:gd name="connsiteX6" fmla="*/ 4645525 w 4662328"/>
              <a:gd name="connsiteY6" fmla="*/ 302647 h 5549975"/>
              <a:gd name="connsiteX7" fmla="*/ 4661951 w 4662328"/>
              <a:gd name="connsiteY7" fmla="*/ 334222 h 5549975"/>
              <a:gd name="connsiteX8" fmla="*/ 4639690 w 4662328"/>
              <a:gd name="connsiteY8" fmla="*/ 391868 h 5549975"/>
              <a:gd name="connsiteX9" fmla="*/ 4636202 w 4662328"/>
              <a:gd name="connsiteY9" fmla="*/ 415489 h 5549975"/>
              <a:gd name="connsiteX10" fmla="*/ 4631097 w 4662328"/>
              <a:gd name="connsiteY10" fmla="*/ 506828 h 5549975"/>
              <a:gd name="connsiteX11" fmla="*/ 4630447 w 4662328"/>
              <a:gd name="connsiteY11" fmla="*/ 553245 h 5549975"/>
              <a:gd name="connsiteX12" fmla="*/ 4627348 w 4662328"/>
              <a:gd name="connsiteY12" fmla="*/ 581709 h 5549975"/>
              <a:gd name="connsiteX13" fmla="*/ 4626679 w 4662328"/>
              <a:gd name="connsiteY13" fmla="*/ 585890 h 5549975"/>
              <a:gd name="connsiteX14" fmla="*/ 4613742 w 4662328"/>
              <a:gd name="connsiteY14" fmla="*/ 817404 h 5549975"/>
              <a:gd name="connsiteX15" fmla="*/ 4615455 w 4662328"/>
              <a:gd name="connsiteY15" fmla="*/ 822238 h 5549975"/>
              <a:gd name="connsiteX16" fmla="*/ 4613304 w 4662328"/>
              <a:gd name="connsiteY16" fmla="*/ 846069 h 5549975"/>
              <a:gd name="connsiteX17" fmla="*/ 4611704 w 4662328"/>
              <a:gd name="connsiteY17" fmla="*/ 853854 h 5549975"/>
              <a:gd name="connsiteX18" fmla="*/ 4605466 w 4662328"/>
              <a:gd name="connsiteY18" fmla="*/ 965485 h 5549975"/>
              <a:gd name="connsiteX19" fmla="*/ 4607543 w 4662328"/>
              <a:gd name="connsiteY19" fmla="*/ 966385 h 5549975"/>
              <a:gd name="connsiteX20" fmla="*/ 4611662 w 4662328"/>
              <a:gd name="connsiteY20" fmla="*/ 1002567 h 5549975"/>
              <a:gd name="connsiteX21" fmla="*/ 4606864 w 4662328"/>
              <a:gd name="connsiteY21" fmla="*/ 1101094 h 5549975"/>
              <a:gd name="connsiteX22" fmla="*/ 4606759 w 4662328"/>
              <a:gd name="connsiteY22" fmla="*/ 1159389 h 5549975"/>
              <a:gd name="connsiteX23" fmla="*/ 4611062 w 4662328"/>
              <a:gd name="connsiteY23" fmla="*/ 1180505 h 5549975"/>
              <a:gd name="connsiteX24" fmla="*/ 4614152 w 4662328"/>
              <a:gd name="connsiteY24" fmla="*/ 1210687 h 5549975"/>
              <a:gd name="connsiteX25" fmla="*/ 4622969 w 4662328"/>
              <a:gd name="connsiteY25" fmla="*/ 1263157 h 5549975"/>
              <a:gd name="connsiteX26" fmla="*/ 4625246 w 4662328"/>
              <a:gd name="connsiteY26" fmla="*/ 1313374 h 5549975"/>
              <a:gd name="connsiteX27" fmla="*/ 4624366 w 4662328"/>
              <a:gd name="connsiteY27" fmla="*/ 1347004 h 5549975"/>
              <a:gd name="connsiteX28" fmla="*/ 4623903 w 4662328"/>
              <a:gd name="connsiteY28" fmla="*/ 1351864 h 5549975"/>
              <a:gd name="connsiteX29" fmla="*/ 4614784 w 4662328"/>
              <a:gd name="connsiteY29" fmla="*/ 1391762 h 5549975"/>
              <a:gd name="connsiteX30" fmla="*/ 4618048 w 4662328"/>
              <a:gd name="connsiteY30" fmla="*/ 1395707 h 5549975"/>
              <a:gd name="connsiteX31" fmla="*/ 4620890 w 4662328"/>
              <a:gd name="connsiteY31" fmla="*/ 1408524 h 5549975"/>
              <a:gd name="connsiteX32" fmla="*/ 4616149 w 4662328"/>
              <a:gd name="connsiteY32" fmla="*/ 1419109 h 5549975"/>
              <a:gd name="connsiteX33" fmla="*/ 4605965 w 4662328"/>
              <a:gd name="connsiteY33" fmla="*/ 1469337 h 5549975"/>
              <a:gd name="connsiteX34" fmla="*/ 4595068 w 4662328"/>
              <a:gd name="connsiteY34" fmla="*/ 1543038 h 5549975"/>
              <a:gd name="connsiteX35" fmla="*/ 4590187 w 4662328"/>
              <a:gd name="connsiteY35" fmla="*/ 1553997 h 5549975"/>
              <a:gd name="connsiteX36" fmla="*/ 4575759 w 4662328"/>
              <a:gd name="connsiteY36" fmla="*/ 1626071 h 5549975"/>
              <a:gd name="connsiteX37" fmla="*/ 4572044 w 4662328"/>
              <a:gd name="connsiteY37" fmla="*/ 1664103 h 5549975"/>
              <a:gd name="connsiteX38" fmla="*/ 4575704 w 4662328"/>
              <a:gd name="connsiteY38" fmla="*/ 1668558 h 5549975"/>
              <a:gd name="connsiteX39" fmla="*/ 4574054 w 4662328"/>
              <a:gd name="connsiteY39" fmla="*/ 1679756 h 5549975"/>
              <a:gd name="connsiteX40" fmla="*/ 4574466 w 4662328"/>
              <a:gd name="connsiteY40" fmla="*/ 1682815 h 5549975"/>
              <a:gd name="connsiteX41" fmla="*/ 4575977 w 4662328"/>
              <a:gd name="connsiteY41" fmla="*/ 1700268 h 5549975"/>
              <a:gd name="connsiteX42" fmla="*/ 4564507 w 4662328"/>
              <a:gd name="connsiteY42" fmla="*/ 1735163 h 5549975"/>
              <a:gd name="connsiteX43" fmla="*/ 4562447 w 4662328"/>
              <a:gd name="connsiteY43" fmla="*/ 1735289 h 5549975"/>
              <a:gd name="connsiteX44" fmla="*/ 4553949 w 4662328"/>
              <a:gd name="connsiteY44" fmla="*/ 1887374 h 5549975"/>
              <a:gd name="connsiteX45" fmla="*/ 4562640 w 4662328"/>
              <a:gd name="connsiteY45" fmla="*/ 1911536 h 5549975"/>
              <a:gd name="connsiteX46" fmla="*/ 4564918 w 4662328"/>
              <a:gd name="connsiteY46" fmla="*/ 1961755 h 5549975"/>
              <a:gd name="connsiteX47" fmla="*/ 4564037 w 4662328"/>
              <a:gd name="connsiteY47" fmla="*/ 1995384 h 5549975"/>
              <a:gd name="connsiteX48" fmla="*/ 4563575 w 4662328"/>
              <a:gd name="connsiteY48" fmla="*/ 2000244 h 5549975"/>
              <a:gd name="connsiteX49" fmla="*/ 4554455 w 4662328"/>
              <a:gd name="connsiteY49" fmla="*/ 2040142 h 5549975"/>
              <a:gd name="connsiteX50" fmla="*/ 4557720 w 4662328"/>
              <a:gd name="connsiteY50" fmla="*/ 2044087 h 5549975"/>
              <a:gd name="connsiteX51" fmla="*/ 4560561 w 4662328"/>
              <a:gd name="connsiteY51" fmla="*/ 2056904 h 5549975"/>
              <a:gd name="connsiteX52" fmla="*/ 4555820 w 4662328"/>
              <a:gd name="connsiteY52" fmla="*/ 2067489 h 5549975"/>
              <a:gd name="connsiteX53" fmla="*/ 4545636 w 4662328"/>
              <a:gd name="connsiteY53" fmla="*/ 2117719 h 5549975"/>
              <a:gd name="connsiteX54" fmla="*/ 4538305 w 4662328"/>
              <a:gd name="connsiteY54" fmla="*/ 2167300 h 5549975"/>
              <a:gd name="connsiteX55" fmla="*/ 4482222 w 4662328"/>
              <a:gd name="connsiteY55" fmla="*/ 3223633 h 5549975"/>
              <a:gd name="connsiteX56" fmla="*/ 4469436 w 4662328"/>
              <a:gd name="connsiteY56" fmla="*/ 3477281 h 5549975"/>
              <a:gd name="connsiteX57" fmla="*/ 4458351 w 4662328"/>
              <a:gd name="connsiteY57" fmla="*/ 3639984 h 5549975"/>
              <a:gd name="connsiteX58" fmla="*/ 4367590 w 4662328"/>
              <a:gd name="connsiteY58" fmla="*/ 5278921 h 5549975"/>
              <a:gd name="connsiteX59" fmla="*/ 4372888 w 4662328"/>
              <a:gd name="connsiteY59" fmla="*/ 5315626 h 5549975"/>
              <a:gd name="connsiteX60" fmla="*/ 4376422 w 4662328"/>
              <a:gd name="connsiteY60" fmla="*/ 5350090 h 5549975"/>
              <a:gd name="connsiteX61" fmla="*/ 4379254 w 4662328"/>
              <a:gd name="connsiteY61" fmla="*/ 5450399 h 5549975"/>
              <a:gd name="connsiteX62" fmla="*/ 4360697 w 4662328"/>
              <a:gd name="connsiteY62" fmla="*/ 5484804 h 5549975"/>
              <a:gd name="connsiteX63" fmla="*/ 4356045 w 4662328"/>
              <a:gd name="connsiteY63" fmla="*/ 5487504 h 5549975"/>
              <a:gd name="connsiteX64" fmla="*/ 4352588 w 4662328"/>
              <a:gd name="connsiteY64" fmla="*/ 5549951 h 5549975"/>
              <a:gd name="connsiteX65" fmla="*/ 121904 w 4662328"/>
              <a:gd name="connsiteY65" fmla="*/ 5314089 h 5549975"/>
              <a:gd name="connsiteX66" fmla="*/ 125710 w 4662328"/>
              <a:gd name="connsiteY66" fmla="*/ 5243704 h 5549975"/>
              <a:gd name="connsiteX67" fmla="*/ 113205 w 4662328"/>
              <a:gd name="connsiteY67" fmla="*/ 5239903 h 5549975"/>
              <a:gd name="connsiteX68" fmla="*/ 117425 w 4662328"/>
              <a:gd name="connsiteY68" fmla="*/ 5233298 h 5549975"/>
              <a:gd name="connsiteX69" fmla="*/ 117694 w 4662328"/>
              <a:gd name="connsiteY69" fmla="*/ 5230552 h 5549975"/>
              <a:gd name="connsiteX70" fmla="*/ 117964 w 4662328"/>
              <a:gd name="connsiteY70" fmla="*/ 5227804 h 5549975"/>
              <a:gd name="connsiteX71" fmla="*/ 118501 w 4662328"/>
              <a:gd name="connsiteY71" fmla="*/ 5222308 h 5549975"/>
              <a:gd name="connsiteX72" fmla="*/ 118186 w 4662328"/>
              <a:gd name="connsiteY72" fmla="*/ 5216405 h 5549975"/>
              <a:gd name="connsiteX73" fmla="*/ 117602 w 4662328"/>
              <a:gd name="connsiteY73" fmla="*/ 5213249 h 5549975"/>
              <a:gd name="connsiteX74" fmla="*/ 117871 w 4662328"/>
              <a:gd name="connsiteY74" fmla="*/ 5210500 h 5549975"/>
              <a:gd name="connsiteX75" fmla="*/ 117555 w 4662328"/>
              <a:gd name="connsiteY75" fmla="*/ 5204597 h 5549975"/>
              <a:gd name="connsiteX76" fmla="*/ 116972 w 4662328"/>
              <a:gd name="connsiteY76" fmla="*/ 5201441 h 5549975"/>
              <a:gd name="connsiteX77" fmla="*/ 116342 w 4662328"/>
              <a:gd name="connsiteY77" fmla="*/ 5189632 h 5549975"/>
              <a:gd name="connsiteX78" fmla="*/ 115758 w 4662328"/>
              <a:gd name="connsiteY78" fmla="*/ 5186477 h 5549975"/>
              <a:gd name="connsiteX79" fmla="*/ 116026 w 4662328"/>
              <a:gd name="connsiteY79" fmla="*/ 5183728 h 5549975"/>
              <a:gd name="connsiteX80" fmla="*/ 114591 w 4662328"/>
              <a:gd name="connsiteY80" fmla="*/ 5180163 h 5549975"/>
              <a:gd name="connsiteX81" fmla="*/ 131086 w 4662328"/>
              <a:gd name="connsiteY81" fmla="*/ 5144275 h 5549975"/>
              <a:gd name="connsiteX82" fmla="*/ 152522 w 4662328"/>
              <a:gd name="connsiteY82" fmla="*/ 4747825 h 5549975"/>
              <a:gd name="connsiteX83" fmla="*/ 0 w 4662328"/>
              <a:gd name="connsiteY83" fmla="*/ 4747825 h 5549975"/>
              <a:gd name="connsiteX84" fmla="*/ 0 w 4662328"/>
              <a:gd name="connsiteY84" fmla="*/ 3811601 h 5549975"/>
              <a:gd name="connsiteX85" fmla="*/ 110031 w 4662328"/>
              <a:gd name="connsiteY85" fmla="*/ 3811601 h 5549975"/>
              <a:gd name="connsiteX0" fmla="*/ 412307 w 4662328"/>
              <a:gd name="connsiteY0" fmla="*/ 0 h 5549975"/>
              <a:gd name="connsiteX1" fmla="*/ 3414493 w 4662328"/>
              <a:gd name="connsiteY1" fmla="*/ 171842 h 5549975"/>
              <a:gd name="connsiteX2" fmla="*/ 4243304 w 4662328"/>
              <a:gd name="connsiteY2" fmla="*/ 226950 h 5549975"/>
              <a:gd name="connsiteX3" fmla="*/ 4616498 w 4662328"/>
              <a:gd name="connsiteY3" fmla="*/ 247374 h 5549975"/>
              <a:gd name="connsiteX4" fmla="*/ 4644377 w 4662328"/>
              <a:gd name="connsiteY4" fmla="*/ 269179 h 5549975"/>
              <a:gd name="connsiteX5" fmla="*/ 4642603 w 4662328"/>
              <a:gd name="connsiteY5" fmla="*/ 300930 h 5549975"/>
              <a:gd name="connsiteX6" fmla="*/ 4645525 w 4662328"/>
              <a:gd name="connsiteY6" fmla="*/ 302647 h 5549975"/>
              <a:gd name="connsiteX7" fmla="*/ 4661951 w 4662328"/>
              <a:gd name="connsiteY7" fmla="*/ 334222 h 5549975"/>
              <a:gd name="connsiteX8" fmla="*/ 4639690 w 4662328"/>
              <a:gd name="connsiteY8" fmla="*/ 391868 h 5549975"/>
              <a:gd name="connsiteX9" fmla="*/ 4636202 w 4662328"/>
              <a:gd name="connsiteY9" fmla="*/ 415489 h 5549975"/>
              <a:gd name="connsiteX10" fmla="*/ 4631097 w 4662328"/>
              <a:gd name="connsiteY10" fmla="*/ 506828 h 5549975"/>
              <a:gd name="connsiteX11" fmla="*/ 4630447 w 4662328"/>
              <a:gd name="connsiteY11" fmla="*/ 553245 h 5549975"/>
              <a:gd name="connsiteX12" fmla="*/ 4627348 w 4662328"/>
              <a:gd name="connsiteY12" fmla="*/ 581709 h 5549975"/>
              <a:gd name="connsiteX13" fmla="*/ 4626679 w 4662328"/>
              <a:gd name="connsiteY13" fmla="*/ 585890 h 5549975"/>
              <a:gd name="connsiteX14" fmla="*/ 4613742 w 4662328"/>
              <a:gd name="connsiteY14" fmla="*/ 817404 h 5549975"/>
              <a:gd name="connsiteX15" fmla="*/ 4615455 w 4662328"/>
              <a:gd name="connsiteY15" fmla="*/ 822238 h 5549975"/>
              <a:gd name="connsiteX16" fmla="*/ 4613304 w 4662328"/>
              <a:gd name="connsiteY16" fmla="*/ 846069 h 5549975"/>
              <a:gd name="connsiteX17" fmla="*/ 4611704 w 4662328"/>
              <a:gd name="connsiteY17" fmla="*/ 853854 h 5549975"/>
              <a:gd name="connsiteX18" fmla="*/ 4605466 w 4662328"/>
              <a:gd name="connsiteY18" fmla="*/ 965485 h 5549975"/>
              <a:gd name="connsiteX19" fmla="*/ 4607543 w 4662328"/>
              <a:gd name="connsiteY19" fmla="*/ 966385 h 5549975"/>
              <a:gd name="connsiteX20" fmla="*/ 4611662 w 4662328"/>
              <a:gd name="connsiteY20" fmla="*/ 1002567 h 5549975"/>
              <a:gd name="connsiteX21" fmla="*/ 4606864 w 4662328"/>
              <a:gd name="connsiteY21" fmla="*/ 1101094 h 5549975"/>
              <a:gd name="connsiteX22" fmla="*/ 4606759 w 4662328"/>
              <a:gd name="connsiteY22" fmla="*/ 1159389 h 5549975"/>
              <a:gd name="connsiteX23" fmla="*/ 4611062 w 4662328"/>
              <a:gd name="connsiteY23" fmla="*/ 1180505 h 5549975"/>
              <a:gd name="connsiteX24" fmla="*/ 4614152 w 4662328"/>
              <a:gd name="connsiteY24" fmla="*/ 1210687 h 5549975"/>
              <a:gd name="connsiteX25" fmla="*/ 4622969 w 4662328"/>
              <a:gd name="connsiteY25" fmla="*/ 1263157 h 5549975"/>
              <a:gd name="connsiteX26" fmla="*/ 4625246 w 4662328"/>
              <a:gd name="connsiteY26" fmla="*/ 1313374 h 5549975"/>
              <a:gd name="connsiteX27" fmla="*/ 4624366 w 4662328"/>
              <a:gd name="connsiteY27" fmla="*/ 1347004 h 5549975"/>
              <a:gd name="connsiteX28" fmla="*/ 4623903 w 4662328"/>
              <a:gd name="connsiteY28" fmla="*/ 1351864 h 5549975"/>
              <a:gd name="connsiteX29" fmla="*/ 4614784 w 4662328"/>
              <a:gd name="connsiteY29" fmla="*/ 1391762 h 5549975"/>
              <a:gd name="connsiteX30" fmla="*/ 4618048 w 4662328"/>
              <a:gd name="connsiteY30" fmla="*/ 1395707 h 5549975"/>
              <a:gd name="connsiteX31" fmla="*/ 4620890 w 4662328"/>
              <a:gd name="connsiteY31" fmla="*/ 1408524 h 5549975"/>
              <a:gd name="connsiteX32" fmla="*/ 4616149 w 4662328"/>
              <a:gd name="connsiteY32" fmla="*/ 1419109 h 5549975"/>
              <a:gd name="connsiteX33" fmla="*/ 4605965 w 4662328"/>
              <a:gd name="connsiteY33" fmla="*/ 1469337 h 5549975"/>
              <a:gd name="connsiteX34" fmla="*/ 4595068 w 4662328"/>
              <a:gd name="connsiteY34" fmla="*/ 1543038 h 5549975"/>
              <a:gd name="connsiteX35" fmla="*/ 4590187 w 4662328"/>
              <a:gd name="connsiteY35" fmla="*/ 1553997 h 5549975"/>
              <a:gd name="connsiteX36" fmla="*/ 4575759 w 4662328"/>
              <a:gd name="connsiteY36" fmla="*/ 1626071 h 5549975"/>
              <a:gd name="connsiteX37" fmla="*/ 4572044 w 4662328"/>
              <a:gd name="connsiteY37" fmla="*/ 1664103 h 5549975"/>
              <a:gd name="connsiteX38" fmla="*/ 4575704 w 4662328"/>
              <a:gd name="connsiteY38" fmla="*/ 1668558 h 5549975"/>
              <a:gd name="connsiteX39" fmla="*/ 4574054 w 4662328"/>
              <a:gd name="connsiteY39" fmla="*/ 1679756 h 5549975"/>
              <a:gd name="connsiteX40" fmla="*/ 4574466 w 4662328"/>
              <a:gd name="connsiteY40" fmla="*/ 1682815 h 5549975"/>
              <a:gd name="connsiteX41" fmla="*/ 4575977 w 4662328"/>
              <a:gd name="connsiteY41" fmla="*/ 1700268 h 5549975"/>
              <a:gd name="connsiteX42" fmla="*/ 4564507 w 4662328"/>
              <a:gd name="connsiteY42" fmla="*/ 1735163 h 5549975"/>
              <a:gd name="connsiteX43" fmla="*/ 4562447 w 4662328"/>
              <a:gd name="connsiteY43" fmla="*/ 1735289 h 5549975"/>
              <a:gd name="connsiteX44" fmla="*/ 4553949 w 4662328"/>
              <a:gd name="connsiteY44" fmla="*/ 1887374 h 5549975"/>
              <a:gd name="connsiteX45" fmla="*/ 4562640 w 4662328"/>
              <a:gd name="connsiteY45" fmla="*/ 1911536 h 5549975"/>
              <a:gd name="connsiteX46" fmla="*/ 4564918 w 4662328"/>
              <a:gd name="connsiteY46" fmla="*/ 1961755 h 5549975"/>
              <a:gd name="connsiteX47" fmla="*/ 4564037 w 4662328"/>
              <a:gd name="connsiteY47" fmla="*/ 1995384 h 5549975"/>
              <a:gd name="connsiteX48" fmla="*/ 4563575 w 4662328"/>
              <a:gd name="connsiteY48" fmla="*/ 2000244 h 5549975"/>
              <a:gd name="connsiteX49" fmla="*/ 4554455 w 4662328"/>
              <a:gd name="connsiteY49" fmla="*/ 2040142 h 5549975"/>
              <a:gd name="connsiteX50" fmla="*/ 4557720 w 4662328"/>
              <a:gd name="connsiteY50" fmla="*/ 2044087 h 5549975"/>
              <a:gd name="connsiteX51" fmla="*/ 4560561 w 4662328"/>
              <a:gd name="connsiteY51" fmla="*/ 2056904 h 5549975"/>
              <a:gd name="connsiteX52" fmla="*/ 4555820 w 4662328"/>
              <a:gd name="connsiteY52" fmla="*/ 2067489 h 5549975"/>
              <a:gd name="connsiteX53" fmla="*/ 4545636 w 4662328"/>
              <a:gd name="connsiteY53" fmla="*/ 2117719 h 5549975"/>
              <a:gd name="connsiteX54" fmla="*/ 4538305 w 4662328"/>
              <a:gd name="connsiteY54" fmla="*/ 2167300 h 5549975"/>
              <a:gd name="connsiteX55" fmla="*/ 4482222 w 4662328"/>
              <a:gd name="connsiteY55" fmla="*/ 3223633 h 5549975"/>
              <a:gd name="connsiteX56" fmla="*/ 4469436 w 4662328"/>
              <a:gd name="connsiteY56" fmla="*/ 3477281 h 5549975"/>
              <a:gd name="connsiteX57" fmla="*/ 4458351 w 4662328"/>
              <a:gd name="connsiteY57" fmla="*/ 3639984 h 5549975"/>
              <a:gd name="connsiteX58" fmla="*/ 4367590 w 4662328"/>
              <a:gd name="connsiteY58" fmla="*/ 5278921 h 5549975"/>
              <a:gd name="connsiteX59" fmla="*/ 4372888 w 4662328"/>
              <a:gd name="connsiteY59" fmla="*/ 5315626 h 5549975"/>
              <a:gd name="connsiteX60" fmla="*/ 4376422 w 4662328"/>
              <a:gd name="connsiteY60" fmla="*/ 5350090 h 5549975"/>
              <a:gd name="connsiteX61" fmla="*/ 4379254 w 4662328"/>
              <a:gd name="connsiteY61" fmla="*/ 5450399 h 5549975"/>
              <a:gd name="connsiteX62" fmla="*/ 4360697 w 4662328"/>
              <a:gd name="connsiteY62" fmla="*/ 5484804 h 5549975"/>
              <a:gd name="connsiteX63" fmla="*/ 4356045 w 4662328"/>
              <a:gd name="connsiteY63" fmla="*/ 5487504 h 5549975"/>
              <a:gd name="connsiteX64" fmla="*/ 4352588 w 4662328"/>
              <a:gd name="connsiteY64" fmla="*/ 5549951 h 5549975"/>
              <a:gd name="connsiteX65" fmla="*/ 121904 w 4662328"/>
              <a:gd name="connsiteY65" fmla="*/ 5314089 h 5549975"/>
              <a:gd name="connsiteX66" fmla="*/ 125710 w 4662328"/>
              <a:gd name="connsiteY66" fmla="*/ 5243704 h 5549975"/>
              <a:gd name="connsiteX67" fmla="*/ 113205 w 4662328"/>
              <a:gd name="connsiteY67" fmla="*/ 5239903 h 5549975"/>
              <a:gd name="connsiteX68" fmla="*/ 117425 w 4662328"/>
              <a:gd name="connsiteY68" fmla="*/ 5233298 h 5549975"/>
              <a:gd name="connsiteX69" fmla="*/ 117694 w 4662328"/>
              <a:gd name="connsiteY69" fmla="*/ 5230552 h 5549975"/>
              <a:gd name="connsiteX70" fmla="*/ 117964 w 4662328"/>
              <a:gd name="connsiteY70" fmla="*/ 5227804 h 5549975"/>
              <a:gd name="connsiteX71" fmla="*/ 118501 w 4662328"/>
              <a:gd name="connsiteY71" fmla="*/ 5222308 h 5549975"/>
              <a:gd name="connsiteX72" fmla="*/ 118186 w 4662328"/>
              <a:gd name="connsiteY72" fmla="*/ 5216405 h 5549975"/>
              <a:gd name="connsiteX73" fmla="*/ 117602 w 4662328"/>
              <a:gd name="connsiteY73" fmla="*/ 5213249 h 5549975"/>
              <a:gd name="connsiteX74" fmla="*/ 117871 w 4662328"/>
              <a:gd name="connsiteY74" fmla="*/ 5210500 h 5549975"/>
              <a:gd name="connsiteX75" fmla="*/ 117555 w 4662328"/>
              <a:gd name="connsiteY75" fmla="*/ 5204597 h 5549975"/>
              <a:gd name="connsiteX76" fmla="*/ 116972 w 4662328"/>
              <a:gd name="connsiteY76" fmla="*/ 5201441 h 5549975"/>
              <a:gd name="connsiteX77" fmla="*/ 116342 w 4662328"/>
              <a:gd name="connsiteY77" fmla="*/ 5189632 h 5549975"/>
              <a:gd name="connsiteX78" fmla="*/ 115758 w 4662328"/>
              <a:gd name="connsiteY78" fmla="*/ 5186477 h 5549975"/>
              <a:gd name="connsiteX79" fmla="*/ 116026 w 4662328"/>
              <a:gd name="connsiteY79" fmla="*/ 5183728 h 5549975"/>
              <a:gd name="connsiteX80" fmla="*/ 114591 w 4662328"/>
              <a:gd name="connsiteY80" fmla="*/ 5180163 h 5549975"/>
              <a:gd name="connsiteX81" fmla="*/ 131086 w 4662328"/>
              <a:gd name="connsiteY81" fmla="*/ 5144275 h 5549975"/>
              <a:gd name="connsiteX82" fmla="*/ 152522 w 4662328"/>
              <a:gd name="connsiteY82" fmla="*/ 4747825 h 5549975"/>
              <a:gd name="connsiteX83" fmla="*/ 0 w 4662328"/>
              <a:gd name="connsiteY83" fmla="*/ 4747825 h 5549975"/>
              <a:gd name="connsiteX84" fmla="*/ 110031 w 4662328"/>
              <a:gd name="connsiteY84" fmla="*/ 3811601 h 5549975"/>
              <a:gd name="connsiteX85" fmla="*/ 412307 w 4662328"/>
              <a:gd name="connsiteY85" fmla="*/ 0 h 5549975"/>
              <a:gd name="connsiteX0" fmla="*/ 302276 w 4552297"/>
              <a:gd name="connsiteY0" fmla="*/ 0 h 5549975"/>
              <a:gd name="connsiteX1" fmla="*/ 3304462 w 4552297"/>
              <a:gd name="connsiteY1" fmla="*/ 171842 h 5549975"/>
              <a:gd name="connsiteX2" fmla="*/ 4133273 w 4552297"/>
              <a:gd name="connsiteY2" fmla="*/ 226950 h 5549975"/>
              <a:gd name="connsiteX3" fmla="*/ 4506467 w 4552297"/>
              <a:gd name="connsiteY3" fmla="*/ 247374 h 5549975"/>
              <a:gd name="connsiteX4" fmla="*/ 4534346 w 4552297"/>
              <a:gd name="connsiteY4" fmla="*/ 269179 h 5549975"/>
              <a:gd name="connsiteX5" fmla="*/ 4532572 w 4552297"/>
              <a:gd name="connsiteY5" fmla="*/ 300930 h 5549975"/>
              <a:gd name="connsiteX6" fmla="*/ 4535494 w 4552297"/>
              <a:gd name="connsiteY6" fmla="*/ 302647 h 5549975"/>
              <a:gd name="connsiteX7" fmla="*/ 4551920 w 4552297"/>
              <a:gd name="connsiteY7" fmla="*/ 334222 h 5549975"/>
              <a:gd name="connsiteX8" fmla="*/ 4529659 w 4552297"/>
              <a:gd name="connsiteY8" fmla="*/ 391868 h 5549975"/>
              <a:gd name="connsiteX9" fmla="*/ 4526171 w 4552297"/>
              <a:gd name="connsiteY9" fmla="*/ 415489 h 5549975"/>
              <a:gd name="connsiteX10" fmla="*/ 4521066 w 4552297"/>
              <a:gd name="connsiteY10" fmla="*/ 506828 h 5549975"/>
              <a:gd name="connsiteX11" fmla="*/ 4520416 w 4552297"/>
              <a:gd name="connsiteY11" fmla="*/ 553245 h 5549975"/>
              <a:gd name="connsiteX12" fmla="*/ 4517317 w 4552297"/>
              <a:gd name="connsiteY12" fmla="*/ 581709 h 5549975"/>
              <a:gd name="connsiteX13" fmla="*/ 4516648 w 4552297"/>
              <a:gd name="connsiteY13" fmla="*/ 585890 h 5549975"/>
              <a:gd name="connsiteX14" fmla="*/ 4503711 w 4552297"/>
              <a:gd name="connsiteY14" fmla="*/ 817404 h 5549975"/>
              <a:gd name="connsiteX15" fmla="*/ 4505424 w 4552297"/>
              <a:gd name="connsiteY15" fmla="*/ 822238 h 5549975"/>
              <a:gd name="connsiteX16" fmla="*/ 4503273 w 4552297"/>
              <a:gd name="connsiteY16" fmla="*/ 846069 h 5549975"/>
              <a:gd name="connsiteX17" fmla="*/ 4501673 w 4552297"/>
              <a:gd name="connsiteY17" fmla="*/ 853854 h 5549975"/>
              <a:gd name="connsiteX18" fmla="*/ 4495435 w 4552297"/>
              <a:gd name="connsiteY18" fmla="*/ 965485 h 5549975"/>
              <a:gd name="connsiteX19" fmla="*/ 4497512 w 4552297"/>
              <a:gd name="connsiteY19" fmla="*/ 966385 h 5549975"/>
              <a:gd name="connsiteX20" fmla="*/ 4501631 w 4552297"/>
              <a:gd name="connsiteY20" fmla="*/ 1002567 h 5549975"/>
              <a:gd name="connsiteX21" fmla="*/ 4496833 w 4552297"/>
              <a:gd name="connsiteY21" fmla="*/ 1101094 h 5549975"/>
              <a:gd name="connsiteX22" fmla="*/ 4496728 w 4552297"/>
              <a:gd name="connsiteY22" fmla="*/ 1159389 h 5549975"/>
              <a:gd name="connsiteX23" fmla="*/ 4501031 w 4552297"/>
              <a:gd name="connsiteY23" fmla="*/ 1180505 h 5549975"/>
              <a:gd name="connsiteX24" fmla="*/ 4504121 w 4552297"/>
              <a:gd name="connsiteY24" fmla="*/ 1210687 h 5549975"/>
              <a:gd name="connsiteX25" fmla="*/ 4512938 w 4552297"/>
              <a:gd name="connsiteY25" fmla="*/ 1263157 h 5549975"/>
              <a:gd name="connsiteX26" fmla="*/ 4515215 w 4552297"/>
              <a:gd name="connsiteY26" fmla="*/ 1313374 h 5549975"/>
              <a:gd name="connsiteX27" fmla="*/ 4514335 w 4552297"/>
              <a:gd name="connsiteY27" fmla="*/ 1347004 h 5549975"/>
              <a:gd name="connsiteX28" fmla="*/ 4513872 w 4552297"/>
              <a:gd name="connsiteY28" fmla="*/ 1351864 h 5549975"/>
              <a:gd name="connsiteX29" fmla="*/ 4504753 w 4552297"/>
              <a:gd name="connsiteY29" fmla="*/ 1391762 h 5549975"/>
              <a:gd name="connsiteX30" fmla="*/ 4508017 w 4552297"/>
              <a:gd name="connsiteY30" fmla="*/ 1395707 h 5549975"/>
              <a:gd name="connsiteX31" fmla="*/ 4510859 w 4552297"/>
              <a:gd name="connsiteY31" fmla="*/ 1408524 h 5549975"/>
              <a:gd name="connsiteX32" fmla="*/ 4506118 w 4552297"/>
              <a:gd name="connsiteY32" fmla="*/ 1419109 h 5549975"/>
              <a:gd name="connsiteX33" fmla="*/ 4495934 w 4552297"/>
              <a:gd name="connsiteY33" fmla="*/ 1469337 h 5549975"/>
              <a:gd name="connsiteX34" fmla="*/ 4485037 w 4552297"/>
              <a:gd name="connsiteY34" fmla="*/ 1543038 h 5549975"/>
              <a:gd name="connsiteX35" fmla="*/ 4480156 w 4552297"/>
              <a:gd name="connsiteY35" fmla="*/ 1553997 h 5549975"/>
              <a:gd name="connsiteX36" fmla="*/ 4465728 w 4552297"/>
              <a:gd name="connsiteY36" fmla="*/ 1626071 h 5549975"/>
              <a:gd name="connsiteX37" fmla="*/ 4462013 w 4552297"/>
              <a:gd name="connsiteY37" fmla="*/ 1664103 h 5549975"/>
              <a:gd name="connsiteX38" fmla="*/ 4465673 w 4552297"/>
              <a:gd name="connsiteY38" fmla="*/ 1668558 h 5549975"/>
              <a:gd name="connsiteX39" fmla="*/ 4464023 w 4552297"/>
              <a:gd name="connsiteY39" fmla="*/ 1679756 h 5549975"/>
              <a:gd name="connsiteX40" fmla="*/ 4464435 w 4552297"/>
              <a:gd name="connsiteY40" fmla="*/ 1682815 h 5549975"/>
              <a:gd name="connsiteX41" fmla="*/ 4465946 w 4552297"/>
              <a:gd name="connsiteY41" fmla="*/ 1700268 h 5549975"/>
              <a:gd name="connsiteX42" fmla="*/ 4454476 w 4552297"/>
              <a:gd name="connsiteY42" fmla="*/ 1735163 h 5549975"/>
              <a:gd name="connsiteX43" fmla="*/ 4452416 w 4552297"/>
              <a:gd name="connsiteY43" fmla="*/ 1735289 h 5549975"/>
              <a:gd name="connsiteX44" fmla="*/ 4443918 w 4552297"/>
              <a:gd name="connsiteY44" fmla="*/ 1887374 h 5549975"/>
              <a:gd name="connsiteX45" fmla="*/ 4452609 w 4552297"/>
              <a:gd name="connsiteY45" fmla="*/ 1911536 h 5549975"/>
              <a:gd name="connsiteX46" fmla="*/ 4454887 w 4552297"/>
              <a:gd name="connsiteY46" fmla="*/ 1961755 h 5549975"/>
              <a:gd name="connsiteX47" fmla="*/ 4454006 w 4552297"/>
              <a:gd name="connsiteY47" fmla="*/ 1995384 h 5549975"/>
              <a:gd name="connsiteX48" fmla="*/ 4453544 w 4552297"/>
              <a:gd name="connsiteY48" fmla="*/ 2000244 h 5549975"/>
              <a:gd name="connsiteX49" fmla="*/ 4444424 w 4552297"/>
              <a:gd name="connsiteY49" fmla="*/ 2040142 h 5549975"/>
              <a:gd name="connsiteX50" fmla="*/ 4447689 w 4552297"/>
              <a:gd name="connsiteY50" fmla="*/ 2044087 h 5549975"/>
              <a:gd name="connsiteX51" fmla="*/ 4450530 w 4552297"/>
              <a:gd name="connsiteY51" fmla="*/ 2056904 h 5549975"/>
              <a:gd name="connsiteX52" fmla="*/ 4445789 w 4552297"/>
              <a:gd name="connsiteY52" fmla="*/ 2067489 h 5549975"/>
              <a:gd name="connsiteX53" fmla="*/ 4435605 w 4552297"/>
              <a:gd name="connsiteY53" fmla="*/ 2117719 h 5549975"/>
              <a:gd name="connsiteX54" fmla="*/ 4428274 w 4552297"/>
              <a:gd name="connsiteY54" fmla="*/ 2167300 h 5549975"/>
              <a:gd name="connsiteX55" fmla="*/ 4372191 w 4552297"/>
              <a:gd name="connsiteY55" fmla="*/ 3223633 h 5549975"/>
              <a:gd name="connsiteX56" fmla="*/ 4359405 w 4552297"/>
              <a:gd name="connsiteY56" fmla="*/ 3477281 h 5549975"/>
              <a:gd name="connsiteX57" fmla="*/ 4348320 w 4552297"/>
              <a:gd name="connsiteY57" fmla="*/ 3639984 h 5549975"/>
              <a:gd name="connsiteX58" fmla="*/ 4257559 w 4552297"/>
              <a:gd name="connsiteY58" fmla="*/ 5278921 h 5549975"/>
              <a:gd name="connsiteX59" fmla="*/ 4262857 w 4552297"/>
              <a:gd name="connsiteY59" fmla="*/ 5315626 h 5549975"/>
              <a:gd name="connsiteX60" fmla="*/ 4266391 w 4552297"/>
              <a:gd name="connsiteY60" fmla="*/ 5350090 h 5549975"/>
              <a:gd name="connsiteX61" fmla="*/ 4269223 w 4552297"/>
              <a:gd name="connsiteY61" fmla="*/ 5450399 h 5549975"/>
              <a:gd name="connsiteX62" fmla="*/ 4250666 w 4552297"/>
              <a:gd name="connsiteY62" fmla="*/ 5484804 h 5549975"/>
              <a:gd name="connsiteX63" fmla="*/ 4246014 w 4552297"/>
              <a:gd name="connsiteY63" fmla="*/ 5487504 h 5549975"/>
              <a:gd name="connsiteX64" fmla="*/ 4242557 w 4552297"/>
              <a:gd name="connsiteY64" fmla="*/ 5549951 h 5549975"/>
              <a:gd name="connsiteX65" fmla="*/ 11873 w 4552297"/>
              <a:gd name="connsiteY65" fmla="*/ 5314089 h 5549975"/>
              <a:gd name="connsiteX66" fmla="*/ 15679 w 4552297"/>
              <a:gd name="connsiteY66" fmla="*/ 5243704 h 5549975"/>
              <a:gd name="connsiteX67" fmla="*/ 3174 w 4552297"/>
              <a:gd name="connsiteY67" fmla="*/ 5239903 h 5549975"/>
              <a:gd name="connsiteX68" fmla="*/ 7394 w 4552297"/>
              <a:gd name="connsiteY68" fmla="*/ 5233298 h 5549975"/>
              <a:gd name="connsiteX69" fmla="*/ 7663 w 4552297"/>
              <a:gd name="connsiteY69" fmla="*/ 5230552 h 5549975"/>
              <a:gd name="connsiteX70" fmla="*/ 7933 w 4552297"/>
              <a:gd name="connsiteY70" fmla="*/ 5227804 h 5549975"/>
              <a:gd name="connsiteX71" fmla="*/ 8470 w 4552297"/>
              <a:gd name="connsiteY71" fmla="*/ 5222308 h 5549975"/>
              <a:gd name="connsiteX72" fmla="*/ 8155 w 4552297"/>
              <a:gd name="connsiteY72" fmla="*/ 5216405 h 5549975"/>
              <a:gd name="connsiteX73" fmla="*/ 7571 w 4552297"/>
              <a:gd name="connsiteY73" fmla="*/ 5213249 h 5549975"/>
              <a:gd name="connsiteX74" fmla="*/ 7840 w 4552297"/>
              <a:gd name="connsiteY74" fmla="*/ 5210500 h 5549975"/>
              <a:gd name="connsiteX75" fmla="*/ 7524 w 4552297"/>
              <a:gd name="connsiteY75" fmla="*/ 5204597 h 5549975"/>
              <a:gd name="connsiteX76" fmla="*/ 6941 w 4552297"/>
              <a:gd name="connsiteY76" fmla="*/ 5201441 h 5549975"/>
              <a:gd name="connsiteX77" fmla="*/ 6311 w 4552297"/>
              <a:gd name="connsiteY77" fmla="*/ 5189632 h 5549975"/>
              <a:gd name="connsiteX78" fmla="*/ 5727 w 4552297"/>
              <a:gd name="connsiteY78" fmla="*/ 5186477 h 5549975"/>
              <a:gd name="connsiteX79" fmla="*/ 5995 w 4552297"/>
              <a:gd name="connsiteY79" fmla="*/ 5183728 h 5549975"/>
              <a:gd name="connsiteX80" fmla="*/ 4560 w 4552297"/>
              <a:gd name="connsiteY80" fmla="*/ 5180163 h 5549975"/>
              <a:gd name="connsiteX81" fmla="*/ 21055 w 4552297"/>
              <a:gd name="connsiteY81" fmla="*/ 5144275 h 5549975"/>
              <a:gd name="connsiteX82" fmla="*/ 42491 w 4552297"/>
              <a:gd name="connsiteY82" fmla="*/ 4747825 h 5549975"/>
              <a:gd name="connsiteX83" fmla="*/ 0 w 4552297"/>
              <a:gd name="connsiteY83" fmla="*/ 3811601 h 5549975"/>
              <a:gd name="connsiteX84" fmla="*/ 302276 w 4552297"/>
              <a:gd name="connsiteY84" fmla="*/ 0 h 5549975"/>
              <a:gd name="connsiteX0" fmla="*/ 299102 w 4549123"/>
              <a:gd name="connsiteY0" fmla="*/ 0 h 5549975"/>
              <a:gd name="connsiteX1" fmla="*/ 3301288 w 4549123"/>
              <a:gd name="connsiteY1" fmla="*/ 171842 h 5549975"/>
              <a:gd name="connsiteX2" fmla="*/ 4130099 w 4549123"/>
              <a:gd name="connsiteY2" fmla="*/ 226950 h 5549975"/>
              <a:gd name="connsiteX3" fmla="*/ 4503293 w 4549123"/>
              <a:gd name="connsiteY3" fmla="*/ 247374 h 5549975"/>
              <a:gd name="connsiteX4" fmla="*/ 4531172 w 4549123"/>
              <a:gd name="connsiteY4" fmla="*/ 269179 h 5549975"/>
              <a:gd name="connsiteX5" fmla="*/ 4529398 w 4549123"/>
              <a:gd name="connsiteY5" fmla="*/ 300930 h 5549975"/>
              <a:gd name="connsiteX6" fmla="*/ 4532320 w 4549123"/>
              <a:gd name="connsiteY6" fmla="*/ 302647 h 5549975"/>
              <a:gd name="connsiteX7" fmla="*/ 4548746 w 4549123"/>
              <a:gd name="connsiteY7" fmla="*/ 334222 h 5549975"/>
              <a:gd name="connsiteX8" fmla="*/ 4526485 w 4549123"/>
              <a:gd name="connsiteY8" fmla="*/ 391868 h 5549975"/>
              <a:gd name="connsiteX9" fmla="*/ 4522997 w 4549123"/>
              <a:gd name="connsiteY9" fmla="*/ 415489 h 5549975"/>
              <a:gd name="connsiteX10" fmla="*/ 4517892 w 4549123"/>
              <a:gd name="connsiteY10" fmla="*/ 506828 h 5549975"/>
              <a:gd name="connsiteX11" fmla="*/ 4517242 w 4549123"/>
              <a:gd name="connsiteY11" fmla="*/ 553245 h 5549975"/>
              <a:gd name="connsiteX12" fmla="*/ 4514143 w 4549123"/>
              <a:gd name="connsiteY12" fmla="*/ 581709 h 5549975"/>
              <a:gd name="connsiteX13" fmla="*/ 4513474 w 4549123"/>
              <a:gd name="connsiteY13" fmla="*/ 585890 h 5549975"/>
              <a:gd name="connsiteX14" fmla="*/ 4500537 w 4549123"/>
              <a:gd name="connsiteY14" fmla="*/ 817404 h 5549975"/>
              <a:gd name="connsiteX15" fmla="*/ 4502250 w 4549123"/>
              <a:gd name="connsiteY15" fmla="*/ 822238 h 5549975"/>
              <a:gd name="connsiteX16" fmla="*/ 4500099 w 4549123"/>
              <a:gd name="connsiteY16" fmla="*/ 846069 h 5549975"/>
              <a:gd name="connsiteX17" fmla="*/ 4498499 w 4549123"/>
              <a:gd name="connsiteY17" fmla="*/ 853854 h 5549975"/>
              <a:gd name="connsiteX18" fmla="*/ 4492261 w 4549123"/>
              <a:gd name="connsiteY18" fmla="*/ 965485 h 5549975"/>
              <a:gd name="connsiteX19" fmla="*/ 4494338 w 4549123"/>
              <a:gd name="connsiteY19" fmla="*/ 966385 h 5549975"/>
              <a:gd name="connsiteX20" fmla="*/ 4498457 w 4549123"/>
              <a:gd name="connsiteY20" fmla="*/ 1002567 h 5549975"/>
              <a:gd name="connsiteX21" fmla="*/ 4493659 w 4549123"/>
              <a:gd name="connsiteY21" fmla="*/ 1101094 h 5549975"/>
              <a:gd name="connsiteX22" fmla="*/ 4493554 w 4549123"/>
              <a:gd name="connsiteY22" fmla="*/ 1159389 h 5549975"/>
              <a:gd name="connsiteX23" fmla="*/ 4497857 w 4549123"/>
              <a:gd name="connsiteY23" fmla="*/ 1180505 h 5549975"/>
              <a:gd name="connsiteX24" fmla="*/ 4500947 w 4549123"/>
              <a:gd name="connsiteY24" fmla="*/ 1210687 h 5549975"/>
              <a:gd name="connsiteX25" fmla="*/ 4509764 w 4549123"/>
              <a:gd name="connsiteY25" fmla="*/ 1263157 h 5549975"/>
              <a:gd name="connsiteX26" fmla="*/ 4512041 w 4549123"/>
              <a:gd name="connsiteY26" fmla="*/ 1313374 h 5549975"/>
              <a:gd name="connsiteX27" fmla="*/ 4511161 w 4549123"/>
              <a:gd name="connsiteY27" fmla="*/ 1347004 h 5549975"/>
              <a:gd name="connsiteX28" fmla="*/ 4510698 w 4549123"/>
              <a:gd name="connsiteY28" fmla="*/ 1351864 h 5549975"/>
              <a:gd name="connsiteX29" fmla="*/ 4501579 w 4549123"/>
              <a:gd name="connsiteY29" fmla="*/ 1391762 h 5549975"/>
              <a:gd name="connsiteX30" fmla="*/ 4504843 w 4549123"/>
              <a:gd name="connsiteY30" fmla="*/ 1395707 h 5549975"/>
              <a:gd name="connsiteX31" fmla="*/ 4507685 w 4549123"/>
              <a:gd name="connsiteY31" fmla="*/ 1408524 h 5549975"/>
              <a:gd name="connsiteX32" fmla="*/ 4502944 w 4549123"/>
              <a:gd name="connsiteY32" fmla="*/ 1419109 h 5549975"/>
              <a:gd name="connsiteX33" fmla="*/ 4492760 w 4549123"/>
              <a:gd name="connsiteY33" fmla="*/ 1469337 h 5549975"/>
              <a:gd name="connsiteX34" fmla="*/ 4481863 w 4549123"/>
              <a:gd name="connsiteY34" fmla="*/ 1543038 h 5549975"/>
              <a:gd name="connsiteX35" fmla="*/ 4476982 w 4549123"/>
              <a:gd name="connsiteY35" fmla="*/ 1553997 h 5549975"/>
              <a:gd name="connsiteX36" fmla="*/ 4462554 w 4549123"/>
              <a:gd name="connsiteY36" fmla="*/ 1626071 h 5549975"/>
              <a:gd name="connsiteX37" fmla="*/ 4458839 w 4549123"/>
              <a:gd name="connsiteY37" fmla="*/ 1664103 h 5549975"/>
              <a:gd name="connsiteX38" fmla="*/ 4462499 w 4549123"/>
              <a:gd name="connsiteY38" fmla="*/ 1668558 h 5549975"/>
              <a:gd name="connsiteX39" fmla="*/ 4460849 w 4549123"/>
              <a:gd name="connsiteY39" fmla="*/ 1679756 h 5549975"/>
              <a:gd name="connsiteX40" fmla="*/ 4461261 w 4549123"/>
              <a:gd name="connsiteY40" fmla="*/ 1682815 h 5549975"/>
              <a:gd name="connsiteX41" fmla="*/ 4462772 w 4549123"/>
              <a:gd name="connsiteY41" fmla="*/ 1700268 h 5549975"/>
              <a:gd name="connsiteX42" fmla="*/ 4451302 w 4549123"/>
              <a:gd name="connsiteY42" fmla="*/ 1735163 h 5549975"/>
              <a:gd name="connsiteX43" fmla="*/ 4449242 w 4549123"/>
              <a:gd name="connsiteY43" fmla="*/ 1735289 h 5549975"/>
              <a:gd name="connsiteX44" fmla="*/ 4440744 w 4549123"/>
              <a:gd name="connsiteY44" fmla="*/ 1887374 h 5549975"/>
              <a:gd name="connsiteX45" fmla="*/ 4449435 w 4549123"/>
              <a:gd name="connsiteY45" fmla="*/ 1911536 h 5549975"/>
              <a:gd name="connsiteX46" fmla="*/ 4451713 w 4549123"/>
              <a:gd name="connsiteY46" fmla="*/ 1961755 h 5549975"/>
              <a:gd name="connsiteX47" fmla="*/ 4450832 w 4549123"/>
              <a:gd name="connsiteY47" fmla="*/ 1995384 h 5549975"/>
              <a:gd name="connsiteX48" fmla="*/ 4450370 w 4549123"/>
              <a:gd name="connsiteY48" fmla="*/ 2000244 h 5549975"/>
              <a:gd name="connsiteX49" fmla="*/ 4441250 w 4549123"/>
              <a:gd name="connsiteY49" fmla="*/ 2040142 h 5549975"/>
              <a:gd name="connsiteX50" fmla="*/ 4444515 w 4549123"/>
              <a:gd name="connsiteY50" fmla="*/ 2044087 h 5549975"/>
              <a:gd name="connsiteX51" fmla="*/ 4447356 w 4549123"/>
              <a:gd name="connsiteY51" fmla="*/ 2056904 h 5549975"/>
              <a:gd name="connsiteX52" fmla="*/ 4442615 w 4549123"/>
              <a:gd name="connsiteY52" fmla="*/ 2067489 h 5549975"/>
              <a:gd name="connsiteX53" fmla="*/ 4432431 w 4549123"/>
              <a:gd name="connsiteY53" fmla="*/ 2117719 h 5549975"/>
              <a:gd name="connsiteX54" fmla="*/ 4425100 w 4549123"/>
              <a:gd name="connsiteY54" fmla="*/ 2167300 h 5549975"/>
              <a:gd name="connsiteX55" fmla="*/ 4369017 w 4549123"/>
              <a:gd name="connsiteY55" fmla="*/ 3223633 h 5549975"/>
              <a:gd name="connsiteX56" fmla="*/ 4356231 w 4549123"/>
              <a:gd name="connsiteY56" fmla="*/ 3477281 h 5549975"/>
              <a:gd name="connsiteX57" fmla="*/ 4345146 w 4549123"/>
              <a:gd name="connsiteY57" fmla="*/ 3639984 h 5549975"/>
              <a:gd name="connsiteX58" fmla="*/ 4254385 w 4549123"/>
              <a:gd name="connsiteY58" fmla="*/ 5278921 h 5549975"/>
              <a:gd name="connsiteX59" fmla="*/ 4259683 w 4549123"/>
              <a:gd name="connsiteY59" fmla="*/ 5315626 h 5549975"/>
              <a:gd name="connsiteX60" fmla="*/ 4263217 w 4549123"/>
              <a:gd name="connsiteY60" fmla="*/ 5350090 h 5549975"/>
              <a:gd name="connsiteX61" fmla="*/ 4266049 w 4549123"/>
              <a:gd name="connsiteY61" fmla="*/ 5450399 h 5549975"/>
              <a:gd name="connsiteX62" fmla="*/ 4247492 w 4549123"/>
              <a:gd name="connsiteY62" fmla="*/ 5484804 h 5549975"/>
              <a:gd name="connsiteX63" fmla="*/ 4242840 w 4549123"/>
              <a:gd name="connsiteY63" fmla="*/ 5487504 h 5549975"/>
              <a:gd name="connsiteX64" fmla="*/ 4239383 w 4549123"/>
              <a:gd name="connsiteY64" fmla="*/ 5549951 h 5549975"/>
              <a:gd name="connsiteX65" fmla="*/ 8699 w 4549123"/>
              <a:gd name="connsiteY65" fmla="*/ 5314089 h 5549975"/>
              <a:gd name="connsiteX66" fmla="*/ 12505 w 4549123"/>
              <a:gd name="connsiteY66" fmla="*/ 5243704 h 5549975"/>
              <a:gd name="connsiteX67" fmla="*/ 0 w 4549123"/>
              <a:gd name="connsiteY67" fmla="*/ 5239903 h 5549975"/>
              <a:gd name="connsiteX68" fmla="*/ 4220 w 4549123"/>
              <a:gd name="connsiteY68" fmla="*/ 5233298 h 5549975"/>
              <a:gd name="connsiteX69" fmla="*/ 4489 w 4549123"/>
              <a:gd name="connsiteY69" fmla="*/ 5230552 h 5549975"/>
              <a:gd name="connsiteX70" fmla="*/ 4759 w 4549123"/>
              <a:gd name="connsiteY70" fmla="*/ 5227804 h 5549975"/>
              <a:gd name="connsiteX71" fmla="*/ 5296 w 4549123"/>
              <a:gd name="connsiteY71" fmla="*/ 5222308 h 5549975"/>
              <a:gd name="connsiteX72" fmla="*/ 4981 w 4549123"/>
              <a:gd name="connsiteY72" fmla="*/ 5216405 h 5549975"/>
              <a:gd name="connsiteX73" fmla="*/ 4397 w 4549123"/>
              <a:gd name="connsiteY73" fmla="*/ 5213249 h 5549975"/>
              <a:gd name="connsiteX74" fmla="*/ 4666 w 4549123"/>
              <a:gd name="connsiteY74" fmla="*/ 5210500 h 5549975"/>
              <a:gd name="connsiteX75" fmla="*/ 4350 w 4549123"/>
              <a:gd name="connsiteY75" fmla="*/ 5204597 h 5549975"/>
              <a:gd name="connsiteX76" fmla="*/ 3767 w 4549123"/>
              <a:gd name="connsiteY76" fmla="*/ 5201441 h 5549975"/>
              <a:gd name="connsiteX77" fmla="*/ 3137 w 4549123"/>
              <a:gd name="connsiteY77" fmla="*/ 5189632 h 5549975"/>
              <a:gd name="connsiteX78" fmla="*/ 2553 w 4549123"/>
              <a:gd name="connsiteY78" fmla="*/ 5186477 h 5549975"/>
              <a:gd name="connsiteX79" fmla="*/ 2821 w 4549123"/>
              <a:gd name="connsiteY79" fmla="*/ 5183728 h 5549975"/>
              <a:gd name="connsiteX80" fmla="*/ 1386 w 4549123"/>
              <a:gd name="connsiteY80" fmla="*/ 5180163 h 5549975"/>
              <a:gd name="connsiteX81" fmla="*/ 17881 w 4549123"/>
              <a:gd name="connsiteY81" fmla="*/ 5144275 h 5549975"/>
              <a:gd name="connsiteX82" fmla="*/ 39317 w 4549123"/>
              <a:gd name="connsiteY82" fmla="*/ 4747825 h 5549975"/>
              <a:gd name="connsiteX83" fmla="*/ 218499 w 4549123"/>
              <a:gd name="connsiteY83" fmla="*/ 3822685 h 5549975"/>
              <a:gd name="connsiteX84" fmla="*/ 299102 w 4549123"/>
              <a:gd name="connsiteY84" fmla="*/ 0 h 5549975"/>
              <a:gd name="connsiteX0" fmla="*/ 299102 w 4549123"/>
              <a:gd name="connsiteY0" fmla="*/ 0 h 5549975"/>
              <a:gd name="connsiteX1" fmla="*/ 3301288 w 4549123"/>
              <a:gd name="connsiteY1" fmla="*/ 171842 h 5549975"/>
              <a:gd name="connsiteX2" fmla="*/ 4130099 w 4549123"/>
              <a:gd name="connsiteY2" fmla="*/ 226950 h 5549975"/>
              <a:gd name="connsiteX3" fmla="*/ 4503293 w 4549123"/>
              <a:gd name="connsiteY3" fmla="*/ 247374 h 5549975"/>
              <a:gd name="connsiteX4" fmla="*/ 4531172 w 4549123"/>
              <a:gd name="connsiteY4" fmla="*/ 269179 h 5549975"/>
              <a:gd name="connsiteX5" fmla="*/ 4529398 w 4549123"/>
              <a:gd name="connsiteY5" fmla="*/ 300930 h 5549975"/>
              <a:gd name="connsiteX6" fmla="*/ 4532320 w 4549123"/>
              <a:gd name="connsiteY6" fmla="*/ 302647 h 5549975"/>
              <a:gd name="connsiteX7" fmla="*/ 4548746 w 4549123"/>
              <a:gd name="connsiteY7" fmla="*/ 334222 h 5549975"/>
              <a:gd name="connsiteX8" fmla="*/ 4526485 w 4549123"/>
              <a:gd name="connsiteY8" fmla="*/ 391868 h 5549975"/>
              <a:gd name="connsiteX9" fmla="*/ 4522997 w 4549123"/>
              <a:gd name="connsiteY9" fmla="*/ 415489 h 5549975"/>
              <a:gd name="connsiteX10" fmla="*/ 4517892 w 4549123"/>
              <a:gd name="connsiteY10" fmla="*/ 506828 h 5549975"/>
              <a:gd name="connsiteX11" fmla="*/ 4517242 w 4549123"/>
              <a:gd name="connsiteY11" fmla="*/ 553245 h 5549975"/>
              <a:gd name="connsiteX12" fmla="*/ 4514143 w 4549123"/>
              <a:gd name="connsiteY12" fmla="*/ 581709 h 5549975"/>
              <a:gd name="connsiteX13" fmla="*/ 4513474 w 4549123"/>
              <a:gd name="connsiteY13" fmla="*/ 585890 h 5549975"/>
              <a:gd name="connsiteX14" fmla="*/ 4500537 w 4549123"/>
              <a:gd name="connsiteY14" fmla="*/ 817404 h 5549975"/>
              <a:gd name="connsiteX15" fmla="*/ 4502250 w 4549123"/>
              <a:gd name="connsiteY15" fmla="*/ 822238 h 5549975"/>
              <a:gd name="connsiteX16" fmla="*/ 4500099 w 4549123"/>
              <a:gd name="connsiteY16" fmla="*/ 846069 h 5549975"/>
              <a:gd name="connsiteX17" fmla="*/ 4498499 w 4549123"/>
              <a:gd name="connsiteY17" fmla="*/ 853854 h 5549975"/>
              <a:gd name="connsiteX18" fmla="*/ 4492261 w 4549123"/>
              <a:gd name="connsiteY18" fmla="*/ 965485 h 5549975"/>
              <a:gd name="connsiteX19" fmla="*/ 4494338 w 4549123"/>
              <a:gd name="connsiteY19" fmla="*/ 966385 h 5549975"/>
              <a:gd name="connsiteX20" fmla="*/ 4498457 w 4549123"/>
              <a:gd name="connsiteY20" fmla="*/ 1002567 h 5549975"/>
              <a:gd name="connsiteX21" fmla="*/ 4493659 w 4549123"/>
              <a:gd name="connsiteY21" fmla="*/ 1101094 h 5549975"/>
              <a:gd name="connsiteX22" fmla="*/ 4493554 w 4549123"/>
              <a:gd name="connsiteY22" fmla="*/ 1159389 h 5549975"/>
              <a:gd name="connsiteX23" fmla="*/ 4497857 w 4549123"/>
              <a:gd name="connsiteY23" fmla="*/ 1180505 h 5549975"/>
              <a:gd name="connsiteX24" fmla="*/ 4500947 w 4549123"/>
              <a:gd name="connsiteY24" fmla="*/ 1210687 h 5549975"/>
              <a:gd name="connsiteX25" fmla="*/ 4509764 w 4549123"/>
              <a:gd name="connsiteY25" fmla="*/ 1263157 h 5549975"/>
              <a:gd name="connsiteX26" fmla="*/ 4512041 w 4549123"/>
              <a:gd name="connsiteY26" fmla="*/ 1313374 h 5549975"/>
              <a:gd name="connsiteX27" fmla="*/ 4511161 w 4549123"/>
              <a:gd name="connsiteY27" fmla="*/ 1347004 h 5549975"/>
              <a:gd name="connsiteX28" fmla="*/ 4510698 w 4549123"/>
              <a:gd name="connsiteY28" fmla="*/ 1351864 h 5549975"/>
              <a:gd name="connsiteX29" fmla="*/ 4501579 w 4549123"/>
              <a:gd name="connsiteY29" fmla="*/ 1391762 h 5549975"/>
              <a:gd name="connsiteX30" fmla="*/ 4504843 w 4549123"/>
              <a:gd name="connsiteY30" fmla="*/ 1395707 h 5549975"/>
              <a:gd name="connsiteX31" fmla="*/ 4507685 w 4549123"/>
              <a:gd name="connsiteY31" fmla="*/ 1408524 h 5549975"/>
              <a:gd name="connsiteX32" fmla="*/ 4502944 w 4549123"/>
              <a:gd name="connsiteY32" fmla="*/ 1419109 h 5549975"/>
              <a:gd name="connsiteX33" fmla="*/ 4492760 w 4549123"/>
              <a:gd name="connsiteY33" fmla="*/ 1469337 h 5549975"/>
              <a:gd name="connsiteX34" fmla="*/ 4481863 w 4549123"/>
              <a:gd name="connsiteY34" fmla="*/ 1543038 h 5549975"/>
              <a:gd name="connsiteX35" fmla="*/ 4476982 w 4549123"/>
              <a:gd name="connsiteY35" fmla="*/ 1553997 h 5549975"/>
              <a:gd name="connsiteX36" fmla="*/ 4462554 w 4549123"/>
              <a:gd name="connsiteY36" fmla="*/ 1626071 h 5549975"/>
              <a:gd name="connsiteX37" fmla="*/ 4458839 w 4549123"/>
              <a:gd name="connsiteY37" fmla="*/ 1664103 h 5549975"/>
              <a:gd name="connsiteX38" fmla="*/ 4462499 w 4549123"/>
              <a:gd name="connsiteY38" fmla="*/ 1668558 h 5549975"/>
              <a:gd name="connsiteX39" fmla="*/ 4460849 w 4549123"/>
              <a:gd name="connsiteY39" fmla="*/ 1679756 h 5549975"/>
              <a:gd name="connsiteX40" fmla="*/ 4461261 w 4549123"/>
              <a:gd name="connsiteY40" fmla="*/ 1682815 h 5549975"/>
              <a:gd name="connsiteX41" fmla="*/ 4462772 w 4549123"/>
              <a:gd name="connsiteY41" fmla="*/ 1700268 h 5549975"/>
              <a:gd name="connsiteX42" fmla="*/ 4451302 w 4549123"/>
              <a:gd name="connsiteY42" fmla="*/ 1735163 h 5549975"/>
              <a:gd name="connsiteX43" fmla="*/ 4449242 w 4549123"/>
              <a:gd name="connsiteY43" fmla="*/ 1735289 h 5549975"/>
              <a:gd name="connsiteX44" fmla="*/ 4440744 w 4549123"/>
              <a:gd name="connsiteY44" fmla="*/ 1887374 h 5549975"/>
              <a:gd name="connsiteX45" fmla="*/ 4449435 w 4549123"/>
              <a:gd name="connsiteY45" fmla="*/ 1911536 h 5549975"/>
              <a:gd name="connsiteX46" fmla="*/ 4451713 w 4549123"/>
              <a:gd name="connsiteY46" fmla="*/ 1961755 h 5549975"/>
              <a:gd name="connsiteX47" fmla="*/ 4450832 w 4549123"/>
              <a:gd name="connsiteY47" fmla="*/ 1995384 h 5549975"/>
              <a:gd name="connsiteX48" fmla="*/ 4450370 w 4549123"/>
              <a:gd name="connsiteY48" fmla="*/ 2000244 h 5549975"/>
              <a:gd name="connsiteX49" fmla="*/ 4441250 w 4549123"/>
              <a:gd name="connsiteY49" fmla="*/ 2040142 h 5549975"/>
              <a:gd name="connsiteX50" fmla="*/ 4444515 w 4549123"/>
              <a:gd name="connsiteY50" fmla="*/ 2044087 h 5549975"/>
              <a:gd name="connsiteX51" fmla="*/ 4447356 w 4549123"/>
              <a:gd name="connsiteY51" fmla="*/ 2056904 h 5549975"/>
              <a:gd name="connsiteX52" fmla="*/ 4442615 w 4549123"/>
              <a:gd name="connsiteY52" fmla="*/ 2067489 h 5549975"/>
              <a:gd name="connsiteX53" fmla="*/ 4432431 w 4549123"/>
              <a:gd name="connsiteY53" fmla="*/ 2117719 h 5549975"/>
              <a:gd name="connsiteX54" fmla="*/ 4425100 w 4549123"/>
              <a:gd name="connsiteY54" fmla="*/ 2167300 h 5549975"/>
              <a:gd name="connsiteX55" fmla="*/ 4369017 w 4549123"/>
              <a:gd name="connsiteY55" fmla="*/ 3223633 h 5549975"/>
              <a:gd name="connsiteX56" fmla="*/ 4356231 w 4549123"/>
              <a:gd name="connsiteY56" fmla="*/ 3477281 h 5549975"/>
              <a:gd name="connsiteX57" fmla="*/ 4345146 w 4549123"/>
              <a:gd name="connsiteY57" fmla="*/ 3639984 h 5549975"/>
              <a:gd name="connsiteX58" fmla="*/ 4254385 w 4549123"/>
              <a:gd name="connsiteY58" fmla="*/ 5278921 h 5549975"/>
              <a:gd name="connsiteX59" fmla="*/ 4259683 w 4549123"/>
              <a:gd name="connsiteY59" fmla="*/ 5315626 h 5549975"/>
              <a:gd name="connsiteX60" fmla="*/ 4263217 w 4549123"/>
              <a:gd name="connsiteY60" fmla="*/ 5350090 h 5549975"/>
              <a:gd name="connsiteX61" fmla="*/ 4266049 w 4549123"/>
              <a:gd name="connsiteY61" fmla="*/ 5450399 h 5549975"/>
              <a:gd name="connsiteX62" fmla="*/ 4247492 w 4549123"/>
              <a:gd name="connsiteY62" fmla="*/ 5484804 h 5549975"/>
              <a:gd name="connsiteX63" fmla="*/ 4242840 w 4549123"/>
              <a:gd name="connsiteY63" fmla="*/ 5487504 h 5549975"/>
              <a:gd name="connsiteX64" fmla="*/ 4239383 w 4549123"/>
              <a:gd name="connsiteY64" fmla="*/ 5549951 h 5549975"/>
              <a:gd name="connsiteX65" fmla="*/ 8699 w 4549123"/>
              <a:gd name="connsiteY65" fmla="*/ 5314089 h 5549975"/>
              <a:gd name="connsiteX66" fmla="*/ 12505 w 4549123"/>
              <a:gd name="connsiteY66" fmla="*/ 5243704 h 5549975"/>
              <a:gd name="connsiteX67" fmla="*/ 0 w 4549123"/>
              <a:gd name="connsiteY67" fmla="*/ 5239903 h 5549975"/>
              <a:gd name="connsiteX68" fmla="*/ 4220 w 4549123"/>
              <a:gd name="connsiteY68" fmla="*/ 5233298 h 5549975"/>
              <a:gd name="connsiteX69" fmla="*/ 4489 w 4549123"/>
              <a:gd name="connsiteY69" fmla="*/ 5230552 h 5549975"/>
              <a:gd name="connsiteX70" fmla="*/ 4759 w 4549123"/>
              <a:gd name="connsiteY70" fmla="*/ 5227804 h 5549975"/>
              <a:gd name="connsiteX71" fmla="*/ 5296 w 4549123"/>
              <a:gd name="connsiteY71" fmla="*/ 5222308 h 5549975"/>
              <a:gd name="connsiteX72" fmla="*/ 4981 w 4549123"/>
              <a:gd name="connsiteY72" fmla="*/ 5216405 h 5549975"/>
              <a:gd name="connsiteX73" fmla="*/ 4397 w 4549123"/>
              <a:gd name="connsiteY73" fmla="*/ 5213249 h 5549975"/>
              <a:gd name="connsiteX74" fmla="*/ 4666 w 4549123"/>
              <a:gd name="connsiteY74" fmla="*/ 5210500 h 5549975"/>
              <a:gd name="connsiteX75" fmla="*/ 4350 w 4549123"/>
              <a:gd name="connsiteY75" fmla="*/ 5204597 h 5549975"/>
              <a:gd name="connsiteX76" fmla="*/ 3767 w 4549123"/>
              <a:gd name="connsiteY76" fmla="*/ 5201441 h 5549975"/>
              <a:gd name="connsiteX77" fmla="*/ 3137 w 4549123"/>
              <a:gd name="connsiteY77" fmla="*/ 5189632 h 5549975"/>
              <a:gd name="connsiteX78" fmla="*/ 2553 w 4549123"/>
              <a:gd name="connsiteY78" fmla="*/ 5186477 h 5549975"/>
              <a:gd name="connsiteX79" fmla="*/ 2821 w 4549123"/>
              <a:gd name="connsiteY79" fmla="*/ 5183728 h 5549975"/>
              <a:gd name="connsiteX80" fmla="*/ 1386 w 4549123"/>
              <a:gd name="connsiteY80" fmla="*/ 5180163 h 5549975"/>
              <a:gd name="connsiteX81" fmla="*/ 17881 w 4549123"/>
              <a:gd name="connsiteY81" fmla="*/ 5144275 h 5549975"/>
              <a:gd name="connsiteX82" fmla="*/ 39317 w 4549123"/>
              <a:gd name="connsiteY82" fmla="*/ 4747825 h 5549975"/>
              <a:gd name="connsiteX83" fmla="*/ 74412 w 4549123"/>
              <a:gd name="connsiteY83" fmla="*/ 3839310 h 5549975"/>
              <a:gd name="connsiteX84" fmla="*/ 299102 w 4549123"/>
              <a:gd name="connsiteY84" fmla="*/ 0 h 5549975"/>
              <a:gd name="connsiteX0" fmla="*/ 299102 w 4549123"/>
              <a:gd name="connsiteY0" fmla="*/ 0 h 5549975"/>
              <a:gd name="connsiteX1" fmla="*/ 3301288 w 4549123"/>
              <a:gd name="connsiteY1" fmla="*/ 171842 h 5549975"/>
              <a:gd name="connsiteX2" fmla="*/ 4130099 w 4549123"/>
              <a:gd name="connsiteY2" fmla="*/ 226950 h 5549975"/>
              <a:gd name="connsiteX3" fmla="*/ 4503293 w 4549123"/>
              <a:gd name="connsiteY3" fmla="*/ 247374 h 5549975"/>
              <a:gd name="connsiteX4" fmla="*/ 4531172 w 4549123"/>
              <a:gd name="connsiteY4" fmla="*/ 269179 h 5549975"/>
              <a:gd name="connsiteX5" fmla="*/ 4529398 w 4549123"/>
              <a:gd name="connsiteY5" fmla="*/ 300930 h 5549975"/>
              <a:gd name="connsiteX6" fmla="*/ 4532320 w 4549123"/>
              <a:gd name="connsiteY6" fmla="*/ 302647 h 5549975"/>
              <a:gd name="connsiteX7" fmla="*/ 4548746 w 4549123"/>
              <a:gd name="connsiteY7" fmla="*/ 334222 h 5549975"/>
              <a:gd name="connsiteX8" fmla="*/ 4526485 w 4549123"/>
              <a:gd name="connsiteY8" fmla="*/ 391868 h 5549975"/>
              <a:gd name="connsiteX9" fmla="*/ 4522997 w 4549123"/>
              <a:gd name="connsiteY9" fmla="*/ 415489 h 5549975"/>
              <a:gd name="connsiteX10" fmla="*/ 4517892 w 4549123"/>
              <a:gd name="connsiteY10" fmla="*/ 506828 h 5549975"/>
              <a:gd name="connsiteX11" fmla="*/ 4517242 w 4549123"/>
              <a:gd name="connsiteY11" fmla="*/ 553245 h 5549975"/>
              <a:gd name="connsiteX12" fmla="*/ 4514143 w 4549123"/>
              <a:gd name="connsiteY12" fmla="*/ 581709 h 5549975"/>
              <a:gd name="connsiteX13" fmla="*/ 4513474 w 4549123"/>
              <a:gd name="connsiteY13" fmla="*/ 585890 h 5549975"/>
              <a:gd name="connsiteX14" fmla="*/ 4500537 w 4549123"/>
              <a:gd name="connsiteY14" fmla="*/ 817404 h 5549975"/>
              <a:gd name="connsiteX15" fmla="*/ 4502250 w 4549123"/>
              <a:gd name="connsiteY15" fmla="*/ 822238 h 5549975"/>
              <a:gd name="connsiteX16" fmla="*/ 4500099 w 4549123"/>
              <a:gd name="connsiteY16" fmla="*/ 846069 h 5549975"/>
              <a:gd name="connsiteX17" fmla="*/ 4498499 w 4549123"/>
              <a:gd name="connsiteY17" fmla="*/ 853854 h 5549975"/>
              <a:gd name="connsiteX18" fmla="*/ 4492261 w 4549123"/>
              <a:gd name="connsiteY18" fmla="*/ 965485 h 5549975"/>
              <a:gd name="connsiteX19" fmla="*/ 4494338 w 4549123"/>
              <a:gd name="connsiteY19" fmla="*/ 966385 h 5549975"/>
              <a:gd name="connsiteX20" fmla="*/ 4498457 w 4549123"/>
              <a:gd name="connsiteY20" fmla="*/ 1002567 h 5549975"/>
              <a:gd name="connsiteX21" fmla="*/ 4493659 w 4549123"/>
              <a:gd name="connsiteY21" fmla="*/ 1101094 h 5549975"/>
              <a:gd name="connsiteX22" fmla="*/ 4493554 w 4549123"/>
              <a:gd name="connsiteY22" fmla="*/ 1159389 h 5549975"/>
              <a:gd name="connsiteX23" fmla="*/ 4497857 w 4549123"/>
              <a:gd name="connsiteY23" fmla="*/ 1180505 h 5549975"/>
              <a:gd name="connsiteX24" fmla="*/ 4500947 w 4549123"/>
              <a:gd name="connsiteY24" fmla="*/ 1210687 h 5549975"/>
              <a:gd name="connsiteX25" fmla="*/ 4509764 w 4549123"/>
              <a:gd name="connsiteY25" fmla="*/ 1263157 h 5549975"/>
              <a:gd name="connsiteX26" fmla="*/ 4512041 w 4549123"/>
              <a:gd name="connsiteY26" fmla="*/ 1313374 h 5549975"/>
              <a:gd name="connsiteX27" fmla="*/ 4511161 w 4549123"/>
              <a:gd name="connsiteY27" fmla="*/ 1347004 h 5549975"/>
              <a:gd name="connsiteX28" fmla="*/ 4510698 w 4549123"/>
              <a:gd name="connsiteY28" fmla="*/ 1351864 h 5549975"/>
              <a:gd name="connsiteX29" fmla="*/ 4501579 w 4549123"/>
              <a:gd name="connsiteY29" fmla="*/ 1391762 h 5549975"/>
              <a:gd name="connsiteX30" fmla="*/ 4504843 w 4549123"/>
              <a:gd name="connsiteY30" fmla="*/ 1395707 h 5549975"/>
              <a:gd name="connsiteX31" fmla="*/ 4507685 w 4549123"/>
              <a:gd name="connsiteY31" fmla="*/ 1408524 h 5549975"/>
              <a:gd name="connsiteX32" fmla="*/ 4502944 w 4549123"/>
              <a:gd name="connsiteY32" fmla="*/ 1419109 h 5549975"/>
              <a:gd name="connsiteX33" fmla="*/ 4492760 w 4549123"/>
              <a:gd name="connsiteY33" fmla="*/ 1469337 h 5549975"/>
              <a:gd name="connsiteX34" fmla="*/ 4481863 w 4549123"/>
              <a:gd name="connsiteY34" fmla="*/ 1543038 h 5549975"/>
              <a:gd name="connsiteX35" fmla="*/ 4476982 w 4549123"/>
              <a:gd name="connsiteY35" fmla="*/ 1553997 h 5549975"/>
              <a:gd name="connsiteX36" fmla="*/ 4462554 w 4549123"/>
              <a:gd name="connsiteY36" fmla="*/ 1626071 h 5549975"/>
              <a:gd name="connsiteX37" fmla="*/ 4458839 w 4549123"/>
              <a:gd name="connsiteY37" fmla="*/ 1664103 h 5549975"/>
              <a:gd name="connsiteX38" fmla="*/ 4462499 w 4549123"/>
              <a:gd name="connsiteY38" fmla="*/ 1668558 h 5549975"/>
              <a:gd name="connsiteX39" fmla="*/ 4460849 w 4549123"/>
              <a:gd name="connsiteY39" fmla="*/ 1679756 h 5549975"/>
              <a:gd name="connsiteX40" fmla="*/ 4461261 w 4549123"/>
              <a:gd name="connsiteY40" fmla="*/ 1682815 h 5549975"/>
              <a:gd name="connsiteX41" fmla="*/ 4462772 w 4549123"/>
              <a:gd name="connsiteY41" fmla="*/ 1700268 h 5549975"/>
              <a:gd name="connsiteX42" fmla="*/ 4451302 w 4549123"/>
              <a:gd name="connsiteY42" fmla="*/ 1735163 h 5549975"/>
              <a:gd name="connsiteX43" fmla="*/ 4449242 w 4549123"/>
              <a:gd name="connsiteY43" fmla="*/ 1735289 h 5549975"/>
              <a:gd name="connsiteX44" fmla="*/ 4440744 w 4549123"/>
              <a:gd name="connsiteY44" fmla="*/ 1887374 h 5549975"/>
              <a:gd name="connsiteX45" fmla="*/ 4449435 w 4549123"/>
              <a:gd name="connsiteY45" fmla="*/ 1911536 h 5549975"/>
              <a:gd name="connsiteX46" fmla="*/ 4451713 w 4549123"/>
              <a:gd name="connsiteY46" fmla="*/ 1961755 h 5549975"/>
              <a:gd name="connsiteX47" fmla="*/ 4450832 w 4549123"/>
              <a:gd name="connsiteY47" fmla="*/ 1995384 h 5549975"/>
              <a:gd name="connsiteX48" fmla="*/ 4450370 w 4549123"/>
              <a:gd name="connsiteY48" fmla="*/ 2000244 h 5549975"/>
              <a:gd name="connsiteX49" fmla="*/ 4441250 w 4549123"/>
              <a:gd name="connsiteY49" fmla="*/ 2040142 h 5549975"/>
              <a:gd name="connsiteX50" fmla="*/ 4444515 w 4549123"/>
              <a:gd name="connsiteY50" fmla="*/ 2044087 h 5549975"/>
              <a:gd name="connsiteX51" fmla="*/ 4447356 w 4549123"/>
              <a:gd name="connsiteY51" fmla="*/ 2056904 h 5549975"/>
              <a:gd name="connsiteX52" fmla="*/ 4442615 w 4549123"/>
              <a:gd name="connsiteY52" fmla="*/ 2067489 h 5549975"/>
              <a:gd name="connsiteX53" fmla="*/ 4432431 w 4549123"/>
              <a:gd name="connsiteY53" fmla="*/ 2117719 h 5549975"/>
              <a:gd name="connsiteX54" fmla="*/ 4425100 w 4549123"/>
              <a:gd name="connsiteY54" fmla="*/ 2167300 h 5549975"/>
              <a:gd name="connsiteX55" fmla="*/ 4369017 w 4549123"/>
              <a:gd name="connsiteY55" fmla="*/ 3223633 h 5549975"/>
              <a:gd name="connsiteX56" fmla="*/ 4356231 w 4549123"/>
              <a:gd name="connsiteY56" fmla="*/ 3477281 h 5549975"/>
              <a:gd name="connsiteX57" fmla="*/ 4345146 w 4549123"/>
              <a:gd name="connsiteY57" fmla="*/ 3639984 h 5549975"/>
              <a:gd name="connsiteX58" fmla="*/ 4254385 w 4549123"/>
              <a:gd name="connsiteY58" fmla="*/ 5278921 h 5549975"/>
              <a:gd name="connsiteX59" fmla="*/ 4259683 w 4549123"/>
              <a:gd name="connsiteY59" fmla="*/ 5315626 h 5549975"/>
              <a:gd name="connsiteX60" fmla="*/ 4263217 w 4549123"/>
              <a:gd name="connsiteY60" fmla="*/ 5350090 h 5549975"/>
              <a:gd name="connsiteX61" fmla="*/ 4266049 w 4549123"/>
              <a:gd name="connsiteY61" fmla="*/ 5450399 h 5549975"/>
              <a:gd name="connsiteX62" fmla="*/ 4247492 w 4549123"/>
              <a:gd name="connsiteY62" fmla="*/ 5484804 h 5549975"/>
              <a:gd name="connsiteX63" fmla="*/ 4242840 w 4549123"/>
              <a:gd name="connsiteY63" fmla="*/ 5487504 h 5549975"/>
              <a:gd name="connsiteX64" fmla="*/ 4239383 w 4549123"/>
              <a:gd name="connsiteY64" fmla="*/ 5549951 h 5549975"/>
              <a:gd name="connsiteX65" fmla="*/ 8699 w 4549123"/>
              <a:gd name="connsiteY65" fmla="*/ 5314089 h 5549975"/>
              <a:gd name="connsiteX66" fmla="*/ 12505 w 4549123"/>
              <a:gd name="connsiteY66" fmla="*/ 5243704 h 5549975"/>
              <a:gd name="connsiteX67" fmla="*/ 0 w 4549123"/>
              <a:gd name="connsiteY67" fmla="*/ 5239903 h 5549975"/>
              <a:gd name="connsiteX68" fmla="*/ 4220 w 4549123"/>
              <a:gd name="connsiteY68" fmla="*/ 5233298 h 5549975"/>
              <a:gd name="connsiteX69" fmla="*/ 4489 w 4549123"/>
              <a:gd name="connsiteY69" fmla="*/ 5230552 h 5549975"/>
              <a:gd name="connsiteX70" fmla="*/ 4759 w 4549123"/>
              <a:gd name="connsiteY70" fmla="*/ 5227804 h 5549975"/>
              <a:gd name="connsiteX71" fmla="*/ 5296 w 4549123"/>
              <a:gd name="connsiteY71" fmla="*/ 5222308 h 5549975"/>
              <a:gd name="connsiteX72" fmla="*/ 4981 w 4549123"/>
              <a:gd name="connsiteY72" fmla="*/ 5216405 h 5549975"/>
              <a:gd name="connsiteX73" fmla="*/ 4397 w 4549123"/>
              <a:gd name="connsiteY73" fmla="*/ 5213249 h 5549975"/>
              <a:gd name="connsiteX74" fmla="*/ 4666 w 4549123"/>
              <a:gd name="connsiteY74" fmla="*/ 5210500 h 5549975"/>
              <a:gd name="connsiteX75" fmla="*/ 4350 w 4549123"/>
              <a:gd name="connsiteY75" fmla="*/ 5204597 h 5549975"/>
              <a:gd name="connsiteX76" fmla="*/ 3767 w 4549123"/>
              <a:gd name="connsiteY76" fmla="*/ 5201441 h 5549975"/>
              <a:gd name="connsiteX77" fmla="*/ 3137 w 4549123"/>
              <a:gd name="connsiteY77" fmla="*/ 5189632 h 5549975"/>
              <a:gd name="connsiteX78" fmla="*/ 2553 w 4549123"/>
              <a:gd name="connsiteY78" fmla="*/ 5186477 h 5549975"/>
              <a:gd name="connsiteX79" fmla="*/ 2821 w 4549123"/>
              <a:gd name="connsiteY79" fmla="*/ 5183728 h 5549975"/>
              <a:gd name="connsiteX80" fmla="*/ 1386 w 4549123"/>
              <a:gd name="connsiteY80" fmla="*/ 5180163 h 5549975"/>
              <a:gd name="connsiteX81" fmla="*/ 17881 w 4549123"/>
              <a:gd name="connsiteY81" fmla="*/ 5144275 h 5549975"/>
              <a:gd name="connsiteX82" fmla="*/ 74412 w 4549123"/>
              <a:gd name="connsiteY82" fmla="*/ 3839310 h 5549975"/>
              <a:gd name="connsiteX83" fmla="*/ 299102 w 4549123"/>
              <a:gd name="connsiteY83" fmla="*/ 0 h 5549975"/>
              <a:gd name="connsiteX0" fmla="*/ 299102 w 4549123"/>
              <a:gd name="connsiteY0" fmla="*/ 0 h 5549975"/>
              <a:gd name="connsiteX1" fmla="*/ 3301288 w 4549123"/>
              <a:gd name="connsiteY1" fmla="*/ 171842 h 5549975"/>
              <a:gd name="connsiteX2" fmla="*/ 4130099 w 4549123"/>
              <a:gd name="connsiteY2" fmla="*/ 226950 h 5549975"/>
              <a:gd name="connsiteX3" fmla="*/ 4503293 w 4549123"/>
              <a:gd name="connsiteY3" fmla="*/ 247374 h 5549975"/>
              <a:gd name="connsiteX4" fmla="*/ 4531172 w 4549123"/>
              <a:gd name="connsiteY4" fmla="*/ 269179 h 5549975"/>
              <a:gd name="connsiteX5" fmla="*/ 4529398 w 4549123"/>
              <a:gd name="connsiteY5" fmla="*/ 300930 h 5549975"/>
              <a:gd name="connsiteX6" fmla="*/ 4532320 w 4549123"/>
              <a:gd name="connsiteY6" fmla="*/ 302647 h 5549975"/>
              <a:gd name="connsiteX7" fmla="*/ 4548746 w 4549123"/>
              <a:gd name="connsiteY7" fmla="*/ 334222 h 5549975"/>
              <a:gd name="connsiteX8" fmla="*/ 4526485 w 4549123"/>
              <a:gd name="connsiteY8" fmla="*/ 391868 h 5549975"/>
              <a:gd name="connsiteX9" fmla="*/ 4522997 w 4549123"/>
              <a:gd name="connsiteY9" fmla="*/ 415489 h 5549975"/>
              <a:gd name="connsiteX10" fmla="*/ 4517892 w 4549123"/>
              <a:gd name="connsiteY10" fmla="*/ 506828 h 5549975"/>
              <a:gd name="connsiteX11" fmla="*/ 4517242 w 4549123"/>
              <a:gd name="connsiteY11" fmla="*/ 553245 h 5549975"/>
              <a:gd name="connsiteX12" fmla="*/ 4514143 w 4549123"/>
              <a:gd name="connsiteY12" fmla="*/ 581709 h 5549975"/>
              <a:gd name="connsiteX13" fmla="*/ 4513474 w 4549123"/>
              <a:gd name="connsiteY13" fmla="*/ 585890 h 5549975"/>
              <a:gd name="connsiteX14" fmla="*/ 4500537 w 4549123"/>
              <a:gd name="connsiteY14" fmla="*/ 817404 h 5549975"/>
              <a:gd name="connsiteX15" fmla="*/ 4502250 w 4549123"/>
              <a:gd name="connsiteY15" fmla="*/ 822238 h 5549975"/>
              <a:gd name="connsiteX16" fmla="*/ 4500099 w 4549123"/>
              <a:gd name="connsiteY16" fmla="*/ 846069 h 5549975"/>
              <a:gd name="connsiteX17" fmla="*/ 4498499 w 4549123"/>
              <a:gd name="connsiteY17" fmla="*/ 853854 h 5549975"/>
              <a:gd name="connsiteX18" fmla="*/ 4492261 w 4549123"/>
              <a:gd name="connsiteY18" fmla="*/ 965485 h 5549975"/>
              <a:gd name="connsiteX19" fmla="*/ 4494338 w 4549123"/>
              <a:gd name="connsiteY19" fmla="*/ 966385 h 5549975"/>
              <a:gd name="connsiteX20" fmla="*/ 4498457 w 4549123"/>
              <a:gd name="connsiteY20" fmla="*/ 1002567 h 5549975"/>
              <a:gd name="connsiteX21" fmla="*/ 4493659 w 4549123"/>
              <a:gd name="connsiteY21" fmla="*/ 1101094 h 5549975"/>
              <a:gd name="connsiteX22" fmla="*/ 4493554 w 4549123"/>
              <a:gd name="connsiteY22" fmla="*/ 1159389 h 5549975"/>
              <a:gd name="connsiteX23" fmla="*/ 4497857 w 4549123"/>
              <a:gd name="connsiteY23" fmla="*/ 1180505 h 5549975"/>
              <a:gd name="connsiteX24" fmla="*/ 4500947 w 4549123"/>
              <a:gd name="connsiteY24" fmla="*/ 1210687 h 5549975"/>
              <a:gd name="connsiteX25" fmla="*/ 4509764 w 4549123"/>
              <a:gd name="connsiteY25" fmla="*/ 1263157 h 5549975"/>
              <a:gd name="connsiteX26" fmla="*/ 4512041 w 4549123"/>
              <a:gd name="connsiteY26" fmla="*/ 1313374 h 5549975"/>
              <a:gd name="connsiteX27" fmla="*/ 4511161 w 4549123"/>
              <a:gd name="connsiteY27" fmla="*/ 1347004 h 5549975"/>
              <a:gd name="connsiteX28" fmla="*/ 4510698 w 4549123"/>
              <a:gd name="connsiteY28" fmla="*/ 1351864 h 5549975"/>
              <a:gd name="connsiteX29" fmla="*/ 4501579 w 4549123"/>
              <a:gd name="connsiteY29" fmla="*/ 1391762 h 5549975"/>
              <a:gd name="connsiteX30" fmla="*/ 4504843 w 4549123"/>
              <a:gd name="connsiteY30" fmla="*/ 1395707 h 5549975"/>
              <a:gd name="connsiteX31" fmla="*/ 4507685 w 4549123"/>
              <a:gd name="connsiteY31" fmla="*/ 1408524 h 5549975"/>
              <a:gd name="connsiteX32" fmla="*/ 4502944 w 4549123"/>
              <a:gd name="connsiteY32" fmla="*/ 1419109 h 5549975"/>
              <a:gd name="connsiteX33" fmla="*/ 4492760 w 4549123"/>
              <a:gd name="connsiteY33" fmla="*/ 1469337 h 5549975"/>
              <a:gd name="connsiteX34" fmla="*/ 4481863 w 4549123"/>
              <a:gd name="connsiteY34" fmla="*/ 1543038 h 5549975"/>
              <a:gd name="connsiteX35" fmla="*/ 4476982 w 4549123"/>
              <a:gd name="connsiteY35" fmla="*/ 1553997 h 5549975"/>
              <a:gd name="connsiteX36" fmla="*/ 4462554 w 4549123"/>
              <a:gd name="connsiteY36" fmla="*/ 1626071 h 5549975"/>
              <a:gd name="connsiteX37" fmla="*/ 4458839 w 4549123"/>
              <a:gd name="connsiteY37" fmla="*/ 1664103 h 5549975"/>
              <a:gd name="connsiteX38" fmla="*/ 4462499 w 4549123"/>
              <a:gd name="connsiteY38" fmla="*/ 1668558 h 5549975"/>
              <a:gd name="connsiteX39" fmla="*/ 4460849 w 4549123"/>
              <a:gd name="connsiteY39" fmla="*/ 1679756 h 5549975"/>
              <a:gd name="connsiteX40" fmla="*/ 4461261 w 4549123"/>
              <a:gd name="connsiteY40" fmla="*/ 1682815 h 5549975"/>
              <a:gd name="connsiteX41" fmla="*/ 4462772 w 4549123"/>
              <a:gd name="connsiteY41" fmla="*/ 1700268 h 5549975"/>
              <a:gd name="connsiteX42" fmla="*/ 4451302 w 4549123"/>
              <a:gd name="connsiteY42" fmla="*/ 1735163 h 5549975"/>
              <a:gd name="connsiteX43" fmla="*/ 4449242 w 4549123"/>
              <a:gd name="connsiteY43" fmla="*/ 1735289 h 5549975"/>
              <a:gd name="connsiteX44" fmla="*/ 4440744 w 4549123"/>
              <a:gd name="connsiteY44" fmla="*/ 1887374 h 5549975"/>
              <a:gd name="connsiteX45" fmla="*/ 4449435 w 4549123"/>
              <a:gd name="connsiteY45" fmla="*/ 1911536 h 5549975"/>
              <a:gd name="connsiteX46" fmla="*/ 4451713 w 4549123"/>
              <a:gd name="connsiteY46" fmla="*/ 1961755 h 5549975"/>
              <a:gd name="connsiteX47" fmla="*/ 4450832 w 4549123"/>
              <a:gd name="connsiteY47" fmla="*/ 1995384 h 5549975"/>
              <a:gd name="connsiteX48" fmla="*/ 4450370 w 4549123"/>
              <a:gd name="connsiteY48" fmla="*/ 2000244 h 5549975"/>
              <a:gd name="connsiteX49" fmla="*/ 4441250 w 4549123"/>
              <a:gd name="connsiteY49" fmla="*/ 2040142 h 5549975"/>
              <a:gd name="connsiteX50" fmla="*/ 4444515 w 4549123"/>
              <a:gd name="connsiteY50" fmla="*/ 2044087 h 5549975"/>
              <a:gd name="connsiteX51" fmla="*/ 4447356 w 4549123"/>
              <a:gd name="connsiteY51" fmla="*/ 2056904 h 5549975"/>
              <a:gd name="connsiteX52" fmla="*/ 4442615 w 4549123"/>
              <a:gd name="connsiteY52" fmla="*/ 2067489 h 5549975"/>
              <a:gd name="connsiteX53" fmla="*/ 4432431 w 4549123"/>
              <a:gd name="connsiteY53" fmla="*/ 2117719 h 5549975"/>
              <a:gd name="connsiteX54" fmla="*/ 4425100 w 4549123"/>
              <a:gd name="connsiteY54" fmla="*/ 2167300 h 5549975"/>
              <a:gd name="connsiteX55" fmla="*/ 4369017 w 4549123"/>
              <a:gd name="connsiteY55" fmla="*/ 3223633 h 5549975"/>
              <a:gd name="connsiteX56" fmla="*/ 4356231 w 4549123"/>
              <a:gd name="connsiteY56" fmla="*/ 3477281 h 5549975"/>
              <a:gd name="connsiteX57" fmla="*/ 4345146 w 4549123"/>
              <a:gd name="connsiteY57" fmla="*/ 3639984 h 5549975"/>
              <a:gd name="connsiteX58" fmla="*/ 4254385 w 4549123"/>
              <a:gd name="connsiteY58" fmla="*/ 5278921 h 5549975"/>
              <a:gd name="connsiteX59" fmla="*/ 4259683 w 4549123"/>
              <a:gd name="connsiteY59" fmla="*/ 5315626 h 5549975"/>
              <a:gd name="connsiteX60" fmla="*/ 4263217 w 4549123"/>
              <a:gd name="connsiteY60" fmla="*/ 5350090 h 5549975"/>
              <a:gd name="connsiteX61" fmla="*/ 4266049 w 4549123"/>
              <a:gd name="connsiteY61" fmla="*/ 5450399 h 5549975"/>
              <a:gd name="connsiteX62" fmla="*/ 4247492 w 4549123"/>
              <a:gd name="connsiteY62" fmla="*/ 5484804 h 5549975"/>
              <a:gd name="connsiteX63" fmla="*/ 4242840 w 4549123"/>
              <a:gd name="connsiteY63" fmla="*/ 5487504 h 5549975"/>
              <a:gd name="connsiteX64" fmla="*/ 4239383 w 4549123"/>
              <a:gd name="connsiteY64" fmla="*/ 5549951 h 5549975"/>
              <a:gd name="connsiteX65" fmla="*/ 8699 w 4549123"/>
              <a:gd name="connsiteY65" fmla="*/ 5314089 h 5549975"/>
              <a:gd name="connsiteX66" fmla="*/ 12505 w 4549123"/>
              <a:gd name="connsiteY66" fmla="*/ 5243704 h 5549975"/>
              <a:gd name="connsiteX67" fmla="*/ 0 w 4549123"/>
              <a:gd name="connsiteY67" fmla="*/ 5239903 h 5549975"/>
              <a:gd name="connsiteX68" fmla="*/ 4220 w 4549123"/>
              <a:gd name="connsiteY68" fmla="*/ 5233298 h 5549975"/>
              <a:gd name="connsiteX69" fmla="*/ 4489 w 4549123"/>
              <a:gd name="connsiteY69" fmla="*/ 5230552 h 5549975"/>
              <a:gd name="connsiteX70" fmla="*/ 4759 w 4549123"/>
              <a:gd name="connsiteY70" fmla="*/ 5227804 h 5549975"/>
              <a:gd name="connsiteX71" fmla="*/ 5296 w 4549123"/>
              <a:gd name="connsiteY71" fmla="*/ 5222308 h 5549975"/>
              <a:gd name="connsiteX72" fmla="*/ 4981 w 4549123"/>
              <a:gd name="connsiteY72" fmla="*/ 5216405 h 5549975"/>
              <a:gd name="connsiteX73" fmla="*/ 4397 w 4549123"/>
              <a:gd name="connsiteY73" fmla="*/ 5213249 h 5549975"/>
              <a:gd name="connsiteX74" fmla="*/ 4666 w 4549123"/>
              <a:gd name="connsiteY74" fmla="*/ 5210500 h 5549975"/>
              <a:gd name="connsiteX75" fmla="*/ 4350 w 4549123"/>
              <a:gd name="connsiteY75" fmla="*/ 5204597 h 5549975"/>
              <a:gd name="connsiteX76" fmla="*/ 3767 w 4549123"/>
              <a:gd name="connsiteY76" fmla="*/ 5201441 h 5549975"/>
              <a:gd name="connsiteX77" fmla="*/ 3137 w 4549123"/>
              <a:gd name="connsiteY77" fmla="*/ 5189632 h 5549975"/>
              <a:gd name="connsiteX78" fmla="*/ 2553 w 4549123"/>
              <a:gd name="connsiteY78" fmla="*/ 5186477 h 5549975"/>
              <a:gd name="connsiteX79" fmla="*/ 2821 w 4549123"/>
              <a:gd name="connsiteY79" fmla="*/ 5183728 h 5549975"/>
              <a:gd name="connsiteX80" fmla="*/ 1386 w 4549123"/>
              <a:gd name="connsiteY80" fmla="*/ 5180163 h 5549975"/>
              <a:gd name="connsiteX81" fmla="*/ 6798 w 4549123"/>
              <a:gd name="connsiteY81" fmla="*/ 5116566 h 5549975"/>
              <a:gd name="connsiteX82" fmla="*/ 74412 w 4549123"/>
              <a:gd name="connsiteY82" fmla="*/ 3839310 h 5549975"/>
              <a:gd name="connsiteX83" fmla="*/ 299102 w 4549123"/>
              <a:gd name="connsiteY83" fmla="*/ 0 h 5549975"/>
              <a:gd name="connsiteX0" fmla="*/ 304427 w 4554448"/>
              <a:gd name="connsiteY0" fmla="*/ 0 h 5549970"/>
              <a:gd name="connsiteX1" fmla="*/ 3306613 w 4554448"/>
              <a:gd name="connsiteY1" fmla="*/ 171842 h 5549970"/>
              <a:gd name="connsiteX2" fmla="*/ 4135424 w 4554448"/>
              <a:gd name="connsiteY2" fmla="*/ 226950 h 5549970"/>
              <a:gd name="connsiteX3" fmla="*/ 4508618 w 4554448"/>
              <a:gd name="connsiteY3" fmla="*/ 247374 h 5549970"/>
              <a:gd name="connsiteX4" fmla="*/ 4536497 w 4554448"/>
              <a:gd name="connsiteY4" fmla="*/ 269179 h 5549970"/>
              <a:gd name="connsiteX5" fmla="*/ 4534723 w 4554448"/>
              <a:gd name="connsiteY5" fmla="*/ 300930 h 5549970"/>
              <a:gd name="connsiteX6" fmla="*/ 4537645 w 4554448"/>
              <a:gd name="connsiteY6" fmla="*/ 302647 h 5549970"/>
              <a:gd name="connsiteX7" fmla="*/ 4554071 w 4554448"/>
              <a:gd name="connsiteY7" fmla="*/ 334222 h 5549970"/>
              <a:gd name="connsiteX8" fmla="*/ 4531810 w 4554448"/>
              <a:gd name="connsiteY8" fmla="*/ 391868 h 5549970"/>
              <a:gd name="connsiteX9" fmla="*/ 4528322 w 4554448"/>
              <a:gd name="connsiteY9" fmla="*/ 415489 h 5549970"/>
              <a:gd name="connsiteX10" fmla="*/ 4523217 w 4554448"/>
              <a:gd name="connsiteY10" fmla="*/ 506828 h 5549970"/>
              <a:gd name="connsiteX11" fmla="*/ 4522567 w 4554448"/>
              <a:gd name="connsiteY11" fmla="*/ 553245 h 5549970"/>
              <a:gd name="connsiteX12" fmla="*/ 4519468 w 4554448"/>
              <a:gd name="connsiteY12" fmla="*/ 581709 h 5549970"/>
              <a:gd name="connsiteX13" fmla="*/ 4518799 w 4554448"/>
              <a:gd name="connsiteY13" fmla="*/ 585890 h 5549970"/>
              <a:gd name="connsiteX14" fmla="*/ 4505862 w 4554448"/>
              <a:gd name="connsiteY14" fmla="*/ 817404 h 5549970"/>
              <a:gd name="connsiteX15" fmla="*/ 4507575 w 4554448"/>
              <a:gd name="connsiteY15" fmla="*/ 822238 h 5549970"/>
              <a:gd name="connsiteX16" fmla="*/ 4505424 w 4554448"/>
              <a:gd name="connsiteY16" fmla="*/ 846069 h 5549970"/>
              <a:gd name="connsiteX17" fmla="*/ 4503824 w 4554448"/>
              <a:gd name="connsiteY17" fmla="*/ 853854 h 5549970"/>
              <a:gd name="connsiteX18" fmla="*/ 4497586 w 4554448"/>
              <a:gd name="connsiteY18" fmla="*/ 965485 h 5549970"/>
              <a:gd name="connsiteX19" fmla="*/ 4499663 w 4554448"/>
              <a:gd name="connsiteY19" fmla="*/ 966385 h 5549970"/>
              <a:gd name="connsiteX20" fmla="*/ 4503782 w 4554448"/>
              <a:gd name="connsiteY20" fmla="*/ 1002567 h 5549970"/>
              <a:gd name="connsiteX21" fmla="*/ 4498984 w 4554448"/>
              <a:gd name="connsiteY21" fmla="*/ 1101094 h 5549970"/>
              <a:gd name="connsiteX22" fmla="*/ 4498879 w 4554448"/>
              <a:gd name="connsiteY22" fmla="*/ 1159389 h 5549970"/>
              <a:gd name="connsiteX23" fmla="*/ 4503182 w 4554448"/>
              <a:gd name="connsiteY23" fmla="*/ 1180505 h 5549970"/>
              <a:gd name="connsiteX24" fmla="*/ 4506272 w 4554448"/>
              <a:gd name="connsiteY24" fmla="*/ 1210687 h 5549970"/>
              <a:gd name="connsiteX25" fmla="*/ 4515089 w 4554448"/>
              <a:gd name="connsiteY25" fmla="*/ 1263157 h 5549970"/>
              <a:gd name="connsiteX26" fmla="*/ 4517366 w 4554448"/>
              <a:gd name="connsiteY26" fmla="*/ 1313374 h 5549970"/>
              <a:gd name="connsiteX27" fmla="*/ 4516486 w 4554448"/>
              <a:gd name="connsiteY27" fmla="*/ 1347004 h 5549970"/>
              <a:gd name="connsiteX28" fmla="*/ 4516023 w 4554448"/>
              <a:gd name="connsiteY28" fmla="*/ 1351864 h 5549970"/>
              <a:gd name="connsiteX29" fmla="*/ 4506904 w 4554448"/>
              <a:gd name="connsiteY29" fmla="*/ 1391762 h 5549970"/>
              <a:gd name="connsiteX30" fmla="*/ 4510168 w 4554448"/>
              <a:gd name="connsiteY30" fmla="*/ 1395707 h 5549970"/>
              <a:gd name="connsiteX31" fmla="*/ 4513010 w 4554448"/>
              <a:gd name="connsiteY31" fmla="*/ 1408524 h 5549970"/>
              <a:gd name="connsiteX32" fmla="*/ 4508269 w 4554448"/>
              <a:gd name="connsiteY32" fmla="*/ 1419109 h 5549970"/>
              <a:gd name="connsiteX33" fmla="*/ 4498085 w 4554448"/>
              <a:gd name="connsiteY33" fmla="*/ 1469337 h 5549970"/>
              <a:gd name="connsiteX34" fmla="*/ 4487188 w 4554448"/>
              <a:gd name="connsiteY34" fmla="*/ 1543038 h 5549970"/>
              <a:gd name="connsiteX35" fmla="*/ 4482307 w 4554448"/>
              <a:gd name="connsiteY35" fmla="*/ 1553997 h 5549970"/>
              <a:gd name="connsiteX36" fmla="*/ 4467879 w 4554448"/>
              <a:gd name="connsiteY36" fmla="*/ 1626071 h 5549970"/>
              <a:gd name="connsiteX37" fmla="*/ 4464164 w 4554448"/>
              <a:gd name="connsiteY37" fmla="*/ 1664103 h 5549970"/>
              <a:gd name="connsiteX38" fmla="*/ 4467824 w 4554448"/>
              <a:gd name="connsiteY38" fmla="*/ 1668558 h 5549970"/>
              <a:gd name="connsiteX39" fmla="*/ 4466174 w 4554448"/>
              <a:gd name="connsiteY39" fmla="*/ 1679756 h 5549970"/>
              <a:gd name="connsiteX40" fmla="*/ 4466586 w 4554448"/>
              <a:gd name="connsiteY40" fmla="*/ 1682815 h 5549970"/>
              <a:gd name="connsiteX41" fmla="*/ 4468097 w 4554448"/>
              <a:gd name="connsiteY41" fmla="*/ 1700268 h 5549970"/>
              <a:gd name="connsiteX42" fmla="*/ 4456627 w 4554448"/>
              <a:gd name="connsiteY42" fmla="*/ 1735163 h 5549970"/>
              <a:gd name="connsiteX43" fmla="*/ 4454567 w 4554448"/>
              <a:gd name="connsiteY43" fmla="*/ 1735289 h 5549970"/>
              <a:gd name="connsiteX44" fmla="*/ 4446069 w 4554448"/>
              <a:gd name="connsiteY44" fmla="*/ 1887374 h 5549970"/>
              <a:gd name="connsiteX45" fmla="*/ 4454760 w 4554448"/>
              <a:gd name="connsiteY45" fmla="*/ 1911536 h 5549970"/>
              <a:gd name="connsiteX46" fmla="*/ 4457038 w 4554448"/>
              <a:gd name="connsiteY46" fmla="*/ 1961755 h 5549970"/>
              <a:gd name="connsiteX47" fmla="*/ 4456157 w 4554448"/>
              <a:gd name="connsiteY47" fmla="*/ 1995384 h 5549970"/>
              <a:gd name="connsiteX48" fmla="*/ 4455695 w 4554448"/>
              <a:gd name="connsiteY48" fmla="*/ 2000244 h 5549970"/>
              <a:gd name="connsiteX49" fmla="*/ 4446575 w 4554448"/>
              <a:gd name="connsiteY49" fmla="*/ 2040142 h 5549970"/>
              <a:gd name="connsiteX50" fmla="*/ 4449840 w 4554448"/>
              <a:gd name="connsiteY50" fmla="*/ 2044087 h 5549970"/>
              <a:gd name="connsiteX51" fmla="*/ 4452681 w 4554448"/>
              <a:gd name="connsiteY51" fmla="*/ 2056904 h 5549970"/>
              <a:gd name="connsiteX52" fmla="*/ 4447940 w 4554448"/>
              <a:gd name="connsiteY52" fmla="*/ 2067489 h 5549970"/>
              <a:gd name="connsiteX53" fmla="*/ 4437756 w 4554448"/>
              <a:gd name="connsiteY53" fmla="*/ 2117719 h 5549970"/>
              <a:gd name="connsiteX54" fmla="*/ 4430425 w 4554448"/>
              <a:gd name="connsiteY54" fmla="*/ 2167300 h 5549970"/>
              <a:gd name="connsiteX55" fmla="*/ 4374342 w 4554448"/>
              <a:gd name="connsiteY55" fmla="*/ 3223633 h 5549970"/>
              <a:gd name="connsiteX56" fmla="*/ 4361556 w 4554448"/>
              <a:gd name="connsiteY56" fmla="*/ 3477281 h 5549970"/>
              <a:gd name="connsiteX57" fmla="*/ 4350471 w 4554448"/>
              <a:gd name="connsiteY57" fmla="*/ 3639984 h 5549970"/>
              <a:gd name="connsiteX58" fmla="*/ 4259710 w 4554448"/>
              <a:gd name="connsiteY58" fmla="*/ 5278921 h 5549970"/>
              <a:gd name="connsiteX59" fmla="*/ 4265008 w 4554448"/>
              <a:gd name="connsiteY59" fmla="*/ 5315626 h 5549970"/>
              <a:gd name="connsiteX60" fmla="*/ 4268542 w 4554448"/>
              <a:gd name="connsiteY60" fmla="*/ 5350090 h 5549970"/>
              <a:gd name="connsiteX61" fmla="*/ 4271374 w 4554448"/>
              <a:gd name="connsiteY61" fmla="*/ 5450399 h 5549970"/>
              <a:gd name="connsiteX62" fmla="*/ 4252817 w 4554448"/>
              <a:gd name="connsiteY62" fmla="*/ 5484804 h 5549970"/>
              <a:gd name="connsiteX63" fmla="*/ 4248165 w 4554448"/>
              <a:gd name="connsiteY63" fmla="*/ 5487504 h 5549970"/>
              <a:gd name="connsiteX64" fmla="*/ 4244708 w 4554448"/>
              <a:gd name="connsiteY64" fmla="*/ 5549951 h 5549970"/>
              <a:gd name="connsiteX65" fmla="*/ 0 w 4554448"/>
              <a:gd name="connsiteY65" fmla="*/ 5272016 h 5549970"/>
              <a:gd name="connsiteX66" fmla="*/ 17830 w 4554448"/>
              <a:gd name="connsiteY66" fmla="*/ 5243704 h 5549970"/>
              <a:gd name="connsiteX67" fmla="*/ 5325 w 4554448"/>
              <a:gd name="connsiteY67" fmla="*/ 5239903 h 5549970"/>
              <a:gd name="connsiteX68" fmla="*/ 9545 w 4554448"/>
              <a:gd name="connsiteY68" fmla="*/ 5233298 h 5549970"/>
              <a:gd name="connsiteX69" fmla="*/ 9814 w 4554448"/>
              <a:gd name="connsiteY69" fmla="*/ 5230552 h 5549970"/>
              <a:gd name="connsiteX70" fmla="*/ 10084 w 4554448"/>
              <a:gd name="connsiteY70" fmla="*/ 5227804 h 5549970"/>
              <a:gd name="connsiteX71" fmla="*/ 10621 w 4554448"/>
              <a:gd name="connsiteY71" fmla="*/ 5222308 h 5549970"/>
              <a:gd name="connsiteX72" fmla="*/ 10306 w 4554448"/>
              <a:gd name="connsiteY72" fmla="*/ 5216405 h 5549970"/>
              <a:gd name="connsiteX73" fmla="*/ 9722 w 4554448"/>
              <a:gd name="connsiteY73" fmla="*/ 5213249 h 5549970"/>
              <a:gd name="connsiteX74" fmla="*/ 9991 w 4554448"/>
              <a:gd name="connsiteY74" fmla="*/ 5210500 h 5549970"/>
              <a:gd name="connsiteX75" fmla="*/ 9675 w 4554448"/>
              <a:gd name="connsiteY75" fmla="*/ 5204597 h 5549970"/>
              <a:gd name="connsiteX76" fmla="*/ 9092 w 4554448"/>
              <a:gd name="connsiteY76" fmla="*/ 5201441 h 5549970"/>
              <a:gd name="connsiteX77" fmla="*/ 8462 w 4554448"/>
              <a:gd name="connsiteY77" fmla="*/ 5189632 h 5549970"/>
              <a:gd name="connsiteX78" fmla="*/ 7878 w 4554448"/>
              <a:gd name="connsiteY78" fmla="*/ 5186477 h 5549970"/>
              <a:gd name="connsiteX79" fmla="*/ 8146 w 4554448"/>
              <a:gd name="connsiteY79" fmla="*/ 5183728 h 5549970"/>
              <a:gd name="connsiteX80" fmla="*/ 6711 w 4554448"/>
              <a:gd name="connsiteY80" fmla="*/ 5180163 h 5549970"/>
              <a:gd name="connsiteX81" fmla="*/ 12123 w 4554448"/>
              <a:gd name="connsiteY81" fmla="*/ 5116566 h 5549970"/>
              <a:gd name="connsiteX82" fmla="*/ 79737 w 4554448"/>
              <a:gd name="connsiteY82" fmla="*/ 3839310 h 5549970"/>
              <a:gd name="connsiteX83" fmla="*/ 304427 w 4554448"/>
              <a:gd name="connsiteY83" fmla="*/ 0 h 5549970"/>
              <a:gd name="connsiteX0" fmla="*/ 338086 w 4588107"/>
              <a:gd name="connsiteY0" fmla="*/ 0 h 5549995"/>
              <a:gd name="connsiteX1" fmla="*/ 3340272 w 4588107"/>
              <a:gd name="connsiteY1" fmla="*/ 171842 h 5549995"/>
              <a:gd name="connsiteX2" fmla="*/ 4169083 w 4588107"/>
              <a:gd name="connsiteY2" fmla="*/ 226950 h 5549995"/>
              <a:gd name="connsiteX3" fmla="*/ 4542277 w 4588107"/>
              <a:gd name="connsiteY3" fmla="*/ 247374 h 5549995"/>
              <a:gd name="connsiteX4" fmla="*/ 4570156 w 4588107"/>
              <a:gd name="connsiteY4" fmla="*/ 269179 h 5549995"/>
              <a:gd name="connsiteX5" fmla="*/ 4568382 w 4588107"/>
              <a:gd name="connsiteY5" fmla="*/ 300930 h 5549995"/>
              <a:gd name="connsiteX6" fmla="*/ 4571304 w 4588107"/>
              <a:gd name="connsiteY6" fmla="*/ 302647 h 5549995"/>
              <a:gd name="connsiteX7" fmla="*/ 4587730 w 4588107"/>
              <a:gd name="connsiteY7" fmla="*/ 334222 h 5549995"/>
              <a:gd name="connsiteX8" fmla="*/ 4565469 w 4588107"/>
              <a:gd name="connsiteY8" fmla="*/ 391868 h 5549995"/>
              <a:gd name="connsiteX9" fmla="*/ 4561981 w 4588107"/>
              <a:gd name="connsiteY9" fmla="*/ 415489 h 5549995"/>
              <a:gd name="connsiteX10" fmla="*/ 4556876 w 4588107"/>
              <a:gd name="connsiteY10" fmla="*/ 506828 h 5549995"/>
              <a:gd name="connsiteX11" fmla="*/ 4556226 w 4588107"/>
              <a:gd name="connsiteY11" fmla="*/ 553245 h 5549995"/>
              <a:gd name="connsiteX12" fmla="*/ 4553127 w 4588107"/>
              <a:gd name="connsiteY12" fmla="*/ 581709 h 5549995"/>
              <a:gd name="connsiteX13" fmla="*/ 4552458 w 4588107"/>
              <a:gd name="connsiteY13" fmla="*/ 585890 h 5549995"/>
              <a:gd name="connsiteX14" fmla="*/ 4539521 w 4588107"/>
              <a:gd name="connsiteY14" fmla="*/ 817404 h 5549995"/>
              <a:gd name="connsiteX15" fmla="*/ 4541234 w 4588107"/>
              <a:gd name="connsiteY15" fmla="*/ 822238 h 5549995"/>
              <a:gd name="connsiteX16" fmla="*/ 4539083 w 4588107"/>
              <a:gd name="connsiteY16" fmla="*/ 846069 h 5549995"/>
              <a:gd name="connsiteX17" fmla="*/ 4537483 w 4588107"/>
              <a:gd name="connsiteY17" fmla="*/ 853854 h 5549995"/>
              <a:gd name="connsiteX18" fmla="*/ 4531245 w 4588107"/>
              <a:gd name="connsiteY18" fmla="*/ 965485 h 5549995"/>
              <a:gd name="connsiteX19" fmla="*/ 4533322 w 4588107"/>
              <a:gd name="connsiteY19" fmla="*/ 966385 h 5549995"/>
              <a:gd name="connsiteX20" fmla="*/ 4537441 w 4588107"/>
              <a:gd name="connsiteY20" fmla="*/ 1002567 h 5549995"/>
              <a:gd name="connsiteX21" fmla="*/ 4532643 w 4588107"/>
              <a:gd name="connsiteY21" fmla="*/ 1101094 h 5549995"/>
              <a:gd name="connsiteX22" fmla="*/ 4532538 w 4588107"/>
              <a:gd name="connsiteY22" fmla="*/ 1159389 h 5549995"/>
              <a:gd name="connsiteX23" fmla="*/ 4536841 w 4588107"/>
              <a:gd name="connsiteY23" fmla="*/ 1180505 h 5549995"/>
              <a:gd name="connsiteX24" fmla="*/ 4539931 w 4588107"/>
              <a:gd name="connsiteY24" fmla="*/ 1210687 h 5549995"/>
              <a:gd name="connsiteX25" fmla="*/ 4548748 w 4588107"/>
              <a:gd name="connsiteY25" fmla="*/ 1263157 h 5549995"/>
              <a:gd name="connsiteX26" fmla="*/ 4551025 w 4588107"/>
              <a:gd name="connsiteY26" fmla="*/ 1313374 h 5549995"/>
              <a:gd name="connsiteX27" fmla="*/ 4550145 w 4588107"/>
              <a:gd name="connsiteY27" fmla="*/ 1347004 h 5549995"/>
              <a:gd name="connsiteX28" fmla="*/ 4549682 w 4588107"/>
              <a:gd name="connsiteY28" fmla="*/ 1351864 h 5549995"/>
              <a:gd name="connsiteX29" fmla="*/ 4540563 w 4588107"/>
              <a:gd name="connsiteY29" fmla="*/ 1391762 h 5549995"/>
              <a:gd name="connsiteX30" fmla="*/ 4543827 w 4588107"/>
              <a:gd name="connsiteY30" fmla="*/ 1395707 h 5549995"/>
              <a:gd name="connsiteX31" fmla="*/ 4546669 w 4588107"/>
              <a:gd name="connsiteY31" fmla="*/ 1408524 h 5549995"/>
              <a:gd name="connsiteX32" fmla="*/ 4541928 w 4588107"/>
              <a:gd name="connsiteY32" fmla="*/ 1419109 h 5549995"/>
              <a:gd name="connsiteX33" fmla="*/ 4531744 w 4588107"/>
              <a:gd name="connsiteY33" fmla="*/ 1469337 h 5549995"/>
              <a:gd name="connsiteX34" fmla="*/ 4520847 w 4588107"/>
              <a:gd name="connsiteY34" fmla="*/ 1543038 h 5549995"/>
              <a:gd name="connsiteX35" fmla="*/ 4515966 w 4588107"/>
              <a:gd name="connsiteY35" fmla="*/ 1553997 h 5549995"/>
              <a:gd name="connsiteX36" fmla="*/ 4501538 w 4588107"/>
              <a:gd name="connsiteY36" fmla="*/ 1626071 h 5549995"/>
              <a:gd name="connsiteX37" fmla="*/ 4497823 w 4588107"/>
              <a:gd name="connsiteY37" fmla="*/ 1664103 h 5549995"/>
              <a:gd name="connsiteX38" fmla="*/ 4501483 w 4588107"/>
              <a:gd name="connsiteY38" fmla="*/ 1668558 h 5549995"/>
              <a:gd name="connsiteX39" fmla="*/ 4499833 w 4588107"/>
              <a:gd name="connsiteY39" fmla="*/ 1679756 h 5549995"/>
              <a:gd name="connsiteX40" fmla="*/ 4500245 w 4588107"/>
              <a:gd name="connsiteY40" fmla="*/ 1682815 h 5549995"/>
              <a:gd name="connsiteX41" fmla="*/ 4501756 w 4588107"/>
              <a:gd name="connsiteY41" fmla="*/ 1700268 h 5549995"/>
              <a:gd name="connsiteX42" fmla="*/ 4490286 w 4588107"/>
              <a:gd name="connsiteY42" fmla="*/ 1735163 h 5549995"/>
              <a:gd name="connsiteX43" fmla="*/ 4488226 w 4588107"/>
              <a:gd name="connsiteY43" fmla="*/ 1735289 h 5549995"/>
              <a:gd name="connsiteX44" fmla="*/ 4479728 w 4588107"/>
              <a:gd name="connsiteY44" fmla="*/ 1887374 h 5549995"/>
              <a:gd name="connsiteX45" fmla="*/ 4488419 w 4588107"/>
              <a:gd name="connsiteY45" fmla="*/ 1911536 h 5549995"/>
              <a:gd name="connsiteX46" fmla="*/ 4490697 w 4588107"/>
              <a:gd name="connsiteY46" fmla="*/ 1961755 h 5549995"/>
              <a:gd name="connsiteX47" fmla="*/ 4489816 w 4588107"/>
              <a:gd name="connsiteY47" fmla="*/ 1995384 h 5549995"/>
              <a:gd name="connsiteX48" fmla="*/ 4489354 w 4588107"/>
              <a:gd name="connsiteY48" fmla="*/ 2000244 h 5549995"/>
              <a:gd name="connsiteX49" fmla="*/ 4480234 w 4588107"/>
              <a:gd name="connsiteY49" fmla="*/ 2040142 h 5549995"/>
              <a:gd name="connsiteX50" fmla="*/ 4483499 w 4588107"/>
              <a:gd name="connsiteY50" fmla="*/ 2044087 h 5549995"/>
              <a:gd name="connsiteX51" fmla="*/ 4486340 w 4588107"/>
              <a:gd name="connsiteY51" fmla="*/ 2056904 h 5549995"/>
              <a:gd name="connsiteX52" fmla="*/ 4481599 w 4588107"/>
              <a:gd name="connsiteY52" fmla="*/ 2067489 h 5549995"/>
              <a:gd name="connsiteX53" fmla="*/ 4471415 w 4588107"/>
              <a:gd name="connsiteY53" fmla="*/ 2117719 h 5549995"/>
              <a:gd name="connsiteX54" fmla="*/ 4464084 w 4588107"/>
              <a:gd name="connsiteY54" fmla="*/ 2167300 h 5549995"/>
              <a:gd name="connsiteX55" fmla="*/ 4408001 w 4588107"/>
              <a:gd name="connsiteY55" fmla="*/ 3223633 h 5549995"/>
              <a:gd name="connsiteX56" fmla="*/ 4395215 w 4588107"/>
              <a:gd name="connsiteY56" fmla="*/ 3477281 h 5549995"/>
              <a:gd name="connsiteX57" fmla="*/ 4384130 w 4588107"/>
              <a:gd name="connsiteY57" fmla="*/ 3639984 h 5549995"/>
              <a:gd name="connsiteX58" fmla="*/ 4293369 w 4588107"/>
              <a:gd name="connsiteY58" fmla="*/ 5278921 h 5549995"/>
              <a:gd name="connsiteX59" fmla="*/ 4298667 w 4588107"/>
              <a:gd name="connsiteY59" fmla="*/ 5315626 h 5549995"/>
              <a:gd name="connsiteX60" fmla="*/ 4302201 w 4588107"/>
              <a:gd name="connsiteY60" fmla="*/ 5350090 h 5549995"/>
              <a:gd name="connsiteX61" fmla="*/ 4305033 w 4588107"/>
              <a:gd name="connsiteY61" fmla="*/ 5450399 h 5549995"/>
              <a:gd name="connsiteX62" fmla="*/ 4286476 w 4588107"/>
              <a:gd name="connsiteY62" fmla="*/ 5484804 h 5549995"/>
              <a:gd name="connsiteX63" fmla="*/ 4281824 w 4588107"/>
              <a:gd name="connsiteY63" fmla="*/ 5487504 h 5549995"/>
              <a:gd name="connsiteX64" fmla="*/ 4278367 w 4588107"/>
              <a:gd name="connsiteY64" fmla="*/ 5549951 h 5549995"/>
              <a:gd name="connsiteX65" fmla="*/ 0 w 4588107"/>
              <a:gd name="connsiteY65" fmla="*/ 5387017 h 5549995"/>
              <a:gd name="connsiteX66" fmla="*/ 51489 w 4588107"/>
              <a:gd name="connsiteY66" fmla="*/ 5243704 h 5549995"/>
              <a:gd name="connsiteX67" fmla="*/ 38984 w 4588107"/>
              <a:gd name="connsiteY67" fmla="*/ 5239903 h 5549995"/>
              <a:gd name="connsiteX68" fmla="*/ 43204 w 4588107"/>
              <a:gd name="connsiteY68" fmla="*/ 5233298 h 5549995"/>
              <a:gd name="connsiteX69" fmla="*/ 43473 w 4588107"/>
              <a:gd name="connsiteY69" fmla="*/ 5230552 h 5549995"/>
              <a:gd name="connsiteX70" fmla="*/ 43743 w 4588107"/>
              <a:gd name="connsiteY70" fmla="*/ 5227804 h 5549995"/>
              <a:gd name="connsiteX71" fmla="*/ 44280 w 4588107"/>
              <a:gd name="connsiteY71" fmla="*/ 5222308 h 5549995"/>
              <a:gd name="connsiteX72" fmla="*/ 43965 w 4588107"/>
              <a:gd name="connsiteY72" fmla="*/ 5216405 h 5549995"/>
              <a:gd name="connsiteX73" fmla="*/ 43381 w 4588107"/>
              <a:gd name="connsiteY73" fmla="*/ 5213249 h 5549995"/>
              <a:gd name="connsiteX74" fmla="*/ 43650 w 4588107"/>
              <a:gd name="connsiteY74" fmla="*/ 5210500 h 5549995"/>
              <a:gd name="connsiteX75" fmla="*/ 43334 w 4588107"/>
              <a:gd name="connsiteY75" fmla="*/ 5204597 h 5549995"/>
              <a:gd name="connsiteX76" fmla="*/ 42751 w 4588107"/>
              <a:gd name="connsiteY76" fmla="*/ 5201441 h 5549995"/>
              <a:gd name="connsiteX77" fmla="*/ 42121 w 4588107"/>
              <a:gd name="connsiteY77" fmla="*/ 5189632 h 5549995"/>
              <a:gd name="connsiteX78" fmla="*/ 41537 w 4588107"/>
              <a:gd name="connsiteY78" fmla="*/ 5186477 h 5549995"/>
              <a:gd name="connsiteX79" fmla="*/ 41805 w 4588107"/>
              <a:gd name="connsiteY79" fmla="*/ 5183728 h 5549995"/>
              <a:gd name="connsiteX80" fmla="*/ 40370 w 4588107"/>
              <a:gd name="connsiteY80" fmla="*/ 5180163 h 5549995"/>
              <a:gd name="connsiteX81" fmla="*/ 45782 w 4588107"/>
              <a:gd name="connsiteY81" fmla="*/ 5116566 h 5549995"/>
              <a:gd name="connsiteX82" fmla="*/ 113396 w 4588107"/>
              <a:gd name="connsiteY82" fmla="*/ 3839310 h 5549995"/>
              <a:gd name="connsiteX83" fmla="*/ 338086 w 4588107"/>
              <a:gd name="connsiteY83" fmla="*/ 0 h 5549995"/>
              <a:gd name="connsiteX0" fmla="*/ 299102 w 4549123"/>
              <a:gd name="connsiteY0" fmla="*/ 0 h 5549966"/>
              <a:gd name="connsiteX1" fmla="*/ 3301288 w 4549123"/>
              <a:gd name="connsiteY1" fmla="*/ 171842 h 5549966"/>
              <a:gd name="connsiteX2" fmla="*/ 4130099 w 4549123"/>
              <a:gd name="connsiteY2" fmla="*/ 226950 h 5549966"/>
              <a:gd name="connsiteX3" fmla="*/ 4503293 w 4549123"/>
              <a:gd name="connsiteY3" fmla="*/ 247374 h 5549966"/>
              <a:gd name="connsiteX4" fmla="*/ 4531172 w 4549123"/>
              <a:gd name="connsiteY4" fmla="*/ 269179 h 5549966"/>
              <a:gd name="connsiteX5" fmla="*/ 4529398 w 4549123"/>
              <a:gd name="connsiteY5" fmla="*/ 300930 h 5549966"/>
              <a:gd name="connsiteX6" fmla="*/ 4532320 w 4549123"/>
              <a:gd name="connsiteY6" fmla="*/ 302647 h 5549966"/>
              <a:gd name="connsiteX7" fmla="*/ 4548746 w 4549123"/>
              <a:gd name="connsiteY7" fmla="*/ 334222 h 5549966"/>
              <a:gd name="connsiteX8" fmla="*/ 4526485 w 4549123"/>
              <a:gd name="connsiteY8" fmla="*/ 391868 h 5549966"/>
              <a:gd name="connsiteX9" fmla="*/ 4522997 w 4549123"/>
              <a:gd name="connsiteY9" fmla="*/ 415489 h 5549966"/>
              <a:gd name="connsiteX10" fmla="*/ 4517892 w 4549123"/>
              <a:gd name="connsiteY10" fmla="*/ 506828 h 5549966"/>
              <a:gd name="connsiteX11" fmla="*/ 4517242 w 4549123"/>
              <a:gd name="connsiteY11" fmla="*/ 553245 h 5549966"/>
              <a:gd name="connsiteX12" fmla="*/ 4514143 w 4549123"/>
              <a:gd name="connsiteY12" fmla="*/ 581709 h 5549966"/>
              <a:gd name="connsiteX13" fmla="*/ 4513474 w 4549123"/>
              <a:gd name="connsiteY13" fmla="*/ 585890 h 5549966"/>
              <a:gd name="connsiteX14" fmla="*/ 4500537 w 4549123"/>
              <a:gd name="connsiteY14" fmla="*/ 817404 h 5549966"/>
              <a:gd name="connsiteX15" fmla="*/ 4502250 w 4549123"/>
              <a:gd name="connsiteY15" fmla="*/ 822238 h 5549966"/>
              <a:gd name="connsiteX16" fmla="*/ 4500099 w 4549123"/>
              <a:gd name="connsiteY16" fmla="*/ 846069 h 5549966"/>
              <a:gd name="connsiteX17" fmla="*/ 4498499 w 4549123"/>
              <a:gd name="connsiteY17" fmla="*/ 853854 h 5549966"/>
              <a:gd name="connsiteX18" fmla="*/ 4492261 w 4549123"/>
              <a:gd name="connsiteY18" fmla="*/ 965485 h 5549966"/>
              <a:gd name="connsiteX19" fmla="*/ 4494338 w 4549123"/>
              <a:gd name="connsiteY19" fmla="*/ 966385 h 5549966"/>
              <a:gd name="connsiteX20" fmla="*/ 4498457 w 4549123"/>
              <a:gd name="connsiteY20" fmla="*/ 1002567 h 5549966"/>
              <a:gd name="connsiteX21" fmla="*/ 4493659 w 4549123"/>
              <a:gd name="connsiteY21" fmla="*/ 1101094 h 5549966"/>
              <a:gd name="connsiteX22" fmla="*/ 4493554 w 4549123"/>
              <a:gd name="connsiteY22" fmla="*/ 1159389 h 5549966"/>
              <a:gd name="connsiteX23" fmla="*/ 4497857 w 4549123"/>
              <a:gd name="connsiteY23" fmla="*/ 1180505 h 5549966"/>
              <a:gd name="connsiteX24" fmla="*/ 4500947 w 4549123"/>
              <a:gd name="connsiteY24" fmla="*/ 1210687 h 5549966"/>
              <a:gd name="connsiteX25" fmla="*/ 4509764 w 4549123"/>
              <a:gd name="connsiteY25" fmla="*/ 1263157 h 5549966"/>
              <a:gd name="connsiteX26" fmla="*/ 4512041 w 4549123"/>
              <a:gd name="connsiteY26" fmla="*/ 1313374 h 5549966"/>
              <a:gd name="connsiteX27" fmla="*/ 4511161 w 4549123"/>
              <a:gd name="connsiteY27" fmla="*/ 1347004 h 5549966"/>
              <a:gd name="connsiteX28" fmla="*/ 4510698 w 4549123"/>
              <a:gd name="connsiteY28" fmla="*/ 1351864 h 5549966"/>
              <a:gd name="connsiteX29" fmla="*/ 4501579 w 4549123"/>
              <a:gd name="connsiteY29" fmla="*/ 1391762 h 5549966"/>
              <a:gd name="connsiteX30" fmla="*/ 4504843 w 4549123"/>
              <a:gd name="connsiteY30" fmla="*/ 1395707 h 5549966"/>
              <a:gd name="connsiteX31" fmla="*/ 4507685 w 4549123"/>
              <a:gd name="connsiteY31" fmla="*/ 1408524 h 5549966"/>
              <a:gd name="connsiteX32" fmla="*/ 4502944 w 4549123"/>
              <a:gd name="connsiteY32" fmla="*/ 1419109 h 5549966"/>
              <a:gd name="connsiteX33" fmla="*/ 4492760 w 4549123"/>
              <a:gd name="connsiteY33" fmla="*/ 1469337 h 5549966"/>
              <a:gd name="connsiteX34" fmla="*/ 4481863 w 4549123"/>
              <a:gd name="connsiteY34" fmla="*/ 1543038 h 5549966"/>
              <a:gd name="connsiteX35" fmla="*/ 4476982 w 4549123"/>
              <a:gd name="connsiteY35" fmla="*/ 1553997 h 5549966"/>
              <a:gd name="connsiteX36" fmla="*/ 4462554 w 4549123"/>
              <a:gd name="connsiteY36" fmla="*/ 1626071 h 5549966"/>
              <a:gd name="connsiteX37" fmla="*/ 4458839 w 4549123"/>
              <a:gd name="connsiteY37" fmla="*/ 1664103 h 5549966"/>
              <a:gd name="connsiteX38" fmla="*/ 4462499 w 4549123"/>
              <a:gd name="connsiteY38" fmla="*/ 1668558 h 5549966"/>
              <a:gd name="connsiteX39" fmla="*/ 4460849 w 4549123"/>
              <a:gd name="connsiteY39" fmla="*/ 1679756 h 5549966"/>
              <a:gd name="connsiteX40" fmla="*/ 4461261 w 4549123"/>
              <a:gd name="connsiteY40" fmla="*/ 1682815 h 5549966"/>
              <a:gd name="connsiteX41" fmla="*/ 4462772 w 4549123"/>
              <a:gd name="connsiteY41" fmla="*/ 1700268 h 5549966"/>
              <a:gd name="connsiteX42" fmla="*/ 4451302 w 4549123"/>
              <a:gd name="connsiteY42" fmla="*/ 1735163 h 5549966"/>
              <a:gd name="connsiteX43" fmla="*/ 4449242 w 4549123"/>
              <a:gd name="connsiteY43" fmla="*/ 1735289 h 5549966"/>
              <a:gd name="connsiteX44" fmla="*/ 4440744 w 4549123"/>
              <a:gd name="connsiteY44" fmla="*/ 1887374 h 5549966"/>
              <a:gd name="connsiteX45" fmla="*/ 4449435 w 4549123"/>
              <a:gd name="connsiteY45" fmla="*/ 1911536 h 5549966"/>
              <a:gd name="connsiteX46" fmla="*/ 4451713 w 4549123"/>
              <a:gd name="connsiteY46" fmla="*/ 1961755 h 5549966"/>
              <a:gd name="connsiteX47" fmla="*/ 4450832 w 4549123"/>
              <a:gd name="connsiteY47" fmla="*/ 1995384 h 5549966"/>
              <a:gd name="connsiteX48" fmla="*/ 4450370 w 4549123"/>
              <a:gd name="connsiteY48" fmla="*/ 2000244 h 5549966"/>
              <a:gd name="connsiteX49" fmla="*/ 4441250 w 4549123"/>
              <a:gd name="connsiteY49" fmla="*/ 2040142 h 5549966"/>
              <a:gd name="connsiteX50" fmla="*/ 4444515 w 4549123"/>
              <a:gd name="connsiteY50" fmla="*/ 2044087 h 5549966"/>
              <a:gd name="connsiteX51" fmla="*/ 4447356 w 4549123"/>
              <a:gd name="connsiteY51" fmla="*/ 2056904 h 5549966"/>
              <a:gd name="connsiteX52" fmla="*/ 4442615 w 4549123"/>
              <a:gd name="connsiteY52" fmla="*/ 2067489 h 5549966"/>
              <a:gd name="connsiteX53" fmla="*/ 4432431 w 4549123"/>
              <a:gd name="connsiteY53" fmla="*/ 2117719 h 5549966"/>
              <a:gd name="connsiteX54" fmla="*/ 4425100 w 4549123"/>
              <a:gd name="connsiteY54" fmla="*/ 2167300 h 5549966"/>
              <a:gd name="connsiteX55" fmla="*/ 4369017 w 4549123"/>
              <a:gd name="connsiteY55" fmla="*/ 3223633 h 5549966"/>
              <a:gd name="connsiteX56" fmla="*/ 4356231 w 4549123"/>
              <a:gd name="connsiteY56" fmla="*/ 3477281 h 5549966"/>
              <a:gd name="connsiteX57" fmla="*/ 4345146 w 4549123"/>
              <a:gd name="connsiteY57" fmla="*/ 3639984 h 5549966"/>
              <a:gd name="connsiteX58" fmla="*/ 4254385 w 4549123"/>
              <a:gd name="connsiteY58" fmla="*/ 5278921 h 5549966"/>
              <a:gd name="connsiteX59" fmla="*/ 4259683 w 4549123"/>
              <a:gd name="connsiteY59" fmla="*/ 5315626 h 5549966"/>
              <a:gd name="connsiteX60" fmla="*/ 4263217 w 4549123"/>
              <a:gd name="connsiteY60" fmla="*/ 5350090 h 5549966"/>
              <a:gd name="connsiteX61" fmla="*/ 4266049 w 4549123"/>
              <a:gd name="connsiteY61" fmla="*/ 5450399 h 5549966"/>
              <a:gd name="connsiteX62" fmla="*/ 4247492 w 4549123"/>
              <a:gd name="connsiteY62" fmla="*/ 5484804 h 5549966"/>
              <a:gd name="connsiteX63" fmla="*/ 4242840 w 4549123"/>
              <a:gd name="connsiteY63" fmla="*/ 5487504 h 5549966"/>
              <a:gd name="connsiteX64" fmla="*/ 4239383 w 4549123"/>
              <a:gd name="connsiteY64" fmla="*/ 5549951 h 5549966"/>
              <a:gd name="connsiteX65" fmla="*/ 266751 w 4549123"/>
              <a:gd name="connsiteY65" fmla="*/ 5218723 h 5549966"/>
              <a:gd name="connsiteX66" fmla="*/ 12505 w 4549123"/>
              <a:gd name="connsiteY66" fmla="*/ 5243704 h 5549966"/>
              <a:gd name="connsiteX67" fmla="*/ 0 w 4549123"/>
              <a:gd name="connsiteY67" fmla="*/ 5239903 h 5549966"/>
              <a:gd name="connsiteX68" fmla="*/ 4220 w 4549123"/>
              <a:gd name="connsiteY68" fmla="*/ 5233298 h 5549966"/>
              <a:gd name="connsiteX69" fmla="*/ 4489 w 4549123"/>
              <a:gd name="connsiteY69" fmla="*/ 5230552 h 5549966"/>
              <a:gd name="connsiteX70" fmla="*/ 4759 w 4549123"/>
              <a:gd name="connsiteY70" fmla="*/ 5227804 h 5549966"/>
              <a:gd name="connsiteX71" fmla="*/ 5296 w 4549123"/>
              <a:gd name="connsiteY71" fmla="*/ 5222308 h 5549966"/>
              <a:gd name="connsiteX72" fmla="*/ 4981 w 4549123"/>
              <a:gd name="connsiteY72" fmla="*/ 5216405 h 5549966"/>
              <a:gd name="connsiteX73" fmla="*/ 4397 w 4549123"/>
              <a:gd name="connsiteY73" fmla="*/ 5213249 h 5549966"/>
              <a:gd name="connsiteX74" fmla="*/ 4666 w 4549123"/>
              <a:gd name="connsiteY74" fmla="*/ 5210500 h 5549966"/>
              <a:gd name="connsiteX75" fmla="*/ 4350 w 4549123"/>
              <a:gd name="connsiteY75" fmla="*/ 5204597 h 5549966"/>
              <a:gd name="connsiteX76" fmla="*/ 3767 w 4549123"/>
              <a:gd name="connsiteY76" fmla="*/ 5201441 h 5549966"/>
              <a:gd name="connsiteX77" fmla="*/ 3137 w 4549123"/>
              <a:gd name="connsiteY77" fmla="*/ 5189632 h 5549966"/>
              <a:gd name="connsiteX78" fmla="*/ 2553 w 4549123"/>
              <a:gd name="connsiteY78" fmla="*/ 5186477 h 5549966"/>
              <a:gd name="connsiteX79" fmla="*/ 2821 w 4549123"/>
              <a:gd name="connsiteY79" fmla="*/ 5183728 h 5549966"/>
              <a:gd name="connsiteX80" fmla="*/ 1386 w 4549123"/>
              <a:gd name="connsiteY80" fmla="*/ 5180163 h 5549966"/>
              <a:gd name="connsiteX81" fmla="*/ 6798 w 4549123"/>
              <a:gd name="connsiteY81" fmla="*/ 5116566 h 5549966"/>
              <a:gd name="connsiteX82" fmla="*/ 74412 w 4549123"/>
              <a:gd name="connsiteY82" fmla="*/ 3839310 h 5549966"/>
              <a:gd name="connsiteX83" fmla="*/ 299102 w 4549123"/>
              <a:gd name="connsiteY83" fmla="*/ 0 h 5549966"/>
              <a:gd name="connsiteX0" fmla="*/ 303426 w 4553447"/>
              <a:gd name="connsiteY0" fmla="*/ 0 h 5549966"/>
              <a:gd name="connsiteX1" fmla="*/ 3305612 w 4553447"/>
              <a:gd name="connsiteY1" fmla="*/ 171842 h 5549966"/>
              <a:gd name="connsiteX2" fmla="*/ 4134423 w 4553447"/>
              <a:gd name="connsiteY2" fmla="*/ 226950 h 5549966"/>
              <a:gd name="connsiteX3" fmla="*/ 4507617 w 4553447"/>
              <a:gd name="connsiteY3" fmla="*/ 247374 h 5549966"/>
              <a:gd name="connsiteX4" fmla="*/ 4535496 w 4553447"/>
              <a:gd name="connsiteY4" fmla="*/ 269179 h 5549966"/>
              <a:gd name="connsiteX5" fmla="*/ 4533722 w 4553447"/>
              <a:gd name="connsiteY5" fmla="*/ 300930 h 5549966"/>
              <a:gd name="connsiteX6" fmla="*/ 4536644 w 4553447"/>
              <a:gd name="connsiteY6" fmla="*/ 302647 h 5549966"/>
              <a:gd name="connsiteX7" fmla="*/ 4553070 w 4553447"/>
              <a:gd name="connsiteY7" fmla="*/ 334222 h 5549966"/>
              <a:gd name="connsiteX8" fmla="*/ 4530809 w 4553447"/>
              <a:gd name="connsiteY8" fmla="*/ 391868 h 5549966"/>
              <a:gd name="connsiteX9" fmla="*/ 4527321 w 4553447"/>
              <a:gd name="connsiteY9" fmla="*/ 415489 h 5549966"/>
              <a:gd name="connsiteX10" fmla="*/ 4522216 w 4553447"/>
              <a:gd name="connsiteY10" fmla="*/ 506828 h 5549966"/>
              <a:gd name="connsiteX11" fmla="*/ 4521566 w 4553447"/>
              <a:gd name="connsiteY11" fmla="*/ 553245 h 5549966"/>
              <a:gd name="connsiteX12" fmla="*/ 4518467 w 4553447"/>
              <a:gd name="connsiteY12" fmla="*/ 581709 h 5549966"/>
              <a:gd name="connsiteX13" fmla="*/ 4517798 w 4553447"/>
              <a:gd name="connsiteY13" fmla="*/ 585890 h 5549966"/>
              <a:gd name="connsiteX14" fmla="*/ 4504861 w 4553447"/>
              <a:gd name="connsiteY14" fmla="*/ 817404 h 5549966"/>
              <a:gd name="connsiteX15" fmla="*/ 4506574 w 4553447"/>
              <a:gd name="connsiteY15" fmla="*/ 822238 h 5549966"/>
              <a:gd name="connsiteX16" fmla="*/ 4504423 w 4553447"/>
              <a:gd name="connsiteY16" fmla="*/ 846069 h 5549966"/>
              <a:gd name="connsiteX17" fmla="*/ 4502823 w 4553447"/>
              <a:gd name="connsiteY17" fmla="*/ 853854 h 5549966"/>
              <a:gd name="connsiteX18" fmla="*/ 4496585 w 4553447"/>
              <a:gd name="connsiteY18" fmla="*/ 965485 h 5549966"/>
              <a:gd name="connsiteX19" fmla="*/ 4498662 w 4553447"/>
              <a:gd name="connsiteY19" fmla="*/ 966385 h 5549966"/>
              <a:gd name="connsiteX20" fmla="*/ 4502781 w 4553447"/>
              <a:gd name="connsiteY20" fmla="*/ 1002567 h 5549966"/>
              <a:gd name="connsiteX21" fmla="*/ 4497983 w 4553447"/>
              <a:gd name="connsiteY21" fmla="*/ 1101094 h 5549966"/>
              <a:gd name="connsiteX22" fmla="*/ 4497878 w 4553447"/>
              <a:gd name="connsiteY22" fmla="*/ 1159389 h 5549966"/>
              <a:gd name="connsiteX23" fmla="*/ 4502181 w 4553447"/>
              <a:gd name="connsiteY23" fmla="*/ 1180505 h 5549966"/>
              <a:gd name="connsiteX24" fmla="*/ 4505271 w 4553447"/>
              <a:gd name="connsiteY24" fmla="*/ 1210687 h 5549966"/>
              <a:gd name="connsiteX25" fmla="*/ 4514088 w 4553447"/>
              <a:gd name="connsiteY25" fmla="*/ 1263157 h 5549966"/>
              <a:gd name="connsiteX26" fmla="*/ 4516365 w 4553447"/>
              <a:gd name="connsiteY26" fmla="*/ 1313374 h 5549966"/>
              <a:gd name="connsiteX27" fmla="*/ 4515485 w 4553447"/>
              <a:gd name="connsiteY27" fmla="*/ 1347004 h 5549966"/>
              <a:gd name="connsiteX28" fmla="*/ 4515022 w 4553447"/>
              <a:gd name="connsiteY28" fmla="*/ 1351864 h 5549966"/>
              <a:gd name="connsiteX29" fmla="*/ 4505903 w 4553447"/>
              <a:gd name="connsiteY29" fmla="*/ 1391762 h 5549966"/>
              <a:gd name="connsiteX30" fmla="*/ 4509167 w 4553447"/>
              <a:gd name="connsiteY30" fmla="*/ 1395707 h 5549966"/>
              <a:gd name="connsiteX31" fmla="*/ 4512009 w 4553447"/>
              <a:gd name="connsiteY31" fmla="*/ 1408524 h 5549966"/>
              <a:gd name="connsiteX32" fmla="*/ 4507268 w 4553447"/>
              <a:gd name="connsiteY32" fmla="*/ 1419109 h 5549966"/>
              <a:gd name="connsiteX33" fmla="*/ 4497084 w 4553447"/>
              <a:gd name="connsiteY33" fmla="*/ 1469337 h 5549966"/>
              <a:gd name="connsiteX34" fmla="*/ 4486187 w 4553447"/>
              <a:gd name="connsiteY34" fmla="*/ 1543038 h 5549966"/>
              <a:gd name="connsiteX35" fmla="*/ 4481306 w 4553447"/>
              <a:gd name="connsiteY35" fmla="*/ 1553997 h 5549966"/>
              <a:gd name="connsiteX36" fmla="*/ 4466878 w 4553447"/>
              <a:gd name="connsiteY36" fmla="*/ 1626071 h 5549966"/>
              <a:gd name="connsiteX37" fmla="*/ 4463163 w 4553447"/>
              <a:gd name="connsiteY37" fmla="*/ 1664103 h 5549966"/>
              <a:gd name="connsiteX38" fmla="*/ 4466823 w 4553447"/>
              <a:gd name="connsiteY38" fmla="*/ 1668558 h 5549966"/>
              <a:gd name="connsiteX39" fmla="*/ 4465173 w 4553447"/>
              <a:gd name="connsiteY39" fmla="*/ 1679756 h 5549966"/>
              <a:gd name="connsiteX40" fmla="*/ 4465585 w 4553447"/>
              <a:gd name="connsiteY40" fmla="*/ 1682815 h 5549966"/>
              <a:gd name="connsiteX41" fmla="*/ 4467096 w 4553447"/>
              <a:gd name="connsiteY41" fmla="*/ 1700268 h 5549966"/>
              <a:gd name="connsiteX42" fmla="*/ 4455626 w 4553447"/>
              <a:gd name="connsiteY42" fmla="*/ 1735163 h 5549966"/>
              <a:gd name="connsiteX43" fmla="*/ 4453566 w 4553447"/>
              <a:gd name="connsiteY43" fmla="*/ 1735289 h 5549966"/>
              <a:gd name="connsiteX44" fmla="*/ 4445068 w 4553447"/>
              <a:gd name="connsiteY44" fmla="*/ 1887374 h 5549966"/>
              <a:gd name="connsiteX45" fmla="*/ 4453759 w 4553447"/>
              <a:gd name="connsiteY45" fmla="*/ 1911536 h 5549966"/>
              <a:gd name="connsiteX46" fmla="*/ 4456037 w 4553447"/>
              <a:gd name="connsiteY46" fmla="*/ 1961755 h 5549966"/>
              <a:gd name="connsiteX47" fmla="*/ 4455156 w 4553447"/>
              <a:gd name="connsiteY47" fmla="*/ 1995384 h 5549966"/>
              <a:gd name="connsiteX48" fmla="*/ 4454694 w 4553447"/>
              <a:gd name="connsiteY48" fmla="*/ 2000244 h 5549966"/>
              <a:gd name="connsiteX49" fmla="*/ 4445574 w 4553447"/>
              <a:gd name="connsiteY49" fmla="*/ 2040142 h 5549966"/>
              <a:gd name="connsiteX50" fmla="*/ 4448839 w 4553447"/>
              <a:gd name="connsiteY50" fmla="*/ 2044087 h 5549966"/>
              <a:gd name="connsiteX51" fmla="*/ 4451680 w 4553447"/>
              <a:gd name="connsiteY51" fmla="*/ 2056904 h 5549966"/>
              <a:gd name="connsiteX52" fmla="*/ 4446939 w 4553447"/>
              <a:gd name="connsiteY52" fmla="*/ 2067489 h 5549966"/>
              <a:gd name="connsiteX53" fmla="*/ 4436755 w 4553447"/>
              <a:gd name="connsiteY53" fmla="*/ 2117719 h 5549966"/>
              <a:gd name="connsiteX54" fmla="*/ 4429424 w 4553447"/>
              <a:gd name="connsiteY54" fmla="*/ 2167300 h 5549966"/>
              <a:gd name="connsiteX55" fmla="*/ 4373341 w 4553447"/>
              <a:gd name="connsiteY55" fmla="*/ 3223633 h 5549966"/>
              <a:gd name="connsiteX56" fmla="*/ 4360555 w 4553447"/>
              <a:gd name="connsiteY56" fmla="*/ 3477281 h 5549966"/>
              <a:gd name="connsiteX57" fmla="*/ 4349470 w 4553447"/>
              <a:gd name="connsiteY57" fmla="*/ 3639984 h 5549966"/>
              <a:gd name="connsiteX58" fmla="*/ 4258709 w 4553447"/>
              <a:gd name="connsiteY58" fmla="*/ 5278921 h 5549966"/>
              <a:gd name="connsiteX59" fmla="*/ 4264007 w 4553447"/>
              <a:gd name="connsiteY59" fmla="*/ 5315626 h 5549966"/>
              <a:gd name="connsiteX60" fmla="*/ 4267541 w 4553447"/>
              <a:gd name="connsiteY60" fmla="*/ 5350090 h 5549966"/>
              <a:gd name="connsiteX61" fmla="*/ 4270373 w 4553447"/>
              <a:gd name="connsiteY61" fmla="*/ 5450399 h 5549966"/>
              <a:gd name="connsiteX62" fmla="*/ 4251816 w 4553447"/>
              <a:gd name="connsiteY62" fmla="*/ 5484804 h 5549966"/>
              <a:gd name="connsiteX63" fmla="*/ 4247164 w 4553447"/>
              <a:gd name="connsiteY63" fmla="*/ 5487504 h 5549966"/>
              <a:gd name="connsiteX64" fmla="*/ 4243707 w 4553447"/>
              <a:gd name="connsiteY64" fmla="*/ 5549951 h 5549966"/>
              <a:gd name="connsiteX65" fmla="*/ 271075 w 4553447"/>
              <a:gd name="connsiteY65" fmla="*/ 5218723 h 5549966"/>
              <a:gd name="connsiteX66" fmla="*/ 0 w 4553447"/>
              <a:gd name="connsiteY66" fmla="*/ 5280167 h 5549966"/>
              <a:gd name="connsiteX67" fmla="*/ 4324 w 4553447"/>
              <a:gd name="connsiteY67" fmla="*/ 5239903 h 5549966"/>
              <a:gd name="connsiteX68" fmla="*/ 8544 w 4553447"/>
              <a:gd name="connsiteY68" fmla="*/ 5233298 h 5549966"/>
              <a:gd name="connsiteX69" fmla="*/ 8813 w 4553447"/>
              <a:gd name="connsiteY69" fmla="*/ 5230552 h 5549966"/>
              <a:gd name="connsiteX70" fmla="*/ 9083 w 4553447"/>
              <a:gd name="connsiteY70" fmla="*/ 5227804 h 5549966"/>
              <a:gd name="connsiteX71" fmla="*/ 9620 w 4553447"/>
              <a:gd name="connsiteY71" fmla="*/ 5222308 h 5549966"/>
              <a:gd name="connsiteX72" fmla="*/ 9305 w 4553447"/>
              <a:gd name="connsiteY72" fmla="*/ 5216405 h 5549966"/>
              <a:gd name="connsiteX73" fmla="*/ 8721 w 4553447"/>
              <a:gd name="connsiteY73" fmla="*/ 5213249 h 5549966"/>
              <a:gd name="connsiteX74" fmla="*/ 8990 w 4553447"/>
              <a:gd name="connsiteY74" fmla="*/ 5210500 h 5549966"/>
              <a:gd name="connsiteX75" fmla="*/ 8674 w 4553447"/>
              <a:gd name="connsiteY75" fmla="*/ 5204597 h 5549966"/>
              <a:gd name="connsiteX76" fmla="*/ 8091 w 4553447"/>
              <a:gd name="connsiteY76" fmla="*/ 5201441 h 5549966"/>
              <a:gd name="connsiteX77" fmla="*/ 7461 w 4553447"/>
              <a:gd name="connsiteY77" fmla="*/ 5189632 h 5549966"/>
              <a:gd name="connsiteX78" fmla="*/ 6877 w 4553447"/>
              <a:gd name="connsiteY78" fmla="*/ 5186477 h 5549966"/>
              <a:gd name="connsiteX79" fmla="*/ 7145 w 4553447"/>
              <a:gd name="connsiteY79" fmla="*/ 5183728 h 5549966"/>
              <a:gd name="connsiteX80" fmla="*/ 5710 w 4553447"/>
              <a:gd name="connsiteY80" fmla="*/ 5180163 h 5549966"/>
              <a:gd name="connsiteX81" fmla="*/ 11122 w 4553447"/>
              <a:gd name="connsiteY81" fmla="*/ 5116566 h 5549966"/>
              <a:gd name="connsiteX82" fmla="*/ 78736 w 4553447"/>
              <a:gd name="connsiteY82" fmla="*/ 3839310 h 5549966"/>
              <a:gd name="connsiteX83" fmla="*/ 303426 w 4553447"/>
              <a:gd name="connsiteY83" fmla="*/ 0 h 5549966"/>
              <a:gd name="connsiteX0" fmla="*/ 303426 w 4553447"/>
              <a:gd name="connsiteY0" fmla="*/ 0 h 5549973"/>
              <a:gd name="connsiteX1" fmla="*/ 3305612 w 4553447"/>
              <a:gd name="connsiteY1" fmla="*/ 171842 h 5549973"/>
              <a:gd name="connsiteX2" fmla="*/ 4134423 w 4553447"/>
              <a:gd name="connsiteY2" fmla="*/ 226950 h 5549973"/>
              <a:gd name="connsiteX3" fmla="*/ 4507617 w 4553447"/>
              <a:gd name="connsiteY3" fmla="*/ 247374 h 5549973"/>
              <a:gd name="connsiteX4" fmla="*/ 4535496 w 4553447"/>
              <a:gd name="connsiteY4" fmla="*/ 269179 h 5549973"/>
              <a:gd name="connsiteX5" fmla="*/ 4533722 w 4553447"/>
              <a:gd name="connsiteY5" fmla="*/ 300930 h 5549973"/>
              <a:gd name="connsiteX6" fmla="*/ 4536644 w 4553447"/>
              <a:gd name="connsiteY6" fmla="*/ 302647 h 5549973"/>
              <a:gd name="connsiteX7" fmla="*/ 4553070 w 4553447"/>
              <a:gd name="connsiteY7" fmla="*/ 334222 h 5549973"/>
              <a:gd name="connsiteX8" fmla="*/ 4530809 w 4553447"/>
              <a:gd name="connsiteY8" fmla="*/ 391868 h 5549973"/>
              <a:gd name="connsiteX9" fmla="*/ 4527321 w 4553447"/>
              <a:gd name="connsiteY9" fmla="*/ 415489 h 5549973"/>
              <a:gd name="connsiteX10" fmla="*/ 4522216 w 4553447"/>
              <a:gd name="connsiteY10" fmla="*/ 506828 h 5549973"/>
              <a:gd name="connsiteX11" fmla="*/ 4521566 w 4553447"/>
              <a:gd name="connsiteY11" fmla="*/ 553245 h 5549973"/>
              <a:gd name="connsiteX12" fmla="*/ 4518467 w 4553447"/>
              <a:gd name="connsiteY12" fmla="*/ 581709 h 5549973"/>
              <a:gd name="connsiteX13" fmla="*/ 4517798 w 4553447"/>
              <a:gd name="connsiteY13" fmla="*/ 585890 h 5549973"/>
              <a:gd name="connsiteX14" fmla="*/ 4504861 w 4553447"/>
              <a:gd name="connsiteY14" fmla="*/ 817404 h 5549973"/>
              <a:gd name="connsiteX15" fmla="*/ 4506574 w 4553447"/>
              <a:gd name="connsiteY15" fmla="*/ 822238 h 5549973"/>
              <a:gd name="connsiteX16" fmla="*/ 4504423 w 4553447"/>
              <a:gd name="connsiteY16" fmla="*/ 846069 h 5549973"/>
              <a:gd name="connsiteX17" fmla="*/ 4502823 w 4553447"/>
              <a:gd name="connsiteY17" fmla="*/ 853854 h 5549973"/>
              <a:gd name="connsiteX18" fmla="*/ 4496585 w 4553447"/>
              <a:gd name="connsiteY18" fmla="*/ 965485 h 5549973"/>
              <a:gd name="connsiteX19" fmla="*/ 4498662 w 4553447"/>
              <a:gd name="connsiteY19" fmla="*/ 966385 h 5549973"/>
              <a:gd name="connsiteX20" fmla="*/ 4502781 w 4553447"/>
              <a:gd name="connsiteY20" fmla="*/ 1002567 h 5549973"/>
              <a:gd name="connsiteX21" fmla="*/ 4497983 w 4553447"/>
              <a:gd name="connsiteY21" fmla="*/ 1101094 h 5549973"/>
              <a:gd name="connsiteX22" fmla="*/ 4497878 w 4553447"/>
              <a:gd name="connsiteY22" fmla="*/ 1159389 h 5549973"/>
              <a:gd name="connsiteX23" fmla="*/ 4502181 w 4553447"/>
              <a:gd name="connsiteY23" fmla="*/ 1180505 h 5549973"/>
              <a:gd name="connsiteX24" fmla="*/ 4505271 w 4553447"/>
              <a:gd name="connsiteY24" fmla="*/ 1210687 h 5549973"/>
              <a:gd name="connsiteX25" fmla="*/ 4514088 w 4553447"/>
              <a:gd name="connsiteY25" fmla="*/ 1263157 h 5549973"/>
              <a:gd name="connsiteX26" fmla="*/ 4516365 w 4553447"/>
              <a:gd name="connsiteY26" fmla="*/ 1313374 h 5549973"/>
              <a:gd name="connsiteX27" fmla="*/ 4515485 w 4553447"/>
              <a:gd name="connsiteY27" fmla="*/ 1347004 h 5549973"/>
              <a:gd name="connsiteX28" fmla="*/ 4515022 w 4553447"/>
              <a:gd name="connsiteY28" fmla="*/ 1351864 h 5549973"/>
              <a:gd name="connsiteX29" fmla="*/ 4505903 w 4553447"/>
              <a:gd name="connsiteY29" fmla="*/ 1391762 h 5549973"/>
              <a:gd name="connsiteX30" fmla="*/ 4509167 w 4553447"/>
              <a:gd name="connsiteY30" fmla="*/ 1395707 h 5549973"/>
              <a:gd name="connsiteX31" fmla="*/ 4512009 w 4553447"/>
              <a:gd name="connsiteY31" fmla="*/ 1408524 h 5549973"/>
              <a:gd name="connsiteX32" fmla="*/ 4507268 w 4553447"/>
              <a:gd name="connsiteY32" fmla="*/ 1419109 h 5549973"/>
              <a:gd name="connsiteX33" fmla="*/ 4497084 w 4553447"/>
              <a:gd name="connsiteY33" fmla="*/ 1469337 h 5549973"/>
              <a:gd name="connsiteX34" fmla="*/ 4486187 w 4553447"/>
              <a:gd name="connsiteY34" fmla="*/ 1543038 h 5549973"/>
              <a:gd name="connsiteX35" fmla="*/ 4481306 w 4553447"/>
              <a:gd name="connsiteY35" fmla="*/ 1553997 h 5549973"/>
              <a:gd name="connsiteX36" fmla="*/ 4466878 w 4553447"/>
              <a:gd name="connsiteY36" fmla="*/ 1626071 h 5549973"/>
              <a:gd name="connsiteX37" fmla="*/ 4463163 w 4553447"/>
              <a:gd name="connsiteY37" fmla="*/ 1664103 h 5549973"/>
              <a:gd name="connsiteX38" fmla="*/ 4466823 w 4553447"/>
              <a:gd name="connsiteY38" fmla="*/ 1668558 h 5549973"/>
              <a:gd name="connsiteX39" fmla="*/ 4465173 w 4553447"/>
              <a:gd name="connsiteY39" fmla="*/ 1679756 h 5549973"/>
              <a:gd name="connsiteX40" fmla="*/ 4465585 w 4553447"/>
              <a:gd name="connsiteY40" fmla="*/ 1682815 h 5549973"/>
              <a:gd name="connsiteX41" fmla="*/ 4467096 w 4553447"/>
              <a:gd name="connsiteY41" fmla="*/ 1700268 h 5549973"/>
              <a:gd name="connsiteX42" fmla="*/ 4455626 w 4553447"/>
              <a:gd name="connsiteY42" fmla="*/ 1735163 h 5549973"/>
              <a:gd name="connsiteX43" fmla="*/ 4453566 w 4553447"/>
              <a:gd name="connsiteY43" fmla="*/ 1735289 h 5549973"/>
              <a:gd name="connsiteX44" fmla="*/ 4445068 w 4553447"/>
              <a:gd name="connsiteY44" fmla="*/ 1887374 h 5549973"/>
              <a:gd name="connsiteX45" fmla="*/ 4453759 w 4553447"/>
              <a:gd name="connsiteY45" fmla="*/ 1911536 h 5549973"/>
              <a:gd name="connsiteX46" fmla="*/ 4456037 w 4553447"/>
              <a:gd name="connsiteY46" fmla="*/ 1961755 h 5549973"/>
              <a:gd name="connsiteX47" fmla="*/ 4455156 w 4553447"/>
              <a:gd name="connsiteY47" fmla="*/ 1995384 h 5549973"/>
              <a:gd name="connsiteX48" fmla="*/ 4454694 w 4553447"/>
              <a:gd name="connsiteY48" fmla="*/ 2000244 h 5549973"/>
              <a:gd name="connsiteX49" fmla="*/ 4445574 w 4553447"/>
              <a:gd name="connsiteY49" fmla="*/ 2040142 h 5549973"/>
              <a:gd name="connsiteX50" fmla="*/ 4448839 w 4553447"/>
              <a:gd name="connsiteY50" fmla="*/ 2044087 h 5549973"/>
              <a:gd name="connsiteX51" fmla="*/ 4451680 w 4553447"/>
              <a:gd name="connsiteY51" fmla="*/ 2056904 h 5549973"/>
              <a:gd name="connsiteX52" fmla="*/ 4446939 w 4553447"/>
              <a:gd name="connsiteY52" fmla="*/ 2067489 h 5549973"/>
              <a:gd name="connsiteX53" fmla="*/ 4436755 w 4553447"/>
              <a:gd name="connsiteY53" fmla="*/ 2117719 h 5549973"/>
              <a:gd name="connsiteX54" fmla="*/ 4429424 w 4553447"/>
              <a:gd name="connsiteY54" fmla="*/ 2167300 h 5549973"/>
              <a:gd name="connsiteX55" fmla="*/ 4373341 w 4553447"/>
              <a:gd name="connsiteY55" fmla="*/ 3223633 h 5549973"/>
              <a:gd name="connsiteX56" fmla="*/ 4360555 w 4553447"/>
              <a:gd name="connsiteY56" fmla="*/ 3477281 h 5549973"/>
              <a:gd name="connsiteX57" fmla="*/ 4349470 w 4553447"/>
              <a:gd name="connsiteY57" fmla="*/ 3639984 h 5549973"/>
              <a:gd name="connsiteX58" fmla="*/ 4258709 w 4553447"/>
              <a:gd name="connsiteY58" fmla="*/ 5278921 h 5549973"/>
              <a:gd name="connsiteX59" fmla="*/ 4264007 w 4553447"/>
              <a:gd name="connsiteY59" fmla="*/ 5315626 h 5549973"/>
              <a:gd name="connsiteX60" fmla="*/ 4267541 w 4553447"/>
              <a:gd name="connsiteY60" fmla="*/ 5350090 h 5549973"/>
              <a:gd name="connsiteX61" fmla="*/ 4270373 w 4553447"/>
              <a:gd name="connsiteY61" fmla="*/ 5450399 h 5549973"/>
              <a:gd name="connsiteX62" fmla="*/ 4251816 w 4553447"/>
              <a:gd name="connsiteY62" fmla="*/ 5484804 h 5549973"/>
              <a:gd name="connsiteX63" fmla="*/ 4247164 w 4553447"/>
              <a:gd name="connsiteY63" fmla="*/ 5487504 h 5549973"/>
              <a:gd name="connsiteX64" fmla="*/ 4243707 w 4553447"/>
              <a:gd name="connsiteY64" fmla="*/ 5549951 h 5549973"/>
              <a:gd name="connsiteX65" fmla="*/ 310344 w 4553447"/>
              <a:gd name="connsiteY65" fmla="*/ 5297261 h 5549973"/>
              <a:gd name="connsiteX66" fmla="*/ 0 w 4553447"/>
              <a:gd name="connsiteY66" fmla="*/ 5280167 h 5549973"/>
              <a:gd name="connsiteX67" fmla="*/ 4324 w 4553447"/>
              <a:gd name="connsiteY67" fmla="*/ 5239903 h 5549973"/>
              <a:gd name="connsiteX68" fmla="*/ 8544 w 4553447"/>
              <a:gd name="connsiteY68" fmla="*/ 5233298 h 5549973"/>
              <a:gd name="connsiteX69" fmla="*/ 8813 w 4553447"/>
              <a:gd name="connsiteY69" fmla="*/ 5230552 h 5549973"/>
              <a:gd name="connsiteX70" fmla="*/ 9083 w 4553447"/>
              <a:gd name="connsiteY70" fmla="*/ 5227804 h 5549973"/>
              <a:gd name="connsiteX71" fmla="*/ 9620 w 4553447"/>
              <a:gd name="connsiteY71" fmla="*/ 5222308 h 5549973"/>
              <a:gd name="connsiteX72" fmla="*/ 9305 w 4553447"/>
              <a:gd name="connsiteY72" fmla="*/ 5216405 h 5549973"/>
              <a:gd name="connsiteX73" fmla="*/ 8721 w 4553447"/>
              <a:gd name="connsiteY73" fmla="*/ 5213249 h 5549973"/>
              <a:gd name="connsiteX74" fmla="*/ 8990 w 4553447"/>
              <a:gd name="connsiteY74" fmla="*/ 5210500 h 5549973"/>
              <a:gd name="connsiteX75" fmla="*/ 8674 w 4553447"/>
              <a:gd name="connsiteY75" fmla="*/ 5204597 h 5549973"/>
              <a:gd name="connsiteX76" fmla="*/ 8091 w 4553447"/>
              <a:gd name="connsiteY76" fmla="*/ 5201441 h 5549973"/>
              <a:gd name="connsiteX77" fmla="*/ 7461 w 4553447"/>
              <a:gd name="connsiteY77" fmla="*/ 5189632 h 5549973"/>
              <a:gd name="connsiteX78" fmla="*/ 6877 w 4553447"/>
              <a:gd name="connsiteY78" fmla="*/ 5186477 h 5549973"/>
              <a:gd name="connsiteX79" fmla="*/ 7145 w 4553447"/>
              <a:gd name="connsiteY79" fmla="*/ 5183728 h 5549973"/>
              <a:gd name="connsiteX80" fmla="*/ 5710 w 4553447"/>
              <a:gd name="connsiteY80" fmla="*/ 5180163 h 5549973"/>
              <a:gd name="connsiteX81" fmla="*/ 11122 w 4553447"/>
              <a:gd name="connsiteY81" fmla="*/ 5116566 h 5549973"/>
              <a:gd name="connsiteX82" fmla="*/ 78736 w 4553447"/>
              <a:gd name="connsiteY82" fmla="*/ 3839310 h 5549973"/>
              <a:gd name="connsiteX83" fmla="*/ 303426 w 4553447"/>
              <a:gd name="connsiteY83" fmla="*/ 0 h 5549973"/>
              <a:gd name="connsiteX0" fmla="*/ 303426 w 4553447"/>
              <a:gd name="connsiteY0" fmla="*/ 0 h 5549974"/>
              <a:gd name="connsiteX1" fmla="*/ 3305612 w 4553447"/>
              <a:gd name="connsiteY1" fmla="*/ 171842 h 5549974"/>
              <a:gd name="connsiteX2" fmla="*/ 4134423 w 4553447"/>
              <a:gd name="connsiteY2" fmla="*/ 226950 h 5549974"/>
              <a:gd name="connsiteX3" fmla="*/ 4507617 w 4553447"/>
              <a:gd name="connsiteY3" fmla="*/ 247374 h 5549974"/>
              <a:gd name="connsiteX4" fmla="*/ 4535496 w 4553447"/>
              <a:gd name="connsiteY4" fmla="*/ 269179 h 5549974"/>
              <a:gd name="connsiteX5" fmla="*/ 4533722 w 4553447"/>
              <a:gd name="connsiteY5" fmla="*/ 300930 h 5549974"/>
              <a:gd name="connsiteX6" fmla="*/ 4536644 w 4553447"/>
              <a:gd name="connsiteY6" fmla="*/ 302647 h 5549974"/>
              <a:gd name="connsiteX7" fmla="*/ 4553070 w 4553447"/>
              <a:gd name="connsiteY7" fmla="*/ 334222 h 5549974"/>
              <a:gd name="connsiteX8" fmla="*/ 4530809 w 4553447"/>
              <a:gd name="connsiteY8" fmla="*/ 391868 h 5549974"/>
              <a:gd name="connsiteX9" fmla="*/ 4527321 w 4553447"/>
              <a:gd name="connsiteY9" fmla="*/ 415489 h 5549974"/>
              <a:gd name="connsiteX10" fmla="*/ 4522216 w 4553447"/>
              <a:gd name="connsiteY10" fmla="*/ 506828 h 5549974"/>
              <a:gd name="connsiteX11" fmla="*/ 4521566 w 4553447"/>
              <a:gd name="connsiteY11" fmla="*/ 553245 h 5549974"/>
              <a:gd name="connsiteX12" fmla="*/ 4518467 w 4553447"/>
              <a:gd name="connsiteY12" fmla="*/ 581709 h 5549974"/>
              <a:gd name="connsiteX13" fmla="*/ 4517798 w 4553447"/>
              <a:gd name="connsiteY13" fmla="*/ 585890 h 5549974"/>
              <a:gd name="connsiteX14" fmla="*/ 4504861 w 4553447"/>
              <a:gd name="connsiteY14" fmla="*/ 817404 h 5549974"/>
              <a:gd name="connsiteX15" fmla="*/ 4506574 w 4553447"/>
              <a:gd name="connsiteY15" fmla="*/ 822238 h 5549974"/>
              <a:gd name="connsiteX16" fmla="*/ 4504423 w 4553447"/>
              <a:gd name="connsiteY16" fmla="*/ 846069 h 5549974"/>
              <a:gd name="connsiteX17" fmla="*/ 4502823 w 4553447"/>
              <a:gd name="connsiteY17" fmla="*/ 853854 h 5549974"/>
              <a:gd name="connsiteX18" fmla="*/ 4496585 w 4553447"/>
              <a:gd name="connsiteY18" fmla="*/ 965485 h 5549974"/>
              <a:gd name="connsiteX19" fmla="*/ 4498662 w 4553447"/>
              <a:gd name="connsiteY19" fmla="*/ 966385 h 5549974"/>
              <a:gd name="connsiteX20" fmla="*/ 4502781 w 4553447"/>
              <a:gd name="connsiteY20" fmla="*/ 1002567 h 5549974"/>
              <a:gd name="connsiteX21" fmla="*/ 4497983 w 4553447"/>
              <a:gd name="connsiteY21" fmla="*/ 1101094 h 5549974"/>
              <a:gd name="connsiteX22" fmla="*/ 4497878 w 4553447"/>
              <a:gd name="connsiteY22" fmla="*/ 1159389 h 5549974"/>
              <a:gd name="connsiteX23" fmla="*/ 4502181 w 4553447"/>
              <a:gd name="connsiteY23" fmla="*/ 1180505 h 5549974"/>
              <a:gd name="connsiteX24" fmla="*/ 4505271 w 4553447"/>
              <a:gd name="connsiteY24" fmla="*/ 1210687 h 5549974"/>
              <a:gd name="connsiteX25" fmla="*/ 4514088 w 4553447"/>
              <a:gd name="connsiteY25" fmla="*/ 1263157 h 5549974"/>
              <a:gd name="connsiteX26" fmla="*/ 4516365 w 4553447"/>
              <a:gd name="connsiteY26" fmla="*/ 1313374 h 5549974"/>
              <a:gd name="connsiteX27" fmla="*/ 4515485 w 4553447"/>
              <a:gd name="connsiteY27" fmla="*/ 1347004 h 5549974"/>
              <a:gd name="connsiteX28" fmla="*/ 4515022 w 4553447"/>
              <a:gd name="connsiteY28" fmla="*/ 1351864 h 5549974"/>
              <a:gd name="connsiteX29" fmla="*/ 4505903 w 4553447"/>
              <a:gd name="connsiteY29" fmla="*/ 1391762 h 5549974"/>
              <a:gd name="connsiteX30" fmla="*/ 4509167 w 4553447"/>
              <a:gd name="connsiteY30" fmla="*/ 1395707 h 5549974"/>
              <a:gd name="connsiteX31" fmla="*/ 4512009 w 4553447"/>
              <a:gd name="connsiteY31" fmla="*/ 1408524 h 5549974"/>
              <a:gd name="connsiteX32" fmla="*/ 4507268 w 4553447"/>
              <a:gd name="connsiteY32" fmla="*/ 1419109 h 5549974"/>
              <a:gd name="connsiteX33" fmla="*/ 4497084 w 4553447"/>
              <a:gd name="connsiteY33" fmla="*/ 1469337 h 5549974"/>
              <a:gd name="connsiteX34" fmla="*/ 4486187 w 4553447"/>
              <a:gd name="connsiteY34" fmla="*/ 1543038 h 5549974"/>
              <a:gd name="connsiteX35" fmla="*/ 4481306 w 4553447"/>
              <a:gd name="connsiteY35" fmla="*/ 1553997 h 5549974"/>
              <a:gd name="connsiteX36" fmla="*/ 4466878 w 4553447"/>
              <a:gd name="connsiteY36" fmla="*/ 1626071 h 5549974"/>
              <a:gd name="connsiteX37" fmla="*/ 4463163 w 4553447"/>
              <a:gd name="connsiteY37" fmla="*/ 1664103 h 5549974"/>
              <a:gd name="connsiteX38" fmla="*/ 4466823 w 4553447"/>
              <a:gd name="connsiteY38" fmla="*/ 1668558 h 5549974"/>
              <a:gd name="connsiteX39" fmla="*/ 4465173 w 4553447"/>
              <a:gd name="connsiteY39" fmla="*/ 1679756 h 5549974"/>
              <a:gd name="connsiteX40" fmla="*/ 4465585 w 4553447"/>
              <a:gd name="connsiteY40" fmla="*/ 1682815 h 5549974"/>
              <a:gd name="connsiteX41" fmla="*/ 4467096 w 4553447"/>
              <a:gd name="connsiteY41" fmla="*/ 1700268 h 5549974"/>
              <a:gd name="connsiteX42" fmla="*/ 4455626 w 4553447"/>
              <a:gd name="connsiteY42" fmla="*/ 1735163 h 5549974"/>
              <a:gd name="connsiteX43" fmla="*/ 4453566 w 4553447"/>
              <a:gd name="connsiteY43" fmla="*/ 1735289 h 5549974"/>
              <a:gd name="connsiteX44" fmla="*/ 4445068 w 4553447"/>
              <a:gd name="connsiteY44" fmla="*/ 1887374 h 5549974"/>
              <a:gd name="connsiteX45" fmla="*/ 4453759 w 4553447"/>
              <a:gd name="connsiteY45" fmla="*/ 1911536 h 5549974"/>
              <a:gd name="connsiteX46" fmla="*/ 4456037 w 4553447"/>
              <a:gd name="connsiteY46" fmla="*/ 1961755 h 5549974"/>
              <a:gd name="connsiteX47" fmla="*/ 4455156 w 4553447"/>
              <a:gd name="connsiteY47" fmla="*/ 1995384 h 5549974"/>
              <a:gd name="connsiteX48" fmla="*/ 4454694 w 4553447"/>
              <a:gd name="connsiteY48" fmla="*/ 2000244 h 5549974"/>
              <a:gd name="connsiteX49" fmla="*/ 4445574 w 4553447"/>
              <a:gd name="connsiteY49" fmla="*/ 2040142 h 5549974"/>
              <a:gd name="connsiteX50" fmla="*/ 4448839 w 4553447"/>
              <a:gd name="connsiteY50" fmla="*/ 2044087 h 5549974"/>
              <a:gd name="connsiteX51" fmla="*/ 4451680 w 4553447"/>
              <a:gd name="connsiteY51" fmla="*/ 2056904 h 5549974"/>
              <a:gd name="connsiteX52" fmla="*/ 4446939 w 4553447"/>
              <a:gd name="connsiteY52" fmla="*/ 2067489 h 5549974"/>
              <a:gd name="connsiteX53" fmla="*/ 4436755 w 4553447"/>
              <a:gd name="connsiteY53" fmla="*/ 2117719 h 5549974"/>
              <a:gd name="connsiteX54" fmla="*/ 4429424 w 4553447"/>
              <a:gd name="connsiteY54" fmla="*/ 2167300 h 5549974"/>
              <a:gd name="connsiteX55" fmla="*/ 4373341 w 4553447"/>
              <a:gd name="connsiteY55" fmla="*/ 3223633 h 5549974"/>
              <a:gd name="connsiteX56" fmla="*/ 4360555 w 4553447"/>
              <a:gd name="connsiteY56" fmla="*/ 3477281 h 5549974"/>
              <a:gd name="connsiteX57" fmla="*/ 4349470 w 4553447"/>
              <a:gd name="connsiteY57" fmla="*/ 3639984 h 5549974"/>
              <a:gd name="connsiteX58" fmla="*/ 4258709 w 4553447"/>
              <a:gd name="connsiteY58" fmla="*/ 5278921 h 5549974"/>
              <a:gd name="connsiteX59" fmla="*/ 4264007 w 4553447"/>
              <a:gd name="connsiteY59" fmla="*/ 5315626 h 5549974"/>
              <a:gd name="connsiteX60" fmla="*/ 4267541 w 4553447"/>
              <a:gd name="connsiteY60" fmla="*/ 5350090 h 5549974"/>
              <a:gd name="connsiteX61" fmla="*/ 4270373 w 4553447"/>
              <a:gd name="connsiteY61" fmla="*/ 5450399 h 5549974"/>
              <a:gd name="connsiteX62" fmla="*/ 4251816 w 4553447"/>
              <a:gd name="connsiteY62" fmla="*/ 5484804 h 5549974"/>
              <a:gd name="connsiteX63" fmla="*/ 4247164 w 4553447"/>
              <a:gd name="connsiteY63" fmla="*/ 5487504 h 5549974"/>
              <a:gd name="connsiteX64" fmla="*/ 4243707 w 4553447"/>
              <a:gd name="connsiteY64" fmla="*/ 5549951 h 5549974"/>
              <a:gd name="connsiteX65" fmla="*/ 310344 w 4553447"/>
              <a:gd name="connsiteY65" fmla="*/ 5297261 h 5549974"/>
              <a:gd name="connsiteX66" fmla="*/ 0 w 4553447"/>
              <a:gd name="connsiteY66" fmla="*/ 5280167 h 5549974"/>
              <a:gd name="connsiteX67" fmla="*/ 4324 w 4553447"/>
              <a:gd name="connsiteY67" fmla="*/ 5239903 h 5549974"/>
              <a:gd name="connsiteX68" fmla="*/ 8544 w 4553447"/>
              <a:gd name="connsiteY68" fmla="*/ 5233298 h 5549974"/>
              <a:gd name="connsiteX69" fmla="*/ 8813 w 4553447"/>
              <a:gd name="connsiteY69" fmla="*/ 5230552 h 5549974"/>
              <a:gd name="connsiteX70" fmla="*/ 9083 w 4553447"/>
              <a:gd name="connsiteY70" fmla="*/ 5227804 h 5549974"/>
              <a:gd name="connsiteX71" fmla="*/ 9620 w 4553447"/>
              <a:gd name="connsiteY71" fmla="*/ 5222308 h 5549974"/>
              <a:gd name="connsiteX72" fmla="*/ 9305 w 4553447"/>
              <a:gd name="connsiteY72" fmla="*/ 5216405 h 5549974"/>
              <a:gd name="connsiteX73" fmla="*/ 8721 w 4553447"/>
              <a:gd name="connsiteY73" fmla="*/ 5213249 h 5549974"/>
              <a:gd name="connsiteX74" fmla="*/ 8990 w 4553447"/>
              <a:gd name="connsiteY74" fmla="*/ 5210500 h 5549974"/>
              <a:gd name="connsiteX75" fmla="*/ 8674 w 4553447"/>
              <a:gd name="connsiteY75" fmla="*/ 5204597 h 5549974"/>
              <a:gd name="connsiteX76" fmla="*/ 8091 w 4553447"/>
              <a:gd name="connsiteY76" fmla="*/ 5201441 h 5549974"/>
              <a:gd name="connsiteX77" fmla="*/ 7461 w 4553447"/>
              <a:gd name="connsiteY77" fmla="*/ 5189632 h 5549974"/>
              <a:gd name="connsiteX78" fmla="*/ 6877 w 4553447"/>
              <a:gd name="connsiteY78" fmla="*/ 5186477 h 5549974"/>
              <a:gd name="connsiteX79" fmla="*/ 7145 w 4553447"/>
              <a:gd name="connsiteY79" fmla="*/ 5183728 h 5549974"/>
              <a:gd name="connsiteX80" fmla="*/ 5710 w 4553447"/>
              <a:gd name="connsiteY80" fmla="*/ 5180163 h 5549974"/>
              <a:gd name="connsiteX81" fmla="*/ 11122 w 4553447"/>
              <a:gd name="connsiteY81" fmla="*/ 5116566 h 5549974"/>
              <a:gd name="connsiteX82" fmla="*/ 78736 w 4553447"/>
              <a:gd name="connsiteY82" fmla="*/ 3839310 h 5549974"/>
              <a:gd name="connsiteX83" fmla="*/ 303426 w 4553447"/>
              <a:gd name="connsiteY83" fmla="*/ 0 h 5549974"/>
              <a:gd name="connsiteX0" fmla="*/ 303343 w 4553364"/>
              <a:gd name="connsiteY0" fmla="*/ 0 h 5549974"/>
              <a:gd name="connsiteX1" fmla="*/ 3305529 w 4553364"/>
              <a:gd name="connsiteY1" fmla="*/ 171842 h 5549974"/>
              <a:gd name="connsiteX2" fmla="*/ 4134340 w 4553364"/>
              <a:gd name="connsiteY2" fmla="*/ 226950 h 5549974"/>
              <a:gd name="connsiteX3" fmla="*/ 4507534 w 4553364"/>
              <a:gd name="connsiteY3" fmla="*/ 247374 h 5549974"/>
              <a:gd name="connsiteX4" fmla="*/ 4535413 w 4553364"/>
              <a:gd name="connsiteY4" fmla="*/ 269179 h 5549974"/>
              <a:gd name="connsiteX5" fmla="*/ 4533639 w 4553364"/>
              <a:gd name="connsiteY5" fmla="*/ 300930 h 5549974"/>
              <a:gd name="connsiteX6" fmla="*/ 4536561 w 4553364"/>
              <a:gd name="connsiteY6" fmla="*/ 302647 h 5549974"/>
              <a:gd name="connsiteX7" fmla="*/ 4552987 w 4553364"/>
              <a:gd name="connsiteY7" fmla="*/ 334222 h 5549974"/>
              <a:gd name="connsiteX8" fmla="*/ 4530726 w 4553364"/>
              <a:gd name="connsiteY8" fmla="*/ 391868 h 5549974"/>
              <a:gd name="connsiteX9" fmla="*/ 4527238 w 4553364"/>
              <a:gd name="connsiteY9" fmla="*/ 415489 h 5549974"/>
              <a:gd name="connsiteX10" fmla="*/ 4522133 w 4553364"/>
              <a:gd name="connsiteY10" fmla="*/ 506828 h 5549974"/>
              <a:gd name="connsiteX11" fmla="*/ 4521483 w 4553364"/>
              <a:gd name="connsiteY11" fmla="*/ 553245 h 5549974"/>
              <a:gd name="connsiteX12" fmla="*/ 4518384 w 4553364"/>
              <a:gd name="connsiteY12" fmla="*/ 581709 h 5549974"/>
              <a:gd name="connsiteX13" fmla="*/ 4517715 w 4553364"/>
              <a:gd name="connsiteY13" fmla="*/ 585890 h 5549974"/>
              <a:gd name="connsiteX14" fmla="*/ 4504778 w 4553364"/>
              <a:gd name="connsiteY14" fmla="*/ 817404 h 5549974"/>
              <a:gd name="connsiteX15" fmla="*/ 4506491 w 4553364"/>
              <a:gd name="connsiteY15" fmla="*/ 822238 h 5549974"/>
              <a:gd name="connsiteX16" fmla="*/ 4504340 w 4553364"/>
              <a:gd name="connsiteY16" fmla="*/ 846069 h 5549974"/>
              <a:gd name="connsiteX17" fmla="*/ 4502740 w 4553364"/>
              <a:gd name="connsiteY17" fmla="*/ 853854 h 5549974"/>
              <a:gd name="connsiteX18" fmla="*/ 4496502 w 4553364"/>
              <a:gd name="connsiteY18" fmla="*/ 965485 h 5549974"/>
              <a:gd name="connsiteX19" fmla="*/ 4498579 w 4553364"/>
              <a:gd name="connsiteY19" fmla="*/ 966385 h 5549974"/>
              <a:gd name="connsiteX20" fmla="*/ 4502698 w 4553364"/>
              <a:gd name="connsiteY20" fmla="*/ 1002567 h 5549974"/>
              <a:gd name="connsiteX21" fmla="*/ 4497900 w 4553364"/>
              <a:gd name="connsiteY21" fmla="*/ 1101094 h 5549974"/>
              <a:gd name="connsiteX22" fmla="*/ 4497795 w 4553364"/>
              <a:gd name="connsiteY22" fmla="*/ 1159389 h 5549974"/>
              <a:gd name="connsiteX23" fmla="*/ 4502098 w 4553364"/>
              <a:gd name="connsiteY23" fmla="*/ 1180505 h 5549974"/>
              <a:gd name="connsiteX24" fmla="*/ 4505188 w 4553364"/>
              <a:gd name="connsiteY24" fmla="*/ 1210687 h 5549974"/>
              <a:gd name="connsiteX25" fmla="*/ 4514005 w 4553364"/>
              <a:gd name="connsiteY25" fmla="*/ 1263157 h 5549974"/>
              <a:gd name="connsiteX26" fmla="*/ 4516282 w 4553364"/>
              <a:gd name="connsiteY26" fmla="*/ 1313374 h 5549974"/>
              <a:gd name="connsiteX27" fmla="*/ 4515402 w 4553364"/>
              <a:gd name="connsiteY27" fmla="*/ 1347004 h 5549974"/>
              <a:gd name="connsiteX28" fmla="*/ 4514939 w 4553364"/>
              <a:gd name="connsiteY28" fmla="*/ 1351864 h 5549974"/>
              <a:gd name="connsiteX29" fmla="*/ 4505820 w 4553364"/>
              <a:gd name="connsiteY29" fmla="*/ 1391762 h 5549974"/>
              <a:gd name="connsiteX30" fmla="*/ 4509084 w 4553364"/>
              <a:gd name="connsiteY30" fmla="*/ 1395707 h 5549974"/>
              <a:gd name="connsiteX31" fmla="*/ 4511926 w 4553364"/>
              <a:gd name="connsiteY31" fmla="*/ 1408524 h 5549974"/>
              <a:gd name="connsiteX32" fmla="*/ 4507185 w 4553364"/>
              <a:gd name="connsiteY32" fmla="*/ 1419109 h 5549974"/>
              <a:gd name="connsiteX33" fmla="*/ 4497001 w 4553364"/>
              <a:gd name="connsiteY33" fmla="*/ 1469337 h 5549974"/>
              <a:gd name="connsiteX34" fmla="*/ 4486104 w 4553364"/>
              <a:gd name="connsiteY34" fmla="*/ 1543038 h 5549974"/>
              <a:gd name="connsiteX35" fmla="*/ 4481223 w 4553364"/>
              <a:gd name="connsiteY35" fmla="*/ 1553997 h 5549974"/>
              <a:gd name="connsiteX36" fmla="*/ 4466795 w 4553364"/>
              <a:gd name="connsiteY36" fmla="*/ 1626071 h 5549974"/>
              <a:gd name="connsiteX37" fmla="*/ 4463080 w 4553364"/>
              <a:gd name="connsiteY37" fmla="*/ 1664103 h 5549974"/>
              <a:gd name="connsiteX38" fmla="*/ 4466740 w 4553364"/>
              <a:gd name="connsiteY38" fmla="*/ 1668558 h 5549974"/>
              <a:gd name="connsiteX39" fmla="*/ 4465090 w 4553364"/>
              <a:gd name="connsiteY39" fmla="*/ 1679756 h 5549974"/>
              <a:gd name="connsiteX40" fmla="*/ 4465502 w 4553364"/>
              <a:gd name="connsiteY40" fmla="*/ 1682815 h 5549974"/>
              <a:gd name="connsiteX41" fmla="*/ 4467013 w 4553364"/>
              <a:gd name="connsiteY41" fmla="*/ 1700268 h 5549974"/>
              <a:gd name="connsiteX42" fmla="*/ 4455543 w 4553364"/>
              <a:gd name="connsiteY42" fmla="*/ 1735163 h 5549974"/>
              <a:gd name="connsiteX43" fmla="*/ 4453483 w 4553364"/>
              <a:gd name="connsiteY43" fmla="*/ 1735289 h 5549974"/>
              <a:gd name="connsiteX44" fmla="*/ 4444985 w 4553364"/>
              <a:gd name="connsiteY44" fmla="*/ 1887374 h 5549974"/>
              <a:gd name="connsiteX45" fmla="*/ 4453676 w 4553364"/>
              <a:gd name="connsiteY45" fmla="*/ 1911536 h 5549974"/>
              <a:gd name="connsiteX46" fmla="*/ 4455954 w 4553364"/>
              <a:gd name="connsiteY46" fmla="*/ 1961755 h 5549974"/>
              <a:gd name="connsiteX47" fmla="*/ 4455073 w 4553364"/>
              <a:gd name="connsiteY47" fmla="*/ 1995384 h 5549974"/>
              <a:gd name="connsiteX48" fmla="*/ 4454611 w 4553364"/>
              <a:gd name="connsiteY48" fmla="*/ 2000244 h 5549974"/>
              <a:gd name="connsiteX49" fmla="*/ 4445491 w 4553364"/>
              <a:gd name="connsiteY49" fmla="*/ 2040142 h 5549974"/>
              <a:gd name="connsiteX50" fmla="*/ 4448756 w 4553364"/>
              <a:gd name="connsiteY50" fmla="*/ 2044087 h 5549974"/>
              <a:gd name="connsiteX51" fmla="*/ 4451597 w 4553364"/>
              <a:gd name="connsiteY51" fmla="*/ 2056904 h 5549974"/>
              <a:gd name="connsiteX52" fmla="*/ 4446856 w 4553364"/>
              <a:gd name="connsiteY52" fmla="*/ 2067489 h 5549974"/>
              <a:gd name="connsiteX53" fmla="*/ 4436672 w 4553364"/>
              <a:gd name="connsiteY53" fmla="*/ 2117719 h 5549974"/>
              <a:gd name="connsiteX54" fmla="*/ 4429341 w 4553364"/>
              <a:gd name="connsiteY54" fmla="*/ 2167300 h 5549974"/>
              <a:gd name="connsiteX55" fmla="*/ 4373258 w 4553364"/>
              <a:gd name="connsiteY55" fmla="*/ 3223633 h 5549974"/>
              <a:gd name="connsiteX56" fmla="*/ 4360472 w 4553364"/>
              <a:gd name="connsiteY56" fmla="*/ 3477281 h 5549974"/>
              <a:gd name="connsiteX57" fmla="*/ 4349387 w 4553364"/>
              <a:gd name="connsiteY57" fmla="*/ 3639984 h 5549974"/>
              <a:gd name="connsiteX58" fmla="*/ 4258626 w 4553364"/>
              <a:gd name="connsiteY58" fmla="*/ 5278921 h 5549974"/>
              <a:gd name="connsiteX59" fmla="*/ 4263924 w 4553364"/>
              <a:gd name="connsiteY59" fmla="*/ 5315626 h 5549974"/>
              <a:gd name="connsiteX60" fmla="*/ 4267458 w 4553364"/>
              <a:gd name="connsiteY60" fmla="*/ 5350090 h 5549974"/>
              <a:gd name="connsiteX61" fmla="*/ 4270290 w 4553364"/>
              <a:gd name="connsiteY61" fmla="*/ 5450399 h 5549974"/>
              <a:gd name="connsiteX62" fmla="*/ 4251733 w 4553364"/>
              <a:gd name="connsiteY62" fmla="*/ 5484804 h 5549974"/>
              <a:gd name="connsiteX63" fmla="*/ 4247081 w 4553364"/>
              <a:gd name="connsiteY63" fmla="*/ 5487504 h 5549974"/>
              <a:gd name="connsiteX64" fmla="*/ 4243624 w 4553364"/>
              <a:gd name="connsiteY64" fmla="*/ 5549951 h 5549974"/>
              <a:gd name="connsiteX65" fmla="*/ 310261 w 4553364"/>
              <a:gd name="connsiteY65" fmla="*/ 5297261 h 5549974"/>
              <a:gd name="connsiteX66" fmla="*/ 0 w 4553364"/>
              <a:gd name="connsiteY66" fmla="*/ 5293146 h 5549974"/>
              <a:gd name="connsiteX67" fmla="*/ 4241 w 4553364"/>
              <a:gd name="connsiteY67" fmla="*/ 5239903 h 5549974"/>
              <a:gd name="connsiteX68" fmla="*/ 8461 w 4553364"/>
              <a:gd name="connsiteY68" fmla="*/ 5233298 h 5549974"/>
              <a:gd name="connsiteX69" fmla="*/ 8730 w 4553364"/>
              <a:gd name="connsiteY69" fmla="*/ 5230552 h 5549974"/>
              <a:gd name="connsiteX70" fmla="*/ 9000 w 4553364"/>
              <a:gd name="connsiteY70" fmla="*/ 5227804 h 5549974"/>
              <a:gd name="connsiteX71" fmla="*/ 9537 w 4553364"/>
              <a:gd name="connsiteY71" fmla="*/ 5222308 h 5549974"/>
              <a:gd name="connsiteX72" fmla="*/ 9222 w 4553364"/>
              <a:gd name="connsiteY72" fmla="*/ 5216405 h 5549974"/>
              <a:gd name="connsiteX73" fmla="*/ 8638 w 4553364"/>
              <a:gd name="connsiteY73" fmla="*/ 5213249 h 5549974"/>
              <a:gd name="connsiteX74" fmla="*/ 8907 w 4553364"/>
              <a:gd name="connsiteY74" fmla="*/ 5210500 h 5549974"/>
              <a:gd name="connsiteX75" fmla="*/ 8591 w 4553364"/>
              <a:gd name="connsiteY75" fmla="*/ 5204597 h 5549974"/>
              <a:gd name="connsiteX76" fmla="*/ 8008 w 4553364"/>
              <a:gd name="connsiteY76" fmla="*/ 5201441 h 5549974"/>
              <a:gd name="connsiteX77" fmla="*/ 7378 w 4553364"/>
              <a:gd name="connsiteY77" fmla="*/ 5189632 h 5549974"/>
              <a:gd name="connsiteX78" fmla="*/ 6794 w 4553364"/>
              <a:gd name="connsiteY78" fmla="*/ 5186477 h 5549974"/>
              <a:gd name="connsiteX79" fmla="*/ 7062 w 4553364"/>
              <a:gd name="connsiteY79" fmla="*/ 5183728 h 5549974"/>
              <a:gd name="connsiteX80" fmla="*/ 5627 w 4553364"/>
              <a:gd name="connsiteY80" fmla="*/ 5180163 h 5549974"/>
              <a:gd name="connsiteX81" fmla="*/ 11039 w 4553364"/>
              <a:gd name="connsiteY81" fmla="*/ 5116566 h 5549974"/>
              <a:gd name="connsiteX82" fmla="*/ 78653 w 4553364"/>
              <a:gd name="connsiteY82" fmla="*/ 3839310 h 5549974"/>
              <a:gd name="connsiteX83" fmla="*/ 303343 w 4553364"/>
              <a:gd name="connsiteY83" fmla="*/ 0 h 5549974"/>
              <a:gd name="connsiteX0" fmla="*/ 303343 w 4553364"/>
              <a:gd name="connsiteY0" fmla="*/ 0 h 5549951"/>
              <a:gd name="connsiteX1" fmla="*/ 3305529 w 4553364"/>
              <a:gd name="connsiteY1" fmla="*/ 171842 h 5549951"/>
              <a:gd name="connsiteX2" fmla="*/ 4134340 w 4553364"/>
              <a:gd name="connsiteY2" fmla="*/ 226950 h 5549951"/>
              <a:gd name="connsiteX3" fmla="*/ 4507534 w 4553364"/>
              <a:gd name="connsiteY3" fmla="*/ 247374 h 5549951"/>
              <a:gd name="connsiteX4" fmla="*/ 4535413 w 4553364"/>
              <a:gd name="connsiteY4" fmla="*/ 269179 h 5549951"/>
              <a:gd name="connsiteX5" fmla="*/ 4533639 w 4553364"/>
              <a:gd name="connsiteY5" fmla="*/ 300930 h 5549951"/>
              <a:gd name="connsiteX6" fmla="*/ 4536561 w 4553364"/>
              <a:gd name="connsiteY6" fmla="*/ 302647 h 5549951"/>
              <a:gd name="connsiteX7" fmla="*/ 4552987 w 4553364"/>
              <a:gd name="connsiteY7" fmla="*/ 334222 h 5549951"/>
              <a:gd name="connsiteX8" fmla="*/ 4530726 w 4553364"/>
              <a:gd name="connsiteY8" fmla="*/ 391868 h 5549951"/>
              <a:gd name="connsiteX9" fmla="*/ 4527238 w 4553364"/>
              <a:gd name="connsiteY9" fmla="*/ 415489 h 5549951"/>
              <a:gd name="connsiteX10" fmla="*/ 4522133 w 4553364"/>
              <a:gd name="connsiteY10" fmla="*/ 506828 h 5549951"/>
              <a:gd name="connsiteX11" fmla="*/ 4521483 w 4553364"/>
              <a:gd name="connsiteY11" fmla="*/ 553245 h 5549951"/>
              <a:gd name="connsiteX12" fmla="*/ 4518384 w 4553364"/>
              <a:gd name="connsiteY12" fmla="*/ 581709 h 5549951"/>
              <a:gd name="connsiteX13" fmla="*/ 4517715 w 4553364"/>
              <a:gd name="connsiteY13" fmla="*/ 585890 h 5549951"/>
              <a:gd name="connsiteX14" fmla="*/ 4504778 w 4553364"/>
              <a:gd name="connsiteY14" fmla="*/ 817404 h 5549951"/>
              <a:gd name="connsiteX15" fmla="*/ 4506491 w 4553364"/>
              <a:gd name="connsiteY15" fmla="*/ 822238 h 5549951"/>
              <a:gd name="connsiteX16" fmla="*/ 4504340 w 4553364"/>
              <a:gd name="connsiteY16" fmla="*/ 846069 h 5549951"/>
              <a:gd name="connsiteX17" fmla="*/ 4502740 w 4553364"/>
              <a:gd name="connsiteY17" fmla="*/ 853854 h 5549951"/>
              <a:gd name="connsiteX18" fmla="*/ 4496502 w 4553364"/>
              <a:gd name="connsiteY18" fmla="*/ 965485 h 5549951"/>
              <a:gd name="connsiteX19" fmla="*/ 4498579 w 4553364"/>
              <a:gd name="connsiteY19" fmla="*/ 966385 h 5549951"/>
              <a:gd name="connsiteX20" fmla="*/ 4502698 w 4553364"/>
              <a:gd name="connsiteY20" fmla="*/ 1002567 h 5549951"/>
              <a:gd name="connsiteX21" fmla="*/ 4497900 w 4553364"/>
              <a:gd name="connsiteY21" fmla="*/ 1101094 h 5549951"/>
              <a:gd name="connsiteX22" fmla="*/ 4497795 w 4553364"/>
              <a:gd name="connsiteY22" fmla="*/ 1159389 h 5549951"/>
              <a:gd name="connsiteX23" fmla="*/ 4502098 w 4553364"/>
              <a:gd name="connsiteY23" fmla="*/ 1180505 h 5549951"/>
              <a:gd name="connsiteX24" fmla="*/ 4505188 w 4553364"/>
              <a:gd name="connsiteY24" fmla="*/ 1210687 h 5549951"/>
              <a:gd name="connsiteX25" fmla="*/ 4514005 w 4553364"/>
              <a:gd name="connsiteY25" fmla="*/ 1263157 h 5549951"/>
              <a:gd name="connsiteX26" fmla="*/ 4516282 w 4553364"/>
              <a:gd name="connsiteY26" fmla="*/ 1313374 h 5549951"/>
              <a:gd name="connsiteX27" fmla="*/ 4515402 w 4553364"/>
              <a:gd name="connsiteY27" fmla="*/ 1347004 h 5549951"/>
              <a:gd name="connsiteX28" fmla="*/ 4514939 w 4553364"/>
              <a:gd name="connsiteY28" fmla="*/ 1351864 h 5549951"/>
              <a:gd name="connsiteX29" fmla="*/ 4505820 w 4553364"/>
              <a:gd name="connsiteY29" fmla="*/ 1391762 h 5549951"/>
              <a:gd name="connsiteX30" fmla="*/ 4509084 w 4553364"/>
              <a:gd name="connsiteY30" fmla="*/ 1395707 h 5549951"/>
              <a:gd name="connsiteX31" fmla="*/ 4511926 w 4553364"/>
              <a:gd name="connsiteY31" fmla="*/ 1408524 h 5549951"/>
              <a:gd name="connsiteX32" fmla="*/ 4507185 w 4553364"/>
              <a:gd name="connsiteY32" fmla="*/ 1419109 h 5549951"/>
              <a:gd name="connsiteX33" fmla="*/ 4497001 w 4553364"/>
              <a:gd name="connsiteY33" fmla="*/ 1469337 h 5549951"/>
              <a:gd name="connsiteX34" fmla="*/ 4486104 w 4553364"/>
              <a:gd name="connsiteY34" fmla="*/ 1543038 h 5549951"/>
              <a:gd name="connsiteX35" fmla="*/ 4481223 w 4553364"/>
              <a:gd name="connsiteY35" fmla="*/ 1553997 h 5549951"/>
              <a:gd name="connsiteX36" fmla="*/ 4466795 w 4553364"/>
              <a:gd name="connsiteY36" fmla="*/ 1626071 h 5549951"/>
              <a:gd name="connsiteX37" fmla="*/ 4463080 w 4553364"/>
              <a:gd name="connsiteY37" fmla="*/ 1664103 h 5549951"/>
              <a:gd name="connsiteX38" fmla="*/ 4466740 w 4553364"/>
              <a:gd name="connsiteY38" fmla="*/ 1668558 h 5549951"/>
              <a:gd name="connsiteX39" fmla="*/ 4465090 w 4553364"/>
              <a:gd name="connsiteY39" fmla="*/ 1679756 h 5549951"/>
              <a:gd name="connsiteX40" fmla="*/ 4465502 w 4553364"/>
              <a:gd name="connsiteY40" fmla="*/ 1682815 h 5549951"/>
              <a:gd name="connsiteX41" fmla="*/ 4467013 w 4553364"/>
              <a:gd name="connsiteY41" fmla="*/ 1700268 h 5549951"/>
              <a:gd name="connsiteX42" fmla="*/ 4455543 w 4553364"/>
              <a:gd name="connsiteY42" fmla="*/ 1735163 h 5549951"/>
              <a:gd name="connsiteX43" fmla="*/ 4453483 w 4553364"/>
              <a:gd name="connsiteY43" fmla="*/ 1735289 h 5549951"/>
              <a:gd name="connsiteX44" fmla="*/ 4444985 w 4553364"/>
              <a:gd name="connsiteY44" fmla="*/ 1887374 h 5549951"/>
              <a:gd name="connsiteX45" fmla="*/ 4453676 w 4553364"/>
              <a:gd name="connsiteY45" fmla="*/ 1911536 h 5549951"/>
              <a:gd name="connsiteX46" fmla="*/ 4455954 w 4553364"/>
              <a:gd name="connsiteY46" fmla="*/ 1961755 h 5549951"/>
              <a:gd name="connsiteX47" fmla="*/ 4455073 w 4553364"/>
              <a:gd name="connsiteY47" fmla="*/ 1995384 h 5549951"/>
              <a:gd name="connsiteX48" fmla="*/ 4454611 w 4553364"/>
              <a:gd name="connsiteY48" fmla="*/ 2000244 h 5549951"/>
              <a:gd name="connsiteX49" fmla="*/ 4445491 w 4553364"/>
              <a:gd name="connsiteY49" fmla="*/ 2040142 h 5549951"/>
              <a:gd name="connsiteX50" fmla="*/ 4448756 w 4553364"/>
              <a:gd name="connsiteY50" fmla="*/ 2044087 h 5549951"/>
              <a:gd name="connsiteX51" fmla="*/ 4451597 w 4553364"/>
              <a:gd name="connsiteY51" fmla="*/ 2056904 h 5549951"/>
              <a:gd name="connsiteX52" fmla="*/ 4446856 w 4553364"/>
              <a:gd name="connsiteY52" fmla="*/ 2067489 h 5549951"/>
              <a:gd name="connsiteX53" fmla="*/ 4436672 w 4553364"/>
              <a:gd name="connsiteY53" fmla="*/ 2117719 h 5549951"/>
              <a:gd name="connsiteX54" fmla="*/ 4429341 w 4553364"/>
              <a:gd name="connsiteY54" fmla="*/ 2167300 h 5549951"/>
              <a:gd name="connsiteX55" fmla="*/ 4373258 w 4553364"/>
              <a:gd name="connsiteY55" fmla="*/ 3223633 h 5549951"/>
              <a:gd name="connsiteX56" fmla="*/ 4360472 w 4553364"/>
              <a:gd name="connsiteY56" fmla="*/ 3477281 h 5549951"/>
              <a:gd name="connsiteX57" fmla="*/ 4349387 w 4553364"/>
              <a:gd name="connsiteY57" fmla="*/ 3639984 h 5549951"/>
              <a:gd name="connsiteX58" fmla="*/ 4258626 w 4553364"/>
              <a:gd name="connsiteY58" fmla="*/ 5278921 h 5549951"/>
              <a:gd name="connsiteX59" fmla="*/ 4263924 w 4553364"/>
              <a:gd name="connsiteY59" fmla="*/ 5315626 h 5549951"/>
              <a:gd name="connsiteX60" fmla="*/ 4267458 w 4553364"/>
              <a:gd name="connsiteY60" fmla="*/ 5350090 h 5549951"/>
              <a:gd name="connsiteX61" fmla="*/ 4270290 w 4553364"/>
              <a:gd name="connsiteY61" fmla="*/ 5450399 h 5549951"/>
              <a:gd name="connsiteX62" fmla="*/ 4251733 w 4553364"/>
              <a:gd name="connsiteY62" fmla="*/ 5484804 h 5549951"/>
              <a:gd name="connsiteX63" fmla="*/ 4247081 w 4553364"/>
              <a:gd name="connsiteY63" fmla="*/ 5487504 h 5549951"/>
              <a:gd name="connsiteX64" fmla="*/ 4243624 w 4553364"/>
              <a:gd name="connsiteY64" fmla="*/ 5549951 h 5549951"/>
              <a:gd name="connsiteX65" fmla="*/ 0 w 4553364"/>
              <a:gd name="connsiteY65" fmla="*/ 5293146 h 5549951"/>
              <a:gd name="connsiteX66" fmla="*/ 4241 w 4553364"/>
              <a:gd name="connsiteY66" fmla="*/ 5239903 h 5549951"/>
              <a:gd name="connsiteX67" fmla="*/ 8461 w 4553364"/>
              <a:gd name="connsiteY67" fmla="*/ 5233298 h 5549951"/>
              <a:gd name="connsiteX68" fmla="*/ 8730 w 4553364"/>
              <a:gd name="connsiteY68" fmla="*/ 5230552 h 5549951"/>
              <a:gd name="connsiteX69" fmla="*/ 9000 w 4553364"/>
              <a:gd name="connsiteY69" fmla="*/ 5227804 h 5549951"/>
              <a:gd name="connsiteX70" fmla="*/ 9537 w 4553364"/>
              <a:gd name="connsiteY70" fmla="*/ 5222308 h 5549951"/>
              <a:gd name="connsiteX71" fmla="*/ 9222 w 4553364"/>
              <a:gd name="connsiteY71" fmla="*/ 5216405 h 5549951"/>
              <a:gd name="connsiteX72" fmla="*/ 8638 w 4553364"/>
              <a:gd name="connsiteY72" fmla="*/ 5213249 h 5549951"/>
              <a:gd name="connsiteX73" fmla="*/ 8907 w 4553364"/>
              <a:gd name="connsiteY73" fmla="*/ 5210500 h 5549951"/>
              <a:gd name="connsiteX74" fmla="*/ 8591 w 4553364"/>
              <a:gd name="connsiteY74" fmla="*/ 5204597 h 5549951"/>
              <a:gd name="connsiteX75" fmla="*/ 8008 w 4553364"/>
              <a:gd name="connsiteY75" fmla="*/ 5201441 h 5549951"/>
              <a:gd name="connsiteX76" fmla="*/ 7378 w 4553364"/>
              <a:gd name="connsiteY76" fmla="*/ 5189632 h 5549951"/>
              <a:gd name="connsiteX77" fmla="*/ 6794 w 4553364"/>
              <a:gd name="connsiteY77" fmla="*/ 5186477 h 5549951"/>
              <a:gd name="connsiteX78" fmla="*/ 7062 w 4553364"/>
              <a:gd name="connsiteY78" fmla="*/ 5183728 h 5549951"/>
              <a:gd name="connsiteX79" fmla="*/ 5627 w 4553364"/>
              <a:gd name="connsiteY79" fmla="*/ 5180163 h 5549951"/>
              <a:gd name="connsiteX80" fmla="*/ 11039 w 4553364"/>
              <a:gd name="connsiteY80" fmla="*/ 5116566 h 5549951"/>
              <a:gd name="connsiteX81" fmla="*/ 78653 w 4553364"/>
              <a:gd name="connsiteY81" fmla="*/ 3839310 h 5549951"/>
              <a:gd name="connsiteX82" fmla="*/ 303343 w 4553364"/>
              <a:gd name="connsiteY82" fmla="*/ 0 h 5549951"/>
              <a:gd name="connsiteX0" fmla="*/ 303549 w 4553570"/>
              <a:gd name="connsiteY0" fmla="*/ 0 h 5549951"/>
              <a:gd name="connsiteX1" fmla="*/ 3305735 w 4553570"/>
              <a:gd name="connsiteY1" fmla="*/ 171842 h 5549951"/>
              <a:gd name="connsiteX2" fmla="*/ 4134546 w 4553570"/>
              <a:gd name="connsiteY2" fmla="*/ 226950 h 5549951"/>
              <a:gd name="connsiteX3" fmla="*/ 4507740 w 4553570"/>
              <a:gd name="connsiteY3" fmla="*/ 247374 h 5549951"/>
              <a:gd name="connsiteX4" fmla="*/ 4535619 w 4553570"/>
              <a:gd name="connsiteY4" fmla="*/ 269179 h 5549951"/>
              <a:gd name="connsiteX5" fmla="*/ 4533845 w 4553570"/>
              <a:gd name="connsiteY5" fmla="*/ 300930 h 5549951"/>
              <a:gd name="connsiteX6" fmla="*/ 4536767 w 4553570"/>
              <a:gd name="connsiteY6" fmla="*/ 302647 h 5549951"/>
              <a:gd name="connsiteX7" fmla="*/ 4553193 w 4553570"/>
              <a:gd name="connsiteY7" fmla="*/ 334222 h 5549951"/>
              <a:gd name="connsiteX8" fmla="*/ 4530932 w 4553570"/>
              <a:gd name="connsiteY8" fmla="*/ 391868 h 5549951"/>
              <a:gd name="connsiteX9" fmla="*/ 4527444 w 4553570"/>
              <a:gd name="connsiteY9" fmla="*/ 415489 h 5549951"/>
              <a:gd name="connsiteX10" fmla="*/ 4522339 w 4553570"/>
              <a:gd name="connsiteY10" fmla="*/ 506828 h 5549951"/>
              <a:gd name="connsiteX11" fmla="*/ 4521689 w 4553570"/>
              <a:gd name="connsiteY11" fmla="*/ 553245 h 5549951"/>
              <a:gd name="connsiteX12" fmla="*/ 4518590 w 4553570"/>
              <a:gd name="connsiteY12" fmla="*/ 581709 h 5549951"/>
              <a:gd name="connsiteX13" fmla="*/ 4517921 w 4553570"/>
              <a:gd name="connsiteY13" fmla="*/ 585890 h 5549951"/>
              <a:gd name="connsiteX14" fmla="*/ 4504984 w 4553570"/>
              <a:gd name="connsiteY14" fmla="*/ 817404 h 5549951"/>
              <a:gd name="connsiteX15" fmla="*/ 4506697 w 4553570"/>
              <a:gd name="connsiteY15" fmla="*/ 822238 h 5549951"/>
              <a:gd name="connsiteX16" fmla="*/ 4504546 w 4553570"/>
              <a:gd name="connsiteY16" fmla="*/ 846069 h 5549951"/>
              <a:gd name="connsiteX17" fmla="*/ 4502946 w 4553570"/>
              <a:gd name="connsiteY17" fmla="*/ 853854 h 5549951"/>
              <a:gd name="connsiteX18" fmla="*/ 4496708 w 4553570"/>
              <a:gd name="connsiteY18" fmla="*/ 965485 h 5549951"/>
              <a:gd name="connsiteX19" fmla="*/ 4498785 w 4553570"/>
              <a:gd name="connsiteY19" fmla="*/ 966385 h 5549951"/>
              <a:gd name="connsiteX20" fmla="*/ 4502904 w 4553570"/>
              <a:gd name="connsiteY20" fmla="*/ 1002567 h 5549951"/>
              <a:gd name="connsiteX21" fmla="*/ 4498106 w 4553570"/>
              <a:gd name="connsiteY21" fmla="*/ 1101094 h 5549951"/>
              <a:gd name="connsiteX22" fmla="*/ 4498001 w 4553570"/>
              <a:gd name="connsiteY22" fmla="*/ 1159389 h 5549951"/>
              <a:gd name="connsiteX23" fmla="*/ 4502304 w 4553570"/>
              <a:gd name="connsiteY23" fmla="*/ 1180505 h 5549951"/>
              <a:gd name="connsiteX24" fmla="*/ 4505394 w 4553570"/>
              <a:gd name="connsiteY24" fmla="*/ 1210687 h 5549951"/>
              <a:gd name="connsiteX25" fmla="*/ 4514211 w 4553570"/>
              <a:gd name="connsiteY25" fmla="*/ 1263157 h 5549951"/>
              <a:gd name="connsiteX26" fmla="*/ 4516488 w 4553570"/>
              <a:gd name="connsiteY26" fmla="*/ 1313374 h 5549951"/>
              <a:gd name="connsiteX27" fmla="*/ 4515608 w 4553570"/>
              <a:gd name="connsiteY27" fmla="*/ 1347004 h 5549951"/>
              <a:gd name="connsiteX28" fmla="*/ 4515145 w 4553570"/>
              <a:gd name="connsiteY28" fmla="*/ 1351864 h 5549951"/>
              <a:gd name="connsiteX29" fmla="*/ 4506026 w 4553570"/>
              <a:gd name="connsiteY29" fmla="*/ 1391762 h 5549951"/>
              <a:gd name="connsiteX30" fmla="*/ 4509290 w 4553570"/>
              <a:gd name="connsiteY30" fmla="*/ 1395707 h 5549951"/>
              <a:gd name="connsiteX31" fmla="*/ 4512132 w 4553570"/>
              <a:gd name="connsiteY31" fmla="*/ 1408524 h 5549951"/>
              <a:gd name="connsiteX32" fmla="*/ 4507391 w 4553570"/>
              <a:gd name="connsiteY32" fmla="*/ 1419109 h 5549951"/>
              <a:gd name="connsiteX33" fmla="*/ 4497207 w 4553570"/>
              <a:gd name="connsiteY33" fmla="*/ 1469337 h 5549951"/>
              <a:gd name="connsiteX34" fmla="*/ 4486310 w 4553570"/>
              <a:gd name="connsiteY34" fmla="*/ 1543038 h 5549951"/>
              <a:gd name="connsiteX35" fmla="*/ 4481429 w 4553570"/>
              <a:gd name="connsiteY35" fmla="*/ 1553997 h 5549951"/>
              <a:gd name="connsiteX36" fmla="*/ 4467001 w 4553570"/>
              <a:gd name="connsiteY36" fmla="*/ 1626071 h 5549951"/>
              <a:gd name="connsiteX37" fmla="*/ 4463286 w 4553570"/>
              <a:gd name="connsiteY37" fmla="*/ 1664103 h 5549951"/>
              <a:gd name="connsiteX38" fmla="*/ 4466946 w 4553570"/>
              <a:gd name="connsiteY38" fmla="*/ 1668558 h 5549951"/>
              <a:gd name="connsiteX39" fmla="*/ 4465296 w 4553570"/>
              <a:gd name="connsiteY39" fmla="*/ 1679756 h 5549951"/>
              <a:gd name="connsiteX40" fmla="*/ 4465708 w 4553570"/>
              <a:gd name="connsiteY40" fmla="*/ 1682815 h 5549951"/>
              <a:gd name="connsiteX41" fmla="*/ 4467219 w 4553570"/>
              <a:gd name="connsiteY41" fmla="*/ 1700268 h 5549951"/>
              <a:gd name="connsiteX42" fmla="*/ 4455749 w 4553570"/>
              <a:gd name="connsiteY42" fmla="*/ 1735163 h 5549951"/>
              <a:gd name="connsiteX43" fmla="*/ 4453689 w 4553570"/>
              <a:gd name="connsiteY43" fmla="*/ 1735289 h 5549951"/>
              <a:gd name="connsiteX44" fmla="*/ 4445191 w 4553570"/>
              <a:gd name="connsiteY44" fmla="*/ 1887374 h 5549951"/>
              <a:gd name="connsiteX45" fmla="*/ 4453882 w 4553570"/>
              <a:gd name="connsiteY45" fmla="*/ 1911536 h 5549951"/>
              <a:gd name="connsiteX46" fmla="*/ 4456160 w 4553570"/>
              <a:gd name="connsiteY46" fmla="*/ 1961755 h 5549951"/>
              <a:gd name="connsiteX47" fmla="*/ 4455279 w 4553570"/>
              <a:gd name="connsiteY47" fmla="*/ 1995384 h 5549951"/>
              <a:gd name="connsiteX48" fmla="*/ 4454817 w 4553570"/>
              <a:gd name="connsiteY48" fmla="*/ 2000244 h 5549951"/>
              <a:gd name="connsiteX49" fmla="*/ 4445697 w 4553570"/>
              <a:gd name="connsiteY49" fmla="*/ 2040142 h 5549951"/>
              <a:gd name="connsiteX50" fmla="*/ 4448962 w 4553570"/>
              <a:gd name="connsiteY50" fmla="*/ 2044087 h 5549951"/>
              <a:gd name="connsiteX51" fmla="*/ 4451803 w 4553570"/>
              <a:gd name="connsiteY51" fmla="*/ 2056904 h 5549951"/>
              <a:gd name="connsiteX52" fmla="*/ 4447062 w 4553570"/>
              <a:gd name="connsiteY52" fmla="*/ 2067489 h 5549951"/>
              <a:gd name="connsiteX53" fmla="*/ 4436878 w 4553570"/>
              <a:gd name="connsiteY53" fmla="*/ 2117719 h 5549951"/>
              <a:gd name="connsiteX54" fmla="*/ 4429547 w 4553570"/>
              <a:gd name="connsiteY54" fmla="*/ 2167300 h 5549951"/>
              <a:gd name="connsiteX55" fmla="*/ 4373464 w 4553570"/>
              <a:gd name="connsiteY55" fmla="*/ 3223633 h 5549951"/>
              <a:gd name="connsiteX56" fmla="*/ 4360678 w 4553570"/>
              <a:gd name="connsiteY56" fmla="*/ 3477281 h 5549951"/>
              <a:gd name="connsiteX57" fmla="*/ 4349593 w 4553570"/>
              <a:gd name="connsiteY57" fmla="*/ 3639984 h 5549951"/>
              <a:gd name="connsiteX58" fmla="*/ 4258832 w 4553570"/>
              <a:gd name="connsiteY58" fmla="*/ 5278921 h 5549951"/>
              <a:gd name="connsiteX59" fmla="*/ 4264130 w 4553570"/>
              <a:gd name="connsiteY59" fmla="*/ 5315626 h 5549951"/>
              <a:gd name="connsiteX60" fmla="*/ 4267664 w 4553570"/>
              <a:gd name="connsiteY60" fmla="*/ 5350090 h 5549951"/>
              <a:gd name="connsiteX61" fmla="*/ 4270496 w 4553570"/>
              <a:gd name="connsiteY61" fmla="*/ 5450399 h 5549951"/>
              <a:gd name="connsiteX62" fmla="*/ 4251939 w 4553570"/>
              <a:gd name="connsiteY62" fmla="*/ 5484804 h 5549951"/>
              <a:gd name="connsiteX63" fmla="*/ 4247287 w 4553570"/>
              <a:gd name="connsiteY63" fmla="*/ 5487504 h 5549951"/>
              <a:gd name="connsiteX64" fmla="*/ 4243830 w 4553570"/>
              <a:gd name="connsiteY64" fmla="*/ 5549951 h 5549951"/>
              <a:gd name="connsiteX65" fmla="*/ 0 w 4553570"/>
              <a:gd name="connsiteY65" fmla="*/ 5309929 h 5549951"/>
              <a:gd name="connsiteX66" fmla="*/ 4447 w 4553570"/>
              <a:gd name="connsiteY66" fmla="*/ 5239903 h 5549951"/>
              <a:gd name="connsiteX67" fmla="*/ 8667 w 4553570"/>
              <a:gd name="connsiteY67" fmla="*/ 5233298 h 5549951"/>
              <a:gd name="connsiteX68" fmla="*/ 8936 w 4553570"/>
              <a:gd name="connsiteY68" fmla="*/ 5230552 h 5549951"/>
              <a:gd name="connsiteX69" fmla="*/ 9206 w 4553570"/>
              <a:gd name="connsiteY69" fmla="*/ 5227804 h 5549951"/>
              <a:gd name="connsiteX70" fmla="*/ 9743 w 4553570"/>
              <a:gd name="connsiteY70" fmla="*/ 5222308 h 5549951"/>
              <a:gd name="connsiteX71" fmla="*/ 9428 w 4553570"/>
              <a:gd name="connsiteY71" fmla="*/ 5216405 h 5549951"/>
              <a:gd name="connsiteX72" fmla="*/ 8844 w 4553570"/>
              <a:gd name="connsiteY72" fmla="*/ 5213249 h 5549951"/>
              <a:gd name="connsiteX73" fmla="*/ 9113 w 4553570"/>
              <a:gd name="connsiteY73" fmla="*/ 5210500 h 5549951"/>
              <a:gd name="connsiteX74" fmla="*/ 8797 w 4553570"/>
              <a:gd name="connsiteY74" fmla="*/ 5204597 h 5549951"/>
              <a:gd name="connsiteX75" fmla="*/ 8214 w 4553570"/>
              <a:gd name="connsiteY75" fmla="*/ 5201441 h 5549951"/>
              <a:gd name="connsiteX76" fmla="*/ 7584 w 4553570"/>
              <a:gd name="connsiteY76" fmla="*/ 5189632 h 5549951"/>
              <a:gd name="connsiteX77" fmla="*/ 7000 w 4553570"/>
              <a:gd name="connsiteY77" fmla="*/ 5186477 h 5549951"/>
              <a:gd name="connsiteX78" fmla="*/ 7268 w 4553570"/>
              <a:gd name="connsiteY78" fmla="*/ 5183728 h 5549951"/>
              <a:gd name="connsiteX79" fmla="*/ 5833 w 4553570"/>
              <a:gd name="connsiteY79" fmla="*/ 5180163 h 5549951"/>
              <a:gd name="connsiteX80" fmla="*/ 11245 w 4553570"/>
              <a:gd name="connsiteY80" fmla="*/ 5116566 h 5549951"/>
              <a:gd name="connsiteX81" fmla="*/ 78859 w 4553570"/>
              <a:gd name="connsiteY81" fmla="*/ 3839310 h 5549951"/>
              <a:gd name="connsiteX82" fmla="*/ 303549 w 4553570"/>
              <a:gd name="connsiteY82" fmla="*/ 0 h 5549951"/>
              <a:gd name="connsiteX0" fmla="*/ 303617 w 4553638"/>
              <a:gd name="connsiteY0" fmla="*/ 0 h 5549951"/>
              <a:gd name="connsiteX1" fmla="*/ 3305803 w 4553638"/>
              <a:gd name="connsiteY1" fmla="*/ 171842 h 5549951"/>
              <a:gd name="connsiteX2" fmla="*/ 4134614 w 4553638"/>
              <a:gd name="connsiteY2" fmla="*/ 226950 h 5549951"/>
              <a:gd name="connsiteX3" fmla="*/ 4507808 w 4553638"/>
              <a:gd name="connsiteY3" fmla="*/ 247374 h 5549951"/>
              <a:gd name="connsiteX4" fmla="*/ 4535687 w 4553638"/>
              <a:gd name="connsiteY4" fmla="*/ 269179 h 5549951"/>
              <a:gd name="connsiteX5" fmla="*/ 4533913 w 4553638"/>
              <a:gd name="connsiteY5" fmla="*/ 300930 h 5549951"/>
              <a:gd name="connsiteX6" fmla="*/ 4536835 w 4553638"/>
              <a:gd name="connsiteY6" fmla="*/ 302647 h 5549951"/>
              <a:gd name="connsiteX7" fmla="*/ 4553261 w 4553638"/>
              <a:gd name="connsiteY7" fmla="*/ 334222 h 5549951"/>
              <a:gd name="connsiteX8" fmla="*/ 4531000 w 4553638"/>
              <a:gd name="connsiteY8" fmla="*/ 391868 h 5549951"/>
              <a:gd name="connsiteX9" fmla="*/ 4527512 w 4553638"/>
              <a:gd name="connsiteY9" fmla="*/ 415489 h 5549951"/>
              <a:gd name="connsiteX10" fmla="*/ 4522407 w 4553638"/>
              <a:gd name="connsiteY10" fmla="*/ 506828 h 5549951"/>
              <a:gd name="connsiteX11" fmla="*/ 4521757 w 4553638"/>
              <a:gd name="connsiteY11" fmla="*/ 553245 h 5549951"/>
              <a:gd name="connsiteX12" fmla="*/ 4518658 w 4553638"/>
              <a:gd name="connsiteY12" fmla="*/ 581709 h 5549951"/>
              <a:gd name="connsiteX13" fmla="*/ 4517989 w 4553638"/>
              <a:gd name="connsiteY13" fmla="*/ 585890 h 5549951"/>
              <a:gd name="connsiteX14" fmla="*/ 4505052 w 4553638"/>
              <a:gd name="connsiteY14" fmla="*/ 817404 h 5549951"/>
              <a:gd name="connsiteX15" fmla="*/ 4506765 w 4553638"/>
              <a:gd name="connsiteY15" fmla="*/ 822238 h 5549951"/>
              <a:gd name="connsiteX16" fmla="*/ 4504614 w 4553638"/>
              <a:gd name="connsiteY16" fmla="*/ 846069 h 5549951"/>
              <a:gd name="connsiteX17" fmla="*/ 4503014 w 4553638"/>
              <a:gd name="connsiteY17" fmla="*/ 853854 h 5549951"/>
              <a:gd name="connsiteX18" fmla="*/ 4496776 w 4553638"/>
              <a:gd name="connsiteY18" fmla="*/ 965485 h 5549951"/>
              <a:gd name="connsiteX19" fmla="*/ 4498853 w 4553638"/>
              <a:gd name="connsiteY19" fmla="*/ 966385 h 5549951"/>
              <a:gd name="connsiteX20" fmla="*/ 4502972 w 4553638"/>
              <a:gd name="connsiteY20" fmla="*/ 1002567 h 5549951"/>
              <a:gd name="connsiteX21" fmla="*/ 4498174 w 4553638"/>
              <a:gd name="connsiteY21" fmla="*/ 1101094 h 5549951"/>
              <a:gd name="connsiteX22" fmla="*/ 4498069 w 4553638"/>
              <a:gd name="connsiteY22" fmla="*/ 1159389 h 5549951"/>
              <a:gd name="connsiteX23" fmla="*/ 4502372 w 4553638"/>
              <a:gd name="connsiteY23" fmla="*/ 1180505 h 5549951"/>
              <a:gd name="connsiteX24" fmla="*/ 4505462 w 4553638"/>
              <a:gd name="connsiteY24" fmla="*/ 1210687 h 5549951"/>
              <a:gd name="connsiteX25" fmla="*/ 4514279 w 4553638"/>
              <a:gd name="connsiteY25" fmla="*/ 1263157 h 5549951"/>
              <a:gd name="connsiteX26" fmla="*/ 4516556 w 4553638"/>
              <a:gd name="connsiteY26" fmla="*/ 1313374 h 5549951"/>
              <a:gd name="connsiteX27" fmla="*/ 4515676 w 4553638"/>
              <a:gd name="connsiteY27" fmla="*/ 1347004 h 5549951"/>
              <a:gd name="connsiteX28" fmla="*/ 4515213 w 4553638"/>
              <a:gd name="connsiteY28" fmla="*/ 1351864 h 5549951"/>
              <a:gd name="connsiteX29" fmla="*/ 4506094 w 4553638"/>
              <a:gd name="connsiteY29" fmla="*/ 1391762 h 5549951"/>
              <a:gd name="connsiteX30" fmla="*/ 4509358 w 4553638"/>
              <a:gd name="connsiteY30" fmla="*/ 1395707 h 5549951"/>
              <a:gd name="connsiteX31" fmla="*/ 4512200 w 4553638"/>
              <a:gd name="connsiteY31" fmla="*/ 1408524 h 5549951"/>
              <a:gd name="connsiteX32" fmla="*/ 4507459 w 4553638"/>
              <a:gd name="connsiteY32" fmla="*/ 1419109 h 5549951"/>
              <a:gd name="connsiteX33" fmla="*/ 4497275 w 4553638"/>
              <a:gd name="connsiteY33" fmla="*/ 1469337 h 5549951"/>
              <a:gd name="connsiteX34" fmla="*/ 4486378 w 4553638"/>
              <a:gd name="connsiteY34" fmla="*/ 1543038 h 5549951"/>
              <a:gd name="connsiteX35" fmla="*/ 4481497 w 4553638"/>
              <a:gd name="connsiteY35" fmla="*/ 1553997 h 5549951"/>
              <a:gd name="connsiteX36" fmla="*/ 4467069 w 4553638"/>
              <a:gd name="connsiteY36" fmla="*/ 1626071 h 5549951"/>
              <a:gd name="connsiteX37" fmla="*/ 4463354 w 4553638"/>
              <a:gd name="connsiteY37" fmla="*/ 1664103 h 5549951"/>
              <a:gd name="connsiteX38" fmla="*/ 4467014 w 4553638"/>
              <a:gd name="connsiteY38" fmla="*/ 1668558 h 5549951"/>
              <a:gd name="connsiteX39" fmla="*/ 4465364 w 4553638"/>
              <a:gd name="connsiteY39" fmla="*/ 1679756 h 5549951"/>
              <a:gd name="connsiteX40" fmla="*/ 4465776 w 4553638"/>
              <a:gd name="connsiteY40" fmla="*/ 1682815 h 5549951"/>
              <a:gd name="connsiteX41" fmla="*/ 4467287 w 4553638"/>
              <a:gd name="connsiteY41" fmla="*/ 1700268 h 5549951"/>
              <a:gd name="connsiteX42" fmla="*/ 4455817 w 4553638"/>
              <a:gd name="connsiteY42" fmla="*/ 1735163 h 5549951"/>
              <a:gd name="connsiteX43" fmla="*/ 4453757 w 4553638"/>
              <a:gd name="connsiteY43" fmla="*/ 1735289 h 5549951"/>
              <a:gd name="connsiteX44" fmla="*/ 4445259 w 4553638"/>
              <a:gd name="connsiteY44" fmla="*/ 1887374 h 5549951"/>
              <a:gd name="connsiteX45" fmla="*/ 4453950 w 4553638"/>
              <a:gd name="connsiteY45" fmla="*/ 1911536 h 5549951"/>
              <a:gd name="connsiteX46" fmla="*/ 4456228 w 4553638"/>
              <a:gd name="connsiteY46" fmla="*/ 1961755 h 5549951"/>
              <a:gd name="connsiteX47" fmla="*/ 4455347 w 4553638"/>
              <a:gd name="connsiteY47" fmla="*/ 1995384 h 5549951"/>
              <a:gd name="connsiteX48" fmla="*/ 4454885 w 4553638"/>
              <a:gd name="connsiteY48" fmla="*/ 2000244 h 5549951"/>
              <a:gd name="connsiteX49" fmla="*/ 4445765 w 4553638"/>
              <a:gd name="connsiteY49" fmla="*/ 2040142 h 5549951"/>
              <a:gd name="connsiteX50" fmla="*/ 4449030 w 4553638"/>
              <a:gd name="connsiteY50" fmla="*/ 2044087 h 5549951"/>
              <a:gd name="connsiteX51" fmla="*/ 4451871 w 4553638"/>
              <a:gd name="connsiteY51" fmla="*/ 2056904 h 5549951"/>
              <a:gd name="connsiteX52" fmla="*/ 4447130 w 4553638"/>
              <a:gd name="connsiteY52" fmla="*/ 2067489 h 5549951"/>
              <a:gd name="connsiteX53" fmla="*/ 4436946 w 4553638"/>
              <a:gd name="connsiteY53" fmla="*/ 2117719 h 5549951"/>
              <a:gd name="connsiteX54" fmla="*/ 4429615 w 4553638"/>
              <a:gd name="connsiteY54" fmla="*/ 2167300 h 5549951"/>
              <a:gd name="connsiteX55" fmla="*/ 4373532 w 4553638"/>
              <a:gd name="connsiteY55" fmla="*/ 3223633 h 5549951"/>
              <a:gd name="connsiteX56" fmla="*/ 4360746 w 4553638"/>
              <a:gd name="connsiteY56" fmla="*/ 3477281 h 5549951"/>
              <a:gd name="connsiteX57" fmla="*/ 4349661 w 4553638"/>
              <a:gd name="connsiteY57" fmla="*/ 3639984 h 5549951"/>
              <a:gd name="connsiteX58" fmla="*/ 4258900 w 4553638"/>
              <a:gd name="connsiteY58" fmla="*/ 5278921 h 5549951"/>
              <a:gd name="connsiteX59" fmla="*/ 4264198 w 4553638"/>
              <a:gd name="connsiteY59" fmla="*/ 5315626 h 5549951"/>
              <a:gd name="connsiteX60" fmla="*/ 4267732 w 4553638"/>
              <a:gd name="connsiteY60" fmla="*/ 5350090 h 5549951"/>
              <a:gd name="connsiteX61" fmla="*/ 4270564 w 4553638"/>
              <a:gd name="connsiteY61" fmla="*/ 5450399 h 5549951"/>
              <a:gd name="connsiteX62" fmla="*/ 4252007 w 4553638"/>
              <a:gd name="connsiteY62" fmla="*/ 5484804 h 5549951"/>
              <a:gd name="connsiteX63" fmla="*/ 4247355 w 4553638"/>
              <a:gd name="connsiteY63" fmla="*/ 5487504 h 5549951"/>
              <a:gd name="connsiteX64" fmla="*/ 4243898 w 4553638"/>
              <a:gd name="connsiteY64" fmla="*/ 5549951 h 5549951"/>
              <a:gd name="connsiteX65" fmla="*/ 0 w 4553638"/>
              <a:gd name="connsiteY65" fmla="*/ 5315524 h 5549951"/>
              <a:gd name="connsiteX66" fmla="*/ 4515 w 4553638"/>
              <a:gd name="connsiteY66" fmla="*/ 5239903 h 5549951"/>
              <a:gd name="connsiteX67" fmla="*/ 8735 w 4553638"/>
              <a:gd name="connsiteY67" fmla="*/ 5233298 h 5549951"/>
              <a:gd name="connsiteX68" fmla="*/ 9004 w 4553638"/>
              <a:gd name="connsiteY68" fmla="*/ 5230552 h 5549951"/>
              <a:gd name="connsiteX69" fmla="*/ 9274 w 4553638"/>
              <a:gd name="connsiteY69" fmla="*/ 5227804 h 5549951"/>
              <a:gd name="connsiteX70" fmla="*/ 9811 w 4553638"/>
              <a:gd name="connsiteY70" fmla="*/ 5222308 h 5549951"/>
              <a:gd name="connsiteX71" fmla="*/ 9496 w 4553638"/>
              <a:gd name="connsiteY71" fmla="*/ 5216405 h 5549951"/>
              <a:gd name="connsiteX72" fmla="*/ 8912 w 4553638"/>
              <a:gd name="connsiteY72" fmla="*/ 5213249 h 5549951"/>
              <a:gd name="connsiteX73" fmla="*/ 9181 w 4553638"/>
              <a:gd name="connsiteY73" fmla="*/ 5210500 h 5549951"/>
              <a:gd name="connsiteX74" fmla="*/ 8865 w 4553638"/>
              <a:gd name="connsiteY74" fmla="*/ 5204597 h 5549951"/>
              <a:gd name="connsiteX75" fmla="*/ 8282 w 4553638"/>
              <a:gd name="connsiteY75" fmla="*/ 5201441 h 5549951"/>
              <a:gd name="connsiteX76" fmla="*/ 7652 w 4553638"/>
              <a:gd name="connsiteY76" fmla="*/ 5189632 h 5549951"/>
              <a:gd name="connsiteX77" fmla="*/ 7068 w 4553638"/>
              <a:gd name="connsiteY77" fmla="*/ 5186477 h 5549951"/>
              <a:gd name="connsiteX78" fmla="*/ 7336 w 4553638"/>
              <a:gd name="connsiteY78" fmla="*/ 5183728 h 5549951"/>
              <a:gd name="connsiteX79" fmla="*/ 5901 w 4553638"/>
              <a:gd name="connsiteY79" fmla="*/ 5180163 h 5549951"/>
              <a:gd name="connsiteX80" fmla="*/ 11313 w 4553638"/>
              <a:gd name="connsiteY80" fmla="*/ 5116566 h 5549951"/>
              <a:gd name="connsiteX81" fmla="*/ 78927 w 4553638"/>
              <a:gd name="connsiteY81" fmla="*/ 3839310 h 5549951"/>
              <a:gd name="connsiteX82" fmla="*/ 303617 w 4553638"/>
              <a:gd name="connsiteY82" fmla="*/ 0 h 5549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4553638" h="5549951">
                <a:moveTo>
                  <a:pt x="303617" y="0"/>
                </a:moveTo>
                <a:cubicBezTo>
                  <a:pt x="628364" y="31218"/>
                  <a:pt x="2667304" y="134017"/>
                  <a:pt x="3305803" y="171842"/>
                </a:cubicBezTo>
                <a:lnTo>
                  <a:pt x="4134614" y="226950"/>
                </a:lnTo>
                <a:lnTo>
                  <a:pt x="4507808" y="247374"/>
                </a:lnTo>
                <a:lnTo>
                  <a:pt x="4535687" y="269179"/>
                </a:lnTo>
                <a:cubicBezTo>
                  <a:pt x="4535096" y="279763"/>
                  <a:pt x="4534504" y="290346"/>
                  <a:pt x="4533913" y="300930"/>
                </a:cubicBezTo>
                <a:lnTo>
                  <a:pt x="4536835" y="302647"/>
                </a:lnTo>
                <a:cubicBezTo>
                  <a:pt x="4546433" y="304354"/>
                  <a:pt x="4555631" y="291327"/>
                  <a:pt x="4553261" y="334222"/>
                </a:cubicBezTo>
                <a:cubicBezTo>
                  <a:pt x="4542620" y="354710"/>
                  <a:pt x="4535606" y="373686"/>
                  <a:pt x="4531000" y="391868"/>
                </a:cubicBezTo>
                <a:lnTo>
                  <a:pt x="4527512" y="415489"/>
                </a:lnTo>
                <a:lnTo>
                  <a:pt x="4522407" y="506828"/>
                </a:lnTo>
                <a:cubicBezTo>
                  <a:pt x="4522190" y="522300"/>
                  <a:pt x="4521974" y="537773"/>
                  <a:pt x="4521757" y="553245"/>
                </a:cubicBezTo>
                <a:cubicBezTo>
                  <a:pt x="4521486" y="558170"/>
                  <a:pt x="4520392" y="568699"/>
                  <a:pt x="4518658" y="581709"/>
                </a:cubicBezTo>
                <a:lnTo>
                  <a:pt x="4517989" y="585890"/>
                </a:lnTo>
                <a:lnTo>
                  <a:pt x="4505052" y="817404"/>
                </a:lnTo>
                <a:lnTo>
                  <a:pt x="4506765" y="822238"/>
                </a:lnTo>
                <a:cubicBezTo>
                  <a:pt x="4507267" y="829783"/>
                  <a:pt x="4506186" y="837845"/>
                  <a:pt x="4504614" y="846069"/>
                </a:cubicBezTo>
                <a:lnTo>
                  <a:pt x="4503014" y="853854"/>
                </a:lnTo>
                <a:lnTo>
                  <a:pt x="4496776" y="965485"/>
                </a:lnTo>
                <a:lnTo>
                  <a:pt x="4498853" y="966385"/>
                </a:lnTo>
                <a:cubicBezTo>
                  <a:pt x="4500294" y="972743"/>
                  <a:pt x="4503085" y="980116"/>
                  <a:pt x="4502972" y="1002567"/>
                </a:cubicBezTo>
                <a:cubicBezTo>
                  <a:pt x="4492134" y="1029868"/>
                  <a:pt x="4512590" y="1067217"/>
                  <a:pt x="4498174" y="1101094"/>
                </a:cubicBezTo>
                <a:cubicBezTo>
                  <a:pt x="4494447" y="1113552"/>
                  <a:pt x="4492555" y="1152106"/>
                  <a:pt x="4498069" y="1159389"/>
                </a:cubicBezTo>
                <a:cubicBezTo>
                  <a:pt x="4498884" y="1167426"/>
                  <a:pt x="4496227" y="1176807"/>
                  <a:pt x="4502372" y="1180505"/>
                </a:cubicBezTo>
                <a:cubicBezTo>
                  <a:pt x="4509671" y="1186625"/>
                  <a:pt x="4496190" y="1214705"/>
                  <a:pt x="4505462" y="1210687"/>
                </a:cubicBezTo>
                <a:cubicBezTo>
                  <a:pt x="4496186" y="1230628"/>
                  <a:pt x="4511297" y="1246424"/>
                  <a:pt x="4514279" y="1263157"/>
                </a:cubicBezTo>
                <a:lnTo>
                  <a:pt x="4516556" y="1313374"/>
                </a:lnTo>
                <a:cubicBezTo>
                  <a:pt x="4516263" y="1324584"/>
                  <a:pt x="4515969" y="1335794"/>
                  <a:pt x="4515676" y="1347004"/>
                </a:cubicBezTo>
                <a:cubicBezTo>
                  <a:pt x="4515522" y="1348624"/>
                  <a:pt x="4515367" y="1350244"/>
                  <a:pt x="4515213" y="1351864"/>
                </a:cubicBezTo>
                <a:lnTo>
                  <a:pt x="4506094" y="1391762"/>
                </a:lnTo>
                <a:cubicBezTo>
                  <a:pt x="4507300" y="1392770"/>
                  <a:pt x="4508402" y="1394098"/>
                  <a:pt x="4509358" y="1395707"/>
                </a:cubicBezTo>
                <a:lnTo>
                  <a:pt x="4512200" y="1408524"/>
                </a:lnTo>
                <a:lnTo>
                  <a:pt x="4507459" y="1419109"/>
                </a:lnTo>
                <a:lnTo>
                  <a:pt x="4497275" y="1469337"/>
                </a:lnTo>
                <a:lnTo>
                  <a:pt x="4486378" y="1543038"/>
                </a:lnTo>
                <a:lnTo>
                  <a:pt x="4481497" y="1553997"/>
                </a:lnTo>
                <a:cubicBezTo>
                  <a:pt x="4475406" y="1579288"/>
                  <a:pt x="4478554" y="1610368"/>
                  <a:pt x="4467069" y="1626071"/>
                </a:cubicBezTo>
                <a:lnTo>
                  <a:pt x="4463354" y="1664103"/>
                </a:lnTo>
                <a:lnTo>
                  <a:pt x="4467014" y="1668558"/>
                </a:lnTo>
                <a:lnTo>
                  <a:pt x="4465364" y="1679756"/>
                </a:lnTo>
                <a:cubicBezTo>
                  <a:pt x="4465501" y="1680776"/>
                  <a:pt x="4465639" y="1681795"/>
                  <a:pt x="4465776" y="1682815"/>
                </a:cubicBezTo>
                <a:cubicBezTo>
                  <a:pt x="4466583" y="1688654"/>
                  <a:pt x="4467240" y="1694439"/>
                  <a:pt x="4467287" y="1700268"/>
                </a:cubicBezTo>
                <a:cubicBezTo>
                  <a:pt x="4452715" y="1697000"/>
                  <a:pt x="4458424" y="1726126"/>
                  <a:pt x="4455817" y="1735163"/>
                </a:cubicBezTo>
                <a:lnTo>
                  <a:pt x="4453757" y="1735289"/>
                </a:lnTo>
                <a:lnTo>
                  <a:pt x="4445259" y="1887374"/>
                </a:lnTo>
                <a:lnTo>
                  <a:pt x="4453950" y="1911536"/>
                </a:lnTo>
                <a:cubicBezTo>
                  <a:pt x="4454709" y="1928276"/>
                  <a:pt x="4455469" y="1945015"/>
                  <a:pt x="4456228" y="1961755"/>
                </a:cubicBezTo>
                <a:cubicBezTo>
                  <a:pt x="4455934" y="1972965"/>
                  <a:pt x="4455641" y="1984174"/>
                  <a:pt x="4455347" y="1995384"/>
                </a:cubicBezTo>
                <a:lnTo>
                  <a:pt x="4454885" y="2000244"/>
                </a:lnTo>
                <a:lnTo>
                  <a:pt x="4445765" y="2040142"/>
                </a:lnTo>
                <a:cubicBezTo>
                  <a:pt x="4446972" y="2041150"/>
                  <a:pt x="4448073" y="2042479"/>
                  <a:pt x="4449030" y="2044087"/>
                </a:cubicBezTo>
                <a:lnTo>
                  <a:pt x="4451871" y="2056904"/>
                </a:lnTo>
                <a:lnTo>
                  <a:pt x="4447130" y="2067489"/>
                </a:lnTo>
                <a:lnTo>
                  <a:pt x="4436946" y="2117719"/>
                </a:lnTo>
                <a:lnTo>
                  <a:pt x="4429615" y="2167300"/>
                </a:lnTo>
                <a:cubicBezTo>
                  <a:pt x="4410921" y="2519411"/>
                  <a:pt x="4377147" y="2876607"/>
                  <a:pt x="4373532" y="3223633"/>
                </a:cubicBezTo>
                <a:cubicBezTo>
                  <a:pt x="4370580" y="3302336"/>
                  <a:pt x="4363697" y="3398578"/>
                  <a:pt x="4360746" y="3477281"/>
                </a:cubicBezTo>
                <a:cubicBezTo>
                  <a:pt x="4367353" y="3471365"/>
                  <a:pt x="4356962" y="3621544"/>
                  <a:pt x="4349661" y="3639984"/>
                </a:cubicBezTo>
                <a:lnTo>
                  <a:pt x="4258900" y="5278921"/>
                </a:lnTo>
                <a:lnTo>
                  <a:pt x="4264198" y="5315626"/>
                </a:lnTo>
                <a:cubicBezTo>
                  <a:pt x="4269986" y="5323538"/>
                  <a:pt x="4266671" y="5327627"/>
                  <a:pt x="4267732" y="5350090"/>
                </a:cubicBezTo>
                <a:cubicBezTo>
                  <a:pt x="4268793" y="5372551"/>
                  <a:pt x="4252068" y="5406222"/>
                  <a:pt x="4270564" y="5450399"/>
                </a:cubicBezTo>
                <a:cubicBezTo>
                  <a:pt x="4270146" y="5457964"/>
                  <a:pt x="4260467" y="5476308"/>
                  <a:pt x="4252007" y="5484804"/>
                </a:cubicBezTo>
                <a:lnTo>
                  <a:pt x="4247355" y="5487504"/>
                </a:lnTo>
                <a:cubicBezTo>
                  <a:pt x="4246203" y="5508319"/>
                  <a:pt x="4248163" y="5526348"/>
                  <a:pt x="4243898" y="5549951"/>
                </a:cubicBezTo>
                <a:lnTo>
                  <a:pt x="0" y="5315524"/>
                </a:lnTo>
                <a:lnTo>
                  <a:pt x="4515" y="5239903"/>
                </a:lnTo>
                <a:lnTo>
                  <a:pt x="8735" y="5233298"/>
                </a:lnTo>
                <a:cubicBezTo>
                  <a:pt x="9265" y="5232196"/>
                  <a:pt x="8913" y="5231467"/>
                  <a:pt x="9004" y="5230552"/>
                </a:cubicBezTo>
                <a:lnTo>
                  <a:pt x="9274" y="5227804"/>
                </a:lnTo>
                <a:cubicBezTo>
                  <a:pt x="9452" y="5225973"/>
                  <a:pt x="9819" y="5223940"/>
                  <a:pt x="9811" y="5222308"/>
                </a:cubicBezTo>
                <a:cubicBezTo>
                  <a:pt x="9755" y="5211840"/>
                  <a:pt x="8673" y="5224803"/>
                  <a:pt x="9496" y="5216405"/>
                </a:cubicBezTo>
                <a:cubicBezTo>
                  <a:pt x="9302" y="5215352"/>
                  <a:pt x="8977" y="5214469"/>
                  <a:pt x="8912" y="5213249"/>
                </a:cubicBezTo>
                <a:cubicBezTo>
                  <a:pt x="8870" y="5212477"/>
                  <a:pt x="9221" y="5211272"/>
                  <a:pt x="9181" y="5210500"/>
                </a:cubicBezTo>
                <a:cubicBezTo>
                  <a:pt x="8800" y="5203355"/>
                  <a:pt x="8248" y="5210896"/>
                  <a:pt x="8865" y="5204597"/>
                </a:cubicBezTo>
                <a:lnTo>
                  <a:pt x="8282" y="5201441"/>
                </a:lnTo>
                <a:cubicBezTo>
                  <a:pt x="6867" y="5193798"/>
                  <a:pt x="6830" y="5198023"/>
                  <a:pt x="7652" y="5189632"/>
                </a:cubicBezTo>
                <a:cubicBezTo>
                  <a:pt x="7457" y="5188581"/>
                  <a:pt x="7134" y="5187696"/>
                  <a:pt x="7068" y="5186477"/>
                </a:cubicBezTo>
                <a:cubicBezTo>
                  <a:pt x="7026" y="5185706"/>
                  <a:pt x="7459" y="5184394"/>
                  <a:pt x="7336" y="5183728"/>
                </a:cubicBezTo>
                <a:cubicBezTo>
                  <a:pt x="7062" y="5182241"/>
                  <a:pt x="4888" y="5182665"/>
                  <a:pt x="5901" y="5180163"/>
                </a:cubicBezTo>
                <a:lnTo>
                  <a:pt x="11313" y="5116566"/>
                </a:lnTo>
                <a:lnTo>
                  <a:pt x="78927" y="3839310"/>
                </a:lnTo>
                <a:lnTo>
                  <a:pt x="303617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122" name="Picture 2" descr="A green circle with black lines&#10;&#10;Description automatically generated">
            <a:extLst>
              <a:ext uri="{FF2B5EF4-FFF2-40B4-BE49-F238E27FC236}">
                <a16:creationId xmlns:a16="http://schemas.microsoft.com/office/drawing/2014/main" id="{F25CD63D-17C8-83E9-08DF-47631034AF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21771272">
            <a:off x="7684579" y="1580200"/>
            <a:ext cx="3582518" cy="3695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133" name="Group 5132">
            <a:extLst>
              <a:ext uri="{FF2B5EF4-FFF2-40B4-BE49-F238E27FC236}">
                <a16:creationId xmlns:a16="http://schemas.microsoft.com/office/drawing/2014/main" id="{A02066EC-92CE-4F17-AB46-346119D15C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5134" name="Group 5133">
              <a:extLst>
                <a:ext uri="{FF2B5EF4-FFF2-40B4-BE49-F238E27FC236}">
                  <a16:creationId xmlns:a16="http://schemas.microsoft.com/office/drawing/2014/main" id="{48E4F93A-024D-4896-B535-C700CC6F2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5136" name="Straight Connector 5135">
                <a:extLst>
                  <a:ext uri="{FF2B5EF4-FFF2-40B4-BE49-F238E27FC236}">
                    <a16:creationId xmlns:a16="http://schemas.microsoft.com/office/drawing/2014/main" id="{303ABF7D-0FD3-47CF-BF62-C8D9561F03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37" name="Straight Connector 5136">
                <a:extLst>
                  <a:ext uri="{FF2B5EF4-FFF2-40B4-BE49-F238E27FC236}">
                    <a16:creationId xmlns:a16="http://schemas.microsoft.com/office/drawing/2014/main" id="{5656E970-02E8-4F91-8392-EC89484E44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135" name="Oval 5134">
              <a:extLst>
                <a:ext uri="{FF2B5EF4-FFF2-40B4-BE49-F238E27FC236}">
                  <a16:creationId xmlns:a16="http://schemas.microsoft.com/office/drawing/2014/main" id="{3E8469CB-65C4-40BA-B613-75617EFBD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139" name="Freeform: Shape 5138">
            <a:extLst>
              <a:ext uri="{FF2B5EF4-FFF2-40B4-BE49-F238E27FC236}">
                <a16:creationId xmlns:a16="http://schemas.microsoft.com/office/drawing/2014/main" id="{5EC04BFF-C178-43B0-9567-EEA423F5C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652714">
            <a:off x="10760953" y="5365243"/>
            <a:ext cx="444795" cy="1868387"/>
          </a:xfrm>
          <a:custGeom>
            <a:avLst/>
            <a:gdLst>
              <a:gd name="connsiteX0" fmla="*/ 0 w 555597"/>
              <a:gd name="connsiteY0" fmla="*/ 83880 h 1999290"/>
              <a:gd name="connsiteX1" fmla="*/ 49282 w 555597"/>
              <a:gd name="connsiteY1" fmla="*/ 71215 h 1999290"/>
              <a:gd name="connsiteX2" fmla="*/ 174397 w 555597"/>
              <a:gd name="connsiteY2" fmla="*/ 45224 h 1999290"/>
              <a:gd name="connsiteX3" fmla="*/ 242049 w 555597"/>
              <a:gd name="connsiteY3" fmla="*/ 54744 h 1999290"/>
              <a:gd name="connsiteX4" fmla="*/ 326503 w 555597"/>
              <a:gd name="connsiteY4" fmla="*/ 39434 h 1999290"/>
              <a:gd name="connsiteX5" fmla="*/ 343350 w 555597"/>
              <a:gd name="connsiteY5" fmla="*/ 40491 h 1999290"/>
              <a:gd name="connsiteX6" fmla="*/ 349790 w 555597"/>
              <a:gd name="connsiteY6" fmla="*/ 52348 h 1999290"/>
              <a:gd name="connsiteX7" fmla="*/ 355722 w 555597"/>
              <a:gd name="connsiteY7" fmla="*/ 54552 h 1999290"/>
              <a:gd name="connsiteX8" fmla="*/ 374741 w 555597"/>
              <a:gd name="connsiteY8" fmla="*/ 39676 h 1999290"/>
              <a:gd name="connsiteX9" fmla="*/ 469664 w 555597"/>
              <a:gd name="connsiteY9" fmla="*/ 48453 h 1999290"/>
              <a:gd name="connsiteX10" fmla="*/ 521607 w 555597"/>
              <a:gd name="connsiteY10" fmla="*/ 10408 h 1999290"/>
              <a:gd name="connsiteX11" fmla="*/ 555597 w 555597"/>
              <a:gd name="connsiteY11" fmla="*/ 0 h 1999290"/>
              <a:gd name="connsiteX12" fmla="*/ 555597 w 555597"/>
              <a:gd name="connsiteY12" fmla="*/ 1995494 h 1999290"/>
              <a:gd name="connsiteX13" fmla="*/ 537215 w 555597"/>
              <a:gd name="connsiteY13" fmla="*/ 1991185 h 1999290"/>
              <a:gd name="connsiteX14" fmla="*/ 479386 w 555597"/>
              <a:gd name="connsiteY14" fmla="*/ 1992931 h 1999290"/>
              <a:gd name="connsiteX15" fmla="*/ 462617 w 555597"/>
              <a:gd name="connsiteY15" fmla="*/ 1999290 h 1999290"/>
              <a:gd name="connsiteX16" fmla="*/ 420522 w 555597"/>
              <a:gd name="connsiteY16" fmla="*/ 1999290 h 1999290"/>
              <a:gd name="connsiteX17" fmla="*/ 382909 w 555597"/>
              <a:gd name="connsiteY17" fmla="*/ 1988738 h 1999290"/>
              <a:gd name="connsiteX18" fmla="*/ 295360 w 555597"/>
              <a:gd name="connsiteY18" fmla="*/ 1977122 h 1999290"/>
              <a:gd name="connsiteX19" fmla="*/ 256969 w 555597"/>
              <a:gd name="connsiteY19" fmla="*/ 1970444 h 1999290"/>
              <a:gd name="connsiteX20" fmla="*/ 227096 w 555597"/>
              <a:gd name="connsiteY20" fmla="*/ 1951548 h 1999290"/>
              <a:gd name="connsiteX21" fmla="*/ 222890 w 555597"/>
              <a:gd name="connsiteY21" fmla="*/ 1935696 h 1999290"/>
              <a:gd name="connsiteX22" fmla="*/ 202274 w 555597"/>
              <a:gd name="connsiteY22" fmla="*/ 1929911 h 1999290"/>
              <a:gd name="connsiteX23" fmla="*/ 197448 w 555597"/>
              <a:gd name="connsiteY23" fmla="*/ 1925621 h 1999290"/>
              <a:gd name="connsiteX24" fmla="*/ 169099 w 555597"/>
              <a:gd name="connsiteY24" fmla="*/ 1903786 h 1999290"/>
              <a:gd name="connsiteX25" fmla="*/ 92344 w 555597"/>
              <a:gd name="connsiteY25" fmla="*/ 1925464 h 1999290"/>
              <a:gd name="connsiteX26" fmla="*/ 11266 w 555597"/>
              <a:gd name="connsiteY26" fmla="*/ 1895947 h 1999290"/>
              <a:gd name="connsiteX27" fmla="*/ 0 w 555597"/>
              <a:gd name="connsiteY27" fmla="*/ 1893933 h 19992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55597" h="1999290">
                <a:moveTo>
                  <a:pt x="0" y="83880"/>
                </a:moveTo>
                <a:lnTo>
                  <a:pt x="49282" y="71215"/>
                </a:lnTo>
                <a:cubicBezTo>
                  <a:pt x="91656" y="63184"/>
                  <a:pt x="135655" y="58277"/>
                  <a:pt x="174397" y="45224"/>
                </a:cubicBezTo>
                <a:cubicBezTo>
                  <a:pt x="225837" y="94025"/>
                  <a:pt x="195077" y="47856"/>
                  <a:pt x="242049" y="54744"/>
                </a:cubicBezTo>
                <a:lnTo>
                  <a:pt x="326503" y="39434"/>
                </a:lnTo>
                <a:lnTo>
                  <a:pt x="343350" y="40491"/>
                </a:lnTo>
                <a:lnTo>
                  <a:pt x="349790" y="52348"/>
                </a:lnTo>
                <a:lnTo>
                  <a:pt x="355722" y="54552"/>
                </a:lnTo>
                <a:lnTo>
                  <a:pt x="374741" y="39676"/>
                </a:lnTo>
                <a:cubicBezTo>
                  <a:pt x="402796" y="31662"/>
                  <a:pt x="441033" y="50452"/>
                  <a:pt x="469664" y="48453"/>
                </a:cubicBezTo>
                <a:cubicBezTo>
                  <a:pt x="478380" y="29604"/>
                  <a:pt x="496522" y="19255"/>
                  <a:pt x="521607" y="10408"/>
                </a:cubicBezTo>
                <a:lnTo>
                  <a:pt x="555597" y="0"/>
                </a:lnTo>
                <a:lnTo>
                  <a:pt x="555597" y="1995494"/>
                </a:lnTo>
                <a:lnTo>
                  <a:pt x="537215" y="1991185"/>
                </a:lnTo>
                <a:cubicBezTo>
                  <a:pt x="514565" y="1988101"/>
                  <a:pt x="490837" y="1988688"/>
                  <a:pt x="479386" y="1992931"/>
                </a:cubicBezTo>
                <a:lnTo>
                  <a:pt x="462617" y="1999290"/>
                </a:lnTo>
                <a:lnTo>
                  <a:pt x="420522" y="1999290"/>
                </a:lnTo>
                <a:lnTo>
                  <a:pt x="382909" y="1988738"/>
                </a:lnTo>
                <a:cubicBezTo>
                  <a:pt x="350860" y="1976654"/>
                  <a:pt x="320299" y="1963332"/>
                  <a:pt x="295360" y="1977122"/>
                </a:cubicBezTo>
                <a:cubicBezTo>
                  <a:pt x="281004" y="1978006"/>
                  <a:pt x="268406" y="1975325"/>
                  <a:pt x="256969" y="1970444"/>
                </a:cubicBezTo>
                <a:lnTo>
                  <a:pt x="227096" y="1951548"/>
                </a:lnTo>
                <a:lnTo>
                  <a:pt x="222890" y="1935696"/>
                </a:lnTo>
                <a:lnTo>
                  <a:pt x="202274" y="1929911"/>
                </a:lnTo>
                <a:lnTo>
                  <a:pt x="197448" y="1925621"/>
                </a:lnTo>
                <a:cubicBezTo>
                  <a:pt x="188240" y="1917376"/>
                  <a:pt x="178991" y="1909643"/>
                  <a:pt x="169099" y="1903786"/>
                </a:cubicBezTo>
                <a:cubicBezTo>
                  <a:pt x="158518" y="1969055"/>
                  <a:pt x="83191" y="1864739"/>
                  <a:pt x="92344" y="1925464"/>
                </a:cubicBezTo>
                <a:cubicBezTo>
                  <a:pt x="36140" y="1904645"/>
                  <a:pt x="59596" y="1967908"/>
                  <a:pt x="11266" y="1895947"/>
                </a:cubicBezTo>
                <a:lnTo>
                  <a:pt x="0" y="1893933"/>
                </a:lnTo>
                <a:close/>
              </a:path>
            </a:pathLst>
          </a:custGeom>
          <a:blipFill dpi="0" rotWithShape="1">
            <a:blip r:embed="rId3">
              <a:alphaModFix amt="84000"/>
            </a:blip>
            <a:srcRect/>
            <a:tile tx="0" ty="0" sx="100000" sy="100000" flip="none" algn="tl"/>
          </a:blipFill>
          <a:ln>
            <a:noFill/>
          </a:ln>
          <a:effectLst>
            <a:outerShdw blurRad="63500" dist="12700" dir="8100000" algn="tr" rotWithShape="0">
              <a:prstClr val="black">
                <a:alpha val="3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9657247"/>
      </p:ext>
    </p:extLst>
  </p:cSld>
  <p:clrMapOvr>
    <a:masterClrMapping/>
  </p:clrMapOvr>
  <p:transition spd="slow">
    <p:cover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4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5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23F5135F-115E-423C-BE4A-B56C35DC9F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82C1E318-0F1F-4920-8C7D-FBAC66631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30" name="Straight Connector 29">
                <a:extLst>
                  <a:ext uri="{FF2B5EF4-FFF2-40B4-BE49-F238E27FC236}">
                    <a16:creationId xmlns:a16="http://schemas.microsoft.com/office/drawing/2014/main" id="{DE4A7237-B6EB-4FB7-8B68-7C27438D47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Straight Connector 30">
                <a:extLst>
                  <a:ext uri="{FF2B5EF4-FFF2-40B4-BE49-F238E27FC236}">
                    <a16:creationId xmlns:a16="http://schemas.microsoft.com/office/drawing/2014/main" id="{84E00FDE-0838-4B5B-A782-6B6C92DB0A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2BC1B2F3-8E83-4A70-B103-979C67EECE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0D62E216-74AA-4F99-82B7-C38E49015B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6E5F9B-6DD5-5DF9-E33D-2CE7F89881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445674"/>
            <a:ext cx="10310906" cy="91098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Gannt Chart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60504A20-3658-ED07-CB32-5165A5E531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1502" y="1943100"/>
            <a:ext cx="10252366" cy="4229100"/>
          </a:xfrm>
          <a:prstGeom prst="rect">
            <a:avLst/>
          </a:prstGeom>
        </p:spPr>
      </p:pic>
      <p:grpSp>
        <p:nvGrpSpPr>
          <p:cNvPr id="35" name="Group 34">
            <a:extLst>
              <a:ext uri="{FF2B5EF4-FFF2-40B4-BE49-F238E27FC236}">
                <a16:creationId xmlns:a16="http://schemas.microsoft.com/office/drawing/2014/main" id="{7C95EB0F-1AE5-42F7-B7F0-B831CF0E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A8E8F657-C3DF-4EC0-A179-6C86B2A61F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38" name="Straight Connector 37">
                <a:extLst>
                  <a:ext uri="{FF2B5EF4-FFF2-40B4-BE49-F238E27FC236}">
                    <a16:creationId xmlns:a16="http://schemas.microsoft.com/office/drawing/2014/main" id="{78ED442E-BBA1-4900-842D-3A5C23846B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Straight Connector 38">
                <a:extLst>
                  <a:ext uri="{FF2B5EF4-FFF2-40B4-BE49-F238E27FC236}">
                    <a16:creationId xmlns:a16="http://schemas.microsoft.com/office/drawing/2014/main" id="{71D8E0BF-7F84-4E82-BADE-A2099746255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924C8AE5-AC43-4233-89F5-86718C76C0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FE47B7AA-F92B-74ED-6C9A-6D0CCFB3E6CA}"/>
              </a:ext>
            </a:extLst>
          </p:cNvPr>
          <p:cNvSpPr txBox="1"/>
          <p:nvPr/>
        </p:nvSpPr>
        <p:spPr>
          <a:xfrm>
            <a:off x="12175370" y="2240280"/>
            <a:ext cx="9265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We ultimately ended up using the waterfall method:</a:t>
            </a:r>
            <a:br>
              <a:rPr lang="en-GB" dirty="0"/>
            </a:b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D906DDA-B5B1-34EC-EF42-936A37D2306C}"/>
              </a:ext>
            </a:extLst>
          </p:cNvPr>
          <p:cNvSpPr txBox="1"/>
          <p:nvPr/>
        </p:nvSpPr>
        <p:spPr>
          <a:xfrm>
            <a:off x="12175370" y="3059668"/>
            <a:ext cx="113640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This was due to the time constraints of just under a month to complete the assignment.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39DF749-6E20-60ED-552B-C5BDFC028F38}"/>
              </a:ext>
            </a:extLst>
          </p:cNvPr>
          <p:cNvSpPr txBox="1"/>
          <p:nvPr/>
        </p:nvSpPr>
        <p:spPr>
          <a:xfrm>
            <a:off x="12175370" y="3811102"/>
            <a:ext cx="97177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We Successfully managed to follow the waterfall plan with minimal issues </a:t>
            </a:r>
          </a:p>
          <a:p>
            <a:r>
              <a:rPr lang="en-GB" dirty="0"/>
              <a:t>  and completed everything on time.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BBF4752-B788-CD35-DCA4-FDE2000B9AC2}"/>
              </a:ext>
            </a:extLst>
          </p:cNvPr>
          <p:cNvSpPr txBox="1"/>
          <p:nvPr/>
        </p:nvSpPr>
        <p:spPr>
          <a:xfrm>
            <a:off x="12175370" y="4688220"/>
            <a:ext cx="10134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The waterfall method allowed us to give an accurate estimation on of when we needed to complete parts of the project</a:t>
            </a:r>
          </a:p>
        </p:txBody>
      </p:sp>
    </p:spTree>
    <p:extLst>
      <p:ext uri="{BB962C8B-B14F-4D97-AF65-F5344CB8AC3E}">
        <p14:creationId xmlns:p14="http://schemas.microsoft.com/office/powerpoint/2010/main" val="28568374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4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A004D05-B054-517B-E3CB-6D77172C76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80CDF651-5F4D-D148-9E51-76EFB7FD5B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97EBD1FB-2FBE-5229-EAF6-002EC4AD48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30" name="Straight Connector 29">
                <a:extLst>
                  <a:ext uri="{FF2B5EF4-FFF2-40B4-BE49-F238E27FC236}">
                    <a16:creationId xmlns:a16="http://schemas.microsoft.com/office/drawing/2014/main" id="{E6C27FF1-75EE-039E-9CEB-C581870FD3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Straight Connector 30">
                <a:extLst>
                  <a:ext uri="{FF2B5EF4-FFF2-40B4-BE49-F238E27FC236}">
                    <a16:creationId xmlns:a16="http://schemas.microsoft.com/office/drawing/2014/main" id="{D36FC910-AC90-FAE5-49A9-09DFA8C608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A83F1349-39CF-1561-5004-275D89AF3C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63345C0F-B091-602E-17C5-61AF3656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98CEF0-64DB-F53A-9280-3AA72B9A2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445674"/>
            <a:ext cx="10310906" cy="91098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Gannt Chart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9990B76C-C6DB-0DBE-7BCB-D1FCD5FF10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595266" y="1862704"/>
            <a:ext cx="10252366" cy="4229100"/>
          </a:xfrm>
          <a:prstGeom prst="rect">
            <a:avLst/>
          </a:prstGeom>
        </p:spPr>
      </p:pic>
      <p:grpSp>
        <p:nvGrpSpPr>
          <p:cNvPr id="35" name="Group 34">
            <a:extLst>
              <a:ext uri="{FF2B5EF4-FFF2-40B4-BE49-F238E27FC236}">
                <a16:creationId xmlns:a16="http://schemas.microsoft.com/office/drawing/2014/main" id="{5383D926-52E5-1EA4-7520-BAEBA46C3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CFA1AAED-F63E-D10E-24A4-341A342844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38" name="Straight Connector 37">
                <a:extLst>
                  <a:ext uri="{FF2B5EF4-FFF2-40B4-BE49-F238E27FC236}">
                    <a16:creationId xmlns:a16="http://schemas.microsoft.com/office/drawing/2014/main" id="{EF21CF81-7237-F943-E9CF-82ED12ACFA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Straight Connector 38">
                <a:extLst>
                  <a:ext uri="{FF2B5EF4-FFF2-40B4-BE49-F238E27FC236}">
                    <a16:creationId xmlns:a16="http://schemas.microsoft.com/office/drawing/2014/main" id="{C331F4EF-0040-A45E-BDF0-CF323F6529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92414165-AF75-5497-82D4-1BED4679A2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4DF9E388-FB6B-292B-D363-BE9E751AEB15}"/>
              </a:ext>
            </a:extLst>
          </p:cNvPr>
          <p:cNvSpPr txBox="1"/>
          <p:nvPr/>
        </p:nvSpPr>
        <p:spPr>
          <a:xfrm>
            <a:off x="685800" y="2042160"/>
            <a:ext cx="9265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We ultimately ended up using the waterfall method:</a:t>
            </a:r>
            <a:br>
              <a:rPr lang="en-GB" dirty="0"/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261D71-EAA1-0EB9-E6A0-D43B6686549C}"/>
              </a:ext>
            </a:extLst>
          </p:cNvPr>
          <p:cNvSpPr txBox="1"/>
          <p:nvPr/>
        </p:nvSpPr>
        <p:spPr>
          <a:xfrm>
            <a:off x="685800" y="2902655"/>
            <a:ext cx="113640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This was due to the time constraints of just under a month to complete the assignment.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DCD432-A9EC-7079-54F8-AD030E74FABC}"/>
              </a:ext>
            </a:extLst>
          </p:cNvPr>
          <p:cNvSpPr txBox="1"/>
          <p:nvPr/>
        </p:nvSpPr>
        <p:spPr>
          <a:xfrm>
            <a:off x="685800" y="3654089"/>
            <a:ext cx="97177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We Successfully managed to follow the waterfall plan with minimal issues </a:t>
            </a:r>
          </a:p>
          <a:p>
            <a:r>
              <a:rPr lang="en-GB" dirty="0"/>
              <a:t>  and completed everything on time.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5AE860B-3920-028A-9CAA-CD81323E9DBC}"/>
              </a:ext>
            </a:extLst>
          </p:cNvPr>
          <p:cNvSpPr txBox="1"/>
          <p:nvPr/>
        </p:nvSpPr>
        <p:spPr>
          <a:xfrm>
            <a:off x="685800" y="4494817"/>
            <a:ext cx="10134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waterfall method allowed us to give an accurate estimation on of when we needed to complete parts of the project</a:t>
            </a:r>
          </a:p>
        </p:txBody>
      </p:sp>
    </p:spTree>
    <p:extLst>
      <p:ext uri="{BB962C8B-B14F-4D97-AF65-F5344CB8AC3E}">
        <p14:creationId xmlns:p14="http://schemas.microsoft.com/office/powerpoint/2010/main" val="8384479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B1014-4891-BE26-44D3-8E867C90FA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Implementation and Testing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F40B50-A22A-FCA5-D56C-4C2E444F5E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300" y="1943100"/>
            <a:ext cx="9493250" cy="38541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--demonstrate code--</a:t>
            </a:r>
          </a:p>
          <a:p>
            <a:pPr marL="0" indent="0">
              <a:buNone/>
            </a:pPr>
            <a:r>
              <a:rPr lang="en-GB" sz="3200" dirty="0"/>
              <a:t>Tests: </a:t>
            </a:r>
          </a:p>
          <a:p>
            <a:r>
              <a:rPr lang="en-GB" sz="2000" dirty="0"/>
              <a:t>Finding an actual artist </a:t>
            </a:r>
          </a:p>
          <a:p>
            <a:r>
              <a:rPr lang="en-GB" sz="2000" dirty="0"/>
              <a:t>Changing the artist</a:t>
            </a:r>
          </a:p>
          <a:p>
            <a:r>
              <a:rPr lang="en-GB" sz="2000" dirty="0"/>
              <a:t>What happens if an artist is not found?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270323660"/>
      </p:ext>
    </p:extLst>
  </p:cSld>
  <p:clrMapOvr>
    <a:masterClrMapping/>
  </p:clrMapOvr>
  <p:transition spd="slow"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4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4E05B-6626-9974-1A15-4215AC8EF3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Future Implementations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0ED6BA-495F-172F-E149-C9AEAB1ED4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actually numerous expansions we can add to our code to improve user experience and add more features:</a:t>
            </a:r>
          </a:p>
          <a:p>
            <a:r>
              <a:rPr lang="en-GB" dirty="0"/>
              <a:t>The first feature that was available to us on the Spotify Developer page was a documentation on how to add a playback feature, which would mean that a user could be able to access their account through our application and play music from their device.</a:t>
            </a:r>
          </a:p>
          <a:p>
            <a:r>
              <a:rPr lang="en-GB" dirty="0"/>
              <a:t>Another implementation that could be added is a grabbing a playlist for a user from a result.</a:t>
            </a:r>
          </a:p>
        </p:txBody>
      </p:sp>
    </p:spTree>
    <p:extLst>
      <p:ext uri="{BB962C8B-B14F-4D97-AF65-F5344CB8AC3E}">
        <p14:creationId xmlns:p14="http://schemas.microsoft.com/office/powerpoint/2010/main" val="3466833383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F50C5-8956-F37F-0C36-08DC9EE104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Teamwork? Teamwork. </a:t>
            </a:r>
            <a:br>
              <a:rPr lang="en-GB" dirty="0"/>
            </a:br>
            <a:r>
              <a:rPr lang="en-GB" dirty="0"/>
              <a:t>How would we rate our participation?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8B1F6-A016-2D44-0E8E-A2E1380526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dirty="0"/>
              <a:t>Jacob rating James – 5/5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2800" dirty="0"/>
              <a:t>James rating Jacob – 5/5 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10/10 – “would work in this team again” – both of us</a:t>
            </a:r>
          </a:p>
        </p:txBody>
      </p:sp>
    </p:spTree>
    <p:extLst>
      <p:ext uri="{BB962C8B-B14F-4D97-AF65-F5344CB8AC3E}">
        <p14:creationId xmlns:p14="http://schemas.microsoft.com/office/powerpoint/2010/main" val="3101132536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73551-8E0C-CA60-FDD3-50525BDC74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References/Links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3DBD7B2-4A51-1CC0-0835-9D45BBE2B75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219200" y="2581128"/>
            <a:ext cx="9361714" cy="1477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Discord Logo: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/>
              </a:rPr>
              <a:t>https://discord.com/branding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800" dirty="0">
                <a:latin typeface="Arial" panose="020B0604020202020204" pitchFamily="34" charset="0"/>
              </a:rPr>
              <a:t>Spotify Logo: </a:t>
            </a:r>
            <a:r>
              <a:rPr lang="en-US" altLang="en-US" sz="1800" dirty="0">
                <a:latin typeface="Arial" panose="020B0604020202020204" pitchFamily="34" charset="0"/>
                <a:hlinkClick r:id="rId3"/>
              </a:rPr>
              <a:t>https://newsroom.spotify.com/media-kit/logo-and-brand-assets/</a:t>
            </a:r>
            <a:endParaRPr lang="en-US" altLang="en-US" sz="18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800" dirty="0">
                <a:latin typeface="Arial" panose="020B0604020202020204" pitchFamily="34" charset="0"/>
              </a:rPr>
              <a:t>Python Logo: </a:t>
            </a:r>
            <a:r>
              <a:rPr lang="en-US" altLang="en-US" sz="1800" dirty="0">
                <a:latin typeface="Arial" panose="020B0604020202020204" pitchFamily="34" charset="0"/>
                <a:hlinkClick r:id="rId4"/>
              </a:rPr>
              <a:t>https://www.python.org/community/logos/</a:t>
            </a:r>
            <a:endParaRPr lang="en-US" altLang="en-US" sz="18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72480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49E48-26D4-F0EA-5B77-7ED89CDEA4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References/Links</a:t>
            </a:r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59D87063-ADD6-5C32-45A9-23F977DD48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2080171"/>
              </p:ext>
            </p:extLst>
          </p:nvPr>
        </p:nvGraphicFramePr>
        <p:xfrm>
          <a:off x="929639" y="2118360"/>
          <a:ext cx="10072370" cy="35280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2411">
                  <a:extLst>
                    <a:ext uri="{9D8B030D-6E8A-4147-A177-3AD203B41FA5}">
                      <a16:colId xmlns:a16="http://schemas.microsoft.com/office/drawing/2014/main" val="3723566060"/>
                    </a:ext>
                  </a:extLst>
                </a:gridCol>
                <a:gridCol w="9839959">
                  <a:extLst>
                    <a:ext uri="{9D8B030D-6E8A-4147-A177-3AD203B41FA5}">
                      <a16:colId xmlns:a16="http://schemas.microsoft.com/office/drawing/2014/main" val="2318813147"/>
                    </a:ext>
                  </a:extLst>
                </a:gridCol>
              </a:tblGrid>
              <a:tr h="7056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1000"/>
                        </a:spcAft>
                      </a:pPr>
                      <a:r>
                        <a:rPr lang="en-GB" sz="1000">
                          <a:effectLst/>
                        </a:rPr>
                        <a:t>[1] </a:t>
                      </a:r>
                      <a:endParaRPr lang="en-GB" sz="10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1000"/>
                        </a:spcAft>
                      </a:pPr>
                      <a:r>
                        <a:rPr lang="en-GB" sz="1000">
                          <a:effectLst/>
                        </a:rPr>
                        <a:t>Amazon Web Services, “What is REST API?,” Amazon, 2024. [Online]. Available: https://aws.amazon.com/what-is/restful-api/. [Accessed 20 December 2024].</a:t>
                      </a:r>
                      <a:endParaRPr lang="en-GB" sz="10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extLst>
                  <a:ext uri="{0D108BD9-81ED-4DB2-BD59-A6C34878D82A}">
                    <a16:rowId xmlns:a16="http://schemas.microsoft.com/office/drawing/2014/main" val="2139820231"/>
                  </a:ext>
                </a:extLst>
              </a:tr>
              <a:tr h="7056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1000"/>
                        </a:spcAft>
                      </a:pPr>
                      <a:r>
                        <a:rPr lang="en-GB" sz="1000">
                          <a:effectLst/>
                        </a:rPr>
                        <a:t>[2] </a:t>
                      </a:r>
                      <a:endParaRPr lang="en-GB" sz="10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1000"/>
                        </a:spcAft>
                      </a:pPr>
                      <a:r>
                        <a:rPr lang="en-GB" sz="1000" dirty="0">
                          <a:effectLst/>
                        </a:rPr>
                        <a:t>GitHub, “Public APIs,” October 2024. [Online]. Available: https://github.com/public-apis/public-apis.</a:t>
                      </a:r>
                      <a:endParaRPr lang="en-GB" sz="10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extLst>
                  <a:ext uri="{0D108BD9-81ED-4DB2-BD59-A6C34878D82A}">
                    <a16:rowId xmlns:a16="http://schemas.microsoft.com/office/drawing/2014/main" val="3022122525"/>
                  </a:ext>
                </a:extLst>
              </a:tr>
              <a:tr h="7056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1000"/>
                        </a:spcAft>
                      </a:pPr>
                      <a:r>
                        <a:rPr lang="en-GB" sz="1000">
                          <a:effectLst/>
                        </a:rPr>
                        <a:t>[3] </a:t>
                      </a:r>
                      <a:endParaRPr lang="en-GB" sz="10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1000"/>
                        </a:spcAft>
                      </a:pPr>
                      <a:r>
                        <a:rPr lang="en-GB" sz="1000">
                          <a:effectLst/>
                        </a:rPr>
                        <a:t>T. Gannt, “Team Gannt,” 2024. [Online]. Available: https://www.teamgantt.com/. [Accessed 13 December 2024].</a:t>
                      </a:r>
                      <a:endParaRPr lang="en-GB" sz="10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extLst>
                  <a:ext uri="{0D108BD9-81ED-4DB2-BD59-A6C34878D82A}">
                    <a16:rowId xmlns:a16="http://schemas.microsoft.com/office/drawing/2014/main" val="4055996548"/>
                  </a:ext>
                </a:extLst>
              </a:tr>
              <a:tr h="7056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1000"/>
                        </a:spcAft>
                      </a:pPr>
                      <a:r>
                        <a:rPr lang="en-GB" sz="1000">
                          <a:effectLst/>
                        </a:rPr>
                        <a:t>[4] </a:t>
                      </a:r>
                      <a:endParaRPr lang="en-GB" sz="10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1000"/>
                        </a:spcAft>
                      </a:pPr>
                      <a:r>
                        <a:rPr lang="en-GB" sz="1000" dirty="0">
                          <a:effectLst/>
                        </a:rPr>
                        <a:t>Spotify, “Spotify For Developers,” Spotify, 2024. [Online]. Available: https://developer.spotify.com/. [Accessed 21 December 2024].</a:t>
                      </a:r>
                      <a:endParaRPr lang="en-GB" sz="10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extLst>
                  <a:ext uri="{0D108BD9-81ED-4DB2-BD59-A6C34878D82A}">
                    <a16:rowId xmlns:a16="http://schemas.microsoft.com/office/drawing/2014/main" val="2934987930"/>
                  </a:ext>
                </a:extLst>
              </a:tr>
              <a:tr h="7056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1000"/>
                        </a:spcAft>
                      </a:pPr>
                      <a:r>
                        <a:rPr lang="en-GB" sz="1000">
                          <a:effectLst/>
                        </a:rPr>
                        <a:t>[5] </a:t>
                      </a:r>
                      <a:endParaRPr lang="en-GB" sz="10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1000"/>
                        </a:spcAft>
                      </a:pPr>
                      <a:r>
                        <a:rPr lang="en-GB" sz="1000" dirty="0" err="1">
                          <a:effectLst/>
                        </a:rPr>
                        <a:t>Jetbrains</a:t>
                      </a:r>
                      <a:r>
                        <a:rPr lang="en-GB" sz="1000" dirty="0">
                          <a:effectLst/>
                        </a:rPr>
                        <a:t>, “</a:t>
                      </a:r>
                      <a:r>
                        <a:rPr lang="en-GB" sz="1000" dirty="0" err="1">
                          <a:effectLst/>
                        </a:rPr>
                        <a:t>Pycharm</a:t>
                      </a:r>
                      <a:r>
                        <a:rPr lang="en-GB" sz="1000" dirty="0">
                          <a:effectLst/>
                        </a:rPr>
                        <a:t>,” </a:t>
                      </a:r>
                      <a:r>
                        <a:rPr lang="en-GB" sz="1000" dirty="0" err="1">
                          <a:effectLst/>
                        </a:rPr>
                        <a:t>Jetbrains</a:t>
                      </a:r>
                      <a:r>
                        <a:rPr lang="en-GB" sz="1000" dirty="0">
                          <a:effectLst/>
                        </a:rPr>
                        <a:t>, 2025. [Online]. Available: https://www.jetbrains.com/pycharm/. [Accessed 26 December 2024].</a:t>
                      </a:r>
                      <a:endParaRPr lang="en-GB" sz="10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extLst>
                  <a:ext uri="{0D108BD9-81ED-4DB2-BD59-A6C34878D82A}">
                    <a16:rowId xmlns:a16="http://schemas.microsoft.com/office/drawing/2014/main" val="25171435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58277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6581CE-C2F5-319C-483B-FD068452F3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0D0810-A383-BEDD-0DDD-BAAA75F632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https://github.com/Epheix/James-and-Jake-s-API-repository</a:t>
            </a:r>
            <a:r>
              <a:rPr lang="en-GB" dirty="0"/>
              <a:t> - a link to our repository for our code!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16204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E6420-B2FB-D6CD-213B-A6DC4B1453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 code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DD8E20-4B62-519C-E7FE-11A3447F03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4349" y="16016"/>
            <a:ext cx="9493250" cy="3854167"/>
          </a:xfrm>
        </p:spPr>
        <p:txBody>
          <a:bodyPr>
            <a:noAutofit/>
          </a:bodyPr>
          <a:lstStyle/>
          <a:p>
            <a:r>
              <a:rPr lang="en-GB" sz="400" dirty="0"/>
              <a:t>#Spotify Access Tokens for this to work</a:t>
            </a:r>
          </a:p>
          <a:p>
            <a:r>
              <a:rPr lang="en-GB" sz="400" dirty="0"/>
              <a:t>from </a:t>
            </a:r>
            <a:r>
              <a:rPr lang="en-GB" sz="400" dirty="0" err="1"/>
              <a:t>dotenv</a:t>
            </a:r>
            <a:r>
              <a:rPr lang="en-GB" sz="400" dirty="0"/>
              <a:t> import </a:t>
            </a:r>
            <a:r>
              <a:rPr lang="en-GB" sz="400" dirty="0" err="1"/>
              <a:t>load_dotenv</a:t>
            </a:r>
            <a:endParaRPr lang="en-GB" sz="400" dirty="0"/>
          </a:p>
          <a:p>
            <a:r>
              <a:rPr lang="en-GB" sz="400" dirty="0"/>
              <a:t>import </a:t>
            </a:r>
            <a:r>
              <a:rPr lang="en-GB" sz="400" dirty="0" err="1"/>
              <a:t>os</a:t>
            </a:r>
            <a:endParaRPr lang="en-GB" sz="400" dirty="0"/>
          </a:p>
          <a:p>
            <a:r>
              <a:rPr lang="en-GB" sz="400" dirty="0"/>
              <a:t>import base64</a:t>
            </a:r>
          </a:p>
          <a:p>
            <a:r>
              <a:rPr lang="en-GB" sz="400" dirty="0"/>
              <a:t>from requests import post, get #Allows post, get requests</a:t>
            </a:r>
          </a:p>
          <a:p>
            <a:r>
              <a:rPr lang="en-GB" sz="400" dirty="0"/>
              <a:t>import </a:t>
            </a:r>
            <a:r>
              <a:rPr lang="en-GB" sz="400" dirty="0" err="1"/>
              <a:t>json</a:t>
            </a:r>
            <a:endParaRPr lang="en-GB" sz="400" dirty="0"/>
          </a:p>
          <a:p>
            <a:endParaRPr lang="en-GB" sz="400" dirty="0"/>
          </a:p>
          <a:p>
            <a:r>
              <a:rPr lang="en-GB" sz="400" dirty="0"/>
              <a:t>#this loads the Spotify ID and Secret (Jake's </a:t>
            </a:r>
            <a:r>
              <a:rPr lang="en-GB" sz="400" dirty="0" err="1"/>
              <a:t>spotify</a:t>
            </a:r>
            <a:r>
              <a:rPr lang="en-GB" sz="400" dirty="0"/>
              <a:t>)</a:t>
            </a:r>
          </a:p>
          <a:p>
            <a:r>
              <a:rPr lang="en-GB" sz="400" dirty="0" err="1"/>
              <a:t>load_dotenv</a:t>
            </a:r>
            <a:r>
              <a:rPr lang="en-GB" sz="400" dirty="0"/>
              <a:t>()</a:t>
            </a:r>
          </a:p>
          <a:p>
            <a:endParaRPr lang="en-GB" sz="400" dirty="0"/>
          </a:p>
          <a:p>
            <a:r>
              <a:rPr lang="en-GB" sz="400" dirty="0" err="1"/>
              <a:t>client_id</a:t>
            </a:r>
            <a:r>
              <a:rPr lang="en-GB" sz="400" dirty="0"/>
              <a:t> = </a:t>
            </a:r>
            <a:r>
              <a:rPr lang="en-GB" sz="400" dirty="0" err="1"/>
              <a:t>os.getenv</a:t>
            </a:r>
            <a:r>
              <a:rPr lang="en-GB" sz="400" dirty="0"/>
              <a:t>("CLIENT_ID") #Obtains client ID from the .env file</a:t>
            </a:r>
          </a:p>
          <a:p>
            <a:r>
              <a:rPr lang="en-GB" sz="400" dirty="0" err="1"/>
              <a:t>client_secret</a:t>
            </a:r>
            <a:r>
              <a:rPr lang="en-GB" sz="400" dirty="0"/>
              <a:t> = </a:t>
            </a:r>
            <a:r>
              <a:rPr lang="en-GB" sz="400" dirty="0" err="1"/>
              <a:t>os.getenv</a:t>
            </a:r>
            <a:r>
              <a:rPr lang="en-GB" sz="400" dirty="0"/>
              <a:t>("CLIENT_SECRET") # Obtains client secret from the .env file</a:t>
            </a:r>
          </a:p>
          <a:p>
            <a:r>
              <a:rPr lang="en-GB" sz="400" dirty="0"/>
              <a:t>#This section gets the token to access the API</a:t>
            </a:r>
          </a:p>
          <a:p>
            <a:r>
              <a:rPr lang="en-GB" sz="400" dirty="0"/>
              <a:t>def </a:t>
            </a:r>
            <a:r>
              <a:rPr lang="en-GB" sz="400" dirty="0" err="1"/>
              <a:t>get_token</a:t>
            </a:r>
            <a:r>
              <a:rPr lang="en-GB" sz="400" dirty="0"/>
              <a:t>():</a:t>
            </a:r>
          </a:p>
          <a:p>
            <a:r>
              <a:rPr lang="en-GB" sz="400" dirty="0"/>
              <a:t>    </a:t>
            </a:r>
            <a:r>
              <a:rPr lang="en-GB" sz="400" dirty="0" err="1"/>
              <a:t>auth_string</a:t>
            </a:r>
            <a:r>
              <a:rPr lang="en-GB" sz="400" dirty="0"/>
              <a:t> = </a:t>
            </a:r>
            <a:r>
              <a:rPr lang="en-GB" sz="400" dirty="0" err="1"/>
              <a:t>client_id</a:t>
            </a:r>
            <a:r>
              <a:rPr lang="en-GB" sz="400" dirty="0"/>
              <a:t> + ":" + </a:t>
            </a:r>
            <a:r>
              <a:rPr lang="en-GB" sz="400" dirty="0" err="1"/>
              <a:t>client_secret</a:t>
            </a:r>
            <a:endParaRPr lang="en-GB" sz="400" dirty="0"/>
          </a:p>
          <a:p>
            <a:r>
              <a:rPr lang="en-GB" sz="400" dirty="0"/>
              <a:t>    </a:t>
            </a:r>
            <a:r>
              <a:rPr lang="en-GB" sz="400" dirty="0" err="1"/>
              <a:t>auth_bytes</a:t>
            </a:r>
            <a:r>
              <a:rPr lang="en-GB" sz="400" dirty="0"/>
              <a:t> = </a:t>
            </a:r>
            <a:r>
              <a:rPr lang="en-GB" sz="400" dirty="0" err="1"/>
              <a:t>auth_string.encode</a:t>
            </a:r>
            <a:r>
              <a:rPr lang="en-GB" sz="400" dirty="0"/>
              <a:t>("utf-8")</a:t>
            </a:r>
          </a:p>
          <a:p>
            <a:r>
              <a:rPr lang="en-GB" sz="400" dirty="0"/>
              <a:t>    auth_base64= str(base64.b64encode(</a:t>
            </a:r>
            <a:r>
              <a:rPr lang="en-GB" sz="400" dirty="0" err="1"/>
              <a:t>auth_bytes</a:t>
            </a:r>
            <a:r>
              <a:rPr lang="en-GB" sz="400" dirty="0"/>
              <a:t>), "utf-8")</a:t>
            </a:r>
          </a:p>
          <a:p>
            <a:endParaRPr lang="en-GB" sz="400" dirty="0"/>
          </a:p>
          <a:p>
            <a:r>
              <a:rPr lang="en-GB" sz="400" dirty="0"/>
              <a:t>    </a:t>
            </a:r>
            <a:r>
              <a:rPr lang="en-GB" sz="400" dirty="0" err="1"/>
              <a:t>url</a:t>
            </a:r>
            <a:r>
              <a:rPr lang="en-GB" sz="400" dirty="0"/>
              <a:t> = "https://accounts.spotify.com/</a:t>
            </a:r>
            <a:r>
              <a:rPr lang="en-GB" sz="400" dirty="0" err="1"/>
              <a:t>api</a:t>
            </a:r>
            <a:r>
              <a:rPr lang="en-GB" sz="400" dirty="0"/>
              <a:t>/token"</a:t>
            </a:r>
          </a:p>
          <a:p>
            <a:r>
              <a:rPr lang="en-GB" sz="400" dirty="0"/>
              <a:t>    headers = {</a:t>
            </a:r>
          </a:p>
          <a:p>
            <a:r>
              <a:rPr lang="en-GB" sz="400" dirty="0"/>
              <a:t>    "Authorization": "Basic " + auth_base64, #Sending verification data so the access token can be retrieved</a:t>
            </a:r>
          </a:p>
          <a:p>
            <a:r>
              <a:rPr lang="en-GB" sz="400" dirty="0"/>
              <a:t>    "Content-Type": "application/x-www-form-</a:t>
            </a:r>
            <a:r>
              <a:rPr lang="en-GB" sz="400" dirty="0" err="1"/>
              <a:t>urlencoded</a:t>
            </a:r>
            <a:r>
              <a:rPr lang="en-GB" sz="400" dirty="0"/>
              <a:t>"</a:t>
            </a:r>
          </a:p>
          <a:p>
            <a:r>
              <a:rPr lang="en-GB" sz="400" dirty="0"/>
              <a:t>    }</a:t>
            </a:r>
          </a:p>
          <a:p>
            <a:r>
              <a:rPr lang="en-GB" sz="400" dirty="0"/>
              <a:t>    data = {"</a:t>
            </a:r>
            <a:r>
              <a:rPr lang="en-GB" sz="400" dirty="0" err="1"/>
              <a:t>grant_type</a:t>
            </a:r>
            <a:r>
              <a:rPr lang="en-GB" sz="400" dirty="0"/>
              <a:t>": "</a:t>
            </a:r>
            <a:r>
              <a:rPr lang="en-GB" sz="400" dirty="0" err="1"/>
              <a:t>client_credentials</a:t>
            </a:r>
            <a:r>
              <a:rPr lang="en-GB" sz="400" dirty="0"/>
              <a:t>"}</a:t>
            </a:r>
          </a:p>
          <a:p>
            <a:r>
              <a:rPr lang="en-GB" sz="400" dirty="0"/>
              <a:t>    result = post(</a:t>
            </a:r>
            <a:r>
              <a:rPr lang="en-GB" sz="400" dirty="0" err="1"/>
              <a:t>url</a:t>
            </a:r>
            <a:r>
              <a:rPr lang="en-GB" sz="400" dirty="0"/>
              <a:t>, headers=headers, data=data)</a:t>
            </a:r>
          </a:p>
          <a:p>
            <a:r>
              <a:rPr lang="en-GB" sz="400" dirty="0"/>
              <a:t>    </a:t>
            </a:r>
            <a:r>
              <a:rPr lang="en-GB" sz="400" dirty="0" err="1"/>
              <a:t>json_result</a:t>
            </a:r>
            <a:r>
              <a:rPr lang="en-GB" sz="400" dirty="0"/>
              <a:t> = </a:t>
            </a:r>
            <a:r>
              <a:rPr lang="en-GB" sz="400" dirty="0" err="1"/>
              <a:t>json.loads</a:t>
            </a:r>
            <a:r>
              <a:rPr lang="en-GB" sz="400" dirty="0"/>
              <a:t>(</a:t>
            </a:r>
            <a:r>
              <a:rPr lang="en-GB" sz="400" dirty="0" err="1"/>
              <a:t>result.content</a:t>
            </a:r>
            <a:r>
              <a:rPr lang="en-GB" sz="400" dirty="0"/>
              <a:t>)</a:t>
            </a:r>
          </a:p>
          <a:p>
            <a:r>
              <a:rPr lang="en-GB" sz="400" dirty="0"/>
              <a:t>    token = </a:t>
            </a:r>
            <a:r>
              <a:rPr lang="en-GB" sz="400" dirty="0" err="1"/>
              <a:t>json_result</a:t>
            </a:r>
            <a:r>
              <a:rPr lang="en-GB" sz="400" dirty="0"/>
              <a:t>["</a:t>
            </a:r>
            <a:r>
              <a:rPr lang="en-GB" sz="400" dirty="0" err="1"/>
              <a:t>access_token</a:t>
            </a:r>
            <a:r>
              <a:rPr lang="en-GB" sz="400" dirty="0"/>
              <a:t>"] #Token will be parsed into a field called access token</a:t>
            </a:r>
          </a:p>
          <a:p>
            <a:r>
              <a:rPr lang="en-GB" sz="400" dirty="0"/>
              <a:t>    return token</a:t>
            </a:r>
          </a:p>
          <a:p>
            <a:endParaRPr lang="en-GB" sz="400" dirty="0"/>
          </a:p>
          <a:p>
            <a:r>
              <a:rPr lang="en-GB" sz="400" dirty="0"/>
              <a:t>def </a:t>
            </a:r>
            <a:r>
              <a:rPr lang="en-GB" sz="400" dirty="0" err="1"/>
              <a:t>get_auth_header</a:t>
            </a:r>
            <a:r>
              <a:rPr lang="en-GB" sz="400" dirty="0"/>
              <a:t>(token): #Automatically constructs the headers when making additional requests</a:t>
            </a:r>
          </a:p>
          <a:p>
            <a:r>
              <a:rPr lang="en-GB" sz="400" dirty="0"/>
              <a:t>    return {"Authorization": "Bearer " + token}</a:t>
            </a:r>
          </a:p>
          <a:p>
            <a:endParaRPr lang="en-GB" sz="400" dirty="0"/>
          </a:p>
          <a:p>
            <a:endParaRPr lang="en-GB" sz="400" dirty="0"/>
          </a:p>
          <a:p>
            <a:r>
              <a:rPr lang="en-GB" sz="400" dirty="0"/>
              <a:t>#This will enable an artist to be searched and the artists ID to be returned for obtaining information about the artist</a:t>
            </a:r>
          </a:p>
          <a:p>
            <a:r>
              <a:rPr lang="en-GB" sz="400" dirty="0"/>
              <a:t>def </a:t>
            </a:r>
            <a:r>
              <a:rPr lang="en-GB" sz="400" dirty="0" err="1"/>
              <a:t>artist_search</a:t>
            </a:r>
            <a:r>
              <a:rPr lang="en-GB" sz="400" dirty="0"/>
              <a:t>(token, </a:t>
            </a:r>
            <a:r>
              <a:rPr lang="en-GB" sz="400" dirty="0" err="1"/>
              <a:t>artist_name</a:t>
            </a:r>
            <a:r>
              <a:rPr lang="en-GB" sz="400" dirty="0"/>
              <a:t>):</a:t>
            </a:r>
          </a:p>
          <a:p>
            <a:r>
              <a:rPr lang="en-GB" sz="400" dirty="0"/>
              <a:t>    while True:</a:t>
            </a:r>
          </a:p>
          <a:p>
            <a:r>
              <a:rPr lang="en-GB" sz="400" dirty="0"/>
              <a:t>        </a:t>
            </a:r>
            <a:r>
              <a:rPr lang="en-GB" sz="400" dirty="0" err="1"/>
              <a:t>url</a:t>
            </a:r>
            <a:r>
              <a:rPr lang="en-GB" sz="400" dirty="0"/>
              <a:t> = "https://api.spotify.com/v1/search"</a:t>
            </a:r>
          </a:p>
          <a:p>
            <a:r>
              <a:rPr lang="en-GB" sz="400" dirty="0"/>
              <a:t>        headers = </a:t>
            </a:r>
            <a:r>
              <a:rPr lang="en-GB" sz="400" dirty="0" err="1"/>
              <a:t>get_auth_header</a:t>
            </a:r>
            <a:r>
              <a:rPr lang="en-GB" sz="400" dirty="0"/>
              <a:t>(token)</a:t>
            </a:r>
          </a:p>
          <a:p>
            <a:r>
              <a:rPr lang="en-GB" sz="400" dirty="0"/>
              <a:t>        #The following gives a query to the API, is given the artist name, and will then return the most popular artist with that name</a:t>
            </a:r>
          </a:p>
          <a:p>
            <a:r>
              <a:rPr lang="en-GB" sz="400" dirty="0"/>
              <a:t>        query = </a:t>
            </a:r>
            <a:r>
              <a:rPr lang="en-GB" sz="400" dirty="0" err="1"/>
              <a:t>f"?q</a:t>
            </a:r>
            <a:r>
              <a:rPr lang="en-GB" sz="400" dirty="0"/>
              <a:t>={</a:t>
            </a:r>
            <a:r>
              <a:rPr lang="en-GB" sz="400" dirty="0" err="1"/>
              <a:t>artist_name</a:t>
            </a:r>
            <a:r>
              <a:rPr lang="en-GB" sz="400" dirty="0"/>
              <a:t>}&amp;type=</a:t>
            </a:r>
            <a:r>
              <a:rPr lang="en-GB" sz="400" dirty="0" err="1"/>
              <a:t>artist&amp;limit</a:t>
            </a:r>
            <a:r>
              <a:rPr lang="en-GB" sz="400" dirty="0"/>
              <a:t>=1" </a:t>
            </a:r>
          </a:p>
          <a:p>
            <a:r>
              <a:rPr lang="en-GB" sz="400" dirty="0"/>
              <a:t>        result = get(</a:t>
            </a:r>
            <a:r>
              <a:rPr lang="en-GB" sz="400" dirty="0" err="1"/>
              <a:t>url</a:t>
            </a:r>
            <a:r>
              <a:rPr lang="en-GB" sz="400" dirty="0"/>
              <a:t> + query, headers=headers)</a:t>
            </a:r>
          </a:p>
          <a:p>
            <a:r>
              <a:rPr lang="en-GB" sz="400" dirty="0"/>
              <a:t>        </a:t>
            </a:r>
            <a:r>
              <a:rPr lang="en-GB" sz="400" dirty="0" err="1"/>
              <a:t>json_result</a:t>
            </a:r>
            <a:r>
              <a:rPr lang="en-GB" sz="400" dirty="0"/>
              <a:t> = </a:t>
            </a:r>
            <a:r>
              <a:rPr lang="en-GB" sz="400" dirty="0" err="1"/>
              <a:t>json.loads</a:t>
            </a:r>
            <a:r>
              <a:rPr lang="en-GB" sz="400" dirty="0"/>
              <a:t>(</a:t>
            </a:r>
            <a:r>
              <a:rPr lang="en-GB" sz="400" dirty="0" err="1"/>
              <a:t>result.content</a:t>
            </a:r>
            <a:r>
              <a:rPr lang="en-GB" sz="400" dirty="0"/>
              <a:t>)["artists"]["items"]</a:t>
            </a:r>
          </a:p>
          <a:p>
            <a:r>
              <a:rPr lang="en-GB" sz="400" dirty="0"/>
              <a:t>        #If there is no result from the </a:t>
            </a:r>
            <a:r>
              <a:rPr lang="en-GB" sz="400" dirty="0" err="1"/>
              <a:t>json</a:t>
            </a:r>
            <a:r>
              <a:rPr lang="en-GB" sz="400" dirty="0"/>
              <a:t> regarding artists/items, we can assume no such artist exists and will return that information to the user</a:t>
            </a:r>
          </a:p>
          <a:p>
            <a:r>
              <a:rPr lang="en-GB" sz="400" dirty="0"/>
              <a:t>        #So far however we have not found an input that will lead to no artist being found - random letters and numbers result in "Peppa Pig"</a:t>
            </a:r>
          </a:p>
          <a:p>
            <a:r>
              <a:rPr lang="en-GB" sz="400" dirty="0"/>
              <a:t>        if </a:t>
            </a:r>
            <a:r>
              <a:rPr lang="en-GB" sz="400" dirty="0" err="1"/>
              <a:t>len</a:t>
            </a:r>
            <a:r>
              <a:rPr lang="en-GB" sz="400" dirty="0"/>
              <a:t>(</a:t>
            </a:r>
            <a:r>
              <a:rPr lang="en-GB" sz="400" dirty="0" err="1"/>
              <a:t>json_result</a:t>
            </a:r>
            <a:r>
              <a:rPr lang="en-GB" sz="400" dirty="0"/>
              <a:t>) == 0: </a:t>
            </a:r>
          </a:p>
          <a:p>
            <a:r>
              <a:rPr lang="en-GB" sz="400" dirty="0"/>
              <a:t>            print("No artist with this name exists...")</a:t>
            </a:r>
          </a:p>
          <a:p>
            <a:r>
              <a:rPr lang="en-GB" sz="400" dirty="0"/>
              <a:t>            </a:t>
            </a:r>
            <a:r>
              <a:rPr lang="en-GB" sz="400" dirty="0" err="1"/>
              <a:t>artist_name</a:t>
            </a:r>
            <a:r>
              <a:rPr lang="en-GB" sz="400" dirty="0"/>
              <a:t> = input("Please enter a different artist name: ").strip()</a:t>
            </a:r>
          </a:p>
          <a:p>
            <a:r>
              <a:rPr lang="en-GB" sz="400" dirty="0"/>
              <a:t>            continue</a:t>
            </a:r>
          </a:p>
          <a:p>
            <a:r>
              <a:rPr lang="en-GB" sz="400" dirty="0"/>
              <a:t>        else:</a:t>
            </a:r>
          </a:p>
          <a:p>
            <a:r>
              <a:rPr lang="en-GB" sz="400" dirty="0"/>
              <a:t>            return </a:t>
            </a:r>
            <a:r>
              <a:rPr lang="en-GB" sz="400" dirty="0" err="1"/>
              <a:t>json_result</a:t>
            </a:r>
            <a:r>
              <a:rPr lang="en-GB" sz="400" dirty="0"/>
              <a:t>[0]</a:t>
            </a:r>
          </a:p>
          <a:p>
            <a:endParaRPr lang="en-GB" sz="400" dirty="0"/>
          </a:p>
          <a:p>
            <a:r>
              <a:rPr lang="en-GB" sz="400" dirty="0"/>
              <a:t>#This will enable to get an artists </a:t>
            </a:r>
            <a:r>
              <a:rPr lang="en-GB" sz="400" dirty="0" err="1"/>
              <a:t>spotify</a:t>
            </a:r>
            <a:r>
              <a:rPr lang="en-GB" sz="400" dirty="0"/>
              <a:t> ID from the users input for further use    </a:t>
            </a:r>
          </a:p>
          <a:p>
            <a:r>
              <a:rPr lang="en-GB" sz="400" dirty="0"/>
              <a:t>def </a:t>
            </a:r>
            <a:r>
              <a:rPr lang="en-GB" sz="400" dirty="0" err="1"/>
              <a:t>get_artist_id</a:t>
            </a:r>
            <a:r>
              <a:rPr lang="en-GB" sz="400" dirty="0"/>
              <a:t>(token):</a:t>
            </a:r>
          </a:p>
          <a:p>
            <a:r>
              <a:rPr lang="en-GB" sz="400" dirty="0"/>
              <a:t>    while True:</a:t>
            </a:r>
          </a:p>
          <a:p>
            <a:r>
              <a:rPr lang="en-GB" sz="400" dirty="0"/>
              <a:t>        </a:t>
            </a:r>
            <a:r>
              <a:rPr lang="en-GB" sz="400" dirty="0" err="1"/>
              <a:t>artist_input</a:t>
            </a:r>
            <a:r>
              <a:rPr lang="en-GB" sz="400" dirty="0"/>
              <a:t> = input("Please enter an artist: ")</a:t>
            </a:r>
          </a:p>
          <a:p>
            <a:r>
              <a:rPr lang="en-GB" sz="400" dirty="0"/>
              <a:t>        result = </a:t>
            </a:r>
            <a:r>
              <a:rPr lang="en-GB" sz="400" dirty="0" err="1"/>
              <a:t>artist_search</a:t>
            </a:r>
            <a:r>
              <a:rPr lang="en-GB" sz="400" dirty="0"/>
              <a:t>(token, </a:t>
            </a:r>
            <a:r>
              <a:rPr lang="en-GB" sz="400" dirty="0" err="1"/>
              <a:t>artist_input</a:t>
            </a:r>
            <a:r>
              <a:rPr lang="en-GB" sz="400" dirty="0"/>
              <a:t>)</a:t>
            </a:r>
          </a:p>
          <a:p>
            <a:r>
              <a:rPr lang="en-GB" sz="400" dirty="0"/>
              <a:t>        print(</a:t>
            </a:r>
            <a:r>
              <a:rPr lang="en-GB" sz="400" dirty="0" err="1"/>
              <a:t>f"You</a:t>
            </a:r>
            <a:r>
              <a:rPr lang="en-GB" sz="400" dirty="0"/>
              <a:t> have selected the artist: {result['name']}")</a:t>
            </a:r>
          </a:p>
          <a:p>
            <a:r>
              <a:rPr lang="en-GB" sz="400" dirty="0"/>
              <a:t>        confirmation = input("Is this the correct artist (yes/no): ").strip().lower() #removes any whitespace and ensures no uppercase</a:t>
            </a:r>
          </a:p>
          <a:p>
            <a:r>
              <a:rPr lang="en-GB" sz="400" dirty="0"/>
              <a:t>        if confirmation in ["yes", "y",]: #List of values meaning yes, if input equal to one of the values, follows that statement</a:t>
            </a:r>
          </a:p>
          <a:p>
            <a:r>
              <a:rPr lang="en-GB" sz="400" dirty="0"/>
              <a:t>            </a:t>
            </a:r>
            <a:r>
              <a:rPr lang="en-GB" sz="400" dirty="0" err="1"/>
              <a:t>artist_id</a:t>
            </a:r>
            <a:r>
              <a:rPr lang="en-GB" sz="400" dirty="0"/>
              <a:t> = result["id"]</a:t>
            </a:r>
          </a:p>
          <a:p>
            <a:r>
              <a:rPr lang="en-GB" sz="400" dirty="0"/>
              <a:t>            return </a:t>
            </a:r>
            <a:r>
              <a:rPr lang="en-GB" sz="400" dirty="0" err="1"/>
              <a:t>artist_id</a:t>
            </a:r>
            <a:endParaRPr lang="en-GB" sz="400" dirty="0"/>
          </a:p>
          <a:p>
            <a:r>
              <a:rPr lang="en-GB" sz="400" dirty="0"/>
              <a:t>        </a:t>
            </a:r>
            <a:r>
              <a:rPr lang="en-GB" sz="400" dirty="0" err="1"/>
              <a:t>elif</a:t>
            </a:r>
            <a:r>
              <a:rPr lang="en-GB" sz="400" dirty="0"/>
              <a:t> confirmation in ["no", "n"]:</a:t>
            </a:r>
          </a:p>
          <a:p>
            <a:r>
              <a:rPr lang="en-GB" sz="400" dirty="0"/>
              <a:t>            print("Lets try again and search for the correct artist")</a:t>
            </a:r>
          </a:p>
          <a:p>
            <a:r>
              <a:rPr lang="en-GB" sz="400" dirty="0"/>
              <a:t>        else:</a:t>
            </a:r>
          </a:p>
          <a:p>
            <a:r>
              <a:rPr lang="en-GB" sz="400" dirty="0"/>
              <a:t>            print("Invalid input, please respond with 'yes' or 'no'") #if input does not match any value given then repeats the block</a:t>
            </a:r>
          </a:p>
          <a:p>
            <a:endParaRPr lang="en-GB" sz="400" dirty="0"/>
          </a:p>
          <a:p>
            <a:endParaRPr lang="en-GB" sz="400" dirty="0"/>
          </a:p>
          <a:p>
            <a:r>
              <a:rPr lang="en-GB" sz="400" dirty="0"/>
              <a:t>#This will take in the desired artists ID and will search through their top tracks and return a </a:t>
            </a:r>
            <a:r>
              <a:rPr lang="en-GB" sz="400" dirty="0" err="1"/>
              <a:t>json</a:t>
            </a:r>
            <a:r>
              <a:rPr lang="en-GB" sz="400" dirty="0"/>
              <a:t> report for further use</a:t>
            </a:r>
          </a:p>
          <a:p>
            <a:r>
              <a:rPr lang="en-GB" sz="400" dirty="0"/>
              <a:t>def </a:t>
            </a:r>
            <a:r>
              <a:rPr lang="en-GB" sz="400" dirty="0" err="1"/>
              <a:t>artist_top_songs</a:t>
            </a:r>
            <a:r>
              <a:rPr lang="en-GB" sz="400" dirty="0"/>
              <a:t>(token, </a:t>
            </a:r>
            <a:r>
              <a:rPr lang="en-GB" sz="400" dirty="0" err="1"/>
              <a:t>artist_id</a:t>
            </a:r>
            <a:r>
              <a:rPr lang="en-GB" sz="400" dirty="0"/>
              <a:t>):</a:t>
            </a:r>
          </a:p>
          <a:p>
            <a:r>
              <a:rPr lang="en-GB" sz="400" dirty="0"/>
              <a:t>    </a:t>
            </a:r>
            <a:r>
              <a:rPr lang="en-GB" sz="400" dirty="0" err="1"/>
              <a:t>url</a:t>
            </a:r>
            <a:r>
              <a:rPr lang="en-GB" sz="400" dirty="0"/>
              <a:t> = </a:t>
            </a:r>
            <a:r>
              <a:rPr lang="en-GB" sz="400" dirty="0" err="1"/>
              <a:t>f"https</a:t>
            </a:r>
            <a:r>
              <a:rPr lang="en-GB" sz="400" dirty="0"/>
              <a:t>://api.spotify.com/v1/artists/{</a:t>
            </a:r>
            <a:r>
              <a:rPr lang="en-GB" sz="400" dirty="0" err="1"/>
              <a:t>artist_id</a:t>
            </a:r>
            <a:r>
              <a:rPr lang="en-GB" sz="400" dirty="0"/>
              <a:t>}/top-tracks" #given artist id, will search through the artists top 10 tracks</a:t>
            </a:r>
          </a:p>
          <a:p>
            <a:r>
              <a:rPr lang="en-GB" sz="400" dirty="0"/>
              <a:t>    headers = </a:t>
            </a:r>
            <a:r>
              <a:rPr lang="en-GB" sz="400" dirty="0" err="1"/>
              <a:t>get_auth_header</a:t>
            </a:r>
            <a:r>
              <a:rPr lang="en-GB" sz="400" dirty="0"/>
              <a:t>(token)</a:t>
            </a:r>
          </a:p>
          <a:p>
            <a:r>
              <a:rPr lang="en-GB" sz="400" dirty="0"/>
              <a:t>    result = get(</a:t>
            </a:r>
            <a:r>
              <a:rPr lang="en-GB" sz="400" dirty="0" err="1"/>
              <a:t>url</a:t>
            </a:r>
            <a:r>
              <a:rPr lang="en-GB" sz="400" dirty="0"/>
              <a:t>, headers=headers)</a:t>
            </a:r>
          </a:p>
          <a:p>
            <a:r>
              <a:rPr lang="en-GB" sz="400" dirty="0"/>
              <a:t>    </a:t>
            </a:r>
            <a:r>
              <a:rPr lang="en-GB" sz="400" dirty="0" err="1"/>
              <a:t>json_result</a:t>
            </a:r>
            <a:r>
              <a:rPr lang="en-GB" sz="400" dirty="0"/>
              <a:t> = </a:t>
            </a:r>
            <a:r>
              <a:rPr lang="en-GB" sz="400" dirty="0" err="1"/>
              <a:t>json.loads</a:t>
            </a:r>
            <a:r>
              <a:rPr lang="en-GB" sz="400" dirty="0"/>
              <a:t>(</a:t>
            </a:r>
            <a:r>
              <a:rPr lang="en-GB" sz="400" dirty="0" err="1"/>
              <a:t>result.content</a:t>
            </a:r>
            <a:r>
              <a:rPr lang="en-GB" sz="400" dirty="0"/>
              <a:t>)["tracks"]</a:t>
            </a:r>
          </a:p>
          <a:p>
            <a:r>
              <a:rPr lang="en-GB" sz="400" dirty="0"/>
              <a:t>    return </a:t>
            </a:r>
            <a:r>
              <a:rPr lang="en-GB" sz="400" dirty="0" err="1"/>
              <a:t>json_result</a:t>
            </a:r>
            <a:endParaRPr lang="en-GB" sz="400" dirty="0"/>
          </a:p>
          <a:p>
            <a:endParaRPr lang="en-GB" sz="400" dirty="0"/>
          </a:p>
          <a:p>
            <a:r>
              <a:rPr lang="en-GB" sz="400" dirty="0"/>
              <a:t>#This will take in the desired artists ID and will search through just the artists albums and return the result</a:t>
            </a:r>
          </a:p>
          <a:p>
            <a:r>
              <a:rPr lang="en-GB" sz="400" dirty="0"/>
              <a:t>def </a:t>
            </a:r>
            <a:r>
              <a:rPr lang="en-GB" sz="400" dirty="0" err="1"/>
              <a:t>artist_albums</a:t>
            </a:r>
            <a:r>
              <a:rPr lang="en-GB" sz="400" dirty="0"/>
              <a:t>(token, </a:t>
            </a:r>
            <a:r>
              <a:rPr lang="en-GB" sz="400" dirty="0" err="1"/>
              <a:t>artist_id</a:t>
            </a:r>
            <a:r>
              <a:rPr lang="en-GB" sz="400" dirty="0"/>
              <a:t>):</a:t>
            </a:r>
          </a:p>
          <a:p>
            <a:r>
              <a:rPr lang="en-GB" sz="400" dirty="0"/>
              <a:t>    </a:t>
            </a:r>
            <a:r>
              <a:rPr lang="en-GB" sz="400" dirty="0" err="1"/>
              <a:t>url</a:t>
            </a:r>
            <a:r>
              <a:rPr lang="en-GB" sz="400" dirty="0"/>
              <a:t> = </a:t>
            </a:r>
            <a:r>
              <a:rPr lang="en-GB" sz="400" dirty="0" err="1"/>
              <a:t>f"https</a:t>
            </a:r>
            <a:r>
              <a:rPr lang="en-GB" sz="400" dirty="0"/>
              <a:t>://api.spotify.com/v1/artists/{</a:t>
            </a:r>
            <a:r>
              <a:rPr lang="en-GB" sz="400" dirty="0" err="1"/>
              <a:t>artist_id</a:t>
            </a:r>
            <a:r>
              <a:rPr lang="en-GB" sz="400" dirty="0"/>
              <a:t>}/</a:t>
            </a:r>
            <a:r>
              <a:rPr lang="en-GB" sz="400" dirty="0" err="1"/>
              <a:t>albums?include_groups</a:t>
            </a:r>
            <a:r>
              <a:rPr lang="en-GB" sz="400" dirty="0"/>
              <a:t>=album"</a:t>
            </a:r>
          </a:p>
          <a:p>
            <a:r>
              <a:rPr lang="en-GB" sz="400" dirty="0"/>
              <a:t>    headers = </a:t>
            </a:r>
            <a:r>
              <a:rPr lang="en-GB" sz="400" dirty="0" err="1"/>
              <a:t>get_auth_header</a:t>
            </a:r>
            <a:r>
              <a:rPr lang="en-GB" sz="400" dirty="0"/>
              <a:t>(token)</a:t>
            </a:r>
          </a:p>
          <a:p>
            <a:r>
              <a:rPr lang="en-GB" sz="400" dirty="0"/>
              <a:t>    result = get(</a:t>
            </a:r>
            <a:r>
              <a:rPr lang="en-GB" sz="400" dirty="0" err="1"/>
              <a:t>url</a:t>
            </a:r>
            <a:r>
              <a:rPr lang="en-GB" sz="400" dirty="0"/>
              <a:t>, headers=headers)</a:t>
            </a:r>
          </a:p>
          <a:p>
            <a:r>
              <a:rPr lang="en-GB" sz="400" dirty="0"/>
              <a:t>    </a:t>
            </a:r>
            <a:r>
              <a:rPr lang="en-GB" sz="400" dirty="0" err="1"/>
              <a:t>json_result</a:t>
            </a:r>
            <a:r>
              <a:rPr lang="en-GB" sz="400" dirty="0"/>
              <a:t> = </a:t>
            </a:r>
            <a:r>
              <a:rPr lang="en-GB" sz="400" dirty="0" err="1"/>
              <a:t>json.loads</a:t>
            </a:r>
            <a:r>
              <a:rPr lang="en-GB" sz="400" dirty="0"/>
              <a:t>(</a:t>
            </a:r>
            <a:r>
              <a:rPr lang="en-GB" sz="400" dirty="0" err="1"/>
              <a:t>result.content</a:t>
            </a:r>
            <a:r>
              <a:rPr lang="en-GB" sz="400" dirty="0"/>
              <a:t>)["items"]</a:t>
            </a:r>
          </a:p>
          <a:p>
            <a:r>
              <a:rPr lang="en-GB" sz="400" dirty="0"/>
              <a:t>    return </a:t>
            </a:r>
            <a:r>
              <a:rPr lang="en-GB" sz="400" dirty="0" err="1"/>
              <a:t>json_result</a:t>
            </a:r>
            <a:endParaRPr lang="en-GB" sz="400" dirty="0"/>
          </a:p>
          <a:p>
            <a:endParaRPr lang="en-GB" sz="400" dirty="0"/>
          </a:p>
          <a:p>
            <a:r>
              <a:rPr lang="en-GB" sz="400" dirty="0"/>
              <a:t>#This is the main loop that will take place, it will first get the required authentication token and then ask for a user to input their desired artist</a:t>
            </a:r>
          </a:p>
          <a:p>
            <a:r>
              <a:rPr lang="en-GB" sz="400" dirty="0"/>
              <a:t>#Based on what the user desires to look at, their will either be a list of the artists top 10 tracks or a list of the artists albums</a:t>
            </a:r>
          </a:p>
          <a:p>
            <a:r>
              <a:rPr lang="en-GB" sz="400" dirty="0"/>
              <a:t>def </a:t>
            </a:r>
            <a:r>
              <a:rPr lang="en-GB" sz="400" dirty="0" err="1"/>
              <a:t>main_loop</a:t>
            </a:r>
            <a:r>
              <a:rPr lang="en-GB" sz="400" dirty="0"/>
              <a:t>():</a:t>
            </a:r>
          </a:p>
          <a:p>
            <a:r>
              <a:rPr lang="en-GB" sz="400" dirty="0"/>
              <a:t>    token = </a:t>
            </a:r>
            <a:r>
              <a:rPr lang="en-GB" sz="400" dirty="0" err="1"/>
              <a:t>get_token</a:t>
            </a:r>
            <a:r>
              <a:rPr lang="en-GB" sz="400" dirty="0"/>
              <a:t>()</a:t>
            </a:r>
          </a:p>
          <a:p>
            <a:r>
              <a:rPr lang="en-GB" sz="400" dirty="0"/>
              <a:t>    </a:t>
            </a:r>
            <a:r>
              <a:rPr lang="en-GB" sz="400" dirty="0" err="1"/>
              <a:t>artist_id</a:t>
            </a:r>
            <a:r>
              <a:rPr lang="en-GB" sz="400" dirty="0"/>
              <a:t> = </a:t>
            </a:r>
            <a:r>
              <a:rPr lang="en-GB" sz="400" dirty="0" err="1"/>
              <a:t>get_artist_id</a:t>
            </a:r>
            <a:r>
              <a:rPr lang="en-GB" sz="400" dirty="0"/>
              <a:t>(token)</a:t>
            </a:r>
          </a:p>
          <a:p>
            <a:r>
              <a:rPr lang="en-GB" sz="400" dirty="0"/>
              <a:t>    while True:</a:t>
            </a:r>
          </a:p>
          <a:p>
            <a:r>
              <a:rPr lang="en-GB" sz="400" dirty="0"/>
              <a:t>        </a:t>
            </a:r>
            <a:r>
              <a:rPr lang="en-GB" sz="400" dirty="0" err="1"/>
              <a:t>num_inp</a:t>
            </a:r>
            <a:r>
              <a:rPr lang="en-GB" sz="400" dirty="0"/>
              <a:t> = input("Please enter the desired number for the information about the selected artist. \n1.) Artists Top Songs \n2.) Artists Albums\n")</a:t>
            </a:r>
          </a:p>
          <a:p>
            <a:r>
              <a:rPr lang="en-GB" sz="400" dirty="0"/>
              <a:t>        if </a:t>
            </a:r>
            <a:r>
              <a:rPr lang="en-GB" sz="400" dirty="0" err="1"/>
              <a:t>num_inp</a:t>
            </a:r>
            <a:r>
              <a:rPr lang="en-GB" sz="400" dirty="0"/>
              <a:t> == "1" or </a:t>
            </a:r>
            <a:r>
              <a:rPr lang="en-GB" sz="400" dirty="0" err="1"/>
              <a:t>num_inp</a:t>
            </a:r>
            <a:r>
              <a:rPr lang="en-GB" sz="400" dirty="0"/>
              <a:t> == "2":</a:t>
            </a:r>
          </a:p>
          <a:p>
            <a:r>
              <a:rPr lang="en-GB" sz="400" dirty="0"/>
              <a:t>            break</a:t>
            </a:r>
          </a:p>
          <a:p>
            <a:r>
              <a:rPr lang="en-GB" sz="400" dirty="0"/>
              <a:t>        else:</a:t>
            </a:r>
          </a:p>
          <a:p>
            <a:r>
              <a:rPr lang="en-GB" sz="400" dirty="0"/>
              <a:t>            print("Please choose a correct </a:t>
            </a:r>
            <a:r>
              <a:rPr lang="en-GB" sz="400" dirty="0" err="1"/>
              <a:t>nunber</a:t>
            </a:r>
            <a:r>
              <a:rPr lang="en-GB" sz="400" dirty="0"/>
              <a:t>")</a:t>
            </a:r>
          </a:p>
          <a:p>
            <a:r>
              <a:rPr lang="en-GB" sz="400" dirty="0"/>
              <a:t>    if </a:t>
            </a:r>
            <a:r>
              <a:rPr lang="en-GB" sz="400" dirty="0" err="1"/>
              <a:t>num_inp</a:t>
            </a:r>
            <a:r>
              <a:rPr lang="en-GB" sz="400" dirty="0"/>
              <a:t> == "1":</a:t>
            </a:r>
          </a:p>
          <a:p>
            <a:r>
              <a:rPr lang="en-GB" sz="400" dirty="0"/>
              <a:t>        print("Here is the list of the top 10 songs by the artist:")</a:t>
            </a:r>
          </a:p>
          <a:p>
            <a:r>
              <a:rPr lang="en-GB" sz="400" dirty="0"/>
              <a:t>        </a:t>
            </a:r>
            <a:r>
              <a:rPr lang="en-GB" sz="400" dirty="0" err="1"/>
              <a:t>song_list</a:t>
            </a:r>
            <a:r>
              <a:rPr lang="en-GB" sz="400" dirty="0"/>
              <a:t> = </a:t>
            </a:r>
            <a:r>
              <a:rPr lang="en-GB" sz="400" dirty="0" err="1"/>
              <a:t>artist_top_songs</a:t>
            </a:r>
            <a:r>
              <a:rPr lang="en-GB" sz="400" dirty="0"/>
              <a:t>(token, </a:t>
            </a:r>
            <a:r>
              <a:rPr lang="en-GB" sz="400" dirty="0" err="1"/>
              <a:t>artist_id</a:t>
            </a:r>
            <a:r>
              <a:rPr lang="en-GB" sz="400" dirty="0"/>
              <a:t>)</a:t>
            </a:r>
          </a:p>
          <a:p>
            <a:r>
              <a:rPr lang="en-GB" sz="400" dirty="0"/>
              <a:t>        for </a:t>
            </a:r>
            <a:r>
              <a:rPr lang="en-GB" sz="400" dirty="0" err="1"/>
              <a:t>i</a:t>
            </a:r>
            <a:r>
              <a:rPr lang="en-GB" sz="400" dirty="0"/>
              <a:t>, song in enumerate(</a:t>
            </a:r>
            <a:r>
              <a:rPr lang="en-GB" sz="400" dirty="0" err="1"/>
              <a:t>song_list</a:t>
            </a:r>
            <a:r>
              <a:rPr lang="en-GB" sz="400" dirty="0"/>
              <a:t>, start=1): #We use enumerate to get both the index and value for the item, </a:t>
            </a:r>
          </a:p>
          <a:p>
            <a:r>
              <a:rPr lang="en-GB" sz="400" dirty="0"/>
              <a:t>            print(f"{</a:t>
            </a:r>
            <a:r>
              <a:rPr lang="en-GB" sz="400" dirty="0" err="1"/>
              <a:t>i</a:t>
            </a:r>
            <a:r>
              <a:rPr lang="en-GB" sz="400" dirty="0"/>
              <a:t>}. {song['name']}")</a:t>
            </a:r>
          </a:p>
          <a:p>
            <a:r>
              <a:rPr lang="en-GB" sz="400" dirty="0"/>
              <a:t>    </a:t>
            </a:r>
            <a:r>
              <a:rPr lang="en-GB" sz="400" dirty="0" err="1"/>
              <a:t>elif</a:t>
            </a:r>
            <a:r>
              <a:rPr lang="en-GB" sz="400" dirty="0"/>
              <a:t> </a:t>
            </a:r>
            <a:r>
              <a:rPr lang="en-GB" sz="400" dirty="0" err="1"/>
              <a:t>num_inp</a:t>
            </a:r>
            <a:r>
              <a:rPr lang="en-GB" sz="400" dirty="0"/>
              <a:t> == "2":</a:t>
            </a:r>
          </a:p>
          <a:p>
            <a:r>
              <a:rPr lang="en-GB" sz="400" dirty="0"/>
              <a:t>        print("Here is the list of all the albums by the artist, sorted by release date:")</a:t>
            </a:r>
          </a:p>
          <a:p>
            <a:r>
              <a:rPr lang="en-GB" sz="400" dirty="0"/>
              <a:t>        </a:t>
            </a:r>
            <a:r>
              <a:rPr lang="en-GB" sz="400" dirty="0" err="1"/>
              <a:t>album_list</a:t>
            </a:r>
            <a:r>
              <a:rPr lang="en-GB" sz="400" dirty="0"/>
              <a:t> = </a:t>
            </a:r>
            <a:r>
              <a:rPr lang="en-GB" sz="400" dirty="0" err="1"/>
              <a:t>artist_albums</a:t>
            </a:r>
            <a:r>
              <a:rPr lang="en-GB" sz="400" dirty="0"/>
              <a:t>(token, </a:t>
            </a:r>
            <a:r>
              <a:rPr lang="en-GB" sz="400" dirty="0" err="1"/>
              <a:t>artist_id</a:t>
            </a:r>
            <a:r>
              <a:rPr lang="en-GB" sz="400" dirty="0"/>
              <a:t>)</a:t>
            </a:r>
          </a:p>
          <a:p>
            <a:r>
              <a:rPr lang="en-GB" sz="400" dirty="0"/>
              <a:t>        for </a:t>
            </a:r>
            <a:r>
              <a:rPr lang="en-GB" sz="400" dirty="0" err="1"/>
              <a:t>i</a:t>
            </a:r>
            <a:r>
              <a:rPr lang="en-GB" sz="400" dirty="0"/>
              <a:t>, album in enumerate(</a:t>
            </a:r>
            <a:r>
              <a:rPr lang="en-GB" sz="400" dirty="0" err="1"/>
              <a:t>album_list</a:t>
            </a:r>
            <a:r>
              <a:rPr lang="en-GB" sz="400" dirty="0"/>
              <a:t>, start=1): #We use enumerate to get both the index and value for the item, </a:t>
            </a:r>
          </a:p>
          <a:p>
            <a:r>
              <a:rPr lang="en-GB" sz="400" dirty="0"/>
              <a:t>            print(f"{album['name']} | {album['</a:t>
            </a:r>
            <a:r>
              <a:rPr lang="en-GB" sz="400" dirty="0" err="1"/>
              <a:t>total_tracks</a:t>
            </a:r>
            <a:r>
              <a:rPr lang="en-GB" sz="400" dirty="0"/>
              <a:t>']} total tracks | ({album['</a:t>
            </a:r>
            <a:r>
              <a:rPr lang="en-GB" sz="400" dirty="0" err="1"/>
              <a:t>release_date</a:t>
            </a:r>
            <a:r>
              <a:rPr lang="en-GB" sz="400" dirty="0"/>
              <a:t>']})")</a:t>
            </a:r>
          </a:p>
          <a:p>
            <a:r>
              <a:rPr lang="en-GB" sz="400" dirty="0"/>
              <a:t>    else:</a:t>
            </a:r>
          </a:p>
          <a:p>
            <a:r>
              <a:rPr lang="en-GB" sz="400" dirty="0"/>
              <a:t>        print</a:t>
            </a:r>
          </a:p>
          <a:p>
            <a:endParaRPr lang="en-GB" sz="400" dirty="0"/>
          </a:p>
          <a:p>
            <a:r>
              <a:rPr lang="en-GB" sz="400" dirty="0" err="1"/>
              <a:t>main_loop</a:t>
            </a:r>
            <a:r>
              <a:rPr lang="en-GB" sz="400" dirty="0"/>
              <a:t>()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4A8C16-A8E2-610A-3124-D1A8F2F830EA}"/>
              </a:ext>
            </a:extLst>
          </p:cNvPr>
          <p:cNvSpPr txBox="1"/>
          <p:nvPr/>
        </p:nvSpPr>
        <p:spPr>
          <a:xfrm>
            <a:off x="1219200" y="2471057"/>
            <a:ext cx="26670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https://github.com/Epheix/James-and-Jake-s-API-repository</a:t>
            </a:r>
            <a:endParaRPr lang="en-GB" dirty="0"/>
          </a:p>
          <a:p>
            <a:endParaRPr lang="en-GB" dirty="0"/>
          </a:p>
          <a:p>
            <a:r>
              <a:rPr lang="en-GB" dirty="0"/>
              <a:t>*.env file was not included in the presentation since it gave away Client Info, it is on the Git though!*</a:t>
            </a:r>
          </a:p>
        </p:txBody>
      </p:sp>
    </p:spTree>
    <p:extLst>
      <p:ext uri="{BB962C8B-B14F-4D97-AF65-F5344CB8AC3E}">
        <p14:creationId xmlns:p14="http://schemas.microsoft.com/office/powerpoint/2010/main" val="2061894285"/>
      </p:ext>
    </p:extLst>
  </p:cSld>
  <p:clrMapOvr>
    <a:masterClrMapping/>
  </p:clrMapOvr>
</p:sld>
</file>

<file path=ppt/theme/theme1.xml><?xml version="1.0" encoding="utf-8"?>
<a:theme xmlns:a="http://schemas.openxmlformats.org/drawingml/2006/main" name="StreetscapeVTI">
  <a:themeElements>
    <a:clrScheme name="AnalogousFromLightSeedLeftStep">
      <a:dk1>
        <a:srgbClr val="000000"/>
      </a:dk1>
      <a:lt1>
        <a:srgbClr val="FFFFFF"/>
      </a:lt1>
      <a:dk2>
        <a:srgbClr val="213B33"/>
      </a:dk2>
      <a:lt2>
        <a:srgbClr val="E8E5E2"/>
      </a:lt2>
      <a:accent1>
        <a:srgbClr val="7EA6CB"/>
      </a:accent1>
      <a:accent2>
        <a:srgbClr val="66ACB1"/>
      </a:accent2>
      <a:accent3>
        <a:srgbClr val="75AE9A"/>
      </a:accent3>
      <a:accent4>
        <a:srgbClr val="67B278"/>
      </a:accent4>
      <a:accent5>
        <a:srgbClr val="80AE75"/>
      </a:accent5>
      <a:accent6>
        <a:srgbClr val="8FAC63"/>
      </a:accent6>
      <a:hlink>
        <a:srgbClr val="9E7D5E"/>
      </a:hlink>
      <a:folHlink>
        <a:srgbClr val="7F7F7F"/>
      </a:folHlink>
    </a:clrScheme>
    <a:fontScheme name="Street">
      <a:majorFont>
        <a:latin typeface="Franklin Gothic Heavy"/>
        <a:ea typeface=""/>
        <a:cs typeface=""/>
      </a:majorFont>
      <a:minorFont>
        <a:latin typeface="Consola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treetscapeVTI" id="{B20F88EA-96D0-4E96-9207-A1488DAC5867}" vid="{3F7E5CFE-E584-4E58-A75E-141AC45B1490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DA2B97165742847ABC519A905693DF8" ma:contentTypeVersion="10" ma:contentTypeDescription="Create a new document." ma:contentTypeScope="" ma:versionID="07747de345c30f5a1f95df865530c992">
  <xsd:schema xmlns:xsd="http://www.w3.org/2001/XMLSchema" xmlns:xs="http://www.w3.org/2001/XMLSchema" xmlns:p="http://schemas.microsoft.com/office/2006/metadata/properties" xmlns:ns3="0ebdf10f-b5a3-45b6-acdb-7dc1eb398785" targetNamespace="http://schemas.microsoft.com/office/2006/metadata/properties" ma:root="true" ma:fieldsID="321c93305559f21237c2cd831c2241bb" ns3:_="">
    <xsd:import namespace="0ebdf10f-b5a3-45b6-acdb-7dc1eb39878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_activity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bdf10f-b5a3-45b6-acdb-7dc1eb39878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DateTaken" ma:index="17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bdf10f-b5a3-45b6-acdb-7dc1eb398785" xsi:nil="true"/>
  </documentManagement>
</p:properties>
</file>

<file path=customXml/itemProps1.xml><?xml version="1.0" encoding="utf-8"?>
<ds:datastoreItem xmlns:ds="http://schemas.openxmlformats.org/officeDocument/2006/customXml" ds:itemID="{F3007491-DA0B-49FC-8FAE-1CEA610219C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bdf10f-b5a3-45b6-acdb-7dc1eb39878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202C5FD-1FFC-4541-B79E-C4FEF2006BA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A03F150-7C2C-4073-B662-CC7706058801}">
  <ds:schemaRefs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0ebdf10f-b5a3-45b6-acdb-7dc1eb398785"/>
    <ds:schemaRef ds:uri="http://purl.org/dc/dcmitype/"/>
    <ds:schemaRef ds:uri="http://schemas.openxmlformats.org/package/2006/metadata/core-properties"/>
    <ds:schemaRef ds:uri="http://schemas.microsoft.com/office/2006/metadata/properties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4187</TotalTime>
  <Words>2118</Words>
  <Application>Microsoft Office PowerPoint</Application>
  <PresentationFormat>Widescreen</PresentationFormat>
  <Paragraphs>187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StreetscapeVTI</vt:lpstr>
      <vt:lpstr>Spotify API search system</vt:lpstr>
      <vt:lpstr>Team Roles</vt:lpstr>
      <vt:lpstr>Why we chose Discord for Communication</vt:lpstr>
      <vt:lpstr>Planning: Option 2</vt:lpstr>
      <vt:lpstr>Planning: Objectives   </vt:lpstr>
      <vt:lpstr>Gannt Chart</vt:lpstr>
      <vt:lpstr>Gannt Chart</vt:lpstr>
      <vt:lpstr>Implementation and Testing</vt:lpstr>
      <vt:lpstr>Future Implementations</vt:lpstr>
      <vt:lpstr>Teamwork? Teamwork.  How would we rate our participation?</vt:lpstr>
      <vt:lpstr>References/Links</vt:lpstr>
      <vt:lpstr>References/Links</vt:lpstr>
      <vt:lpstr>Resources</vt:lpstr>
      <vt:lpstr>Source code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jacob nicklin</dc:creator>
  <cp:lastModifiedBy>Jacob Nicklin (2305180)</cp:lastModifiedBy>
  <cp:revision>2</cp:revision>
  <dcterms:created xsi:type="dcterms:W3CDTF">2025-01-03T17:37:59Z</dcterms:created>
  <dcterms:modified xsi:type="dcterms:W3CDTF">2025-01-06T15:35:37Z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0x0101009DA2B97165742847ABC519A905693DF8</vt:lpwstr>
  </property>
</Properties>
</file>