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5"/>
  </p:notesMasterIdLst>
  <p:handoutMasterIdLst>
    <p:handoutMasterId r:id="rId26"/>
  </p:handoutMasterIdLst>
  <p:sldIdLst>
    <p:sldId id="256" r:id="rId5"/>
    <p:sldId id="266" r:id="rId6"/>
    <p:sldId id="299" r:id="rId7"/>
    <p:sldId id="284" r:id="rId8"/>
    <p:sldId id="306" r:id="rId9"/>
    <p:sldId id="303" r:id="rId10"/>
    <p:sldId id="305" r:id="rId11"/>
    <p:sldId id="307" r:id="rId12"/>
    <p:sldId id="308" r:id="rId13"/>
    <p:sldId id="309" r:id="rId14"/>
    <p:sldId id="310" r:id="rId15"/>
    <p:sldId id="311" r:id="rId16"/>
    <p:sldId id="314" r:id="rId17"/>
    <p:sldId id="288" r:id="rId18"/>
    <p:sldId id="295" r:id="rId19"/>
    <p:sldId id="302" r:id="rId20"/>
    <p:sldId id="313" r:id="rId21"/>
    <p:sldId id="315" r:id="rId22"/>
    <p:sldId id="316" r:id="rId23"/>
    <p:sldId id="317" r:id="rId2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653" autoAdjust="0"/>
    <p:restoredTop sz="94598" autoAdjust="0"/>
  </p:normalViewPr>
  <p:slideViewPr>
    <p:cSldViewPr snapToGrid="0">
      <p:cViewPr varScale="1">
        <p:scale>
          <a:sx n="88" d="100"/>
          <a:sy n="88" d="100"/>
        </p:scale>
        <p:origin x="90" y="1278"/>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ie-Marie Barfoot (2405227)" userId="47f1ca02-b668-426f-97e1-59c70247fa43" providerId="ADAL" clId="{4163C082-7E07-43BA-88ED-C690131CB578}"/>
    <pc:docChg chg="undo custSel addSld delSld modSld sldOrd">
      <pc:chgData name="Hollie-Marie Barfoot (2405227)" userId="47f1ca02-b668-426f-97e1-59c70247fa43" providerId="ADAL" clId="{4163C082-7E07-43BA-88ED-C690131CB578}" dt="2026-01-12T11:51:59.333" v="5729" actId="27696"/>
      <pc:docMkLst>
        <pc:docMk/>
      </pc:docMkLst>
      <pc:sldChg chg="addSp delSp modSp mod">
        <pc:chgData name="Hollie-Marie Barfoot (2405227)" userId="47f1ca02-b668-426f-97e1-59c70247fa43" providerId="ADAL" clId="{4163C082-7E07-43BA-88ED-C690131CB578}" dt="2026-01-12T11:46:24.841" v="5713" actId="20577"/>
        <pc:sldMkLst>
          <pc:docMk/>
          <pc:sldMk cId="3111549375" sldId="256"/>
        </pc:sldMkLst>
        <pc:spChg chg="mod">
          <ac:chgData name="Hollie-Marie Barfoot (2405227)" userId="47f1ca02-b668-426f-97e1-59c70247fa43" providerId="ADAL" clId="{4163C082-7E07-43BA-88ED-C690131CB578}" dt="2026-01-03T19:35:36.346" v="61" actId="20577"/>
          <ac:spMkLst>
            <pc:docMk/>
            <pc:sldMk cId="3111549375" sldId="256"/>
            <ac:spMk id="7" creationId="{0814B6A3-5F3E-4909-8ED5-87FE82492264}"/>
          </ac:spMkLst>
        </pc:spChg>
        <pc:spChg chg="mod">
          <ac:chgData name="Hollie-Marie Barfoot (2405227)" userId="47f1ca02-b668-426f-97e1-59c70247fa43" providerId="ADAL" clId="{4163C082-7E07-43BA-88ED-C690131CB578}" dt="2026-01-12T11:46:24.841" v="5713" actId="20577"/>
          <ac:spMkLst>
            <pc:docMk/>
            <pc:sldMk cId="3111549375" sldId="256"/>
            <ac:spMk id="8" creationId="{4B0552E2-3F84-4A73-A16B-C54043C663D5}"/>
          </ac:spMkLst>
        </pc:spChg>
        <pc:picChg chg="add mod ord">
          <ac:chgData name="Hollie-Marie Barfoot (2405227)" userId="47f1ca02-b668-426f-97e1-59c70247fa43" providerId="ADAL" clId="{4163C082-7E07-43BA-88ED-C690131CB578}" dt="2026-01-10T18:07:45.027" v="2304" actId="931"/>
          <ac:picMkLst>
            <pc:docMk/>
            <pc:sldMk cId="3111549375" sldId="256"/>
            <ac:picMk id="2" creationId="{FAC14529-61FE-8B1C-3795-696F14F68D79}"/>
          </ac:picMkLst>
        </pc:picChg>
      </pc:sldChg>
      <pc:sldChg chg="addSp delSp modSp mod addAnim modNotesTx">
        <pc:chgData name="Hollie-Marie Barfoot (2405227)" userId="47f1ca02-b668-426f-97e1-59c70247fa43" providerId="ADAL" clId="{4163C082-7E07-43BA-88ED-C690131CB578}" dt="2026-01-12T11:46:37.088" v="5714" actId="27696"/>
        <pc:sldMkLst>
          <pc:docMk/>
          <pc:sldMk cId="3318299500" sldId="266"/>
        </pc:sldMkLst>
        <pc:spChg chg="mod">
          <ac:chgData name="Hollie-Marie Barfoot (2405227)" userId="47f1ca02-b668-426f-97e1-59c70247fa43" providerId="ADAL" clId="{4163C082-7E07-43BA-88ED-C690131CB578}" dt="2026-01-03T19:37:20.960" v="136" actId="20577"/>
          <ac:spMkLst>
            <pc:docMk/>
            <pc:sldMk cId="3318299500" sldId="266"/>
            <ac:spMk id="4" creationId="{FFDE6B89-9484-4E50-8387-C55E031D8549}"/>
          </ac:spMkLst>
        </pc:spChg>
        <pc:spChg chg="mod">
          <ac:chgData name="Hollie-Marie Barfoot (2405227)" userId="47f1ca02-b668-426f-97e1-59c70247fa43" providerId="ADAL" clId="{4163C082-7E07-43BA-88ED-C690131CB578}" dt="2026-01-03T19:38:14.204" v="324" actId="20577"/>
          <ac:spMkLst>
            <pc:docMk/>
            <pc:sldMk cId="3318299500" sldId="266"/>
            <ac:spMk id="5" creationId="{30EB58E2-A9A0-481A-8B5B-381B836CE40B}"/>
          </ac:spMkLst>
        </pc:spChg>
        <pc:picChg chg="add mod ord">
          <ac:chgData name="Hollie-Marie Barfoot (2405227)" userId="47f1ca02-b668-426f-97e1-59c70247fa43" providerId="ADAL" clId="{4163C082-7E07-43BA-88ED-C690131CB578}" dt="2026-01-10T18:08:14.332" v="2305" actId="931"/>
          <ac:picMkLst>
            <pc:docMk/>
            <pc:sldMk cId="3318299500" sldId="266"/>
            <ac:picMk id="2" creationId="{22F77685-3918-0B70-92C7-2CD971462733}"/>
          </ac:picMkLst>
        </pc:picChg>
      </pc:sldChg>
      <pc:sldChg chg="delSp modSp mod addAnim">
        <pc:chgData name="Hollie-Marie Barfoot (2405227)" userId="47f1ca02-b668-426f-97e1-59c70247fa43" providerId="ADAL" clId="{4163C082-7E07-43BA-88ED-C690131CB578}" dt="2026-01-12T11:47:44.919" v="5718" actId="27696"/>
        <pc:sldMkLst>
          <pc:docMk/>
          <pc:sldMk cId="3185117035" sldId="284"/>
        </pc:sldMkLst>
        <pc:spChg chg="mod">
          <ac:chgData name="Hollie-Marie Barfoot (2405227)" userId="47f1ca02-b668-426f-97e1-59c70247fa43" providerId="ADAL" clId="{4163C082-7E07-43BA-88ED-C690131CB578}" dt="2026-01-03T19:51:24.301" v="915" actId="20577"/>
          <ac:spMkLst>
            <pc:docMk/>
            <pc:sldMk cId="3185117035" sldId="284"/>
            <ac:spMk id="41" creationId="{1B3AD758-B43F-43DC-8A29-B21D2FA57DB1}"/>
          </ac:spMkLst>
        </pc:spChg>
        <pc:spChg chg="mod">
          <ac:chgData name="Hollie-Marie Barfoot (2405227)" userId="47f1ca02-b668-426f-97e1-59c70247fa43" providerId="ADAL" clId="{4163C082-7E07-43BA-88ED-C690131CB578}" dt="2026-01-03T19:51:44.363" v="952" actId="20577"/>
          <ac:spMkLst>
            <pc:docMk/>
            <pc:sldMk cId="3185117035" sldId="284"/>
            <ac:spMk id="42" creationId="{1D83C2FF-8BF9-4D9A-90A2-5676AC906E6E}"/>
          </ac:spMkLst>
        </pc:spChg>
      </pc:sldChg>
      <pc:sldChg chg="addSp delSp modSp mod modClrScheme addAnim chgLayout">
        <pc:chgData name="Hollie-Marie Barfoot (2405227)" userId="47f1ca02-b668-426f-97e1-59c70247fa43" providerId="ADAL" clId="{4163C082-7E07-43BA-88ED-C690131CB578}" dt="2026-01-12T11:51:59.333" v="5729" actId="27696"/>
        <pc:sldMkLst>
          <pc:docMk/>
          <pc:sldMk cId="1109332271" sldId="288"/>
        </pc:sldMkLst>
        <pc:spChg chg="mod">
          <ac:chgData name="Hollie-Marie Barfoot (2405227)" userId="47f1ca02-b668-426f-97e1-59c70247fa43" providerId="ADAL" clId="{4163C082-7E07-43BA-88ED-C690131CB578}" dt="2026-01-10T20:40:00.469" v="3397" actId="1076"/>
          <ac:spMkLst>
            <pc:docMk/>
            <pc:sldMk cId="1109332271" sldId="288"/>
            <ac:spMk id="7" creationId="{5794278F-BBE1-4D62-8038-1FE9C98B6D37}"/>
          </ac:spMkLst>
        </pc:spChg>
        <pc:spChg chg="mod ord modVis">
          <ac:chgData name="Hollie-Marie Barfoot (2405227)" userId="47f1ca02-b668-426f-97e1-59c70247fa43" providerId="ADAL" clId="{4163C082-7E07-43BA-88ED-C690131CB578}" dt="2026-01-10T20:39:43.412" v="3395" actId="26606"/>
          <ac:spMkLst>
            <pc:docMk/>
            <pc:sldMk cId="1109332271" sldId="288"/>
            <ac:spMk id="18" creationId="{75DB2E64-AD14-44FE-948F-FCBEC637E2C1}"/>
          </ac:spMkLst>
        </pc:spChg>
        <pc:spChg chg="add mod">
          <ac:chgData name="Hollie-Marie Barfoot (2405227)" userId="47f1ca02-b668-426f-97e1-59c70247fa43" providerId="ADAL" clId="{4163C082-7E07-43BA-88ED-C690131CB578}" dt="2026-01-12T11:32:32.784" v="5108" actId="20577"/>
          <ac:spMkLst>
            <pc:docMk/>
            <pc:sldMk cId="1109332271" sldId="288"/>
            <ac:spMk id="23" creationId="{DE8A531C-86DC-4DEC-2FAB-A085D2011E9E}"/>
          </ac:spMkLst>
        </pc:spChg>
        <pc:picChg chg="add mod ord">
          <ac:chgData name="Hollie-Marie Barfoot (2405227)" userId="47f1ca02-b668-426f-97e1-59c70247fa43" providerId="ADAL" clId="{4163C082-7E07-43BA-88ED-C690131CB578}" dt="2026-01-10T20:39:43.412" v="3395" actId="26606"/>
          <ac:picMkLst>
            <pc:docMk/>
            <pc:sldMk cId="1109332271" sldId="288"/>
            <ac:picMk id="2" creationId="{21C41DF0-EA30-BE55-CE6C-3E053828E6C9}"/>
          </ac:picMkLst>
        </pc:picChg>
      </pc:sldChg>
      <pc:sldChg chg="addSp delSp modSp mod">
        <pc:chgData name="Hollie-Marie Barfoot (2405227)" userId="47f1ca02-b668-426f-97e1-59c70247fa43" providerId="ADAL" clId="{4163C082-7E07-43BA-88ED-C690131CB578}" dt="2026-01-10T20:40:17.030" v="3400" actId="478"/>
        <pc:sldMkLst>
          <pc:docMk/>
          <pc:sldMk cId="798203993" sldId="295"/>
        </pc:sldMkLst>
        <pc:spChg chg="mod">
          <ac:chgData name="Hollie-Marie Barfoot (2405227)" userId="47f1ca02-b668-426f-97e1-59c70247fa43" providerId="ADAL" clId="{4163C082-7E07-43BA-88ED-C690131CB578}" dt="2026-01-03T20:06:10.447" v="1743" actId="20577"/>
          <ac:spMkLst>
            <pc:docMk/>
            <pc:sldMk cId="798203993" sldId="295"/>
            <ac:spMk id="5" creationId="{5755816F-F516-477A-8EF2-D8CA20267590}"/>
          </ac:spMkLst>
        </pc:spChg>
      </pc:sldChg>
      <pc:sldChg chg="addSp delSp modSp mod addAnim">
        <pc:chgData name="Hollie-Marie Barfoot (2405227)" userId="47f1ca02-b668-426f-97e1-59c70247fa43" providerId="ADAL" clId="{4163C082-7E07-43BA-88ED-C690131CB578}" dt="2026-01-12T11:47:14.556" v="5716" actId="27696"/>
        <pc:sldMkLst>
          <pc:docMk/>
          <pc:sldMk cId="1109332271" sldId="299"/>
        </pc:sldMkLst>
        <pc:spChg chg="add mod">
          <ac:chgData name="Hollie-Marie Barfoot (2405227)" userId="47f1ca02-b668-426f-97e1-59c70247fa43" providerId="ADAL" clId="{4163C082-7E07-43BA-88ED-C690131CB578}" dt="2026-01-03T19:46:42.580" v="762" actId="255"/>
          <ac:spMkLst>
            <pc:docMk/>
            <pc:sldMk cId="1109332271" sldId="299"/>
            <ac:spMk id="8" creationId="{D2138B92-1BF5-D198-76A8-3D0918A0A941}"/>
          </ac:spMkLst>
        </pc:spChg>
        <pc:spChg chg="mod">
          <ac:chgData name="Hollie-Marie Barfoot (2405227)" userId="47f1ca02-b668-426f-97e1-59c70247fa43" providerId="ADAL" clId="{4163C082-7E07-43BA-88ED-C690131CB578}" dt="2026-01-03T19:46:19.753" v="725" actId="27636"/>
          <ac:spMkLst>
            <pc:docMk/>
            <pc:sldMk cId="1109332271" sldId="299"/>
            <ac:spMk id="9" creationId="{469D770A-D8B9-4D5E-BB61-CD763E29DC55}"/>
          </ac:spMkLst>
        </pc:spChg>
        <pc:picChg chg="add mod ord">
          <ac:chgData name="Hollie-Marie Barfoot (2405227)" userId="47f1ca02-b668-426f-97e1-59c70247fa43" providerId="ADAL" clId="{4163C082-7E07-43BA-88ED-C690131CB578}" dt="2026-01-10T18:08:43.283" v="2306" actId="931"/>
          <ac:picMkLst>
            <pc:docMk/>
            <pc:sldMk cId="1109332271" sldId="299"/>
            <ac:picMk id="2" creationId="{E6C68D3D-CE04-433A-8A10-C057A8F3AB91}"/>
          </ac:picMkLst>
        </pc:picChg>
        <pc:picChg chg="add mod ord">
          <ac:chgData name="Hollie-Marie Barfoot (2405227)" userId="47f1ca02-b668-426f-97e1-59c70247fa43" providerId="ADAL" clId="{4163C082-7E07-43BA-88ED-C690131CB578}" dt="2026-01-10T18:08:43.283" v="2306" actId="931"/>
          <ac:picMkLst>
            <pc:docMk/>
            <pc:sldMk cId="1109332271" sldId="299"/>
            <ac:picMk id="3" creationId="{77BB767D-6F1E-EDA5-A17C-E364482C6B10}"/>
          </ac:picMkLst>
        </pc:picChg>
      </pc:sldChg>
      <pc:sldChg chg="delSp modSp mod ord">
        <pc:chgData name="Hollie-Marie Barfoot (2405227)" userId="47f1ca02-b668-426f-97e1-59c70247fa43" providerId="ADAL" clId="{4163C082-7E07-43BA-88ED-C690131CB578}" dt="2026-01-10T20:45:08.773" v="4268" actId="20577"/>
        <pc:sldMkLst>
          <pc:docMk/>
          <pc:sldMk cId="2059018563" sldId="302"/>
        </pc:sldMkLst>
        <pc:spChg chg="mod">
          <ac:chgData name="Hollie-Marie Barfoot (2405227)" userId="47f1ca02-b668-426f-97e1-59c70247fa43" providerId="ADAL" clId="{4163C082-7E07-43BA-88ED-C690131CB578}" dt="2026-01-03T20:06:21.423" v="1756" actId="20577"/>
          <ac:spMkLst>
            <pc:docMk/>
            <pc:sldMk cId="2059018563" sldId="302"/>
            <ac:spMk id="6" creationId="{59EFE67E-60AE-41C6-B6C4-7FC54FE38305}"/>
          </ac:spMkLst>
        </pc:spChg>
        <pc:graphicFrameChg chg="mod modGraphic">
          <ac:chgData name="Hollie-Marie Barfoot (2405227)" userId="47f1ca02-b668-426f-97e1-59c70247fa43" providerId="ADAL" clId="{4163C082-7E07-43BA-88ED-C690131CB578}" dt="2026-01-10T20:45:08.773" v="4268" actId="20577"/>
          <ac:graphicFrameMkLst>
            <pc:docMk/>
            <pc:sldMk cId="2059018563" sldId="302"/>
            <ac:graphicFrameMk id="9" creationId="{34466B8E-B3C3-4427-AD0D-6EE575A4212C}"/>
          </ac:graphicFrameMkLst>
        </pc:graphicFrameChg>
      </pc:sldChg>
      <pc:sldChg chg="addSp delSp modSp mod addAnim">
        <pc:chgData name="Hollie-Marie Barfoot (2405227)" userId="47f1ca02-b668-426f-97e1-59c70247fa43" providerId="ADAL" clId="{4163C082-7E07-43BA-88ED-C690131CB578}" dt="2026-01-12T11:48:45.734" v="5721" actId="27696"/>
        <pc:sldMkLst>
          <pc:docMk/>
          <pc:sldMk cId="2960976296" sldId="303"/>
        </pc:sldMkLst>
        <pc:spChg chg="mod">
          <ac:chgData name="Hollie-Marie Barfoot (2405227)" userId="47f1ca02-b668-426f-97e1-59c70247fa43" providerId="ADAL" clId="{4163C082-7E07-43BA-88ED-C690131CB578}" dt="2026-01-03T19:52:52.142" v="1008" actId="20577"/>
          <ac:spMkLst>
            <pc:docMk/>
            <pc:sldMk cId="2960976296" sldId="303"/>
            <ac:spMk id="4" creationId="{C0235702-D252-448C-B19A-B3316C4F88E2}"/>
          </ac:spMkLst>
        </pc:spChg>
        <pc:spChg chg="mod">
          <ac:chgData name="Hollie-Marie Barfoot (2405227)" userId="47f1ca02-b668-426f-97e1-59c70247fa43" providerId="ADAL" clId="{4163C082-7E07-43BA-88ED-C690131CB578}" dt="2026-01-10T20:02:49.168" v="2958" actId="1076"/>
          <ac:spMkLst>
            <pc:docMk/>
            <pc:sldMk cId="2960976296" sldId="303"/>
            <ac:spMk id="5" creationId="{8D8FE1B0-9E5F-4C60-B1BF-E3D551EDCF6C}"/>
          </ac:spMkLst>
        </pc:spChg>
        <pc:picChg chg="add mod">
          <ac:chgData name="Hollie-Marie Barfoot (2405227)" userId="47f1ca02-b668-426f-97e1-59c70247fa43" providerId="ADAL" clId="{4163C082-7E07-43BA-88ED-C690131CB578}" dt="2026-01-10T18:04:29.798" v="2288" actId="1076"/>
          <ac:picMkLst>
            <pc:docMk/>
            <pc:sldMk cId="2960976296" sldId="303"/>
            <ac:picMk id="8" creationId="{F1C635B5-95D6-3D6F-A4B3-FF1F2D9E07FE}"/>
          </ac:picMkLst>
        </pc:picChg>
        <pc:picChg chg="add mod">
          <ac:chgData name="Hollie-Marie Barfoot (2405227)" userId="47f1ca02-b668-426f-97e1-59c70247fa43" providerId="ADAL" clId="{4163C082-7E07-43BA-88ED-C690131CB578}" dt="2026-01-10T18:04:13.716" v="2284" actId="1076"/>
          <ac:picMkLst>
            <pc:docMk/>
            <pc:sldMk cId="2960976296" sldId="303"/>
            <ac:picMk id="9" creationId="{1F4C884B-6149-0D22-066E-E6ECF1F1F150}"/>
          </ac:picMkLst>
        </pc:picChg>
        <pc:picChg chg="add mod">
          <ac:chgData name="Hollie-Marie Barfoot (2405227)" userId="47f1ca02-b668-426f-97e1-59c70247fa43" providerId="ADAL" clId="{4163C082-7E07-43BA-88ED-C690131CB578}" dt="2026-01-10T18:05:23.206" v="2296" actId="1076"/>
          <ac:picMkLst>
            <pc:docMk/>
            <pc:sldMk cId="2960976296" sldId="303"/>
            <ac:picMk id="10" creationId="{AD2CF776-1B62-B94E-4D58-1AA950A939C1}"/>
          </ac:picMkLst>
        </pc:picChg>
        <pc:picChg chg="add mod">
          <ac:chgData name="Hollie-Marie Barfoot (2405227)" userId="47f1ca02-b668-426f-97e1-59c70247fa43" providerId="ADAL" clId="{4163C082-7E07-43BA-88ED-C690131CB578}" dt="2026-01-10T18:05:50.370" v="2302" actId="14100"/>
          <ac:picMkLst>
            <pc:docMk/>
            <pc:sldMk cId="2960976296" sldId="303"/>
            <ac:picMk id="12" creationId="{A1A51F1E-5684-6606-767E-B3B3C61C84B2}"/>
          </ac:picMkLst>
        </pc:picChg>
      </pc:sldChg>
      <pc:sldChg chg="delSp modSp del mod">
        <pc:chgData name="Hollie-Marie Barfoot (2405227)" userId="47f1ca02-b668-426f-97e1-59c70247fa43" providerId="ADAL" clId="{4163C082-7E07-43BA-88ED-C690131CB578}" dt="2026-01-12T11:24:27.807" v="4797" actId="2696"/>
        <pc:sldMkLst>
          <pc:docMk/>
          <pc:sldMk cId="2810545261" sldId="304"/>
        </pc:sldMkLst>
      </pc:sldChg>
      <pc:sldChg chg="addSp delSp modSp new mod modClrScheme addAnim chgLayout">
        <pc:chgData name="Hollie-Marie Barfoot (2405227)" userId="47f1ca02-b668-426f-97e1-59c70247fa43" providerId="ADAL" clId="{4163C082-7E07-43BA-88ED-C690131CB578}" dt="2026-01-12T11:48:59.179" v="5722" actId="27696"/>
        <pc:sldMkLst>
          <pc:docMk/>
          <pc:sldMk cId="1943121146" sldId="305"/>
        </pc:sldMkLst>
        <pc:spChg chg="mod">
          <ac:chgData name="Hollie-Marie Barfoot (2405227)" userId="47f1ca02-b668-426f-97e1-59c70247fa43" providerId="ADAL" clId="{4163C082-7E07-43BA-88ED-C690131CB578}" dt="2026-01-03T20:09:07.301" v="1914" actId="26606"/>
          <ac:spMkLst>
            <pc:docMk/>
            <pc:sldMk cId="1943121146" sldId="305"/>
            <ac:spMk id="2" creationId="{ADDAA978-D016-E55A-BEFB-536DD07DDC9F}"/>
          </ac:spMkLst>
        </pc:spChg>
        <pc:spChg chg="mod">
          <ac:chgData name="Hollie-Marie Barfoot (2405227)" userId="47f1ca02-b668-426f-97e1-59c70247fa43" providerId="ADAL" clId="{4163C082-7E07-43BA-88ED-C690131CB578}" dt="2026-01-03T20:09:07.301" v="1914" actId="26606"/>
          <ac:spMkLst>
            <pc:docMk/>
            <pc:sldMk cId="1943121146" sldId="305"/>
            <ac:spMk id="9" creationId="{250772D0-F5D3-968A-261F-515BBD5B1EB7}"/>
          </ac:spMkLst>
        </pc:spChg>
        <pc:spChg chg="add mod">
          <ac:chgData name="Hollie-Marie Barfoot (2405227)" userId="47f1ca02-b668-426f-97e1-59c70247fa43" providerId="ADAL" clId="{4163C082-7E07-43BA-88ED-C690131CB578}" dt="2026-01-10T19:59:49.054" v="2763" actId="1076"/>
          <ac:spMkLst>
            <pc:docMk/>
            <pc:sldMk cId="1943121146" sldId="305"/>
            <ac:spMk id="15" creationId="{7A38B1AD-B1CA-83DC-F67F-774E93689AED}"/>
          </ac:spMkLst>
        </pc:spChg>
        <pc:spChg chg="add mod">
          <ac:chgData name="Hollie-Marie Barfoot (2405227)" userId="47f1ca02-b668-426f-97e1-59c70247fa43" providerId="ADAL" clId="{4163C082-7E07-43BA-88ED-C690131CB578}" dt="2026-01-03T20:09:07.301" v="1914" actId="26606"/>
          <ac:spMkLst>
            <pc:docMk/>
            <pc:sldMk cId="1943121146" sldId="305"/>
            <ac:spMk id="19" creationId="{0075FE6B-8582-16A3-5C20-56A3CD7932C5}"/>
          </ac:spMkLst>
        </pc:spChg>
        <pc:picChg chg="add">
          <ac:chgData name="Hollie-Marie Barfoot (2405227)" userId="47f1ca02-b668-426f-97e1-59c70247fa43" providerId="ADAL" clId="{4163C082-7E07-43BA-88ED-C690131CB578}" dt="2026-01-03T20:09:07.301" v="1914" actId="26606"/>
          <ac:picMkLst>
            <pc:docMk/>
            <pc:sldMk cId="1943121146" sldId="305"/>
            <ac:picMk id="11" creationId="{08DFD707-59E6-4CEF-62C1-C7D34A9BD8F5}"/>
          </ac:picMkLst>
        </pc:picChg>
      </pc:sldChg>
      <pc:sldChg chg="addSp delSp modSp new mod ord modClrScheme addAnim chgLayout">
        <pc:chgData name="Hollie-Marie Barfoot (2405227)" userId="47f1ca02-b668-426f-97e1-59c70247fa43" providerId="ADAL" clId="{4163C082-7E07-43BA-88ED-C690131CB578}" dt="2026-01-12T11:48:31.754" v="5720" actId="27696"/>
        <pc:sldMkLst>
          <pc:docMk/>
          <pc:sldMk cId="3758645324" sldId="306"/>
        </pc:sldMkLst>
        <pc:spChg chg="mod">
          <ac:chgData name="Hollie-Marie Barfoot (2405227)" userId="47f1ca02-b668-426f-97e1-59c70247fa43" providerId="ADAL" clId="{4163C082-7E07-43BA-88ED-C690131CB578}" dt="2026-01-03T20:08:52.569" v="1913" actId="26606"/>
          <ac:spMkLst>
            <pc:docMk/>
            <pc:sldMk cId="3758645324" sldId="306"/>
            <ac:spMk id="2" creationId="{BAEE4FFA-73D9-773C-CC07-CA44C3518EC0}"/>
          </ac:spMkLst>
        </pc:spChg>
        <pc:spChg chg="mod">
          <ac:chgData name="Hollie-Marie Barfoot (2405227)" userId="47f1ca02-b668-426f-97e1-59c70247fa43" providerId="ADAL" clId="{4163C082-7E07-43BA-88ED-C690131CB578}" dt="2026-01-03T20:08:52.569" v="1913" actId="26606"/>
          <ac:spMkLst>
            <pc:docMk/>
            <pc:sldMk cId="3758645324" sldId="306"/>
            <ac:spMk id="9" creationId="{1F0EF359-E24D-383F-DBE3-1BE881155298}"/>
          </ac:spMkLst>
        </pc:spChg>
        <pc:spChg chg="add mod">
          <ac:chgData name="Hollie-Marie Barfoot (2405227)" userId="47f1ca02-b668-426f-97e1-59c70247fa43" providerId="ADAL" clId="{4163C082-7E07-43BA-88ED-C690131CB578}" dt="2026-01-10T20:04:15.112" v="3033" actId="14100"/>
          <ac:spMkLst>
            <pc:docMk/>
            <pc:sldMk cId="3758645324" sldId="306"/>
            <ac:spMk id="14" creationId="{A69E464F-1237-5366-6FB4-FC624F60E797}"/>
          </ac:spMkLst>
        </pc:spChg>
        <pc:picChg chg="add mod ord">
          <ac:chgData name="Hollie-Marie Barfoot (2405227)" userId="47f1ca02-b668-426f-97e1-59c70247fa43" providerId="ADAL" clId="{4163C082-7E07-43BA-88ED-C690131CB578}" dt="2026-01-10T18:06:57.593" v="2303" actId="931"/>
          <ac:picMkLst>
            <pc:docMk/>
            <pc:sldMk cId="3758645324" sldId="306"/>
            <ac:picMk id="3" creationId="{F4C71D92-CFEB-5D35-2CD9-C7691DF2F8F2}"/>
          </ac:picMkLst>
        </pc:picChg>
      </pc:sldChg>
      <pc:sldChg chg="addSp delSp modSp new mod modClrScheme addAnim chgLayout">
        <pc:chgData name="Hollie-Marie Barfoot (2405227)" userId="47f1ca02-b668-426f-97e1-59c70247fa43" providerId="ADAL" clId="{4163C082-7E07-43BA-88ED-C690131CB578}" dt="2026-01-12T11:49:12.130" v="5723" actId="27696"/>
        <pc:sldMkLst>
          <pc:docMk/>
          <pc:sldMk cId="219738814" sldId="307"/>
        </pc:sldMkLst>
        <pc:spChg chg="mod">
          <ac:chgData name="Hollie-Marie Barfoot (2405227)" userId="47f1ca02-b668-426f-97e1-59c70247fa43" providerId="ADAL" clId="{4163C082-7E07-43BA-88ED-C690131CB578}" dt="2026-01-10T19:11:06.378" v="2577" actId="26606"/>
          <ac:spMkLst>
            <pc:docMk/>
            <pc:sldMk cId="219738814" sldId="307"/>
            <ac:spMk id="2" creationId="{DE671321-CF16-4562-7225-447F21082425}"/>
          </ac:spMkLst>
        </pc:spChg>
        <pc:spChg chg="mod modVis">
          <ac:chgData name="Hollie-Marie Barfoot (2405227)" userId="47f1ca02-b668-426f-97e1-59c70247fa43" providerId="ADAL" clId="{4163C082-7E07-43BA-88ED-C690131CB578}" dt="2026-01-03T20:09:12.876" v="1915" actId="26606"/>
          <ac:spMkLst>
            <pc:docMk/>
            <pc:sldMk cId="219738814" sldId="307"/>
            <ac:spMk id="9" creationId="{5EC88991-D122-2800-12CD-DD67B49FBE05}"/>
          </ac:spMkLst>
        </pc:spChg>
        <pc:spChg chg="add mod">
          <ac:chgData name="Hollie-Marie Barfoot (2405227)" userId="47f1ca02-b668-426f-97e1-59c70247fa43" providerId="ADAL" clId="{4163C082-7E07-43BA-88ED-C690131CB578}" dt="2026-01-10T20:00:56.035" v="2834" actId="14100"/>
          <ac:spMkLst>
            <pc:docMk/>
            <pc:sldMk cId="219738814" sldId="307"/>
            <ac:spMk id="19" creationId="{7C6BC0E6-A0A0-7578-E273-59DA74A8A3F6}"/>
          </ac:spMkLst>
        </pc:spChg>
        <pc:spChg chg="add mod">
          <ac:chgData name="Hollie-Marie Barfoot (2405227)" userId="47f1ca02-b668-426f-97e1-59c70247fa43" providerId="ADAL" clId="{4163C082-7E07-43BA-88ED-C690131CB578}" dt="2026-01-10T19:11:06.378" v="2577" actId="26606"/>
          <ac:spMkLst>
            <pc:docMk/>
            <pc:sldMk cId="219738814" sldId="307"/>
            <ac:spMk id="23" creationId="{B07F59E9-F1A8-18FE-C276-16789DFAA752}"/>
          </ac:spMkLst>
        </pc:spChg>
        <pc:spChg chg="add mod">
          <ac:chgData name="Hollie-Marie Barfoot (2405227)" userId="47f1ca02-b668-426f-97e1-59c70247fa43" providerId="ADAL" clId="{4163C082-7E07-43BA-88ED-C690131CB578}" dt="2026-01-10T19:11:06.378" v="2577" actId="26606"/>
          <ac:spMkLst>
            <pc:docMk/>
            <pc:sldMk cId="219738814" sldId="307"/>
            <ac:spMk id="25" creationId="{3CD56488-C833-AD0C-6929-BD607F74E4AC}"/>
          </ac:spMkLst>
        </pc:spChg>
        <pc:picChg chg="add mod ord">
          <ac:chgData name="Hollie-Marie Barfoot (2405227)" userId="47f1ca02-b668-426f-97e1-59c70247fa43" providerId="ADAL" clId="{4163C082-7E07-43BA-88ED-C690131CB578}" dt="2026-01-10T19:11:06.378" v="2577" actId="26606"/>
          <ac:picMkLst>
            <pc:docMk/>
            <pc:sldMk cId="219738814" sldId="307"/>
            <ac:picMk id="3" creationId="{0CB4CD68-2135-FA66-99A9-C903DCF17835}"/>
          </ac:picMkLst>
        </pc:picChg>
      </pc:sldChg>
      <pc:sldChg chg="addSp delSp modSp new mod modClrScheme addAnim chgLayout">
        <pc:chgData name="Hollie-Marie Barfoot (2405227)" userId="47f1ca02-b668-426f-97e1-59c70247fa43" providerId="ADAL" clId="{4163C082-7E07-43BA-88ED-C690131CB578}" dt="2026-01-12T11:49:23.397" v="5724" actId="27696"/>
        <pc:sldMkLst>
          <pc:docMk/>
          <pc:sldMk cId="1141222381" sldId="308"/>
        </pc:sldMkLst>
        <pc:spChg chg="mod">
          <ac:chgData name="Hollie-Marie Barfoot (2405227)" userId="47f1ca02-b668-426f-97e1-59c70247fa43" providerId="ADAL" clId="{4163C082-7E07-43BA-88ED-C690131CB578}" dt="2026-01-10T20:34:00.508" v="3246" actId="26606"/>
          <ac:spMkLst>
            <pc:docMk/>
            <pc:sldMk cId="1141222381" sldId="308"/>
            <ac:spMk id="2" creationId="{A4292397-8130-2808-F191-61C47B1FEE15}"/>
          </ac:spMkLst>
        </pc:spChg>
        <pc:spChg chg="mod modVis">
          <ac:chgData name="Hollie-Marie Barfoot (2405227)" userId="47f1ca02-b668-426f-97e1-59c70247fa43" providerId="ADAL" clId="{4163C082-7E07-43BA-88ED-C690131CB578}" dt="2026-01-10T20:06:09.268" v="3038" actId="26606"/>
          <ac:spMkLst>
            <pc:docMk/>
            <pc:sldMk cId="1141222381" sldId="308"/>
            <ac:spMk id="9" creationId="{018C8E15-5816-606C-C8DB-CC703A987E52}"/>
          </ac:spMkLst>
        </pc:spChg>
        <pc:spChg chg="add mod ord">
          <ac:chgData name="Hollie-Marie Barfoot (2405227)" userId="47f1ca02-b668-426f-97e1-59c70247fa43" providerId="ADAL" clId="{4163C082-7E07-43BA-88ED-C690131CB578}" dt="2026-01-10T20:36:08.433" v="3388" actId="20577"/>
          <ac:spMkLst>
            <pc:docMk/>
            <pc:sldMk cId="1141222381" sldId="308"/>
            <ac:spMk id="30" creationId="{45EC7E07-1CD2-A402-E6A3-6F9393B21442}"/>
          </ac:spMkLst>
        </pc:spChg>
        <pc:spChg chg="add mod">
          <ac:chgData name="Hollie-Marie Barfoot (2405227)" userId="47f1ca02-b668-426f-97e1-59c70247fa43" providerId="ADAL" clId="{4163C082-7E07-43BA-88ED-C690131CB578}" dt="2026-01-10T20:34:00.508" v="3246" actId="26606"/>
          <ac:spMkLst>
            <pc:docMk/>
            <pc:sldMk cId="1141222381" sldId="308"/>
            <ac:spMk id="41" creationId="{3BB14544-4A93-3079-ECA9-53EEF4CB5A31}"/>
          </ac:spMkLst>
        </pc:spChg>
        <pc:picChg chg="add mod ord">
          <ac:chgData name="Hollie-Marie Barfoot (2405227)" userId="47f1ca02-b668-426f-97e1-59c70247fa43" providerId="ADAL" clId="{4163C082-7E07-43BA-88ED-C690131CB578}" dt="2026-01-10T20:34:00.508" v="3246" actId="26606"/>
          <ac:picMkLst>
            <pc:docMk/>
            <pc:sldMk cId="1141222381" sldId="308"/>
            <ac:picMk id="3" creationId="{592AA396-2618-B3F7-C608-C0D7359F5127}"/>
          </ac:picMkLst>
        </pc:picChg>
        <pc:picChg chg="add mod ord">
          <ac:chgData name="Hollie-Marie Barfoot (2405227)" userId="47f1ca02-b668-426f-97e1-59c70247fa43" providerId="ADAL" clId="{4163C082-7E07-43BA-88ED-C690131CB578}" dt="2026-01-10T20:34:32.069" v="3249" actId="931"/>
          <ac:picMkLst>
            <pc:docMk/>
            <pc:sldMk cId="1141222381" sldId="308"/>
            <ac:picMk id="4" creationId="{BEDCFAB1-4C44-1168-DDD4-3D0B5C3EED30}"/>
          </ac:picMkLst>
        </pc:picChg>
      </pc:sldChg>
      <pc:sldChg chg="addSp delSp modSp new mod modClrScheme addAnim chgLayout">
        <pc:chgData name="Hollie-Marie Barfoot (2405227)" userId="47f1ca02-b668-426f-97e1-59c70247fa43" providerId="ADAL" clId="{4163C082-7E07-43BA-88ED-C690131CB578}" dt="2026-01-12T11:49:34.043" v="5725" actId="27696"/>
        <pc:sldMkLst>
          <pc:docMk/>
          <pc:sldMk cId="1302682886" sldId="309"/>
        </pc:sldMkLst>
        <pc:spChg chg="mod">
          <ac:chgData name="Hollie-Marie Barfoot (2405227)" userId="47f1ca02-b668-426f-97e1-59c70247fa43" providerId="ADAL" clId="{4163C082-7E07-43BA-88ED-C690131CB578}" dt="2026-01-03T20:09:31.036" v="1917" actId="26606"/>
          <ac:spMkLst>
            <pc:docMk/>
            <pc:sldMk cId="1302682886" sldId="309"/>
            <ac:spMk id="2" creationId="{36457A21-383E-C946-E3B3-6FBC8A6079D4}"/>
          </ac:spMkLst>
        </pc:spChg>
        <pc:spChg chg="mod">
          <ac:chgData name="Hollie-Marie Barfoot (2405227)" userId="47f1ca02-b668-426f-97e1-59c70247fa43" providerId="ADAL" clId="{4163C082-7E07-43BA-88ED-C690131CB578}" dt="2026-01-03T20:09:31.036" v="1917" actId="26606"/>
          <ac:spMkLst>
            <pc:docMk/>
            <pc:sldMk cId="1302682886" sldId="309"/>
            <ac:spMk id="9" creationId="{B7452064-8FDD-CC6A-ADB6-7222A9459CD0}"/>
          </ac:spMkLst>
        </pc:spChg>
        <pc:spChg chg="add mod">
          <ac:chgData name="Hollie-Marie Barfoot (2405227)" userId="47f1ca02-b668-426f-97e1-59c70247fa43" providerId="ADAL" clId="{4163C082-7E07-43BA-88ED-C690131CB578}" dt="2026-01-11T20:27:41.414" v="4518" actId="20577"/>
          <ac:spMkLst>
            <pc:docMk/>
            <pc:sldMk cId="1302682886" sldId="309"/>
            <ac:spMk id="15" creationId="{484053BD-B400-B501-A2C3-F2BF82F2DEF2}"/>
          </ac:spMkLst>
        </pc:spChg>
        <pc:spChg chg="add mod">
          <ac:chgData name="Hollie-Marie Barfoot (2405227)" userId="47f1ca02-b668-426f-97e1-59c70247fa43" providerId="ADAL" clId="{4163C082-7E07-43BA-88ED-C690131CB578}" dt="2026-01-03T20:09:31.036" v="1917" actId="26606"/>
          <ac:spMkLst>
            <pc:docMk/>
            <pc:sldMk cId="1302682886" sldId="309"/>
            <ac:spMk id="19" creationId="{DCB8E7DB-81FD-7BF8-30CB-FDE362F516B4}"/>
          </ac:spMkLst>
        </pc:spChg>
        <pc:picChg chg="add">
          <ac:chgData name="Hollie-Marie Barfoot (2405227)" userId="47f1ca02-b668-426f-97e1-59c70247fa43" providerId="ADAL" clId="{4163C082-7E07-43BA-88ED-C690131CB578}" dt="2026-01-03T20:09:31.036" v="1917" actId="26606"/>
          <ac:picMkLst>
            <pc:docMk/>
            <pc:sldMk cId="1302682886" sldId="309"/>
            <ac:picMk id="11" creationId="{2CAAF396-B755-7FF6-850E-F8805E6D58D3}"/>
          </ac:picMkLst>
        </pc:picChg>
      </pc:sldChg>
      <pc:sldChg chg="addSp delSp modSp new mod modClrScheme addAnim chgLayout">
        <pc:chgData name="Hollie-Marie Barfoot (2405227)" userId="47f1ca02-b668-426f-97e1-59c70247fa43" providerId="ADAL" clId="{4163C082-7E07-43BA-88ED-C690131CB578}" dt="2026-01-12T11:49:47.245" v="5726" actId="27696"/>
        <pc:sldMkLst>
          <pc:docMk/>
          <pc:sldMk cId="1891050959" sldId="310"/>
        </pc:sldMkLst>
        <pc:spChg chg="mod">
          <ac:chgData name="Hollie-Marie Barfoot (2405227)" userId="47f1ca02-b668-426f-97e1-59c70247fa43" providerId="ADAL" clId="{4163C082-7E07-43BA-88ED-C690131CB578}" dt="2026-01-03T20:09:38.299" v="1918" actId="26606"/>
          <ac:spMkLst>
            <pc:docMk/>
            <pc:sldMk cId="1891050959" sldId="310"/>
            <ac:spMk id="2" creationId="{881EE835-BB36-CC9E-4264-E57A50DBCB19}"/>
          </ac:spMkLst>
        </pc:spChg>
        <pc:spChg chg="mod">
          <ac:chgData name="Hollie-Marie Barfoot (2405227)" userId="47f1ca02-b668-426f-97e1-59c70247fa43" providerId="ADAL" clId="{4163C082-7E07-43BA-88ED-C690131CB578}" dt="2026-01-03T20:09:38.299" v="1918" actId="26606"/>
          <ac:spMkLst>
            <pc:docMk/>
            <pc:sldMk cId="1891050959" sldId="310"/>
            <ac:spMk id="9" creationId="{C7ED6276-F9AC-AFD9-8E62-70EA4EC799E0}"/>
          </ac:spMkLst>
        </pc:spChg>
        <pc:spChg chg="add mod">
          <ac:chgData name="Hollie-Marie Barfoot (2405227)" userId="47f1ca02-b668-426f-97e1-59c70247fa43" providerId="ADAL" clId="{4163C082-7E07-43BA-88ED-C690131CB578}" dt="2026-01-11T21:27:30.289" v="4630" actId="20577"/>
          <ac:spMkLst>
            <pc:docMk/>
            <pc:sldMk cId="1891050959" sldId="310"/>
            <ac:spMk id="15" creationId="{30873FAF-EA12-EB72-17A9-30C978C87AAD}"/>
          </ac:spMkLst>
        </pc:spChg>
        <pc:spChg chg="add mod">
          <ac:chgData name="Hollie-Marie Barfoot (2405227)" userId="47f1ca02-b668-426f-97e1-59c70247fa43" providerId="ADAL" clId="{4163C082-7E07-43BA-88ED-C690131CB578}" dt="2026-01-03T20:09:38.299" v="1918" actId="26606"/>
          <ac:spMkLst>
            <pc:docMk/>
            <pc:sldMk cId="1891050959" sldId="310"/>
            <ac:spMk id="19" creationId="{FD9CCF30-8B13-29CE-14EF-7E862F80CD40}"/>
          </ac:spMkLst>
        </pc:spChg>
        <pc:picChg chg="add">
          <ac:chgData name="Hollie-Marie Barfoot (2405227)" userId="47f1ca02-b668-426f-97e1-59c70247fa43" providerId="ADAL" clId="{4163C082-7E07-43BA-88ED-C690131CB578}" dt="2026-01-03T20:09:38.299" v="1918" actId="26606"/>
          <ac:picMkLst>
            <pc:docMk/>
            <pc:sldMk cId="1891050959" sldId="310"/>
            <ac:picMk id="11" creationId="{6C5280FB-68AD-B97A-6F36-88E4DEDABBD2}"/>
          </ac:picMkLst>
        </pc:picChg>
      </pc:sldChg>
      <pc:sldChg chg="addSp delSp modSp new mod modClrScheme addAnim chgLayout">
        <pc:chgData name="Hollie-Marie Barfoot (2405227)" userId="47f1ca02-b668-426f-97e1-59c70247fa43" providerId="ADAL" clId="{4163C082-7E07-43BA-88ED-C690131CB578}" dt="2026-01-12T11:50:24.871" v="5727" actId="27696"/>
        <pc:sldMkLst>
          <pc:docMk/>
          <pc:sldMk cId="1480344626" sldId="311"/>
        </pc:sldMkLst>
        <pc:spChg chg="mod">
          <ac:chgData name="Hollie-Marie Barfoot (2405227)" userId="47f1ca02-b668-426f-97e1-59c70247fa43" providerId="ADAL" clId="{4163C082-7E07-43BA-88ED-C690131CB578}" dt="2026-01-11T23:15:42.520" v="4787" actId="14100"/>
          <ac:spMkLst>
            <pc:docMk/>
            <pc:sldMk cId="1480344626" sldId="311"/>
            <ac:spMk id="2" creationId="{8731C9DD-6D12-85C0-3C4C-E8105F1404C0}"/>
          </ac:spMkLst>
        </pc:spChg>
        <pc:spChg chg="del">
          <ac:chgData name="Hollie-Marie Barfoot (2405227)" userId="47f1ca02-b668-426f-97e1-59c70247fa43" providerId="ADAL" clId="{4163C082-7E07-43BA-88ED-C690131CB578}" dt="2026-01-11T23:13:55.676" v="4631" actId="26606"/>
          <ac:spMkLst>
            <pc:docMk/>
            <pc:sldMk cId="1480344626" sldId="311"/>
            <ac:spMk id="3" creationId="{9E8DDEA3-9504-9FD7-DB58-DD6F5EFDE465}"/>
          </ac:spMkLst>
        </pc:spChg>
        <pc:spChg chg="del">
          <ac:chgData name="Hollie-Marie Barfoot (2405227)" userId="47f1ca02-b668-426f-97e1-59c70247fa43" providerId="ADAL" clId="{4163C082-7E07-43BA-88ED-C690131CB578}" dt="2026-01-11T23:13:55.676" v="4631" actId="26606"/>
          <ac:spMkLst>
            <pc:docMk/>
            <pc:sldMk cId="1480344626" sldId="311"/>
            <ac:spMk id="4" creationId="{11136DCF-FDE1-35F5-725A-FC3F80CFEAB0}"/>
          </ac:spMkLst>
        </pc:spChg>
        <pc:spChg chg="del">
          <ac:chgData name="Hollie-Marie Barfoot (2405227)" userId="47f1ca02-b668-426f-97e1-59c70247fa43" providerId="ADAL" clId="{4163C082-7E07-43BA-88ED-C690131CB578}" dt="2026-01-11T23:13:55.676" v="4631" actId="26606"/>
          <ac:spMkLst>
            <pc:docMk/>
            <pc:sldMk cId="1480344626" sldId="311"/>
            <ac:spMk id="5" creationId="{D22E7BE8-660D-BCEE-C1D4-68C5EC420636}"/>
          </ac:spMkLst>
        </pc:spChg>
        <pc:spChg chg="del">
          <ac:chgData name="Hollie-Marie Barfoot (2405227)" userId="47f1ca02-b668-426f-97e1-59c70247fa43" providerId="ADAL" clId="{4163C082-7E07-43BA-88ED-C690131CB578}" dt="2026-01-11T23:13:55.676" v="4631" actId="26606"/>
          <ac:spMkLst>
            <pc:docMk/>
            <pc:sldMk cId="1480344626" sldId="311"/>
            <ac:spMk id="6" creationId="{5F27A435-1888-3690-8065-5D09A9E7EA3F}"/>
          </ac:spMkLst>
        </pc:spChg>
        <pc:spChg chg="mod modVis">
          <ac:chgData name="Hollie-Marie Barfoot (2405227)" userId="47f1ca02-b668-426f-97e1-59c70247fa43" providerId="ADAL" clId="{4163C082-7E07-43BA-88ED-C690131CB578}" dt="2026-01-11T23:13:55.676" v="4631" actId="26606"/>
          <ac:spMkLst>
            <pc:docMk/>
            <pc:sldMk cId="1480344626" sldId="311"/>
            <ac:spMk id="9" creationId="{6AEEC3BF-7A2C-F608-488F-ADFC0FB07EB1}"/>
          </ac:spMkLst>
        </pc:spChg>
        <pc:spChg chg="add mod">
          <ac:chgData name="Hollie-Marie Barfoot (2405227)" userId="47f1ca02-b668-426f-97e1-59c70247fa43" providerId="ADAL" clId="{4163C082-7E07-43BA-88ED-C690131CB578}" dt="2026-01-11T23:17:21.556" v="4795" actId="14100"/>
          <ac:spMkLst>
            <pc:docMk/>
            <pc:sldMk cId="1480344626" sldId="311"/>
            <ac:spMk id="14" creationId="{54414BD0-43BE-C4C4-4451-2033F6E8C31A}"/>
          </ac:spMkLst>
        </pc:spChg>
        <pc:spChg chg="add del mod">
          <ac:chgData name="Hollie-Marie Barfoot (2405227)" userId="47f1ca02-b668-426f-97e1-59c70247fa43" providerId="ADAL" clId="{4163C082-7E07-43BA-88ED-C690131CB578}" dt="2026-01-11T23:16:59.034" v="4794" actId="931"/>
          <ac:spMkLst>
            <pc:docMk/>
            <pc:sldMk cId="1480344626" sldId="311"/>
            <ac:spMk id="16" creationId="{B67C7E40-5148-DC61-5573-E6DE17043EEF}"/>
          </ac:spMkLst>
        </pc:spChg>
        <pc:picChg chg="add mod ord">
          <ac:chgData name="Hollie-Marie Barfoot (2405227)" userId="47f1ca02-b668-426f-97e1-59c70247fa43" providerId="ADAL" clId="{4163C082-7E07-43BA-88ED-C690131CB578}" dt="2026-01-11T23:16:59.034" v="4794" actId="931"/>
          <ac:picMkLst>
            <pc:docMk/>
            <pc:sldMk cId="1480344626" sldId="311"/>
            <ac:picMk id="7" creationId="{15A40D32-FA53-23B0-78AE-1E3B7863DB41}"/>
          </ac:picMkLst>
        </pc:picChg>
      </pc:sldChg>
      <pc:sldChg chg="addSp delSp modSp new del mod modClrScheme chgLayout">
        <pc:chgData name="Hollie-Marie Barfoot (2405227)" userId="47f1ca02-b668-426f-97e1-59c70247fa43" providerId="ADAL" clId="{4163C082-7E07-43BA-88ED-C690131CB578}" dt="2026-01-12T11:06:28.104" v="4796" actId="2696"/>
        <pc:sldMkLst>
          <pc:docMk/>
          <pc:sldMk cId="2551368554" sldId="312"/>
        </pc:sldMkLst>
      </pc:sldChg>
      <pc:sldChg chg="delSp modSp new mod ord">
        <pc:chgData name="Hollie-Marie Barfoot (2405227)" userId="47f1ca02-b668-426f-97e1-59c70247fa43" providerId="ADAL" clId="{4163C082-7E07-43BA-88ED-C690131CB578}" dt="2026-01-12T11:40:07.552" v="5225" actId="14100"/>
        <pc:sldMkLst>
          <pc:docMk/>
          <pc:sldMk cId="286397658" sldId="313"/>
        </pc:sldMkLst>
        <pc:spChg chg="mod">
          <ac:chgData name="Hollie-Marie Barfoot (2405227)" userId="47f1ca02-b668-426f-97e1-59c70247fa43" providerId="ADAL" clId="{4163C082-7E07-43BA-88ED-C690131CB578}" dt="2026-01-03T20:08:12.686" v="1907" actId="20577"/>
          <ac:spMkLst>
            <pc:docMk/>
            <pc:sldMk cId="286397658" sldId="313"/>
            <ac:spMk id="2" creationId="{A505129D-615D-3416-D1EF-672DA961A640}"/>
          </ac:spMkLst>
        </pc:spChg>
        <pc:spChg chg="mod">
          <ac:chgData name="Hollie-Marie Barfoot (2405227)" userId="47f1ca02-b668-426f-97e1-59c70247fa43" providerId="ADAL" clId="{4163C082-7E07-43BA-88ED-C690131CB578}" dt="2026-01-12T11:40:07.552" v="5225" actId="14100"/>
          <ac:spMkLst>
            <pc:docMk/>
            <pc:sldMk cId="286397658" sldId="313"/>
            <ac:spMk id="4" creationId="{5AF31055-6A84-CA30-58A4-DC9C4D143D57}"/>
          </ac:spMkLst>
        </pc:spChg>
      </pc:sldChg>
      <pc:sldChg chg="addSp delSp modSp new mod ord addAnim">
        <pc:chgData name="Hollie-Marie Barfoot (2405227)" userId="47f1ca02-b668-426f-97e1-59c70247fa43" providerId="ADAL" clId="{4163C082-7E07-43BA-88ED-C690131CB578}" dt="2026-01-12T11:51:44.678" v="5728" actId="27696"/>
        <pc:sldMkLst>
          <pc:docMk/>
          <pc:sldMk cId="694693371" sldId="314"/>
        </pc:sldMkLst>
        <pc:spChg chg="mod">
          <ac:chgData name="Hollie-Marie Barfoot (2405227)" userId="47f1ca02-b668-426f-97e1-59c70247fa43" providerId="ADAL" clId="{4163C082-7E07-43BA-88ED-C690131CB578}" dt="2026-01-12T11:24:59.532" v="4831" actId="1076"/>
          <ac:spMkLst>
            <pc:docMk/>
            <pc:sldMk cId="694693371" sldId="314"/>
            <ac:spMk id="2" creationId="{D4BE25F5-7A0E-A0D9-45AC-45C9E47769C9}"/>
          </ac:spMkLst>
        </pc:spChg>
        <pc:spChg chg="mod">
          <ac:chgData name="Hollie-Marie Barfoot (2405227)" userId="47f1ca02-b668-426f-97e1-59c70247fa43" providerId="ADAL" clId="{4163C082-7E07-43BA-88ED-C690131CB578}" dt="2026-01-12T11:27:00.355" v="4966" actId="255"/>
          <ac:spMkLst>
            <pc:docMk/>
            <pc:sldMk cId="694693371" sldId="314"/>
            <ac:spMk id="3" creationId="{0E67A6BE-ED50-60E2-86D6-535FA3D3005E}"/>
          </ac:spMkLst>
        </pc:spChg>
        <pc:spChg chg="del">
          <ac:chgData name="Hollie-Marie Barfoot (2405227)" userId="47f1ca02-b668-426f-97e1-59c70247fa43" providerId="ADAL" clId="{4163C082-7E07-43BA-88ED-C690131CB578}" dt="2026-01-12T11:28:07.463" v="4967" actId="931"/>
          <ac:spMkLst>
            <pc:docMk/>
            <pc:sldMk cId="694693371" sldId="314"/>
            <ac:spMk id="4" creationId="{98BB9F9C-E432-B0FC-6D77-194943BF9059}"/>
          </ac:spMkLst>
        </pc:spChg>
        <pc:picChg chg="add mod ord">
          <ac:chgData name="Hollie-Marie Barfoot (2405227)" userId="47f1ca02-b668-426f-97e1-59c70247fa43" providerId="ADAL" clId="{4163C082-7E07-43BA-88ED-C690131CB578}" dt="2026-01-12T11:28:07.463" v="4967" actId="931"/>
          <ac:picMkLst>
            <pc:docMk/>
            <pc:sldMk cId="694693371" sldId="314"/>
            <ac:picMk id="5" creationId="{87F6552A-BF04-46A3-7CDD-0464E989024A}"/>
          </ac:picMkLst>
        </pc:picChg>
      </pc:sldChg>
      <pc:sldChg chg="delSp modSp new mod">
        <pc:chgData name="Hollie-Marie Barfoot (2405227)" userId="47f1ca02-b668-426f-97e1-59c70247fa43" providerId="ADAL" clId="{4163C082-7E07-43BA-88ED-C690131CB578}" dt="2026-01-12T11:39:53.411" v="5223" actId="14100"/>
        <pc:sldMkLst>
          <pc:docMk/>
          <pc:sldMk cId="195821063" sldId="315"/>
        </pc:sldMkLst>
        <pc:spChg chg="mod">
          <ac:chgData name="Hollie-Marie Barfoot (2405227)" userId="47f1ca02-b668-426f-97e1-59c70247fa43" providerId="ADAL" clId="{4163C082-7E07-43BA-88ED-C690131CB578}" dt="2026-01-12T11:38:06.021" v="5169" actId="20577"/>
          <ac:spMkLst>
            <pc:docMk/>
            <pc:sldMk cId="195821063" sldId="315"/>
            <ac:spMk id="2" creationId="{8CB48138-9B60-0459-7717-E0265C0462F1}"/>
          </ac:spMkLst>
        </pc:spChg>
        <pc:spChg chg="del">
          <ac:chgData name="Hollie-Marie Barfoot (2405227)" userId="47f1ca02-b668-426f-97e1-59c70247fa43" providerId="ADAL" clId="{4163C082-7E07-43BA-88ED-C690131CB578}" dt="2026-01-12T11:37:55.711" v="5139" actId="478"/>
          <ac:spMkLst>
            <pc:docMk/>
            <pc:sldMk cId="195821063" sldId="315"/>
            <ac:spMk id="3" creationId="{82A1B3FB-788C-0E66-3821-91D8FA1898EE}"/>
          </ac:spMkLst>
        </pc:spChg>
        <pc:spChg chg="mod">
          <ac:chgData name="Hollie-Marie Barfoot (2405227)" userId="47f1ca02-b668-426f-97e1-59c70247fa43" providerId="ADAL" clId="{4163C082-7E07-43BA-88ED-C690131CB578}" dt="2026-01-12T11:39:53.411" v="5223" actId="14100"/>
          <ac:spMkLst>
            <pc:docMk/>
            <pc:sldMk cId="195821063" sldId="315"/>
            <ac:spMk id="4" creationId="{83136C5D-9F0D-B3EC-CB8D-BB232562DDDD}"/>
          </ac:spMkLst>
        </pc:spChg>
        <pc:spChg chg="del">
          <ac:chgData name="Hollie-Marie Barfoot (2405227)" userId="47f1ca02-b668-426f-97e1-59c70247fa43" providerId="ADAL" clId="{4163C082-7E07-43BA-88ED-C690131CB578}" dt="2026-01-12T11:37:52.638" v="5138" actId="478"/>
          <ac:spMkLst>
            <pc:docMk/>
            <pc:sldMk cId="195821063" sldId="315"/>
            <ac:spMk id="5" creationId="{501DA3D9-E644-C8E8-B147-B02169EBC42C}"/>
          </ac:spMkLst>
        </pc:spChg>
        <pc:spChg chg="del">
          <ac:chgData name="Hollie-Marie Barfoot (2405227)" userId="47f1ca02-b668-426f-97e1-59c70247fa43" providerId="ADAL" clId="{4163C082-7E07-43BA-88ED-C690131CB578}" dt="2026-01-12T11:37:50.776" v="5137" actId="478"/>
          <ac:spMkLst>
            <pc:docMk/>
            <pc:sldMk cId="195821063" sldId="315"/>
            <ac:spMk id="6" creationId="{7C9722B9-B352-C4BB-3C24-256785DF7B12}"/>
          </ac:spMkLst>
        </pc:spChg>
        <pc:spChg chg="del">
          <ac:chgData name="Hollie-Marie Barfoot (2405227)" userId="47f1ca02-b668-426f-97e1-59c70247fa43" providerId="ADAL" clId="{4163C082-7E07-43BA-88ED-C690131CB578}" dt="2026-01-12T11:38:10.890" v="5170" actId="478"/>
          <ac:spMkLst>
            <pc:docMk/>
            <pc:sldMk cId="195821063" sldId="315"/>
            <ac:spMk id="7" creationId="{7A9C0868-1F56-61A6-BE20-599E317EF34F}"/>
          </ac:spMkLst>
        </pc:spChg>
        <pc:spChg chg="del">
          <ac:chgData name="Hollie-Marie Barfoot (2405227)" userId="47f1ca02-b668-426f-97e1-59c70247fa43" providerId="ADAL" clId="{4163C082-7E07-43BA-88ED-C690131CB578}" dt="2026-01-12T11:38:12.608" v="5171" actId="478"/>
          <ac:spMkLst>
            <pc:docMk/>
            <pc:sldMk cId="195821063" sldId="315"/>
            <ac:spMk id="8" creationId="{9245F818-32B5-D7E3-9FD7-AF9C44EE0E6C}"/>
          </ac:spMkLst>
        </pc:spChg>
      </pc:sldChg>
      <pc:sldChg chg="delSp modSp new mod">
        <pc:chgData name="Hollie-Marie Barfoot (2405227)" userId="47f1ca02-b668-426f-97e1-59c70247fa43" providerId="ADAL" clId="{4163C082-7E07-43BA-88ED-C690131CB578}" dt="2026-01-12T11:39:39.359" v="5220" actId="20577"/>
        <pc:sldMkLst>
          <pc:docMk/>
          <pc:sldMk cId="1651521598" sldId="316"/>
        </pc:sldMkLst>
        <pc:spChg chg="mod">
          <ac:chgData name="Hollie-Marie Barfoot (2405227)" userId="47f1ca02-b668-426f-97e1-59c70247fa43" providerId="ADAL" clId="{4163C082-7E07-43BA-88ED-C690131CB578}" dt="2026-01-12T11:39:39.359" v="5220" actId="20577"/>
          <ac:spMkLst>
            <pc:docMk/>
            <pc:sldMk cId="1651521598" sldId="316"/>
            <ac:spMk id="2" creationId="{6FE1ABCA-722B-F870-80E4-1C94EE666650}"/>
          </ac:spMkLst>
        </pc:spChg>
        <pc:spChg chg="del">
          <ac:chgData name="Hollie-Marie Barfoot (2405227)" userId="47f1ca02-b668-426f-97e1-59c70247fa43" providerId="ADAL" clId="{4163C082-7E07-43BA-88ED-C690131CB578}" dt="2026-01-12T11:39:02.951" v="5180" actId="478"/>
          <ac:spMkLst>
            <pc:docMk/>
            <pc:sldMk cId="1651521598" sldId="316"/>
            <ac:spMk id="3" creationId="{B2BA7874-AECA-DB49-2504-C5ADFB422DC4}"/>
          </ac:spMkLst>
        </pc:spChg>
        <pc:spChg chg="mod">
          <ac:chgData name="Hollie-Marie Barfoot (2405227)" userId="47f1ca02-b668-426f-97e1-59c70247fa43" providerId="ADAL" clId="{4163C082-7E07-43BA-88ED-C690131CB578}" dt="2026-01-12T11:39:26.575" v="5192" actId="255"/>
          <ac:spMkLst>
            <pc:docMk/>
            <pc:sldMk cId="1651521598" sldId="316"/>
            <ac:spMk id="4" creationId="{D1EFC4D6-A6AA-B647-CC47-41AFA94ED74D}"/>
          </ac:spMkLst>
        </pc:spChg>
        <pc:spChg chg="del">
          <ac:chgData name="Hollie-Marie Barfoot (2405227)" userId="47f1ca02-b668-426f-97e1-59c70247fa43" providerId="ADAL" clId="{4163C082-7E07-43BA-88ED-C690131CB578}" dt="2026-01-12T11:39:01.609" v="5179" actId="478"/>
          <ac:spMkLst>
            <pc:docMk/>
            <pc:sldMk cId="1651521598" sldId="316"/>
            <ac:spMk id="5" creationId="{FB070D92-25CE-6F7F-779B-C54BBB719344}"/>
          </ac:spMkLst>
        </pc:spChg>
        <pc:spChg chg="del">
          <ac:chgData name="Hollie-Marie Barfoot (2405227)" userId="47f1ca02-b668-426f-97e1-59c70247fa43" providerId="ADAL" clId="{4163C082-7E07-43BA-88ED-C690131CB578}" dt="2026-01-12T11:39:00.674" v="5178" actId="478"/>
          <ac:spMkLst>
            <pc:docMk/>
            <pc:sldMk cId="1651521598" sldId="316"/>
            <ac:spMk id="6" creationId="{A4E81EE4-4BFE-7B45-6BF4-9AA438A9CBAB}"/>
          </ac:spMkLst>
        </pc:spChg>
        <pc:spChg chg="del">
          <ac:chgData name="Hollie-Marie Barfoot (2405227)" userId="47f1ca02-b668-426f-97e1-59c70247fa43" providerId="ADAL" clId="{4163C082-7E07-43BA-88ED-C690131CB578}" dt="2026-01-12T11:39:04.637" v="5181" actId="478"/>
          <ac:spMkLst>
            <pc:docMk/>
            <pc:sldMk cId="1651521598" sldId="316"/>
            <ac:spMk id="7" creationId="{7FA4D803-A2D3-353D-BEC1-9AAB4001F247}"/>
          </ac:spMkLst>
        </pc:spChg>
        <pc:spChg chg="del">
          <ac:chgData name="Hollie-Marie Barfoot (2405227)" userId="47f1ca02-b668-426f-97e1-59c70247fa43" providerId="ADAL" clId="{4163C082-7E07-43BA-88ED-C690131CB578}" dt="2026-01-12T11:39:05.618" v="5182" actId="478"/>
          <ac:spMkLst>
            <pc:docMk/>
            <pc:sldMk cId="1651521598" sldId="316"/>
            <ac:spMk id="8" creationId="{8B6028A5-DA38-F840-452E-742468DE69B1}"/>
          </ac:spMkLst>
        </pc:spChg>
      </pc:sldChg>
      <pc:sldChg chg="delSp modSp new mod">
        <pc:chgData name="Hollie-Marie Barfoot (2405227)" userId="47f1ca02-b668-426f-97e1-59c70247fa43" providerId="ADAL" clId="{4163C082-7E07-43BA-88ED-C690131CB578}" dt="2026-01-12T11:45:57.467" v="5706" actId="20577"/>
        <pc:sldMkLst>
          <pc:docMk/>
          <pc:sldMk cId="2944125967" sldId="317"/>
        </pc:sldMkLst>
        <pc:spChg chg="mod">
          <ac:chgData name="Hollie-Marie Barfoot (2405227)" userId="47f1ca02-b668-426f-97e1-59c70247fa43" providerId="ADAL" clId="{4163C082-7E07-43BA-88ED-C690131CB578}" dt="2026-01-12T11:45:57.467" v="5706" actId="20577"/>
          <ac:spMkLst>
            <pc:docMk/>
            <pc:sldMk cId="2944125967" sldId="317"/>
            <ac:spMk id="2" creationId="{B11FC9A1-74D0-4625-84A2-EC446C409BD0}"/>
          </ac:spMkLst>
        </pc:spChg>
        <pc:spChg chg="del">
          <ac:chgData name="Hollie-Marie Barfoot (2405227)" userId="47f1ca02-b668-426f-97e1-59c70247fa43" providerId="ADAL" clId="{4163C082-7E07-43BA-88ED-C690131CB578}" dt="2026-01-12T11:42:07.609" v="5231" actId="478"/>
          <ac:spMkLst>
            <pc:docMk/>
            <pc:sldMk cId="2944125967" sldId="317"/>
            <ac:spMk id="3" creationId="{E6BCFF7F-33E6-FCE4-B12F-06B541A05EE0}"/>
          </ac:spMkLst>
        </pc:spChg>
        <pc:spChg chg="mod">
          <ac:chgData name="Hollie-Marie Barfoot (2405227)" userId="47f1ca02-b668-426f-97e1-59c70247fa43" providerId="ADAL" clId="{4163C082-7E07-43BA-88ED-C690131CB578}" dt="2026-01-12T11:45:53.627" v="5704" actId="20577"/>
          <ac:spMkLst>
            <pc:docMk/>
            <pc:sldMk cId="2944125967" sldId="317"/>
            <ac:spMk id="4" creationId="{F585D05C-C7DB-22A8-B515-3FAEA760657A}"/>
          </ac:spMkLst>
        </pc:spChg>
        <pc:spChg chg="del">
          <ac:chgData name="Hollie-Marie Barfoot (2405227)" userId="47f1ca02-b668-426f-97e1-59c70247fa43" providerId="ADAL" clId="{4163C082-7E07-43BA-88ED-C690131CB578}" dt="2026-01-12T11:42:00.304" v="5227" actId="478"/>
          <ac:spMkLst>
            <pc:docMk/>
            <pc:sldMk cId="2944125967" sldId="317"/>
            <ac:spMk id="5" creationId="{717A81D6-839E-2092-4247-EBC35E36E660}"/>
          </ac:spMkLst>
        </pc:spChg>
        <pc:spChg chg="del">
          <ac:chgData name="Hollie-Marie Barfoot (2405227)" userId="47f1ca02-b668-426f-97e1-59c70247fa43" providerId="ADAL" clId="{4163C082-7E07-43BA-88ED-C690131CB578}" dt="2026-01-12T11:42:01.564" v="5228" actId="478"/>
          <ac:spMkLst>
            <pc:docMk/>
            <pc:sldMk cId="2944125967" sldId="317"/>
            <ac:spMk id="6" creationId="{2171F50E-8225-5A3C-CEAD-B5DF609588E0}"/>
          </ac:spMkLst>
        </pc:spChg>
        <pc:spChg chg="del">
          <ac:chgData name="Hollie-Marie Barfoot (2405227)" userId="47f1ca02-b668-426f-97e1-59c70247fa43" providerId="ADAL" clId="{4163C082-7E07-43BA-88ED-C690131CB578}" dt="2026-01-12T11:42:04.287" v="5230" actId="478"/>
          <ac:spMkLst>
            <pc:docMk/>
            <pc:sldMk cId="2944125967" sldId="317"/>
            <ac:spMk id="7" creationId="{AB89EA06-D4B3-B56F-3CA9-1FB5C074F87C}"/>
          </ac:spMkLst>
        </pc:spChg>
        <pc:spChg chg="del">
          <ac:chgData name="Hollie-Marie Barfoot (2405227)" userId="47f1ca02-b668-426f-97e1-59c70247fa43" providerId="ADAL" clId="{4163C082-7E07-43BA-88ED-C690131CB578}" dt="2026-01-12T11:42:02.936" v="5229" actId="478"/>
          <ac:spMkLst>
            <pc:docMk/>
            <pc:sldMk cId="2944125967" sldId="317"/>
            <ac:spMk id="8" creationId="{17FC8BCC-1051-1481-343E-63764782C23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D67ED0-6EEA-48F6-A9C1-BE754AABC76A}" type="doc">
      <dgm:prSet loTypeId="urn:microsoft.com/office/officeart/2017/3/layout/HorizontalPathTimeline#2" loCatId="other" qsTypeId="urn:microsoft.com/office/officeart/2005/8/quickstyle/simple1" qsCatId="simple" csTypeId="urn:microsoft.com/office/officeart/2005/8/colors/accent1_2" csCatId="accent1" phldr="1"/>
      <dgm:spPr/>
      <dgm:t>
        <a:bodyPr rtlCol="0"/>
        <a:lstStyle/>
        <a:p>
          <a:pPr rtl="0"/>
          <a:endParaRPr lang="en-GB"/>
        </a:p>
      </dgm:t>
    </dgm:pt>
    <dgm:pt modelId="{AE62509E-8FD5-4BC0-8484-49407DA07B2D}">
      <dgm:prSet phldrT="[Text]"/>
      <dgm:spPr/>
      <dgm:t>
        <a:bodyPr rtlCol="0"/>
        <a:lstStyle/>
        <a:p>
          <a:pPr rtl="0">
            <a:lnSpc>
              <a:spcPct val="100000"/>
            </a:lnSpc>
            <a:spcAft>
              <a:spcPts val="0"/>
            </a:spcAft>
          </a:pPr>
          <a:r>
            <a:rPr lang="en-GB" spc="100" dirty="0">
              <a:solidFill>
                <a:schemeClr val="tx1"/>
              </a:solidFill>
            </a:rPr>
            <a:t>3</a:t>
          </a:r>
          <a:r>
            <a:rPr lang="en-GB" spc="100" baseline="30000" dirty="0">
              <a:solidFill>
                <a:schemeClr val="tx1"/>
              </a:solidFill>
            </a:rPr>
            <a:t>rd</a:t>
          </a:r>
          <a:r>
            <a:rPr lang="en-GB" spc="100" dirty="0">
              <a:solidFill>
                <a:schemeClr val="tx1"/>
              </a:solidFill>
            </a:rPr>
            <a:t> Jan</a:t>
          </a:r>
        </a:p>
      </dgm:t>
    </dgm:pt>
    <dgm:pt modelId="{8F2C679D-77AF-46F9-9ACE-1E1D440B1883}" type="parTrans" cxnId="{B681E0E7-0B3A-4DB8-BF19-F9AE0E1C787B}">
      <dgm:prSet/>
      <dgm:spPr/>
      <dgm:t>
        <a:bodyPr rtlCol="0"/>
        <a:lstStyle/>
        <a:p>
          <a:pPr rtl="0"/>
          <a:endParaRPr lang="en-GB">
            <a:solidFill>
              <a:schemeClr val="tx1"/>
            </a:solidFill>
          </a:endParaRPr>
        </a:p>
      </dgm:t>
    </dgm:pt>
    <dgm:pt modelId="{5C2CB4AF-F88D-4FBE-A40E-0CC048A23B9E}" type="sibTrans" cxnId="{B681E0E7-0B3A-4DB8-BF19-F9AE0E1C787B}">
      <dgm:prSet/>
      <dgm:spPr/>
      <dgm:t>
        <a:bodyPr rtlCol="0"/>
        <a:lstStyle/>
        <a:p>
          <a:pPr rtl="0"/>
          <a:endParaRPr lang="en-GB">
            <a:solidFill>
              <a:schemeClr val="tx1"/>
            </a:solidFill>
          </a:endParaRPr>
        </a:p>
      </dgm:t>
    </dgm:pt>
    <dgm:pt modelId="{54A260F9-80FA-4E2A-BE87-2C0670B83857}">
      <dgm:prSet phldrT="[Text]" custT="1"/>
      <dgm:spPr/>
      <dgm:t>
        <a:bodyPr rtlCol="0"/>
        <a:lstStyle/>
        <a:p>
          <a:pPr rtl="0">
            <a:lnSpc>
              <a:spcPct val="90000"/>
            </a:lnSpc>
            <a:spcAft>
              <a:spcPts val="0"/>
            </a:spcAft>
            <a:buFont typeface="Arial" panose="020B0604020202020204" pitchFamily="34" charset="0"/>
            <a:buChar char="•"/>
          </a:pPr>
          <a:r>
            <a:rPr lang="en-GB" sz="1100" spc="100" baseline="0" dirty="0">
              <a:solidFill>
                <a:schemeClr val="tx1"/>
              </a:solidFill>
            </a:rPr>
            <a:t>Created presentation, started research. </a:t>
          </a:r>
        </a:p>
      </dgm:t>
    </dgm:pt>
    <dgm:pt modelId="{3E4E3177-8F1B-40ED-B20A-6A6F0041E180}" type="parTrans" cxnId="{0D49E980-DE7B-46C8-A240-0AF3E38E1055}">
      <dgm:prSet/>
      <dgm:spPr/>
      <dgm:t>
        <a:bodyPr rtlCol="0"/>
        <a:lstStyle/>
        <a:p>
          <a:pPr rtl="0"/>
          <a:endParaRPr lang="en-GB">
            <a:solidFill>
              <a:schemeClr val="tx1"/>
            </a:solidFill>
          </a:endParaRPr>
        </a:p>
      </dgm:t>
    </dgm:pt>
    <dgm:pt modelId="{BA9E60E0-CF2E-4096-A9F4-556713DB9AE4}" type="sibTrans" cxnId="{0D49E980-DE7B-46C8-A240-0AF3E38E1055}">
      <dgm:prSet/>
      <dgm:spPr/>
      <dgm:t>
        <a:bodyPr rtlCol="0"/>
        <a:lstStyle/>
        <a:p>
          <a:pPr rtl="0"/>
          <a:endParaRPr lang="en-GB">
            <a:solidFill>
              <a:schemeClr val="tx1"/>
            </a:solidFill>
          </a:endParaRPr>
        </a:p>
      </dgm:t>
    </dgm:pt>
    <dgm:pt modelId="{20928AAA-F457-4A09-8AAC-A82210983FBE}">
      <dgm:prSet phldrT="[Text]"/>
      <dgm:spPr/>
      <dgm:t>
        <a:bodyPr rtlCol="0"/>
        <a:lstStyle/>
        <a:p>
          <a:pPr rtl="0">
            <a:lnSpc>
              <a:spcPct val="100000"/>
            </a:lnSpc>
            <a:spcAft>
              <a:spcPts val="0"/>
            </a:spcAft>
          </a:pPr>
          <a:r>
            <a:rPr lang="en-GB" spc="100" dirty="0">
              <a:solidFill>
                <a:schemeClr val="tx1"/>
              </a:solidFill>
            </a:rPr>
            <a:t>6</a:t>
          </a:r>
          <a:r>
            <a:rPr lang="en-GB" spc="100" baseline="30000" dirty="0">
              <a:solidFill>
                <a:schemeClr val="tx1"/>
              </a:solidFill>
            </a:rPr>
            <a:t>th</a:t>
          </a:r>
          <a:r>
            <a:rPr lang="en-GB" spc="100" dirty="0">
              <a:solidFill>
                <a:schemeClr val="tx1"/>
              </a:solidFill>
            </a:rPr>
            <a:t> Jan </a:t>
          </a:r>
        </a:p>
      </dgm:t>
    </dgm:pt>
    <dgm:pt modelId="{915085CE-2C78-4B64-8FF4-E48DB7BD55D2}" type="parTrans" cxnId="{BA476174-221B-4A3D-B4E2-5FCC084B59D3}">
      <dgm:prSet/>
      <dgm:spPr/>
      <dgm:t>
        <a:bodyPr rtlCol="0"/>
        <a:lstStyle/>
        <a:p>
          <a:pPr rtl="0"/>
          <a:endParaRPr lang="en-GB">
            <a:solidFill>
              <a:schemeClr val="tx1"/>
            </a:solidFill>
          </a:endParaRPr>
        </a:p>
      </dgm:t>
    </dgm:pt>
    <dgm:pt modelId="{EB5D5454-A5E9-4E37-B514-DFC5324A66C0}" type="sibTrans" cxnId="{BA476174-221B-4A3D-B4E2-5FCC084B59D3}">
      <dgm:prSet/>
      <dgm:spPr/>
      <dgm:t>
        <a:bodyPr rtlCol="0"/>
        <a:lstStyle/>
        <a:p>
          <a:pPr rtl="0"/>
          <a:endParaRPr lang="en-GB">
            <a:solidFill>
              <a:schemeClr val="tx1"/>
            </a:solidFill>
          </a:endParaRPr>
        </a:p>
      </dgm:t>
    </dgm:pt>
    <dgm:pt modelId="{9C6534A9-4C27-4998-80A5-DF23882CAE25}">
      <dgm:prSet phldrT="[Text]" custT="1"/>
      <dgm:spPr/>
      <dgm:t>
        <a:bodyPr rtlCol="0"/>
        <a:lstStyle/>
        <a:p>
          <a:pPr rtl="0">
            <a:lnSpc>
              <a:spcPct val="90000"/>
            </a:lnSpc>
            <a:spcAft>
              <a:spcPts val="0"/>
            </a:spcAft>
            <a:buFont typeface="Arial" panose="020B0604020202020204" pitchFamily="34" charset="0"/>
            <a:buChar char="•"/>
          </a:pPr>
          <a:r>
            <a:rPr lang="en-GB" sz="1100" spc="100" baseline="0" dirty="0">
              <a:solidFill>
                <a:schemeClr val="tx1"/>
              </a:solidFill>
            </a:rPr>
            <a:t>Created my plan, completed slides, added pictures.</a:t>
          </a:r>
        </a:p>
      </dgm:t>
    </dgm:pt>
    <dgm:pt modelId="{0AA7231B-9394-4732-A7BE-3EB3CF2F8D70}" type="parTrans" cxnId="{82290D4D-2346-4E6C-B254-B9EAA4D01A23}">
      <dgm:prSet/>
      <dgm:spPr/>
      <dgm:t>
        <a:bodyPr rtlCol="0"/>
        <a:lstStyle/>
        <a:p>
          <a:pPr rtl="0"/>
          <a:endParaRPr lang="en-GB">
            <a:solidFill>
              <a:schemeClr val="tx1"/>
            </a:solidFill>
          </a:endParaRPr>
        </a:p>
      </dgm:t>
    </dgm:pt>
    <dgm:pt modelId="{83B69D46-737C-4589-B359-6BD9DD58BC91}" type="sibTrans" cxnId="{82290D4D-2346-4E6C-B254-B9EAA4D01A23}">
      <dgm:prSet/>
      <dgm:spPr/>
      <dgm:t>
        <a:bodyPr rtlCol="0"/>
        <a:lstStyle/>
        <a:p>
          <a:pPr rtl="0"/>
          <a:endParaRPr lang="en-GB">
            <a:solidFill>
              <a:schemeClr val="tx1"/>
            </a:solidFill>
          </a:endParaRPr>
        </a:p>
      </dgm:t>
    </dgm:pt>
    <dgm:pt modelId="{03738E35-4243-4E7D-A93F-C07DA3901E78}">
      <dgm:prSet phldrT="[Text]"/>
      <dgm:spPr/>
      <dgm:t>
        <a:bodyPr rtlCol="0"/>
        <a:lstStyle/>
        <a:p>
          <a:pPr rtl="0">
            <a:lnSpc>
              <a:spcPct val="100000"/>
            </a:lnSpc>
            <a:spcAft>
              <a:spcPts val="0"/>
            </a:spcAft>
          </a:pPr>
          <a:r>
            <a:rPr lang="en-GB" spc="100" dirty="0">
              <a:solidFill>
                <a:schemeClr val="tx1"/>
              </a:solidFill>
            </a:rPr>
            <a:t>10</a:t>
          </a:r>
          <a:r>
            <a:rPr lang="en-GB" spc="100" baseline="30000" dirty="0">
              <a:solidFill>
                <a:schemeClr val="tx1"/>
              </a:solidFill>
            </a:rPr>
            <a:t>th</a:t>
          </a:r>
          <a:r>
            <a:rPr lang="en-GB" spc="100" dirty="0">
              <a:solidFill>
                <a:schemeClr val="tx1"/>
              </a:solidFill>
            </a:rPr>
            <a:t> Jan</a:t>
          </a:r>
        </a:p>
      </dgm:t>
    </dgm:pt>
    <dgm:pt modelId="{DABBAF6C-D1C9-42E1-B928-5ACDE3D21AB0}" type="parTrans" cxnId="{E41AD5BE-76F3-4A9E-8059-7FC968661703}">
      <dgm:prSet/>
      <dgm:spPr/>
      <dgm:t>
        <a:bodyPr rtlCol="0"/>
        <a:lstStyle/>
        <a:p>
          <a:pPr rtl="0"/>
          <a:endParaRPr lang="en-GB">
            <a:solidFill>
              <a:schemeClr val="tx1"/>
            </a:solidFill>
          </a:endParaRPr>
        </a:p>
      </dgm:t>
    </dgm:pt>
    <dgm:pt modelId="{6BF5896A-A334-45B0-B451-09159F55B184}" type="sibTrans" cxnId="{E41AD5BE-76F3-4A9E-8059-7FC968661703}">
      <dgm:prSet/>
      <dgm:spPr/>
      <dgm:t>
        <a:bodyPr rtlCol="0"/>
        <a:lstStyle/>
        <a:p>
          <a:pPr rtl="0"/>
          <a:endParaRPr lang="en-GB">
            <a:solidFill>
              <a:schemeClr val="tx1"/>
            </a:solidFill>
          </a:endParaRPr>
        </a:p>
      </dgm:t>
    </dgm:pt>
    <dgm:pt modelId="{34C8CD19-04E2-4488-965F-DC841C470D45}">
      <dgm:prSet phldrT="[Text]" custT="1"/>
      <dgm:spPr/>
      <dgm:t>
        <a:bodyPr rtlCol="0"/>
        <a:lstStyle/>
        <a:p>
          <a:pPr rtl="0">
            <a:lnSpc>
              <a:spcPct val="90000"/>
            </a:lnSpc>
            <a:spcAft>
              <a:spcPts val="0"/>
            </a:spcAft>
            <a:buFont typeface="Arial" panose="020B0604020202020204" pitchFamily="34" charset="0"/>
            <a:buChar char="•"/>
          </a:pPr>
          <a:r>
            <a:rPr lang="en-GB" sz="1100" spc="150" baseline="0" dirty="0">
              <a:solidFill>
                <a:schemeClr val="tx1"/>
              </a:solidFill>
            </a:rPr>
            <a:t>Started adding information onto slides, completing ref list alongside it, started to create a script. </a:t>
          </a:r>
        </a:p>
      </dgm:t>
    </dgm:pt>
    <dgm:pt modelId="{CD5F7DE2-2AD1-4CE8-AAC7-AD9C8E180CEA}" type="parTrans" cxnId="{07030C4E-4D62-4240-B10F-E41B801C763E}">
      <dgm:prSet/>
      <dgm:spPr/>
      <dgm:t>
        <a:bodyPr rtlCol="0"/>
        <a:lstStyle/>
        <a:p>
          <a:pPr rtl="0"/>
          <a:endParaRPr lang="en-GB">
            <a:solidFill>
              <a:schemeClr val="tx1"/>
            </a:solidFill>
          </a:endParaRPr>
        </a:p>
      </dgm:t>
    </dgm:pt>
    <dgm:pt modelId="{7CE5955C-EC28-4D1B-9459-0C5458B1797D}" type="sibTrans" cxnId="{07030C4E-4D62-4240-B10F-E41B801C763E}">
      <dgm:prSet/>
      <dgm:spPr/>
      <dgm:t>
        <a:bodyPr rtlCol="0"/>
        <a:lstStyle/>
        <a:p>
          <a:pPr rtl="0"/>
          <a:endParaRPr lang="en-GB">
            <a:solidFill>
              <a:schemeClr val="tx1"/>
            </a:solidFill>
          </a:endParaRPr>
        </a:p>
      </dgm:t>
    </dgm:pt>
    <dgm:pt modelId="{962BFD33-E216-4331-BBD8-38EEDAB2E2C0}">
      <dgm:prSet phldrT="[Text]"/>
      <dgm:spPr/>
      <dgm:t>
        <a:bodyPr rtlCol="0"/>
        <a:lstStyle/>
        <a:p>
          <a:pPr rtl="0">
            <a:lnSpc>
              <a:spcPct val="90000"/>
            </a:lnSpc>
            <a:spcAft>
              <a:spcPts val="0"/>
            </a:spcAft>
            <a:buFont typeface="Arial" panose="020B0604020202020204" pitchFamily="34" charset="0"/>
            <a:buChar char="•"/>
          </a:pPr>
          <a:r>
            <a:rPr lang="en-GB" spc="100" dirty="0">
              <a:solidFill>
                <a:schemeClr val="tx1"/>
              </a:solidFill>
            </a:rPr>
            <a:t>11</a:t>
          </a:r>
          <a:r>
            <a:rPr lang="en-GB" spc="100" baseline="30000" dirty="0">
              <a:solidFill>
                <a:schemeClr val="tx1"/>
              </a:solidFill>
            </a:rPr>
            <a:t>th</a:t>
          </a:r>
          <a:r>
            <a:rPr lang="en-GB" spc="100" dirty="0">
              <a:solidFill>
                <a:schemeClr val="tx1"/>
              </a:solidFill>
            </a:rPr>
            <a:t> Jan </a:t>
          </a:r>
        </a:p>
      </dgm:t>
    </dgm:pt>
    <dgm:pt modelId="{AB5F98BE-C987-462F-85E3-90E8BE69A319}" type="parTrans" cxnId="{D77C3B5C-C13D-41B7-AA50-BE60CD5D3FAD}">
      <dgm:prSet/>
      <dgm:spPr/>
      <dgm:t>
        <a:bodyPr rtlCol="0"/>
        <a:lstStyle/>
        <a:p>
          <a:pPr rtl="0"/>
          <a:endParaRPr lang="en-GB">
            <a:solidFill>
              <a:schemeClr val="tx1"/>
            </a:solidFill>
          </a:endParaRPr>
        </a:p>
      </dgm:t>
    </dgm:pt>
    <dgm:pt modelId="{FF557E39-8331-4155-901F-701688C4CCAD}" type="sibTrans" cxnId="{D77C3B5C-C13D-41B7-AA50-BE60CD5D3FAD}">
      <dgm:prSet/>
      <dgm:spPr/>
      <dgm:t>
        <a:bodyPr rtlCol="0"/>
        <a:lstStyle/>
        <a:p>
          <a:pPr rtl="0"/>
          <a:endParaRPr lang="en-GB">
            <a:solidFill>
              <a:schemeClr val="tx1"/>
            </a:solidFill>
          </a:endParaRPr>
        </a:p>
      </dgm:t>
    </dgm:pt>
    <dgm:pt modelId="{4B075034-3129-4DD5-98D7-318F326739CC}">
      <dgm:prSet phldrT="[Text]"/>
      <dgm:spPr/>
      <dgm:t>
        <a:bodyPr rtlCol="0"/>
        <a:lstStyle/>
        <a:p>
          <a:pPr rtl="0">
            <a:lnSpc>
              <a:spcPct val="90000"/>
            </a:lnSpc>
            <a:spcAft>
              <a:spcPts val="0"/>
            </a:spcAft>
            <a:buFont typeface="Arial" panose="020B0604020202020204" pitchFamily="34" charset="0"/>
            <a:buChar char="•"/>
          </a:pPr>
          <a:r>
            <a:rPr lang="en-GB" spc="100" dirty="0">
              <a:solidFill>
                <a:schemeClr val="tx1"/>
              </a:solidFill>
            </a:rPr>
            <a:t>12</a:t>
          </a:r>
          <a:r>
            <a:rPr lang="en-GB" spc="100" baseline="30000" dirty="0">
              <a:solidFill>
                <a:schemeClr val="tx1"/>
              </a:solidFill>
            </a:rPr>
            <a:t>th</a:t>
          </a:r>
          <a:r>
            <a:rPr lang="en-GB" spc="100" dirty="0">
              <a:solidFill>
                <a:schemeClr val="tx1"/>
              </a:solidFill>
            </a:rPr>
            <a:t> Jan</a:t>
          </a:r>
        </a:p>
      </dgm:t>
    </dgm:pt>
    <dgm:pt modelId="{ACA0AE6F-8D87-4F61-8D3E-12FC4D4132DA}" type="parTrans" cxnId="{3FFF5DC7-0983-4794-B4CB-F1F2D9CE51EC}">
      <dgm:prSet/>
      <dgm:spPr/>
      <dgm:t>
        <a:bodyPr rtlCol="0"/>
        <a:lstStyle/>
        <a:p>
          <a:pPr rtl="0"/>
          <a:endParaRPr lang="en-GB">
            <a:solidFill>
              <a:schemeClr val="tx1"/>
            </a:solidFill>
          </a:endParaRPr>
        </a:p>
      </dgm:t>
    </dgm:pt>
    <dgm:pt modelId="{4F1D94B4-1627-4363-B86E-DD3281EE398D}" type="sibTrans" cxnId="{3FFF5DC7-0983-4794-B4CB-F1F2D9CE51EC}">
      <dgm:prSet/>
      <dgm:spPr/>
      <dgm:t>
        <a:bodyPr rtlCol="0"/>
        <a:lstStyle/>
        <a:p>
          <a:pPr rtl="0"/>
          <a:endParaRPr lang="en-GB">
            <a:solidFill>
              <a:schemeClr val="tx1"/>
            </a:solidFill>
          </a:endParaRPr>
        </a:p>
      </dgm:t>
    </dgm:pt>
    <dgm:pt modelId="{B296910E-5EDD-40B6-9F5C-49436E692D0A}">
      <dgm:prSet custT="1"/>
      <dgm:spPr/>
      <dgm:t>
        <a:bodyPr rtlCol="0"/>
        <a:lstStyle/>
        <a:p>
          <a:pPr rtl="0">
            <a:buFont typeface="Arial" panose="020B0604020202020204" pitchFamily="34" charset="0"/>
            <a:buChar char="•"/>
          </a:pPr>
          <a:r>
            <a:rPr lang="en-GB" sz="1100" spc="100" baseline="0" dirty="0">
              <a:solidFill>
                <a:schemeClr val="tx1"/>
              </a:solidFill>
            </a:rPr>
            <a:t>Finalised research and inputting information onto slides, finalised ref list too. </a:t>
          </a:r>
        </a:p>
      </dgm:t>
    </dgm:pt>
    <dgm:pt modelId="{911B340C-3486-4299-920E-5DB640C4EDC9}" type="parTrans" cxnId="{047969A5-710C-4C0E-B61E-734F166269A0}">
      <dgm:prSet/>
      <dgm:spPr/>
      <dgm:t>
        <a:bodyPr rtlCol="0"/>
        <a:lstStyle/>
        <a:p>
          <a:pPr rtl="0"/>
          <a:endParaRPr lang="en-GB">
            <a:solidFill>
              <a:schemeClr val="tx1"/>
            </a:solidFill>
          </a:endParaRPr>
        </a:p>
      </dgm:t>
    </dgm:pt>
    <dgm:pt modelId="{33A0507C-F24C-416A-8E94-DB84555D29CB}" type="sibTrans" cxnId="{047969A5-710C-4C0E-B61E-734F166269A0}">
      <dgm:prSet/>
      <dgm:spPr/>
      <dgm:t>
        <a:bodyPr rtlCol="0"/>
        <a:lstStyle/>
        <a:p>
          <a:pPr rtl="0"/>
          <a:endParaRPr lang="en-GB">
            <a:solidFill>
              <a:schemeClr val="tx1"/>
            </a:solidFill>
          </a:endParaRPr>
        </a:p>
      </dgm:t>
    </dgm:pt>
    <dgm:pt modelId="{1080EDDF-ADDC-4DF2-8E5F-F49A7CF611ED}">
      <dgm:prSet custT="1"/>
      <dgm:spPr/>
      <dgm:t>
        <a:bodyPr rtlCol="0"/>
        <a:lstStyle/>
        <a:p>
          <a:pPr rtl="0">
            <a:buFont typeface="Arial" panose="020B0604020202020204" pitchFamily="34" charset="0"/>
            <a:buChar char="•"/>
          </a:pPr>
          <a:r>
            <a:rPr lang="en-GB" sz="1100" b="0" i="0" spc="100" dirty="0">
              <a:solidFill>
                <a:schemeClr val="tx1"/>
              </a:solidFill>
            </a:rPr>
            <a:t>Final touches, making sure everything is correct and in place. </a:t>
          </a:r>
          <a:endParaRPr lang="en-GB" sz="1100" spc="100" baseline="0" dirty="0">
            <a:solidFill>
              <a:schemeClr val="tx1"/>
            </a:solidFill>
          </a:endParaRPr>
        </a:p>
      </dgm:t>
    </dgm:pt>
    <dgm:pt modelId="{8583E403-5FDD-4D7C-B9B3-0CD49AFEBACE}" type="parTrans" cxnId="{0DE29C93-78F2-43AA-B58C-7715B6F0EBD8}">
      <dgm:prSet/>
      <dgm:spPr/>
      <dgm:t>
        <a:bodyPr rtlCol="0"/>
        <a:lstStyle/>
        <a:p>
          <a:pPr rtl="0"/>
          <a:endParaRPr lang="en-GB">
            <a:solidFill>
              <a:schemeClr val="tx1"/>
            </a:solidFill>
          </a:endParaRPr>
        </a:p>
      </dgm:t>
    </dgm:pt>
    <dgm:pt modelId="{4C9E55B0-B04E-4552-BC60-A9DA24745302}" type="sibTrans" cxnId="{0DE29C93-78F2-43AA-B58C-7715B6F0EBD8}">
      <dgm:prSet/>
      <dgm:spPr/>
      <dgm:t>
        <a:bodyPr rtlCol="0"/>
        <a:lstStyle/>
        <a:p>
          <a:pPr rtl="0"/>
          <a:endParaRPr lang="en-GB">
            <a:solidFill>
              <a:schemeClr val="tx1"/>
            </a:solidFill>
          </a:endParaRPr>
        </a:p>
      </dgm:t>
    </dgm:pt>
    <dgm:pt modelId="{93C358AC-5BA0-4CB6-B22F-1B95FA53D0F3}" type="pres">
      <dgm:prSet presAssocID="{44D67ED0-6EEA-48F6-A9C1-BE754AABC76A}" presName="root" presStyleCnt="0">
        <dgm:presLayoutVars>
          <dgm:chMax/>
          <dgm:chPref/>
          <dgm:dir/>
          <dgm:animLvl val="lvl"/>
        </dgm:presLayoutVars>
      </dgm:prSet>
      <dgm:spPr/>
    </dgm:pt>
    <dgm:pt modelId="{9F83E70B-EE6D-407B-8E1F-FE26817B3B1D}" type="pres">
      <dgm:prSet presAssocID="{44D67ED0-6EEA-48F6-A9C1-BE754AABC76A}" presName="divider" presStyleLbl="asst0" presStyleIdx="0" presStyleCnt="1"/>
      <dgm:spPr>
        <a:solidFill>
          <a:schemeClr val="accent3"/>
        </a:solidFill>
        <a:ln>
          <a:noFill/>
        </a:ln>
      </dgm:spPr>
    </dgm:pt>
    <dgm:pt modelId="{EE6F6E1A-AC88-44BD-8034-0C2734A7943C}" type="pres">
      <dgm:prSet presAssocID="{44D67ED0-6EEA-48F6-A9C1-BE754AABC76A}" presName="nodes" presStyleCnt="0">
        <dgm:presLayoutVars>
          <dgm:chMax/>
          <dgm:chPref/>
          <dgm:animLvl val="lvl"/>
        </dgm:presLayoutVars>
      </dgm:prSet>
      <dgm:spPr/>
    </dgm:pt>
    <dgm:pt modelId="{27CC3FEA-4989-4FE6-A03A-48D0F90DB146}" type="pres">
      <dgm:prSet presAssocID="{AE62509E-8FD5-4BC0-8484-49407DA07B2D}" presName="composite" presStyleCnt="0"/>
      <dgm:spPr/>
    </dgm:pt>
    <dgm:pt modelId="{B3AC6DBE-85B6-4AF3-BADF-7E1E82B735CC}" type="pres">
      <dgm:prSet presAssocID="{AE62509E-8FD5-4BC0-8484-49407DA07B2D}" presName="ConnectorPoint" presStyleLbl="fgAcc1" presStyleIdx="0" presStyleCnt="5"/>
      <dgm:spPr>
        <a:ln>
          <a:noFill/>
        </a:ln>
      </dgm:spPr>
    </dgm:pt>
    <dgm:pt modelId="{EAA550E8-D286-40B4-9B20-40DE0FCA02CE}" type="pres">
      <dgm:prSet presAssocID="{AE62509E-8FD5-4BC0-8484-49407DA07B2D}" presName="ConnectLine" presStyleLbl="alignNode1" presStyleIdx="0"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13B6FF8E-261C-4941-9C10-4D13C6F1D5E7}" type="pres">
      <dgm:prSet presAssocID="{AE62509E-8FD5-4BC0-8484-49407DA07B2D}" presName="FlexibleEmptyPlaceHolder" presStyleCnt="0"/>
      <dgm:spPr/>
    </dgm:pt>
    <dgm:pt modelId="{408DCC00-CC60-4F76-9C61-F00E7DBFC778}" type="pres">
      <dgm:prSet presAssocID="{AE62509E-8FD5-4BC0-8484-49407DA07B2D}" presName="L2TextContainer" presStyleLbl="bgAcc1" presStyleIdx="0" presStyleCnt="5" custScaleX="98025" custLinFactNeighborX="-7160">
        <dgm:presLayoutVars>
          <dgm:chMax val="0"/>
          <dgm:chPref val="0"/>
          <dgm:bulletEnabled val="1"/>
        </dgm:presLayoutVars>
      </dgm:prSet>
      <dgm:spPr/>
    </dgm:pt>
    <dgm:pt modelId="{5C96A5F5-16B2-4AEA-9591-B66C220F4A65}" type="pres">
      <dgm:prSet presAssocID="{AE62509E-8FD5-4BC0-8484-49407DA07B2D}" presName="L1TextContainer" presStyleLbl="revTx" presStyleIdx="0" presStyleCnt="5" custLinFactNeighborX="-8075">
        <dgm:presLayoutVars>
          <dgm:chMax val="1"/>
          <dgm:chPref val="1"/>
          <dgm:bulletEnabled val="1"/>
        </dgm:presLayoutVars>
      </dgm:prSet>
      <dgm:spPr/>
    </dgm:pt>
    <dgm:pt modelId="{22931EBF-FF0E-4476-B965-7C4CFFC57D5D}" type="pres">
      <dgm:prSet presAssocID="{AE62509E-8FD5-4BC0-8484-49407DA07B2D}" presName="EmptyPlaceHolder" presStyleCnt="0"/>
      <dgm:spPr/>
    </dgm:pt>
    <dgm:pt modelId="{E3B24336-549D-49F0-9359-D66050EB5874}" type="pres">
      <dgm:prSet presAssocID="{5C2CB4AF-F88D-4FBE-A40E-0CC048A23B9E}" presName="spaceBetweenRectangles" presStyleCnt="0"/>
      <dgm:spPr/>
    </dgm:pt>
    <dgm:pt modelId="{8BD40F87-7EF8-4BE4-972F-FA3FE5A18736}" type="pres">
      <dgm:prSet presAssocID="{20928AAA-F457-4A09-8AAC-A82210983FBE}" presName="composite" presStyleCnt="0"/>
      <dgm:spPr/>
    </dgm:pt>
    <dgm:pt modelId="{F34C40A7-6131-4EF1-9887-E7EEA86D1562}" type="pres">
      <dgm:prSet presAssocID="{20928AAA-F457-4A09-8AAC-A82210983FBE}" presName="ConnectorPoint" presStyleLbl="fgAcc1" presStyleIdx="1" presStyleCnt="5"/>
      <dgm:spPr>
        <a:ln>
          <a:noFill/>
        </a:ln>
      </dgm:spPr>
    </dgm:pt>
    <dgm:pt modelId="{14186A17-7B9F-4674-AD57-FF0C87A3CB32}" type="pres">
      <dgm:prSet presAssocID="{20928AAA-F457-4A09-8AAC-A82210983FBE}" presName="ConnectLine" presStyleLbl="alignNode1" presStyleIdx="1"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975F3CEC-6BAC-4EFC-B44F-278583CEC78C}" type="pres">
      <dgm:prSet presAssocID="{20928AAA-F457-4A09-8AAC-A82210983FBE}" presName="FlexibleEmptyPlaceHolder" presStyleCnt="0"/>
      <dgm:spPr/>
    </dgm:pt>
    <dgm:pt modelId="{3A73CBFE-397D-467A-A65B-E19FAB2953BB}" type="pres">
      <dgm:prSet presAssocID="{20928AAA-F457-4A09-8AAC-A82210983FBE}" presName="L2TextContainer" presStyleLbl="bgAcc1" presStyleIdx="1" presStyleCnt="5" custScaleX="108133" custLinFactNeighborX="-13302">
        <dgm:presLayoutVars>
          <dgm:chMax val="0"/>
          <dgm:chPref val="0"/>
          <dgm:bulletEnabled val="1"/>
        </dgm:presLayoutVars>
      </dgm:prSet>
      <dgm:spPr/>
    </dgm:pt>
    <dgm:pt modelId="{730471FC-8FAF-49B2-8F42-63D391F759BE}" type="pres">
      <dgm:prSet presAssocID="{20928AAA-F457-4A09-8AAC-A82210983FBE}" presName="L1TextContainer" presStyleLbl="revTx" presStyleIdx="1" presStyleCnt="5" custLinFactNeighborX="-14631">
        <dgm:presLayoutVars>
          <dgm:chMax val="1"/>
          <dgm:chPref val="1"/>
          <dgm:bulletEnabled val="1"/>
        </dgm:presLayoutVars>
      </dgm:prSet>
      <dgm:spPr/>
    </dgm:pt>
    <dgm:pt modelId="{E5B7BEAE-1C65-4A3E-9D69-CA6F92F97FF3}" type="pres">
      <dgm:prSet presAssocID="{20928AAA-F457-4A09-8AAC-A82210983FBE}" presName="EmptyPlaceHolder" presStyleCnt="0"/>
      <dgm:spPr/>
    </dgm:pt>
    <dgm:pt modelId="{1BC83304-6330-4FF6-994A-D02AC933FCB6}" type="pres">
      <dgm:prSet presAssocID="{EB5D5454-A5E9-4E37-B514-DFC5324A66C0}" presName="spaceBetweenRectangles" presStyleCnt="0"/>
      <dgm:spPr/>
    </dgm:pt>
    <dgm:pt modelId="{8D6C0F72-35C7-4FDF-BDAC-4FF565A33A17}" type="pres">
      <dgm:prSet presAssocID="{03738E35-4243-4E7D-A93F-C07DA3901E78}" presName="composite" presStyleCnt="0"/>
      <dgm:spPr/>
    </dgm:pt>
    <dgm:pt modelId="{79B0CEDC-0005-4ACE-AB25-DB9533DC85C2}" type="pres">
      <dgm:prSet presAssocID="{03738E35-4243-4E7D-A93F-C07DA3901E78}" presName="ConnectorPoint" presStyleLbl="fgAcc1" presStyleIdx="2" presStyleCnt="5"/>
      <dgm:spPr>
        <a:ln>
          <a:noFill/>
        </a:ln>
      </dgm:spPr>
    </dgm:pt>
    <dgm:pt modelId="{F1C3FD7B-71E0-4012-B7CE-2C80433ED975}" type="pres">
      <dgm:prSet presAssocID="{03738E35-4243-4E7D-A93F-C07DA3901E78}" presName="ConnectLine" presStyleLbl="alignNode1" presStyleIdx="2"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8D7DE9DA-72BE-42E6-8909-E3D0EB4CA475}" type="pres">
      <dgm:prSet presAssocID="{03738E35-4243-4E7D-A93F-C07DA3901E78}" presName="FlexibleEmptyPlaceHolder" presStyleCnt="0"/>
      <dgm:spPr/>
    </dgm:pt>
    <dgm:pt modelId="{2467EBEC-ACAC-4EF4-B856-39067B4D928B}" type="pres">
      <dgm:prSet presAssocID="{03738E35-4243-4E7D-A93F-C07DA3901E78}" presName="L2TextContainer" presStyleLbl="bgAcc1" presStyleIdx="2" presStyleCnt="5" custScaleX="103785" custLinFactNeighborX="-1001">
        <dgm:presLayoutVars>
          <dgm:chMax val="0"/>
          <dgm:chPref val="0"/>
          <dgm:bulletEnabled val="1"/>
        </dgm:presLayoutVars>
      </dgm:prSet>
      <dgm:spPr/>
    </dgm:pt>
    <dgm:pt modelId="{7605329C-2B32-4CD7-9B69-1B3DAB88562E}" type="pres">
      <dgm:prSet presAssocID="{03738E35-4243-4E7D-A93F-C07DA3901E78}" presName="L1TextContainer" presStyleLbl="revTx" presStyleIdx="2" presStyleCnt="5" custLinFactNeighborX="-11968">
        <dgm:presLayoutVars>
          <dgm:chMax val="1"/>
          <dgm:chPref val="1"/>
          <dgm:bulletEnabled val="1"/>
        </dgm:presLayoutVars>
      </dgm:prSet>
      <dgm:spPr/>
    </dgm:pt>
    <dgm:pt modelId="{E4D18DE3-4D68-4CCA-A662-044FD68AA3B7}" type="pres">
      <dgm:prSet presAssocID="{03738E35-4243-4E7D-A93F-C07DA3901E78}" presName="EmptyPlaceHolder" presStyleCnt="0"/>
      <dgm:spPr/>
    </dgm:pt>
    <dgm:pt modelId="{77D7097C-1EDE-4274-97C6-BE5F0924C39C}" type="pres">
      <dgm:prSet presAssocID="{6BF5896A-A334-45B0-B451-09159F55B184}" presName="spaceBetweenRectangles" presStyleCnt="0"/>
      <dgm:spPr/>
    </dgm:pt>
    <dgm:pt modelId="{DA0D1A8F-1D92-476F-972C-E82839B78B96}" type="pres">
      <dgm:prSet presAssocID="{962BFD33-E216-4331-BBD8-38EEDAB2E2C0}" presName="composite" presStyleCnt="0"/>
      <dgm:spPr/>
    </dgm:pt>
    <dgm:pt modelId="{A72D3A03-5E34-4B13-9747-5EFFE003B8C1}" type="pres">
      <dgm:prSet presAssocID="{962BFD33-E216-4331-BBD8-38EEDAB2E2C0}" presName="ConnectorPoint" presStyleLbl="fgAcc1" presStyleIdx="3" presStyleCnt="5"/>
      <dgm:spPr>
        <a:ln>
          <a:noFill/>
        </a:ln>
      </dgm:spPr>
    </dgm:pt>
    <dgm:pt modelId="{EB9D58D6-E34B-4990-86E2-B1CAE3536A29}" type="pres">
      <dgm:prSet presAssocID="{962BFD33-E216-4331-BBD8-38EEDAB2E2C0}" presName="ConnectLine" presStyleLbl="alignNode1" presStyleIdx="3"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B9FF588F-5F27-4094-9B6D-747FD10A48B7}" type="pres">
      <dgm:prSet presAssocID="{962BFD33-E216-4331-BBD8-38EEDAB2E2C0}" presName="FlexibleEmptyPlaceHolder" presStyleCnt="0"/>
      <dgm:spPr/>
    </dgm:pt>
    <dgm:pt modelId="{160E0A3B-47C8-4C2F-8C45-EC9C3DFA1FFB}" type="pres">
      <dgm:prSet presAssocID="{962BFD33-E216-4331-BBD8-38EEDAB2E2C0}" presName="L2TextContainer" presStyleLbl="bgAcc1" presStyleIdx="3" presStyleCnt="5" custScaleX="101911" custLinFactNeighborX="4296">
        <dgm:presLayoutVars>
          <dgm:chMax val="0"/>
          <dgm:chPref val="0"/>
          <dgm:bulletEnabled val="1"/>
        </dgm:presLayoutVars>
      </dgm:prSet>
      <dgm:spPr/>
    </dgm:pt>
    <dgm:pt modelId="{5646D4EB-C7F1-4D0E-8051-C7D6C1D31ADE}" type="pres">
      <dgm:prSet presAssocID="{962BFD33-E216-4331-BBD8-38EEDAB2E2C0}" presName="L1TextContainer" presStyleLbl="revTx" presStyleIdx="3" presStyleCnt="5" custLinFactNeighborX="4657">
        <dgm:presLayoutVars>
          <dgm:chMax val="1"/>
          <dgm:chPref val="1"/>
          <dgm:bulletEnabled val="1"/>
        </dgm:presLayoutVars>
      </dgm:prSet>
      <dgm:spPr/>
    </dgm:pt>
    <dgm:pt modelId="{937215CC-5D52-40FA-BAD6-30FFF9CDB26A}" type="pres">
      <dgm:prSet presAssocID="{962BFD33-E216-4331-BBD8-38EEDAB2E2C0}" presName="EmptyPlaceHolder" presStyleCnt="0"/>
      <dgm:spPr/>
    </dgm:pt>
    <dgm:pt modelId="{33552C7C-A2D4-4FB7-AD93-DCB3C798AA86}" type="pres">
      <dgm:prSet presAssocID="{FF557E39-8331-4155-901F-701688C4CCAD}" presName="spaceBetweenRectangles" presStyleCnt="0"/>
      <dgm:spPr/>
    </dgm:pt>
    <dgm:pt modelId="{E02EEA3C-5485-4B77-B7B0-7A39B10F0BB4}" type="pres">
      <dgm:prSet presAssocID="{4B075034-3129-4DD5-98D7-318F326739CC}" presName="composite" presStyleCnt="0"/>
      <dgm:spPr/>
    </dgm:pt>
    <dgm:pt modelId="{864F9172-41AB-4727-BD60-71E6F62154FB}" type="pres">
      <dgm:prSet presAssocID="{4B075034-3129-4DD5-98D7-318F326739CC}" presName="ConnectorPoint" presStyleLbl="fgAcc1" presStyleIdx="4" presStyleCnt="5"/>
      <dgm:spPr>
        <a:ln>
          <a:noFill/>
        </a:ln>
      </dgm:spPr>
    </dgm:pt>
    <dgm:pt modelId="{9DE62C25-DC37-4130-AE3D-9F589C2E8903}" type="pres">
      <dgm:prSet presAssocID="{4B075034-3129-4DD5-98D7-318F326739CC}" presName="ConnectLine" presStyleLbl="alignNode1" presStyleIdx="4"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D7C473BF-4C1D-41EC-BA7A-018501A202B0}" type="pres">
      <dgm:prSet presAssocID="{4B075034-3129-4DD5-98D7-318F326739CC}" presName="FlexibleEmptyPlaceHolder" presStyleCnt="0"/>
      <dgm:spPr/>
    </dgm:pt>
    <dgm:pt modelId="{277020A5-7024-4F77-9051-8B38AF80BE13}" type="pres">
      <dgm:prSet presAssocID="{4B075034-3129-4DD5-98D7-318F326739CC}" presName="L2TextContainer" presStyleLbl="bgAcc1" presStyleIdx="4" presStyleCnt="5" custScaleX="97063" custScaleY="100004" custLinFactNeighborX="7343">
        <dgm:presLayoutVars>
          <dgm:chMax val="0"/>
          <dgm:chPref val="0"/>
          <dgm:bulletEnabled val="1"/>
        </dgm:presLayoutVars>
      </dgm:prSet>
      <dgm:spPr/>
    </dgm:pt>
    <dgm:pt modelId="{03CEA676-E009-456C-B86F-9C9A7D3DA364}" type="pres">
      <dgm:prSet presAssocID="{4B075034-3129-4DD5-98D7-318F326739CC}" presName="L1TextContainer" presStyleLbl="revTx" presStyleIdx="4" presStyleCnt="5" custLinFactNeighborX="7433">
        <dgm:presLayoutVars>
          <dgm:chMax val="1"/>
          <dgm:chPref val="1"/>
          <dgm:bulletEnabled val="1"/>
        </dgm:presLayoutVars>
      </dgm:prSet>
      <dgm:spPr/>
    </dgm:pt>
    <dgm:pt modelId="{0FF1AF1C-630A-46D4-9EE9-7D0F99B23BBE}" type="pres">
      <dgm:prSet presAssocID="{4B075034-3129-4DD5-98D7-318F326739CC}" presName="EmptyPlaceHolder" presStyleCnt="0"/>
      <dgm:spPr/>
    </dgm:pt>
  </dgm:ptLst>
  <dgm:cxnLst>
    <dgm:cxn modelId="{1A1A5602-9CFD-454D-B81F-1F25DEBDBB35}" type="presOf" srcId="{34C8CD19-04E2-4488-965F-DC841C470D45}" destId="{2467EBEC-ACAC-4EF4-B856-39067B4D928B}" srcOrd="0" destOrd="0" presId="urn:microsoft.com/office/officeart/2017/3/layout/HorizontalPathTimeline#2"/>
    <dgm:cxn modelId="{9005EF1F-0C44-4C76-B6AD-2665A722A440}" type="presOf" srcId="{4B075034-3129-4DD5-98D7-318F326739CC}" destId="{03CEA676-E009-456C-B86F-9C9A7D3DA364}" srcOrd="0" destOrd="0" presId="urn:microsoft.com/office/officeart/2017/3/layout/HorizontalPathTimeline#2"/>
    <dgm:cxn modelId="{ABC35420-2881-483F-B687-1FB2F346360F}" type="presOf" srcId="{44D67ED0-6EEA-48F6-A9C1-BE754AABC76A}" destId="{93C358AC-5BA0-4CB6-B22F-1B95FA53D0F3}" srcOrd="0" destOrd="0" presId="urn:microsoft.com/office/officeart/2017/3/layout/HorizontalPathTimeline#2"/>
    <dgm:cxn modelId="{82290D4D-2346-4E6C-B254-B9EAA4D01A23}" srcId="{20928AAA-F457-4A09-8AAC-A82210983FBE}" destId="{9C6534A9-4C27-4998-80A5-DF23882CAE25}" srcOrd="0" destOrd="0" parTransId="{0AA7231B-9394-4732-A7BE-3EB3CF2F8D70}" sibTransId="{83B69D46-737C-4589-B359-6BD9DD58BC91}"/>
    <dgm:cxn modelId="{07030C4E-4D62-4240-B10F-E41B801C763E}" srcId="{03738E35-4243-4E7D-A93F-C07DA3901E78}" destId="{34C8CD19-04E2-4488-965F-DC841C470D45}" srcOrd="0" destOrd="0" parTransId="{CD5F7DE2-2AD1-4CE8-AAC7-AD9C8E180CEA}" sibTransId="{7CE5955C-EC28-4D1B-9459-0C5458B1797D}"/>
    <dgm:cxn modelId="{D77C3B5C-C13D-41B7-AA50-BE60CD5D3FAD}" srcId="{44D67ED0-6EEA-48F6-A9C1-BE754AABC76A}" destId="{962BFD33-E216-4331-BBD8-38EEDAB2E2C0}" srcOrd="3" destOrd="0" parTransId="{AB5F98BE-C987-462F-85E3-90E8BE69A319}" sibTransId="{FF557E39-8331-4155-901F-701688C4CCAD}"/>
    <dgm:cxn modelId="{BA476174-221B-4A3D-B4E2-5FCC084B59D3}" srcId="{44D67ED0-6EEA-48F6-A9C1-BE754AABC76A}" destId="{20928AAA-F457-4A09-8AAC-A82210983FBE}" srcOrd="1" destOrd="0" parTransId="{915085CE-2C78-4B64-8FF4-E48DB7BD55D2}" sibTransId="{EB5D5454-A5E9-4E37-B514-DFC5324A66C0}"/>
    <dgm:cxn modelId="{6D78A77D-E8C3-44F7-BA7A-2EB94AAF655C}" type="presOf" srcId="{9C6534A9-4C27-4998-80A5-DF23882CAE25}" destId="{3A73CBFE-397D-467A-A65B-E19FAB2953BB}" srcOrd="0" destOrd="0" presId="urn:microsoft.com/office/officeart/2017/3/layout/HorizontalPathTimeline#2"/>
    <dgm:cxn modelId="{0D49E980-DE7B-46C8-A240-0AF3E38E1055}" srcId="{AE62509E-8FD5-4BC0-8484-49407DA07B2D}" destId="{54A260F9-80FA-4E2A-BE87-2C0670B83857}" srcOrd="0" destOrd="0" parTransId="{3E4E3177-8F1B-40ED-B20A-6A6F0041E180}" sibTransId="{BA9E60E0-CF2E-4096-A9F4-556713DB9AE4}"/>
    <dgm:cxn modelId="{0DE29C93-78F2-43AA-B58C-7715B6F0EBD8}" srcId="{4B075034-3129-4DD5-98D7-318F326739CC}" destId="{1080EDDF-ADDC-4DF2-8E5F-F49A7CF611ED}" srcOrd="0" destOrd="0" parTransId="{8583E403-5FDD-4D7C-B9B3-0CD49AFEBACE}" sibTransId="{4C9E55B0-B04E-4552-BC60-A9DA24745302}"/>
    <dgm:cxn modelId="{047969A5-710C-4C0E-B61E-734F166269A0}" srcId="{962BFD33-E216-4331-BBD8-38EEDAB2E2C0}" destId="{B296910E-5EDD-40B6-9F5C-49436E692D0A}" srcOrd="0" destOrd="0" parTransId="{911B340C-3486-4299-920E-5DB640C4EDC9}" sibTransId="{33A0507C-F24C-416A-8E94-DB84555D29CB}"/>
    <dgm:cxn modelId="{4746DDBA-39D9-4779-AA84-9E67056DD78D}" type="presOf" srcId="{20928AAA-F457-4A09-8AAC-A82210983FBE}" destId="{730471FC-8FAF-49B2-8F42-63D391F759BE}" srcOrd="0" destOrd="0" presId="urn:microsoft.com/office/officeart/2017/3/layout/HorizontalPathTimeline#2"/>
    <dgm:cxn modelId="{E41AD5BE-76F3-4A9E-8059-7FC968661703}" srcId="{44D67ED0-6EEA-48F6-A9C1-BE754AABC76A}" destId="{03738E35-4243-4E7D-A93F-C07DA3901E78}" srcOrd="2" destOrd="0" parTransId="{DABBAF6C-D1C9-42E1-B928-5ACDE3D21AB0}" sibTransId="{6BF5896A-A334-45B0-B451-09159F55B184}"/>
    <dgm:cxn modelId="{8E29C2C0-0274-4EA3-9FF2-BC466EA71A55}" type="presOf" srcId="{54A260F9-80FA-4E2A-BE87-2C0670B83857}" destId="{408DCC00-CC60-4F76-9C61-F00E7DBFC778}" srcOrd="0" destOrd="0" presId="urn:microsoft.com/office/officeart/2017/3/layout/HorizontalPathTimeline#2"/>
    <dgm:cxn modelId="{F02F5BC1-ADCB-49B8-8B9B-A880FE3F3007}" type="presOf" srcId="{03738E35-4243-4E7D-A93F-C07DA3901E78}" destId="{7605329C-2B32-4CD7-9B69-1B3DAB88562E}" srcOrd="0" destOrd="0" presId="urn:microsoft.com/office/officeart/2017/3/layout/HorizontalPathTimeline#2"/>
    <dgm:cxn modelId="{FB22A1C5-F573-4FC4-BF5E-BFBDF858D131}" type="presOf" srcId="{AE62509E-8FD5-4BC0-8484-49407DA07B2D}" destId="{5C96A5F5-16B2-4AEA-9591-B66C220F4A65}" srcOrd="0" destOrd="0" presId="urn:microsoft.com/office/officeart/2017/3/layout/HorizontalPathTimeline#2"/>
    <dgm:cxn modelId="{3FFF5DC7-0983-4794-B4CB-F1F2D9CE51EC}" srcId="{44D67ED0-6EEA-48F6-A9C1-BE754AABC76A}" destId="{4B075034-3129-4DD5-98D7-318F326739CC}" srcOrd="4" destOrd="0" parTransId="{ACA0AE6F-8D87-4F61-8D3E-12FC4D4132DA}" sibTransId="{4F1D94B4-1627-4363-B86E-DD3281EE398D}"/>
    <dgm:cxn modelId="{A48A7ACB-725B-40E0-9300-DE9CD4B48CEA}" type="presOf" srcId="{B296910E-5EDD-40B6-9F5C-49436E692D0A}" destId="{160E0A3B-47C8-4C2F-8C45-EC9C3DFA1FFB}" srcOrd="0" destOrd="0" presId="urn:microsoft.com/office/officeart/2017/3/layout/HorizontalPathTimeline#2"/>
    <dgm:cxn modelId="{B681E0E7-0B3A-4DB8-BF19-F9AE0E1C787B}" srcId="{44D67ED0-6EEA-48F6-A9C1-BE754AABC76A}" destId="{AE62509E-8FD5-4BC0-8484-49407DA07B2D}" srcOrd="0" destOrd="0" parTransId="{8F2C679D-77AF-46F9-9ACE-1E1D440B1883}" sibTransId="{5C2CB4AF-F88D-4FBE-A40E-0CC048A23B9E}"/>
    <dgm:cxn modelId="{E561ABF3-D381-4ACD-A1E0-00CFFAB2B8CD}" type="presOf" srcId="{1080EDDF-ADDC-4DF2-8E5F-F49A7CF611ED}" destId="{277020A5-7024-4F77-9051-8B38AF80BE13}" srcOrd="0" destOrd="0" presId="urn:microsoft.com/office/officeart/2017/3/layout/HorizontalPathTimeline#2"/>
    <dgm:cxn modelId="{69E0CAF8-BA7B-4071-83F2-34B7499AB9BD}" type="presOf" srcId="{962BFD33-E216-4331-BBD8-38EEDAB2E2C0}" destId="{5646D4EB-C7F1-4D0E-8051-C7D6C1D31ADE}" srcOrd="0" destOrd="0" presId="urn:microsoft.com/office/officeart/2017/3/layout/HorizontalPathTimeline#2"/>
    <dgm:cxn modelId="{149B274D-97B1-4D7D-8606-A060E69D9396}" type="presParOf" srcId="{93C358AC-5BA0-4CB6-B22F-1B95FA53D0F3}" destId="{9F83E70B-EE6D-407B-8E1F-FE26817B3B1D}" srcOrd="0" destOrd="0" presId="urn:microsoft.com/office/officeart/2017/3/layout/HorizontalPathTimeline#2"/>
    <dgm:cxn modelId="{9C64AB4C-6C50-4B98-94C3-1FB3A10037C8}" type="presParOf" srcId="{93C358AC-5BA0-4CB6-B22F-1B95FA53D0F3}" destId="{EE6F6E1A-AC88-44BD-8034-0C2734A7943C}" srcOrd="1" destOrd="0" presId="urn:microsoft.com/office/officeart/2017/3/layout/HorizontalPathTimeline#2"/>
    <dgm:cxn modelId="{1FD49278-35FB-4A87-8037-150A03088969}" type="presParOf" srcId="{EE6F6E1A-AC88-44BD-8034-0C2734A7943C}" destId="{27CC3FEA-4989-4FE6-A03A-48D0F90DB146}" srcOrd="0" destOrd="0" presId="urn:microsoft.com/office/officeart/2017/3/layout/HorizontalPathTimeline#2"/>
    <dgm:cxn modelId="{0FDCEE2C-9049-4A7D-A4AD-A3FAB2668504}" type="presParOf" srcId="{27CC3FEA-4989-4FE6-A03A-48D0F90DB146}" destId="{B3AC6DBE-85B6-4AF3-BADF-7E1E82B735CC}" srcOrd="0" destOrd="0" presId="urn:microsoft.com/office/officeart/2017/3/layout/HorizontalPathTimeline#2"/>
    <dgm:cxn modelId="{BD07AC6A-3A2F-47FE-9350-7DA4A29DB905}" type="presParOf" srcId="{27CC3FEA-4989-4FE6-A03A-48D0F90DB146}" destId="{EAA550E8-D286-40B4-9B20-40DE0FCA02CE}" srcOrd="1" destOrd="0" presId="urn:microsoft.com/office/officeart/2017/3/layout/HorizontalPathTimeline#2"/>
    <dgm:cxn modelId="{4EF19140-CE0B-4443-9D3C-912EE4A13BBB}" type="presParOf" srcId="{27CC3FEA-4989-4FE6-A03A-48D0F90DB146}" destId="{13B6FF8E-261C-4941-9C10-4D13C6F1D5E7}" srcOrd="2" destOrd="0" presId="urn:microsoft.com/office/officeart/2017/3/layout/HorizontalPathTimeline#2"/>
    <dgm:cxn modelId="{BF1AB424-047D-439E-A52A-C93F108309A7}" type="presParOf" srcId="{27CC3FEA-4989-4FE6-A03A-48D0F90DB146}" destId="{408DCC00-CC60-4F76-9C61-F00E7DBFC778}" srcOrd="3" destOrd="0" presId="urn:microsoft.com/office/officeart/2017/3/layout/HorizontalPathTimeline#2"/>
    <dgm:cxn modelId="{27C26064-6724-421D-AD07-4F8CD8E80135}" type="presParOf" srcId="{27CC3FEA-4989-4FE6-A03A-48D0F90DB146}" destId="{5C96A5F5-16B2-4AEA-9591-B66C220F4A65}" srcOrd="4" destOrd="0" presId="urn:microsoft.com/office/officeart/2017/3/layout/HorizontalPathTimeline#2"/>
    <dgm:cxn modelId="{292F4599-0304-4E05-BAB2-EE49D095460E}" type="presParOf" srcId="{27CC3FEA-4989-4FE6-A03A-48D0F90DB146}" destId="{22931EBF-FF0E-4476-B965-7C4CFFC57D5D}" srcOrd="5" destOrd="0" presId="urn:microsoft.com/office/officeart/2017/3/layout/HorizontalPathTimeline#2"/>
    <dgm:cxn modelId="{8392B015-2B04-43E7-9510-B7789EEB7846}" type="presParOf" srcId="{EE6F6E1A-AC88-44BD-8034-0C2734A7943C}" destId="{E3B24336-549D-49F0-9359-D66050EB5874}" srcOrd="1" destOrd="0" presId="urn:microsoft.com/office/officeart/2017/3/layout/HorizontalPathTimeline#2"/>
    <dgm:cxn modelId="{B4F8EBC0-FB8F-4814-B17C-8A8160450CE9}" type="presParOf" srcId="{EE6F6E1A-AC88-44BD-8034-0C2734A7943C}" destId="{8BD40F87-7EF8-4BE4-972F-FA3FE5A18736}" srcOrd="2" destOrd="0" presId="urn:microsoft.com/office/officeart/2017/3/layout/HorizontalPathTimeline#2"/>
    <dgm:cxn modelId="{BDBA57D5-9585-44EE-8137-B662DD0CCB3D}" type="presParOf" srcId="{8BD40F87-7EF8-4BE4-972F-FA3FE5A18736}" destId="{F34C40A7-6131-4EF1-9887-E7EEA86D1562}" srcOrd="0" destOrd="0" presId="urn:microsoft.com/office/officeart/2017/3/layout/HorizontalPathTimeline#2"/>
    <dgm:cxn modelId="{A58D608F-ECC9-4F53-924C-CA1FA9876CB6}" type="presParOf" srcId="{8BD40F87-7EF8-4BE4-972F-FA3FE5A18736}" destId="{14186A17-7B9F-4674-AD57-FF0C87A3CB32}" srcOrd="1" destOrd="0" presId="urn:microsoft.com/office/officeart/2017/3/layout/HorizontalPathTimeline#2"/>
    <dgm:cxn modelId="{35DB642F-8986-4C8A-8727-43F26FC8D8C5}" type="presParOf" srcId="{8BD40F87-7EF8-4BE4-972F-FA3FE5A18736}" destId="{975F3CEC-6BAC-4EFC-B44F-278583CEC78C}" srcOrd="2" destOrd="0" presId="urn:microsoft.com/office/officeart/2017/3/layout/HorizontalPathTimeline#2"/>
    <dgm:cxn modelId="{5F763E16-0EC2-45FD-9E65-98D18623BFAC}" type="presParOf" srcId="{8BD40F87-7EF8-4BE4-972F-FA3FE5A18736}" destId="{3A73CBFE-397D-467A-A65B-E19FAB2953BB}" srcOrd="3" destOrd="0" presId="urn:microsoft.com/office/officeart/2017/3/layout/HorizontalPathTimeline#2"/>
    <dgm:cxn modelId="{756051C9-E47D-483A-A215-FDD1F893B06F}" type="presParOf" srcId="{8BD40F87-7EF8-4BE4-972F-FA3FE5A18736}" destId="{730471FC-8FAF-49B2-8F42-63D391F759BE}" srcOrd="4" destOrd="0" presId="urn:microsoft.com/office/officeart/2017/3/layout/HorizontalPathTimeline#2"/>
    <dgm:cxn modelId="{5BE04A7E-2CB3-4EBF-92EC-859AF2F0516B}" type="presParOf" srcId="{8BD40F87-7EF8-4BE4-972F-FA3FE5A18736}" destId="{E5B7BEAE-1C65-4A3E-9D69-CA6F92F97FF3}" srcOrd="5" destOrd="0" presId="urn:microsoft.com/office/officeart/2017/3/layout/HorizontalPathTimeline#2"/>
    <dgm:cxn modelId="{DA44D99E-95F4-455B-924A-281175A3046A}" type="presParOf" srcId="{EE6F6E1A-AC88-44BD-8034-0C2734A7943C}" destId="{1BC83304-6330-4FF6-994A-D02AC933FCB6}" srcOrd="3" destOrd="0" presId="urn:microsoft.com/office/officeart/2017/3/layout/HorizontalPathTimeline#2"/>
    <dgm:cxn modelId="{DDACE856-1745-4149-B5B3-4C4B7FF09D1D}" type="presParOf" srcId="{EE6F6E1A-AC88-44BD-8034-0C2734A7943C}" destId="{8D6C0F72-35C7-4FDF-BDAC-4FF565A33A17}" srcOrd="4" destOrd="0" presId="urn:microsoft.com/office/officeart/2017/3/layout/HorizontalPathTimeline#2"/>
    <dgm:cxn modelId="{A02D9B70-41D7-496D-956C-A57245DB7C97}" type="presParOf" srcId="{8D6C0F72-35C7-4FDF-BDAC-4FF565A33A17}" destId="{79B0CEDC-0005-4ACE-AB25-DB9533DC85C2}" srcOrd="0" destOrd="0" presId="urn:microsoft.com/office/officeart/2017/3/layout/HorizontalPathTimeline#2"/>
    <dgm:cxn modelId="{A40BF6BD-D76C-49F7-AFD2-3BBED3A0034D}" type="presParOf" srcId="{8D6C0F72-35C7-4FDF-BDAC-4FF565A33A17}" destId="{F1C3FD7B-71E0-4012-B7CE-2C80433ED975}" srcOrd="1" destOrd="0" presId="urn:microsoft.com/office/officeart/2017/3/layout/HorizontalPathTimeline#2"/>
    <dgm:cxn modelId="{FD0F136A-2C48-4E26-B042-74A913D58944}" type="presParOf" srcId="{8D6C0F72-35C7-4FDF-BDAC-4FF565A33A17}" destId="{8D7DE9DA-72BE-42E6-8909-E3D0EB4CA475}" srcOrd="2" destOrd="0" presId="urn:microsoft.com/office/officeart/2017/3/layout/HorizontalPathTimeline#2"/>
    <dgm:cxn modelId="{C87FB66A-D457-4ABE-9A01-18B0288F7603}" type="presParOf" srcId="{8D6C0F72-35C7-4FDF-BDAC-4FF565A33A17}" destId="{2467EBEC-ACAC-4EF4-B856-39067B4D928B}" srcOrd="3" destOrd="0" presId="urn:microsoft.com/office/officeart/2017/3/layout/HorizontalPathTimeline#2"/>
    <dgm:cxn modelId="{FC2E878F-005A-4C2D-BDCB-A15D56AFD437}" type="presParOf" srcId="{8D6C0F72-35C7-4FDF-BDAC-4FF565A33A17}" destId="{7605329C-2B32-4CD7-9B69-1B3DAB88562E}" srcOrd="4" destOrd="0" presId="urn:microsoft.com/office/officeart/2017/3/layout/HorizontalPathTimeline#2"/>
    <dgm:cxn modelId="{91A72D46-162A-44DF-8333-8CF3D7F18806}" type="presParOf" srcId="{8D6C0F72-35C7-4FDF-BDAC-4FF565A33A17}" destId="{E4D18DE3-4D68-4CCA-A662-044FD68AA3B7}" srcOrd="5" destOrd="0" presId="urn:microsoft.com/office/officeart/2017/3/layout/HorizontalPathTimeline#2"/>
    <dgm:cxn modelId="{195E9820-BD28-4383-BB8B-3801C236D4B5}" type="presParOf" srcId="{EE6F6E1A-AC88-44BD-8034-0C2734A7943C}" destId="{77D7097C-1EDE-4274-97C6-BE5F0924C39C}" srcOrd="5" destOrd="0" presId="urn:microsoft.com/office/officeart/2017/3/layout/HorizontalPathTimeline#2"/>
    <dgm:cxn modelId="{29CBD66A-1B9E-4227-A0A6-0A74303F6865}" type="presParOf" srcId="{EE6F6E1A-AC88-44BD-8034-0C2734A7943C}" destId="{DA0D1A8F-1D92-476F-972C-E82839B78B96}" srcOrd="6" destOrd="0" presId="urn:microsoft.com/office/officeart/2017/3/layout/HorizontalPathTimeline#2"/>
    <dgm:cxn modelId="{A350293D-0963-4BB3-858D-81760720AD56}" type="presParOf" srcId="{DA0D1A8F-1D92-476F-972C-E82839B78B96}" destId="{A72D3A03-5E34-4B13-9747-5EFFE003B8C1}" srcOrd="0" destOrd="0" presId="urn:microsoft.com/office/officeart/2017/3/layout/HorizontalPathTimeline#2"/>
    <dgm:cxn modelId="{AD06762D-21EE-4261-AD3E-60C1BFF2A574}" type="presParOf" srcId="{DA0D1A8F-1D92-476F-972C-E82839B78B96}" destId="{EB9D58D6-E34B-4990-86E2-B1CAE3536A29}" srcOrd="1" destOrd="0" presId="urn:microsoft.com/office/officeart/2017/3/layout/HorizontalPathTimeline#2"/>
    <dgm:cxn modelId="{BD022CFF-7A00-46AD-B49E-4FA70BAD24AF}" type="presParOf" srcId="{DA0D1A8F-1D92-476F-972C-E82839B78B96}" destId="{B9FF588F-5F27-4094-9B6D-747FD10A48B7}" srcOrd="2" destOrd="0" presId="urn:microsoft.com/office/officeart/2017/3/layout/HorizontalPathTimeline#2"/>
    <dgm:cxn modelId="{374BA1B3-3DEE-43EA-8E3F-977385263DC1}" type="presParOf" srcId="{DA0D1A8F-1D92-476F-972C-E82839B78B96}" destId="{160E0A3B-47C8-4C2F-8C45-EC9C3DFA1FFB}" srcOrd="3" destOrd="0" presId="urn:microsoft.com/office/officeart/2017/3/layout/HorizontalPathTimeline#2"/>
    <dgm:cxn modelId="{939964A6-04CF-4914-B621-59A261345117}" type="presParOf" srcId="{DA0D1A8F-1D92-476F-972C-E82839B78B96}" destId="{5646D4EB-C7F1-4D0E-8051-C7D6C1D31ADE}" srcOrd="4" destOrd="0" presId="urn:microsoft.com/office/officeart/2017/3/layout/HorizontalPathTimeline#2"/>
    <dgm:cxn modelId="{15513A16-9781-40EE-8F14-298BAFFAC844}" type="presParOf" srcId="{DA0D1A8F-1D92-476F-972C-E82839B78B96}" destId="{937215CC-5D52-40FA-BAD6-30FFF9CDB26A}" srcOrd="5" destOrd="0" presId="urn:microsoft.com/office/officeart/2017/3/layout/HorizontalPathTimeline#2"/>
    <dgm:cxn modelId="{63CC12B3-2BEC-4C22-AA69-B71529AA12A0}" type="presParOf" srcId="{EE6F6E1A-AC88-44BD-8034-0C2734A7943C}" destId="{33552C7C-A2D4-4FB7-AD93-DCB3C798AA86}" srcOrd="7" destOrd="0" presId="urn:microsoft.com/office/officeart/2017/3/layout/HorizontalPathTimeline#2"/>
    <dgm:cxn modelId="{BC239F0C-73B2-46F5-8CD5-C0E05EE657B1}" type="presParOf" srcId="{EE6F6E1A-AC88-44BD-8034-0C2734A7943C}" destId="{E02EEA3C-5485-4B77-B7B0-7A39B10F0BB4}" srcOrd="8" destOrd="0" presId="urn:microsoft.com/office/officeart/2017/3/layout/HorizontalPathTimeline#2"/>
    <dgm:cxn modelId="{E97A20AD-2C06-4101-A62B-1654DCD99024}" type="presParOf" srcId="{E02EEA3C-5485-4B77-B7B0-7A39B10F0BB4}" destId="{864F9172-41AB-4727-BD60-71E6F62154FB}" srcOrd="0" destOrd="0" presId="urn:microsoft.com/office/officeart/2017/3/layout/HorizontalPathTimeline#2"/>
    <dgm:cxn modelId="{CECCA3E3-40D1-4D70-A156-21D51D151C9D}" type="presParOf" srcId="{E02EEA3C-5485-4B77-B7B0-7A39B10F0BB4}" destId="{9DE62C25-DC37-4130-AE3D-9F589C2E8903}" srcOrd="1" destOrd="0" presId="urn:microsoft.com/office/officeart/2017/3/layout/HorizontalPathTimeline#2"/>
    <dgm:cxn modelId="{551F1B8E-C761-4A0D-BD20-1ADC2F8E7D4F}" type="presParOf" srcId="{E02EEA3C-5485-4B77-B7B0-7A39B10F0BB4}" destId="{D7C473BF-4C1D-41EC-BA7A-018501A202B0}" srcOrd="2" destOrd="0" presId="urn:microsoft.com/office/officeart/2017/3/layout/HorizontalPathTimeline#2"/>
    <dgm:cxn modelId="{B9F151E5-365B-4B4B-8365-7636CB8EE0DE}" type="presParOf" srcId="{E02EEA3C-5485-4B77-B7B0-7A39B10F0BB4}" destId="{277020A5-7024-4F77-9051-8B38AF80BE13}" srcOrd="3" destOrd="0" presId="urn:microsoft.com/office/officeart/2017/3/layout/HorizontalPathTimeline#2"/>
    <dgm:cxn modelId="{AD8E32F4-AD88-42BA-A1B7-B83C695C09E4}" type="presParOf" srcId="{E02EEA3C-5485-4B77-B7B0-7A39B10F0BB4}" destId="{03CEA676-E009-456C-B86F-9C9A7D3DA364}" srcOrd="4" destOrd="0" presId="urn:microsoft.com/office/officeart/2017/3/layout/HorizontalPathTimeline#2"/>
    <dgm:cxn modelId="{A5187015-38E2-4D85-A481-DFB73A5E1632}" type="presParOf" srcId="{E02EEA3C-5485-4B77-B7B0-7A39B10F0BB4}" destId="{0FF1AF1C-630A-46D4-9EE9-7D0F99B23BBE}" srcOrd="5" destOrd="0" presId="urn:microsoft.com/office/officeart/2017/3/layout/HorizontalPathTimelin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3E70B-EE6D-407B-8E1F-FE26817B3B1D}">
      <dsp:nvSpPr>
        <dsp:cNvPr id="0" name=""/>
        <dsp:cNvSpPr/>
      </dsp:nvSpPr>
      <dsp:spPr>
        <a:xfrm>
          <a:off x="0" y="1988954"/>
          <a:ext cx="10013709" cy="165746"/>
        </a:xfrm>
        <a:prstGeom prst="rect">
          <a:avLst/>
        </a:prstGeom>
        <a:solidFill>
          <a:schemeClr val="accent3"/>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A550E8-D286-40B4-9B20-40DE0FCA02CE}">
      <dsp:nvSpPr>
        <dsp:cNvPr id="0" name=""/>
        <dsp:cNvSpPr/>
      </dsp:nvSpPr>
      <dsp:spPr>
        <a:xfrm>
          <a:off x="1462101" y="1284533"/>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408DCC00-CC60-4F76-9C61-F00E7DBFC778}">
      <dsp:nvSpPr>
        <dsp:cNvPr id="0" name=""/>
        <dsp:cNvSpPr/>
      </dsp:nvSpPr>
      <dsp:spPr>
        <a:xfrm>
          <a:off x="23836" y="662984"/>
          <a:ext cx="2876530" cy="62154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37276" rIns="144931" bIns="37276"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kern="1200" spc="100" baseline="0" dirty="0">
              <a:solidFill>
                <a:schemeClr val="tx1"/>
              </a:solidFill>
            </a:rPr>
            <a:t>Created presentation, started research. </a:t>
          </a:r>
        </a:p>
      </dsp:txBody>
      <dsp:txXfrm>
        <a:off x="23836" y="662984"/>
        <a:ext cx="2876530" cy="621548"/>
      </dsp:txXfrm>
    </dsp:sp>
    <dsp:sp modelId="{5C96A5F5-16B2-4AEA-9591-B66C220F4A65}">
      <dsp:nvSpPr>
        <dsp:cNvPr id="0" name=""/>
        <dsp:cNvSpPr/>
      </dsp:nvSpPr>
      <dsp:spPr>
        <a:xfrm>
          <a:off x="122935" y="2225143"/>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00100" rtl="0">
            <a:lnSpc>
              <a:spcPct val="100000"/>
            </a:lnSpc>
            <a:spcBef>
              <a:spcPct val="0"/>
            </a:spcBef>
            <a:spcAft>
              <a:spcPts val="0"/>
            </a:spcAft>
            <a:buNone/>
          </a:pPr>
          <a:r>
            <a:rPr lang="en-GB" sz="1800" kern="1200" spc="100" dirty="0">
              <a:solidFill>
                <a:schemeClr val="tx1"/>
              </a:solidFill>
            </a:rPr>
            <a:t>3</a:t>
          </a:r>
          <a:r>
            <a:rPr lang="en-GB" sz="1800" kern="1200" spc="100" baseline="30000" dirty="0">
              <a:solidFill>
                <a:schemeClr val="tx1"/>
              </a:solidFill>
            </a:rPr>
            <a:t>rd</a:t>
          </a:r>
          <a:r>
            <a:rPr lang="en-GB" sz="1800" kern="1200" spc="100" dirty="0">
              <a:solidFill>
                <a:schemeClr val="tx1"/>
              </a:solidFill>
            </a:rPr>
            <a:t> Jan</a:t>
          </a:r>
        </a:p>
      </dsp:txBody>
      <dsp:txXfrm>
        <a:off x="122935" y="2225143"/>
        <a:ext cx="2667714" cy="468233"/>
      </dsp:txXfrm>
    </dsp:sp>
    <dsp:sp modelId="{B3AC6DBE-85B6-4AF3-BADF-7E1E82B735CC}">
      <dsp:nvSpPr>
        <dsp:cNvPr id="0" name=""/>
        <dsp:cNvSpPr/>
      </dsp:nvSpPr>
      <dsp:spPr>
        <a:xfrm>
          <a:off x="1411329" y="2020032"/>
          <a:ext cx="101545" cy="103591"/>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14186A17-7B9F-4674-AD57-FF0C87A3CB32}">
      <dsp:nvSpPr>
        <dsp:cNvPr id="0" name=""/>
        <dsp:cNvSpPr/>
      </dsp:nvSpPr>
      <dsp:spPr>
        <a:xfrm>
          <a:off x="2949187" y="2071828"/>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A73CBFE-397D-467A-A65B-E19FAB2953BB}">
      <dsp:nvSpPr>
        <dsp:cNvPr id="0" name=""/>
        <dsp:cNvSpPr/>
      </dsp:nvSpPr>
      <dsp:spPr>
        <a:xfrm>
          <a:off x="1362613" y="2859122"/>
          <a:ext cx="3173147" cy="62154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37276" rIns="144931" bIns="37276"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kern="1200" spc="100" baseline="0" dirty="0">
              <a:solidFill>
                <a:schemeClr val="tx1"/>
              </a:solidFill>
            </a:rPr>
            <a:t>Created my plan, completed slides, added pictures.</a:t>
          </a:r>
        </a:p>
      </dsp:txBody>
      <dsp:txXfrm>
        <a:off x="1362613" y="2859122"/>
        <a:ext cx="3173147" cy="621548"/>
      </dsp:txXfrm>
    </dsp:sp>
    <dsp:sp modelId="{730471FC-8FAF-49B2-8F42-63D391F759BE}">
      <dsp:nvSpPr>
        <dsp:cNvPr id="0" name=""/>
        <dsp:cNvSpPr/>
      </dsp:nvSpPr>
      <dsp:spPr>
        <a:xfrm>
          <a:off x="1615362" y="1450279"/>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800100" rtl="0">
            <a:lnSpc>
              <a:spcPct val="100000"/>
            </a:lnSpc>
            <a:spcBef>
              <a:spcPct val="0"/>
            </a:spcBef>
            <a:spcAft>
              <a:spcPts val="0"/>
            </a:spcAft>
            <a:buNone/>
          </a:pPr>
          <a:r>
            <a:rPr lang="en-GB" sz="1800" kern="1200" spc="100" dirty="0">
              <a:solidFill>
                <a:schemeClr val="tx1"/>
              </a:solidFill>
            </a:rPr>
            <a:t>6</a:t>
          </a:r>
          <a:r>
            <a:rPr lang="en-GB" sz="1800" kern="1200" spc="100" baseline="30000" dirty="0">
              <a:solidFill>
                <a:schemeClr val="tx1"/>
              </a:solidFill>
            </a:rPr>
            <a:t>th</a:t>
          </a:r>
          <a:r>
            <a:rPr lang="en-GB" sz="1800" kern="1200" spc="100" dirty="0">
              <a:solidFill>
                <a:schemeClr val="tx1"/>
              </a:solidFill>
            </a:rPr>
            <a:t> Jan </a:t>
          </a:r>
        </a:p>
      </dsp:txBody>
      <dsp:txXfrm>
        <a:off x="1615362" y="1450279"/>
        <a:ext cx="2667714" cy="468233"/>
      </dsp:txXfrm>
    </dsp:sp>
    <dsp:sp modelId="{F34C40A7-6131-4EF1-9887-E7EEA86D1562}">
      <dsp:nvSpPr>
        <dsp:cNvPr id="0" name=""/>
        <dsp:cNvSpPr/>
      </dsp:nvSpPr>
      <dsp:spPr>
        <a:xfrm>
          <a:off x="2893179" y="2020032"/>
          <a:ext cx="112016" cy="103591"/>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F1C3FD7B-71E0-4012-B7CE-2C80433ED975}">
      <dsp:nvSpPr>
        <dsp:cNvPr id="0" name=""/>
        <dsp:cNvSpPr/>
      </dsp:nvSpPr>
      <dsp:spPr>
        <a:xfrm>
          <a:off x="4977480" y="1284533"/>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467EBEC-ACAC-4EF4-B856-39067B4D928B}">
      <dsp:nvSpPr>
        <dsp:cNvPr id="0" name=""/>
        <dsp:cNvSpPr/>
      </dsp:nvSpPr>
      <dsp:spPr>
        <a:xfrm>
          <a:off x="3454702" y="157976"/>
          <a:ext cx="3045556" cy="112655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67562" rIns="144931" bIns="67562"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kern="1200" spc="150" baseline="0" dirty="0">
              <a:solidFill>
                <a:schemeClr val="tx1"/>
              </a:solidFill>
            </a:rPr>
            <a:t>Started adding information onto slides, completing ref list alongside it, started to create a script. </a:t>
          </a:r>
        </a:p>
      </dsp:txBody>
      <dsp:txXfrm>
        <a:off x="3454702" y="157976"/>
        <a:ext cx="3045556" cy="1126556"/>
      </dsp:txXfrm>
    </dsp:sp>
    <dsp:sp modelId="{7605329C-2B32-4CD7-9B69-1B3DAB88562E}">
      <dsp:nvSpPr>
        <dsp:cNvPr id="0" name=""/>
        <dsp:cNvSpPr/>
      </dsp:nvSpPr>
      <dsp:spPr>
        <a:xfrm>
          <a:off x="3353725" y="2225143"/>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00100" rtl="0">
            <a:lnSpc>
              <a:spcPct val="100000"/>
            </a:lnSpc>
            <a:spcBef>
              <a:spcPct val="0"/>
            </a:spcBef>
            <a:spcAft>
              <a:spcPts val="0"/>
            </a:spcAft>
            <a:buNone/>
          </a:pPr>
          <a:r>
            <a:rPr lang="en-GB" sz="1800" kern="1200" spc="100" dirty="0">
              <a:solidFill>
                <a:schemeClr val="tx1"/>
              </a:solidFill>
            </a:rPr>
            <a:t>10</a:t>
          </a:r>
          <a:r>
            <a:rPr lang="en-GB" sz="1800" kern="1200" spc="100" baseline="30000" dirty="0">
              <a:solidFill>
                <a:schemeClr val="tx1"/>
              </a:solidFill>
            </a:rPr>
            <a:t>th</a:t>
          </a:r>
          <a:r>
            <a:rPr lang="en-GB" sz="1800" kern="1200" spc="100" dirty="0">
              <a:solidFill>
                <a:schemeClr val="tx1"/>
              </a:solidFill>
            </a:rPr>
            <a:t> Jan</a:t>
          </a:r>
        </a:p>
      </dsp:txBody>
      <dsp:txXfrm>
        <a:off x="3353725" y="2225143"/>
        <a:ext cx="2667714" cy="468233"/>
      </dsp:txXfrm>
    </dsp:sp>
    <dsp:sp modelId="{79B0CEDC-0005-4ACE-AB25-DB9533DC85C2}">
      <dsp:nvSpPr>
        <dsp:cNvPr id="0" name=""/>
        <dsp:cNvSpPr/>
      </dsp:nvSpPr>
      <dsp:spPr>
        <a:xfrm>
          <a:off x="4923724" y="2020032"/>
          <a:ext cx="107512" cy="103591"/>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EB9D58D6-E34B-4990-86E2-B1CAE3536A29}">
      <dsp:nvSpPr>
        <dsp:cNvPr id="0" name=""/>
        <dsp:cNvSpPr/>
      </dsp:nvSpPr>
      <dsp:spPr>
        <a:xfrm>
          <a:off x="6800241" y="2071828"/>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160E0A3B-47C8-4C2F-8C45-EC9C3DFA1FFB}">
      <dsp:nvSpPr>
        <dsp:cNvPr id="0" name=""/>
        <dsp:cNvSpPr/>
      </dsp:nvSpPr>
      <dsp:spPr>
        <a:xfrm>
          <a:off x="5304959" y="2859122"/>
          <a:ext cx="2990564" cy="85462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51254" rIns="144931" bIns="51254" numCol="1" spcCol="1270" rtlCol="0" anchor="ctr" anchorCtr="0">
          <a:noAutofit/>
        </a:bodyPr>
        <a:lstStyle/>
        <a:p>
          <a:pPr marL="0" lvl="0" indent="0" algn="l" defTabSz="488950" rtl="0">
            <a:lnSpc>
              <a:spcPct val="90000"/>
            </a:lnSpc>
            <a:spcBef>
              <a:spcPct val="0"/>
            </a:spcBef>
            <a:spcAft>
              <a:spcPct val="35000"/>
            </a:spcAft>
            <a:buFont typeface="Arial" panose="020B0604020202020204" pitchFamily="34" charset="0"/>
            <a:buNone/>
          </a:pPr>
          <a:r>
            <a:rPr lang="en-GB" sz="1100" kern="1200" spc="100" baseline="0" dirty="0">
              <a:solidFill>
                <a:schemeClr val="tx1"/>
              </a:solidFill>
            </a:rPr>
            <a:t>Finalised research and inputting information onto slides, finalised ref list too. </a:t>
          </a:r>
        </a:p>
      </dsp:txBody>
      <dsp:txXfrm>
        <a:off x="5304959" y="2859122"/>
        <a:ext cx="2990564" cy="854629"/>
      </dsp:txXfrm>
    </dsp:sp>
    <dsp:sp modelId="{5646D4EB-C7F1-4D0E-8051-C7D6C1D31ADE}">
      <dsp:nvSpPr>
        <dsp:cNvPr id="0" name=""/>
        <dsp:cNvSpPr/>
      </dsp:nvSpPr>
      <dsp:spPr>
        <a:xfrm>
          <a:off x="5464554" y="1450279"/>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800100" rtl="0">
            <a:lnSpc>
              <a:spcPct val="90000"/>
            </a:lnSpc>
            <a:spcBef>
              <a:spcPct val="0"/>
            </a:spcBef>
            <a:spcAft>
              <a:spcPts val="0"/>
            </a:spcAft>
            <a:buFont typeface="Arial" panose="020B0604020202020204" pitchFamily="34" charset="0"/>
            <a:buNone/>
          </a:pPr>
          <a:r>
            <a:rPr lang="en-GB" sz="1800" kern="1200" spc="100" dirty="0">
              <a:solidFill>
                <a:schemeClr val="tx1"/>
              </a:solidFill>
            </a:rPr>
            <a:t>11</a:t>
          </a:r>
          <a:r>
            <a:rPr lang="en-GB" sz="1800" kern="1200" spc="100" baseline="30000" dirty="0">
              <a:solidFill>
                <a:schemeClr val="tx1"/>
              </a:solidFill>
            </a:rPr>
            <a:t>th</a:t>
          </a:r>
          <a:r>
            <a:rPr lang="en-GB" sz="1800" kern="1200" spc="100" dirty="0">
              <a:solidFill>
                <a:schemeClr val="tx1"/>
              </a:solidFill>
            </a:rPr>
            <a:t> Jan </a:t>
          </a:r>
        </a:p>
      </dsp:txBody>
      <dsp:txXfrm>
        <a:off x="5464554" y="1450279"/>
        <a:ext cx="2667714" cy="468233"/>
      </dsp:txXfrm>
    </dsp:sp>
    <dsp:sp modelId="{A72D3A03-5E34-4B13-9747-5EFFE003B8C1}">
      <dsp:nvSpPr>
        <dsp:cNvPr id="0" name=""/>
        <dsp:cNvSpPr/>
      </dsp:nvSpPr>
      <dsp:spPr>
        <a:xfrm>
          <a:off x="6747456" y="2020032"/>
          <a:ext cx="105571" cy="103591"/>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9DE62C25-DC37-4130-AE3D-9F589C2E8903}">
      <dsp:nvSpPr>
        <dsp:cNvPr id="0" name=""/>
        <dsp:cNvSpPr/>
      </dsp:nvSpPr>
      <dsp:spPr>
        <a:xfrm>
          <a:off x="8556977" y="1284517"/>
          <a:ext cx="0" cy="787326"/>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277020A5-7024-4F77-9051-8B38AF80BE13}">
      <dsp:nvSpPr>
        <dsp:cNvPr id="0" name=""/>
        <dsp:cNvSpPr/>
      </dsp:nvSpPr>
      <dsp:spPr>
        <a:xfrm>
          <a:off x="7089734" y="429887"/>
          <a:ext cx="2848300" cy="85466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51254" rIns="144931" bIns="51254" numCol="1" spcCol="1270" rtlCol="0" anchor="ctr" anchorCtr="0">
          <a:noAutofit/>
        </a:bodyPr>
        <a:lstStyle/>
        <a:p>
          <a:pPr marL="0" lvl="0" indent="0" algn="l" defTabSz="488950" rtl="0">
            <a:lnSpc>
              <a:spcPct val="90000"/>
            </a:lnSpc>
            <a:spcBef>
              <a:spcPct val="0"/>
            </a:spcBef>
            <a:spcAft>
              <a:spcPct val="35000"/>
            </a:spcAft>
            <a:buFont typeface="Arial" panose="020B0604020202020204" pitchFamily="34" charset="0"/>
            <a:buNone/>
          </a:pPr>
          <a:r>
            <a:rPr lang="en-GB" sz="1100" b="0" i="0" kern="1200" spc="100" dirty="0">
              <a:solidFill>
                <a:schemeClr val="tx1"/>
              </a:solidFill>
            </a:rPr>
            <a:t>Final touches, making sure everything is correct and in place. </a:t>
          </a:r>
          <a:endParaRPr lang="en-GB" sz="1100" kern="1200" spc="100" baseline="0" dirty="0">
            <a:solidFill>
              <a:schemeClr val="tx1"/>
            </a:solidFill>
          </a:endParaRPr>
        </a:p>
      </dsp:txBody>
      <dsp:txXfrm>
        <a:off x="7089734" y="429887"/>
        <a:ext cx="2848300" cy="854663"/>
      </dsp:txXfrm>
    </dsp:sp>
    <dsp:sp modelId="{03CEA676-E009-456C-B86F-9C9A7D3DA364}">
      <dsp:nvSpPr>
        <dsp:cNvPr id="0" name=""/>
        <dsp:cNvSpPr/>
      </dsp:nvSpPr>
      <dsp:spPr>
        <a:xfrm>
          <a:off x="7205931" y="2225143"/>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00100" rtl="0">
            <a:lnSpc>
              <a:spcPct val="90000"/>
            </a:lnSpc>
            <a:spcBef>
              <a:spcPct val="0"/>
            </a:spcBef>
            <a:spcAft>
              <a:spcPts val="0"/>
            </a:spcAft>
            <a:buFont typeface="Arial" panose="020B0604020202020204" pitchFamily="34" charset="0"/>
            <a:buNone/>
          </a:pPr>
          <a:r>
            <a:rPr lang="en-GB" sz="1800" kern="1200" spc="100" dirty="0">
              <a:solidFill>
                <a:schemeClr val="tx1"/>
              </a:solidFill>
            </a:rPr>
            <a:t>12</a:t>
          </a:r>
          <a:r>
            <a:rPr lang="en-GB" sz="1800" kern="1200" spc="100" baseline="30000" dirty="0">
              <a:solidFill>
                <a:schemeClr val="tx1"/>
              </a:solidFill>
            </a:rPr>
            <a:t>th</a:t>
          </a:r>
          <a:r>
            <a:rPr lang="en-GB" sz="1800" kern="1200" spc="100" dirty="0">
              <a:solidFill>
                <a:schemeClr val="tx1"/>
              </a:solidFill>
            </a:rPr>
            <a:t> Jan</a:t>
          </a:r>
        </a:p>
      </dsp:txBody>
      <dsp:txXfrm>
        <a:off x="7205931" y="2225143"/>
        <a:ext cx="2667714" cy="468233"/>
      </dsp:txXfrm>
    </dsp:sp>
    <dsp:sp modelId="{864F9172-41AB-4727-BD60-71E6F62154FB}">
      <dsp:nvSpPr>
        <dsp:cNvPr id="0" name=""/>
        <dsp:cNvSpPr/>
      </dsp:nvSpPr>
      <dsp:spPr>
        <a:xfrm>
          <a:off x="8505181" y="2020030"/>
          <a:ext cx="100548" cy="103595"/>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2">
  <dgm:title val="Horizontal Path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asst0">
      <dgm:alg type="sp"/>
      <dgm:shape xmlns:r="http://schemas.openxmlformats.org/officeDocument/2006/relationships" type="rect" r:blip="">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6"/>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2TextContainer" refType="w" fact="0.88"/>
                <dgm:constr type="h" for="ch" forName="L2TextContainer" refType="h" fact="0.15"/>
                <dgm:constr type="h" for="ch" forName="L2TextContainer" refType="h" op="lte" fact="0.31"/>
                <dgm:constr type="b" for="ch" forName="L2TextContainer" refType="h" fact="0.31"/>
                <dgm:constr type="l" for="ch" forName="L2TextContainer" refType="w" fact="0.06"/>
                <dgm:constr type="w" for="ch" forName="ConnectLine"/>
                <dgm:constr type="l" for="ch" forName="ConnectLine" refType="w" fact="0.5"/>
                <dgm:constr type="h" for="ch" forName="ConnectLine" refType="h" fact="0.19"/>
                <dgm:constr type="t" for="ch" forName="ConnectLine" refType="h" fact="0.31"/>
                <dgm:constr type="w" for="ch" forName="FlexibleEmptyPlaceHolder" refType="w"/>
                <dgm:constr type="h" for="ch" forName="FlexibleEmptyPlaceHolder" refType="h" fact="0.16"/>
                <dgm:constr type="h" for="ch" forName="FlexibleEmptyPlaceHolder" refType="h" op="gte" fact="0.005"/>
                <dgm:constr type="t" for="ch" forName="FlexibleEmptyPlaceHolder" refType="h" fact="0"/>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L1TextContainer" refType="w" fact="0.8"/>
                <dgm:constr type="l" for="ch" forName="L1TextContainer" refType="w" fact="0.1"/>
                <dgm:constr type="t" for="ch" forName="L1TextContainer" refType="h" fact="0.537"/>
                <dgm:constr type="h" for="ch" forName="L1TextContainer" refType="h" fact="0.113"/>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EmptyPlaceHolder" refType="w"/>
                <dgm:constr type="h" for="ch" forName="EmptyPlaceHolder" refType="h" fact="0.35"/>
                <dgm:constr type="t" for="ch" forName="EmptyPlaceHolder" refType="h" fact="0"/>
                <dgm:constr type="w" for="ch" forName="FlexibleEmptyPlaceHolder" refType="w"/>
                <dgm:constr type="h" for="ch" forName="FlexibleEmptyPlaceHolder" refType="h" fact="0.16"/>
                <dgm:constr type="h" for="ch" forName="FlexibleEmptyPlaceHolder" refType="h" op="gte" fact="0.005"/>
                <dgm:constr type="b" for="ch" forName="FlexibleEmptyPlaceHolder" refType="h"/>
                <dgm:constr type="w" for="ch" forName="L1TextContainer" refType="w" fact="0.8"/>
                <dgm:constr type="l" for="ch" forName="L1TextContainer" refType="w" fact="0.1"/>
                <dgm:constr type="t" for="ch" forName="L1TextContainer" refType="h" fact="0.35"/>
                <dgm:constr type="h" for="ch" forName="L1TextContainer" refType="h" fact="0.113"/>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ConnectLine"/>
                <dgm:constr type="l" for="ch" forName="ConnectLine" refType="w" fact="0.5"/>
                <dgm:constr type="h" for="ch" forName="ConnectLine" refType="h" fact="0.19"/>
                <dgm:constr type="t" for="ch" forName="ConnectLine" refType="h" fact="0.5"/>
                <dgm:constr type="w" for="ch" forName="L2TextContainer" refType="w" fact="0.88"/>
                <dgm:constr type="h" for="ch" forName="L2TextContainer" refType="h" fact="0.15"/>
                <dgm:constr type="h" for="ch" forName="L2TextContainer" refType="h" op="lte" fact="0.31"/>
                <dgm:constr type="t" for="ch" forName="L2TextContainer" refType="h" fact="0.69"/>
                <dgm:constr type="l" for="ch" forName="L2TextContainer" refType="w" fact="0.06"/>
              </dgm:constrLst>
            </dgm:else>
          </dgm:choose>
          <dgm:layoutNode name="ConnectorPoint" styleLbl="fgAcc1" moveWith="L2TextContainer">
            <dgm:alg type="sp"/>
            <dgm:shape xmlns:r="http://schemas.openxmlformats.org/officeDocument/2006/relationships" type="ellipse" r:blip="" zOrderOff="10">
              <dgm:adjLst/>
            </dgm:shape>
            <dgm:presOf/>
            <dgm:constrLst/>
          </dgm:layoutNode>
          <dgm:layoutNode name="ConnectLine" styleLbl="alignNode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FlexibleEmptyPlaceHolder">
            <dgm:alg type="sp"/>
            <dgm:shape xmlns:r="http://schemas.openxmlformats.org/officeDocument/2006/relationships" r:blip="">
              <dgm:adjLst/>
            </dgm:shape>
            <dgm:presOf/>
            <dgm:constrLst/>
          </dgm:layoutNode>
          <dgm:layoutNode name="L2TextContainer" styleLbl="bgAcc1">
            <dgm:varLst>
              <dgm:chMax val="0"/>
              <dgm:chPref val="0"/>
              <dgm:bulletEnabled val="1"/>
            </dgm:varLst>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w" fact="0.14"/>
              <dgm:constr type="rMarg" refType="w" fact="0.14"/>
              <dgm:constr type="tMarg" refType="h" fact="0.17"/>
              <dgm:constr type="bMarg" refType="h" fact="0.17"/>
            </dgm:constrLst>
            <dgm:ruleLst>
              <dgm:rule type="h" val="INF" fact="NaN" max="NaN"/>
              <dgm:rule type="primFontSz" val="11" fact="NaN" max="NaN"/>
            </dgm:ruleLst>
          </dgm:layoutNod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RTLAlign" val="ctr"/>
                  <dgm:param type="parTxRTLAlign" val="ctr"/>
                </dgm:alg>
              </dgm:if>
              <dgm:else name="Name89">
                <dgm:alg type="tx">
                  <dgm:param type="txAnchorHorz" val="ctr"/>
                  <dgm:param type="txAnchorVert" val="b"/>
                  <dgm:param type="parTxRTL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65D721-3F0A-41A3-B555-1F61C07BF1BE}" type="datetime1">
              <a:rPr lang="en-GB" smtClean="0"/>
              <a:t>12/01/2026</a:t>
            </a:fld>
            <a:endParaRPr lang="en-GB"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AF8A362-CAFC-4987-9A50-47570528395E}" type="slidenum">
              <a:rPr lang="en-GB" smtClean="0"/>
              <a:t>‹#›</a:t>
            </a:fld>
            <a:endParaRPr lang="en-GB"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543ED9D-E132-4572-9D4D-99356D8DF6B4}" type="datetime1">
              <a:rPr lang="en-GB" smtClean="0"/>
              <a:t>12/01/2026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4EEB602-95FC-483A-B12D-216A7AD7EA24}" type="slidenum">
              <a:rPr lang="en-GB" smtClean="0"/>
              <a:t>‹#›</a:t>
            </a:fld>
            <a:endParaRPr lang="en-GB"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this matters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Tech can both empower policing and risk damaging trust - outcomes depend on how it is used. </a:t>
            </a:r>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2</a:t>
            </a:fld>
            <a:endParaRPr lang="en-GB" dirty="0"/>
          </a:p>
        </p:txBody>
      </p:sp>
      <p:sp>
        <p:nvSpPr>
          <p:cNvPr id="5" name="Date Placeholder 4">
            <a:extLst>
              <a:ext uri="{FF2B5EF4-FFF2-40B4-BE49-F238E27FC236}">
                <a16:creationId xmlns:a16="http://schemas.microsoft.com/office/drawing/2014/main" id="{63C3856A-F3CD-4032-ADA9-B0D70F59EF3B}"/>
              </a:ext>
            </a:extLst>
          </p:cNvPr>
          <p:cNvSpPr>
            <a:spLocks noGrp="1"/>
          </p:cNvSpPr>
          <p:nvPr>
            <p:ph type="dt" idx="1"/>
          </p:nvPr>
        </p:nvSpPr>
        <p:spPr/>
        <p:txBody>
          <a:bodyPr/>
          <a:lstStyle/>
          <a:p>
            <a:pPr rtl="0"/>
            <a:fld id="{A64ED303-13BD-42F6-8013-753048B08EED}" type="datetime1">
              <a:rPr lang="en-GB" smtClean="0"/>
              <a:t>12/01/2026</a:t>
            </a:fld>
            <a:endParaRPr lang="en-GB" dirty="0"/>
          </a:p>
        </p:txBody>
      </p:sp>
    </p:spTree>
    <p:extLst>
      <p:ext uri="{BB962C8B-B14F-4D97-AF65-F5344CB8AC3E}">
        <p14:creationId xmlns:p14="http://schemas.microsoft.com/office/powerpoint/2010/main" val="1727451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3</a:t>
            </a:fld>
            <a:endParaRPr lang="en-GB" dirty="0"/>
          </a:p>
        </p:txBody>
      </p:sp>
      <p:sp>
        <p:nvSpPr>
          <p:cNvPr id="5" name="Date Placeholder 4">
            <a:extLst>
              <a:ext uri="{FF2B5EF4-FFF2-40B4-BE49-F238E27FC236}">
                <a16:creationId xmlns:a16="http://schemas.microsoft.com/office/drawing/2014/main" id="{F203C600-653A-4731-9E20-ECBE3EF095BA}"/>
              </a:ext>
            </a:extLst>
          </p:cNvPr>
          <p:cNvSpPr>
            <a:spLocks noGrp="1"/>
          </p:cNvSpPr>
          <p:nvPr>
            <p:ph type="dt" idx="1"/>
          </p:nvPr>
        </p:nvSpPr>
        <p:spPr/>
        <p:txBody>
          <a:bodyPr/>
          <a:lstStyle/>
          <a:p>
            <a:pPr rtl="0"/>
            <a:fld id="{EF718374-C3F0-40E9-8526-A7F04F576EBA}" type="datetime1">
              <a:rPr lang="en-GB" smtClean="0"/>
              <a:t>12/01/2026</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4</a:t>
            </a:fld>
            <a:endParaRPr lang="en-GB" dirty="0"/>
          </a:p>
        </p:txBody>
      </p:sp>
      <p:sp>
        <p:nvSpPr>
          <p:cNvPr id="5" name="Date Placeholder 4">
            <a:extLst>
              <a:ext uri="{FF2B5EF4-FFF2-40B4-BE49-F238E27FC236}">
                <a16:creationId xmlns:a16="http://schemas.microsoft.com/office/drawing/2014/main" id="{D2D545E0-5463-4627-BDA2-D2CEE06E0B9B}"/>
              </a:ext>
            </a:extLst>
          </p:cNvPr>
          <p:cNvSpPr>
            <a:spLocks noGrp="1"/>
          </p:cNvSpPr>
          <p:nvPr>
            <p:ph type="dt" idx="1"/>
          </p:nvPr>
        </p:nvSpPr>
        <p:spPr/>
        <p:txBody>
          <a:bodyPr/>
          <a:lstStyle/>
          <a:p>
            <a:pPr rtl="0"/>
            <a:fld id="{127C5A01-94D3-43E1-9CA2-D1881CA49B46}" type="datetime1">
              <a:rPr lang="en-GB" smtClean="0"/>
              <a:t>12/01/2026</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6</a:t>
            </a:fld>
            <a:endParaRPr lang="en-GB" dirty="0"/>
          </a:p>
        </p:txBody>
      </p:sp>
      <p:sp>
        <p:nvSpPr>
          <p:cNvPr id="5" name="Date Placeholder 4">
            <a:extLst>
              <a:ext uri="{FF2B5EF4-FFF2-40B4-BE49-F238E27FC236}">
                <a16:creationId xmlns:a16="http://schemas.microsoft.com/office/drawing/2014/main" id="{F571E5B3-2618-4553-8624-6AB20213AF83}"/>
              </a:ext>
            </a:extLst>
          </p:cNvPr>
          <p:cNvSpPr>
            <a:spLocks noGrp="1"/>
          </p:cNvSpPr>
          <p:nvPr>
            <p:ph type="dt" idx="1"/>
          </p:nvPr>
        </p:nvSpPr>
        <p:spPr/>
        <p:txBody>
          <a:bodyPr/>
          <a:lstStyle/>
          <a:p>
            <a:pPr rtl="0"/>
            <a:fld id="{0CBC6739-7F1F-4A44-8E33-B36B45653CDF}" type="datetime1">
              <a:rPr lang="en-GB" smtClean="0"/>
              <a:t>12/01/2026</a:t>
            </a:fld>
            <a:endParaRPr lang="en-GB" dirty="0"/>
          </a:p>
        </p:txBody>
      </p:sp>
    </p:spTree>
    <p:extLst>
      <p:ext uri="{BB962C8B-B14F-4D97-AF65-F5344CB8AC3E}">
        <p14:creationId xmlns:p14="http://schemas.microsoft.com/office/powerpoint/2010/main" val="4200283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14</a:t>
            </a:fld>
            <a:endParaRPr lang="en-GB" dirty="0"/>
          </a:p>
        </p:txBody>
      </p:sp>
      <p:sp>
        <p:nvSpPr>
          <p:cNvPr id="5" name="Date Placeholder 4">
            <a:extLst>
              <a:ext uri="{FF2B5EF4-FFF2-40B4-BE49-F238E27FC236}">
                <a16:creationId xmlns:a16="http://schemas.microsoft.com/office/drawing/2014/main" id="{58AA1D1D-F164-425A-94F8-80B47262A571}"/>
              </a:ext>
            </a:extLst>
          </p:cNvPr>
          <p:cNvSpPr>
            <a:spLocks noGrp="1"/>
          </p:cNvSpPr>
          <p:nvPr>
            <p:ph type="dt" idx="1"/>
          </p:nvPr>
        </p:nvSpPr>
        <p:spPr/>
        <p:txBody>
          <a:bodyPr/>
          <a:lstStyle/>
          <a:p>
            <a:pPr rtl="0"/>
            <a:fld id="{3BC69346-1E7C-43ED-9076-C3263E05BA49}" type="datetime1">
              <a:rPr lang="en-GB" smtClean="0"/>
              <a:t>12/01/2026</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15</a:t>
            </a:fld>
            <a:endParaRPr lang="en-GB" dirty="0"/>
          </a:p>
        </p:txBody>
      </p:sp>
      <p:sp>
        <p:nvSpPr>
          <p:cNvPr id="5" name="Date Placeholder 4">
            <a:extLst>
              <a:ext uri="{FF2B5EF4-FFF2-40B4-BE49-F238E27FC236}">
                <a16:creationId xmlns:a16="http://schemas.microsoft.com/office/drawing/2014/main" id="{BDC891E3-7F3E-4451-9B19-85FB31D4074E}"/>
              </a:ext>
            </a:extLst>
          </p:cNvPr>
          <p:cNvSpPr>
            <a:spLocks noGrp="1"/>
          </p:cNvSpPr>
          <p:nvPr>
            <p:ph type="dt" idx="1"/>
          </p:nvPr>
        </p:nvSpPr>
        <p:spPr/>
        <p:txBody>
          <a:bodyPr/>
          <a:lstStyle/>
          <a:p>
            <a:pPr rtl="0"/>
            <a:fld id="{A43B72EA-2196-4DF0-8D72-CB23794D7802}" type="datetime1">
              <a:rPr lang="en-GB" smtClean="0"/>
              <a:t>12/01/2026</a:t>
            </a:fld>
            <a:endParaRPr lang="en-GB" dirty="0"/>
          </a:p>
        </p:txBody>
      </p:sp>
    </p:spTree>
    <p:extLst>
      <p:ext uri="{BB962C8B-B14F-4D97-AF65-F5344CB8AC3E}">
        <p14:creationId xmlns:p14="http://schemas.microsoft.com/office/powerpoint/2010/main" val="580697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rtlCol="0">
            <a:noAutofit/>
          </a:bodyPr>
          <a:lstStyle>
            <a:lvl1pPr>
              <a:lnSpc>
                <a:spcPct val="100000"/>
              </a:lnSpc>
              <a:defRPr sz="4400" cap="all" baseline="0">
                <a:solidFill>
                  <a:schemeClr val="bg1"/>
                </a:solidFill>
              </a:defRPr>
            </a:lvl1pPr>
          </a:lstStyle>
          <a:p>
            <a:pPr rtl="0"/>
            <a:r>
              <a:rPr lang="en-GB" sz="440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rtlCol="0" anchor="t">
            <a:noAutofit/>
          </a:bodyPr>
          <a:lstStyle>
            <a:lvl1pPr>
              <a:defRPr sz="2400" b="0"/>
            </a:lvl1pPr>
          </a:lstStyle>
          <a:p>
            <a:pPr rtl="0"/>
            <a:r>
              <a:rPr lang="en-GB">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rtlCol="0"/>
          <a:lstStyle/>
          <a:p>
            <a:pPr algn="l" rtl="0"/>
            <a:r>
              <a:rPr lang="en-GB"/>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rtlCol="0"/>
          <a:lstStyle/>
          <a:p>
            <a:pPr algn="l" rtl="0"/>
            <a:r>
              <a:rPr lang="en-GB">
                <a:solidFill>
                  <a:srgbClr val="FFFFFF"/>
                </a:solidFill>
                <a:effectLst>
                  <a:outerShdw blurRad="50800" dist="38100" dir="2700000" algn="tl" rotWithShape="0">
                    <a:prstClr val="black">
                      <a:alpha val="43000"/>
                    </a:prstClr>
                  </a:outerShdw>
                </a:effectLst>
              </a:rPr>
              <a:t>2/1/20XX</a:t>
            </a:r>
            <a:endParaRPr lang="en-GB"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a:t>
            </a:fld>
            <a:endParaRPr lang="en-GB"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rtlCol="0" anchor="t">
            <a:noAutofit/>
          </a:bodyPr>
          <a:lstStyle>
            <a:lvl1pPr algn="ctr">
              <a:defRPr/>
            </a:lvl1pPr>
          </a:lstStyle>
          <a:p>
            <a:pPr rtl="0"/>
            <a:r>
              <a:rPr lang="en-GB"/>
              <a:t>Click to add photo</a:t>
            </a:r>
          </a:p>
        </p:txBody>
      </p:sp>
    </p:spTree>
    <p:extLst>
      <p:ext uri="{BB962C8B-B14F-4D97-AF65-F5344CB8AC3E}">
        <p14:creationId xmlns:p14="http://schemas.microsoft.com/office/powerpoint/2010/main" val="425825264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rtlCol="0">
            <a:normAutofit/>
          </a:bodyPr>
          <a:lstStyle>
            <a:lvl1pPr>
              <a:defRPr/>
            </a:lvl1pPr>
          </a:lstStyle>
          <a:p>
            <a:pPr rtl="0"/>
            <a:r>
              <a:rPr lang="en-GB"/>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rtlCol="0" anchor="t">
            <a:normAutofit/>
          </a:bodyPr>
          <a:lstStyle>
            <a:lvl1pPr>
              <a:defRPr sz="2000" b="0"/>
            </a:lvl1pPr>
          </a:lstStyle>
          <a:p>
            <a:pPr rtl="0"/>
            <a:r>
              <a:rPr lang="en-GB"/>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rtlCol="0" anchor="t">
            <a:noAutofit/>
          </a:bodyPr>
          <a:lstStyle>
            <a:lvl1pPr algn="ctr">
              <a:defRPr/>
            </a:lvl1pPr>
          </a:lstStyle>
          <a:p>
            <a:pPr rtl="0"/>
            <a:r>
              <a:rPr lang="en-GB"/>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rtlCol="0"/>
          <a:lstStyle>
            <a:lvl1pPr>
              <a:defRPr>
                <a:solidFill>
                  <a:schemeClr val="bg1"/>
                </a:solidFill>
              </a:defRPr>
            </a:lvl1pPr>
          </a:lstStyle>
          <a:p>
            <a:pPr rtl="0"/>
            <a:r>
              <a:rPr lang="en-GB"/>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rtlCol="0"/>
          <a:lstStyle/>
          <a:p>
            <a:pPr rtl="0"/>
            <a:r>
              <a:rPr lang="en-GB"/>
              <a:t>2/1/20XX</a:t>
            </a:r>
            <a:endParaRPr lang="en-GB"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257348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rtlCol="0"/>
          <a:lstStyle>
            <a:lvl1pPr>
              <a:defRPr/>
            </a:lvl1pPr>
          </a:lstStyle>
          <a:p>
            <a:pPr rtl="0"/>
            <a:r>
              <a:rPr lang="en-GB"/>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rtlCol="0" anchor="t"/>
          <a:lstStyle>
            <a:lvl1pPr algn="ctr">
              <a:defRPr/>
            </a:lvl1pPr>
          </a:lstStyle>
          <a:p>
            <a:pPr rtl="0"/>
            <a:r>
              <a:rPr lang="en-GB"/>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rtlCol="0" anchor="t"/>
          <a:lstStyle>
            <a:lvl1pPr algn="ctr">
              <a:defRPr/>
            </a:lvl1pPr>
          </a:lstStyle>
          <a:p>
            <a:pPr rtl="0"/>
            <a:r>
              <a:rPr lang="en-GB"/>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rtlCol="0" anchor="t">
            <a:normAutofit/>
          </a:bodyPr>
          <a:lstStyle>
            <a:lvl1pPr>
              <a:defRPr sz="1600" b="0" baseline="0"/>
            </a:lvl1pPr>
          </a:lstStyle>
          <a:p>
            <a:pPr rtl="0"/>
            <a:r>
              <a:rPr lang="en-GB"/>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rtlCol="0"/>
          <a:lstStyle>
            <a:lvl1pPr>
              <a:defRPr>
                <a:effectLst>
                  <a:outerShdw blurRad="50800" dist="38100" dir="240000" algn="ctr" rotWithShape="0">
                    <a:schemeClr val="tx1">
                      <a:alpha val="43000"/>
                    </a:schemeClr>
                  </a:outerShdw>
                </a:effectLst>
              </a:defRPr>
            </a:lvl1pPr>
          </a:lstStyle>
          <a:p>
            <a:pPr rtl="0"/>
            <a:r>
              <a:rPr lang="en-GB"/>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rtlCol="0"/>
          <a:lstStyle>
            <a:lvl1pPr>
              <a:defRPr>
                <a:effectLst/>
              </a:defRPr>
            </a:lvl1pPr>
          </a:lstStyle>
          <a:p>
            <a:pPr rtl="0"/>
            <a:r>
              <a:rPr lang="en-GB">
                <a:solidFill>
                  <a:schemeClr val="tx2"/>
                </a:solidFill>
              </a:rPr>
              <a:t>2/1/20XX</a:t>
            </a:r>
            <a:endParaRPr lang="en-GB"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348522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rtlCol="0" anchor="b"/>
          <a:lstStyle>
            <a:lvl1pPr>
              <a:lnSpc>
                <a:spcPct val="100000"/>
              </a:lnSpc>
              <a:defRPr/>
            </a:lvl1pPr>
          </a:lstStyle>
          <a:p>
            <a:pPr rtl="0"/>
            <a:r>
              <a:rPr lang="en-GB" sz="3600" b="1" cap="none">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rtlCol="0" anchor="t">
            <a:normAutofit/>
          </a:bodyPr>
          <a:lstStyle>
            <a:lvl1pPr>
              <a:defRPr sz="1600" b="0"/>
            </a:lvl1pPr>
          </a:lstStyle>
          <a:p>
            <a:pPr rtl="0"/>
            <a:r>
              <a:rPr lang="en-GB" sz="200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rtlCol="0" anchor="t"/>
          <a:lstStyle>
            <a:lvl1pPr algn="ctr">
              <a:defRPr/>
            </a:lvl1pPr>
          </a:lstStyle>
          <a:p>
            <a:pPr rtl="0"/>
            <a:r>
              <a:rPr lang="en-GB"/>
              <a:t>Click to add photo</a:t>
            </a:r>
          </a:p>
        </p:txBody>
      </p:sp>
    </p:spTree>
    <p:extLst>
      <p:ext uri="{BB962C8B-B14F-4D97-AF65-F5344CB8AC3E}">
        <p14:creationId xmlns:p14="http://schemas.microsoft.com/office/powerpoint/2010/main" val="3640490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60435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8456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rtlCol="0" anchor="t">
            <a:noAutofit/>
          </a:bodyPr>
          <a:lstStyle>
            <a:lvl1pPr algn="ctr">
              <a:defRPr/>
            </a:lvl1pPr>
          </a:lstStyle>
          <a:p>
            <a:pPr rtl="0"/>
            <a:r>
              <a:rPr lang="en-GB"/>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rtlCol="0" anchor="b"/>
          <a:lstStyle>
            <a:lvl1pPr marL="365760">
              <a:lnSpc>
                <a:spcPct val="100000"/>
              </a:lnSpc>
              <a:spcBef>
                <a:spcPts val="1000"/>
              </a:spcBef>
              <a:defRPr sz="3600">
                <a:solidFill>
                  <a:schemeClr val="bg1"/>
                </a:solidFill>
              </a:defRPr>
            </a:lvl1pPr>
          </a:lstStyle>
          <a:p>
            <a:pPr rtl="0"/>
            <a:r>
              <a:rPr lang="en-GB"/>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rtlCol="0"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a:t>Click to edit Master text styles</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2/1/20XX</a:t>
            </a:r>
            <a:endParaRPr lang="en-GB"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74793158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7259975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0668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2A19A957-1FB5-43F8-B325-BBD9FEF23E88}"/>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Rectangle 19">
            <a:extLst>
              <a:ext uri="{FF2B5EF4-FFF2-40B4-BE49-F238E27FC236}">
                <a16:creationId xmlns:a16="http://schemas.microsoft.com/office/drawing/2014/main" id="{3FA5410A-92A6-4C0B-9D89-186B7DDB20BD}"/>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CD8F3F22-19C9-4C61-8202-3220217D2938}"/>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21A26073-23A2-4B91-A128-79AA1BE93523}"/>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C14D5DFA-0CEA-43F0-98EE-6C9F741F7C96}"/>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Content Placeholder 2">
            <a:extLst>
              <a:ext uri="{FF2B5EF4-FFF2-40B4-BE49-F238E27FC236}">
                <a16:creationId xmlns:a16="http://schemas.microsoft.com/office/drawing/2014/main" id="{0F94B471-6707-4251-8230-A51AED0767C9}"/>
              </a:ext>
            </a:extLst>
          </p:cNvPr>
          <p:cNvSpPr>
            <a:spLocks noGrp="1"/>
          </p:cNvSpPr>
          <p:nvPr>
            <p:ph idx="14" hasCustomPrompt="1"/>
          </p:nvPr>
        </p:nvSpPr>
        <p:spPr>
          <a:xfrm>
            <a:off x="648934" y="1834005"/>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8" name="Content Placeholder 2">
            <a:extLst>
              <a:ext uri="{FF2B5EF4-FFF2-40B4-BE49-F238E27FC236}">
                <a16:creationId xmlns:a16="http://schemas.microsoft.com/office/drawing/2014/main" id="{ED986D97-E6F1-49E8-977A-C802B4E41B73}"/>
              </a:ext>
            </a:extLst>
          </p:cNvPr>
          <p:cNvSpPr>
            <a:spLocks noGrp="1"/>
          </p:cNvSpPr>
          <p:nvPr>
            <p:ph idx="1" hasCustomPrompt="1"/>
          </p:nvPr>
        </p:nvSpPr>
        <p:spPr>
          <a:xfrm>
            <a:off x="648934"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6" name="Content Placeholder 2">
            <a:extLst>
              <a:ext uri="{FF2B5EF4-FFF2-40B4-BE49-F238E27FC236}">
                <a16:creationId xmlns:a16="http://schemas.microsoft.com/office/drawing/2014/main" id="{762163C0-B07F-43E4-B17C-2E6A96553B98}"/>
              </a:ext>
            </a:extLst>
          </p:cNvPr>
          <p:cNvSpPr>
            <a:spLocks noGrp="1"/>
          </p:cNvSpPr>
          <p:nvPr>
            <p:ph idx="15" hasCustomPrompt="1"/>
          </p:nvPr>
        </p:nvSpPr>
        <p:spPr>
          <a:xfrm>
            <a:off x="6095999" y="1834004"/>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4" name="Content Placeholder 2">
            <a:extLst>
              <a:ext uri="{FF2B5EF4-FFF2-40B4-BE49-F238E27FC236}">
                <a16:creationId xmlns:a16="http://schemas.microsoft.com/office/drawing/2014/main" id="{9098FA6D-3C80-4FE1-B248-1CA2B6862F6D}"/>
              </a:ext>
            </a:extLst>
          </p:cNvPr>
          <p:cNvSpPr>
            <a:spLocks noGrp="1"/>
          </p:cNvSpPr>
          <p:nvPr>
            <p:ph idx="13" hasCustomPrompt="1"/>
          </p:nvPr>
        </p:nvSpPr>
        <p:spPr>
          <a:xfrm>
            <a:off x="6095999"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9" name="Rectangle 8">
            <a:extLst>
              <a:ext uri="{FF2B5EF4-FFF2-40B4-BE49-F238E27FC236}">
                <a16:creationId xmlns:a16="http://schemas.microsoft.com/office/drawing/2014/main" id="{8352712D-F957-4B22-8B50-BE10410FF895}"/>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Footer Placeholder 29">
            <a:extLst>
              <a:ext uri="{FF2B5EF4-FFF2-40B4-BE49-F238E27FC236}">
                <a16:creationId xmlns:a16="http://schemas.microsoft.com/office/drawing/2014/main" id="{26FD74F8-42BB-4CB4-ABF1-5F149743B464}"/>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10" name="Date Placeholder 28">
            <a:extLst>
              <a:ext uri="{FF2B5EF4-FFF2-40B4-BE49-F238E27FC236}">
                <a16:creationId xmlns:a16="http://schemas.microsoft.com/office/drawing/2014/main" id="{5B031752-6400-4BFB-979F-E2EE795E4B90}"/>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2" name="Slide Number Placeholder 30">
            <a:extLst>
              <a:ext uri="{FF2B5EF4-FFF2-40B4-BE49-F238E27FC236}">
                <a16:creationId xmlns:a16="http://schemas.microsoft.com/office/drawing/2014/main" id="{6A5CAEAF-7DEC-4B20-8B1E-301A9D0E684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
        <p:nvSpPr>
          <p:cNvPr id="13" name="Rectangle 12">
            <a:extLst>
              <a:ext uri="{FF2B5EF4-FFF2-40B4-BE49-F238E27FC236}">
                <a16:creationId xmlns:a16="http://schemas.microsoft.com/office/drawing/2014/main" id="{70B696A3-EA34-4924-9037-E330B1CB890E}"/>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3629103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725A2F16-8CE0-4F2E-933C-EFDFB1E196A3}"/>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Rectangle 2">
            <a:extLst>
              <a:ext uri="{FF2B5EF4-FFF2-40B4-BE49-F238E27FC236}">
                <a16:creationId xmlns:a16="http://schemas.microsoft.com/office/drawing/2014/main" id="{18C70705-E2EE-4992-AE78-FDBE1285C809}"/>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21C428A7-7771-4474-8BB4-8A6F0FEF8766}"/>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B98730F6-0DF6-48BC-86CC-00BE18350199}"/>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12D31104-1E19-4E17-A3FE-2B2C551344DF}"/>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Content Placeholder 2">
            <a:extLst>
              <a:ext uri="{FF2B5EF4-FFF2-40B4-BE49-F238E27FC236}">
                <a16:creationId xmlns:a16="http://schemas.microsoft.com/office/drawing/2014/main" id="{02CEB59E-1776-4FF1-BF4D-A33B618FD59F}"/>
              </a:ext>
            </a:extLst>
          </p:cNvPr>
          <p:cNvSpPr>
            <a:spLocks noGrp="1"/>
          </p:cNvSpPr>
          <p:nvPr>
            <p:ph idx="14" hasCustomPrompt="1"/>
          </p:nvPr>
        </p:nvSpPr>
        <p:spPr>
          <a:xfrm>
            <a:off x="648935"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7" name="Content Placeholder 2">
            <a:extLst>
              <a:ext uri="{FF2B5EF4-FFF2-40B4-BE49-F238E27FC236}">
                <a16:creationId xmlns:a16="http://schemas.microsoft.com/office/drawing/2014/main" id="{26B55E76-BA79-44AC-B206-DA13D60FDA2E}"/>
              </a:ext>
            </a:extLst>
          </p:cNvPr>
          <p:cNvSpPr>
            <a:spLocks noGrp="1"/>
          </p:cNvSpPr>
          <p:nvPr>
            <p:ph idx="1" hasCustomPrompt="1"/>
          </p:nvPr>
        </p:nvSpPr>
        <p:spPr>
          <a:xfrm>
            <a:off x="648935"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21" name="Content Placeholder 2">
            <a:extLst>
              <a:ext uri="{FF2B5EF4-FFF2-40B4-BE49-F238E27FC236}">
                <a16:creationId xmlns:a16="http://schemas.microsoft.com/office/drawing/2014/main" id="{60518C4D-71E5-4211-A191-A8ED7185DED2}"/>
              </a:ext>
            </a:extLst>
          </p:cNvPr>
          <p:cNvSpPr>
            <a:spLocks noGrp="1"/>
          </p:cNvSpPr>
          <p:nvPr>
            <p:ph idx="18" hasCustomPrompt="1"/>
          </p:nvPr>
        </p:nvSpPr>
        <p:spPr>
          <a:xfrm>
            <a:off x="4336486" y="1828356"/>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20" name="Content Placeholder 2">
            <a:extLst>
              <a:ext uri="{FF2B5EF4-FFF2-40B4-BE49-F238E27FC236}">
                <a16:creationId xmlns:a16="http://schemas.microsoft.com/office/drawing/2014/main" id="{D7EF9B63-4443-4EE5-A88B-2F1FA4CC4043}"/>
              </a:ext>
            </a:extLst>
          </p:cNvPr>
          <p:cNvSpPr>
            <a:spLocks noGrp="1"/>
          </p:cNvSpPr>
          <p:nvPr>
            <p:ph idx="17" hasCustomPrompt="1"/>
          </p:nvPr>
        </p:nvSpPr>
        <p:spPr>
          <a:xfrm>
            <a:off x="4336486"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9" name="Content Placeholder 2">
            <a:extLst>
              <a:ext uri="{FF2B5EF4-FFF2-40B4-BE49-F238E27FC236}">
                <a16:creationId xmlns:a16="http://schemas.microsoft.com/office/drawing/2014/main" id="{E54FF8D9-50D3-4515-B896-B127F664C1E1}"/>
              </a:ext>
            </a:extLst>
          </p:cNvPr>
          <p:cNvSpPr>
            <a:spLocks noGrp="1"/>
          </p:cNvSpPr>
          <p:nvPr>
            <p:ph idx="16" hasCustomPrompt="1"/>
          </p:nvPr>
        </p:nvSpPr>
        <p:spPr>
          <a:xfrm>
            <a:off x="8024037"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8" name="Content Placeholder 2">
            <a:extLst>
              <a:ext uri="{FF2B5EF4-FFF2-40B4-BE49-F238E27FC236}">
                <a16:creationId xmlns:a16="http://schemas.microsoft.com/office/drawing/2014/main" id="{E95B62E8-2D9A-443A-8560-D347C4703894}"/>
              </a:ext>
            </a:extLst>
          </p:cNvPr>
          <p:cNvSpPr>
            <a:spLocks noGrp="1"/>
          </p:cNvSpPr>
          <p:nvPr>
            <p:ph idx="15" hasCustomPrompt="1"/>
          </p:nvPr>
        </p:nvSpPr>
        <p:spPr>
          <a:xfrm>
            <a:off x="8024037"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8" name="Rectangle 7">
            <a:extLst>
              <a:ext uri="{FF2B5EF4-FFF2-40B4-BE49-F238E27FC236}">
                <a16:creationId xmlns:a16="http://schemas.microsoft.com/office/drawing/2014/main" id="{2DA7A17E-1562-4B10-9BC8-AB6B45E6BD6C}"/>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Rectangle 11">
            <a:extLst>
              <a:ext uri="{FF2B5EF4-FFF2-40B4-BE49-F238E27FC236}">
                <a16:creationId xmlns:a16="http://schemas.microsoft.com/office/drawing/2014/main" id="{CD37258C-9B58-4DC0-BC98-826A38D4B6B1}"/>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Footer Placeholder 29">
            <a:extLst>
              <a:ext uri="{FF2B5EF4-FFF2-40B4-BE49-F238E27FC236}">
                <a16:creationId xmlns:a16="http://schemas.microsoft.com/office/drawing/2014/main" id="{2F8E2987-7F65-44D5-B3AD-776ECF8D85CC}"/>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22" name="Date Placeholder 28">
            <a:extLst>
              <a:ext uri="{FF2B5EF4-FFF2-40B4-BE49-F238E27FC236}">
                <a16:creationId xmlns:a16="http://schemas.microsoft.com/office/drawing/2014/main" id="{08BD4E48-A35B-4475-BC85-E58DA2920FE4}"/>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1" name="Slide Number Placeholder 30">
            <a:extLst>
              <a:ext uri="{FF2B5EF4-FFF2-40B4-BE49-F238E27FC236}">
                <a16:creationId xmlns:a16="http://schemas.microsoft.com/office/drawing/2014/main" id="{FBDAEBAB-F3AA-4DB3-96B7-6387085C1E0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563755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rtlCol="0"/>
          <a:lstStyle>
            <a:lvl1pPr>
              <a:defRPr/>
            </a:lvl1pPr>
          </a:lstStyle>
          <a:p>
            <a:pPr rtl="0"/>
            <a:r>
              <a:rPr lang="en-GB"/>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rtlCol="0" anchor="t"/>
          <a:lstStyle>
            <a:lvl1pPr algn="ctr">
              <a:defRPr/>
            </a:lvl1pPr>
          </a:lstStyle>
          <a:p>
            <a:pPr rtl="0"/>
            <a:r>
              <a:rPr lang="en-GB"/>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rtlCol="0" anchor="t"/>
          <a:lstStyle>
            <a:lvl1pPr algn="ctr">
              <a:defRPr/>
            </a:lvl1pPr>
          </a:lstStyle>
          <a:p>
            <a:pPr rtl="0"/>
            <a:r>
              <a:rPr lang="en-GB"/>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rtlCol="0" anchor="t"/>
          <a:lstStyle>
            <a:lvl1pPr algn="ctr">
              <a:defRPr/>
            </a:lvl1pPr>
          </a:lstStyle>
          <a:p>
            <a:pPr rtl="0"/>
            <a:r>
              <a:rPr lang="en-GB"/>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rtlCol="0" anchor="t">
            <a:normAutofit/>
          </a:bodyPr>
          <a:lstStyle>
            <a:lvl1pPr>
              <a:buFont typeface="Arial" panose="020B0604020202020204" pitchFamily="34" charset="0"/>
              <a:buNone/>
              <a:defRPr sz="1600" b="0"/>
            </a:lvl1pPr>
          </a:lstStyle>
          <a:p>
            <a:pPr rtl="0"/>
            <a:r>
              <a:rPr lang="en-GB"/>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rtlCol="0"/>
          <a:lstStyle>
            <a:lvl1pPr>
              <a:defRPr>
                <a:solidFill>
                  <a:schemeClr val="bg1"/>
                </a:solidFill>
                <a:effectLst>
                  <a:outerShdw blurRad="50800" dist="38100" dir="2700000" algn="tl" rotWithShape="0">
                    <a:prstClr val="black">
                      <a:alpha val="43000"/>
                    </a:prstClr>
                  </a:outerShdw>
                </a:effectLst>
              </a:defRPr>
            </a:lvl1pPr>
          </a:lstStyle>
          <a:p>
            <a:pPr rtl="0"/>
            <a:r>
              <a:rPr lang="en-GB"/>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rtlCol="0"/>
          <a:lstStyle>
            <a:lvl1pPr>
              <a:defRPr>
                <a:solidFill>
                  <a:schemeClr val="tx2"/>
                </a:solidFill>
                <a:effectLst/>
              </a:defRPr>
            </a:lvl1pPr>
          </a:lstStyle>
          <a:p>
            <a:pPr rtl="0"/>
            <a:r>
              <a:rPr lang="en-GB"/>
              <a:t>2/1/20XX</a:t>
            </a:r>
            <a:endParaRPr lang="en-GB"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95845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rtlCol="0"/>
          <a:lstStyle>
            <a:lvl1pPr>
              <a:lnSpc>
                <a:spcPct val="100000"/>
              </a:lnSpc>
              <a:defRPr>
                <a:solidFill>
                  <a:schemeClr val="bg1"/>
                </a:solidFill>
              </a:defRPr>
            </a:lvl1pPr>
          </a:lstStyle>
          <a:p>
            <a:pPr rtl="0"/>
            <a:r>
              <a:rPr lang="en-GB">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rtlCol="0" anchor="t"/>
          <a:lstStyle>
            <a:lvl1pPr algn="ctr">
              <a:defRPr/>
            </a:lvl1pPr>
          </a:lstStyle>
          <a:p>
            <a:pPr rtl="0"/>
            <a:r>
              <a:rPr lang="en-GB"/>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rtlCol="0" anchor="t"/>
          <a:lstStyle>
            <a:lvl1pPr algn="ctr">
              <a:defRPr/>
            </a:lvl1pPr>
          </a:lstStyle>
          <a:p>
            <a:pPr rtl="0"/>
            <a:r>
              <a:rPr lang="en-GB"/>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rtlCol="0" anchor="t">
            <a:normAutofit/>
          </a:bodyPr>
          <a:lstStyle>
            <a:lvl1pPr>
              <a:lnSpc>
                <a:spcPct val="100000"/>
              </a:lnSpc>
              <a:defRPr sz="2400" b="0"/>
            </a:lvl1pPr>
          </a:lstStyle>
          <a:p>
            <a:pPr rtl="0"/>
            <a:r>
              <a:rPr lang="en-GB"/>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rtlCol="0"/>
          <a:lstStyle/>
          <a:p>
            <a:pPr rtl="0"/>
            <a:r>
              <a:rPr lang="en-GB"/>
              <a:t>2/1/20XX</a:t>
            </a:r>
            <a:endParaRPr lang="en-GB"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4219767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pPr rtl="0"/>
            <a:r>
              <a:rPr lang="en-GB"/>
              <a:t>Click to edit Master title style</a:t>
            </a:r>
            <a:endParaRPr lang="en-GB"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Date Placeholder 3"/>
          <p:cNvSpPr>
            <a:spLocks noGrp="1"/>
          </p:cNvSpPr>
          <p:nvPr>
            <p:ph type="dt" sz="half" idx="2"/>
          </p:nvPr>
        </p:nvSpPr>
        <p:spPr>
          <a:xfrm>
            <a:off x="5376671" y="6309360"/>
            <a:ext cx="454961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2/1/20XX</a:t>
            </a:r>
            <a:endParaRPr lang="en-GB" dirty="0"/>
          </a:p>
        </p:txBody>
      </p:sp>
      <p:sp>
        <p:nvSpPr>
          <p:cNvPr id="5" name="Footer Placeholder 4"/>
          <p:cNvSpPr>
            <a:spLocks noGrp="1"/>
          </p:cNvSpPr>
          <p:nvPr>
            <p:ph type="ftr" sz="quarter" idx="3"/>
          </p:nvPr>
        </p:nvSpPr>
        <p:spPr>
          <a:xfrm>
            <a:off x="642918"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Presentation Title</a:t>
            </a:r>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pPr rtl="0"/>
            <a:fld id="{FAEF9944-A4F6-4C59-AEBD-678D6480B8EA}" type="slidenum">
              <a:rPr lang="en-GB" smtClean="0"/>
              <a:pPr/>
              <a:t>‹#›</a:t>
            </a:fld>
            <a:endParaRPr lang="en-GB"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2201293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Lst>
  <p:hf hdr="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a:xfrm>
            <a:off x="1628775" y="1057275"/>
            <a:ext cx="5122545" cy="2173288"/>
          </a:xfrm>
        </p:spPr>
        <p:txBody>
          <a:bodyPr vert="horz" lIns="109728" tIns="109728" rIns="109728" bIns="91440" rtlCol="0" anchor="ctr">
            <a:normAutofit fontScale="90000"/>
          </a:bodyPr>
          <a:lstStyle/>
          <a:p>
            <a:pPr rtl="0"/>
            <a:r>
              <a:rPr lang="en-GB" dirty="0"/>
              <a:t>Emergence of Technology in Policing</a:t>
            </a:r>
          </a:p>
        </p:txBody>
      </p:sp>
      <p:sp>
        <p:nvSpPr>
          <p:cNvPr id="8" name="Subtitle 7">
            <a:extLst>
              <a:ext uri="{FF2B5EF4-FFF2-40B4-BE49-F238E27FC236}">
                <a16:creationId xmlns:a16="http://schemas.microsoft.com/office/drawing/2014/main" id="{4B0552E2-3F84-4A73-A16B-C54043C663D5}"/>
              </a:ext>
            </a:extLst>
          </p:cNvPr>
          <p:cNvSpPr>
            <a:spLocks noGrp="1"/>
          </p:cNvSpPr>
          <p:nvPr>
            <p:ph type="subTitle" idx="1"/>
          </p:nvPr>
        </p:nvSpPr>
        <p:spPr>
          <a:xfrm>
            <a:off x="1646643" y="3751119"/>
            <a:ext cx="4985065" cy="1606163"/>
          </a:xfrm>
        </p:spPr>
        <p:txBody>
          <a:bodyPr vert="horz" lIns="109728" tIns="109728" rIns="109728" bIns="91440" rtlCol="0" anchor="t">
            <a:normAutofit fontScale="85000" lnSpcReduction="10000"/>
          </a:bodyPr>
          <a:lstStyle/>
          <a:p>
            <a:pPr rtl="0"/>
            <a:r>
              <a:rPr lang="en-GB" dirty="0"/>
              <a:t>Hollie-Marie Barfoot</a:t>
            </a:r>
          </a:p>
          <a:p>
            <a:pPr rtl="0"/>
            <a:r>
              <a:rPr lang="en-GB" dirty="0"/>
              <a:t>2405227</a:t>
            </a:r>
          </a:p>
          <a:p>
            <a:pPr rtl="0"/>
            <a:r>
              <a:rPr lang="en-GB" dirty="0"/>
              <a:t>BMLC5009</a:t>
            </a:r>
          </a:p>
        </p:txBody>
      </p:sp>
      <p:sp>
        <p:nvSpPr>
          <p:cNvPr id="9" name="Slide Number Placeholder 8">
            <a:extLst>
              <a:ext uri="{FF2B5EF4-FFF2-40B4-BE49-F238E27FC236}">
                <a16:creationId xmlns:a16="http://schemas.microsoft.com/office/drawing/2014/main" id="{8933138F-06C1-46B9-8F23-C4B5783F6C5F}"/>
              </a:ext>
            </a:extLst>
          </p:cNvPr>
          <p:cNvSpPr>
            <a:spLocks noGrp="1"/>
          </p:cNvSpPr>
          <p:nvPr>
            <p:ph type="sldNum" sz="quarter" idx="12"/>
          </p:nvPr>
        </p:nvSpPr>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1</a:t>
            </a:fld>
            <a:endParaRPr lang="en-GB" dirty="0">
              <a:solidFill>
                <a:srgbClr val="FFFFFF"/>
              </a:solidFill>
              <a:effectLst>
                <a:outerShdw blurRad="50800" dist="38100" dir="2700000" algn="tl" rotWithShape="0">
                  <a:prstClr val="black">
                    <a:alpha val="43000"/>
                  </a:prstClr>
                </a:outerShdw>
              </a:effectLst>
            </a:endParaRPr>
          </a:p>
        </p:txBody>
      </p:sp>
      <p:pic>
        <p:nvPicPr>
          <p:cNvPr id="2" name="Picture Placeholder 1" descr="A black and orange tech piece hardware">
            <a:extLst>
              <a:ext uri="{FF2B5EF4-FFF2-40B4-BE49-F238E27FC236}">
                <a16:creationId xmlns:a16="http://schemas.microsoft.com/office/drawing/2014/main" id="{FAC14529-61FE-8B1C-3795-696F14F68D79}"/>
              </a:ext>
            </a:extLst>
          </p:cNvPr>
          <p:cNvPicPr>
            <a:picLocks noGrp="1" noChangeAspect="1"/>
          </p:cNvPicPr>
          <p:nvPr>
            <p:ph type="pic" sz="quarter" idx="13"/>
          </p:nvPr>
        </p:nvPicPr>
        <p:blipFill>
          <a:blip r:embed="rId2"/>
          <a:srcRect l="24082" r="24082"/>
          <a:stretch/>
        </p:blipFill>
        <p:spPr>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pic>
    </p:spTree>
    <p:extLst>
      <p:ext uri="{BB962C8B-B14F-4D97-AF65-F5344CB8AC3E}">
        <p14:creationId xmlns:p14="http://schemas.microsoft.com/office/powerpoint/2010/main" val="3111549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E6B89-9484-4E50-8387-C55E031D8549}"/>
              </a:ext>
            </a:extLst>
          </p:cNvPr>
          <p:cNvSpPr>
            <a:spLocks noGrp="1"/>
          </p:cNvSpPr>
          <p:nvPr>
            <p:ph type="title"/>
          </p:nvPr>
        </p:nvSpPr>
        <p:spPr>
          <a:xfrm>
            <a:off x="787178" y="1475399"/>
            <a:ext cx="6623040" cy="791861"/>
          </a:xfrm>
        </p:spPr>
        <p:txBody>
          <a:bodyPr rtlCol="0">
            <a:normAutofit fontScale="90000"/>
          </a:bodyPr>
          <a:lstStyle/>
          <a:p>
            <a:pPr rtl="0"/>
            <a:r>
              <a:rPr lang="en-GB" dirty="0"/>
              <a:t>Topic question - </a:t>
            </a:r>
          </a:p>
        </p:txBody>
      </p:sp>
      <p:sp>
        <p:nvSpPr>
          <p:cNvPr id="5" name="Content Placeholder 4">
            <a:extLst>
              <a:ext uri="{FF2B5EF4-FFF2-40B4-BE49-F238E27FC236}">
                <a16:creationId xmlns:a16="http://schemas.microsoft.com/office/drawing/2014/main" id="{30EB58E2-A9A0-481A-8B5B-381B836CE40B}"/>
              </a:ext>
            </a:extLst>
          </p:cNvPr>
          <p:cNvSpPr>
            <a:spLocks noGrp="1"/>
          </p:cNvSpPr>
          <p:nvPr>
            <p:ph idx="1"/>
          </p:nvPr>
        </p:nvSpPr>
        <p:spPr>
          <a:xfrm>
            <a:off x="787179" y="2502047"/>
            <a:ext cx="6623039" cy="3030599"/>
          </a:xfrm>
        </p:spPr>
        <p:txBody>
          <a:bodyPr rtlCol="0">
            <a:normAutofit/>
          </a:bodyPr>
          <a:lstStyle/>
          <a:p>
            <a:pPr rtl="0"/>
            <a:r>
              <a:rPr lang="en-GB" dirty="0"/>
              <a:t>Examine if the emergence of technology in contemporary policing is a help or a hinderance in tackling crime and building public trust. </a:t>
            </a:r>
          </a:p>
        </p:txBody>
      </p:sp>
      <p:sp>
        <p:nvSpPr>
          <p:cNvPr id="24" name="Slide Number Placeholder 23">
            <a:extLst>
              <a:ext uri="{FF2B5EF4-FFF2-40B4-BE49-F238E27FC236}">
                <a16:creationId xmlns:a16="http://schemas.microsoft.com/office/drawing/2014/main" id="{29B547D4-09F9-49AB-B5C7-2EDDB233C78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a:t>2</a:t>
            </a:fld>
            <a:endParaRPr lang="en-GB" dirty="0"/>
          </a:p>
        </p:txBody>
      </p:sp>
      <p:pic>
        <p:nvPicPr>
          <p:cNvPr id="2" name="Picture Placeholder 1" descr="White and black robot hands">
            <a:extLst>
              <a:ext uri="{FF2B5EF4-FFF2-40B4-BE49-F238E27FC236}">
                <a16:creationId xmlns:a16="http://schemas.microsoft.com/office/drawing/2014/main" id="{22F77685-3918-0B70-92C7-2CD971462733}"/>
              </a:ext>
            </a:extLst>
          </p:cNvPr>
          <p:cNvPicPr>
            <a:picLocks noGrp="1" noChangeAspect="1"/>
          </p:cNvPicPr>
          <p:nvPr>
            <p:ph type="pic" sz="quarter" idx="13"/>
          </p:nvPr>
        </p:nvPicPr>
        <p:blipFill>
          <a:blip r:embed="rId3"/>
          <a:srcRect l="27682" r="27682"/>
          <a:stretch/>
        </p:blipFill>
        <p:spPr>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pic>
    </p:spTree>
    <p:extLst>
      <p:ext uri="{BB962C8B-B14F-4D97-AF65-F5344CB8AC3E}">
        <p14:creationId xmlns:p14="http://schemas.microsoft.com/office/powerpoint/2010/main" val="331829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p:tgtEl>
                                          <p:spTgt spid="5">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469D770A-D8B9-4D5E-BB61-CD763E29DC55}"/>
              </a:ext>
            </a:extLst>
          </p:cNvPr>
          <p:cNvSpPr>
            <a:spLocks noGrp="1"/>
          </p:cNvSpPr>
          <p:nvPr>
            <p:ph idx="1"/>
          </p:nvPr>
        </p:nvSpPr>
        <p:spPr>
          <a:xfrm>
            <a:off x="5091364" y="1481667"/>
            <a:ext cx="6457717" cy="4827692"/>
          </a:xfrm>
        </p:spPr>
        <p:txBody>
          <a:bodyPr rtlCol="0">
            <a:normAutofit lnSpcReduction="10000"/>
          </a:bodyPr>
          <a:lstStyle/>
          <a:p>
            <a:pPr marL="285750" indent="-285750" rtl="0">
              <a:buFont typeface="Courier New" panose="02070309020205020404" pitchFamily="49" charset="0"/>
              <a:buChar char="o"/>
            </a:pPr>
            <a:r>
              <a:rPr lang="en-GB" sz="1800" dirty="0"/>
              <a:t>What technology in policing means </a:t>
            </a:r>
          </a:p>
          <a:p>
            <a:pPr marL="285750" indent="-285750" rtl="0">
              <a:buFont typeface="Courier New" panose="02070309020205020404" pitchFamily="49" charset="0"/>
              <a:buChar char="o"/>
            </a:pPr>
            <a:endParaRPr lang="en-GB" sz="1800" dirty="0"/>
          </a:p>
          <a:p>
            <a:pPr marL="285750" indent="-285750" rtl="0">
              <a:buFont typeface="Courier New" panose="02070309020205020404" pitchFamily="49" charset="0"/>
              <a:buChar char="o"/>
            </a:pPr>
            <a:r>
              <a:rPr lang="en-GB" sz="1800" dirty="0"/>
              <a:t>How it helps tackle crime </a:t>
            </a:r>
          </a:p>
          <a:p>
            <a:pPr marL="285750" indent="-285750" rtl="0">
              <a:buFont typeface="Courier New" panose="02070309020205020404" pitchFamily="49" charset="0"/>
              <a:buChar char="o"/>
            </a:pPr>
            <a:endParaRPr lang="en-GB" sz="1800" dirty="0"/>
          </a:p>
          <a:p>
            <a:pPr marL="285750" indent="-285750" rtl="0">
              <a:buFont typeface="Courier New" panose="02070309020205020404" pitchFamily="49" charset="0"/>
              <a:buChar char="o"/>
            </a:pPr>
            <a:r>
              <a:rPr lang="en-GB" sz="1800" dirty="0"/>
              <a:t>How it can hinder </a:t>
            </a:r>
          </a:p>
          <a:p>
            <a:pPr marL="285750" indent="-285750" rtl="0">
              <a:buFont typeface="Courier New" panose="02070309020205020404" pitchFamily="49" charset="0"/>
              <a:buChar char="o"/>
            </a:pPr>
            <a:endParaRPr lang="en-GB" sz="1800" dirty="0"/>
          </a:p>
          <a:p>
            <a:pPr marL="285750" indent="-285750" rtl="0">
              <a:buFont typeface="Courier New" panose="02070309020205020404" pitchFamily="49" charset="0"/>
              <a:buChar char="o"/>
            </a:pPr>
            <a:r>
              <a:rPr lang="en-GB" sz="1800" dirty="0"/>
              <a:t>Case examples </a:t>
            </a:r>
          </a:p>
          <a:p>
            <a:pPr marL="285750" indent="-285750" rtl="0">
              <a:buFont typeface="Courier New" panose="02070309020205020404" pitchFamily="49" charset="0"/>
              <a:buChar char="o"/>
            </a:pPr>
            <a:endParaRPr lang="en-GB" sz="1800" dirty="0"/>
          </a:p>
          <a:p>
            <a:pPr marL="285750" indent="-285750" rtl="0">
              <a:buFont typeface="Courier New" panose="02070309020205020404" pitchFamily="49" charset="0"/>
              <a:buChar char="o"/>
            </a:pPr>
            <a:r>
              <a:rPr lang="en-GB" sz="1800" dirty="0"/>
              <a:t>How this might balance innovation and accountability</a:t>
            </a:r>
          </a:p>
        </p:txBody>
      </p:sp>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a:t>3</a:t>
            </a:fld>
            <a:endParaRPr lang="en-GB" dirty="0"/>
          </a:p>
        </p:txBody>
      </p:sp>
      <p:pic>
        <p:nvPicPr>
          <p:cNvPr id="3" name="Picture Placeholder 2" descr="Stethoscope on white background">
            <a:extLst>
              <a:ext uri="{FF2B5EF4-FFF2-40B4-BE49-F238E27FC236}">
                <a16:creationId xmlns:a16="http://schemas.microsoft.com/office/drawing/2014/main" id="{77BB767D-6F1E-EDA5-A17C-E364482C6B10}"/>
              </a:ext>
            </a:extLst>
          </p:cNvPr>
          <p:cNvPicPr>
            <a:picLocks noGrp="1" noChangeAspect="1"/>
          </p:cNvPicPr>
          <p:nvPr>
            <p:ph type="pic" sz="quarter" idx="14"/>
          </p:nvPr>
        </p:nvPicPr>
        <p:blipFill>
          <a:blip r:embed="rId3"/>
          <a:srcRect l="5045" r="5045"/>
          <a:stretch/>
        </p:blipFill>
        <p:spPr>
          <a:xfrm>
            <a:off x="38100" y="3384550"/>
            <a:ext cx="4613275" cy="3397250"/>
          </a:xfrm>
          <a:prstGeom prst="rect">
            <a:avLst/>
          </a:prstGeom>
        </p:spPr>
      </p:pic>
      <p:pic>
        <p:nvPicPr>
          <p:cNvPr id="2" name="Picture Placeholder 1" descr="Microscope slide">
            <a:extLst>
              <a:ext uri="{FF2B5EF4-FFF2-40B4-BE49-F238E27FC236}">
                <a16:creationId xmlns:a16="http://schemas.microsoft.com/office/drawing/2014/main" id="{E6C68D3D-CE04-433A-8A10-C057A8F3AB91}"/>
              </a:ext>
            </a:extLst>
          </p:cNvPr>
          <p:cNvPicPr>
            <a:picLocks noGrp="1" noChangeAspect="1"/>
          </p:cNvPicPr>
          <p:nvPr>
            <p:ph type="pic" sz="quarter" idx="13"/>
          </p:nvPr>
        </p:nvPicPr>
        <p:blipFill>
          <a:blip r:embed="rId4"/>
          <a:srcRect l="4779" r="4779"/>
          <a:stretch/>
        </p:blipFill>
        <p:spPr>
          <a:prstGeom prst="rect">
            <a:avLst/>
          </a:prstGeom>
        </p:spPr>
      </p:pic>
      <p:sp>
        <p:nvSpPr>
          <p:cNvPr id="8" name="TextBox 7">
            <a:extLst>
              <a:ext uri="{FF2B5EF4-FFF2-40B4-BE49-F238E27FC236}">
                <a16:creationId xmlns:a16="http://schemas.microsoft.com/office/drawing/2014/main" id="{D2138B92-1BF5-D198-76A8-3D0918A0A941}"/>
              </a:ext>
            </a:extLst>
          </p:cNvPr>
          <p:cNvSpPr txBox="1"/>
          <p:nvPr/>
        </p:nvSpPr>
        <p:spPr>
          <a:xfrm>
            <a:off x="5181600" y="548641"/>
            <a:ext cx="5387602" cy="461665"/>
          </a:xfrm>
          <a:prstGeom prst="rect">
            <a:avLst/>
          </a:prstGeom>
          <a:noFill/>
        </p:spPr>
        <p:txBody>
          <a:bodyPr wrap="square" rtlCol="0">
            <a:spAutoFit/>
          </a:bodyPr>
          <a:lstStyle/>
          <a:p>
            <a:pPr algn="l"/>
            <a:r>
              <a:rPr lang="en-GB" sz="2400" dirty="0"/>
              <a:t>What will be discussed today?</a:t>
            </a:r>
            <a:endParaRPr lang="en-US" sz="2400" dirty="0"/>
          </a:p>
        </p:txBody>
      </p:sp>
    </p:spTree>
    <p:extLst>
      <p:ext uri="{BB962C8B-B14F-4D97-AF65-F5344CB8AC3E}">
        <p14:creationId xmlns:p14="http://schemas.microsoft.com/office/powerpoint/2010/main" val="1109332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1000"/>
                                        <p:tgtEl>
                                          <p:spTgt spid="9">
                                            <p:txEl>
                                              <p:pRg st="0" end="0"/>
                                            </p:txEl>
                                          </p:spTgt>
                                        </p:tgtEl>
                                      </p:cBhvr>
                                    </p:animEffect>
                                    <p:anim calcmode="lin" valueType="num">
                                      <p:cBhvr>
                                        <p:cTn id="1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9">
                                            <p:txEl>
                                              <p:pRg st="2" end="2"/>
                                            </p:txEl>
                                          </p:spTgt>
                                        </p:tgtEl>
                                        <p:attrNameLst>
                                          <p:attrName>style.visibility</p:attrName>
                                        </p:attrNameLst>
                                      </p:cBhvr>
                                      <p:to>
                                        <p:strVal val="visible"/>
                                      </p:to>
                                    </p:set>
                                    <p:animEffect transition="in" filter="fade">
                                      <p:cBhvr>
                                        <p:cTn id="18" dur="1000"/>
                                        <p:tgtEl>
                                          <p:spTgt spid="9">
                                            <p:txEl>
                                              <p:pRg st="2" end="2"/>
                                            </p:txEl>
                                          </p:spTgt>
                                        </p:tgtEl>
                                      </p:cBhvr>
                                    </p:animEffect>
                                    <p:anim calcmode="lin" valueType="num">
                                      <p:cBhvr>
                                        <p:cTn id="19"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Effect transition="in" filter="fade">
                                      <p:cBhvr>
                                        <p:cTn id="25" dur="1000"/>
                                        <p:tgtEl>
                                          <p:spTgt spid="9">
                                            <p:txEl>
                                              <p:pRg st="4" end="4"/>
                                            </p:txEl>
                                          </p:spTgt>
                                        </p:tgtEl>
                                      </p:cBhvr>
                                    </p:animEffect>
                                    <p:anim calcmode="lin" valueType="num">
                                      <p:cBhvr>
                                        <p:cTn id="26"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9">
                                            <p:txEl>
                                              <p:pRg st="6" end="6"/>
                                            </p:txEl>
                                          </p:spTgt>
                                        </p:tgtEl>
                                        <p:attrNameLst>
                                          <p:attrName>style.visibility</p:attrName>
                                        </p:attrNameLst>
                                      </p:cBhvr>
                                      <p:to>
                                        <p:strVal val="visible"/>
                                      </p:to>
                                    </p:set>
                                    <p:animEffect transition="in" filter="fade">
                                      <p:cBhvr>
                                        <p:cTn id="32" dur="1000"/>
                                        <p:tgtEl>
                                          <p:spTgt spid="9">
                                            <p:txEl>
                                              <p:pRg st="6" end="6"/>
                                            </p:txEl>
                                          </p:spTgt>
                                        </p:tgtEl>
                                      </p:cBhvr>
                                    </p:animEffect>
                                    <p:anim calcmode="lin" valueType="num">
                                      <p:cBhvr>
                                        <p:cTn id="33"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9">
                                            <p:txEl>
                                              <p:pRg st="8" end="8"/>
                                            </p:txEl>
                                          </p:spTgt>
                                        </p:tgtEl>
                                        <p:attrNameLst>
                                          <p:attrName>style.visibility</p:attrName>
                                        </p:attrNameLst>
                                      </p:cBhvr>
                                      <p:to>
                                        <p:strVal val="visible"/>
                                      </p:to>
                                    </p:set>
                                    <p:animEffect transition="in" filter="fade">
                                      <p:cBhvr>
                                        <p:cTn id="39" dur="1000"/>
                                        <p:tgtEl>
                                          <p:spTgt spid="9">
                                            <p:txEl>
                                              <p:pRg st="8" end="8"/>
                                            </p:txEl>
                                          </p:spTgt>
                                        </p:tgtEl>
                                      </p:cBhvr>
                                    </p:animEffect>
                                    <p:anim calcmode="lin" valueType="num">
                                      <p:cBhvr>
                                        <p:cTn id="40" dur="1000" fill="hold"/>
                                        <p:tgtEl>
                                          <p:spTgt spid="9">
                                            <p:txEl>
                                              <p:pRg st="8" end="8"/>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Placeholder 55" descr="Building Skyline">
            <a:extLst>
              <a:ext uri="{FF2B5EF4-FFF2-40B4-BE49-F238E27FC236}">
                <a16:creationId xmlns:a16="http://schemas.microsoft.com/office/drawing/2014/main" id="{8151A96E-A066-4899-8E11-03CDD28C550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6858000"/>
          </a:xfrm>
        </p:spPr>
      </p:pic>
      <p:sp>
        <p:nvSpPr>
          <p:cNvPr id="41" name="Title 40">
            <a:extLst>
              <a:ext uri="{FF2B5EF4-FFF2-40B4-BE49-F238E27FC236}">
                <a16:creationId xmlns:a16="http://schemas.microsoft.com/office/drawing/2014/main" id="{1B3AD758-B43F-43DC-8A29-B21D2FA57DB1}"/>
              </a:ext>
            </a:extLst>
          </p:cNvPr>
          <p:cNvSpPr>
            <a:spLocks noGrp="1"/>
          </p:cNvSpPr>
          <p:nvPr>
            <p:ph type="title"/>
          </p:nvPr>
        </p:nvSpPr>
        <p:spPr>
          <a:xfrm>
            <a:off x="-1725" y="1095508"/>
            <a:ext cx="4606535" cy="3936931"/>
          </a:xfrm>
        </p:spPr>
        <p:txBody>
          <a:bodyPr rtlCol="0" anchor="b">
            <a:noAutofit/>
          </a:bodyPr>
          <a:lstStyle/>
          <a:p>
            <a:pPr rtl="0"/>
            <a:r>
              <a:rPr lang="en-GB" dirty="0"/>
              <a:t>TECHNOLOGY IS ONLY AS USEFUL AS THE MISSION OR TASK IT SERVES.</a:t>
            </a:r>
          </a:p>
        </p:txBody>
      </p:sp>
      <p:sp>
        <p:nvSpPr>
          <p:cNvPr id="42" name="Text Placeholder 41">
            <a:extLst>
              <a:ext uri="{FF2B5EF4-FFF2-40B4-BE49-F238E27FC236}">
                <a16:creationId xmlns:a16="http://schemas.microsoft.com/office/drawing/2014/main" id="{1D83C2FF-8BF9-4D9A-90A2-5676AC906E6E}"/>
              </a:ext>
            </a:extLst>
          </p:cNvPr>
          <p:cNvSpPr>
            <a:spLocks noGrp="1"/>
          </p:cNvSpPr>
          <p:nvPr>
            <p:ph type="body" sz="quarter" idx="14"/>
          </p:nvPr>
        </p:nvSpPr>
        <p:spPr>
          <a:xfrm>
            <a:off x="-1726" y="5032439"/>
            <a:ext cx="4606535" cy="1079962"/>
          </a:xfrm>
        </p:spPr>
        <p:txBody>
          <a:bodyPr rtlCol="0">
            <a:normAutofit/>
          </a:bodyPr>
          <a:lstStyle/>
          <a:p>
            <a:pPr rtl="0"/>
            <a:r>
              <a:rPr lang="en-GB" dirty="0"/>
              <a:t>PROFESSOR HOLGER MEY</a:t>
            </a:r>
          </a:p>
        </p:txBody>
      </p:sp>
      <p:sp>
        <p:nvSpPr>
          <p:cNvPr id="24" name="Slide Number Placeholder 23">
            <a:extLst>
              <a:ext uri="{FF2B5EF4-FFF2-40B4-BE49-F238E27FC236}">
                <a16:creationId xmlns:a16="http://schemas.microsoft.com/office/drawing/2014/main" id="{8CCD3357-E9A1-4B6C-ACE7-EBAE9E70BFD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4</a:t>
            </a:fld>
            <a:endParaRPr lang="en-GB" dirty="0"/>
          </a:p>
        </p:txBody>
      </p:sp>
    </p:spTree>
    <p:extLst>
      <p:ext uri="{BB962C8B-B14F-4D97-AF65-F5344CB8AC3E}">
        <p14:creationId xmlns:p14="http://schemas.microsoft.com/office/powerpoint/2010/main" val="3185117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p:cTn id="7" dur="1000" fill="hold"/>
                                        <p:tgtEl>
                                          <p:spTgt spid="41"/>
                                        </p:tgtEl>
                                        <p:attrNameLst>
                                          <p:attrName>ppt_w</p:attrName>
                                        </p:attrNameLst>
                                      </p:cBhvr>
                                      <p:tavLst>
                                        <p:tav tm="0">
                                          <p:val>
                                            <p:strVal val="#ppt_w*0.70"/>
                                          </p:val>
                                        </p:tav>
                                        <p:tav tm="100000">
                                          <p:val>
                                            <p:strVal val="#ppt_w"/>
                                          </p:val>
                                        </p:tav>
                                      </p:tavLst>
                                    </p:anim>
                                    <p:anim calcmode="lin" valueType="num">
                                      <p:cBhvr>
                                        <p:cTn id="8" dur="1000" fill="hold"/>
                                        <p:tgtEl>
                                          <p:spTgt spid="41"/>
                                        </p:tgtEl>
                                        <p:attrNameLst>
                                          <p:attrName>ppt_h</p:attrName>
                                        </p:attrNameLst>
                                      </p:cBhvr>
                                      <p:tavLst>
                                        <p:tav tm="0">
                                          <p:val>
                                            <p:strVal val="#ppt_h"/>
                                          </p:val>
                                        </p:tav>
                                        <p:tav tm="100000">
                                          <p:val>
                                            <p:strVal val="#ppt_h"/>
                                          </p:val>
                                        </p:tav>
                                      </p:tavLst>
                                    </p:anim>
                                    <p:animEffect transition="in" filter="fade">
                                      <p:cBhvr>
                                        <p:cTn id="9" dur="1000"/>
                                        <p:tgtEl>
                                          <p:spTgt spid="41"/>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42">
                                            <p:bg/>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42"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E4FFA-73D9-773C-CC07-CA44C3518EC0}"/>
              </a:ext>
            </a:extLst>
          </p:cNvPr>
          <p:cNvSpPr>
            <a:spLocks noGrp="1"/>
          </p:cNvSpPr>
          <p:nvPr>
            <p:ph type="title"/>
          </p:nvPr>
        </p:nvSpPr>
        <p:spPr>
          <a:xfrm>
            <a:off x="787178" y="1475399"/>
            <a:ext cx="6623040" cy="791861"/>
          </a:xfrm>
        </p:spPr>
        <p:txBody>
          <a:bodyPr anchor="ctr">
            <a:normAutofit/>
          </a:bodyPr>
          <a:lstStyle/>
          <a:p>
            <a:pPr>
              <a:lnSpc>
                <a:spcPct val="140000"/>
              </a:lnSpc>
            </a:pPr>
            <a:r>
              <a:rPr lang="en-GB" sz="2800" dirty="0"/>
              <a:t>Background and Context </a:t>
            </a:r>
            <a:endParaRPr lang="en-US" sz="2800" dirty="0"/>
          </a:p>
        </p:txBody>
      </p:sp>
      <p:sp>
        <p:nvSpPr>
          <p:cNvPr id="14" name="Content Placeholder 2">
            <a:extLst>
              <a:ext uri="{FF2B5EF4-FFF2-40B4-BE49-F238E27FC236}">
                <a16:creationId xmlns:a16="http://schemas.microsoft.com/office/drawing/2014/main" id="{A69E464F-1237-5366-6FB4-FC624F60E797}"/>
              </a:ext>
            </a:extLst>
          </p:cNvPr>
          <p:cNvSpPr>
            <a:spLocks noGrp="1"/>
          </p:cNvSpPr>
          <p:nvPr>
            <p:ph idx="1"/>
          </p:nvPr>
        </p:nvSpPr>
        <p:spPr>
          <a:xfrm>
            <a:off x="787179" y="2502047"/>
            <a:ext cx="6623039" cy="3320783"/>
          </a:xfrm>
        </p:spPr>
        <p:txBody>
          <a:bodyPr>
            <a:noAutofit/>
          </a:bodyPr>
          <a:lstStyle/>
          <a:p>
            <a:pPr marL="285750" indent="-285750">
              <a:buFont typeface="Wingdings" pitchFamily="2" charset="2"/>
              <a:buChar char="Ø"/>
            </a:pPr>
            <a:r>
              <a:rPr lang="en-GB" sz="1600" dirty="0"/>
              <a:t>Policing adapting to digital crime and data driven practice (NPCC, 2025a)</a:t>
            </a:r>
          </a:p>
          <a:p>
            <a:pPr marL="285750" indent="-285750">
              <a:buFont typeface="Wingdings" pitchFamily="2" charset="2"/>
              <a:buChar char="Ø"/>
            </a:pPr>
            <a:r>
              <a:rPr lang="en-GB" sz="1600" dirty="0"/>
              <a:t>Digital evidence and cybercrime increases demand for tech (Temple, 2025)</a:t>
            </a:r>
          </a:p>
          <a:p>
            <a:pPr marL="285750" indent="-285750">
              <a:buFont typeface="Wingdings" pitchFamily="2" charset="2"/>
              <a:buChar char="Ø"/>
            </a:pPr>
            <a:r>
              <a:rPr lang="en-GB" sz="1600" dirty="0"/>
              <a:t>Parliament warns tech must respect rights and fairness (UK Parliament, 2022)</a:t>
            </a:r>
          </a:p>
          <a:p>
            <a:pPr marL="285750" indent="-285750">
              <a:buFont typeface="Wingdings" pitchFamily="2" charset="2"/>
              <a:buChar char="Ø"/>
            </a:pPr>
            <a:r>
              <a:rPr lang="en-GB" sz="1600" dirty="0"/>
              <a:t>Public expect modern, effective response to crime (Sippy et al., 2024)</a:t>
            </a:r>
            <a:endParaRPr lang="en-US" sz="1600" dirty="0"/>
          </a:p>
        </p:txBody>
      </p:sp>
      <p:pic>
        <p:nvPicPr>
          <p:cNvPr id="3" name="Picture Placeholder 2" descr="Researcher holding filled test tube">
            <a:extLst>
              <a:ext uri="{FF2B5EF4-FFF2-40B4-BE49-F238E27FC236}">
                <a16:creationId xmlns:a16="http://schemas.microsoft.com/office/drawing/2014/main" id="{F4C71D92-CFEB-5D35-2CD9-C7691DF2F8F2}"/>
              </a:ext>
            </a:extLst>
          </p:cNvPr>
          <p:cNvPicPr>
            <a:picLocks noGrp="1" noChangeAspect="1"/>
          </p:cNvPicPr>
          <p:nvPr>
            <p:ph type="pic" sz="quarter" idx="13"/>
          </p:nvPr>
        </p:nvPicPr>
        <p:blipFill>
          <a:blip r:embed="rId2"/>
          <a:srcRect l="23573" r="23573"/>
          <a:stretch/>
        </p:blipFill>
        <p:spPr>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pic>
      <p:sp>
        <p:nvSpPr>
          <p:cNvPr id="9" name="Slide Number Placeholder 8">
            <a:extLst>
              <a:ext uri="{FF2B5EF4-FFF2-40B4-BE49-F238E27FC236}">
                <a16:creationId xmlns:a16="http://schemas.microsoft.com/office/drawing/2014/main" id="{1F0EF359-E24D-383F-DBE3-1BE881155298}"/>
              </a:ext>
            </a:extLst>
          </p:cNvPr>
          <p:cNvSpPr>
            <a:spLocks noGrp="1"/>
          </p:cNvSpPr>
          <p:nvPr>
            <p:ph type="sldNum" sz="quarter" idx="12"/>
          </p:nvPr>
        </p:nvSpPr>
        <p:spPr>
          <a:xfrm>
            <a:off x="10569202" y="6309360"/>
            <a:ext cx="979879" cy="457200"/>
          </a:xfrm>
        </p:spPr>
        <p:txBody>
          <a:bodyPr anchor="b">
            <a:normAutofit/>
          </a:bodyPr>
          <a:lstStyle/>
          <a:p>
            <a:pPr rtl="0">
              <a:spcAft>
                <a:spcPts val="600"/>
              </a:spcAft>
            </a:pPr>
            <a:fld id="{FAEF9944-A4F6-4C59-AEBD-678D6480B8EA}" type="slidenum">
              <a:rPr lang="en-GB" smtClean="0"/>
              <a:pPr rtl="0">
                <a:spcAft>
                  <a:spcPts val="600"/>
                </a:spcAft>
              </a:pPr>
              <a:t>5</a:t>
            </a:fld>
            <a:endParaRPr lang="en-GB"/>
          </a:p>
        </p:txBody>
      </p:sp>
    </p:spTree>
    <p:extLst>
      <p:ext uri="{BB962C8B-B14F-4D97-AF65-F5344CB8AC3E}">
        <p14:creationId xmlns:p14="http://schemas.microsoft.com/office/powerpoint/2010/main" val="3758645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7" presetClass="entr" presetSubtype="0" fill="hold" grpId="0"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1000"/>
                                        <p:tgtEl>
                                          <p:spTgt spid="14">
                                            <p:txEl>
                                              <p:pRg st="0" end="0"/>
                                            </p:txEl>
                                          </p:spTgt>
                                        </p:tgtEl>
                                      </p:cBhvr>
                                    </p:animEffect>
                                    <p:anim calcmode="lin" valueType="num">
                                      <p:cBhvr>
                                        <p:cTn id="15"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16" dur="900" decel="100000" fill="hold"/>
                                        <p:tgtEl>
                                          <p:spTgt spid="14">
                                            <p:txEl>
                                              <p:pRg st="0" end="0"/>
                                            </p:txEl>
                                          </p:spTgt>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4">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37" presetClass="entr" presetSubtype="0" fill="hold" grpId="0" nodeType="clickEffect">
                                  <p:stCondLst>
                                    <p:cond delay="0"/>
                                  </p:stCondLst>
                                  <p:childTnLst>
                                    <p:set>
                                      <p:cBhvr>
                                        <p:cTn id="21" dur="1" fill="hold">
                                          <p:stCondLst>
                                            <p:cond delay="0"/>
                                          </p:stCondLst>
                                        </p:cTn>
                                        <p:tgtEl>
                                          <p:spTgt spid="14">
                                            <p:txEl>
                                              <p:pRg st="1" end="1"/>
                                            </p:txEl>
                                          </p:spTgt>
                                        </p:tgtEl>
                                        <p:attrNameLst>
                                          <p:attrName>style.visibility</p:attrName>
                                        </p:attrNameLst>
                                      </p:cBhvr>
                                      <p:to>
                                        <p:strVal val="visible"/>
                                      </p:to>
                                    </p:set>
                                    <p:animEffect transition="in" filter="fade">
                                      <p:cBhvr>
                                        <p:cTn id="22" dur="1000"/>
                                        <p:tgtEl>
                                          <p:spTgt spid="14">
                                            <p:txEl>
                                              <p:pRg st="1" end="1"/>
                                            </p:txEl>
                                          </p:spTgt>
                                        </p:tgtEl>
                                      </p:cBhvr>
                                    </p:animEffect>
                                    <p:anim calcmode="lin" valueType="num">
                                      <p:cBhvr>
                                        <p:cTn id="23"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24" dur="900" decel="100000" fill="hold"/>
                                        <p:tgtEl>
                                          <p:spTgt spid="14">
                                            <p:txEl>
                                              <p:pRg st="1" end="1"/>
                                            </p:txEl>
                                          </p:spTgt>
                                        </p:tgtEl>
                                        <p:attrNameLst>
                                          <p:attrName>ppt_y</p:attrName>
                                        </p:attrNameLst>
                                      </p:cBhvr>
                                      <p:tavLst>
                                        <p:tav tm="0">
                                          <p:val>
                                            <p:strVal val="#ppt_y+1"/>
                                          </p:val>
                                        </p:tav>
                                        <p:tav tm="100000">
                                          <p:val>
                                            <p:strVal val="#ppt_y-.03"/>
                                          </p:val>
                                        </p:tav>
                                      </p:tavLst>
                                    </p:anim>
                                    <p:anim calcmode="lin" valueType="num">
                                      <p:cBhvr>
                                        <p:cTn id="25" dur="100" accel="100000" fill="hold">
                                          <p:stCondLst>
                                            <p:cond delay="900"/>
                                          </p:stCondLst>
                                        </p:cTn>
                                        <p:tgtEl>
                                          <p:spTgt spid="14">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37" presetClass="entr" presetSubtype="0" fill="hold" grpId="0" nodeType="clickEffect">
                                  <p:stCondLst>
                                    <p:cond delay="0"/>
                                  </p:stCondLst>
                                  <p:childTnLst>
                                    <p:set>
                                      <p:cBhvr>
                                        <p:cTn id="29" dur="1" fill="hold">
                                          <p:stCondLst>
                                            <p:cond delay="0"/>
                                          </p:stCondLst>
                                        </p:cTn>
                                        <p:tgtEl>
                                          <p:spTgt spid="14">
                                            <p:txEl>
                                              <p:pRg st="2" end="2"/>
                                            </p:txEl>
                                          </p:spTgt>
                                        </p:tgtEl>
                                        <p:attrNameLst>
                                          <p:attrName>style.visibility</p:attrName>
                                        </p:attrNameLst>
                                      </p:cBhvr>
                                      <p:to>
                                        <p:strVal val="visible"/>
                                      </p:to>
                                    </p:set>
                                    <p:animEffect transition="in" filter="fade">
                                      <p:cBhvr>
                                        <p:cTn id="30" dur="1000"/>
                                        <p:tgtEl>
                                          <p:spTgt spid="14">
                                            <p:txEl>
                                              <p:pRg st="2" end="2"/>
                                            </p:txEl>
                                          </p:spTgt>
                                        </p:tgtEl>
                                      </p:cBhvr>
                                    </p:animEffect>
                                    <p:anim calcmode="lin" valueType="num">
                                      <p:cBhvr>
                                        <p:cTn id="31"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32" dur="900" decel="100000" fill="hold"/>
                                        <p:tgtEl>
                                          <p:spTgt spid="14">
                                            <p:txEl>
                                              <p:pRg st="2" end="2"/>
                                            </p:txEl>
                                          </p:spTgt>
                                        </p:tgtEl>
                                        <p:attrNameLst>
                                          <p:attrName>ppt_y</p:attrName>
                                        </p:attrNameLst>
                                      </p:cBhvr>
                                      <p:tavLst>
                                        <p:tav tm="0">
                                          <p:val>
                                            <p:strVal val="#ppt_y+1"/>
                                          </p:val>
                                        </p:tav>
                                        <p:tav tm="100000">
                                          <p:val>
                                            <p:strVal val="#ppt_y-.03"/>
                                          </p:val>
                                        </p:tav>
                                      </p:tavLst>
                                    </p:anim>
                                    <p:anim calcmode="lin" valueType="num">
                                      <p:cBhvr>
                                        <p:cTn id="33" dur="100" accel="100000" fill="hold">
                                          <p:stCondLst>
                                            <p:cond delay="900"/>
                                          </p:stCondLst>
                                        </p:cTn>
                                        <p:tgtEl>
                                          <p:spTgt spid="14">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37" presetClass="entr" presetSubtype="0" fill="hold" grpId="0" nodeType="clickEffect">
                                  <p:stCondLst>
                                    <p:cond delay="0"/>
                                  </p:stCondLst>
                                  <p:childTnLst>
                                    <p:set>
                                      <p:cBhvr>
                                        <p:cTn id="37" dur="1" fill="hold">
                                          <p:stCondLst>
                                            <p:cond delay="0"/>
                                          </p:stCondLst>
                                        </p:cTn>
                                        <p:tgtEl>
                                          <p:spTgt spid="14">
                                            <p:txEl>
                                              <p:pRg st="3" end="3"/>
                                            </p:txEl>
                                          </p:spTgt>
                                        </p:tgtEl>
                                        <p:attrNameLst>
                                          <p:attrName>style.visibility</p:attrName>
                                        </p:attrNameLst>
                                      </p:cBhvr>
                                      <p:to>
                                        <p:strVal val="visible"/>
                                      </p:to>
                                    </p:set>
                                    <p:animEffect transition="in" filter="fade">
                                      <p:cBhvr>
                                        <p:cTn id="38" dur="1000"/>
                                        <p:tgtEl>
                                          <p:spTgt spid="14">
                                            <p:txEl>
                                              <p:pRg st="3" end="3"/>
                                            </p:txEl>
                                          </p:spTgt>
                                        </p:tgtEl>
                                      </p:cBhvr>
                                    </p:animEffect>
                                    <p:anim calcmode="lin" valueType="num">
                                      <p:cBhvr>
                                        <p:cTn id="39"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40" dur="900" decel="100000" fill="hold"/>
                                        <p:tgtEl>
                                          <p:spTgt spid="14">
                                            <p:txEl>
                                              <p:pRg st="3" end="3"/>
                                            </p:txEl>
                                          </p:spTgt>
                                        </p:tgtEl>
                                        <p:attrNameLst>
                                          <p:attrName>ppt_y</p:attrName>
                                        </p:attrNameLst>
                                      </p:cBhvr>
                                      <p:tavLst>
                                        <p:tav tm="0">
                                          <p:val>
                                            <p:strVal val="#ppt_y+1"/>
                                          </p:val>
                                        </p:tav>
                                        <p:tav tm="100000">
                                          <p:val>
                                            <p:strVal val="#ppt_y-.03"/>
                                          </p:val>
                                        </p:tav>
                                      </p:tavLst>
                                    </p:anim>
                                    <p:anim calcmode="lin" valueType="num">
                                      <p:cBhvr>
                                        <p:cTn id="41" dur="100" accel="100000" fill="hold">
                                          <p:stCondLst>
                                            <p:cond delay="900"/>
                                          </p:stCondLst>
                                        </p:cTn>
                                        <p:tgtEl>
                                          <p:spTgt spid="14">
                                            <p:txEl>
                                              <p:pRg st="3" end="3"/>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235702-D252-448C-B19A-B3316C4F88E2}"/>
              </a:ext>
            </a:extLst>
          </p:cNvPr>
          <p:cNvSpPr>
            <a:spLocks noGrp="1"/>
          </p:cNvSpPr>
          <p:nvPr>
            <p:ph type="title"/>
          </p:nvPr>
        </p:nvSpPr>
        <p:spPr>
          <a:xfrm>
            <a:off x="648935" y="180644"/>
            <a:ext cx="10900146" cy="935776"/>
          </a:xfrm>
        </p:spPr>
        <p:txBody>
          <a:bodyPr rtlCol="0">
            <a:noAutofit/>
          </a:bodyPr>
          <a:lstStyle/>
          <a:p>
            <a:pPr rtl="0"/>
            <a:r>
              <a:rPr lang="en-GB" dirty="0"/>
              <a:t>What counts as technology in policing?</a:t>
            </a:r>
          </a:p>
        </p:txBody>
      </p:sp>
      <p:sp>
        <p:nvSpPr>
          <p:cNvPr id="5" name="Content Placeholder 4">
            <a:extLst>
              <a:ext uri="{FF2B5EF4-FFF2-40B4-BE49-F238E27FC236}">
                <a16:creationId xmlns:a16="http://schemas.microsoft.com/office/drawing/2014/main" id="{8D8FE1B0-9E5F-4C60-B1BF-E3D551EDCF6C}"/>
              </a:ext>
            </a:extLst>
          </p:cNvPr>
          <p:cNvSpPr>
            <a:spLocks noGrp="1"/>
          </p:cNvSpPr>
          <p:nvPr>
            <p:ph idx="1"/>
          </p:nvPr>
        </p:nvSpPr>
        <p:spPr>
          <a:xfrm>
            <a:off x="-15315" y="1496061"/>
            <a:ext cx="5373621" cy="4769966"/>
          </a:xfrm>
        </p:spPr>
        <p:txBody>
          <a:bodyPr rtlCol="0">
            <a:noAutofit/>
          </a:bodyPr>
          <a:lstStyle/>
          <a:p>
            <a:pPr rtl="0"/>
            <a:r>
              <a:rPr lang="en-GB" sz="1800" dirty="0"/>
              <a:t>Body-worn cameras (College of Policing, 2021a)</a:t>
            </a:r>
          </a:p>
          <a:p>
            <a:pPr rtl="0"/>
            <a:r>
              <a:rPr lang="en-GB" sz="1800" dirty="0"/>
              <a:t>Facial recognition and biometrics (Home Office, 2025)</a:t>
            </a:r>
          </a:p>
          <a:p>
            <a:pPr rtl="0"/>
            <a:r>
              <a:rPr lang="en-GB" sz="1800" dirty="0"/>
              <a:t>AI-assisted decision tools (Oxford Institute, 2018)</a:t>
            </a:r>
          </a:p>
          <a:p>
            <a:pPr rtl="0"/>
            <a:r>
              <a:rPr lang="en-GB" sz="1800" dirty="0"/>
              <a:t>Predictive policing and data analysis (Amnesty International, 2025)</a:t>
            </a:r>
          </a:p>
          <a:p>
            <a:pPr rtl="0"/>
            <a:r>
              <a:rPr lang="en-GB" sz="1800" dirty="0"/>
              <a:t>Drones and surveillance tools (Winchester, 2025a)</a:t>
            </a:r>
          </a:p>
        </p:txBody>
      </p:sp>
      <p:sp>
        <p:nvSpPr>
          <p:cNvPr id="16" name="Slide Number Placeholder 15">
            <a:extLst>
              <a:ext uri="{FF2B5EF4-FFF2-40B4-BE49-F238E27FC236}">
                <a16:creationId xmlns:a16="http://schemas.microsoft.com/office/drawing/2014/main" id="{533E7CD9-5271-46B0-BE9D-C03F6CFC6818}"/>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6</a:t>
            </a:fld>
            <a:endParaRPr lang="en-GB" dirty="0"/>
          </a:p>
        </p:txBody>
      </p:sp>
      <p:pic>
        <p:nvPicPr>
          <p:cNvPr id="8" name="Picture 7" descr="Drone carrying a parcel among modern buildings">
            <a:extLst>
              <a:ext uri="{FF2B5EF4-FFF2-40B4-BE49-F238E27FC236}">
                <a16:creationId xmlns:a16="http://schemas.microsoft.com/office/drawing/2014/main" id="{F1C635B5-95D6-3D6F-A4B3-FF1F2D9E07FE}"/>
              </a:ext>
            </a:extLst>
          </p:cNvPr>
          <p:cNvPicPr>
            <a:picLocks noChangeAspect="1"/>
          </p:cNvPicPr>
          <p:nvPr/>
        </p:nvPicPr>
        <p:blipFill>
          <a:blip r:embed="rId3"/>
          <a:stretch>
            <a:fillRect/>
          </a:stretch>
        </p:blipFill>
        <p:spPr>
          <a:xfrm>
            <a:off x="8866037" y="1496061"/>
            <a:ext cx="3282829" cy="2107409"/>
          </a:xfrm>
          <a:prstGeom prst="rect">
            <a:avLst/>
          </a:prstGeom>
        </p:spPr>
      </p:pic>
      <p:pic>
        <p:nvPicPr>
          <p:cNvPr id="9" name="Picture 8" descr="3D face graphic">
            <a:extLst>
              <a:ext uri="{FF2B5EF4-FFF2-40B4-BE49-F238E27FC236}">
                <a16:creationId xmlns:a16="http://schemas.microsoft.com/office/drawing/2014/main" id="{1F4C884B-6149-0D22-066E-E6ECF1F1F150}"/>
              </a:ext>
            </a:extLst>
          </p:cNvPr>
          <p:cNvPicPr>
            <a:picLocks noChangeAspect="1"/>
          </p:cNvPicPr>
          <p:nvPr/>
        </p:nvPicPr>
        <p:blipFill>
          <a:blip r:embed="rId4"/>
          <a:stretch>
            <a:fillRect/>
          </a:stretch>
        </p:blipFill>
        <p:spPr>
          <a:xfrm>
            <a:off x="5583208" y="1496061"/>
            <a:ext cx="3282829" cy="2051768"/>
          </a:xfrm>
          <a:prstGeom prst="rect">
            <a:avLst/>
          </a:prstGeom>
        </p:spPr>
      </p:pic>
      <p:pic>
        <p:nvPicPr>
          <p:cNvPr id="10" name="Picture 9" descr="Man with camera">
            <a:extLst>
              <a:ext uri="{FF2B5EF4-FFF2-40B4-BE49-F238E27FC236}">
                <a16:creationId xmlns:a16="http://schemas.microsoft.com/office/drawing/2014/main" id="{AD2CF776-1B62-B94E-4D58-1AA950A939C1}"/>
              </a:ext>
            </a:extLst>
          </p:cNvPr>
          <p:cNvPicPr>
            <a:picLocks noChangeAspect="1"/>
          </p:cNvPicPr>
          <p:nvPr/>
        </p:nvPicPr>
        <p:blipFill>
          <a:blip r:embed="rId5"/>
          <a:stretch>
            <a:fillRect/>
          </a:stretch>
        </p:blipFill>
        <p:spPr>
          <a:xfrm>
            <a:off x="5583208" y="3547829"/>
            <a:ext cx="3310228" cy="2362904"/>
          </a:xfrm>
          <a:prstGeom prst="rect">
            <a:avLst/>
          </a:prstGeom>
        </p:spPr>
      </p:pic>
      <p:pic>
        <p:nvPicPr>
          <p:cNvPr id="12" name="Picture 11" descr="Law books section in library">
            <a:extLst>
              <a:ext uri="{FF2B5EF4-FFF2-40B4-BE49-F238E27FC236}">
                <a16:creationId xmlns:a16="http://schemas.microsoft.com/office/drawing/2014/main" id="{A1A51F1E-5684-6606-767E-B3B3C61C84B2}"/>
              </a:ext>
            </a:extLst>
          </p:cNvPr>
          <p:cNvPicPr>
            <a:picLocks noChangeAspect="1"/>
          </p:cNvPicPr>
          <p:nvPr/>
        </p:nvPicPr>
        <p:blipFill>
          <a:blip r:embed="rId6"/>
          <a:stretch>
            <a:fillRect/>
          </a:stretch>
        </p:blipFill>
        <p:spPr>
          <a:xfrm>
            <a:off x="8846264" y="3546847"/>
            <a:ext cx="3282829" cy="2362903"/>
          </a:xfrm>
          <a:prstGeom prst="rect">
            <a:avLst/>
          </a:prstGeom>
        </p:spPr>
      </p:pic>
    </p:spTree>
    <p:extLst>
      <p:ext uri="{BB962C8B-B14F-4D97-AF65-F5344CB8AC3E}">
        <p14:creationId xmlns:p14="http://schemas.microsoft.com/office/powerpoint/2010/main" val="2960976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AA978-D016-E55A-BEFB-536DD07DDC9F}"/>
              </a:ext>
            </a:extLst>
          </p:cNvPr>
          <p:cNvSpPr>
            <a:spLocks noGrp="1"/>
          </p:cNvSpPr>
          <p:nvPr>
            <p:ph type="ctrTitle"/>
          </p:nvPr>
        </p:nvSpPr>
        <p:spPr>
          <a:xfrm>
            <a:off x="1628168" y="1057522"/>
            <a:ext cx="5003540" cy="2173433"/>
          </a:xfrm>
        </p:spPr>
        <p:txBody>
          <a:bodyPr anchor="ctr">
            <a:normAutofit/>
          </a:bodyPr>
          <a:lstStyle/>
          <a:p>
            <a:pPr>
              <a:lnSpc>
                <a:spcPct val="90000"/>
              </a:lnSpc>
            </a:pPr>
            <a:r>
              <a:rPr lang="en-GB" sz="3700"/>
              <a:t>Potential Benefits: Tackling Crime</a:t>
            </a:r>
            <a:endParaRPr lang="en-US" sz="3700"/>
          </a:p>
        </p:txBody>
      </p:sp>
      <p:sp>
        <p:nvSpPr>
          <p:cNvPr id="15" name="Subtitle 2">
            <a:extLst>
              <a:ext uri="{FF2B5EF4-FFF2-40B4-BE49-F238E27FC236}">
                <a16:creationId xmlns:a16="http://schemas.microsoft.com/office/drawing/2014/main" id="{7A38B1AD-B1CA-83DC-F67F-774E93689AED}"/>
              </a:ext>
            </a:extLst>
          </p:cNvPr>
          <p:cNvSpPr>
            <a:spLocks noGrp="1"/>
          </p:cNvSpPr>
          <p:nvPr>
            <p:ph type="subTitle" idx="1"/>
          </p:nvPr>
        </p:nvSpPr>
        <p:spPr>
          <a:xfrm>
            <a:off x="1110935" y="3428999"/>
            <a:ext cx="4985065" cy="3015441"/>
          </a:xfrm>
        </p:spPr>
        <p:txBody>
          <a:bodyPr/>
          <a:lstStyle/>
          <a:p>
            <a:pPr marL="342900" indent="-342900">
              <a:buFont typeface="Wingdings" pitchFamily="2" charset="2"/>
              <a:buChar char="Ø"/>
            </a:pPr>
            <a:r>
              <a:rPr lang="en-GB" sz="1600" dirty="0"/>
              <a:t>CCTV and digital surveillance improve detection and prevention (College of Policing, 2021b)</a:t>
            </a:r>
          </a:p>
          <a:p>
            <a:pPr marL="342900" indent="-342900">
              <a:buFont typeface="Wingdings" pitchFamily="2" charset="2"/>
              <a:buChar char="Ø"/>
            </a:pPr>
            <a:r>
              <a:rPr lang="en-GB" sz="1600" dirty="0"/>
              <a:t>Digital tools enhance investigative efficiency (NPCC, 2025b)</a:t>
            </a:r>
          </a:p>
          <a:p>
            <a:pPr marL="342900" indent="-342900">
              <a:buFont typeface="Wingdings" pitchFamily="2" charset="2"/>
              <a:buChar char="Ø"/>
            </a:pPr>
            <a:r>
              <a:rPr lang="en-GB" sz="1600" dirty="0"/>
              <a:t>Data, analytics, and automation freeing officers to focus on frontline work (GOV.UK, 2024)</a:t>
            </a:r>
            <a:endParaRPr lang="en-US" sz="1600" dirty="0"/>
          </a:p>
        </p:txBody>
      </p:sp>
      <p:sp>
        <p:nvSpPr>
          <p:cNvPr id="19" name="Date Placeholder 4">
            <a:extLst>
              <a:ext uri="{FF2B5EF4-FFF2-40B4-BE49-F238E27FC236}">
                <a16:creationId xmlns:a16="http://schemas.microsoft.com/office/drawing/2014/main" id="{0075FE6B-8582-16A3-5C20-56A3CD7932C5}"/>
              </a:ext>
            </a:extLst>
          </p:cNvPr>
          <p:cNvSpPr>
            <a:spLocks noGrp="1"/>
          </p:cNvSpPr>
          <p:nvPr>
            <p:ph type="dt" sz="half" idx="10"/>
          </p:nvPr>
        </p:nvSpPr>
        <p:spPr>
          <a:xfrm>
            <a:off x="8197353" y="6309360"/>
            <a:ext cx="2151134" cy="457200"/>
          </a:xfrm>
        </p:spPr>
        <p:txBody>
          <a:bodyPr/>
          <a:lstStyle/>
          <a:p>
            <a:pPr algn="l" rtl="0">
              <a:spcAft>
                <a:spcPts val="600"/>
              </a:spcAft>
            </a:pPr>
            <a:r>
              <a:rPr lang="en-GB">
                <a:solidFill>
                  <a:srgbClr val="FFFFFF"/>
                </a:solidFill>
                <a:effectLst>
                  <a:outerShdw blurRad="50800" dist="38100" dir="2700000" algn="tl" rotWithShape="0">
                    <a:prstClr val="black">
                      <a:alpha val="43000"/>
                    </a:prstClr>
                  </a:outerShdw>
                </a:effectLst>
              </a:rPr>
              <a:t>2/1/20XX</a:t>
            </a:r>
          </a:p>
        </p:txBody>
      </p:sp>
      <p:sp>
        <p:nvSpPr>
          <p:cNvPr id="9" name="Slide Number Placeholder 8">
            <a:extLst>
              <a:ext uri="{FF2B5EF4-FFF2-40B4-BE49-F238E27FC236}">
                <a16:creationId xmlns:a16="http://schemas.microsoft.com/office/drawing/2014/main" id="{250772D0-F5D3-968A-261F-515BBD5B1EB7}"/>
              </a:ext>
            </a:extLst>
          </p:cNvPr>
          <p:cNvSpPr>
            <a:spLocks noGrp="1"/>
          </p:cNvSpPr>
          <p:nvPr>
            <p:ph type="sldNum" sz="quarter" idx="12"/>
          </p:nvPr>
        </p:nvSpPr>
        <p:spPr>
          <a:xfrm>
            <a:off x="10569202" y="6309360"/>
            <a:ext cx="979879" cy="457200"/>
          </a:xfrm>
        </p:spPr>
        <p:txBody>
          <a:bodyPr anchor="b">
            <a:normAutofit/>
          </a:bodyPr>
          <a:lstStyle/>
          <a:p>
            <a:pPr rtl="0">
              <a:spcAft>
                <a:spcPts val="600"/>
              </a:spcAft>
            </a:pPr>
            <a:fld id="{FAEF9944-A4F6-4C59-AEBD-678D6480B8EA}" type="slidenum">
              <a:rPr lang="en-GB" smtClean="0">
                <a:solidFill>
                  <a:srgbClr val="FFFFFF"/>
                </a:solidFill>
              </a:rPr>
              <a:pPr rtl="0">
                <a:spcAft>
                  <a:spcPts val="600"/>
                </a:spcAft>
              </a:pPr>
              <a:t>7</a:t>
            </a:fld>
            <a:endParaRPr lang="en-GB">
              <a:solidFill>
                <a:srgbClr val="FFFFFF"/>
              </a:solidFill>
            </a:endParaRPr>
          </a:p>
        </p:txBody>
      </p:sp>
      <p:pic>
        <p:nvPicPr>
          <p:cNvPr id="11" name="Picture 10" descr="Pen placed on top of a signature line">
            <a:extLst>
              <a:ext uri="{FF2B5EF4-FFF2-40B4-BE49-F238E27FC236}">
                <a16:creationId xmlns:a16="http://schemas.microsoft.com/office/drawing/2014/main" id="{08DFD707-59E6-4CEF-62C1-C7D34A9BD8F5}"/>
              </a:ext>
            </a:extLst>
          </p:cNvPr>
          <p:cNvPicPr>
            <a:picLocks noChangeAspect="1"/>
          </p:cNvPicPr>
          <p:nvPr/>
        </p:nvPicPr>
        <p:blipFill>
          <a:blip r:embed="rId2"/>
          <a:srcRect l="48103" r="-2" b="-2"/>
          <a:stretch>
            <a:fillRect/>
          </a:stretch>
        </p:blipFill>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a:noFill/>
        </p:spPr>
      </p:pic>
    </p:spTree>
    <p:extLst>
      <p:ext uri="{BB962C8B-B14F-4D97-AF65-F5344CB8AC3E}">
        <p14:creationId xmlns:p14="http://schemas.microsoft.com/office/powerpoint/2010/main" val="1943121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1000"/>
                                        <p:tgtEl>
                                          <p:spTgt spid="15">
                                            <p:txEl>
                                              <p:pRg st="0" end="0"/>
                                            </p:txEl>
                                          </p:spTgt>
                                        </p:tgtEl>
                                      </p:cBhvr>
                                    </p:animEffect>
                                    <p:anim calcmode="lin" valueType="num">
                                      <p:cBhvr>
                                        <p:cTn id="8"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5">
                                            <p:txEl>
                                              <p:pRg st="1" end="1"/>
                                            </p:txEl>
                                          </p:spTgt>
                                        </p:tgtEl>
                                        <p:attrNameLst>
                                          <p:attrName>style.visibility</p:attrName>
                                        </p:attrNameLst>
                                      </p:cBhvr>
                                      <p:to>
                                        <p:strVal val="visible"/>
                                      </p:to>
                                    </p:set>
                                    <p:animEffect transition="in" filter="fade">
                                      <p:cBhvr>
                                        <p:cTn id="14" dur="1000"/>
                                        <p:tgtEl>
                                          <p:spTgt spid="15">
                                            <p:txEl>
                                              <p:pRg st="1" end="1"/>
                                            </p:txEl>
                                          </p:spTgt>
                                        </p:tgtEl>
                                      </p:cBhvr>
                                    </p:animEffect>
                                    <p:anim calcmode="lin" valueType="num">
                                      <p:cBhvr>
                                        <p:cTn id="15" dur="1000" fill="hold"/>
                                        <p:tgtEl>
                                          <p:spTgt spid="1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5">
                                            <p:txEl>
                                              <p:pRg st="2" end="2"/>
                                            </p:txEl>
                                          </p:spTgt>
                                        </p:tgtEl>
                                        <p:attrNameLst>
                                          <p:attrName>style.visibility</p:attrName>
                                        </p:attrNameLst>
                                      </p:cBhvr>
                                      <p:to>
                                        <p:strVal val="visible"/>
                                      </p:to>
                                    </p:set>
                                    <p:animEffect transition="in" filter="fade">
                                      <p:cBhvr>
                                        <p:cTn id="21" dur="1000"/>
                                        <p:tgtEl>
                                          <p:spTgt spid="15">
                                            <p:txEl>
                                              <p:pRg st="2" end="2"/>
                                            </p:txEl>
                                          </p:spTgt>
                                        </p:tgtEl>
                                      </p:cBhvr>
                                    </p:animEffect>
                                    <p:anim calcmode="lin" valueType="num">
                                      <p:cBhvr>
                                        <p:cTn id="22" dur="1000" fill="hold"/>
                                        <p:tgtEl>
                                          <p:spTgt spid="1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71321-CF16-4562-7225-447F21082425}"/>
              </a:ext>
            </a:extLst>
          </p:cNvPr>
          <p:cNvSpPr>
            <a:spLocks noGrp="1"/>
          </p:cNvSpPr>
          <p:nvPr>
            <p:ph type="ctrTitle"/>
          </p:nvPr>
        </p:nvSpPr>
        <p:spPr>
          <a:xfrm>
            <a:off x="1628168" y="1057522"/>
            <a:ext cx="5003540" cy="2173433"/>
          </a:xfrm>
        </p:spPr>
        <p:txBody>
          <a:bodyPr anchor="ctr">
            <a:normAutofit/>
          </a:bodyPr>
          <a:lstStyle/>
          <a:p>
            <a:pPr>
              <a:lnSpc>
                <a:spcPct val="90000"/>
              </a:lnSpc>
            </a:pPr>
            <a:r>
              <a:rPr lang="en-GB"/>
              <a:t>Benefits: Building Public Trust </a:t>
            </a:r>
            <a:endParaRPr lang="en-US"/>
          </a:p>
        </p:txBody>
      </p:sp>
      <p:sp>
        <p:nvSpPr>
          <p:cNvPr id="19" name="Subtitle 2">
            <a:extLst>
              <a:ext uri="{FF2B5EF4-FFF2-40B4-BE49-F238E27FC236}">
                <a16:creationId xmlns:a16="http://schemas.microsoft.com/office/drawing/2014/main" id="{7C6BC0E6-A0A0-7578-E273-59DA74A8A3F6}"/>
              </a:ext>
            </a:extLst>
          </p:cNvPr>
          <p:cNvSpPr>
            <a:spLocks noGrp="1"/>
          </p:cNvSpPr>
          <p:nvPr>
            <p:ph type="subTitle" idx="1"/>
          </p:nvPr>
        </p:nvSpPr>
        <p:spPr>
          <a:xfrm>
            <a:off x="1110935" y="3428999"/>
            <a:ext cx="4985065" cy="3429001"/>
          </a:xfrm>
        </p:spPr>
        <p:txBody>
          <a:bodyPr/>
          <a:lstStyle/>
          <a:p>
            <a:pPr marL="285750" indent="-285750">
              <a:buFont typeface="Wingdings" pitchFamily="2" charset="2"/>
              <a:buChar char="Ø"/>
            </a:pPr>
            <a:r>
              <a:rPr lang="en-GB" sz="1600" dirty="0"/>
              <a:t>Open data and digital reporting improve accessibility (Home Office, 2024)</a:t>
            </a:r>
          </a:p>
          <a:p>
            <a:pPr marL="285750" indent="-285750">
              <a:buFont typeface="Wingdings" pitchFamily="2" charset="2"/>
              <a:buChar char="Ø"/>
            </a:pPr>
            <a:r>
              <a:rPr lang="en-GB" sz="1600" dirty="0"/>
              <a:t>Body worn cameras can increase transparency (College of Policing, 2021c) </a:t>
            </a:r>
          </a:p>
          <a:p>
            <a:pPr marL="285750" indent="-285750">
              <a:buFont typeface="Wingdings" pitchFamily="2" charset="2"/>
              <a:buChar char="Ø"/>
            </a:pPr>
            <a:r>
              <a:rPr lang="en-GB" sz="1600" dirty="0"/>
              <a:t>Public communication through social media/ support platforms (Winchester, 2025b)</a:t>
            </a:r>
            <a:endParaRPr lang="en-US" sz="1600" dirty="0"/>
          </a:p>
        </p:txBody>
      </p:sp>
      <p:sp>
        <p:nvSpPr>
          <p:cNvPr id="23" name="Date Placeholder 4">
            <a:extLst>
              <a:ext uri="{FF2B5EF4-FFF2-40B4-BE49-F238E27FC236}">
                <a16:creationId xmlns:a16="http://schemas.microsoft.com/office/drawing/2014/main" id="{B07F59E9-F1A8-18FE-C276-16789DFAA752}"/>
              </a:ext>
            </a:extLst>
          </p:cNvPr>
          <p:cNvSpPr>
            <a:spLocks noGrp="1"/>
          </p:cNvSpPr>
          <p:nvPr>
            <p:ph type="dt" sz="half" idx="10"/>
          </p:nvPr>
        </p:nvSpPr>
        <p:spPr>
          <a:xfrm>
            <a:off x="8197353" y="6309360"/>
            <a:ext cx="2151134" cy="457200"/>
          </a:xfrm>
        </p:spPr>
        <p:txBody>
          <a:bodyPr/>
          <a:lstStyle/>
          <a:p>
            <a:pPr algn="l" rtl="0">
              <a:spcAft>
                <a:spcPts val="600"/>
              </a:spcAft>
            </a:pPr>
            <a:r>
              <a:rPr lang="en-GB">
                <a:solidFill>
                  <a:srgbClr val="FFFFFF"/>
                </a:solidFill>
                <a:effectLst>
                  <a:outerShdw blurRad="50800" dist="38100" dir="2700000" algn="tl" rotWithShape="0">
                    <a:prstClr val="black">
                      <a:alpha val="43000"/>
                    </a:prstClr>
                  </a:outerShdw>
                </a:effectLst>
              </a:rPr>
              <a:t>2/1/20XX</a:t>
            </a:r>
          </a:p>
        </p:txBody>
      </p:sp>
      <p:sp>
        <p:nvSpPr>
          <p:cNvPr id="25" name="Slide Number Placeholder 5">
            <a:extLst>
              <a:ext uri="{FF2B5EF4-FFF2-40B4-BE49-F238E27FC236}">
                <a16:creationId xmlns:a16="http://schemas.microsoft.com/office/drawing/2014/main" id="{3CD56488-C833-AD0C-6929-BD607F74E4AC}"/>
              </a:ext>
            </a:extLst>
          </p:cNvPr>
          <p:cNvSpPr>
            <a:spLocks noGrp="1"/>
          </p:cNvSpPr>
          <p:nvPr>
            <p:ph type="sldNum" sz="quarter" idx="12"/>
          </p:nvPr>
        </p:nvSpPr>
        <p:spPr>
          <a:xfrm>
            <a:off x="10569202" y="6309360"/>
            <a:ext cx="979879" cy="457200"/>
          </a:xfrm>
        </p:spPr>
        <p:txBody>
          <a:bodyPr/>
          <a:lstStyle/>
          <a:p>
            <a:pPr rtl="0">
              <a:spcAft>
                <a:spcPts val="600"/>
              </a:spcAft>
            </a:pPr>
            <a:fld id="{FAEF9944-A4F6-4C59-AEBD-678D6480B8EA}" type="slidenum">
              <a:rPr lang="en-GB" smtClean="0">
                <a:solidFill>
                  <a:srgbClr val="FFFFFF"/>
                </a:solidFill>
                <a:effectLst>
                  <a:outerShdw blurRad="50800" dist="38100" dir="2700000" algn="tl" rotWithShape="0">
                    <a:prstClr val="black">
                      <a:alpha val="43000"/>
                    </a:prstClr>
                  </a:outerShdw>
                </a:effectLst>
              </a:rPr>
              <a:pPr rtl="0">
                <a:spcAft>
                  <a:spcPts val="600"/>
                </a:spcAft>
              </a:pPr>
              <a:t>8</a:t>
            </a:fld>
            <a:endParaRPr lang="en-GB">
              <a:solidFill>
                <a:srgbClr val="FFFFFF"/>
              </a:solidFill>
              <a:effectLst>
                <a:outerShdw blurRad="50800" dist="38100" dir="2700000" algn="tl" rotWithShape="0">
                  <a:prstClr val="black">
                    <a:alpha val="43000"/>
                  </a:prstClr>
                </a:outerShdw>
              </a:effectLst>
            </a:endParaRPr>
          </a:p>
        </p:txBody>
      </p:sp>
      <p:pic>
        <p:nvPicPr>
          <p:cNvPr id="3" name="Picture Placeholder 2" descr="Aerial view of people walking">
            <a:extLst>
              <a:ext uri="{FF2B5EF4-FFF2-40B4-BE49-F238E27FC236}">
                <a16:creationId xmlns:a16="http://schemas.microsoft.com/office/drawing/2014/main" id="{0CB4CD68-2135-FA66-99A9-C903DCF17835}"/>
              </a:ext>
            </a:extLst>
          </p:cNvPr>
          <p:cNvPicPr>
            <a:picLocks noGrp="1" noChangeAspect="1"/>
          </p:cNvPicPr>
          <p:nvPr>
            <p:ph type="pic" sz="quarter" idx="13"/>
          </p:nvPr>
        </p:nvPicPr>
        <p:blipFill>
          <a:blip r:embed="rId2"/>
          <a:srcRect l="24051" r="24050" b="-2"/>
          <a:stretch>
            <a:fillRect/>
          </a:stretch>
        </p:blipFill>
        <p:spPr>
          <a:xfrm>
            <a:off x="6859936" y="-2"/>
            <a:ext cx="5332064" cy="6858002"/>
          </a:xfrm>
          <a:prstGeom prst="rect">
            <a:avLst/>
          </a:prstGeom>
          <a:noFill/>
        </p:spPr>
      </p:pic>
      <p:sp>
        <p:nvSpPr>
          <p:cNvPr id="9" name="Slide Number Placeholder 8" hidden="1">
            <a:extLst>
              <a:ext uri="{FF2B5EF4-FFF2-40B4-BE49-F238E27FC236}">
                <a16:creationId xmlns:a16="http://schemas.microsoft.com/office/drawing/2014/main" id="{5EC88991-D122-2800-12CD-DD67B49FBE05}"/>
              </a:ext>
            </a:extLst>
          </p:cNvPr>
          <p:cNvSpPr>
            <a:spLocks noGrp="1"/>
          </p:cNvSpPr>
          <p:nvPr>
            <p:ph type="sldNum" sz="quarter" idx="4294967295"/>
          </p:nvPr>
        </p:nvSpPr>
        <p:spPr>
          <a:xfrm>
            <a:off x="10569202" y="6309360"/>
            <a:ext cx="979879" cy="457200"/>
          </a:xfrm>
        </p:spPr>
        <p:txBody>
          <a:bodyPr/>
          <a:lstStyle/>
          <a:p>
            <a:pPr rtl="0">
              <a:spcAft>
                <a:spcPts val="600"/>
              </a:spcAft>
            </a:pPr>
            <a:fld id="{FAEF9944-A4F6-4C59-AEBD-678D6480B8EA}" type="slidenum">
              <a:rPr lang="en-GB" smtClean="0"/>
              <a:pPr rtl="0">
                <a:spcAft>
                  <a:spcPts val="600"/>
                </a:spcAft>
              </a:pPr>
              <a:t>8</a:t>
            </a:fld>
            <a:endParaRPr lang="en-GB"/>
          </a:p>
        </p:txBody>
      </p:sp>
    </p:spTree>
    <p:extLst>
      <p:ext uri="{BB962C8B-B14F-4D97-AF65-F5344CB8AC3E}">
        <p14:creationId xmlns:p14="http://schemas.microsoft.com/office/powerpoint/2010/main" val="219738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barn(inVertical)">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barn(inVertical)">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barn(inVertical)">
                                      <p:cBhvr>
                                        <p:cTn id="17"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92397-8130-2808-F191-61C47B1FEE15}"/>
              </a:ext>
            </a:extLst>
          </p:cNvPr>
          <p:cNvSpPr>
            <a:spLocks noGrp="1"/>
          </p:cNvSpPr>
          <p:nvPr>
            <p:ph type="title"/>
          </p:nvPr>
        </p:nvSpPr>
        <p:spPr>
          <a:xfrm>
            <a:off x="5205915" y="673308"/>
            <a:ext cx="6457717" cy="1580890"/>
          </a:xfrm>
        </p:spPr>
        <p:txBody>
          <a:bodyPr anchor="ctr">
            <a:normAutofit/>
          </a:bodyPr>
          <a:lstStyle/>
          <a:p>
            <a:pPr>
              <a:lnSpc>
                <a:spcPct val="140000"/>
              </a:lnSpc>
            </a:pPr>
            <a:r>
              <a:rPr lang="en-GB" sz="3300"/>
              <a:t>Risks: Does tech actually reduce crime?</a:t>
            </a:r>
            <a:endParaRPr lang="en-US" sz="3300"/>
          </a:p>
        </p:txBody>
      </p:sp>
      <p:pic>
        <p:nvPicPr>
          <p:cNvPr id="4" name="Picture Placeholder 3" descr="Blue abstract design with square in middle and lines">
            <a:extLst>
              <a:ext uri="{FF2B5EF4-FFF2-40B4-BE49-F238E27FC236}">
                <a16:creationId xmlns:a16="http://schemas.microsoft.com/office/drawing/2014/main" id="{BEDCFAB1-4C44-1168-DDD4-3D0B5C3EED30}"/>
              </a:ext>
            </a:extLst>
          </p:cNvPr>
          <p:cNvPicPr>
            <a:picLocks noGrp="1" noChangeAspect="1"/>
          </p:cNvPicPr>
          <p:nvPr>
            <p:ph type="pic" sz="quarter" idx="14"/>
          </p:nvPr>
        </p:nvPicPr>
        <p:blipFill>
          <a:blip r:embed="rId2"/>
          <a:srcRect l="6356" r="6356"/>
          <a:stretch/>
        </p:blipFill>
        <p:spPr>
          <a:prstGeom prst="rect">
            <a:avLst/>
          </a:prstGeom>
        </p:spPr>
      </p:pic>
      <p:pic>
        <p:nvPicPr>
          <p:cNvPr id="3" name="Picture Placeholder 2" descr="Person using laptop computer">
            <a:extLst>
              <a:ext uri="{FF2B5EF4-FFF2-40B4-BE49-F238E27FC236}">
                <a16:creationId xmlns:a16="http://schemas.microsoft.com/office/drawing/2014/main" id="{592AA396-2618-B3F7-C608-C0D7359F5127}"/>
              </a:ext>
            </a:extLst>
          </p:cNvPr>
          <p:cNvPicPr>
            <a:picLocks noGrp="1" noChangeAspect="1"/>
          </p:cNvPicPr>
          <p:nvPr>
            <p:ph type="pic" sz="quarter" idx="13"/>
          </p:nvPr>
        </p:nvPicPr>
        <p:blipFill>
          <a:blip r:embed="rId3"/>
          <a:srcRect l="10480" r="11425" b="-3"/>
          <a:stretch>
            <a:fillRect/>
          </a:stretch>
        </p:blipFill>
        <p:spPr>
          <a:xfrm>
            <a:off x="20" y="10"/>
            <a:ext cx="4613528" cy="3396984"/>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a:noFill/>
        </p:spPr>
      </p:pic>
      <p:sp>
        <p:nvSpPr>
          <p:cNvPr id="30" name="Subtitle 2">
            <a:extLst>
              <a:ext uri="{FF2B5EF4-FFF2-40B4-BE49-F238E27FC236}">
                <a16:creationId xmlns:a16="http://schemas.microsoft.com/office/drawing/2014/main" id="{45EC7E07-1CD2-A402-E6A3-6F9393B21442}"/>
              </a:ext>
            </a:extLst>
          </p:cNvPr>
          <p:cNvSpPr>
            <a:spLocks noGrp="1"/>
          </p:cNvSpPr>
          <p:nvPr>
            <p:ph idx="1"/>
          </p:nvPr>
        </p:nvSpPr>
        <p:spPr>
          <a:xfrm>
            <a:off x="5205918" y="2353586"/>
            <a:ext cx="6457717" cy="3767496"/>
          </a:xfrm>
        </p:spPr>
        <p:txBody>
          <a:bodyPr anchor="t">
            <a:normAutofit/>
          </a:bodyPr>
          <a:lstStyle/>
          <a:p>
            <a:pPr marL="285750" indent="-285750">
              <a:buFont typeface="Wingdings" pitchFamily="2" charset="2"/>
              <a:buChar char="Ø"/>
            </a:pPr>
            <a:r>
              <a:rPr lang="en-GB" dirty="0"/>
              <a:t>CCTV helps in some contexts but isn’t a universal solution (Ashby, 2017)</a:t>
            </a:r>
          </a:p>
          <a:p>
            <a:pPr marL="285750" indent="-285750">
              <a:buFont typeface="Wingdings" pitchFamily="2" charset="2"/>
              <a:buChar char="Ø"/>
            </a:pPr>
            <a:r>
              <a:rPr lang="en-GB" dirty="0"/>
              <a:t>Academic evidence on body worn cameras shows limited effects on crime (White, </a:t>
            </a:r>
            <a:r>
              <a:rPr lang="en-GB" dirty="0" err="1"/>
              <a:t>Gaub</a:t>
            </a:r>
            <a:r>
              <a:rPr lang="en-GB" dirty="0"/>
              <a:t> and </a:t>
            </a:r>
            <a:r>
              <a:rPr lang="en-GB" dirty="0" err="1"/>
              <a:t>Todak</a:t>
            </a:r>
            <a:r>
              <a:rPr lang="en-GB" dirty="0"/>
              <a:t>, 2018)</a:t>
            </a:r>
          </a:p>
          <a:p>
            <a:pPr marL="285750" indent="-285750">
              <a:buFont typeface="Wingdings" pitchFamily="2" charset="2"/>
              <a:buChar char="Ø"/>
            </a:pPr>
            <a:r>
              <a:rPr lang="en-GB" dirty="0"/>
              <a:t>Journal research highlights conflicting opinion in technology effectiveness (</a:t>
            </a:r>
            <a:r>
              <a:rPr lang="en-GB" dirty="0" err="1"/>
              <a:t>Fussey</a:t>
            </a:r>
            <a:r>
              <a:rPr lang="en-GB" dirty="0"/>
              <a:t>, Davies and Innes, 2020)</a:t>
            </a:r>
          </a:p>
          <a:p>
            <a:pPr marL="285750" indent="-285750">
              <a:buFont typeface="Wingdings" pitchFamily="2" charset="2"/>
              <a:buChar char="Ø"/>
            </a:pPr>
            <a:endParaRPr lang="en-GB" dirty="0"/>
          </a:p>
        </p:txBody>
      </p:sp>
      <p:sp>
        <p:nvSpPr>
          <p:cNvPr id="41" name="Slide Number Placeholder 7">
            <a:extLst>
              <a:ext uri="{FF2B5EF4-FFF2-40B4-BE49-F238E27FC236}">
                <a16:creationId xmlns:a16="http://schemas.microsoft.com/office/drawing/2014/main" id="{3BB14544-4A93-3079-ECA9-53EEF4CB5A31}"/>
              </a:ext>
            </a:extLst>
          </p:cNvPr>
          <p:cNvSpPr>
            <a:spLocks noGrp="1"/>
          </p:cNvSpPr>
          <p:nvPr>
            <p:ph type="sldNum" sz="quarter" idx="12"/>
          </p:nvPr>
        </p:nvSpPr>
        <p:spPr>
          <a:xfrm>
            <a:off x="10569202" y="6309360"/>
            <a:ext cx="979879" cy="457200"/>
          </a:xfrm>
        </p:spPr>
        <p:txBody>
          <a:bodyPr/>
          <a:lstStyle/>
          <a:p>
            <a:pPr rtl="0">
              <a:spcAft>
                <a:spcPts val="600"/>
              </a:spcAft>
            </a:pPr>
            <a:fld id="{FAEF9944-A4F6-4C59-AEBD-678D6480B8EA}" type="slidenum">
              <a:rPr lang="en-GB" smtClean="0"/>
              <a:pPr rtl="0">
                <a:spcAft>
                  <a:spcPts val="600"/>
                </a:spcAft>
              </a:pPr>
              <a:t>9</a:t>
            </a:fld>
            <a:endParaRPr lang="en-GB"/>
          </a:p>
        </p:txBody>
      </p:sp>
      <p:sp>
        <p:nvSpPr>
          <p:cNvPr id="9" name="Slide Number Placeholder 8" hidden="1">
            <a:extLst>
              <a:ext uri="{FF2B5EF4-FFF2-40B4-BE49-F238E27FC236}">
                <a16:creationId xmlns:a16="http://schemas.microsoft.com/office/drawing/2014/main" id="{018C8E15-5816-606C-C8DB-CC703A987E52}"/>
              </a:ext>
            </a:extLst>
          </p:cNvPr>
          <p:cNvSpPr>
            <a:spLocks noGrp="1"/>
          </p:cNvSpPr>
          <p:nvPr>
            <p:ph type="sldNum" sz="quarter" idx="4294967295"/>
          </p:nvPr>
        </p:nvSpPr>
        <p:spPr>
          <a:xfrm>
            <a:off x="10569202" y="6309360"/>
            <a:ext cx="979879" cy="457200"/>
          </a:xfrm>
        </p:spPr>
        <p:txBody>
          <a:bodyPr anchor="b">
            <a:normAutofit/>
          </a:bodyPr>
          <a:lstStyle/>
          <a:p>
            <a:pPr rtl="0">
              <a:spcAft>
                <a:spcPts val="600"/>
              </a:spcAft>
            </a:pPr>
            <a:fld id="{FAEF9944-A4F6-4C59-AEBD-678D6480B8EA}" type="slidenum">
              <a:rPr lang="en-GB" smtClean="0"/>
              <a:pPr rtl="0">
                <a:spcAft>
                  <a:spcPts val="600"/>
                </a:spcAft>
              </a:pPr>
              <a:t>9</a:t>
            </a:fld>
            <a:endParaRPr lang="en-GB"/>
          </a:p>
        </p:txBody>
      </p:sp>
    </p:spTree>
    <p:extLst>
      <p:ext uri="{BB962C8B-B14F-4D97-AF65-F5344CB8AC3E}">
        <p14:creationId xmlns:p14="http://schemas.microsoft.com/office/powerpoint/2010/main" val="1141222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animEffect transition="in" filter="fade">
                                      <p:cBhvr>
                                        <p:cTn id="7" dur="1000"/>
                                        <p:tgtEl>
                                          <p:spTgt spid="30">
                                            <p:txEl>
                                              <p:pRg st="0" end="0"/>
                                            </p:txEl>
                                          </p:spTgt>
                                        </p:tgtEl>
                                      </p:cBhvr>
                                    </p:animEffect>
                                    <p:anim calcmode="lin" valueType="num">
                                      <p:cBhvr>
                                        <p:cTn id="8" dur="1000" fill="hold"/>
                                        <p:tgtEl>
                                          <p:spTgt spid="30">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0">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0">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30">
                                            <p:txEl>
                                              <p:pRg st="1" end="1"/>
                                            </p:txEl>
                                          </p:spTgt>
                                        </p:tgtEl>
                                        <p:attrNameLst>
                                          <p:attrName>style.visibility</p:attrName>
                                        </p:attrNameLst>
                                      </p:cBhvr>
                                      <p:to>
                                        <p:strVal val="visible"/>
                                      </p:to>
                                    </p:set>
                                    <p:animEffect transition="in" filter="fade">
                                      <p:cBhvr>
                                        <p:cTn id="15" dur="1000"/>
                                        <p:tgtEl>
                                          <p:spTgt spid="30">
                                            <p:txEl>
                                              <p:pRg st="1" end="1"/>
                                            </p:txEl>
                                          </p:spTgt>
                                        </p:tgtEl>
                                      </p:cBhvr>
                                    </p:animEffect>
                                    <p:anim calcmode="lin" valueType="num">
                                      <p:cBhvr>
                                        <p:cTn id="16" dur="1000" fill="hold"/>
                                        <p:tgtEl>
                                          <p:spTgt spid="30">
                                            <p:txEl>
                                              <p:pRg st="1" end="1"/>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30">
                                            <p:txEl>
                                              <p:pRg st="1" end="1"/>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30">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30">
                                            <p:txEl>
                                              <p:pRg st="2" end="2"/>
                                            </p:txEl>
                                          </p:spTgt>
                                        </p:tgtEl>
                                        <p:attrNameLst>
                                          <p:attrName>style.visibility</p:attrName>
                                        </p:attrNameLst>
                                      </p:cBhvr>
                                      <p:to>
                                        <p:strVal val="visible"/>
                                      </p:to>
                                    </p:set>
                                    <p:animEffect transition="in" filter="fade">
                                      <p:cBhvr>
                                        <p:cTn id="23" dur="1000"/>
                                        <p:tgtEl>
                                          <p:spTgt spid="30">
                                            <p:txEl>
                                              <p:pRg st="2" end="2"/>
                                            </p:txEl>
                                          </p:spTgt>
                                        </p:tgtEl>
                                      </p:cBhvr>
                                    </p:animEffect>
                                    <p:anim calcmode="lin" valueType="num">
                                      <p:cBhvr>
                                        <p:cTn id="24" dur="1000" fill="hold"/>
                                        <p:tgtEl>
                                          <p:spTgt spid="30">
                                            <p:txEl>
                                              <p:pRg st="2" end="2"/>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30">
                                            <p:txEl>
                                              <p:pRg st="2" end="2"/>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30">
                                            <p:txEl>
                                              <p:pRg st="2" end="2"/>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57A21-383E-C946-E3B3-6FBC8A6079D4}"/>
              </a:ext>
            </a:extLst>
          </p:cNvPr>
          <p:cNvSpPr>
            <a:spLocks noGrp="1"/>
          </p:cNvSpPr>
          <p:nvPr>
            <p:ph type="ctrTitle"/>
          </p:nvPr>
        </p:nvSpPr>
        <p:spPr>
          <a:xfrm>
            <a:off x="1628168" y="1057522"/>
            <a:ext cx="5003540" cy="2173433"/>
          </a:xfrm>
        </p:spPr>
        <p:txBody>
          <a:bodyPr anchor="ctr">
            <a:normAutofit/>
          </a:bodyPr>
          <a:lstStyle/>
          <a:p>
            <a:r>
              <a:rPr lang="en-GB" dirty="0"/>
              <a:t>Risks: Public Trust</a:t>
            </a:r>
            <a:endParaRPr lang="en-US" dirty="0"/>
          </a:p>
        </p:txBody>
      </p:sp>
      <p:sp>
        <p:nvSpPr>
          <p:cNvPr id="15" name="Subtitle 2">
            <a:extLst>
              <a:ext uri="{FF2B5EF4-FFF2-40B4-BE49-F238E27FC236}">
                <a16:creationId xmlns:a16="http://schemas.microsoft.com/office/drawing/2014/main" id="{484053BD-B400-B501-A2C3-F2BF82F2DEF2}"/>
              </a:ext>
            </a:extLst>
          </p:cNvPr>
          <p:cNvSpPr>
            <a:spLocks noGrp="1"/>
          </p:cNvSpPr>
          <p:nvPr>
            <p:ph type="subTitle" idx="1"/>
          </p:nvPr>
        </p:nvSpPr>
        <p:spPr>
          <a:xfrm>
            <a:off x="1114491" y="3429000"/>
            <a:ext cx="5517218" cy="3337560"/>
          </a:xfrm>
        </p:spPr>
        <p:txBody>
          <a:bodyPr/>
          <a:lstStyle/>
          <a:p>
            <a:pPr marL="285750" indent="-285750">
              <a:buFont typeface="Wingdings" pitchFamily="2" charset="2"/>
              <a:buChar char="Ø"/>
            </a:pPr>
            <a:r>
              <a:rPr lang="en-GB" sz="1600" dirty="0"/>
              <a:t>Public support depends on trust and safeguards (Home Office, 2025)</a:t>
            </a:r>
          </a:p>
          <a:p>
            <a:pPr marL="285750" indent="-285750">
              <a:buFont typeface="Wingdings" pitchFamily="2" charset="2"/>
              <a:buChar char="Ø"/>
            </a:pPr>
            <a:r>
              <a:rPr lang="en-GB" sz="1600" dirty="0"/>
              <a:t>Transparency and accountability influence confidence (</a:t>
            </a:r>
            <a:r>
              <a:rPr lang="en-GB" sz="1600" dirty="0" err="1"/>
              <a:t>Hanway</a:t>
            </a:r>
            <a:r>
              <a:rPr lang="en-GB" sz="1600" dirty="0"/>
              <a:t> and </a:t>
            </a:r>
            <a:r>
              <a:rPr lang="en-GB" sz="1600" dirty="0" err="1"/>
              <a:t>Hambly</a:t>
            </a:r>
            <a:r>
              <a:rPr lang="en-GB" sz="1600" dirty="0"/>
              <a:t>, 2023)</a:t>
            </a:r>
          </a:p>
          <a:p>
            <a:pPr marL="285750" indent="-285750">
              <a:buFont typeface="Wingdings" pitchFamily="2" charset="2"/>
              <a:buChar char="Ø"/>
            </a:pPr>
            <a:r>
              <a:rPr lang="en-GB" sz="1600" dirty="0"/>
              <a:t>Technology does not automatically build trust (The Police Foundation, 2022)</a:t>
            </a:r>
            <a:endParaRPr lang="en-US" sz="1600" dirty="0"/>
          </a:p>
        </p:txBody>
      </p:sp>
      <p:sp>
        <p:nvSpPr>
          <p:cNvPr id="19" name="Date Placeholder 4">
            <a:extLst>
              <a:ext uri="{FF2B5EF4-FFF2-40B4-BE49-F238E27FC236}">
                <a16:creationId xmlns:a16="http://schemas.microsoft.com/office/drawing/2014/main" id="{DCB8E7DB-81FD-7BF8-30CB-FDE362F516B4}"/>
              </a:ext>
            </a:extLst>
          </p:cNvPr>
          <p:cNvSpPr>
            <a:spLocks noGrp="1"/>
          </p:cNvSpPr>
          <p:nvPr>
            <p:ph type="dt" sz="half" idx="10"/>
          </p:nvPr>
        </p:nvSpPr>
        <p:spPr>
          <a:xfrm>
            <a:off x="8197353" y="6309360"/>
            <a:ext cx="2151134" cy="457200"/>
          </a:xfrm>
        </p:spPr>
        <p:txBody>
          <a:bodyPr/>
          <a:lstStyle/>
          <a:p>
            <a:pPr algn="l" rtl="0">
              <a:spcAft>
                <a:spcPts val="600"/>
              </a:spcAft>
            </a:pPr>
            <a:r>
              <a:rPr lang="en-GB">
                <a:solidFill>
                  <a:srgbClr val="FFFFFF"/>
                </a:solidFill>
                <a:effectLst>
                  <a:outerShdw blurRad="50800" dist="38100" dir="2700000" algn="tl" rotWithShape="0">
                    <a:prstClr val="black">
                      <a:alpha val="43000"/>
                    </a:prstClr>
                  </a:outerShdw>
                </a:effectLst>
              </a:rPr>
              <a:t>2/1/20XX</a:t>
            </a:r>
          </a:p>
        </p:txBody>
      </p:sp>
      <p:sp>
        <p:nvSpPr>
          <p:cNvPr id="9" name="Slide Number Placeholder 8">
            <a:extLst>
              <a:ext uri="{FF2B5EF4-FFF2-40B4-BE49-F238E27FC236}">
                <a16:creationId xmlns:a16="http://schemas.microsoft.com/office/drawing/2014/main" id="{B7452064-8FDD-CC6A-ADB6-7222A9459CD0}"/>
              </a:ext>
            </a:extLst>
          </p:cNvPr>
          <p:cNvSpPr>
            <a:spLocks noGrp="1"/>
          </p:cNvSpPr>
          <p:nvPr>
            <p:ph type="sldNum" sz="quarter" idx="12"/>
          </p:nvPr>
        </p:nvSpPr>
        <p:spPr>
          <a:xfrm>
            <a:off x="10569202" y="6309360"/>
            <a:ext cx="979879" cy="457200"/>
          </a:xfrm>
        </p:spPr>
        <p:txBody>
          <a:bodyPr anchor="b">
            <a:normAutofit/>
          </a:bodyPr>
          <a:lstStyle/>
          <a:p>
            <a:pPr rtl="0">
              <a:spcAft>
                <a:spcPts val="600"/>
              </a:spcAft>
            </a:pPr>
            <a:fld id="{FAEF9944-A4F6-4C59-AEBD-678D6480B8EA}" type="slidenum">
              <a:rPr lang="en-GB" smtClean="0">
                <a:solidFill>
                  <a:srgbClr val="FFFFFF"/>
                </a:solidFill>
              </a:rPr>
              <a:pPr rtl="0">
                <a:spcAft>
                  <a:spcPts val="600"/>
                </a:spcAft>
              </a:pPr>
              <a:t>10</a:t>
            </a:fld>
            <a:endParaRPr lang="en-GB">
              <a:solidFill>
                <a:srgbClr val="FFFFFF"/>
              </a:solidFill>
            </a:endParaRPr>
          </a:p>
        </p:txBody>
      </p:sp>
      <p:pic>
        <p:nvPicPr>
          <p:cNvPr id="11" name="Picture 10" descr="White arrows painted on the asphalt">
            <a:extLst>
              <a:ext uri="{FF2B5EF4-FFF2-40B4-BE49-F238E27FC236}">
                <a16:creationId xmlns:a16="http://schemas.microsoft.com/office/drawing/2014/main" id="{2CAAF396-B755-7FF6-850E-F8805E6D58D3}"/>
              </a:ext>
            </a:extLst>
          </p:cNvPr>
          <p:cNvPicPr>
            <a:picLocks noChangeAspect="1"/>
          </p:cNvPicPr>
          <p:nvPr/>
        </p:nvPicPr>
        <p:blipFill>
          <a:blip r:embed="rId2"/>
          <a:srcRect l="23727" r="24764" b="-1"/>
          <a:stretch>
            <a:fillRect/>
          </a:stretch>
        </p:blipFill>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a:noFill/>
        </p:spPr>
      </p:pic>
    </p:spTree>
    <p:extLst>
      <p:ext uri="{BB962C8B-B14F-4D97-AF65-F5344CB8AC3E}">
        <p14:creationId xmlns:p14="http://schemas.microsoft.com/office/powerpoint/2010/main" val="1302682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 calcmode="lin" valueType="num">
                                      <p:cBhvr additive="base">
                                        <p:cTn id="7"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xEl>
                                              <p:pRg st="1" end="1"/>
                                            </p:txEl>
                                          </p:spTgt>
                                        </p:tgtEl>
                                        <p:attrNameLst>
                                          <p:attrName>style.visibility</p:attrName>
                                        </p:attrNameLst>
                                      </p:cBhvr>
                                      <p:to>
                                        <p:strVal val="visible"/>
                                      </p:to>
                                    </p:set>
                                    <p:anim calcmode="lin" valueType="num">
                                      <p:cBhvr additive="base">
                                        <p:cTn id="13" dur="500" fill="hold"/>
                                        <p:tgtEl>
                                          <p:spTgt spid="1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xEl>
                                              <p:pRg st="2" end="2"/>
                                            </p:txEl>
                                          </p:spTgt>
                                        </p:tgtEl>
                                        <p:attrNameLst>
                                          <p:attrName>style.visibility</p:attrName>
                                        </p:attrNameLst>
                                      </p:cBhvr>
                                      <p:to>
                                        <p:strVal val="visible"/>
                                      </p:to>
                                    </p:set>
                                    <p:anim calcmode="lin" valueType="num">
                                      <p:cBhvr additive="base">
                                        <p:cTn id="19" dur="500" fill="hold"/>
                                        <p:tgtEl>
                                          <p:spTgt spid="1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EE835-BB36-CC9E-4264-E57A50DBCB19}"/>
              </a:ext>
            </a:extLst>
          </p:cNvPr>
          <p:cNvSpPr>
            <a:spLocks noGrp="1"/>
          </p:cNvSpPr>
          <p:nvPr>
            <p:ph type="ctrTitle"/>
          </p:nvPr>
        </p:nvSpPr>
        <p:spPr>
          <a:xfrm>
            <a:off x="1628168" y="1057522"/>
            <a:ext cx="5003540" cy="2173433"/>
          </a:xfrm>
        </p:spPr>
        <p:txBody>
          <a:bodyPr anchor="ctr">
            <a:normAutofit/>
          </a:bodyPr>
          <a:lstStyle/>
          <a:p>
            <a:r>
              <a:rPr lang="en-GB" sz="4100"/>
              <a:t>Case Example: Body-Worn Cameras </a:t>
            </a:r>
            <a:endParaRPr lang="en-US" sz="4100"/>
          </a:p>
        </p:txBody>
      </p:sp>
      <p:sp>
        <p:nvSpPr>
          <p:cNvPr id="15" name="Subtitle 2">
            <a:extLst>
              <a:ext uri="{FF2B5EF4-FFF2-40B4-BE49-F238E27FC236}">
                <a16:creationId xmlns:a16="http://schemas.microsoft.com/office/drawing/2014/main" id="{30873FAF-EA12-EB72-17A9-30C978C87AAD}"/>
              </a:ext>
            </a:extLst>
          </p:cNvPr>
          <p:cNvSpPr>
            <a:spLocks noGrp="1"/>
          </p:cNvSpPr>
          <p:nvPr>
            <p:ph type="subTitle" idx="1"/>
          </p:nvPr>
        </p:nvSpPr>
        <p:spPr>
          <a:xfrm>
            <a:off x="1110935" y="3428999"/>
            <a:ext cx="4985065" cy="2558241"/>
          </a:xfrm>
        </p:spPr>
        <p:txBody>
          <a:bodyPr/>
          <a:lstStyle/>
          <a:p>
            <a:pPr marL="342900" indent="-342900">
              <a:buFont typeface="Wingdings" pitchFamily="2" charset="2"/>
              <a:buChar char="Ø"/>
            </a:pPr>
            <a:r>
              <a:rPr lang="en-GB" sz="2000" dirty="0"/>
              <a:t>The Police Journal: Body-worn cameras and unintended consequences (Harrison et al., 2023)</a:t>
            </a:r>
            <a:endParaRPr lang="en-US" sz="2000" dirty="0"/>
          </a:p>
        </p:txBody>
      </p:sp>
      <p:sp>
        <p:nvSpPr>
          <p:cNvPr id="19" name="Date Placeholder 4">
            <a:extLst>
              <a:ext uri="{FF2B5EF4-FFF2-40B4-BE49-F238E27FC236}">
                <a16:creationId xmlns:a16="http://schemas.microsoft.com/office/drawing/2014/main" id="{FD9CCF30-8B13-29CE-14EF-7E862F80CD40}"/>
              </a:ext>
            </a:extLst>
          </p:cNvPr>
          <p:cNvSpPr>
            <a:spLocks noGrp="1"/>
          </p:cNvSpPr>
          <p:nvPr>
            <p:ph type="dt" sz="half" idx="10"/>
          </p:nvPr>
        </p:nvSpPr>
        <p:spPr>
          <a:xfrm>
            <a:off x="8197353" y="6309360"/>
            <a:ext cx="2151134" cy="457200"/>
          </a:xfrm>
        </p:spPr>
        <p:txBody>
          <a:bodyPr/>
          <a:lstStyle/>
          <a:p>
            <a:pPr algn="l" rtl="0">
              <a:spcAft>
                <a:spcPts val="600"/>
              </a:spcAft>
            </a:pPr>
            <a:r>
              <a:rPr lang="en-GB">
                <a:solidFill>
                  <a:srgbClr val="FFFFFF"/>
                </a:solidFill>
                <a:effectLst>
                  <a:outerShdw blurRad="50800" dist="38100" dir="2700000" algn="tl" rotWithShape="0">
                    <a:prstClr val="black">
                      <a:alpha val="43000"/>
                    </a:prstClr>
                  </a:outerShdw>
                </a:effectLst>
              </a:rPr>
              <a:t>2/1/20XX</a:t>
            </a:r>
          </a:p>
        </p:txBody>
      </p:sp>
      <p:sp>
        <p:nvSpPr>
          <p:cNvPr id="9" name="Slide Number Placeholder 8">
            <a:extLst>
              <a:ext uri="{FF2B5EF4-FFF2-40B4-BE49-F238E27FC236}">
                <a16:creationId xmlns:a16="http://schemas.microsoft.com/office/drawing/2014/main" id="{C7ED6276-F9AC-AFD9-8E62-70EA4EC799E0}"/>
              </a:ext>
            </a:extLst>
          </p:cNvPr>
          <p:cNvSpPr>
            <a:spLocks noGrp="1"/>
          </p:cNvSpPr>
          <p:nvPr>
            <p:ph type="sldNum" sz="quarter" idx="12"/>
          </p:nvPr>
        </p:nvSpPr>
        <p:spPr>
          <a:xfrm>
            <a:off x="10569202" y="6309360"/>
            <a:ext cx="979879" cy="457200"/>
          </a:xfrm>
        </p:spPr>
        <p:txBody>
          <a:bodyPr anchor="b">
            <a:normAutofit/>
          </a:bodyPr>
          <a:lstStyle/>
          <a:p>
            <a:pPr rtl="0">
              <a:spcAft>
                <a:spcPts val="600"/>
              </a:spcAft>
            </a:pPr>
            <a:fld id="{FAEF9944-A4F6-4C59-AEBD-678D6480B8EA}" type="slidenum">
              <a:rPr lang="en-GB" smtClean="0">
                <a:solidFill>
                  <a:srgbClr val="FFFFFF"/>
                </a:solidFill>
              </a:rPr>
              <a:pPr rtl="0">
                <a:spcAft>
                  <a:spcPts val="600"/>
                </a:spcAft>
              </a:pPr>
              <a:t>11</a:t>
            </a:fld>
            <a:endParaRPr lang="en-GB">
              <a:solidFill>
                <a:srgbClr val="FFFFFF"/>
              </a:solidFill>
            </a:endParaRPr>
          </a:p>
        </p:txBody>
      </p:sp>
      <p:pic>
        <p:nvPicPr>
          <p:cNvPr id="11" name="Picture 10" descr="Different types of cameras">
            <a:extLst>
              <a:ext uri="{FF2B5EF4-FFF2-40B4-BE49-F238E27FC236}">
                <a16:creationId xmlns:a16="http://schemas.microsoft.com/office/drawing/2014/main" id="{6C5280FB-68AD-B97A-6F36-88E4DEDABBD2}"/>
              </a:ext>
            </a:extLst>
          </p:cNvPr>
          <p:cNvPicPr>
            <a:picLocks noChangeAspect="1"/>
          </p:cNvPicPr>
          <p:nvPr/>
        </p:nvPicPr>
        <p:blipFill>
          <a:blip r:embed="rId2"/>
          <a:srcRect l="19545" r="28556" b="-2"/>
          <a:stretch>
            <a:fillRect/>
          </a:stretch>
        </p:blipFill>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a:noFill/>
        </p:spPr>
      </p:pic>
    </p:spTree>
    <p:extLst>
      <p:ext uri="{BB962C8B-B14F-4D97-AF65-F5344CB8AC3E}">
        <p14:creationId xmlns:p14="http://schemas.microsoft.com/office/powerpoint/2010/main" val="1891050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1000"/>
                                        <p:tgtEl>
                                          <p:spTgt spid="15">
                                            <p:txEl>
                                              <p:pRg st="0" end="0"/>
                                            </p:txEl>
                                          </p:spTgt>
                                        </p:tgtEl>
                                      </p:cBhvr>
                                    </p:animEffect>
                                    <p:anim calcmode="lin" valueType="num">
                                      <p:cBhvr>
                                        <p:cTn id="8"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15">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5">
                                            <p:txEl>
                                              <p:pRg st="0" end="0"/>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1C9DD-6D12-85C0-3C4C-E8105F1404C0}"/>
              </a:ext>
            </a:extLst>
          </p:cNvPr>
          <p:cNvSpPr>
            <a:spLocks noGrp="1"/>
          </p:cNvSpPr>
          <p:nvPr>
            <p:ph type="ctrTitle"/>
          </p:nvPr>
        </p:nvSpPr>
        <p:spPr>
          <a:xfrm>
            <a:off x="7976914" y="1095509"/>
            <a:ext cx="4215085" cy="2528515"/>
          </a:xfrm>
        </p:spPr>
        <p:txBody>
          <a:bodyPr anchor="b">
            <a:normAutofit/>
          </a:bodyPr>
          <a:lstStyle/>
          <a:p>
            <a:r>
              <a:rPr lang="en-GB" dirty="0">
                <a:solidFill>
                  <a:schemeClr val="tx2"/>
                </a:solidFill>
              </a:rPr>
              <a:t>Case Example: Social Media Monitoring </a:t>
            </a:r>
            <a:endParaRPr lang="en-US" dirty="0">
              <a:solidFill>
                <a:schemeClr val="tx2"/>
              </a:solidFill>
            </a:endParaRPr>
          </a:p>
        </p:txBody>
      </p:sp>
      <p:sp>
        <p:nvSpPr>
          <p:cNvPr id="14" name="Subtitle 2">
            <a:extLst>
              <a:ext uri="{FF2B5EF4-FFF2-40B4-BE49-F238E27FC236}">
                <a16:creationId xmlns:a16="http://schemas.microsoft.com/office/drawing/2014/main" id="{54414BD0-43BE-C4C4-4451-2033F6E8C31A}"/>
              </a:ext>
            </a:extLst>
          </p:cNvPr>
          <p:cNvSpPr>
            <a:spLocks noGrp="1"/>
          </p:cNvSpPr>
          <p:nvPr>
            <p:ph type="subTitle" idx="1"/>
          </p:nvPr>
        </p:nvSpPr>
        <p:spPr>
          <a:xfrm>
            <a:off x="7719608" y="3624023"/>
            <a:ext cx="4472391" cy="2528515"/>
          </a:xfrm>
        </p:spPr>
        <p:txBody>
          <a:bodyPr>
            <a:noAutofit/>
          </a:bodyPr>
          <a:lstStyle/>
          <a:p>
            <a:pPr marL="285750" indent="-285750">
              <a:buFont typeface="Wingdings" pitchFamily="2" charset="2"/>
              <a:buChar char="Ø"/>
            </a:pPr>
            <a:r>
              <a:rPr lang="en-GB" dirty="0"/>
              <a:t>Cartwright and Shaw (2020) – </a:t>
            </a:r>
          </a:p>
          <a:p>
            <a:r>
              <a:rPr lang="en-GB" dirty="0"/>
              <a:t>Evidence based Social Media use: an exploratory UK investigation into residents; perceptions of police facebook use</a:t>
            </a:r>
            <a:endParaRPr lang="en-US" dirty="0"/>
          </a:p>
        </p:txBody>
      </p:sp>
      <p:pic>
        <p:nvPicPr>
          <p:cNvPr id="7" name="Picture Placeholder 6" descr="Several vintage audio cassette tapes">
            <a:extLst>
              <a:ext uri="{FF2B5EF4-FFF2-40B4-BE49-F238E27FC236}">
                <a16:creationId xmlns:a16="http://schemas.microsoft.com/office/drawing/2014/main" id="{15A40D32-FA53-23B0-78AE-1E3B7863DB41}"/>
              </a:ext>
            </a:extLst>
          </p:cNvPr>
          <p:cNvPicPr>
            <a:picLocks noGrp="1" noChangeAspect="1"/>
          </p:cNvPicPr>
          <p:nvPr>
            <p:ph type="pic" sz="quarter" idx="13"/>
          </p:nvPr>
        </p:nvPicPr>
        <p:blipFill>
          <a:blip r:embed="rId2"/>
          <a:srcRect l="7034" r="7034"/>
          <a:stretch/>
        </p:blipFill>
        <p:spPr>
          <a:prstGeom prst="rect">
            <a:avLst/>
          </a:prstGeom>
        </p:spPr>
      </p:pic>
      <p:sp>
        <p:nvSpPr>
          <p:cNvPr id="9" name="Slide Number Placeholder 8" hidden="1">
            <a:extLst>
              <a:ext uri="{FF2B5EF4-FFF2-40B4-BE49-F238E27FC236}">
                <a16:creationId xmlns:a16="http://schemas.microsoft.com/office/drawing/2014/main" id="{6AEEC3BF-7A2C-F608-488F-ADFC0FB07EB1}"/>
              </a:ext>
            </a:extLst>
          </p:cNvPr>
          <p:cNvSpPr>
            <a:spLocks noGrp="1"/>
          </p:cNvSpPr>
          <p:nvPr>
            <p:ph type="sldNum" sz="quarter" idx="4294967295"/>
          </p:nvPr>
        </p:nvSpPr>
        <p:spPr>
          <a:xfrm>
            <a:off x="10569202" y="6309360"/>
            <a:ext cx="979879" cy="457200"/>
          </a:xfrm>
        </p:spPr>
        <p:txBody>
          <a:bodyPr/>
          <a:lstStyle/>
          <a:p>
            <a:pPr rtl="0">
              <a:spcAft>
                <a:spcPts val="600"/>
              </a:spcAft>
            </a:pPr>
            <a:fld id="{FAEF9944-A4F6-4C59-AEBD-678D6480B8EA}" type="slidenum">
              <a:rPr lang="en-GB" smtClean="0"/>
              <a:pPr rtl="0">
                <a:spcAft>
                  <a:spcPts val="600"/>
                </a:spcAft>
              </a:pPr>
              <a:t>12</a:t>
            </a:fld>
            <a:endParaRPr lang="en-GB"/>
          </a:p>
        </p:txBody>
      </p:sp>
    </p:spTree>
    <p:extLst>
      <p:ext uri="{BB962C8B-B14F-4D97-AF65-F5344CB8AC3E}">
        <p14:creationId xmlns:p14="http://schemas.microsoft.com/office/powerpoint/2010/main" val="1480344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anim calcmode="lin" valueType="num">
                                      <p:cBhvr additive="base">
                                        <p:cTn id="13"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25F5-7A0E-A0D9-45AC-45C9E47769C9}"/>
              </a:ext>
            </a:extLst>
          </p:cNvPr>
          <p:cNvSpPr>
            <a:spLocks noGrp="1"/>
          </p:cNvSpPr>
          <p:nvPr>
            <p:ph type="ctrTitle"/>
          </p:nvPr>
        </p:nvSpPr>
        <p:spPr>
          <a:xfrm>
            <a:off x="7976914" y="1095509"/>
            <a:ext cx="3754671" cy="1332113"/>
          </a:xfrm>
        </p:spPr>
        <p:txBody>
          <a:bodyPr/>
          <a:lstStyle/>
          <a:p>
            <a:r>
              <a:rPr lang="en-GB" dirty="0"/>
              <a:t>So.. Help or Hinderance?</a:t>
            </a:r>
            <a:endParaRPr lang="en-US" dirty="0"/>
          </a:p>
        </p:txBody>
      </p:sp>
      <p:sp>
        <p:nvSpPr>
          <p:cNvPr id="3" name="Subtitle 2">
            <a:extLst>
              <a:ext uri="{FF2B5EF4-FFF2-40B4-BE49-F238E27FC236}">
                <a16:creationId xmlns:a16="http://schemas.microsoft.com/office/drawing/2014/main" id="{0E67A6BE-ED50-60E2-86D6-535FA3D3005E}"/>
              </a:ext>
            </a:extLst>
          </p:cNvPr>
          <p:cNvSpPr>
            <a:spLocks noGrp="1"/>
          </p:cNvSpPr>
          <p:nvPr>
            <p:ph type="subTitle" idx="1"/>
          </p:nvPr>
        </p:nvSpPr>
        <p:spPr>
          <a:xfrm>
            <a:off x="7761660" y="2733253"/>
            <a:ext cx="4163425" cy="3029238"/>
          </a:xfrm>
        </p:spPr>
        <p:txBody>
          <a:bodyPr>
            <a:normAutofit/>
          </a:bodyPr>
          <a:lstStyle/>
          <a:p>
            <a:pPr marL="285750" indent="-285750">
              <a:buFont typeface="Wingdings" pitchFamily="2" charset="2"/>
              <a:buChar char="Ø"/>
            </a:pPr>
            <a:r>
              <a:rPr lang="en-GB" dirty="0"/>
              <a:t>Strengthened crime investigation but context dependant</a:t>
            </a:r>
          </a:p>
          <a:p>
            <a:pPr marL="285750" indent="-285750">
              <a:buFont typeface="Wingdings" pitchFamily="2" charset="2"/>
              <a:buChar char="Ø"/>
            </a:pPr>
            <a:endParaRPr lang="en-GB" dirty="0"/>
          </a:p>
          <a:p>
            <a:pPr marL="285750" indent="-285750">
              <a:buFont typeface="Wingdings" pitchFamily="2" charset="2"/>
              <a:buChar char="Ø"/>
            </a:pPr>
            <a:r>
              <a:rPr lang="en-GB" dirty="0"/>
              <a:t>Improve efficiency but oversight and governance is weak </a:t>
            </a:r>
            <a:endParaRPr lang="en-US" dirty="0"/>
          </a:p>
        </p:txBody>
      </p:sp>
      <p:pic>
        <p:nvPicPr>
          <p:cNvPr id="5" name="Picture Placeholder 4" descr="Blue 3D hologram designs">
            <a:extLst>
              <a:ext uri="{FF2B5EF4-FFF2-40B4-BE49-F238E27FC236}">
                <a16:creationId xmlns:a16="http://schemas.microsoft.com/office/drawing/2014/main" id="{87F6552A-BF04-46A3-7CDD-0464E989024A}"/>
              </a:ext>
            </a:extLst>
          </p:cNvPr>
          <p:cNvPicPr>
            <a:picLocks noGrp="1" noChangeAspect="1"/>
          </p:cNvPicPr>
          <p:nvPr>
            <p:ph type="pic" sz="quarter" idx="13"/>
          </p:nvPr>
        </p:nvPicPr>
        <p:blipFill>
          <a:blip r:embed="rId2"/>
          <a:srcRect l="2020" r="2020"/>
          <a:stretch/>
        </p:blipFill>
        <p:spPr>
          <a:prstGeom prst="rect">
            <a:avLst/>
          </a:prstGeom>
        </p:spPr>
      </p:pic>
    </p:spTree>
    <p:extLst>
      <p:ext uri="{BB962C8B-B14F-4D97-AF65-F5344CB8AC3E}">
        <p14:creationId xmlns:p14="http://schemas.microsoft.com/office/powerpoint/2010/main" val="694693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ctrTitle"/>
          </p:nvPr>
        </p:nvSpPr>
        <p:spPr>
          <a:xfrm>
            <a:off x="7976914" y="1095734"/>
            <a:ext cx="3754671" cy="809045"/>
          </a:xfrm>
        </p:spPr>
        <p:txBody>
          <a:bodyPr rtlCol="0" anchor="b">
            <a:normAutofit/>
          </a:bodyPr>
          <a:lstStyle/>
          <a:p>
            <a:pPr rtl="0"/>
            <a:r>
              <a:rPr lang="en-GB" dirty="0">
                <a:solidFill>
                  <a:schemeClr val="tx2"/>
                </a:solidFill>
              </a:rPr>
              <a:t>Summary</a:t>
            </a:r>
          </a:p>
        </p:txBody>
      </p:sp>
      <p:sp>
        <p:nvSpPr>
          <p:cNvPr id="23" name="Subtitle 2">
            <a:extLst>
              <a:ext uri="{FF2B5EF4-FFF2-40B4-BE49-F238E27FC236}">
                <a16:creationId xmlns:a16="http://schemas.microsoft.com/office/drawing/2014/main" id="{DE8A531C-86DC-4DEC-2FAB-A085D2011E9E}"/>
              </a:ext>
            </a:extLst>
          </p:cNvPr>
          <p:cNvSpPr>
            <a:spLocks noGrp="1"/>
          </p:cNvSpPr>
          <p:nvPr>
            <p:ph type="subTitle" idx="1"/>
          </p:nvPr>
        </p:nvSpPr>
        <p:spPr>
          <a:xfrm>
            <a:off x="7775726" y="1999828"/>
            <a:ext cx="3806919" cy="3316952"/>
          </a:xfrm>
        </p:spPr>
        <p:txBody>
          <a:bodyPr/>
          <a:lstStyle/>
          <a:p>
            <a:pPr marL="285750" indent="-285750">
              <a:buFont typeface="Wingdings" pitchFamily="2" charset="2"/>
              <a:buChar char="Ø"/>
            </a:pPr>
            <a:r>
              <a:rPr lang="en-GB" dirty="0"/>
              <a:t>Technology can be helpful with legal frameworks and governance</a:t>
            </a:r>
          </a:p>
          <a:p>
            <a:pPr marL="285750" indent="-285750">
              <a:buFont typeface="Wingdings" pitchFamily="2" charset="2"/>
              <a:buChar char="Ø"/>
            </a:pPr>
            <a:r>
              <a:rPr lang="en-GB" dirty="0"/>
              <a:t>Still risks hinderance to justice and public confidence</a:t>
            </a:r>
          </a:p>
          <a:p>
            <a:pPr marL="285750" indent="-285750">
              <a:buFont typeface="Wingdings" pitchFamily="2" charset="2"/>
              <a:buChar char="Ø"/>
            </a:pPr>
            <a:endParaRPr lang="en-US" dirty="0"/>
          </a:p>
        </p:txBody>
      </p:sp>
      <p:pic>
        <p:nvPicPr>
          <p:cNvPr id="2" name="Picture Placeholder 1" descr="Stick figure families holding hands">
            <a:extLst>
              <a:ext uri="{FF2B5EF4-FFF2-40B4-BE49-F238E27FC236}">
                <a16:creationId xmlns:a16="http://schemas.microsoft.com/office/drawing/2014/main" id="{21C41DF0-EA30-BE55-CE6C-3E053828E6C9}"/>
              </a:ext>
            </a:extLst>
          </p:cNvPr>
          <p:cNvPicPr>
            <a:picLocks noGrp="1" noChangeAspect="1"/>
          </p:cNvPicPr>
          <p:nvPr>
            <p:ph type="pic" sz="quarter" idx="13"/>
          </p:nvPr>
        </p:nvPicPr>
        <p:blipFill>
          <a:blip r:embed="rId3"/>
          <a:srcRect t="31" b="31"/>
          <a:stretch/>
        </p:blipFill>
        <p:spPr>
          <a:xfrm>
            <a:off x="1" y="1095734"/>
            <a:ext cx="7519932" cy="5016441"/>
          </a:xfrm>
          <a:prstGeom prst="rect">
            <a:avLst/>
          </a:prstGeom>
          <a:noFill/>
        </p:spPr>
      </p:pic>
      <p:sp>
        <p:nvSpPr>
          <p:cNvPr id="18" name="Slide Number Placeholder 17" hidden="1">
            <a:extLst>
              <a:ext uri="{FF2B5EF4-FFF2-40B4-BE49-F238E27FC236}">
                <a16:creationId xmlns:a16="http://schemas.microsoft.com/office/drawing/2014/main" id="{75DB2E64-AD14-44FE-948F-FCBEC637E2C1}"/>
              </a:ext>
            </a:extLst>
          </p:cNvPr>
          <p:cNvSpPr>
            <a:spLocks noGrp="1"/>
          </p:cNvSpPr>
          <p:nvPr>
            <p:ph type="sldNum" sz="quarter" idx="4294967295"/>
          </p:nvPr>
        </p:nvSpPr>
        <p:spPr>
          <a:xfrm>
            <a:off x="10569202" y="6309360"/>
            <a:ext cx="979879" cy="457200"/>
          </a:xfrm>
        </p:spPr>
        <p:txBody>
          <a:bodyPr rtlCol="0"/>
          <a:lstStyle/>
          <a:p>
            <a:pPr rtl="0">
              <a:spcAft>
                <a:spcPts val="600"/>
              </a:spcAft>
            </a:pPr>
            <a:fld id="{FAEF9944-A4F6-4C59-AEBD-678D6480B8EA}" type="slidenum">
              <a:rPr lang="en-GB" smtClean="0"/>
              <a:pPr rtl="0">
                <a:spcAft>
                  <a:spcPts val="600"/>
                </a:spcAft>
              </a:pPr>
              <a:t>14</a:t>
            </a:fld>
            <a:endParaRPr lang="en-GB"/>
          </a:p>
        </p:txBody>
      </p:sp>
    </p:spTree>
    <p:extLst>
      <p:ext uri="{BB962C8B-B14F-4D97-AF65-F5344CB8AC3E}">
        <p14:creationId xmlns:p14="http://schemas.microsoft.com/office/powerpoint/2010/main" val="1109332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3">
                                            <p:txEl>
                                              <p:pRg st="0" end="0"/>
                                            </p:txEl>
                                          </p:spTgt>
                                        </p:tgtEl>
                                        <p:attrNameLst>
                                          <p:attrName>style.visibility</p:attrName>
                                        </p:attrNameLst>
                                      </p:cBhvr>
                                      <p:to>
                                        <p:strVal val="visible"/>
                                      </p:to>
                                    </p:set>
                                    <p:animEffect transition="in" filter="fade">
                                      <p:cBhvr>
                                        <p:cTn id="7" dur="1000"/>
                                        <p:tgtEl>
                                          <p:spTgt spid="23">
                                            <p:txEl>
                                              <p:pRg st="0" end="0"/>
                                            </p:txEl>
                                          </p:spTgt>
                                        </p:tgtEl>
                                      </p:cBhvr>
                                    </p:animEffect>
                                    <p:anim calcmode="lin" valueType="num">
                                      <p:cBhvr>
                                        <p:cTn id="8" dur="1000" fill="hold"/>
                                        <p:tgtEl>
                                          <p:spTgt spid="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3">
                                            <p:txEl>
                                              <p:pRg st="1" end="1"/>
                                            </p:txEl>
                                          </p:spTgt>
                                        </p:tgtEl>
                                        <p:attrNameLst>
                                          <p:attrName>style.visibility</p:attrName>
                                        </p:attrNameLst>
                                      </p:cBhvr>
                                      <p:to>
                                        <p:strVal val="visible"/>
                                      </p:to>
                                    </p:set>
                                    <p:animEffect transition="in" filter="fade">
                                      <p:cBhvr>
                                        <p:cTn id="14" dur="1000"/>
                                        <p:tgtEl>
                                          <p:spTgt spid="23">
                                            <p:txEl>
                                              <p:pRg st="1" end="1"/>
                                            </p:txEl>
                                          </p:spTgt>
                                        </p:tgtEl>
                                      </p:cBhvr>
                                    </p:animEffect>
                                    <p:anim calcmode="lin" valueType="num">
                                      <p:cBhvr>
                                        <p:cTn id="15" dur="1000" fill="hold"/>
                                        <p:tgtEl>
                                          <p:spTgt spid="2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a:xfrm>
            <a:off x="1434622" y="1138041"/>
            <a:ext cx="4862811" cy="2019488"/>
          </a:xfrm>
        </p:spPr>
        <p:txBody>
          <a:bodyPr rtlCol="0"/>
          <a:lstStyle/>
          <a:p>
            <a:pPr rtl="0"/>
            <a:r>
              <a:rPr lang="en-GB"/>
              <a:t>THANK YOU</a:t>
            </a:r>
          </a:p>
        </p:txBody>
      </p:sp>
      <p:sp>
        <p:nvSpPr>
          <p:cNvPr id="5" name="Content Placeholder 4">
            <a:extLst>
              <a:ext uri="{FF2B5EF4-FFF2-40B4-BE49-F238E27FC236}">
                <a16:creationId xmlns:a16="http://schemas.microsoft.com/office/drawing/2014/main" id="{5755816F-F516-477A-8EF2-D8CA20267590}"/>
              </a:ext>
            </a:extLst>
          </p:cNvPr>
          <p:cNvSpPr>
            <a:spLocks noGrp="1"/>
          </p:cNvSpPr>
          <p:nvPr>
            <p:ph idx="1"/>
          </p:nvPr>
        </p:nvSpPr>
        <p:spPr>
          <a:xfrm>
            <a:off x="7386762" y="3928342"/>
            <a:ext cx="4162319" cy="2285000"/>
          </a:xfrm>
        </p:spPr>
        <p:txBody>
          <a:bodyPr rtlCol="0">
            <a:normAutofit/>
          </a:bodyPr>
          <a:lstStyle/>
          <a:p>
            <a:pPr rtl="0"/>
            <a:r>
              <a:rPr lang="en-GB" dirty="0"/>
              <a:t>Hollie-Marie </a:t>
            </a:r>
          </a:p>
          <a:p>
            <a:pPr rtl="0"/>
            <a:r>
              <a:rPr lang="en-GB" dirty="0"/>
              <a:t>2405227</a:t>
            </a:r>
          </a:p>
          <a:p>
            <a:pPr rtl="0"/>
            <a:r>
              <a:rPr lang="en-GB" dirty="0"/>
              <a:t>BMLC5009</a:t>
            </a:r>
          </a:p>
        </p:txBody>
      </p:sp>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15</a:t>
            </a:fld>
            <a:endParaRPr lang="en-GB" dirty="0"/>
          </a:p>
        </p:txBody>
      </p:sp>
    </p:spTree>
    <p:extLst>
      <p:ext uri="{BB962C8B-B14F-4D97-AF65-F5344CB8AC3E}">
        <p14:creationId xmlns:p14="http://schemas.microsoft.com/office/powerpoint/2010/main" val="798203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9EFE67E-60AE-41C6-B6C4-7FC54FE38305}"/>
              </a:ext>
            </a:extLst>
          </p:cNvPr>
          <p:cNvSpPr>
            <a:spLocks noGrp="1"/>
          </p:cNvSpPr>
          <p:nvPr>
            <p:ph type="title"/>
          </p:nvPr>
        </p:nvSpPr>
        <p:spPr>
          <a:xfrm>
            <a:off x="1535372" y="4872251"/>
            <a:ext cx="10013709" cy="1030360"/>
          </a:xfrm>
        </p:spPr>
        <p:txBody>
          <a:bodyPr rtlCol="0"/>
          <a:lstStyle/>
          <a:p>
            <a:pPr rtl="0"/>
            <a:r>
              <a:rPr lang="en-GB" dirty="0"/>
              <a:t>Research Timeline</a:t>
            </a:r>
          </a:p>
        </p:txBody>
      </p:sp>
      <p:sp>
        <p:nvSpPr>
          <p:cNvPr id="5" name="Slide Number Placeholder 4">
            <a:extLst>
              <a:ext uri="{FF2B5EF4-FFF2-40B4-BE49-F238E27FC236}">
                <a16:creationId xmlns:a16="http://schemas.microsoft.com/office/drawing/2014/main" id="{46B20231-9711-4B47-A80C-85346582D3DF}"/>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16</a:t>
            </a:fld>
            <a:endParaRPr lang="en-GB" dirty="0"/>
          </a:p>
        </p:txBody>
      </p:sp>
      <p:graphicFrame>
        <p:nvGraphicFramePr>
          <p:cNvPr id="9" name="Content Placeholder 3" descr="Timeline Smart Art Placeholder">
            <a:extLst>
              <a:ext uri="{FF2B5EF4-FFF2-40B4-BE49-F238E27FC236}">
                <a16:creationId xmlns:a16="http://schemas.microsoft.com/office/drawing/2014/main" id="{34466B8E-B3C3-4427-AD0D-6EE575A4212C}"/>
              </a:ext>
            </a:extLst>
          </p:cNvPr>
          <p:cNvGraphicFramePr>
            <a:graphicFrameLocks/>
          </p:cNvGraphicFramePr>
          <p:nvPr>
            <p:extLst>
              <p:ext uri="{D42A27DB-BD31-4B8C-83A1-F6EECF244321}">
                <p14:modId xmlns:p14="http://schemas.microsoft.com/office/powerpoint/2010/main" val="3225647250"/>
              </p:ext>
            </p:extLst>
          </p:nvPr>
        </p:nvGraphicFramePr>
        <p:xfrm>
          <a:off x="1693947" y="279567"/>
          <a:ext cx="10013709" cy="4143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9018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5129D-615D-3416-D1EF-672DA961A640}"/>
              </a:ext>
            </a:extLst>
          </p:cNvPr>
          <p:cNvSpPr>
            <a:spLocks noGrp="1"/>
          </p:cNvSpPr>
          <p:nvPr>
            <p:ph type="title"/>
          </p:nvPr>
        </p:nvSpPr>
        <p:spPr/>
        <p:txBody>
          <a:bodyPr/>
          <a:lstStyle/>
          <a:p>
            <a:r>
              <a:rPr lang="en-GB" dirty="0"/>
              <a:t>Reference List </a:t>
            </a:r>
            <a:endParaRPr lang="en-US" dirty="0"/>
          </a:p>
        </p:txBody>
      </p:sp>
      <p:sp>
        <p:nvSpPr>
          <p:cNvPr id="4" name="Content Placeholder 3">
            <a:extLst>
              <a:ext uri="{FF2B5EF4-FFF2-40B4-BE49-F238E27FC236}">
                <a16:creationId xmlns:a16="http://schemas.microsoft.com/office/drawing/2014/main" id="{5AF31055-6A84-CA30-58A4-DC9C4D143D57}"/>
              </a:ext>
            </a:extLst>
          </p:cNvPr>
          <p:cNvSpPr>
            <a:spLocks noGrp="1"/>
          </p:cNvSpPr>
          <p:nvPr>
            <p:ph idx="1"/>
          </p:nvPr>
        </p:nvSpPr>
        <p:spPr>
          <a:xfrm>
            <a:off x="198289" y="1325550"/>
            <a:ext cx="11190049" cy="4734164"/>
          </a:xfrm>
        </p:spPr>
        <p:txBody>
          <a:bodyPr/>
          <a:lstStyle/>
          <a:p>
            <a:r>
              <a:rPr lang="en-GB" sz="1000" b="0" i="0" u="none" strike="noStrike" dirty="0">
                <a:solidFill>
                  <a:srgbClr val="000000"/>
                </a:solidFill>
                <a:effectLst/>
                <a:latin typeface="Times New Roman" panose="02020603050405020304" pitchFamily="18" charset="0"/>
              </a:rPr>
              <a:t>Amnesty International (2025). </a:t>
            </a:r>
            <a:r>
              <a:rPr lang="en-GB" sz="1000" b="0" i="1" u="none" strike="noStrike" dirty="0">
                <a:solidFill>
                  <a:srgbClr val="000000"/>
                </a:solidFill>
                <a:effectLst/>
                <a:latin typeface="Times New Roman" panose="02020603050405020304" pitchFamily="18" charset="0"/>
              </a:rPr>
              <a:t>UK: Police Forces ‘supercharging Racism’ with Crime Predicting Tech – New Report</a:t>
            </a:r>
            <a:r>
              <a:rPr lang="en-GB" sz="1000" b="0" i="0" u="none" strike="noStrike" dirty="0">
                <a:solidFill>
                  <a:srgbClr val="000000"/>
                </a:solidFill>
                <a:effectLst/>
                <a:latin typeface="Times New Roman" panose="02020603050405020304" pitchFamily="18" charset="0"/>
              </a:rPr>
              <a:t>. [online] @AmnestyUK. Available at: https://www.amnesty.org.uk/press-releases/uk-police-forces-supercharging-racism-crime-predicting-tech-new-report [Accessed 10 Jan. 2026].</a:t>
            </a:r>
          </a:p>
          <a:p>
            <a:r>
              <a:rPr lang="en-GB" sz="1000" b="0" i="0" u="none" strike="noStrike" dirty="0">
                <a:solidFill>
                  <a:srgbClr val="000000"/>
                </a:solidFill>
                <a:effectLst/>
                <a:latin typeface="Times New Roman" panose="02020603050405020304" pitchFamily="18" charset="0"/>
              </a:rPr>
              <a:t>Ashby, M.P.J. (2017). The Value of CCTV Surveillance Cameras as an Investigative tool: an Empirical Analysis. </a:t>
            </a:r>
            <a:r>
              <a:rPr lang="en-GB" sz="1000" b="0" i="1" u="none" strike="noStrike" dirty="0">
                <a:solidFill>
                  <a:srgbClr val="000000"/>
                </a:solidFill>
                <a:effectLst/>
                <a:latin typeface="Times New Roman" panose="02020603050405020304" pitchFamily="18" charset="0"/>
              </a:rPr>
              <a:t>European Journal on Criminal Policy and Research</a:t>
            </a:r>
            <a:r>
              <a:rPr lang="en-GB" sz="1000" b="0" i="0" u="none" strike="noStrike" dirty="0">
                <a:solidFill>
                  <a:srgbClr val="000000"/>
                </a:solidFill>
                <a:effectLst/>
                <a:latin typeface="Times New Roman" panose="02020603050405020304" pitchFamily="18" charset="0"/>
              </a:rPr>
              <a:t>, 23(441). doi:https://</a:t>
            </a:r>
            <a:r>
              <a:rPr lang="en-GB" sz="1000" b="0" i="0" u="none" strike="noStrike" dirty="0" err="1">
                <a:solidFill>
                  <a:srgbClr val="000000"/>
                </a:solidFill>
                <a:effectLst/>
                <a:latin typeface="Times New Roman" panose="02020603050405020304" pitchFamily="18" charset="0"/>
              </a:rPr>
              <a:t>doi.org</a:t>
            </a:r>
            <a:r>
              <a:rPr lang="en-GB" sz="1000" b="0" i="0" u="none" strike="noStrike" dirty="0">
                <a:solidFill>
                  <a:srgbClr val="000000"/>
                </a:solidFill>
                <a:effectLst/>
                <a:latin typeface="Times New Roman" panose="02020603050405020304" pitchFamily="18" charset="0"/>
              </a:rPr>
              <a:t>/10.1007/s10610-017-9341-6.</a:t>
            </a:r>
          </a:p>
          <a:p>
            <a:r>
              <a:rPr lang="en-GB" sz="1000" b="0" i="0" u="none" strike="noStrike" dirty="0">
                <a:solidFill>
                  <a:srgbClr val="000000"/>
                </a:solidFill>
                <a:effectLst/>
                <a:latin typeface="Times New Roman" panose="02020603050405020304" pitchFamily="18" charset="0"/>
              </a:rPr>
              <a:t>Cartwright, A. and Shaw, C. (2020). Evidence Based Social Media use: an Exploratory UK Investigation into Residents’ Perceptions of Police Facebook Use. </a:t>
            </a:r>
            <a:r>
              <a:rPr lang="en-GB" sz="1000" b="0" i="1" u="none" strike="noStrike" dirty="0">
                <a:solidFill>
                  <a:srgbClr val="000000"/>
                </a:solidFill>
                <a:effectLst/>
                <a:latin typeface="Times New Roman" panose="02020603050405020304" pitchFamily="18" charset="0"/>
              </a:rPr>
              <a:t>Safer Communities</a:t>
            </a:r>
            <a:r>
              <a:rPr lang="en-GB" sz="1000" b="0" i="0" u="none" strike="noStrike" dirty="0">
                <a:solidFill>
                  <a:srgbClr val="000000"/>
                </a:solidFill>
                <a:effectLst/>
                <a:latin typeface="Times New Roman" panose="02020603050405020304" pitchFamily="18" charset="0"/>
              </a:rPr>
              <a:t>, [online] 19(2), pp.61–71. doi:https://</a:t>
            </a:r>
            <a:r>
              <a:rPr lang="en-GB" sz="1000" b="0" i="0" u="none" strike="noStrike" dirty="0" err="1">
                <a:solidFill>
                  <a:srgbClr val="000000"/>
                </a:solidFill>
                <a:effectLst/>
                <a:latin typeface="Times New Roman" panose="02020603050405020304" pitchFamily="18" charset="0"/>
              </a:rPr>
              <a:t>doi.org</a:t>
            </a:r>
            <a:r>
              <a:rPr lang="en-GB" sz="1000" b="0" i="0" u="none" strike="noStrike" dirty="0">
                <a:solidFill>
                  <a:srgbClr val="000000"/>
                </a:solidFill>
                <a:effectLst/>
                <a:latin typeface="Times New Roman" panose="02020603050405020304" pitchFamily="18" charset="0"/>
              </a:rPr>
              <a:t>/10.1108/</a:t>
            </a:r>
            <a:r>
              <a:rPr lang="en-GB" sz="1000" b="0" i="0" u="none" strike="noStrike" dirty="0" err="1">
                <a:solidFill>
                  <a:srgbClr val="000000"/>
                </a:solidFill>
                <a:effectLst/>
                <a:latin typeface="Times New Roman" panose="02020603050405020304" pitchFamily="18" charset="0"/>
              </a:rPr>
              <a:t>sc-09-2019-0033</a:t>
            </a:r>
            <a:r>
              <a:rPr lang="en-GB" sz="1000" b="0" i="0" u="none" strike="noStrike" dirty="0">
                <a:solidFill>
                  <a:srgbClr val="000000"/>
                </a:solidFill>
                <a:effectLst/>
                <a:latin typeface="Times New Roman" panose="02020603050405020304" pitchFamily="18" charset="0"/>
              </a:rPr>
              <a:t>.</a:t>
            </a:r>
          </a:p>
          <a:p>
            <a:r>
              <a:rPr lang="en-GB" sz="1000" b="0" i="0" u="none" strike="noStrike" dirty="0">
                <a:solidFill>
                  <a:srgbClr val="000000"/>
                </a:solidFill>
                <a:effectLst/>
                <a:latin typeface="Times New Roman" panose="02020603050405020304" pitchFamily="18" charset="0"/>
              </a:rPr>
              <a:t>College of Policing (2021a). </a:t>
            </a:r>
            <a:r>
              <a:rPr lang="en-GB" sz="1000" b="0" i="1" u="none" strike="noStrike" dirty="0">
                <a:solidFill>
                  <a:srgbClr val="000000"/>
                </a:solidFill>
                <a:effectLst/>
                <a:latin typeface="Times New Roman" panose="02020603050405020304" pitchFamily="18" charset="0"/>
              </a:rPr>
              <a:t>Body-worn Cameras</a:t>
            </a:r>
            <a:r>
              <a:rPr lang="en-GB" sz="1000" b="0" i="0" u="none" strike="noStrike" dirty="0">
                <a:solidFill>
                  <a:srgbClr val="000000"/>
                </a:solidFill>
                <a:effectLst/>
                <a:latin typeface="Times New Roman" panose="02020603050405020304" pitchFamily="18" charset="0"/>
              </a:rPr>
              <a:t>. [online] College of Policing. Available at: https://www.college.police.uk/research/crime-reduction-toolkit/body-worn-cameras [Accessed 10 Jan. 2026].</a:t>
            </a:r>
          </a:p>
          <a:p>
            <a:r>
              <a:rPr lang="en-GB" sz="1000" b="0" i="0" u="none" strike="noStrike" dirty="0">
                <a:solidFill>
                  <a:srgbClr val="000000"/>
                </a:solidFill>
                <a:effectLst/>
                <a:latin typeface="Times New Roman" panose="02020603050405020304" pitchFamily="18" charset="0"/>
              </a:rPr>
              <a:t>College of Policing (2021b). </a:t>
            </a:r>
            <a:r>
              <a:rPr lang="en-GB" sz="1000" b="0" i="1" u="none" strike="noStrike" dirty="0">
                <a:solidFill>
                  <a:srgbClr val="000000"/>
                </a:solidFill>
                <a:effectLst/>
                <a:latin typeface="Times New Roman" panose="02020603050405020304" pitchFamily="18" charset="0"/>
              </a:rPr>
              <a:t>Body-worn Cameras</a:t>
            </a:r>
            <a:r>
              <a:rPr lang="en-GB" sz="1000" b="0" i="0" u="none" strike="noStrike" dirty="0">
                <a:solidFill>
                  <a:srgbClr val="000000"/>
                </a:solidFill>
                <a:effectLst/>
                <a:latin typeface="Times New Roman" panose="02020603050405020304" pitchFamily="18" charset="0"/>
              </a:rPr>
              <a:t>. [online] College of Policing. Available at: https://www.college.police.uk/research/crime-reduction-toolkit/body-worn-cameras [Accessed 10 Jan. 2026].</a:t>
            </a:r>
          </a:p>
          <a:p>
            <a:r>
              <a:rPr lang="en-GB" sz="1000" b="0" i="0" u="none" strike="noStrike" dirty="0">
                <a:solidFill>
                  <a:srgbClr val="000000"/>
                </a:solidFill>
                <a:effectLst/>
                <a:latin typeface="Times New Roman" panose="02020603050405020304" pitchFamily="18" charset="0"/>
              </a:rPr>
              <a:t>College of Policing (2021c). </a:t>
            </a:r>
            <a:r>
              <a:rPr lang="en-GB" sz="1000" b="0" i="1" u="none" strike="noStrike" dirty="0">
                <a:solidFill>
                  <a:srgbClr val="000000"/>
                </a:solidFill>
                <a:effectLst/>
                <a:latin typeface="Times New Roman" panose="02020603050405020304" pitchFamily="18" charset="0"/>
              </a:rPr>
              <a:t>Closed-circuit Television (CCTV)</a:t>
            </a:r>
            <a:r>
              <a:rPr lang="en-GB" sz="1000" b="0" i="0" u="none" strike="noStrike" dirty="0">
                <a:solidFill>
                  <a:srgbClr val="000000"/>
                </a:solidFill>
                <a:effectLst/>
                <a:latin typeface="Times New Roman" panose="02020603050405020304" pitchFamily="18" charset="0"/>
              </a:rPr>
              <a:t>. [online] College of Policing. Available at: https://www.college.police.uk/research/crime-reduction-toolkit/cctv [Accessed 10 Jan. 2026].</a:t>
            </a:r>
          </a:p>
          <a:p>
            <a:r>
              <a:rPr lang="en-GB" sz="1000" b="0" i="0" u="none" strike="noStrike" dirty="0" err="1">
                <a:solidFill>
                  <a:srgbClr val="000000"/>
                </a:solidFill>
                <a:effectLst/>
                <a:latin typeface="Times New Roman" panose="02020603050405020304" pitchFamily="18" charset="0"/>
              </a:rPr>
              <a:t>Fussey</a:t>
            </a:r>
            <a:r>
              <a:rPr lang="en-GB" sz="1000" b="0" i="0" u="none" strike="noStrike" dirty="0">
                <a:solidFill>
                  <a:srgbClr val="000000"/>
                </a:solidFill>
                <a:effectLst/>
                <a:latin typeface="Times New Roman" panose="02020603050405020304" pitchFamily="18" charset="0"/>
              </a:rPr>
              <a:t>, P., Davies, B. and Innes, M. (2020). ‘Assisted’ Facial Recognition and the Reinvention of Suspicion and Discretion in Digital Policing. </a:t>
            </a:r>
            <a:r>
              <a:rPr lang="en-GB" sz="1000" b="0" i="1" u="none" strike="noStrike" dirty="0">
                <a:solidFill>
                  <a:srgbClr val="000000"/>
                </a:solidFill>
                <a:effectLst/>
                <a:latin typeface="Times New Roman" panose="02020603050405020304" pitchFamily="18" charset="0"/>
              </a:rPr>
              <a:t>The British Journal of Criminology</a:t>
            </a:r>
            <a:r>
              <a:rPr lang="en-GB" sz="1000" b="0" i="0" u="none" strike="noStrike" dirty="0">
                <a:solidFill>
                  <a:srgbClr val="000000"/>
                </a:solidFill>
                <a:effectLst/>
                <a:latin typeface="Times New Roman" panose="02020603050405020304" pitchFamily="18" charset="0"/>
              </a:rPr>
              <a:t>, 61(2), pp.325–344. doi:https://</a:t>
            </a:r>
            <a:r>
              <a:rPr lang="en-GB" sz="1000" b="0" i="0" u="none" strike="noStrike" dirty="0" err="1">
                <a:solidFill>
                  <a:srgbClr val="000000"/>
                </a:solidFill>
                <a:effectLst/>
                <a:latin typeface="Times New Roman" panose="02020603050405020304" pitchFamily="18" charset="0"/>
              </a:rPr>
              <a:t>doi.org</a:t>
            </a:r>
            <a:r>
              <a:rPr lang="en-GB" sz="1000" b="0" i="0" u="none" strike="noStrike" dirty="0">
                <a:solidFill>
                  <a:srgbClr val="000000"/>
                </a:solidFill>
                <a:effectLst/>
                <a:latin typeface="Times New Roman" panose="02020603050405020304" pitchFamily="18" charset="0"/>
              </a:rPr>
              <a:t>/10.1093/</a:t>
            </a:r>
            <a:r>
              <a:rPr lang="en-GB" sz="1000" b="0" i="0" u="none" strike="noStrike" dirty="0" err="1">
                <a:solidFill>
                  <a:srgbClr val="000000"/>
                </a:solidFill>
                <a:effectLst/>
                <a:latin typeface="Times New Roman" panose="02020603050405020304" pitchFamily="18" charset="0"/>
              </a:rPr>
              <a:t>bjc</a:t>
            </a:r>
            <a:r>
              <a:rPr lang="en-GB" sz="1000" b="0" i="0" u="none" strike="noStrike" dirty="0">
                <a:solidFill>
                  <a:srgbClr val="000000"/>
                </a:solidFill>
                <a:effectLst/>
                <a:latin typeface="Times New Roman" panose="02020603050405020304" pitchFamily="18" charset="0"/>
              </a:rPr>
              <a:t>/</a:t>
            </a:r>
            <a:r>
              <a:rPr lang="en-GB" sz="1000" b="0" i="0" u="none" strike="noStrike" dirty="0" err="1">
                <a:solidFill>
                  <a:srgbClr val="000000"/>
                </a:solidFill>
                <a:effectLst/>
                <a:latin typeface="Times New Roman" panose="02020603050405020304" pitchFamily="18" charset="0"/>
              </a:rPr>
              <a:t>azaa068</a:t>
            </a:r>
            <a:r>
              <a:rPr lang="en-GB" sz="1000" b="0" i="0" u="none" strike="noStrike" dirty="0">
                <a:solidFill>
                  <a:srgbClr val="000000"/>
                </a:solidFill>
                <a:effectLst/>
                <a:latin typeface="Times New Roman" panose="02020603050405020304" pitchFamily="18" charset="0"/>
              </a:rPr>
              <a:t>.</a:t>
            </a:r>
          </a:p>
          <a:p>
            <a:r>
              <a:rPr lang="en-GB" sz="1000" b="0" i="0" u="none" strike="noStrike" dirty="0">
                <a:solidFill>
                  <a:srgbClr val="000000"/>
                </a:solidFill>
                <a:effectLst/>
                <a:latin typeface="Times New Roman" panose="02020603050405020304" pitchFamily="18" charset="0"/>
              </a:rPr>
              <a:t>GOV.UK (2024). </a:t>
            </a:r>
            <a:r>
              <a:rPr lang="en-GB" sz="1000" b="0" i="1" u="none" strike="noStrike" dirty="0">
                <a:solidFill>
                  <a:srgbClr val="000000"/>
                </a:solidFill>
                <a:effectLst/>
                <a:latin typeface="Times New Roman" panose="02020603050405020304" pitchFamily="18" charset="0"/>
              </a:rPr>
              <a:t>Improving Police productivity: a Response to the Recommendations of the Policing Productivity Review (accessible)</a:t>
            </a:r>
            <a:r>
              <a:rPr lang="en-GB" sz="1000" b="0" i="0" u="none" strike="noStrike" dirty="0">
                <a:solidFill>
                  <a:srgbClr val="000000"/>
                </a:solidFill>
                <a:effectLst/>
                <a:latin typeface="Times New Roman" panose="02020603050405020304" pitchFamily="18" charset="0"/>
              </a:rPr>
              <a:t>. [online] GOV.UK. Available at: https://www.gov.uk/government/publications/policing-productivity-review-government-response/improving-police-productivity-a-response-to-the-recommendations-of-the-policing-productivity-review-accessible [Accessed 10 Jan. 2026].</a:t>
            </a:r>
          </a:p>
          <a:p>
            <a:endParaRPr lang="en-US" dirty="0"/>
          </a:p>
        </p:txBody>
      </p:sp>
      <p:sp>
        <p:nvSpPr>
          <p:cNvPr id="9" name="Slide Number Placeholder 8">
            <a:extLst>
              <a:ext uri="{FF2B5EF4-FFF2-40B4-BE49-F238E27FC236}">
                <a16:creationId xmlns:a16="http://schemas.microsoft.com/office/drawing/2014/main" id="{746750EA-5A37-E622-C2AB-B0FD99BFAFF5}"/>
              </a:ext>
            </a:extLst>
          </p:cNvPr>
          <p:cNvSpPr>
            <a:spLocks noGrp="1"/>
          </p:cNvSpPr>
          <p:nvPr>
            <p:ph type="sldNum" sz="quarter" idx="12"/>
          </p:nvPr>
        </p:nvSpPr>
        <p:spPr/>
        <p:txBody>
          <a:bodyPr/>
          <a:lstStyle/>
          <a:p>
            <a:pPr rtl="0"/>
            <a:fld id="{FAEF9944-A4F6-4C59-AEBD-678D6480B8EA}" type="slidenum">
              <a:rPr lang="en-GB" smtClean="0"/>
              <a:t>17</a:t>
            </a:fld>
            <a:endParaRPr lang="en-GB" dirty="0"/>
          </a:p>
        </p:txBody>
      </p:sp>
    </p:spTree>
    <p:extLst>
      <p:ext uri="{BB962C8B-B14F-4D97-AF65-F5344CB8AC3E}">
        <p14:creationId xmlns:p14="http://schemas.microsoft.com/office/powerpoint/2010/main" val="2863976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48138-9B60-0459-7717-E0265C0462F1}"/>
              </a:ext>
            </a:extLst>
          </p:cNvPr>
          <p:cNvSpPr>
            <a:spLocks noGrp="1"/>
          </p:cNvSpPr>
          <p:nvPr>
            <p:ph type="title"/>
          </p:nvPr>
        </p:nvSpPr>
        <p:spPr/>
        <p:txBody>
          <a:bodyPr/>
          <a:lstStyle/>
          <a:p>
            <a:r>
              <a:rPr lang="en-GB" dirty="0"/>
              <a:t>Reference list.. continued</a:t>
            </a:r>
            <a:endParaRPr lang="en-US" dirty="0"/>
          </a:p>
        </p:txBody>
      </p:sp>
      <p:sp>
        <p:nvSpPr>
          <p:cNvPr id="4" name="Content Placeholder 3">
            <a:extLst>
              <a:ext uri="{FF2B5EF4-FFF2-40B4-BE49-F238E27FC236}">
                <a16:creationId xmlns:a16="http://schemas.microsoft.com/office/drawing/2014/main" id="{83136C5D-9F0D-B3EC-CB8D-BB232562DDDD}"/>
              </a:ext>
            </a:extLst>
          </p:cNvPr>
          <p:cNvSpPr>
            <a:spLocks noGrp="1"/>
          </p:cNvSpPr>
          <p:nvPr>
            <p:ph idx="1"/>
          </p:nvPr>
        </p:nvSpPr>
        <p:spPr>
          <a:xfrm>
            <a:off x="648935" y="1378857"/>
            <a:ext cx="10900146" cy="4662714"/>
          </a:xfrm>
        </p:spPr>
        <p:txBody>
          <a:bodyPr/>
          <a:lstStyle/>
          <a:p>
            <a:pPr rtl="0" eaLnBrk="1" latinLnBrk="0" hangingPunct="1"/>
            <a:r>
              <a:rPr lang="en-GB" sz="1000" b="0" i="0" kern="1200" spc="150" baseline="0" dirty="0" err="1">
                <a:solidFill>
                  <a:srgbClr val="000000"/>
                </a:solidFill>
                <a:effectLst/>
                <a:latin typeface="Times New Roman" panose="02020603050405020304" pitchFamily="18" charset="0"/>
                <a:ea typeface="+mn-ea"/>
                <a:cs typeface="+mn-cs"/>
              </a:rPr>
              <a:t>Hanway</a:t>
            </a:r>
            <a:r>
              <a:rPr lang="en-GB" sz="1000" b="0" i="0" kern="1200" spc="150" baseline="0" dirty="0">
                <a:solidFill>
                  <a:srgbClr val="000000"/>
                </a:solidFill>
                <a:effectLst/>
                <a:latin typeface="Times New Roman" panose="02020603050405020304" pitchFamily="18" charset="0"/>
                <a:ea typeface="+mn-ea"/>
                <a:cs typeface="+mn-cs"/>
              </a:rPr>
              <a:t>, P. and </a:t>
            </a:r>
            <a:r>
              <a:rPr lang="en-GB" sz="1000" b="0" i="0" kern="1200" spc="150" baseline="0" dirty="0" err="1">
                <a:solidFill>
                  <a:srgbClr val="000000"/>
                </a:solidFill>
                <a:effectLst/>
                <a:latin typeface="Times New Roman" panose="02020603050405020304" pitchFamily="18" charset="0"/>
                <a:ea typeface="+mn-ea"/>
                <a:cs typeface="+mn-cs"/>
              </a:rPr>
              <a:t>Hambly</a:t>
            </a:r>
            <a:r>
              <a:rPr lang="en-GB" sz="1000" b="0" i="0" kern="1200" spc="150" baseline="0" dirty="0">
                <a:solidFill>
                  <a:srgbClr val="000000"/>
                </a:solidFill>
                <a:effectLst/>
                <a:latin typeface="Times New Roman" panose="02020603050405020304" pitchFamily="18" charset="0"/>
                <a:ea typeface="+mn-ea"/>
                <a:cs typeface="+mn-cs"/>
              </a:rPr>
              <a:t>, O. (2023). </a:t>
            </a:r>
            <a:r>
              <a:rPr lang="en-GB" sz="1000" b="0" i="1" kern="1200" spc="150" baseline="0" dirty="0">
                <a:solidFill>
                  <a:srgbClr val="000000"/>
                </a:solidFill>
                <a:effectLst/>
                <a:latin typeface="Times New Roman" panose="02020603050405020304" pitchFamily="18" charset="0"/>
                <a:ea typeface="+mn-ea"/>
                <a:cs typeface="+mn-cs"/>
              </a:rPr>
              <a:t>Public Perceptions of policing: a Review of Research and Literature</a:t>
            </a:r>
            <a:r>
              <a:rPr lang="en-GB" sz="1000" b="0" i="0" kern="1200" spc="150" baseline="0" dirty="0">
                <a:solidFill>
                  <a:srgbClr val="000000"/>
                </a:solidFill>
                <a:effectLst/>
                <a:latin typeface="Times New Roman" panose="02020603050405020304" pitchFamily="18" charset="0"/>
                <a:ea typeface="+mn-ea"/>
                <a:cs typeface="+mn-cs"/>
              </a:rPr>
              <a:t>. [online] GOV.UK. Available at: https://www.gov.uk/government/publications/public-perceptions-of-policing-a-review-of-research-and-literature/public-perceptions-of-policing-a-review-of-research-and-literature [Accessed 11 Jan. 2026].</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Harrison, K., </a:t>
            </a:r>
            <a:r>
              <a:rPr lang="en-GB" sz="1000" b="0" i="0" kern="1200" spc="150" baseline="0" dirty="0" err="1">
                <a:solidFill>
                  <a:srgbClr val="000000"/>
                </a:solidFill>
                <a:effectLst/>
                <a:latin typeface="Times New Roman" panose="02020603050405020304" pitchFamily="18" charset="0"/>
                <a:ea typeface="+mn-ea"/>
                <a:cs typeface="+mn-cs"/>
              </a:rPr>
              <a:t>Santorso</a:t>
            </a:r>
            <a:r>
              <a:rPr lang="en-GB" sz="1000" b="0" i="0" kern="1200" spc="150" baseline="0" dirty="0">
                <a:solidFill>
                  <a:srgbClr val="000000"/>
                </a:solidFill>
                <a:effectLst/>
                <a:latin typeface="Times New Roman" panose="02020603050405020304" pitchFamily="18" charset="0"/>
                <a:ea typeface="+mn-ea"/>
                <a:cs typeface="+mn-cs"/>
              </a:rPr>
              <a:t>, S., </a:t>
            </a:r>
            <a:r>
              <a:rPr lang="en-GB" sz="1000" b="0" i="0" kern="1200" spc="150" baseline="0" dirty="0" err="1">
                <a:solidFill>
                  <a:srgbClr val="000000"/>
                </a:solidFill>
                <a:effectLst/>
                <a:latin typeface="Times New Roman" panose="02020603050405020304" pitchFamily="18" charset="0"/>
                <a:ea typeface="+mn-ea"/>
                <a:cs typeface="+mn-cs"/>
              </a:rPr>
              <a:t>L’Hoiry</a:t>
            </a:r>
            <a:r>
              <a:rPr lang="en-GB" sz="1000" b="0" i="0" kern="1200" spc="150" baseline="0" dirty="0">
                <a:solidFill>
                  <a:srgbClr val="000000"/>
                </a:solidFill>
                <a:effectLst/>
                <a:latin typeface="Times New Roman" panose="02020603050405020304" pitchFamily="18" charset="0"/>
                <a:ea typeface="+mn-ea"/>
                <a:cs typeface="+mn-cs"/>
              </a:rPr>
              <a:t>, X. and Police Journal (2023). Body Worn Cameras and Unintended consequences: a Case Study of a British Police Force. </a:t>
            </a:r>
            <a:r>
              <a:rPr lang="en-GB" sz="1000" b="0" i="1" kern="1200" spc="150" baseline="0" dirty="0">
                <a:solidFill>
                  <a:srgbClr val="000000"/>
                </a:solidFill>
                <a:effectLst/>
                <a:latin typeface="Times New Roman" panose="02020603050405020304" pitchFamily="18" charset="0"/>
                <a:ea typeface="+mn-ea"/>
                <a:cs typeface="+mn-cs"/>
              </a:rPr>
              <a:t>The Police Journal: Theory, Practice and Principles</a:t>
            </a:r>
            <a:r>
              <a:rPr lang="en-GB" sz="1000" b="0" i="0" kern="1200" spc="150" baseline="0" dirty="0">
                <a:solidFill>
                  <a:srgbClr val="000000"/>
                </a:solidFill>
                <a:effectLst/>
                <a:latin typeface="Times New Roman" panose="02020603050405020304" pitchFamily="18" charset="0"/>
                <a:ea typeface="+mn-ea"/>
                <a:cs typeface="+mn-cs"/>
              </a:rPr>
              <a:t>, 0 (0)(1 - 18). doi:https://</a:t>
            </a:r>
            <a:r>
              <a:rPr lang="en-GB" sz="1000" b="0" i="0" kern="1200" spc="150" baseline="0" dirty="0" err="1">
                <a:solidFill>
                  <a:srgbClr val="000000"/>
                </a:solidFill>
                <a:effectLst/>
                <a:latin typeface="Times New Roman" panose="02020603050405020304" pitchFamily="18" charset="0"/>
                <a:ea typeface="+mn-ea"/>
                <a:cs typeface="+mn-cs"/>
              </a:rPr>
              <a:t>doi.org</a:t>
            </a:r>
            <a:r>
              <a:rPr lang="en-GB" sz="1000" b="0" i="0" kern="1200" spc="150" baseline="0" dirty="0">
                <a:solidFill>
                  <a:srgbClr val="000000"/>
                </a:solidFill>
                <a:effectLst/>
                <a:latin typeface="Times New Roman" panose="02020603050405020304" pitchFamily="18" charset="0"/>
                <a:ea typeface="+mn-ea"/>
                <a:cs typeface="+mn-cs"/>
              </a:rPr>
              <a:t>/10.1177/0032258X231211177.</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Home Office (2024). </a:t>
            </a:r>
            <a:r>
              <a:rPr lang="en-GB" sz="1000" b="0" i="1" kern="1200" spc="150" baseline="0" dirty="0">
                <a:solidFill>
                  <a:srgbClr val="000000"/>
                </a:solidFill>
                <a:effectLst/>
                <a:latin typeface="Times New Roman" panose="02020603050405020304" pitchFamily="18" charset="0"/>
                <a:ea typeface="+mn-ea"/>
                <a:cs typeface="+mn-cs"/>
              </a:rPr>
              <a:t>Policing Productivity Review (accessible)</a:t>
            </a:r>
            <a:r>
              <a:rPr lang="en-GB" sz="1000" b="0" i="0" kern="1200" spc="150" baseline="0" dirty="0">
                <a:solidFill>
                  <a:srgbClr val="000000"/>
                </a:solidFill>
                <a:effectLst/>
                <a:latin typeface="Times New Roman" panose="02020603050405020304" pitchFamily="18" charset="0"/>
                <a:ea typeface="+mn-ea"/>
                <a:cs typeface="+mn-cs"/>
              </a:rPr>
              <a:t>. [online] gov.uk. Available at: https://www.gov.uk/government/publications/policing-productivity-review/policing-productivity-review-accessible [Accessed 10 Jan. 2026].</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Home Office (2025). </a:t>
            </a:r>
            <a:r>
              <a:rPr lang="en-GB" sz="1000" b="0" i="1" kern="1200" spc="150" baseline="0" dirty="0">
                <a:solidFill>
                  <a:srgbClr val="000000"/>
                </a:solidFill>
                <a:effectLst/>
                <a:latin typeface="Times New Roman" panose="02020603050405020304" pitchFamily="18" charset="0"/>
                <a:ea typeface="+mn-ea"/>
                <a:cs typeface="+mn-cs"/>
              </a:rPr>
              <a:t>Public Attitudes to Police Use of Facial Recognition Technology</a:t>
            </a:r>
            <a:r>
              <a:rPr lang="en-GB" sz="1000" b="0" i="0" kern="1200" spc="150" baseline="0" dirty="0">
                <a:solidFill>
                  <a:srgbClr val="000000"/>
                </a:solidFill>
                <a:effectLst/>
                <a:latin typeface="Times New Roman" panose="02020603050405020304" pitchFamily="18" charset="0"/>
                <a:ea typeface="+mn-ea"/>
                <a:cs typeface="+mn-cs"/>
              </a:rPr>
              <a:t>. [online] GOV.UK. Available at: https://www.gov.uk/government/publications/public-attitudes-to-police-use-of-facial-recognition-technology/public-attitudes-to-police-use-of-facial-recognition-technology [Accessed 11 Jan. 2026].</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Home Office (2025). </a:t>
            </a:r>
            <a:r>
              <a:rPr lang="en-GB" sz="1000" b="0" i="1" kern="1200" spc="150" baseline="0" dirty="0">
                <a:solidFill>
                  <a:srgbClr val="000000"/>
                </a:solidFill>
                <a:effectLst/>
                <a:latin typeface="Times New Roman" panose="02020603050405020304" pitchFamily="18" charset="0"/>
                <a:ea typeface="+mn-ea"/>
                <a:cs typeface="+mn-cs"/>
              </a:rPr>
              <a:t>Legal Framework for Using Facial Recognition in Law Enforcement</a:t>
            </a:r>
            <a:r>
              <a:rPr lang="en-GB" sz="1000" b="0" i="0" kern="1200" spc="150" baseline="0" dirty="0">
                <a:solidFill>
                  <a:srgbClr val="000000"/>
                </a:solidFill>
                <a:effectLst/>
                <a:latin typeface="Times New Roman" panose="02020603050405020304" pitchFamily="18" charset="0"/>
                <a:ea typeface="+mn-ea"/>
                <a:cs typeface="+mn-cs"/>
              </a:rPr>
              <a:t>. [online] GOV.UK. Available at: https://www.gov.uk/government/consultations/legal-framework-for-using-facial-recognition-in-law-enforcement [Accessed 10 Jan. 2026].</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NPCC (2025a). </a:t>
            </a:r>
            <a:r>
              <a:rPr lang="en-GB" sz="1000" b="0" i="1" kern="1200" spc="150" baseline="0" dirty="0">
                <a:solidFill>
                  <a:srgbClr val="000000"/>
                </a:solidFill>
                <a:effectLst/>
                <a:latin typeface="Times New Roman" panose="02020603050405020304" pitchFamily="18" charset="0"/>
                <a:ea typeface="+mn-ea"/>
                <a:cs typeface="+mn-cs"/>
              </a:rPr>
              <a:t>Digital, Data and Technology</a:t>
            </a:r>
            <a:r>
              <a:rPr lang="en-GB" sz="1000" b="0" i="0" kern="1200" spc="150" baseline="0" dirty="0">
                <a:solidFill>
                  <a:srgbClr val="000000"/>
                </a:solidFill>
                <a:effectLst/>
                <a:latin typeface="Times New Roman" panose="02020603050405020304" pitchFamily="18" charset="0"/>
                <a:ea typeface="+mn-ea"/>
                <a:cs typeface="+mn-cs"/>
              </a:rPr>
              <a:t>. [online] NPCC. Available at: https://</a:t>
            </a:r>
            <a:r>
              <a:rPr lang="en-GB" sz="1000" b="0" i="0" kern="1200" spc="150" baseline="0" dirty="0" err="1">
                <a:solidFill>
                  <a:srgbClr val="000000"/>
                </a:solidFill>
                <a:effectLst/>
                <a:latin typeface="Times New Roman" panose="02020603050405020304" pitchFamily="18" charset="0"/>
                <a:ea typeface="+mn-ea"/>
                <a:cs typeface="+mn-cs"/>
              </a:rPr>
              <a:t>www.npcc.police.uk</a:t>
            </a:r>
            <a:r>
              <a:rPr lang="en-GB" sz="1000" b="0" i="0" kern="1200" spc="150" baseline="0" dirty="0">
                <a:solidFill>
                  <a:srgbClr val="000000"/>
                </a:solidFill>
                <a:effectLst/>
                <a:latin typeface="Times New Roman" panose="02020603050405020304" pitchFamily="18" charset="0"/>
                <a:ea typeface="+mn-ea"/>
                <a:cs typeface="+mn-cs"/>
              </a:rPr>
              <a:t>/our-work/</a:t>
            </a:r>
            <a:r>
              <a:rPr lang="en-GB" sz="1000" b="0" i="0" kern="1200" spc="150" baseline="0" dirty="0" err="1">
                <a:solidFill>
                  <a:srgbClr val="000000"/>
                </a:solidFill>
                <a:effectLst/>
                <a:latin typeface="Times New Roman" panose="02020603050405020304" pitchFamily="18" charset="0"/>
                <a:ea typeface="+mn-ea"/>
                <a:cs typeface="+mn-cs"/>
              </a:rPr>
              <a:t>work-of-npcc-committees</a:t>
            </a:r>
            <a:r>
              <a:rPr lang="en-GB" sz="1000" b="0" i="0" kern="1200" spc="150" baseline="0" dirty="0">
                <a:solidFill>
                  <a:srgbClr val="000000"/>
                </a:solidFill>
                <a:effectLst/>
                <a:latin typeface="Times New Roman" panose="02020603050405020304" pitchFamily="18" charset="0"/>
                <a:ea typeface="+mn-ea"/>
                <a:cs typeface="+mn-cs"/>
              </a:rPr>
              <a:t>/digital-data-and-technology-coordination-committee/ [Accessed 9 Jan. 2026].</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NPCC (2025b). </a:t>
            </a:r>
            <a:r>
              <a:rPr lang="en-GB" sz="1000" b="0" i="1" kern="1200" spc="150" baseline="0" dirty="0">
                <a:solidFill>
                  <a:srgbClr val="000000"/>
                </a:solidFill>
                <a:effectLst/>
                <a:latin typeface="Times New Roman" panose="02020603050405020304" pitchFamily="18" charset="0"/>
                <a:ea typeface="+mn-ea"/>
                <a:cs typeface="+mn-cs"/>
              </a:rPr>
              <a:t>Investing in Tech Would Free up 15 Million Hours of Police Time</a:t>
            </a:r>
            <a:r>
              <a:rPr lang="en-GB" sz="1000" b="0" i="0" kern="1200" spc="150" baseline="0" dirty="0">
                <a:solidFill>
                  <a:srgbClr val="000000"/>
                </a:solidFill>
                <a:effectLst/>
                <a:latin typeface="Times New Roman" panose="02020603050405020304" pitchFamily="18" charset="0"/>
                <a:ea typeface="+mn-ea"/>
                <a:cs typeface="+mn-cs"/>
              </a:rPr>
              <a:t>. [online] National Police Chiefs’ Council (NPCC). Available at: https://</a:t>
            </a:r>
            <a:r>
              <a:rPr lang="en-GB" sz="1000" b="0" i="0" kern="1200" spc="150" baseline="0" dirty="0" err="1">
                <a:solidFill>
                  <a:srgbClr val="000000"/>
                </a:solidFill>
                <a:effectLst/>
                <a:latin typeface="Times New Roman" panose="02020603050405020304" pitchFamily="18" charset="0"/>
                <a:ea typeface="+mn-ea"/>
                <a:cs typeface="+mn-cs"/>
              </a:rPr>
              <a:t>news.npcc.police.uk</a:t>
            </a:r>
            <a:r>
              <a:rPr lang="en-GB" sz="1000" b="0" i="0" kern="1200" spc="150" baseline="0" dirty="0">
                <a:solidFill>
                  <a:srgbClr val="000000"/>
                </a:solidFill>
                <a:effectLst/>
                <a:latin typeface="Times New Roman" panose="02020603050405020304" pitchFamily="18" charset="0"/>
                <a:ea typeface="+mn-ea"/>
                <a:cs typeface="+mn-cs"/>
              </a:rPr>
              <a:t>/releases/better-investing-in-science-and-technology-would-free-up-15-million-hours-of-police-time [Accessed 10 Jan. 2026].</a:t>
            </a:r>
            <a:endParaRPr lang="en-GB" sz="1000" dirty="0">
              <a:effectLst/>
            </a:endParaRPr>
          </a:p>
        </p:txBody>
      </p:sp>
      <p:sp>
        <p:nvSpPr>
          <p:cNvPr id="9" name="Slide Number Placeholder 8">
            <a:extLst>
              <a:ext uri="{FF2B5EF4-FFF2-40B4-BE49-F238E27FC236}">
                <a16:creationId xmlns:a16="http://schemas.microsoft.com/office/drawing/2014/main" id="{39EB2732-70DE-8815-9CE4-AE49605888B6}"/>
              </a:ext>
            </a:extLst>
          </p:cNvPr>
          <p:cNvSpPr>
            <a:spLocks noGrp="1"/>
          </p:cNvSpPr>
          <p:nvPr>
            <p:ph type="sldNum" sz="quarter" idx="12"/>
          </p:nvPr>
        </p:nvSpPr>
        <p:spPr/>
        <p:txBody>
          <a:bodyPr/>
          <a:lstStyle/>
          <a:p>
            <a:pPr rtl="0"/>
            <a:fld id="{FAEF9944-A4F6-4C59-AEBD-678D6480B8EA}" type="slidenum">
              <a:rPr lang="en-GB" smtClean="0"/>
              <a:t>18</a:t>
            </a:fld>
            <a:endParaRPr lang="en-GB" dirty="0"/>
          </a:p>
        </p:txBody>
      </p:sp>
    </p:spTree>
    <p:extLst>
      <p:ext uri="{BB962C8B-B14F-4D97-AF65-F5344CB8AC3E}">
        <p14:creationId xmlns:p14="http://schemas.microsoft.com/office/powerpoint/2010/main" val="195821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1ABCA-722B-F870-80E4-1C94EE666650}"/>
              </a:ext>
            </a:extLst>
          </p:cNvPr>
          <p:cNvSpPr>
            <a:spLocks noGrp="1"/>
          </p:cNvSpPr>
          <p:nvPr>
            <p:ph type="title"/>
          </p:nvPr>
        </p:nvSpPr>
        <p:spPr/>
        <p:txBody>
          <a:bodyPr/>
          <a:lstStyle/>
          <a:p>
            <a:r>
              <a:rPr lang="en-GB" dirty="0"/>
              <a:t>Reference list.. continued</a:t>
            </a:r>
            <a:endParaRPr lang="en-US" dirty="0"/>
          </a:p>
        </p:txBody>
      </p:sp>
      <p:sp>
        <p:nvSpPr>
          <p:cNvPr id="4" name="Content Placeholder 3">
            <a:extLst>
              <a:ext uri="{FF2B5EF4-FFF2-40B4-BE49-F238E27FC236}">
                <a16:creationId xmlns:a16="http://schemas.microsoft.com/office/drawing/2014/main" id="{D1EFC4D6-A6AA-B647-CC47-41AFA94ED74D}"/>
              </a:ext>
            </a:extLst>
          </p:cNvPr>
          <p:cNvSpPr>
            <a:spLocks noGrp="1"/>
          </p:cNvSpPr>
          <p:nvPr>
            <p:ph idx="1"/>
          </p:nvPr>
        </p:nvSpPr>
        <p:spPr>
          <a:xfrm>
            <a:off x="489858" y="1433286"/>
            <a:ext cx="11411856" cy="4572000"/>
          </a:xfrm>
        </p:spPr>
        <p:txBody>
          <a:bodyPr/>
          <a:lstStyle/>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Oxford Institute (2018). </a:t>
            </a:r>
            <a:r>
              <a:rPr lang="en-GB" sz="1000" b="0" i="1" kern="1200" spc="150" baseline="0" dirty="0">
                <a:solidFill>
                  <a:srgbClr val="000000"/>
                </a:solidFill>
                <a:effectLst/>
                <a:latin typeface="Times New Roman" panose="02020603050405020304" pitchFamily="18" charset="0"/>
                <a:ea typeface="+mn-ea"/>
                <a:cs typeface="+mn-cs"/>
              </a:rPr>
              <a:t>United Kingdom | a Form of AI at Every Stage of the Criminal Process</a:t>
            </a:r>
            <a:r>
              <a:rPr lang="en-GB" sz="1000" b="0" i="0" kern="1200" spc="150" baseline="0" dirty="0">
                <a:solidFill>
                  <a:srgbClr val="000000"/>
                </a:solidFill>
                <a:effectLst/>
                <a:latin typeface="Times New Roman" panose="02020603050405020304" pitchFamily="18" charset="0"/>
                <a:ea typeface="+mn-ea"/>
                <a:cs typeface="+mn-cs"/>
              </a:rPr>
              <a:t>. [online] Ox.ac.uk. Available at: https://www.techandjustice.bsg.ox.ac.uk/research/united-kingdom [Accessed 10 Jan. 2026].</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Sippy, T., </a:t>
            </a:r>
            <a:r>
              <a:rPr lang="en-GB" sz="1000" b="0" i="0" kern="1200" spc="150" baseline="0" dirty="0" err="1">
                <a:solidFill>
                  <a:srgbClr val="000000"/>
                </a:solidFill>
                <a:effectLst/>
                <a:latin typeface="Times New Roman" panose="02020603050405020304" pitchFamily="18" charset="0"/>
                <a:ea typeface="+mn-ea"/>
                <a:cs typeface="+mn-cs"/>
              </a:rPr>
              <a:t>Enock</a:t>
            </a:r>
            <a:r>
              <a:rPr lang="en-GB" sz="1000" b="0" i="0" kern="1200" spc="150" baseline="0" dirty="0">
                <a:solidFill>
                  <a:srgbClr val="000000"/>
                </a:solidFill>
                <a:effectLst/>
                <a:latin typeface="Times New Roman" panose="02020603050405020304" pitchFamily="18" charset="0"/>
                <a:ea typeface="+mn-ea"/>
                <a:cs typeface="+mn-cs"/>
              </a:rPr>
              <a:t>, F.E., Bright, J. and </a:t>
            </a:r>
            <a:r>
              <a:rPr lang="en-GB" sz="1000" b="0" i="0" kern="1200" spc="150" baseline="0" dirty="0" err="1">
                <a:solidFill>
                  <a:srgbClr val="000000"/>
                </a:solidFill>
                <a:effectLst/>
                <a:latin typeface="Times New Roman" panose="02020603050405020304" pitchFamily="18" charset="0"/>
                <a:ea typeface="+mn-ea"/>
                <a:cs typeface="+mn-cs"/>
              </a:rPr>
              <a:t>Margetts</a:t>
            </a:r>
            <a:r>
              <a:rPr lang="en-GB" sz="1000" b="0" i="0" kern="1200" spc="150" baseline="0" dirty="0">
                <a:solidFill>
                  <a:srgbClr val="000000"/>
                </a:solidFill>
                <a:effectLst/>
                <a:latin typeface="Times New Roman" panose="02020603050405020304" pitchFamily="18" charset="0"/>
                <a:ea typeface="+mn-ea"/>
                <a:cs typeface="+mn-cs"/>
              </a:rPr>
              <a:t>, H.Z. (2024). Behind the Deepfake. </a:t>
            </a:r>
            <a:r>
              <a:rPr lang="en-GB" sz="1000" b="0" i="1" kern="1200" spc="150" baseline="0" dirty="0">
                <a:solidFill>
                  <a:srgbClr val="000000"/>
                </a:solidFill>
                <a:effectLst/>
                <a:latin typeface="Times New Roman" panose="02020603050405020304" pitchFamily="18" charset="0"/>
                <a:ea typeface="+mn-ea"/>
                <a:cs typeface="+mn-cs"/>
              </a:rPr>
              <a:t>Surveying Public Exposure to and Perceptions of Deepfakes in the UK</a:t>
            </a:r>
            <a:r>
              <a:rPr lang="en-GB" sz="1000" b="0" i="0" kern="1200" spc="150" baseline="0" dirty="0">
                <a:solidFill>
                  <a:srgbClr val="000000"/>
                </a:solidFill>
                <a:effectLst/>
                <a:latin typeface="Times New Roman" panose="02020603050405020304" pitchFamily="18" charset="0"/>
                <a:ea typeface="+mn-ea"/>
                <a:cs typeface="+mn-cs"/>
              </a:rPr>
              <a:t>. [online] Available at: https://</a:t>
            </a:r>
            <a:r>
              <a:rPr lang="en-GB" sz="1000" b="0" i="0" kern="1200" spc="150" baseline="0" dirty="0" err="1">
                <a:solidFill>
                  <a:srgbClr val="000000"/>
                </a:solidFill>
                <a:effectLst/>
                <a:latin typeface="Times New Roman" panose="02020603050405020304" pitchFamily="18" charset="0"/>
                <a:ea typeface="+mn-ea"/>
                <a:cs typeface="+mn-cs"/>
              </a:rPr>
              <a:t>arxiv.org</a:t>
            </a:r>
            <a:r>
              <a:rPr lang="en-GB" sz="1000" b="0" i="0" kern="1200" spc="150" baseline="0" dirty="0">
                <a:solidFill>
                  <a:srgbClr val="000000"/>
                </a:solidFill>
                <a:effectLst/>
                <a:latin typeface="Times New Roman" panose="02020603050405020304" pitchFamily="18" charset="0"/>
                <a:ea typeface="+mn-ea"/>
                <a:cs typeface="+mn-cs"/>
              </a:rPr>
              <a:t>/pdf/2407.05529 [Accessed 10 Jan. 2026].</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Temple, C. (2025). </a:t>
            </a:r>
            <a:r>
              <a:rPr lang="en-GB" sz="1000" b="0" i="1" kern="1200" spc="150" baseline="0" dirty="0">
                <a:solidFill>
                  <a:srgbClr val="000000"/>
                </a:solidFill>
                <a:effectLst/>
                <a:latin typeface="Times New Roman" panose="02020603050405020304" pitchFamily="18" charset="0"/>
                <a:ea typeface="+mn-ea"/>
                <a:cs typeface="+mn-cs"/>
              </a:rPr>
              <a:t>Refreshed National Policing Digital Strategy 2025 to 2030</a:t>
            </a:r>
            <a:r>
              <a:rPr lang="en-GB" sz="1000" b="0" i="0" kern="1200" spc="150" baseline="0" dirty="0">
                <a:solidFill>
                  <a:srgbClr val="000000"/>
                </a:solidFill>
                <a:effectLst/>
                <a:latin typeface="Times New Roman" panose="02020603050405020304" pitchFamily="18" charset="0"/>
                <a:ea typeface="+mn-ea"/>
                <a:cs typeface="+mn-cs"/>
              </a:rPr>
              <a:t>. [online] Police.uk. Available at: https://</a:t>
            </a:r>
            <a:r>
              <a:rPr lang="en-GB" sz="1000" b="0" i="0" kern="1200" spc="150" baseline="0" dirty="0" err="1">
                <a:solidFill>
                  <a:srgbClr val="000000"/>
                </a:solidFill>
                <a:effectLst/>
                <a:latin typeface="Times New Roman" panose="02020603050405020304" pitchFamily="18" charset="0"/>
                <a:ea typeface="+mn-ea"/>
                <a:cs typeface="+mn-cs"/>
              </a:rPr>
              <a:t>pds.police.uk</a:t>
            </a:r>
            <a:r>
              <a:rPr lang="en-GB" sz="1000" b="0" i="0" kern="1200" spc="150" baseline="0" dirty="0">
                <a:solidFill>
                  <a:srgbClr val="000000"/>
                </a:solidFill>
                <a:effectLst/>
                <a:latin typeface="Times New Roman" panose="02020603050405020304" pitchFamily="18" charset="0"/>
                <a:ea typeface="+mn-ea"/>
                <a:cs typeface="+mn-cs"/>
              </a:rPr>
              <a:t>/refreshed-national-policing-digital-strategy-2025-to-2030/ [Accessed 9 Jan. 2026].</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The Police Foundation (2022). </a:t>
            </a:r>
            <a:r>
              <a:rPr lang="en-GB" sz="1000" b="0" i="1" kern="1200" spc="150" baseline="0" dirty="0">
                <a:solidFill>
                  <a:srgbClr val="000000"/>
                </a:solidFill>
                <a:effectLst/>
                <a:latin typeface="Times New Roman" panose="02020603050405020304" pitchFamily="18" charset="0"/>
                <a:ea typeface="+mn-ea"/>
                <a:cs typeface="+mn-cs"/>
              </a:rPr>
              <a:t>Contact and confidence: Improving police-public Interactions with Technology</a:t>
            </a:r>
            <a:r>
              <a:rPr lang="en-GB" sz="1000" b="0" i="0" kern="1200" spc="150" baseline="0" dirty="0">
                <a:solidFill>
                  <a:srgbClr val="000000"/>
                </a:solidFill>
                <a:effectLst/>
                <a:latin typeface="Times New Roman" panose="02020603050405020304" pitchFamily="18" charset="0"/>
                <a:ea typeface="+mn-ea"/>
                <a:cs typeface="+mn-cs"/>
              </a:rPr>
              <a:t>. [online] The Police Foundation. Available at: https://www.police-foundation.org.uk/project/contact-and-confidence-improving-police-public-interactions-with-technology/ [Accessed 11 Jan. 2026].</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UK Parliament (2022). </a:t>
            </a:r>
            <a:r>
              <a:rPr lang="en-GB" sz="1000" b="0" i="1" kern="1200" spc="150" baseline="0" dirty="0">
                <a:solidFill>
                  <a:srgbClr val="000000"/>
                </a:solidFill>
                <a:effectLst/>
                <a:latin typeface="Times New Roman" panose="02020603050405020304" pitchFamily="18" charset="0"/>
                <a:ea typeface="+mn-ea"/>
                <a:cs typeface="+mn-cs"/>
              </a:rPr>
              <a:t>Police Use of Advanced Technologies Must Not Undermine Human Rights and Rule of Law</a:t>
            </a:r>
            <a:r>
              <a:rPr lang="en-GB" sz="1000" b="0" i="0" kern="1200" spc="150" baseline="0" dirty="0">
                <a:solidFill>
                  <a:srgbClr val="000000"/>
                </a:solidFill>
                <a:effectLst/>
                <a:latin typeface="Times New Roman" panose="02020603050405020304" pitchFamily="18" charset="0"/>
                <a:ea typeface="+mn-ea"/>
                <a:cs typeface="+mn-cs"/>
              </a:rPr>
              <a:t>. [online] Parliament.uk. Available at: https://www.parliament.uk/business/lords/media-centre/house-of-lords-media-notices/2022/march-2022/police-use-of-advanced-technologies-must-not-undermine-human-rights-and-rule-of-law/ [Accessed 10 Jan. 2026].</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White, M.D., </a:t>
            </a:r>
            <a:r>
              <a:rPr lang="en-GB" sz="1000" b="0" i="0" kern="1200" spc="150" baseline="0" dirty="0" err="1">
                <a:solidFill>
                  <a:srgbClr val="000000"/>
                </a:solidFill>
                <a:effectLst/>
                <a:latin typeface="Times New Roman" panose="02020603050405020304" pitchFamily="18" charset="0"/>
                <a:ea typeface="+mn-ea"/>
                <a:cs typeface="+mn-cs"/>
              </a:rPr>
              <a:t>Gaub</a:t>
            </a:r>
            <a:r>
              <a:rPr lang="en-GB" sz="1000" b="0" i="0" kern="1200" spc="150" baseline="0" dirty="0">
                <a:solidFill>
                  <a:srgbClr val="000000"/>
                </a:solidFill>
                <a:effectLst/>
                <a:latin typeface="Times New Roman" panose="02020603050405020304" pitchFamily="18" charset="0"/>
                <a:ea typeface="+mn-ea"/>
                <a:cs typeface="+mn-cs"/>
              </a:rPr>
              <a:t>, J.E. and </a:t>
            </a:r>
            <a:r>
              <a:rPr lang="en-GB" sz="1000" b="0" i="0" kern="1200" spc="150" baseline="0" dirty="0" err="1">
                <a:solidFill>
                  <a:srgbClr val="000000"/>
                </a:solidFill>
                <a:effectLst/>
                <a:latin typeface="Times New Roman" panose="02020603050405020304" pitchFamily="18" charset="0"/>
                <a:ea typeface="+mn-ea"/>
                <a:cs typeface="+mn-cs"/>
              </a:rPr>
              <a:t>Todak</a:t>
            </a:r>
            <a:r>
              <a:rPr lang="en-GB" sz="1000" b="0" i="0" kern="1200" spc="150" baseline="0" dirty="0">
                <a:solidFill>
                  <a:srgbClr val="000000"/>
                </a:solidFill>
                <a:effectLst/>
                <a:latin typeface="Times New Roman" panose="02020603050405020304" pitchFamily="18" charset="0"/>
                <a:ea typeface="+mn-ea"/>
                <a:cs typeface="+mn-cs"/>
              </a:rPr>
              <a:t>, N. (2018). Exploring the Potential for Body-Worn Cameras to Reduce Violence in Police–Citizen Encounters. </a:t>
            </a:r>
            <a:r>
              <a:rPr lang="en-GB" sz="1000" b="0" i="1" kern="1200" spc="150" baseline="0" dirty="0">
                <a:solidFill>
                  <a:srgbClr val="000000"/>
                </a:solidFill>
                <a:effectLst/>
                <a:latin typeface="Times New Roman" panose="02020603050405020304" pitchFamily="18" charset="0"/>
                <a:ea typeface="+mn-ea"/>
                <a:cs typeface="+mn-cs"/>
              </a:rPr>
              <a:t>Policing</a:t>
            </a:r>
            <a:r>
              <a:rPr lang="en-GB" sz="1000" b="0" i="0" kern="1200" spc="150" baseline="0" dirty="0">
                <a:solidFill>
                  <a:srgbClr val="000000"/>
                </a:solidFill>
                <a:effectLst/>
                <a:latin typeface="Times New Roman" panose="02020603050405020304" pitchFamily="18" charset="0"/>
                <a:ea typeface="+mn-ea"/>
                <a:cs typeface="+mn-cs"/>
              </a:rPr>
              <a:t>, 12(1), pp.66–76. doi:https://</a:t>
            </a:r>
            <a:r>
              <a:rPr lang="en-GB" sz="1000" b="0" i="0" kern="1200" spc="150" baseline="0" dirty="0" err="1">
                <a:solidFill>
                  <a:srgbClr val="000000"/>
                </a:solidFill>
                <a:effectLst/>
                <a:latin typeface="Times New Roman" panose="02020603050405020304" pitchFamily="18" charset="0"/>
                <a:ea typeface="+mn-ea"/>
                <a:cs typeface="+mn-cs"/>
              </a:rPr>
              <a:t>doi.org</a:t>
            </a:r>
            <a:r>
              <a:rPr lang="en-GB" sz="1000" b="0" i="0" kern="1200" spc="150" baseline="0" dirty="0">
                <a:solidFill>
                  <a:srgbClr val="000000"/>
                </a:solidFill>
                <a:effectLst/>
                <a:latin typeface="Times New Roman" panose="02020603050405020304" pitchFamily="18" charset="0"/>
                <a:ea typeface="+mn-ea"/>
                <a:cs typeface="+mn-cs"/>
              </a:rPr>
              <a:t>/10.1093/police/paw057.</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Winchester, N. (2025a). </a:t>
            </a:r>
            <a:r>
              <a:rPr lang="en-GB" sz="1000" b="0" i="1" kern="1200" spc="150" baseline="0" dirty="0">
                <a:solidFill>
                  <a:srgbClr val="000000"/>
                </a:solidFill>
                <a:effectLst/>
                <a:latin typeface="Times New Roman" panose="02020603050405020304" pitchFamily="18" charset="0"/>
                <a:ea typeface="+mn-ea"/>
                <a:cs typeface="+mn-cs"/>
              </a:rPr>
              <a:t>Technology in policing: Advances and Limitations</a:t>
            </a:r>
            <a:r>
              <a:rPr lang="en-GB" sz="1000" b="0" i="0" kern="1200" spc="150" baseline="0" dirty="0">
                <a:solidFill>
                  <a:srgbClr val="000000"/>
                </a:solidFill>
                <a:effectLst/>
                <a:latin typeface="Times New Roman" panose="02020603050405020304" pitchFamily="18" charset="0"/>
                <a:ea typeface="+mn-ea"/>
                <a:cs typeface="+mn-cs"/>
              </a:rPr>
              <a:t>. [online] House of Lords Library. Available at: https://lordslibrary.parliament.uk/technology-in-policing-advances-and-limitations/ [Accessed 10 Jan. 2026].</a:t>
            </a:r>
            <a:endParaRPr lang="en-GB" sz="1000" dirty="0">
              <a:effectLst/>
            </a:endParaRPr>
          </a:p>
          <a:p>
            <a:pPr rtl="0" eaLnBrk="1" latinLnBrk="0" hangingPunct="1"/>
            <a:r>
              <a:rPr lang="en-GB" sz="1000" b="0" i="0" kern="1200" spc="150" baseline="0" dirty="0">
                <a:solidFill>
                  <a:srgbClr val="000000"/>
                </a:solidFill>
                <a:effectLst/>
                <a:latin typeface="Times New Roman" panose="02020603050405020304" pitchFamily="18" charset="0"/>
                <a:ea typeface="+mn-ea"/>
                <a:cs typeface="+mn-cs"/>
              </a:rPr>
              <a:t>Winchester, N. (2025b). </a:t>
            </a:r>
            <a:r>
              <a:rPr lang="en-GB" sz="1000" b="0" i="1" kern="1200" spc="150" baseline="0" dirty="0">
                <a:solidFill>
                  <a:srgbClr val="000000"/>
                </a:solidFill>
                <a:effectLst/>
                <a:latin typeface="Times New Roman" panose="02020603050405020304" pitchFamily="18" charset="0"/>
                <a:ea typeface="+mn-ea"/>
                <a:cs typeface="+mn-cs"/>
              </a:rPr>
              <a:t>Technology in policing: Advances and Limitations</a:t>
            </a:r>
            <a:r>
              <a:rPr lang="en-GB" sz="1000" b="0" i="0" kern="1200" spc="150" baseline="0" dirty="0">
                <a:solidFill>
                  <a:srgbClr val="000000"/>
                </a:solidFill>
                <a:effectLst/>
                <a:latin typeface="Times New Roman" panose="02020603050405020304" pitchFamily="18" charset="0"/>
                <a:ea typeface="+mn-ea"/>
                <a:cs typeface="+mn-cs"/>
              </a:rPr>
              <a:t>. [online] House of Lords Library. Available at: https://lordslibrary.parliament.uk/technology-in-policing-advances-and-limitations/ [Accessed 10 Jan. 2026].</a:t>
            </a:r>
            <a:endParaRPr lang="en-GB" sz="1000" dirty="0">
              <a:effectLst/>
            </a:endParaRPr>
          </a:p>
          <a:p>
            <a:endParaRPr lang="en-US" dirty="0"/>
          </a:p>
        </p:txBody>
      </p:sp>
      <p:sp>
        <p:nvSpPr>
          <p:cNvPr id="9" name="Slide Number Placeholder 8">
            <a:extLst>
              <a:ext uri="{FF2B5EF4-FFF2-40B4-BE49-F238E27FC236}">
                <a16:creationId xmlns:a16="http://schemas.microsoft.com/office/drawing/2014/main" id="{38D187CA-477A-2012-7E13-2B3ACB3F8F00}"/>
              </a:ext>
            </a:extLst>
          </p:cNvPr>
          <p:cNvSpPr>
            <a:spLocks noGrp="1"/>
          </p:cNvSpPr>
          <p:nvPr>
            <p:ph type="sldNum" sz="quarter" idx="12"/>
          </p:nvPr>
        </p:nvSpPr>
        <p:spPr/>
        <p:txBody>
          <a:bodyPr/>
          <a:lstStyle/>
          <a:p>
            <a:pPr rtl="0"/>
            <a:fld id="{FAEF9944-A4F6-4C59-AEBD-678D6480B8EA}" type="slidenum">
              <a:rPr lang="en-GB" smtClean="0"/>
              <a:t>19</a:t>
            </a:fld>
            <a:endParaRPr lang="en-GB" dirty="0"/>
          </a:p>
        </p:txBody>
      </p:sp>
    </p:spTree>
    <p:extLst>
      <p:ext uri="{BB962C8B-B14F-4D97-AF65-F5344CB8AC3E}">
        <p14:creationId xmlns:p14="http://schemas.microsoft.com/office/powerpoint/2010/main" val="1651521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FC9A1-74D0-4625-84A2-EC446C409BD0}"/>
              </a:ext>
            </a:extLst>
          </p:cNvPr>
          <p:cNvSpPr>
            <a:spLocks noGrp="1"/>
          </p:cNvSpPr>
          <p:nvPr>
            <p:ph type="title"/>
          </p:nvPr>
        </p:nvSpPr>
        <p:spPr/>
        <p:txBody>
          <a:bodyPr/>
          <a:lstStyle/>
          <a:p>
            <a:r>
              <a:rPr lang="en-GB" dirty="0"/>
              <a:t>AI acknowledgement</a:t>
            </a:r>
            <a:endParaRPr lang="en-US" dirty="0"/>
          </a:p>
        </p:txBody>
      </p:sp>
      <p:sp>
        <p:nvSpPr>
          <p:cNvPr id="4" name="Content Placeholder 3">
            <a:extLst>
              <a:ext uri="{FF2B5EF4-FFF2-40B4-BE49-F238E27FC236}">
                <a16:creationId xmlns:a16="http://schemas.microsoft.com/office/drawing/2014/main" id="{F585D05C-C7DB-22A8-B515-3FAEA760657A}"/>
              </a:ext>
            </a:extLst>
          </p:cNvPr>
          <p:cNvSpPr>
            <a:spLocks noGrp="1"/>
          </p:cNvSpPr>
          <p:nvPr>
            <p:ph idx="1"/>
          </p:nvPr>
        </p:nvSpPr>
        <p:spPr>
          <a:xfrm>
            <a:off x="648934" y="1534059"/>
            <a:ext cx="10900146" cy="3917767"/>
          </a:xfrm>
        </p:spPr>
        <p:txBody>
          <a:bodyPr/>
          <a:lstStyle/>
          <a:p>
            <a:r>
              <a:rPr lang="en-GB" dirty="0"/>
              <a:t>I acknowledge my use of MYBIB on 11</a:t>
            </a:r>
            <a:r>
              <a:rPr lang="en-GB" baseline="30000" dirty="0"/>
              <a:t>th</a:t>
            </a:r>
            <a:r>
              <a:rPr lang="en-GB" dirty="0"/>
              <a:t> January 2026 to support the formation of my reference list, I used this website to implement all information of my sources so that it could generate the reference for me. </a:t>
            </a:r>
          </a:p>
          <a:p>
            <a:r>
              <a:rPr lang="en-GB" dirty="0"/>
              <a:t>I confirm that I have not presented any AI generated text as my own work. I confirm I have copies of my notes, before and after the use of AI. </a:t>
            </a:r>
            <a:endParaRPr lang="en-US" dirty="0"/>
          </a:p>
        </p:txBody>
      </p:sp>
      <p:sp>
        <p:nvSpPr>
          <p:cNvPr id="9" name="Slide Number Placeholder 8">
            <a:extLst>
              <a:ext uri="{FF2B5EF4-FFF2-40B4-BE49-F238E27FC236}">
                <a16:creationId xmlns:a16="http://schemas.microsoft.com/office/drawing/2014/main" id="{DC5A70C7-D174-2CD4-4E7C-1FDFD295E79C}"/>
              </a:ext>
            </a:extLst>
          </p:cNvPr>
          <p:cNvSpPr>
            <a:spLocks noGrp="1"/>
          </p:cNvSpPr>
          <p:nvPr>
            <p:ph type="sldNum" sz="quarter" idx="12"/>
          </p:nvPr>
        </p:nvSpPr>
        <p:spPr/>
        <p:txBody>
          <a:bodyPr/>
          <a:lstStyle/>
          <a:p>
            <a:pPr rtl="0"/>
            <a:fld id="{FAEF9944-A4F6-4C59-AEBD-678D6480B8EA}" type="slidenum">
              <a:rPr lang="en-GB" smtClean="0"/>
              <a:t>20</a:t>
            </a:fld>
            <a:endParaRPr lang="en-GB" dirty="0"/>
          </a:p>
        </p:txBody>
      </p:sp>
    </p:spTree>
    <p:extLst>
      <p:ext uri="{BB962C8B-B14F-4D97-AF65-F5344CB8AC3E}">
        <p14:creationId xmlns:p14="http://schemas.microsoft.com/office/powerpoint/2010/main" val="2944125967"/>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236.tgt.Office_50301644_TF56000440_Win32_OJ112196103" id="{580BD9EC-6C19-4542-8B14-DA369C5CDA21}" vid="{FD53FB74-34FC-41BD-841A-01F3915863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0F1594-3EA9-4B35-B72A-00D8B89F015B}">
  <ds:schemaRefs>
    <ds:schemaRef ds:uri="http://schemas.microsoft.com/sharepoint/v3/contenttype/forms"/>
  </ds:schemaRefs>
</ds:datastoreItem>
</file>

<file path=customXml/itemProps2.xml><?xml version="1.0" encoding="utf-8"?>
<ds:datastoreItem xmlns:ds="http://schemas.openxmlformats.org/officeDocument/2006/customXml" ds:itemID="{9BF9B764-6365-43A2-B92A-B9C4DD6E9B23}">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
  <TotalTime>0</TotalTime>
  <Words>576</Words>
  <Application>Microsoft Office PowerPoint</Application>
  <PresentationFormat>Widescreen</PresentationFormat>
  <Paragraphs>138</Paragraphs>
  <Slides>20</Slides>
  <Notes>6</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ShojiVTI</vt:lpstr>
      <vt:lpstr>Emergence of Technology in Policing</vt:lpstr>
      <vt:lpstr>Topic question - </vt:lpstr>
      <vt:lpstr>PowerPoint Presentation</vt:lpstr>
      <vt:lpstr>TECHNOLOGY IS ONLY AS USEFUL AS THE MISSION OR TASK IT SERVES.</vt:lpstr>
      <vt:lpstr>Background and Context </vt:lpstr>
      <vt:lpstr>What counts as technology in policing?</vt:lpstr>
      <vt:lpstr>Potential Benefits: Tackling Crime</vt:lpstr>
      <vt:lpstr>Benefits: Building Public Trust </vt:lpstr>
      <vt:lpstr>Risks: Does tech actually reduce crime?</vt:lpstr>
      <vt:lpstr>Risks: Public Trust</vt:lpstr>
      <vt:lpstr>Case Example: Body-Worn Cameras </vt:lpstr>
      <vt:lpstr>Case Example: Social Media Monitoring </vt:lpstr>
      <vt:lpstr>So.. Help or Hinderance?</vt:lpstr>
      <vt:lpstr>Summary</vt:lpstr>
      <vt:lpstr>THANK YOU</vt:lpstr>
      <vt:lpstr>Research Timeline</vt:lpstr>
      <vt:lpstr>Reference List </vt:lpstr>
      <vt:lpstr>Reference list.. continued</vt:lpstr>
      <vt:lpstr>Reference list.. continued</vt:lpstr>
      <vt:lpstr>AI acknowledgement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Emergence of Technology in Policing</dc:title>
  <dc:creator>Hollie-Marie Barfoot (2405227)</dc:creator>
  <cp:lastModifiedBy>Hollie-Marie Barfoot (2405227)</cp:lastModifiedBy>
  <cp:revision>8</cp:revision>
  <dcterms:created xsi:type="dcterms:W3CDTF">2026-01-03T19:34:25Z</dcterms:created>
  <dcterms:modified xsi:type="dcterms:W3CDTF">2026-01-12T11:52:09Z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