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2" r:id="rId7"/>
    <p:sldId id="263" r:id="rId8"/>
    <p:sldId id="264" r:id="rId9"/>
    <p:sldId id="274" r:id="rId10"/>
    <p:sldId id="275" r:id="rId11"/>
    <p:sldId id="265" r:id="rId12"/>
    <p:sldId id="266" r:id="rId13"/>
    <p:sldId id="267" r:id="rId14"/>
    <p:sldId id="276" r:id="rId15"/>
    <p:sldId id="270"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63C497-BD37-461C-8434-AF47B2C11BEE}" v="1" dt="2021-01-25T11:49:51.422"/>
    <p1510:client id="{B4B95110-16A7-4DA7-8941-8ADA2482525C}" v="266" dt="2021-01-26T00:02:34.1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69" autoAdjust="0"/>
    <p:restoredTop sz="93716" autoAdjust="0"/>
  </p:normalViewPr>
  <p:slideViewPr>
    <p:cSldViewPr snapToGrid="0">
      <p:cViewPr>
        <p:scale>
          <a:sx n="64" d="100"/>
          <a:sy n="64" d="100"/>
        </p:scale>
        <p:origin x="548" y="-48"/>
      </p:cViewPr>
      <p:guideLst/>
    </p:cSldViewPr>
  </p:slideViewPr>
  <p:outlineViewPr>
    <p:cViewPr>
      <p:scale>
        <a:sx n="33" d="100"/>
        <a:sy n="33" d="100"/>
      </p:scale>
      <p:origin x="0" y="-528"/>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in Hool" userId="03ddb62eff2bb881" providerId="LiveId" clId="{B4B95110-16A7-4DA7-8941-8ADA2482525C}"/>
    <pc:docChg chg="undo custSel mod addSld delSld modSld">
      <pc:chgData name="Karin Hool" userId="03ddb62eff2bb881" providerId="LiveId" clId="{B4B95110-16A7-4DA7-8941-8ADA2482525C}" dt="2021-01-26T00:02:34.156" v="9440" actId="20577"/>
      <pc:docMkLst>
        <pc:docMk/>
      </pc:docMkLst>
      <pc:sldChg chg="addSp delSp modSp mod setBg setClrOvrMap">
        <pc:chgData name="Karin Hool" userId="03ddb62eff2bb881" providerId="LiveId" clId="{B4B95110-16A7-4DA7-8941-8ADA2482525C}" dt="2020-12-11T14:06:54.620" v="2364" actId="1076"/>
        <pc:sldMkLst>
          <pc:docMk/>
          <pc:sldMk cId="109857222" sldId="256"/>
        </pc:sldMkLst>
        <pc:spChg chg="mod ord">
          <ac:chgData name="Karin Hool" userId="03ddb62eff2bb881" providerId="LiveId" clId="{B4B95110-16A7-4DA7-8941-8ADA2482525C}" dt="2020-12-11T13:35:06.017" v="1255" actId="26606"/>
          <ac:spMkLst>
            <pc:docMk/>
            <pc:sldMk cId="109857222" sldId="256"/>
            <ac:spMk id="2" creationId="{00000000-0000-0000-0000-000000000000}"/>
          </ac:spMkLst>
        </pc:spChg>
        <pc:spChg chg="mod">
          <ac:chgData name="Karin Hool" userId="03ddb62eff2bb881" providerId="LiveId" clId="{B4B95110-16A7-4DA7-8941-8ADA2482525C}" dt="2020-12-11T14:06:54.620" v="2364" actId="1076"/>
          <ac:spMkLst>
            <pc:docMk/>
            <pc:sldMk cId="109857222" sldId="256"/>
            <ac:spMk id="3" creationId="{00000000-0000-0000-0000-000000000000}"/>
          </ac:spMkLst>
        </pc:spChg>
        <pc:spChg chg="add del">
          <ac:chgData name="Karin Hool" userId="03ddb62eff2bb881" providerId="LiveId" clId="{B4B95110-16A7-4DA7-8941-8ADA2482525C}" dt="2020-12-10T11:01:52.560" v="78" actId="26606"/>
          <ac:spMkLst>
            <pc:docMk/>
            <pc:sldMk cId="109857222" sldId="256"/>
            <ac:spMk id="9" creationId="{87CC2527-562A-4F69-B487-4371E5B243E7}"/>
          </ac:spMkLst>
        </pc:spChg>
        <pc:spChg chg="add del">
          <ac:chgData name="Karin Hool" userId="03ddb62eff2bb881" providerId="LiveId" clId="{B4B95110-16A7-4DA7-8941-8ADA2482525C}" dt="2020-12-10T11:00:28.511" v="65" actId="26606"/>
          <ac:spMkLst>
            <pc:docMk/>
            <pc:sldMk cId="109857222" sldId="256"/>
            <ac:spMk id="16" creationId="{0AB225BA-7412-4605-8E8D-5AED2BF56A11}"/>
          </ac:spMkLst>
        </pc:spChg>
        <pc:spChg chg="add del">
          <ac:chgData name="Karin Hool" userId="03ddb62eff2bb881" providerId="LiveId" clId="{B4B95110-16A7-4DA7-8941-8ADA2482525C}" dt="2020-12-10T11:00:28.511" v="65" actId="26606"/>
          <ac:spMkLst>
            <pc:docMk/>
            <pc:sldMk cId="109857222" sldId="256"/>
            <ac:spMk id="18" creationId="{604BB9CD-970D-4FE5-B4E3-D651735BF4FE}"/>
          </ac:spMkLst>
        </pc:spChg>
        <pc:spChg chg="add del">
          <ac:chgData name="Karin Hool" userId="03ddb62eff2bb881" providerId="LiveId" clId="{B4B95110-16A7-4DA7-8941-8ADA2482525C}" dt="2020-12-10T11:00:28.511" v="65" actId="26606"/>
          <ac:spMkLst>
            <pc:docMk/>
            <pc:sldMk cId="109857222" sldId="256"/>
            <ac:spMk id="20" creationId="{5E0D6276-8D53-4DDA-A15A-90E0831F6D61}"/>
          </ac:spMkLst>
        </pc:spChg>
        <pc:spChg chg="add del">
          <ac:chgData name="Karin Hool" userId="03ddb62eff2bb881" providerId="LiveId" clId="{B4B95110-16A7-4DA7-8941-8ADA2482525C}" dt="2020-12-10T11:00:28.511" v="65" actId="26606"/>
          <ac:spMkLst>
            <pc:docMk/>
            <pc:sldMk cId="109857222" sldId="256"/>
            <ac:spMk id="22" creationId="{00C150C7-96FB-4EB9-BDF9-212535A6089F}"/>
          </ac:spMkLst>
        </pc:spChg>
        <pc:spChg chg="add del">
          <ac:chgData name="Karin Hool" userId="03ddb62eff2bb881" providerId="LiveId" clId="{B4B95110-16A7-4DA7-8941-8ADA2482525C}" dt="2020-12-10T11:00:57.567" v="67" actId="26606"/>
          <ac:spMkLst>
            <pc:docMk/>
            <pc:sldMk cId="109857222" sldId="256"/>
            <ac:spMk id="24" creationId="{32E62931-8EB4-42BB-BAAB-D8757BE66D8E}"/>
          </ac:spMkLst>
        </pc:spChg>
        <pc:spChg chg="add del">
          <ac:chgData name="Karin Hool" userId="03ddb62eff2bb881" providerId="LiveId" clId="{B4B95110-16A7-4DA7-8941-8ADA2482525C}" dt="2020-12-10T11:00:59.290" v="69" actId="26606"/>
          <ac:spMkLst>
            <pc:docMk/>
            <pc:sldMk cId="109857222" sldId="256"/>
            <ac:spMk id="26" creationId="{0671A8AE-40A1-4631-A6B8-581AFF065482}"/>
          </ac:spMkLst>
        </pc:spChg>
        <pc:spChg chg="add del">
          <ac:chgData name="Karin Hool" userId="03ddb62eff2bb881" providerId="LiveId" clId="{B4B95110-16A7-4DA7-8941-8ADA2482525C}" dt="2020-12-10T11:00:59.290" v="69" actId="26606"/>
          <ac:spMkLst>
            <pc:docMk/>
            <pc:sldMk cId="109857222" sldId="256"/>
            <ac:spMk id="27" creationId="{AB58EF07-17C2-48CF-ABB0-EEF1F17CB8F0}"/>
          </ac:spMkLst>
        </pc:spChg>
        <pc:spChg chg="add del">
          <ac:chgData name="Karin Hool" userId="03ddb62eff2bb881" providerId="LiveId" clId="{B4B95110-16A7-4DA7-8941-8ADA2482525C}" dt="2020-12-10T11:00:59.290" v="69" actId="26606"/>
          <ac:spMkLst>
            <pc:docMk/>
            <pc:sldMk cId="109857222" sldId="256"/>
            <ac:spMk id="28" creationId="{AF2F604E-43BE-4DC3-B983-E071523364F8}"/>
          </ac:spMkLst>
        </pc:spChg>
        <pc:spChg chg="add del">
          <ac:chgData name="Karin Hool" userId="03ddb62eff2bb881" providerId="LiveId" clId="{B4B95110-16A7-4DA7-8941-8ADA2482525C}" dt="2020-12-10T11:00:59.290" v="69" actId="26606"/>
          <ac:spMkLst>
            <pc:docMk/>
            <pc:sldMk cId="109857222" sldId="256"/>
            <ac:spMk id="29" creationId="{08C9B587-E65E-4B52-B37C-ABEBB6E87928}"/>
          </ac:spMkLst>
        </pc:spChg>
        <pc:spChg chg="add del">
          <ac:chgData name="Karin Hool" userId="03ddb62eff2bb881" providerId="LiveId" clId="{B4B95110-16A7-4DA7-8941-8ADA2482525C}" dt="2020-12-10T11:01:15.336" v="71" actId="26606"/>
          <ac:spMkLst>
            <pc:docMk/>
            <pc:sldMk cId="109857222" sldId="256"/>
            <ac:spMk id="31" creationId="{0AB225BA-7412-4605-8E8D-5AED2BF56A11}"/>
          </ac:spMkLst>
        </pc:spChg>
        <pc:spChg chg="add del">
          <ac:chgData name="Karin Hool" userId="03ddb62eff2bb881" providerId="LiveId" clId="{B4B95110-16A7-4DA7-8941-8ADA2482525C}" dt="2020-12-10T11:01:15.336" v="71" actId="26606"/>
          <ac:spMkLst>
            <pc:docMk/>
            <pc:sldMk cId="109857222" sldId="256"/>
            <ac:spMk id="32" creationId="{604BB9CD-970D-4FE5-B4E3-D651735BF4FE}"/>
          </ac:spMkLst>
        </pc:spChg>
        <pc:spChg chg="add del">
          <ac:chgData name="Karin Hool" userId="03ddb62eff2bb881" providerId="LiveId" clId="{B4B95110-16A7-4DA7-8941-8ADA2482525C}" dt="2020-12-10T11:01:15.336" v="71" actId="26606"/>
          <ac:spMkLst>
            <pc:docMk/>
            <pc:sldMk cId="109857222" sldId="256"/>
            <ac:spMk id="33" creationId="{5E0D6276-8D53-4DDA-A15A-90E0831F6D61}"/>
          </ac:spMkLst>
        </pc:spChg>
        <pc:spChg chg="add del">
          <ac:chgData name="Karin Hool" userId="03ddb62eff2bb881" providerId="LiveId" clId="{B4B95110-16A7-4DA7-8941-8ADA2482525C}" dt="2020-12-10T11:01:15.336" v="71" actId="26606"/>
          <ac:spMkLst>
            <pc:docMk/>
            <pc:sldMk cId="109857222" sldId="256"/>
            <ac:spMk id="34" creationId="{00C150C7-96FB-4EB9-BDF9-212535A6089F}"/>
          </ac:spMkLst>
        </pc:spChg>
        <pc:spChg chg="add del">
          <ac:chgData name="Karin Hool" userId="03ddb62eff2bb881" providerId="LiveId" clId="{B4B95110-16A7-4DA7-8941-8ADA2482525C}" dt="2020-12-10T11:01:43.956" v="73" actId="26606"/>
          <ac:spMkLst>
            <pc:docMk/>
            <pc:sldMk cId="109857222" sldId="256"/>
            <ac:spMk id="36" creationId="{E20EB187-900F-4AF5-813B-101456D9FD39}"/>
          </ac:spMkLst>
        </pc:spChg>
        <pc:spChg chg="add del">
          <ac:chgData name="Karin Hool" userId="03ddb62eff2bb881" providerId="LiveId" clId="{B4B95110-16A7-4DA7-8941-8ADA2482525C}" dt="2020-12-10T11:01:50.681" v="75" actId="26606"/>
          <ac:spMkLst>
            <pc:docMk/>
            <pc:sldMk cId="109857222" sldId="256"/>
            <ac:spMk id="39" creationId="{5A59F003-E00A-43F9-91DC-CC54E3B87466}"/>
          </ac:spMkLst>
        </pc:spChg>
        <pc:spChg chg="add del">
          <ac:chgData name="Karin Hool" userId="03ddb62eff2bb881" providerId="LiveId" clId="{B4B95110-16A7-4DA7-8941-8ADA2482525C}" dt="2020-12-10T11:01:50.681" v="75" actId="26606"/>
          <ac:spMkLst>
            <pc:docMk/>
            <pc:sldMk cId="109857222" sldId="256"/>
            <ac:spMk id="40" creationId="{D74A4382-E3AD-430A-9A1F-DFA3E0E77A7D}"/>
          </ac:spMkLst>
        </pc:spChg>
        <pc:spChg chg="add del">
          <ac:chgData name="Karin Hool" userId="03ddb62eff2bb881" providerId="LiveId" clId="{B4B95110-16A7-4DA7-8941-8ADA2482525C}" dt="2020-12-10T11:01:50.681" v="75" actId="26606"/>
          <ac:spMkLst>
            <pc:docMk/>
            <pc:sldMk cId="109857222" sldId="256"/>
            <ac:spMk id="41" creationId="{79F40191-0F44-4FD1-82CC-ACB507C14BE6}"/>
          </ac:spMkLst>
        </pc:spChg>
        <pc:spChg chg="add del">
          <ac:chgData name="Karin Hool" userId="03ddb62eff2bb881" providerId="LiveId" clId="{B4B95110-16A7-4DA7-8941-8ADA2482525C}" dt="2020-12-10T11:01:52.523" v="77" actId="26606"/>
          <ac:spMkLst>
            <pc:docMk/>
            <pc:sldMk cId="109857222" sldId="256"/>
            <ac:spMk id="43" creationId="{0671A8AE-40A1-4631-A6B8-581AFF065482}"/>
          </ac:spMkLst>
        </pc:spChg>
        <pc:spChg chg="add del">
          <ac:chgData name="Karin Hool" userId="03ddb62eff2bb881" providerId="LiveId" clId="{B4B95110-16A7-4DA7-8941-8ADA2482525C}" dt="2020-12-10T11:01:52.523" v="77" actId="26606"/>
          <ac:spMkLst>
            <pc:docMk/>
            <pc:sldMk cId="109857222" sldId="256"/>
            <ac:spMk id="44" creationId="{AB58EF07-17C2-48CF-ABB0-EEF1F17CB8F0}"/>
          </ac:spMkLst>
        </pc:spChg>
        <pc:spChg chg="add del">
          <ac:chgData name="Karin Hool" userId="03ddb62eff2bb881" providerId="LiveId" clId="{B4B95110-16A7-4DA7-8941-8ADA2482525C}" dt="2020-12-10T11:01:52.523" v="77" actId="26606"/>
          <ac:spMkLst>
            <pc:docMk/>
            <pc:sldMk cId="109857222" sldId="256"/>
            <ac:spMk id="45" creationId="{AF2F604E-43BE-4DC3-B983-E071523364F8}"/>
          </ac:spMkLst>
        </pc:spChg>
        <pc:spChg chg="add del">
          <ac:chgData name="Karin Hool" userId="03ddb62eff2bb881" providerId="LiveId" clId="{B4B95110-16A7-4DA7-8941-8ADA2482525C}" dt="2020-12-10T11:01:52.523" v="77" actId="26606"/>
          <ac:spMkLst>
            <pc:docMk/>
            <pc:sldMk cId="109857222" sldId="256"/>
            <ac:spMk id="46" creationId="{08C9B587-E65E-4B52-B37C-ABEBB6E87928}"/>
          </ac:spMkLst>
        </pc:spChg>
        <pc:spChg chg="add del">
          <ac:chgData name="Karin Hool" userId="03ddb62eff2bb881" providerId="LiveId" clId="{B4B95110-16A7-4DA7-8941-8ADA2482525C}" dt="2020-12-10T11:02:02.771" v="79" actId="26606"/>
          <ac:spMkLst>
            <pc:docMk/>
            <pc:sldMk cId="109857222" sldId="256"/>
            <ac:spMk id="48" creationId="{0AB225BA-7412-4605-8E8D-5AED2BF56A11}"/>
          </ac:spMkLst>
        </pc:spChg>
        <pc:spChg chg="add del">
          <ac:chgData name="Karin Hool" userId="03ddb62eff2bb881" providerId="LiveId" clId="{B4B95110-16A7-4DA7-8941-8ADA2482525C}" dt="2020-12-10T11:02:02.771" v="79" actId="26606"/>
          <ac:spMkLst>
            <pc:docMk/>
            <pc:sldMk cId="109857222" sldId="256"/>
            <ac:spMk id="49" creationId="{604BB9CD-970D-4FE5-B4E3-D651735BF4FE}"/>
          </ac:spMkLst>
        </pc:spChg>
        <pc:spChg chg="add del">
          <ac:chgData name="Karin Hool" userId="03ddb62eff2bb881" providerId="LiveId" clId="{B4B95110-16A7-4DA7-8941-8ADA2482525C}" dt="2020-12-10T11:02:02.771" v="79" actId="26606"/>
          <ac:spMkLst>
            <pc:docMk/>
            <pc:sldMk cId="109857222" sldId="256"/>
            <ac:spMk id="50" creationId="{5E0D6276-8D53-4DDA-A15A-90E0831F6D61}"/>
          </ac:spMkLst>
        </pc:spChg>
        <pc:spChg chg="add del">
          <ac:chgData name="Karin Hool" userId="03ddb62eff2bb881" providerId="LiveId" clId="{B4B95110-16A7-4DA7-8941-8ADA2482525C}" dt="2020-12-10T11:02:02.771" v="79" actId="26606"/>
          <ac:spMkLst>
            <pc:docMk/>
            <pc:sldMk cId="109857222" sldId="256"/>
            <ac:spMk id="51" creationId="{00C150C7-96FB-4EB9-BDF9-212535A6089F}"/>
          </ac:spMkLst>
        </pc:spChg>
        <pc:spChg chg="add del">
          <ac:chgData name="Karin Hool" userId="03ddb62eff2bb881" providerId="LiveId" clId="{B4B95110-16A7-4DA7-8941-8ADA2482525C}" dt="2020-12-10T11:03:53.596" v="87" actId="26606"/>
          <ac:spMkLst>
            <pc:docMk/>
            <pc:sldMk cId="109857222" sldId="256"/>
            <ac:spMk id="56" creationId="{E91DC736-0EF8-4F87-9146-EBF1D2EE4D3D}"/>
          </ac:spMkLst>
        </pc:spChg>
        <pc:spChg chg="add del">
          <ac:chgData name="Karin Hool" userId="03ddb62eff2bb881" providerId="LiveId" clId="{B4B95110-16A7-4DA7-8941-8ADA2482525C}" dt="2020-12-10T11:03:53.596" v="87" actId="26606"/>
          <ac:spMkLst>
            <pc:docMk/>
            <pc:sldMk cId="109857222" sldId="256"/>
            <ac:spMk id="58" creationId="{097CD68E-23E3-4007-8847-CD0944C4F7BE}"/>
          </ac:spMkLst>
        </pc:spChg>
        <pc:spChg chg="add del">
          <ac:chgData name="Karin Hool" userId="03ddb62eff2bb881" providerId="LiveId" clId="{B4B95110-16A7-4DA7-8941-8ADA2482525C}" dt="2020-12-10T11:03:53.596" v="87" actId="26606"/>
          <ac:spMkLst>
            <pc:docMk/>
            <pc:sldMk cId="109857222" sldId="256"/>
            <ac:spMk id="60" creationId="{AF2F604E-43BE-4DC3-B983-E071523364F8}"/>
          </ac:spMkLst>
        </pc:spChg>
        <pc:spChg chg="add del">
          <ac:chgData name="Karin Hool" userId="03ddb62eff2bb881" providerId="LiveId" clId="{B4B95110-16A7-4DA7-8941-8ADA2482525C}" dt="2020-12-10T11:03:53.596" v="87" actId="26606"/>
          <ac:spMkLst>
            <pc:docMk/>
            <pc:sldMk cId="109857222" sldId="256"/>
            <ac:spMk id="62" creationId="{08C9B587-E65E-4B52-B37C-ABEBB6E87928}"/>
          </ac:spMkLst>
        </pc:spChg>
        <pc:spChg chg="add del">
          <ac:chgData name="Karin Hool" userId="03ddb62eff2bb881" providerId="LiveId" clId="{B4B95110-16A7-4DA7-8941-8ADA2482525C}" dt="2020-12-11T13:35:06.017" v="1255" actId="26606"/>
          <ac:spMkLst>
            <pc:docMk/>
            <pc:sldMk cId="109857222" sldId="256"/>
            <ac:spMk id="67" creationId="{0DE6A193-4755-479A-BC6F-A7EBCA73BE1A}"/>
          </ac:spMkLst>
        </pc:spChg>
        <pc:spChg chg="add del">
          <ac:chgData name="Karin Hool" userId="03ddb62eff2bb881" providerId="LiveId" clId="{B4B95110-16A7-4DA7-8941-8ADA2482525C}" dt="2020-12-11T13:35:06.017" v="1255" actId="26606"/>
          <ac:spMkLst>
            <pc:docMk/>
            <pc:sldMk cId="109857222" sldId="256"/>
            <ac:spMk id="69" creationId="{5A55B759-31A7-423C-9BC2-A8BC09FE98B9}"/>
          </ac:spMkLst>
        </pc:spChg>
        <pc:spChg chg="add del">
          <ac:chgData name="Karin Hool" userId="03ddb62eff2bb881" providerId="LiveId" clId="{B4B95110-16A7-4DA7-8941-8ADA2482525C}" dt="2020-12-11T13:35:06.017" v="1255" actId="26606"/>
          <ac:spMkLst>
            <pc:docMk/>
            <pc:sldMk cId="109857222" sldId="256"/>
            <ac:spMk id="71" creationId="{617D17FB-975C-487E-8519-38E547609E33}"/>
          </ac:spMkLst>
        </pc:spChg>
        <pc:spChg chg="add del">
          <ac:chgData name="Karin Hool" userId="03ddb62eff2bb881" providerId="LiveId" clId="{B4B95110-16A7-4DA7-8941-8ADA2482525C}" dt="2020-12-10T11:04:59.226" v="92" actId="26606"/>
          <ac:spMkLst>
            <pc:docMk/>
            <pc:sldMk cId="109857222" sldId="256"/>
            <ac:spMk id="73" creationId="{82D62542-732D-4CAE-9057-93930CAF260B}"/>
          </ac:spMkLst>
        </pc:spChg>
        <pc:spChg chg="add del">
          <ac:chgData name="Karin Hool" userId="03ddb62eff2bb881" providerId="LiveId" clId="{B4B95110-16A7-4DA7-8941-8ADA2482525C}" dt="2020-12-11T13:35:06.017" v="1255" actId="26606"/>
          <ac:spMkLst>
            <pc:docMk/>
            <pc:sldMk cId="109857222" sldId="256"/>
            <ac:spMk id="75" creationId="{154861C3-AB3D-475C-9054-7E498F3082B8}"/>
          </ac:spMkLst>
        </pc:spChg>
        <pc:spChg chg="add del">
          <ac:chgData name="Karin Hool" userId="03ddb62eff2bb881" providerId="LiveId" clId="{B4B95110-16A7-4DA7-8941-8ADA2482525C}" dt="2020-12-10T11:04:41.295" v="90" actId="26606"/>
          <ac:spMkLst>
            <pc:docMk/>
            <pc:sldMk cId="109857222" sldId="256"/>
            <ac:spMk id="76" creationId="{B0BDD275-E79C-4B6F-9875-E474D59DC552}"/>
          </ac:spMkLst>
        </pc:spChg>
        <pc:spChg chg="add del">
          <ac:chgData name="Karin Hool" userId="03ddb62eff2bb881" providerId="LiveId" clId="{B4B95110-16A7-4DA7-8941-8ADA2482525C}" dt="2020-12-10T11:04:41.295" v="90" actId="26606"/>
          <ac:spMkLst>
            <pc:docMk/>
            <pc:sldMk cId="109857222" sldId="256"/>
            <ac:spMk id="78" creationId="{FFE24BB0-6C00-4CD0-B19A-F41513025703}"/>
          </ac:spMkLst>
        </pc:spChg>
        <pc:spChg chg="add del">
          <ac:chgData name="Karin Hool" userId="03ddb62eff2bb881" providerId="LiveId" clId="{B4B95110-16A7-4DA7-8941-8ADA2482525C}" dt="2020-12-10T11:04:41.295" v="90" actId="26606"/>
          <ac:spMkLst>
            <pc:docMk/>
            <pc:sldMk cId="109857222" sldId="256"/>
            <ac:spMk id="80" creationId="{045D7A58-411F-4E92-A78E-A6FEB18900BF}"/>
          </ac:spMkLst>
        </pc:spChg>
        <pc:grpChg chg="add del">
          <ac:chgData name="Karin Hool" userId="03ddb62eff2bb881" providerId="LiveId" clId="{B4B95110-16A7-4DA7-8941-8ADA2482525C}" dt="2020-12-10T11:04:59.226" v="92" actId="26606"/>
          <ac:grpSpMkLst>
            <pc:docMk/>
            <pc:sldMk cId="109857222" sldId="256"/>
            <ac:grpSpMk id="74" creationId="{BD44B13E-5D8C-4D46-917F-29A6AD815144}"/>
          </ac:grpSpMkLst>
        </pc:grpChg>
        <pc:grpChg chg="add del">
          <ac:chgData name="Karin Hool" userId="03ddb62eff2bb881" providerId="LiveId" clId="{B4B95110-16A7-4DA7-8941-8ADA2482525C}" dt="2020-12-10T11:04:59.226" v="92" actId="26606"/>
          <ac:grpSpMkLst>
            <pc:docMk/>
            <pc:sldMk cId="109857222" sldId="256"/>
            <ac:grpSpMk id="99" creationId="{8C09241C-06C0-415B-9FD0-B55B9A3A97AD}"/>
          </ac:grpSpMkLst>
        </pc:grpChg>
        <pc:picChg chg="add del mod ord">
          <ac:chgData name="Karin Hool" userId="03ddb62eff2bb881" providerId="LiveId" clId="{B4B95110-16A7-4DA7-8941-8ADA2482525C}" dt="2020-12-10T11:04:15.092" v="88" actId="478"/>
          <ac:picMkLst>
            <pc:docMk/>
            <pc:sldMk cId="109857222" sldId="256"/>
            <ac:picMk id="5" creationId="{642115A3-70DA-4B67-9465-5933863A6CC2}"/>
          </ac:picMkLst>
        </pc:picChg>
        <pc:picChg chg="add mod">
          <ac:chgData name="Karin Hool" userId="03ddb62eff2bb881" providerId="LiveId" clId="{B4B95110-16A7-4DA7-8941-8ADA2482525C}" dt="2020-12-11T13:35:06.017" v="1255" actId="26606"/>
          <ac:picMkLst>
            <pc:docMk/>
            <pc:sldMk cId="109857222" sldId="256"/>
            <ac:picMk id="6" creationId="{D47FC3F9-5969-451D-A63E-428612523AC3}"/>
          </ac:picMkLst>
        </pc:picChg>
        <pc:cxnChg chg="add del">
          <ac:chgData name="Karin Hool" userId="03ddb62eff2bb881" providerId="LiveId" clId="{B4B95110-16A7-4DA7-8941-8ADA2482525C}" dt="2020-12-10T11:01:52.560" v="78" actId="26606"/>
          <ac:cxnSpMkLst>
            <pc:docMk/>
            <pc:sldMk cId="109857222" sldId="256"/>
            <ac:cxnSpMk id="11" creationId="{BCDAEC91-5BCE-4B55-9CC0-43EF94CB734B}"/>
          </ac:cxnSpMkLst>
        </pc:cxnChg>
        <pc:cxnChg chg="add del">
          <ac:chgData name="Karin Hool" userId="03ddb62eff2bb881" providerId="LiveId" clId="{B4B95110-16A7-4DA7-8941-8ADA2482525C}" dt="2020-12-10T11:01:43.956" v="73" actId="26606"/>
          <ac:cxnSpMkLst>
            <pc:docMk/>
            <pc:sldMk cId="109857222" sldId="256"/>
            <ac:cxnSpMk id="37" creationId="{624D17C8-E9C2-48A4-AA36-D7048A6CCC41}"/>
          </ac:cxnSpMkLst>
        </pc:cxnChg>
      </pc:sldChg>
      <pc:sldChg chg="addSp delSp modSp new mod setBg modAnim">
        <pc:chgData name="Karin Hool" userId="03ddb62eff2bb881" providerId="LiveId" clId="{B4B95110-16A7-4DA7-8941-8ADA2482525C}" dt="2021-01-25T23:52:37.466" v="9371"/>
        <pc:sldMkLst>
          <pc:docMk/>
          <pc:sldMk cId="2185902611" sldId="257"/>
        </pc:sldMkLst>
        <pc:spChg chg="mod">
          <ac:chgData name="Karin Hool" userId="03ddb62eff2bb881" providerId="LiveId" clId="{B4B95110-16A7-4DA7-8941-8ADA2482525C}" dt="2020-12-11T21:51:48.222" v="7874" actId="120"/>
          <ac:spMkLst>
            <pc:docMk/>
            <pc:sldMk cId="2185902611" sldId="257"/>
            <ac:spMk id="2" creationId="{AB693133-10A1-48C8-8493-B819DB5EA230}"/>
          </ac:spMkLst>
        </pc:spChg>
        <pc:spChg chg="mod">
          <ac:chgData name="Karin Hool" userId="03ddb62eff2bb881" providerId="LiveId" clId="{B4B95110-16A7-4DA7-8941-8ADA2482525C}" dt="2021-01-25T21:50:14.023" v="8168" actId="313"/>
          <ac:spMkLst>
            <pc:docMk/>
            <pc:sldMk cId="2185902611" sldId="257"/>
            <ac:spMk id="3" creationId="{D62B625A-FDB2-4053-AA1C-7F852CEE0B5E}"/>
          </ac:spMkLst>
        </pc:spChg>
        <pc:spChg chg="add del">
          <ac:chgData name="Karin Hool" userId="03ddb62eff2bb881" providerId="LiveId" clId="{B4B95110-16A7-4DA7-8941-8ADA2482525C}" dt="2020-12-10T12:27:53.276" v="672" actId="26606"/>
          <ac:spMkLst>
            <pc:docMk/>
            <pc:sldMk cId="2185902611" sldId="257"/>
            <ac:spMk id="8" creationId="{7CB4857B-ED7C-444D-9F04-2F885114A1C2}"/>
          </ac:spMkLst>
        </pc:spChg>
        <pc:spChg chg="add del">
          <ac:chgData name="Karin Hool" userId="03ddb62eff2bb881" providerId="LiveId" clId="{B4B95110-16A7-4DA7-8941-8ADA2482525C}" dt="2020-12-10T12:27:53.276" v="672" actId="26606"/>
          <ac:spMkLst>
            <pc:docMk/>
            <pc:sldMk cId="2185902611" sldId="257"/>
            <ac:spMk id="10" creationId="{D18046FB-44EA-4FD8-A585-EA09A319B2D0}"/>
          </ac:spMkLst>
        </pc:spChg>
        <pc:spChg chg="add del">
          <ac:chgData name="Karin Hool" userId="03ddb62eff2bb881" providerId="LiveId" clId="{B4B95110-16A7-4DA7-8941-8ADA2482525C}" dt="2020-12-10T12:27:53.276" v="672" actId="26606"/>
          <ac:spMkLst>
            <pc:docMk/>
            <pc:sldMk cId="2185902611" sldId="257"/>
            <ac:spMk id="12" creationId="{479F5F2B-8B58-4140-AE6A-51F6C67B18D9}"/>
          </ac:spMkLst>
        </pc:spChg>
        <pc:spChg chg="add del">
          <ac:chgData name="Karin Hool" userId="03ddb62eff2bb881" providerId="LiveId" clId="{B4B95110-16A7-4DA7-8941-8ADA2482525C}" dt="2020-12-10T12:27:53.251" v="671" actId="26606"/>
          <ac:spMkLst>
            <pc:docMk/>
            <pc:sldMk cId="2185902611" sldId="257"/>
            <ac:spMk id="14" creationId="{F0BC1D9E-4401-4EC0-88FD-ED103CB570EA}"/>
          </ac:spMkLst>
        </pc:spChg>
        <pc:spChg chg="add del">
          <ac:chgData name="Karin Hool" userId="03ddb62eff2bb881" providerId="LiveId" clId="{B4B95110-16A7-4DA7-8941-8ADA2482525C}" dt="2020-12-10T12:27:53.251" v="671" actId="26606"/>
          <ac:spMkLst>
            <pc:docMk/>
            <pc:sldMk cId="2185902611" sldId="257"/>
            <ac:spMk id="15" creationId="{6200B311-3585-4069-AAC6-CD443FA5B8AD}"/>
          </ac:spMkLst>
        </pc:spChg>
        <pc:spChg chg="add del">
          <ac:chgData name="Karin Hool" userId="03ddb62eff2bb881" providerId="LiveId" clId="{B4B95110-16A7-4DA7-8941-8ADA2482525C}" dt="2020-12-10T12:27:53.251" v="671" actId="26606"/>
          <ac:spMkLst>
            <pc:docMk/>
            <pc:sldMk cId="2185902611" sldId="257"/>
            <ac:spMk id="16" creationId="{B0AAF7C9-094E-400C-A428-F6C2262F6527}"/>
          </ac:spMkLst>
        </pc:spChg>
        <pc:spChg chg="add del">
          <ac:chgData name="Karin Hool" userId="03ddb62eff2bb881" providerId="LiveId" clId="{B4B95110-16A7-4DA7-8941-8ADA2482525C}" dt="2020-12-10T11:25:16.630" v="669" actId="26606"/>
          <ac:spMkLst>
            <pc:docMk/>
            <pc:sldMk cId="2185902611" sldId="257"/>
            <ac:spMk id="17" creationId="{7CB4857B-ED7C-444D-9F04-2F885114A1C2}"/>
          </ac:spMkLst>
        </pc:spChg>
        <pc:spChg chg="add del">
          <ac:chgData name="Karin Hool" userId="03ddb62eff2bb881" providerId="LiveId" clId="{B4B95110-16A7-4DA7-8941-8ADA2482525C}" dt="2020-12-10T12:39:34.534" v="981" actId="26606"/>
          <ac:spMkLst>
            <pc:docMk/>
            <pc:sldMk cId="2185902611" sldId="257"/>
            <ac:spMk id="18" creationId="{7CB4857B-ED7C-444D-9F04-2F885114A1C2}"/>
          </ac:spMkLst>
        </pc:spChg>
        <pc:spChg chg="add del">
          <ac:chgData name="Karin Hool" userId="03ddb62eff2bb881" providerId="LiveId" clId="{B4B95110-16A7-4DA7-8941-8ADA2482525C}" dt="2020-12-10T11:25:16.630" v="669" actId="26606"/>
          <ac:spMkLst>
            <pc:docMk/>
            <pc:sldMk cId="2185902611" sldId="257"/>
            <ac:spMk id="19" creationId="{D18046FB-44EA-4FD8-A585-EA09A319B2D0}"/>
          </ac:spMkLst>
        </pc:spChg>
        <pc:spChg chg="add del">
          <ac:chgData name="Karin Hool" userId="03ddb62eff2bb881" providerId="LiveId" clId="{B4B95110-16A7-4DA7-8941-8ADA2482525C}" dt="2020-12-10T12:39:34.534" v="981" actId="26606"/>
          <ac:spMkLst>
            <pc:docMk/>
            <pc:sldMk cId="2185902611" sldId="257"/>
            <ac:spMk id="20" creationId="{D18046FB-44EA-4FD8-A585-EA09A319B2D0}"/>
          </ac:spMkLst>
        </pc:spChg>
        <pc:spChg chg="add del">
          <ac:chgData name="Karin Hool" userId="03ddb62eff2bb881" providerId="LiveId" clId="{B4B95110-16A7-4DA7-8941-8ADA2482525C}" dt="2020-12-10T11:25:16.630" v="669" actId="26606"/>
          <ac:spMkLst>
            <pc:docMk/>
            <pc:sldMk cId="2185902611" sldId="257"/>
            <ac:spMk id="21" creationId="{479F5F2B-8B58-4140-AE6A-51F6C67B18D9}"/>
          </ac:spMkLst>
        </pc:spChg>
        <pc:spChg chg="add del">
          <ac:chgData name="Karin Hool" userId="03ddb62eff2bb881" providerId="LiveId" clId="{B4B95110-16A7-4DA7-8941-8ADA2482525C}" dt="2020-12-10T12:39:34.534" v="981" actId="26606"/>
          <ac:spMkLst>
            <pc:docMk/>
            <pc:sldMk cId="2185902611" sldId="257"/>
            <ac:spMk id="22" creationId="{479F5F2B-8B58-4140-AE6A-51F6C67B18D9}"/>
          </ac:spMkLst>
        </pc:spChg>
        <pc:spChg chg="add del">
          <ac:chgData name="Karin Hool" userId="03ddb62eff2bb881" providerId="LiveId" clId="{B4B95110-16A7-4DA7-8941-8ADA2482525C}" dt="2020-12-11T14:02:51.611" v="2336" actId="26606"/>
          <ac:spMkLst>
            <pc:docMk/>
            <pc:sldMk cId="2185902611" sldId="257"/>
            <ac:spMk id="27" creationId="{D55CD764-972B-4CA5-A885-53E55C63E174}"/>
          </ac:spMkLst>
        </pc:spChg>
        <pc:spChg chg="add del">
          <ac:chgData name="Karin Hool" userId="03ddb62eff2bb881" providerId="LiveId" clId="{B4B95110-16A7-4DA7-8941-8ADA2482525C}" dt="2020-12-11T14:02:51.611" v="2336" actId="26606"/>
          <ac:spMkLst>
            <pc:docMk/>
            <pc:sldMk cId="2185902611" sldId="257"/>
            <ac:spMk id="29" creationId="{34165AB3-7006-4430-BCE3-25476BE13322}"/>
          </ac:spMkLst>
        </pc:spChg>
        <pc:spChg chg="add del">
          <ac:chgData name="Karin Hool" userId="03ddb62eff2bb881" providerId="LiveId" clId="{B4B95110-16A7-4DA7-8941-8ADA2482525C}" dt="2020-12-11T14:02:51.611" v="2336" actId="26606"/>
          <ac:spMkLst>
            <pc:docMk/>
            <pc:sldMk cId="2185902611" sldId="257"/>
            <ac:spMk id="53" creationId="{E3E51905-F374-4E1A-97CF-B741584B74D5}"/>
          </ac:spMkLst>
        </pc:spChg>
        <pc:spChg chg="add">
          <ac:chgData name="Karin Hool" userId="03ddb62eff2bb881" providerId="LiveId" clId="{B4B95110-16A7-4DA7-8941-8ADA2482525C}" dt="2020-12-11T14:02:51.611" v="2336" actId="26606"/>
          <ac:spMkLst>
            <pc:docMk/>
            <pc:sldMk cId="2185902611" sldId="257"/>
            <ac:spMk id="58" creationId="{7CB4857B-ED7C-444D-9F04-2F885114A1C2}"/>
          </ac:spMkLst>
        </pc:spChg>
        <pc:spChg chg="add">
          <ac:chgData name="Karin Hool" userId="03ddb62eff2bb881" providerId="LiveId" clId="{B4B95110-16A7-4DA7-8941-8ADA2482525C}" dt="2020-12-11T14:02:51.611" v="2336" actId="26606"/>
          <ac:spMkLst>
            <pc:docMk/>
            <pc:sldMk cId="2185902611" sldId="257"/>
            <ac:spMk id="60" creationId="{D18046FB-44EA-4FD8-A585-EA09A319B2D0}"/>
          </ac:spMkLst>
        </pc:spChg>
        <pc:spChg chg="add">
          <ac:chgData name="Karin Hool" userId="03ddb62eff2bb881" providerId="LiveId" clId="{B4B95110-16A7-4DA7-8941-8ADA2482525C}" dt="2020-12-11T14:02:51.611" v="2336" actId="26606"/>
          <ac:spMkLst>
            <pc:docMk/>
            <pc:sldMk cId="2185902611" sldId="257"/>
            <ac:spMk id="62" creationId="{479F5F2B-8B58-4140-AE6A-51F6C67B18D9}"/>
          </ac:spMkLst>
        </pc:spChg>
        <pc:grpChg chg="add del">
          <ac:chgData name="Karin Hool" userId="03ddb62eff2bb881" providerId="LiveId" clId="{B4B95110-16A7-4DA7-8941-8ADA2482525C}" dt="2020-12-11T14:02:51.611" v="2336" actId="26606"/>
          <ac:grpSpMkLst>
            <pc:docMk/>
            <pc:sldMk cId="2185902611" sldId="257"/>
            <ac:grpSpMk id="31" creationId="{C57F67D8-2BFF-4661-AFAF-E2CE8B7DCE81}"/>
          </ac:grpSpMkLst>
        </pc:grpChg>
      </pc:sldChg>
      <pc:sldChg chg="addSp delSp modSp new mod setBg modAnim setClrOvrMap">
        <pc:chgData name="Karin Hool" userId="03ddb62eff2bb881" providerId="LiveId" clId="{B4B95110-16A7-4DA7-8941-8ADA2482525C}" dt="2021-01-25T23:52:49.585" v="9372"/>
        <pc:sldMkLst>
          <pc:docMk/>
          <pc:sldMk cId="2109491721" sldId="258"/>
        </pc:sldMkLst>
        <pc:spChg chg="mod ord">
          <ac:chgData name="Karin Hool" userId="03ddb62eff2bb881" providerId="LiveId" clId="{B4B95110-16A7-4DA7-8941-8ADA2482525C}" dt="2020-12-11T22:02:40.846" v="7897" actId="26606"/>
          <ac:spMkLst>
            <pc:docMk/>
            <pc:sldMk cId="2109491721" sldId="258"/>
            <ac:spMk id="2" creationId="{2D96286F-3CA0-48DA-B74A-47102EEA3F5A}"/>
          </ac:spMkLst>
        </pc:spChg>
        <pc:spChg chg="mod">
          <ac:chgData name="Karin Hool" userId="03ddb62eff2bb881" providerId="LiveId" clId="{B4B95110-16A7-4DA7-8941-8ADA2482525C}" dt="2021-01-25T23:51:09.406" v="9367" actId="6549"/>
          <ac:spMkLst>
            <pc:docMk/>
            <pc:sldMk cId="2109491721" sldId="258"/>
            <ac:spMk id="3" creationId="{5E35639B-5FC0-47D0-A4D6-14C6D282B722}"/>
          </ac:spMkLst>
        </pc:spChg>
        <pc:spChg chg="add del">
          <ac:chgData name="Karin Hool" userId="03ddb62eff2bb881" providerId="LiveId" clId="{B4B95110-16A7-4DA7-8941-8ADA2482525C}" dt="2020-12-10T12:34:06.122" v="788" actId="26606"/>
          <ac:spMkLst>
            <pc:docMk/>
            <pc:sldMk cId="2109491721" sldId="258"/>
            <ac:spMk id="8" creationId="{7CB4857B-ED7C-444D-9F04-2F885114A1C2}"/>
          </ac:spMkLst>
        </pc:spChg>
        <pc:spChg chg="add del">
          <ac:chgData name="Karin Hool" userId="03ddb62eff2bb881" providerId="LiveId" clId="{B4B95110-16A7-4DA7-8941-8ADA2482525C}" dt="2020-12-10T12:34:06.122" v="788" actId="26606"/>
          <ac:spMkLst>
            <pc:docMk/>
            <pc:sldMk cId="2109491721" sldId="258"/>
            <ac:spMk id="10" creationId="{D18046FB-44EA-4FD8-A585-EA09A319B2D0}"/>
          </ac:spMkLst>
        </pc:spChg>
        <pc:spChg chg="add del">
          <ac:chgData name="Karin Hool" userId="03ddb62eff2bb881" providerId="LiveId" clId="{B4B95110-16A7-4DA7-8941-8ADA2482525C}" dt="2020-12-10T12:34:06.122" v="788" actId="26606"/>
          <ac:spMkLst>
            <pc:docMk/>
            <pc:sldMk cId="2109491721" sldId="258"/>
            <ac:spMk id="12" creationId="{479F5F2B-8B58-4140-AE6A-51F6C67B18D9}"/>
          </ac:spMkLst>
        </pc:spChg>
        <pc:spChg chg="add del">
          <ac:chgData name="Karin Hool" userId="03ddb62eff2bb881" providerId="LiveId" clId="{B4B95110-16A7-4DA7-8941-8ADA2482525C}" dt="2020-12-10T12:34:13.881" v="790" actId="26606"/>
          <ac:spMkLst>
            <pc:docMk/>
            <pc:sldMk cId="2109491721" sldId="258"/>
            <ac:spMk id="14" creationId="{934F1179-B481-4F9E-BCA3-AFB972070F83}"/>
          </ac:spMkLst>
        </pc:spChg>
        <pc:spChg chg="add del">
          <ac:chgData name="Karin Hool" userId="03ddb62eff2bb881" providerId="LiveId" clId="{B4B95110-16A7-4DA7-8941-8ADA2482525C}" dt="2020-12-10T12:34:13.881" v="790" actId="26606"/>
          <ac:spMkLst>
            <pc:docMk/>
            <pc:sldMk cId="2109491721" sldId="258"/>
            <ac:spMk id="15" creationId="{827DC2C4-B485-428A-BF4A-472D2967F47F}"/>
          </ac:spMkLst>
        </pc:spChg>
        <pc:spChg chg="add del">
          <ac:chgData name="Karin Hool" userId="03ddb62eff2bb881" providerId="LiveId" clId="{B4B95110-16A7-4DA7-8941-8ADA2482525C}" dt="2020-12-10T12:34:13.881" v="790" actId="26606"/>
          <ac:spMkLst>
            <pc:docMk/>
            <pc:sldMk cId="2109491721" sldId="258"/>
            <ac:spMk id="16" creationId="{EE04B5EB-F158-4507-90DD-BD23620C7CC9}"/>
          </ac:spMkLst>
        </pc:spChg>
        <pc:spChg chg="add del">
          <ac:chgData name="Karin Hool" userId="03ddb62eff2bb881" providerId="LiveId" clId="{B4B95110-16A7-4DA7-8941-8ADA2482525C}" dt="2020-12-10T12:34:38.852" v="792" actId="26606"/>
          <ac:spMkLst>
            <pc:docMk/>
            <pc:sldMk cId="2109491721" sldId="258"/>
            <ac:spMk id="18" creationId="{179F7551-E956-43CB-8F36-268A5DA443BE}"/>
          </ac:spMkLst>
        </pc:spChg>
        <pc:spChg chg="add del">
          <ac:chgData name="Karin Hool" userId="03ddb62eff2bb881" providerId="LiveId" clId="{B4B95110-16A7-4DA7-8941-8ADA2482525C}" dt="2020-12-10T12:34:38.852" v="792" actId="26606"/>
          <ac:spMkLst>
            <pc:docMk/>
            <pc:sldMk cId="2109491721" sldId="258"/>
            <ac:spMk id="19" creationId="{80677D43-DB57-4254-BD60-C0C10917DBC4}"/>
          </ac:spMkLst>
        </pc:spChg>
        <pc:spChg chg="add del">
          <ac:chgData name="Karin Hool" userId="03ddb62eff2bb881" providerId="LiveId" clId="{B4B95110-16A7-4DA7-8941-8ADA2482525C}" dt="2020-12-10T12:34:38.852" v="792" actId="26606"/>
          <ac:spMkLst>
            <pc:docMk/>
            <pc:sldMk cId="2109491721" sldId="258"/>
            <ac:spMk id="20" creationId="{DF0924E5-8F0D-47CB-B59E-155AFCF8C3CB}"/>
          </ac:spMkLst>
        </pc:spChg>
        <pc:spChg chg="add del">
          <ac:chgData name="Karin Hool" userId="03ddb62eff2bb881" providerId="LiveId" clId="{B4B95110-16A7-4DA7-8941-8ADA2482525C}" dt="2020-12-10T12:34:43.346" v="794" actId="26606"/>
          <ac:spMkLst>
            <pc:docMk/>
            <pc:sldMk cId="2109491721" sldId="258"/>
            <ac:spMk id="25" creationId="{73A25D70-4A55-4F72-B9C5-A69CDBF4DB42}"/>
          </ac:spMkLst>
        </pc:spChg>
        <pc:spChg chg="add del">
          <ac:chgData name="Karin Hool" userId="03ddb62eff2bb881" providerId="LiveId" clId="{B4B95110-16A7-4DA7-8941-8ADA2482525C}" dt="2020-12-10T12:34:43.346" v="794" actId="26606"/>
          <ac:spMkLst>
            <pc:docMk/>
            <pc:sldMk cId="2109491721" sldId="258"/>
            <ac:spMk id="26" creationId="{54957100-6D8B-4161-9F2F-C0A949EC84C4}"/>
          </ac:spMkLst>
        </pc:spChg>
        <pc:spChg chg="add del">
          <ac:chgData name="Karin Hool" userId="03ddb62eff2bb881" providerId="LiveId" clId="{B4B95110-16A7-4DA7-8941-8ADA2482525C}" dt="2020-12-10T12:34:43.346" v="794" actId="26606"/>
          <ac:spMkLst>
            <pc:docMk/>
            <pc:sldMk cId="2109491721" sldId="258"/>
            <ac:spMk id="27" creationId="{0BD8B065-EE51-4AE2-A94C-86249998FD7B}"/>
          </ac:spMkLst>
        </pc:spChg>
        <pc:spChg chg="add del">
          <ac:chgData name="Karin Hool" userId="03ddb62eff2bb881" providerId="LiveId" clId="{B4B95110-16A7-4DA7-8941-8ADA2482525C}" dt="2020-12-10T12:34:46.757" v="796" actId="26606"/>
          <ac:spMkLst>
            <pc:docMk/>
            <pc:sldMk cId="2109491721" sldId="258"/>
            <ac:spMk id="34" creationId="{DA3C47C2-33A2-44B2-BEAB-FEB679075C24}"/>
          </ac:spMkLst>
        </pc:spChg>
        <pc:spChg chg="add del">
          <ac:chgData name="Karin Hool" userId="03ddb62eff2bb881" providerId="LiveId" clId="{B4B95110-16A7-4DA7-8941-8ADA2482525C}" dt="2020-12-10T12:34:46.757" v="796" actId="26606"/>
          <ac:spMkLst>
            <pc:docMk/>
            <pc:sldMk cId="2109491721" sldId="258"/>
            <ac:spMk id="35" creationId="{AD182BA8-54AD-4D9F-8264-B0FA8BB47D7C}"/>
          </ac:spMkLst>
        </pc:spChg>
        <pc:spChg chg="add del">
          <ac:chgData name="Karin Hool" userId="03ddb62eff2bb881" providerId="LiveId" clId="{B4B95110-16A7-4DA7-8941-8ADA2482525C}" dt="2020-12-10T12:34:46.757" v="796" actId="26606"/>
          <ac:spMkLst>
            <pc:docMk/>
            <pc:sldMk cId="2109491721" sldId="258"/>
            <ac:spMk id="36" creationId="{4ED83379-0499-45E1-AB78-6AA230F96442}"/>
          </ac:spMkLst>
        </pc:spChg>
        <pc:spChg chg="add del">
          <ac:chgData name="Karin Hool" userId="03ddb62eff2bb881" providerId="LiveId" clId="{B4B95110-16A7-4DA7-8941-8ADA2482525C}" dt="2020-12-10T12:34:50.939" v="798" actId="26606"/>
          <ac:spMkLst>
            <pc:docMk/>
            <pc:sldMk cId="2109491721" sldId="258"/>
            <ac:spMk id="38" creationId="{F0BC1D9E-4401-4EC0-88FD-ED103CB570EA}"/>
          </ac:spMkLst>
        </pc:spChg>
        <pc:spChg chg="add del">
          <ac:chgData name="Karin Hool" userId="03ddb62eff2bb881" providerId="LiveId" clId="{B4B95110-16A7-4DA7-8941-8ADA2482525C}" dt="2020-12-10T12:34:50.939" v="798" actId="26606"/>
          <ac:spMkLst>
            <pc:docMk/>
            <pc:sldMk cId="2109491721" sldId="258"/>
            <ac:spMk id="39" creationId="{6200B311-3585-4069-AAC6-CD443FA5B8AD}"/>
          </ac:spMkLst>
        </pc:spChg>
        <pc:spChg chg="add del">
          <ac:chgData name="Karin Hool" userId="03ddb62eff2bb881" providerId="LiveId" clId="{B4B95110-16A7-4DA7-8941-8ADA2482525C}" dt="2020-12-10T12:34:50.939" v="798" actId="26606"/>
          <ac:spMkLst>
            <pc:docMk/>
            <pc:sldMk cId="2109491721" sldId="258"/>
            <ac:spMk id="40" creationId="{B0AAF7C9-094E-400C-A428-F6C2262F6527}"/>
          </ac:spMkLst>
        </pc:spChg>
        <pc:spChg chg="add del">
          <ac:chgData name="Karin Hool" userId="03ddb62eff2bb881" providerId="LiveId" clId="{B4B95110-16A7-4DA7-8941-8ADA2482525C}" dt="2020-12-10T12:35:07.267" v="804" actId="26606"/>
          <ac:spMkLst>
            <pc:docMk/>
            <pc:sldMk cId="2109491721" sldId="258"/>
            <ac:spMk id="42" creationId="{7CB4857B-ED7C-444D-9F04-2F885114A1C2}"/>
          </ac:spMkLst>
        </pc:spChg>
        <pc:spChg chg="add del">
          <ac:chgData name="Karin Hool" userId="03ddb62eff2bb881" providerId="LiveId" clId="{B4B95110-16A7-4DA7-8941-8ADA2482525C}" dt="2020-12-10T12:35:07.267" v="804" actId="26606"/>
          <ac:spMkLst>
            <pc:docMk/>
            <pc:sldMk cId="2109491721" sldId="258"/>
            <ac:spMk id="43" creationId="{D18046FB-44EA-4FD8-A585-EA09A319B2D0}"/>
          </ac:spMkLst>
        </pc:spChg>
        <pc:spChg chg="add del">
          <ac:chgData name="Karin Hool" userId="03ddb62eff2bb881" providerId="LiveId" clId="{B4B95110-16A7-4DA7-8941-8ADA2482525C}" dt="2020-12-10T12:35:07.267" v="804" actId="26606"/>
          <ac:spMkLst>
            <pc:docMk/>
            <pc:sldMk cId="2109491721" sldId="258"/>
            <ac:spMk id="44" creationId="{479F5F2B-8B58-4140-AE6A-51F6C67B18D9}"/>
          </ac:spMkLst>
        </pc:spChg>
        <pc:spChg chg="add del">
          <ac:chgData name="Karin Hool" userId="03ddb62eff2bb881" providerId="LiveId" clId="{B4B95110-16A7-4DA7-8941-8ADA2482525C}" dt="2020-12-11T14:04:30.686" v="2355" actId="26606"/>
          <ac:spMkLst>
            <pc:docMk/>
            <pc:sldMk cId="2109491721" sldId="258"/>
            <ac:spMk id="49" creationId="{7CB4857B-ED7C-444D-9F04-2F885114A1C2}"/>
          </ac:spMkLst>
        </pc:spChg>
        <pc:spChg chg="add del">
          <ac:chgData name="Karin Hool" userId="03ddb62eff2bb881" providerId="LiveId" clId="{B4B95110-16A7-4DA7-8941-8ADA2482525C}" dt="2020-12-10T12:35:07.257" v="803" actId="26606"/>
          <ac:spMkLst>
            <pc:docMk/>
            <pc:sldMk cId="2109491721" sldId="258"/>
            <ac:spMk id="50" creationId="{5EB73228-F09B-409F-9EC1-7E853C4F5B43}"/>
          </ac:spMkLst>
        </pc:spChg>
        <pc:spChg chg="add del">
          <ac:chgData name="Karin Hool" userId="03ddb62eff2bb881" providerId="LiveId" clId="{B4B95110-16A7-4DA7-8941-8ADA2482525C}" dt="2020-12-11T14:04:30.686" v="2355" actId="26606"/>
          <ac:spMkLst>
            <pc:docMk/>
            <pc:sldMk cId="2109491721" sldId="258"/>
            <ac:spMk id="51" creationId="{D18046FB-44EA-4FD8-A585-EA09A319B2D0}"/>
          </ac:spMkLst>
        </pc:spChg>
        <pc:spChg chg="add del">
          <ac:chgData name="Karin Hool" userId="03ddb62eff2bb881" providerId="LiveId" clId="{B4B95110-16A7-4DA7-8941-8ADA2482525C}" dt="2020-12-10T12:35:07.257" v="803" actId="26606"/>
          <ac:spMkLst>
            <pc:docMk/>
            <pc:sldMk cId="2109491721" sldId="258"/>
            <ac:spMk id="52" creationId="{3150A4AE-7BE7-480D-BD8C-3951E6479910}"/>
          </ac:spMkLst>
        </pc:spChg>
        <pc:spChg chg="add del">
          <ac:chgData name="Karin Hool" userId="03ddb62eff2bb881" providerId="LiveId" clId="{B4B95110-16A7-4DA7-8941-8ADA2482525C}" dt="2020-12-11T14:04:30.686" v="2355" actId="26606"/>
          <ac:spMkLst>
            <pc:docMk/>
            <pc:sldMk cId="2109491721" sldId="258"/>
            <ac:spMk id="53" creationId="{479F5F2B-8B58-4140-AE6A-51F6C67B18D9}"/>
          </ac:spMkLst>
        </pc:spChg>
        <pc:spChg chg="add del">
          <ac:chgData name="Karin Hool" userId="03ddb62eff2bb881" providerId="LiveId" clId="{B4B95110-16A7-4DA7-8941-8ADA2482525C}" dt="2020-12-11T14:26:02.673" v="2722" actId="26606"/>
          <ac:spMkLst>
            <pc:docMk/>
            <pc:sldMk cId="2109491721" sldId="258"/>
            <ac:spMk id="58" creationId="{F0BC1D9E-4401-4EC0-88FD-ED103CB570EA}"/>
          </ac:spMkLst>
        </pc:spChg>
        <pc:spChg chg="add del">
          <ac:chgData name="Karin Hool" userId="03ddb62eff2bb881" providerId="LiveId" clId="{B4B95110-16A7-4DA7-8941-8ADA2482525C}" dt="2020-12-11T14:26:02.673" v="2722" actId="26606"/>
          <ac:spMkLst>
            <pc:docMk/>
            <pc:sldMk cId="2109491721" sldId="258"/>
            <ac:spMk id="60" creationId="{6200B311-3585-4069-AAC6-CD443FA5B8AD}"/>
          </ac:spMkLst>
        </pc:spChg>
        <pc:spChg chg="add del">
          <ac:chgData name="Karin Hool" userId="03ddb62eff2bb881" providerId="LiveId" clId="{B4B95110-16A7-4DA7-8941-8ADA2482525C}" dt="2020-12-11T14:26:02.673" v="2722" actId="26606"/>
          <ac:spMkLst>
            <pc:docMk/>
            <pc:sldMk cId="2109491721" sldId="258"/>
            <ac:spMk id="62" creationId="{B0AAF7C9-094E-400C-A428-F6C2262F6527}"/>
          </ac:spMkLst>
        </pc:spChg>
        <pc:spChg chg="add del">
          <ac:chgData name="Karin Hool" userId="03ddb62eff2bb881" providerId="LiveId" clId="{B4B95110-16A7-4DA7-8941-8ADA2482525C}" dt="2020-12-11T16:35:58.865" v="5856" actId="26606"/>
          <ac:spMkLst>
            <pc:docMk/>
            <pc:sldMk cId="2109491721" sldId="258"/>
            <ac:spMk id="67" creationId="{081EA652-8C6A-4E69-BEB9-170809474553}"/>
          </ac:spMkLst>
        </pc:spChg>
        <pc:spChg chg="add del">
          <ac:chgData name="Karin Hool" userId="03ddb62eff2bb881" providerId="LiveId" clId="{B4B95110-16A7-4DA7-8941-8ADA2482525C}" dt="2020-12-11T16:35:58.865" v="5856" actId="26606"/>
          <ac:spMkLst>
            <pc:docMk/>
            <pc:sldMk cId="2109491721" sldId="258"/>
            <ac:spMk id="69" creationId="{5298780A-33B9-4EA2-8F67-DE68AD62841B}"/>
          </ac:spMkLst>
        </pc:spChg>
        <pc:spChg chg="add del">
          <ac:chgData name="Karin Hool" userId="03ddb62eff2bb881" providerId="LiveId" clId="{B4B95110-16A7-4DA7-8941-8ADA2482525C}" dt="2020-12-11T16:35:58.865" v="5856" actId="26606"/>
          <ac:spMkLst>
            <pc:docMk/>
            <pc:sldMk cId="2109491721" sldId="258"/>
            <ac:spMk id="71" creationId="{7F488E8B-4E1E-4402-8935-D4E6C02615C7}"/>
          </ac:spMkLst>
        </pc:spChg>
        <pc:spChg chg="add del">
          <ac:chgData name="Karin Hool" userId="03ddb62eff2bb881" providerId="LiveId" clId="{B4B95110-16A7-4DA7-8941-8ADA2482525C}" dt="2020-12-11T16:37:18.831" v="5868" actId="26606"/>
          <ac:spMkLst>
            <pc:docMk/>
            <pc:sldMk cId="2109491721" sldId="258"/>
            <ac:spMk id="78" creationId="{081EA652-8C6A-4E69-BEB9-170809474553}"/>
          </ac:spMkLst>
        </pc:spChg>
        <pc:spChg chg="add del">
          <ac:chgData name="Karin Hool" userId="03ddb62eff2bb881" providerId="LiveId" clId="{B4B95110-16A7-4DA7-8941-8ADA2482525C}" dt="2020-12-11T16:37:18.831" v="5868" actId="26606"/>
          <ac:spMkLst>
            <pc:docMk/>
            <pc:sldMk cId="2109491721" sldId="258"/>
            <ac:spMk id="80" creationId="{5298780A-33B9-4EA2-8F67-DE68AD62841B}"/>
          </ac:spMkLst>
        </pc:spChg>
        <pc:spChg chg="add del">
          <ac:chgData name="Karin Hool" userId="03ddb62eff2bb881" providerId="LiveId" clId="{B4B95110-16A7-4DA7-8941-8ADA2482525C}" dt="2020-12-11T16:37:18.831" v="5868" actId="26606"/>
          <ac:spMkLst>
            <pc:docMk/>
            <pc:sldMk cId="2109491721" sldId="258"/>
            <ac:spMk id="82" creationId="{7F488E8B-4E1E-4402-8935-D4E6C02615C7}"/>
          </ac:spMkLst>
        </pc:spChg>
        <pc:spChg chg="add del">
          <ac:chgData name="Karin Hool" userId="03ddb62eff2bb881" providerId="LiveId" clId="{B4B95110-16A7-4DA7-8941-8ADA2482525C}" dt="2020-12-11T22:02:40.846" v="7897" actId="26606"/>
          <ac:spMkLst>
            <pc:docMk/>
            <pc:sldMk cId="2109491721" sldId="258"/>
            <ac:spMk id="83" creationId="{081EA652-8C6A-4E69-BEB9-170809474553}"/>
          </ac:spMkLst>
        </pc:spChg>
        <pc:spChg chg="add del">
          <ac:chgData name="Karin Hool" userId="03ddb62eff2bb881" providerId="LiveId" clId="{B4B95110-16A7-4DA7-8941-8ADA2482525C}" dt="2020-12-11T22:02:40.846" v="7897" actId="26606"/>
          <ac:spMkLst>
            <pc:docMk/>
            <pc:sldMk cId="2109491721" sldId="258"/>
            <ac:spMk id="85" creationId="{A4026A73-1F7F-49F2-B319-8CA3B3D53269}"/>
          </ac:spMkLst>
        </pc:spChg>
        <pc:spChg chg="add del">
          <ac:chgData name="Karin Hool" userId="03ddb62eff2bb881" providerId="LiveId" clId="{B4B95110-16A7-4DA7-8941-8ADA2482525C}" dt="2020-12-11T22:02:40.846" v="7897" actId="26606"/>
          <ac:spMkLst>
            <pc:docMk/>
            <pc:sldMk cId="2109491721" sldId="258"/>
            <ac:spMk id="87" creationId="{5298780A-33B9-4EA2-8F67-DE68AD62841B}"/>
          </ac:spMkLst>
        </pc:spChg>
        <pc:spChg chg="add del">
          <ac:chgData name="Karin Hool" userId="03ddb62eff2bb881" providerId="LiveId" clId="{B4B95110-16A7-4DA7-8941-8ADA2482525C}" dt="2020-12-11T16:36:56.443" v="5861" actId="26606"/>
          <ac:spMkLst>
            <pc:docMk/>
            <pc:sldMk cId="2109491721" sldId="258"/>
            <ac:spMk id="89" creationId="{081EA652-8C6A-4E69-BEB9-170809474553}"/>
          </ac:spMkLst>
        </pc:spChg>
        <pc:spChg chg="add del">
          <ac:chgData name="Karin Hool" userId="03ddb62eff2bb881" providerId="LiveId" clId="{B4B95110-16A7-4DA7-8941-8ADA2482525C}" dt="2020-12-11T16:36:56.443" v="5861" actId="26606"/>
          <ac:spMkLst>
            <pc:docMk/>
            <pc:sldMk cId="2109491721" sldId="258"/>
            <ac:spMk id="91" creationId="{A4026A73-1F7F-49F2-B319-8CA3B3D53269}"/>
          </ac:spMkLst>
        </pc:spChg>
        <pc:spChg chg="add del">
          <ac:chgData name="Karin Hool" userId="03ddb62eff2bb881" providerId="LiveId" clId="{B4B95110-16A7-4DA7-8941-8ADA2482525C}" dt="2020-12-11T16:36:56.443" v="5861" actId="26606"/>
          <ac:spMkLst>
            <pc:docMk/>
            <pc:sldMk cId="2109491721" sldId="258"/>
            <ac:spMk id="93" creationId="{5298780A-33B9-4EA2-8F67-DE68AD62841B}"/>
          </ac:spMkLst>
        </pc:spChg>
        <pc:spChg chg="add del">
          <ac:chgData name="Karin Hool" userId="03ddb62eff2bb881" providerId="LiveId" clId="{B4B95110-16A7-4DA7-8941-8ADA2482525C}" dt="2020-12-11T16:36:56.443" v="5861" actId="26606"/>
          <ac:spMkLst>
            <pc:docMk/>
            <pc:sldMk cId="2109491721" sldId="258"/>
            <ac:spMk id="95" creationId="{7F488E8B-4E1E-4402-8935-D4E6C02615C7}"/>
          </ac:spMkLst>
        </pc:spChg>
        <pc:spChg chg="add del">
          <ac:chgData name="Karin Hool" userId="03ddb62eff2bb881" providerId="LiveId" clId="{B4B95110-16A7-4DA7-8941-8ADA2482525C}" dt="2020-12-11T16:37:07.652" v="5863" actId="26606"/>
          <ac:spMkLst>
            <pc:docMk/>
            <pc:sldMk cId="2109491721" sldId="258"/>
            <ac:spMk id="99" creationId="{081EA652-8C6A-4E69-BEB9-170809474553}"/>
          </ac:spMkLst>
        </pc:spChg>
        <pc:spChg chg="add del">
          <ac:chgData name="Karin Hool" userId="03ddb62eff2bb881" providerId="LiveId" clId="{B4B95110-16A7-4DA7-8941-8ADA2482525C}" dt="2020-12-11T16:37:07.652" v="5863" actId="26606"/>
          <ac:spMkLst>
            <pc:docMk/>
            <pc:sldMk cId="2109491721" sldId="258"/>
            <ac:spMk id="100" creationId="{F474090D-CD95-4B41-BE3D-6596953D322D}"/>
          </ac:spMkLst>
        </pc:spChg>
        <pc:spChg chg="add del">
          <ac:chgData name="Karin Hool" userId="03ddb62eff2bb881" providerId="LiveId" clId="{B4B95110-16A7-4DA7-8941-8ADA2482525C}" dt="2020-12-11T16:37:07.652" v="5863" actId="26606"/>
          <ac:spMkLst>
            <pc:docMk/>
            <pc:sldMk cId="2109491721" sldId="258"/>
            <ac:spMk id="101" creationId="{5298780A-33B9-4EA2-8F67-DE68AD62841B}"/>
          </ac:spMkLst>
        </pc:spChg>
        <pc:spChg chg="add del">
          <ac:chgData name="Karin Hool" userId="03ddb62eff2bb881" providerId="LiveId" clId="{B4B95110-16A7-4DA7-8941-8ADA2482525C}" dt="2020-12-11T16:37:07.652" v="5863" actId="26606"/>
          <ac:spMkLst>
            <pc:docMk/>
            <pc:sldMk cId="2109491721" sldId="258"/>
            <ac:spMk id="102" creationId="{B8F3E811-B104-4DFF-951A-008C860FF1D2}"/>
          </ac:spMkLst>
        </pc:spChg>
        <pc:spChg chg="add del">
          <ac:chgData name="Karin Hool" userId="03ddb62eff2bb881" providerId="LiveId" clId="{B4B95110-16A7-4DA7-8941-8ADA2482525C}" dt="2020-12-11T16:37:13.554" v="5865" actId="26606"/>
          <ac:spMkLst>
            <pc:docMk/>
            <pc:sldMk cId="2109491721" sldId="258"/>
            <ac:spMk id="104" creationId="{081EA652-8C6A-4E69-BEB9-170809474553}"/>
          </ac:spMkLst>
        </pc:spChg>
        <pc:spChg chg="add del">
          <ac:chgData name="Karin Hool" userId="03ddb62eff2bb881" providerId="LiveId" clId="{B4B95110-16A7-4DA7-8941-8ADA2482525C}" dt="2020-12-11T16:37:13.554" v="5865" actId="26606"/>
          <ac:spMkLst>
            <pc:docMk/>
            <pc:sldMk cId="2109491721" sldId="258"/>
            <ac:spMk id="105" creationId="{10B777DF-F6A2-4D53-B6F0-D9700609EE79}"/>
          </ac:spMkLst>
        </pc:spChg>
        <pc:spChg chg="add del">
          <ac:chgData name="Karin Hool" userId="03ddb62eff2bb881" providerId="LiveId" clId="{B4B95110-16A7-4DA7-8941-8ADA2482525C}" dt="2020-12-11T16:37:13.554" v="5865" actId="26606"/>
          <ac:spMkLst>
            <pc:docMk/>
            <pc:sldMk cId="2109491721" sldId="258"/>
            <ac:spMk id="106" creationId="{5298780A-33B9-4EA2-8F67-DE68AD62841B}"/>
          </ac:spMkLst>
        </pc:spChg>
        <pc:spChg chg="add del">
          <ac:chgData name="Karin Hool" userId="03ddb62eff2bb881" providerId="LiveId" clId="{B4B95110-16A7-4DA7-8941-8ADA2482525C}" dt="2020-12-11T16:37:13.554" v="5865" actId="26606"/>
          <ac:spMkLst>
            <pc:docMk/>
            <pc:sldMk cId="2109491721" sldId="258"/>
            <ac:spMk id="107" creationId="{7F488E8B-4E1E-4402-8935-D4E6C02615C7}"/>
          </ac:spMkLst>
        </pc:spChg>
        <pc:spChg chg="add del">
          <ac:chgData name="Karin Hool" userId="03ddb62eff2bb881" providerId="LiveId" clId="{B4B95110-16A7-4DA7-8941-8ADA2482525C}" dt="2020-12-11T16:37:18.821" v="5867" actId="26606"/>
          <ac:spMkLst>
            <pc:docMk/>
            <pc:sldMk cId="2109491721" sldId="258"/>
            <ac:spMk id="109" creationId="{081EA652-8C6A-4E69-BEB9-170809474553}"/>
          </ac:spMkLst>
        </pc:spChg>
        <pc:spChg chg="add del">
          <ac:chgData name="Karin Hool" userId="03ddb62eff2bb881" providerId="LiveId" clId="{B4B95110-16A7-4DA7-8941-8ADA2482525C}" dt="2020-12-11T16:37:18.821" v="5867" actId="26606"/>
          <ac:spMkLst>
            <pc:docMk/>
            <pc:sldMk cId="2109491721" sldId="258"/>
            <ac:spMk id="110" creationId="{A4026A73-1F7F-49F2-B319-8CA3B3D53269}"/>
          </ac:spMkLst>
        </pc:spChg>
        <pc:spChg chg="add del">
          <ac:chgData name="Karin Hool" userId="03ddb62eff2bb881" providerId="LiveId" clId="{B4B95110-16A7-4DA7-8941-8ADA2482525C}" dt="2020-12-11T16:37:18.821" v="5867" actId="26606"/>
          <ac:spMkLst>
            <pc:docMk/>
            <pc:sldMk cId="2109491721" sldId="258"/>
            <ac:spMk id="111" creationId="{5298780A-33B9-4EA2-8F67-DE68AD62841B}"/>
          </ac:spMkLst>
        </pc:spChg>
        <pc:spChg chg="add del">
          <ac:chgData name="Karin Hool" userId="03ddb62eff2bb881" providerId="LiveId" clId="{B4B95110-16A7-4DA7-8941-8ADA2482525C}" dt="2020-12-11T16:37:18.821" v="5867" actId="26606"/>
          <ac:spMkLst>
            <pc:docMk/>
            <pc:sldMk cId="2109491721" sldId="258"/>
            <ac:spMk id="112" creationId="{7F488E8B-4E1E-4402-8935-D4E6C02615C7}"/>
          </ac:spMkLst>
        </pc:spChg>
        <pc:spChg chg="add del">
          <ac:chgData name="Karin Hool" userId="03ddb62eff2bb881" providerId="LiveId" clId="{B4B95110-16A7-4DA7-8941-8ADA2482525C}" dt="2020-12-11T16:37:27.797" v="5870" actId="26606"/>
          <ac:spMkLst>
            <pc:docMk/>
            <pc:sldMk cId="2109491721" sldId="258"/>
            <ac:spMk id="115" creationId="{081EA652-8C6A-4E69-BEB9-170809474553}"/>
          </ac:spMkLst>
        </pc:spChg>
        <pc:spChg chg="add del">
          <ac:chgData name="Karin Hool" userId="03ddb62eff2bb881" providerId="LiveId" clId="{B4B95110-16A7-4DA7-8941-8ADA2482525C}" dt="2020-12-11T16:37:27.797" v="5870" actId="26606"/>
          <ac:spMkLst>
            <pc:docMk/>
            <pc:sldMk cId="2109491721" sldId="258"/>
            <ac:spMk id="116" creationId="{10B777DF-F6A2-4D53-B6F0-D9700609EE79}"/>
          </ac:spMkLst>
        </pc:spChg>
        <pc:spChg chg="add del">
          <ac:chgData name="Karin Hool" userId="03ddb62eff2bb881" providerId="LiveId" clId="{B4B95110-16A7-4DA7-8941-8ADA2482525C}" dt="2020-12-11T16:37:27.797" v="5870" actId="26606"/>
          <ac:spMkLst>
            <pc:docMk/>
            <pc:sldMk cId="2109491721" sldId="258"/>
            <ac:spMk id="117" creationId="{5298780A-33B9-4EA2-8F67-DE68AD62841B}"/>
          </ac:spMkLst>
        </pc:spChg>
        <pc:spChg chg="add del">
          <ac:chgData name="Karin Hool" userId="03ddb62eff2bb881" providerId="LiveId" clId="{B4B95110-16A7-4DA7-8941-8ADA2482525C}" dt="2020-12-11T16:37:27.797" v="5870" actId="26606"/>
          <ac:spMkLst>
            <pc:docMk/>
            <pc:sldMk cId="2109491721" sldId="258"/>
            <ac:spMk id="118" creationId="{7F488E8B-4E1E-4402-8935-D4E6C02615C7}"/>
          </ac:spMkLst>
        </pc:spChg>
        <pc:spChg chg="add del">
          <ac:chgData name="Karin Hool" userId="03ddb62eff2bb881" providerId="LiveId" clId="{B4B95110-16A7-4DA7-8941-8ADA2482525C}" dt="2020-12-11T20:44:17.771" v="6535" actId="26606"/>
          <ac:spMkLst>
            <pc:docMk/>
            <pc:sldMk cId="2109491721" sldId="258"/>
            <ac:spMk id="123" creationId="{081EA652-8C6A-4E69-BEB9-170809474553}"/>
          </ac:spMkLst>
        </pc:spChg>
        <pc:spChg chg="add del">
          <ac:chgData name="Karin Hool" userId="03ddb62eff2bb881" providerId="LiveId" clId="{B4B95110-16A7-4DA7-8941-8ADA2482525C}" dt="2020-12-11T20:44:17.771" v="6535" actId="26606"/>
          <ac:spMkLst>
            <pc:docMk/>
            <pc:sldMk cId="2109491721" sldId="258"/>
            <ac:spMk id="125" creationId="{A4026A73-1F7F-49F2-B319-8CA3B3D53269}"/>
          </ac:spMkLst>
        </pc:spChg>
        <pc:spChg chg="add del">
          <ac:chgData name="Karin Hool" userId="03ddb62eff2bb881" providerId="LiveId" clId="{B4B95110-16A7-4DA7-8941-8ADA2482525C}" dt="2020-12-11T20:44:17.771" v="6535" actId="26606"/>
          <ac:spMkLst>
            <pc:docMk/>
            <pc:sldMk cId="2109491721" sldId="258"/>
            <ac:spMk id="127" creationId="{5298780A-33B9-4EA2-8F67-DE68AD62841B}"/>
          </ac:spMkLst>
        </pc:spChg>
        <pc:spChg chg="add del">
          <ac:chgData name="Karin Hool" userId="03ddb62eff2bb881" providerId="LiveId" clId="{B4B95110-16A7-4DA7-8941-8ADA2482525C}" dt="2020-12-11T20:44:17.771" v="6535" actId="26606"/>
          <ac:spMkLst>
            <pc:docMk/>
            <pc:sldMk cId="2109491721" sldId="258"/>
            <ac:spMk id="129" creationId="{7F488E8B-4E1E-4402-8935-D4E6C02615C7}"/>
          </ac:spMkLst>
        </pc:spChg>
        <pc:spChg chg="add del">
          <ac:chgData name="Karin Hool" userId="03ddb62eff2bb881" providerId="LiveId" clId="{B4B95110-16A7-4DA7-8941-8ADA2482525C}" dt="2020-12-11T22:00:15.654" v="7883" actId="26606"/>
          <ac:spMkLst>
            <pc:docMk/>
            <pc:sldMk cId="2109491721" sldId="258"/>
            <ac:spMk id="136" creationId="{081EA652-8C6A-4E69-BEB9-170809474553}"/>
          </ac:spMkLst>
        </pc:spChg>
        <pc:spChg chg="add del">
          <ac:chgData name="Karin Hool" userId="03ddb62eff2bb881" providerId="LiveId" clId="{B4B95110-16A7-4DA7-8941-8ADA2482525C}" dt="2020-12-11T22:00:15.654" v="7883" actId="26606"/>
          <ac:spMkLst>
            <pc:docMk/>
            <pc:sldMk cId="2109491721" sldId="258"/>
            <ac:spMk id="138" creationId="{5298780A-33B9-4EA2-8F67-DE68AD62841B}"/>
          </ac:spMkLst>
        </pc:spChg>
        <pc:spChg chg="add del">
          <ac:chgData name="Karin Hool" userId="03ddb62eff2bb881" providerId="LiveId" clId="{B4B95110-16A7-4DA7-8941-8ADA2482525C}" dt="2020-12-11T22:00:15.654" v="7883" actId="26606"/>
          <ac:spMkLst>
            <pc:docMk/>
            <pc:sldMk cId="2109491721" sldId="258"/>
            <ac:spMk id="140" creationId="{7F488E8B-4E1E-4402-8935-D4E6C02615C7}"/>
          </ac:spMkLst>
        </pc:spChg>
        <pc:spChg chg="add del">
          <ac:chgData name="Karin Hool" userId="03ddb62eff2bb881" providerId="LiveId" clId="{B4B95110-16A7-4DA7-8941-8ADA2482525C}" dt="2020-12-11T22:02:40.846" v="7897" actId="26606"/>
          <ac:spMkLst>
            <pc:docMk/>
            <pc:sldMk cId="2109491721" sldId="258"/>
            <ac:spMk id="144" creationId="{7F488E8B-4E1E-4402-8935-D4E6C02615C7}"/>
          </ac:spMkLst>
        </pc:spChg>
        <pc:spChg chg="add del">
          <ac:chgData name="Karin Hool" userId="03ddb62eff2bb881" providerId="LiveId" clId="{B4B95110-16A7-4DA7-8941-8ADA2482525C}" dt="2020-12-11T22:02:00.068" v="7892" actId="26606"/>
          <ac:spMkLst>
            <pc:docMk/>
            <pc:sldMk cId="2109491721" sldId="258"/>
            <ac:spMk id="150" creationId="{5C8908E2-EE49-44D2-9428-A28D2312A8D5}"/>
          </ac:spMkLst>
        </pc:spChg>
        <pc:spChg chg="add del">
          <ac:chgData name="Karin Hool" userId="03ddb62eff2bb881" providerId="LiveId" clId="{B4B95110-16A7-4DA7-8941-8ADA2482525C}" dt="2020-12-11T22:02:40.832" v="7896" actId="26606"/>
          <ac:spMkLst>
            <pc:docMk/>
            <pc:sldMk cId="2109491721" sldId="258"/>
            <ac:spMk id="154" creationId="{C6BFDF0B-6325-416D-926F-7141006DDBD0}"/>
          </ac:spMkLst>
        </pc:spChg>
        <pc:spChg chg="add del">
          <ac:chgData name="Karin Hool" userId="03ddb62eff2bb881" providerId="LiveId" clId="{B4B95110-16A7-4DA7-8941-8ADA2482525C}" dt="2020-12-11T22:02:00.068" v="7892" actId="26606"/>
          <ac:spMkLst>
            <pc:docMk/>
            <pc:sldMk cId="2109491721" sldId="258"/>
            <ac:spMk id="156" creationId="{D06891CE-5B9C-4B9E-AA78-3A5E25434F86}"/>
          </ac:spMkLst>
        </pc:spChg>
        <pc:spChg chg="add del">
          <ac:chgData name="Karin Hool" userId="03ddb62eff2bb881" providerId="LiveId" clId="{B4B95110-16A7-4DA7-8941-8ADA2482525C}" dt="2020-12-11T22:02:25.941" v="7894" actId="26606"/>
          <ac:spMkLst>
            <pc:docMk/>
            <pc:sldMk cId="2109491721" sldId="258"/>
            <ac:spMk id="157" creationId="{3873B707-463F-40B0-8227-E8CC6C67EB25}"/>
          </ac:spMkLst>
        </pc:spChg>
        <pc:spChg chg="add del">
          <ac:chgData name="Karin Hool" userId="03ddb62eff2bb881" providerId="LiveId" clId="{B4B95110-16A7-4DA7-8941-8ADA2482525C}" dt="2020-12-11T22:02:00.068" v="7892" actId="26606"/>
          <ac:spMkLst>
            <pc:docMk/>
            <pc:sldMk cId="2109491721" sldId="258"/>
            <ac:spMk id="158" creationId="{ED888B23-07FA-482A-96DF-47E31AF1A603}"/>
          </ac:spMkLst>
        </pc:spChg>
        <pc:spChg chg="add del">
          <ac:chgData name="Karin Hool" userId="03ddb62eff2bb881" providerId="LiveId" clId="{B4B95110-16A7-4DA7-8941-8ADA2482525C}" dt="2020-12-11T22:02:25.941" v="7894" actId="26606"/>
          <ac:spMkLst>
            <pc:docMk/>
            <pc:sldMk cId="2109491721" sldId="258"/>
            <ac:spMk id="159" creationId="{19C9EAEA-39D0-4B0E-A0EB-51E7B26740B1}"/>
          </ac:spMkLst>
        </pc:spChg>
        <pc:spChg chg="add del">
          <ac:chgData name="Karin Hool" userId="03ddb62eff2bb881" providerId="LiveId" clId="{B4B95110-16A7-4DA7-8941-8ADA2482525C}" dt="2020-12-11T22:02:25.941" v="7894" actId="26606"/>
          <ac:spMkLst>
            <pc:docMk/>
            <pc:sldMk cId="2109491721" sldId="258"/>
            <ac:spMk id="160" creationId="{7515D20E-1AB7-4E74-9236-2B72B63D60B6}"/>
          </ac:spMkLst>
        </pc:spChg>
        <pc:spChg chg="add del">
          <ac:chgData name="Karin Hool" userId="03ddb62eff2bb881" providerId="LiveId" clId="{B4B95110-16A7-4DA7-8941-8ADA2482525C}" dt="2020-12-11T22:02:40.832" v="7896" actId="26606"/>
          <ac:spMkLst>
            <pc:docMk/>
            <pc:sldMk cId="2109491721" sldId="258"/>
            <ac:spMk id="165" creationId="{B20EED73-1494-4E89-869B-E501A02B2408}"/>
          </ac:spMkLst>
        </pc:spChg>
        <pc:spChg chg="add del">
          <ac:chgData name="Karin Hool" userId="03ddb62eff2bb881" providerId="LiveId" clId="{B4B95110-16A7-4DA7-8941-8ADA2482525C}" dt="2020-12-11T22:02:40.832" v="7896" actId="26606"/>
          <ac:spMkLst>
            <pc:docMk/>
            <pc:sldMk cId="2109491721" sldId="258"/>
            <ac:spMk id="166" creationId="{E9D7A3A2-205A-4FD7-89D2-24FA8A54EA12}"/>
          </ac:spMkLst>
        </pc:spChg>
        <pc:spChg chg="add">
          <ac:chgData name="Karin Hool" userId="03ddb62eff2bb881" providerId="LiveId" clId="{B4B95110-16A7-4DA7-8941-8ADA2482525C}" dt="2020-12-11T22:02:40.846" v="7897" actId="26606"/>
          <ac:spMkLst>
            <pc:docMk/>
            <pc:sldMk cId="2109491721" sldId="258"/>
            <ac:spMk id="168" creationId="{7515D20E-1AB7-4E74-9236-2B72B63D60B6}"/>
          </ac:spMkLst>
        </pc:spChg>
        <pc:spChg chg="add">
          <ac:chgData name="Karin Hool" userId="03ddb62eff2bb881" providerId="LiveId" clId="{B4B95110-16A7-4DA7-8941-8ADA2482525C}" dt="2020-12-11T22:02:40.846" v="7897" actId="26606"/>
          <ac:spMkLst>
            <pc:docMk/>
            <pc:sldMk cId="2109491721" sldId="258"/>
            <ac:spMk id="171" creationId="{3873B707-463F-40B0-8227-E8CC6C67EB25}"/>
          </ac:spMkLst>
        </pc:spChg>
        <pc:spChg chg="add">
          <ac:chgData name="Karin Hool" userId="03ddb62eff2bb881" providerId="LiveId" clId="{B4B95110-16A7-4DA7-8941-8ADA2482525C}" dt="2020-12-11T22:02:40.846" v="7897" actId="26606"/>
          <ac:spMkLst>
            <pc:docMk/>
            <pc:sldMk cId="2109491721" sldId="258"/>
            <ac:spMk id="172" creationId="{19C9EAEA-39D0-4B0E-A0EB-51E7B26740B1}"/>
          </ac:spMkLst>
        </pc:spChg>
        <pc:grpChg chg="add del">
          <ac:chgData name="Karin Hool" userId="03ddb62eff2bb881" providerId="LiveId" clId="{B4B95110-16A7-4DA7-8941-8ADA2482525C}" dt="2020-12-10T12:34:43.346" v="794" actId="26606"/>
          <ac:grpSpMkLst>
            <pc:docMk/>
            <pc:sldMk cId="2109491721" sldId="258"/>
            <ac:grpSpMk id="28" creationId="{18999293-B054-4B57-A26F-D04C2BB11338}"/>
          </ac:grpSpMkLst>
        </pc:grpChg>
        <pc:grpChg chg="add del">
          <ac:chgData name="Karin Hool" userId="03ddb62eff2bb881" providerId="LiveId" clId="{B4B95110-16A7-4DA7-8941-8ADA2482525C}" dt="2020-12-10T12:34:43.346" v="794" actId="26606"/>
          <ac:grpSpMkLst>
            <pc:docMk/>
            <pc:sldMk cId="2109491721" sldId="258"/>
            <ac:grpSpMk id="32" creationId="{761945C4-D997-42F3-B59A-984CF0066715}"/>
          </ac:grpSpMkLst>
        </pc:grpChg>
        <pc:grpChg chg="add del">
          <ac:chgData name="Karin Hool" userId="03ddb62eff2bb881" providerId="LiveId" clId="{B4B95110-16A7-4DA7-8941-8ADA2482525C}" dt="2020-12-11T22:02:00.068" v="7892" actId="26606"/>
          <ac:grpSpMkLst>
            <pc:docMk/>
            <pc:sldMk cId="2109491721" sldId="258"/>
            <ac:grpSpMk id="152" creationId="{A23D792D-D9F2-4EB4-ADE2-65A518DA6489}"/>
          </ac:grpSpMkLst>
        </pc:grpChg>
        <pc:grpChg chg="add del">
          <ac:chgData name="Karin Hool" userId="03ddb62eff2bb881" providerId="LiveId" clId="{B4B95110-16A7-4DA7-8941-8ADA2482525C}" dt="2020-12-11T22:02:25.941" v="7894" actId="26606"/>
          <ac:grpSpMkLst>
            <pc:docMk/>
            <pc:sldMk cId="2109491721" sldId="258"/>
            <ac:grpSpMk id="161" creationId="{032D8612-31EB-44CF-A1D0-14FD4C705424}"/>
          </ac:grpSpMkLst>
        </pc:grpChg>
        <pc:grpChg chg="add">
          <ac:chgData name="Karin Hool" userId="03ddb62eff2bb881" providerId="LiveId" clId="{B4B95110-16A7-4DA7-8941-8ADA2482525C}" dt="2020-12-11T22:02:40.846" v="7897" actId="26606"/>
          <ac:grpSpMkLst>
            <pc:docMk/>
            <pc:sldMk cId="2109491721" sldId="258"/>
            <ac:grpSpMk id="169" creationId="{032D8612-31EB-44CF-A1D0-14FD4C705424}"/>
          </ac:grpSpMkLst>
        </pc:grpChg>
        <pc:picChg chg="add del">
          <ac:chgData name="Karin Hool" userId="03ddb62eff2bb881" providerId="LiveId" clId="{B4B95110-16A7-4DA7-8941-8ADA2482525C}" dt="2020-12-10T12:35:07.257" v="803" actId="26606"/>
          <ac:picMkLst>
            <pc:docMk/>
            <pc:sldMk cId="2109491721" sldId="258"/>
            <ac:picMk id="46" creationId="{71A49A79-2661-44CC-8437-0F5F6EAB8D62}"/>
          </ac:picMkLst>
        </pc:picChg>
        <pc:cxnChg chg="add del">
          <ac:chgData name="Karin Hool" userId="03ddb62eff2bb881" providerId="LiveId" clId="{B4B95110-16A7-4DA7-8941-8ADA2482525C}" dt="2020-12-11T16:35:58.865" v="5856" actId="26606"/>
          <ac:cxnSpMkLst>
            <pc:docMk/>
            <pc:sldMk cId="2109491721" sldId="258"/>
            <ac:cxnSpMk id="73" creationId="{23AAC9B5-8015-485C-ACF9-A750390E9A56}"/>
          </ac:cxnSpMkLst>
        </pc:cxnChg>
        <pc:cxnChg chg="add del">
          <ac:chgData name="Karin Hool" userId="03ddb62eff2bb881" providerId="LiveId" clId="{B4B95110-16A7-4DA7-8941-8ADA2482525C}" dt="2020-12-11T16:37:18.831" v="5868" actId="26606"/>
          <ac:cxnSpMkLst>
            <pc:docMk/>
            <pc:sldMk cId="2109491721" sldId="258"/>
            <ac:cxnSpMk id="84" creationId="{23AAC9B5-8015-485C-ACF9-A750390E9A56}"/>
          </ac:cxnSpMkLst>
        </pc:cxnChg>
        <pc:cxnChg chg="add del">
          <ac:chgData name="Karin Hool" userId="03ddb62eff2bb881" providerId="LiveId" clId="{B4B95110-16A7-4DA7-8941-8ADA2482525C}" dt="2020-12-11T16:36:56.443" v="5861" actId="26606"/>
          <ac:cxnSpMkLst>
            <pc:docMk/>
            <pc:sldMk cId="2109491721" sldId="258"/>
            <ac:cxnSpMk id="97" creationId="{23AAC9B5-8015-485C-ACF9-A750390E9A56}"/>
          </ac:cxnSpMkLst>
        </pc:cxnChg>
        <pc:cxnChg chg="add del">
          <ac:chgData name="Karin Hool" userId="03ddb62eff2bb881" providerId="LiveId" clId="{B4B95110-16A7-4DA7-8941-8ADA2482525C}" dt="2020-12-11T16:37:18.821" v="5867" actId="26606"/>
          <ac:cxnSpMkLst>
            <pc:docMk/>
            <pc:sldMk cId="2109491721" sldId="258"/>
            <ac:cxnSpMk id="113" creationId="{23AAC9B5-8015-485C-ACF9-A750390E9A56}"/>
          </ac:cxnSpMkLst>
        </pc:cxnChg>
        <pc:cxnChg chg="add del">
          <ac:chgData name="Karin Hool" userId="03ddb62eff2bb881" providerId="LiveId" clId="{B4B95110-16A7-4DA7-8941-8ADA2482525C}" dt="2020-12-11T20:44:17.771" v="6535" actId="26606"/>
          <ac:cxnSpMkLst>
            <pc:docMk/>
            <pc:sldMk cId="2109491721" sldId="258"/>
            <ac:cxnSpMk id="131" creationId="{23AAC9B5-8015-485C-ACF9-A750390E9A56}"/>
          </ac:cxnSpMkLst>
        </pc:cxnChg>
        <pc:cxnChg chg="add del">
          <ac:chgData name="Karin Hool" userId="03ddb62eff2bb881" providerId="LiveId" clId="{B4B95110-16A7-4DA7-8941-8ADA2482525C}" dt="2020-12-11T22:00:15.654" v="7883" actId="26606"/>
          <ac:cxnSpMkLst>
            <pc:docMk/>
            <pc:sldMk cId="2109491721" sldId="258"/>
            <ac:cxnSpMk id="142" creationId="{23AAC9B5-8015-485C-ACF9-A750390E9A56}"/>
          </ac:cxnSpMkLst>
        </pc:cxnChg>
        <pc:cxnChg chg="add del">
          <ac:chgData name="Karin Hool" userId="03ddb62eff2bb881" providerId="LiveId" clId="{B4B95110-16A7-4DA7-8941-8ADA2482525C}" dt="2020-12-11T22:02:40.846" v="7897" actId="26606"/>
          <ac:cxnSpMkLst>
            <pc:docMk/>
            <pc:sldMk cId="2109491721" sldId="258"/>
            <ac:cxnSpMk id="145" creationId="{23AAC9B5-8015-485C-ACF9-A750390E9A56}"/>
          </ac:cxnSpMkLst>
        </pc:cxnChg>
      </pc:sldChg>
      <pc:sldChg chg="addSp delSp modSp new mod setBg modAnim">
        <pc:chgData name="Karin Hool" userId="03ddb62eff2bb881" providerId="LiveId" clId="{B4B95110-16A7-4DA7-8941-8ADA2482525C}" dt="2021-01-25T23:53:00.553" v="9373"/>
        <pc:sldMkLst>
          <pc:docMk/>
          <pc:sldMk cId="1643688860" sldId="259"/>
        </pc:sldMkLst>
        <pc:spChg chg="mod">
          <ac:chgData name="Karin Hool" userId="03ddb62eff2bb881" providerId="LiveId" clId="{B4B95110-16A7-4DA7-8941-8ADA2482525C}" dt="2020-12-11T22:03:05.304" v="7902" actId="26606"/>
          <ac:spMkLst>
            <pc:docMk/>
            <pc:sldMk cId="1643688860" sldId="259"/>
            <ac:spMk id="2" creationId="{A0DDCCF4-8013-4795-BFE7-4D42E5D7A160}"/>
          </ac:spMkLst>
        </pc:spChg>
        <pc:spChg chg="mod">
          <ac:chgData name="Karin Hool" userId="03ddb62eff2bb881" providerId="LiveId" clId="{B4B95110-16A7-4DA7-8941-8ADA2482525C}" dt="2020-12-11T22:03:05.304" v="7902" actId="26606"/>
          <ac:spMkLst>
            <pc:docMk/>
            <pc:sldMk cId="1643688860" sldId="259"/>
            <ac:spMk id="3" creationId="{D7C40941-09ED-4D2D-8584-0A953909393C}"/>
          </ac:spMkLst>
        </pc:spChg>
        <pc:spChg chg="add del">
          <ac:chgData name="Karin Hool" userId="03ddb62eff2bb881" providerId="LiveId" clId="{B4B95110-16A7-4DA7-8941-8ADA2482525C}" dt="2020-12-10T12:39:05.938" v="979" actId="26606"/>
          <ac:spMkLst>
            <pc:docMk/>
            <pc:sldMk cId="1643688860" sldId="259"/>
            <ac:spMk id="8" creationId="{7CB4857B-ED7C-444D-9F04-2F885114A1C2}"/>
          </ac:spMkLst>
        </pc:spChg>
        <pc:spChg chg="add del">
          <ac:chgData name="Karin Hool" userId="03ddb62eff2bb881" providerId="LiveId" clId="{B4B95110-16A7-4DA7-8941-8ADA2482525C}" dt="2020-12-10T12:39:05.938" v="979" actId="26606"/>
          <ac:spMkLst>
            <pc:docMk/>
            <pc:sldMk cId="1643688860" sldId="259"/>
            <ac:spMk id="10" creationId="{D18046FB-44EA-4FD8-A585-EA09A319B2D0}"/>
          </ac:spMkLst>
        </pc:spChg>
        <pc:spChg chg="add del">
          <ac:chgData name="Karin Hool" userId="03ddb62eff2bb881" providerId="LiveId" clId="{B4B95110-16A7-4DA7-8941-8ADA2482525C}" dt="2020-12-10T12:39:05.938" v="979" actId="26606"/>
          <ac:spMkLst>
            <pc:docMk/>
            <pc:sldMk cId="1643688860" sldId="259"/>
            <ac:spMk id="12" creationId="{479F5F2B-8B58-4140-AE6A-51F6C67B18D9}"/>
          </ac:spMkLst>
        </pc:spChg>
        <pc:spChg chg="add del">
          <ac:chgData name="Karin Hool" userId="03ddb62eff2bb881" providerId="LiveId" clId="{B4B95110-16A7-4DA7-8941-8ADA2482525C}" dt="2020-12-11T14:05:52.330" v="2363" actId="26606"/>
          <ac:spMkLst>
            <pc:docMk/>
            <pc:sldMk cId="1643688860" sldId="259"/>
            <ac:spMk id="14" creationId="{F0BC1D9E-4401-4EC0-88FD-ED103CB570EA}"/>
          </ac:spMkLst>
        </pc:spChg>
        <pc:spChg chg="add del">
          <ac:chgData name="Karin Hool" userId="03ddb62eff2bb881" providerId="LiveId" clId="{B4B95110-16A7-4DA7-8941-8ADA2482525C}" dt="2020-12-11T14:05:52.330" v="2363" actId="26606"/>
          <ac:spMkLst>
            <pc:docMk/>
            <pc:sldMk cId="1643688860" sldId="259"/>
            <ac:spMk id="15" creationId="{6200B311-3585-4069-AAC6-CD443FA5B8AD}"/>
          </ac:spMkLst>
        </pc:spChg>
        <pc:spChg chg="add del">
          <ac:chgData name="Karin Hool" userId="03ddb62eff2bb881" providerId="LiveId" clId="{B4B95110-16A7-4DA7-8941-8ADA2482525C}" dt="2020-12-11T14:05:52.330" v="2363" actId="26606"/>
          <ac:spMkLst>
            <pc:docMk/>
            <pc:sldMk cId="1643688860" sldId="259"/>
            <ac:spMk id="16" creationId="{B0AAF7C9-094E-400C-A428-F6C2262F6527}"/>
          </ac:spMkLst>
        </pc:spChg>
        <pc:spChg chg="add del">
          <ac:chgData name="Karin Hool" userId="03ddb62eff2bb881" providerId="LiveId" clId="{B4B95110-16A7-4DA7-8941-8ADA2482525C}" dt="2020-12-11T16:37:36.594" v="5871" actId="26606"/>
          <ac:spMkLst>
            <pc:docMk/>
            <pc:sldMk cId="1643688860" sldId="259"/>
            <ac:spMk id="21" creationId="{081EA652-8C6A-4E69-BEB9-170809474553}"/>
          </ac:spMkLst>
        </pc:spChg>
        <pc:spChg chg="add del">
          <ac:chgData name="Karin Hool" userId="03ddb62eff2bb881" providerId="LiveId" clId="{B4B95110-16A7-4DA7-8941-8ADA2482525C}" dt="2020-12-11T16:37:36.594" v="5871" actId="26606"/>
          <ac:spMkLst>
            <pc:docMk/>
            <pc:sldMk cId="1643688860" sldId="259"/>
            <ac:spMk id="23" creationId="{5298780A-33B9-4EA2-8F67-DE68AD62841B}"/>
          </ac:spMkLst>
        </pc:spChg>
        <pc:spChg chg="add del">
          <ac:chgData name="Karin Hool" userId="03ddb62eff2bb881" providerId="LiveId" clId="{B4B95110-16A7-4DA7-8941-8ADA2482525C}" dt="2020-12-11T16:37:36.594" v="5871" actId="26606"/>
          <ac:spMkLst>
            <pc:docMk/>
            <pc:sldMk cId="1643688860" sldId="259"/>
            <ac:spMk id="25" creationId="{7F488E8B-4E1E-4402-8935-D4E6C02615C7}"/>
          </ac:spMkLst>
        </pc:spChg>
        <pc:spChg chg="add del">
          <ac:chgData name="Karin Hool" userId="03ddb62eff2bb881" providerId="LiveId" clId="{B4B95110-16A7-4DA7-8941-8ADA2482525C}" dt="2020-12-11T20:42:37.667" v="6533" actId="26606"/>
          <ac:spMkLst>
            <pc:docMk/>
            <pc:sldMk cId="1643688860" sldId="259"/>
            <ac:spMk id="30" creationId="{081EA652-8C6A-4E69-BEB9-170809474553}"/>
          </ac:spMkLst>
        </pc:spChg>
        <pc:spChg chg="add del">
          <ac:chgData name="Karin Hool" userId="03ddb62eff2bb881" providerId="LiveId" clId="{B4B95110-16A7-4DA7-8941-8ADA2482525C}" dt="2020-12-11T20:42:37.667" v="6533" actId="26606"/>
          <ac:spMkLst>
            <pc:docMk/>
            <pc:sldMk cId="1643688860" sldId="259"/>
            <ac:spMk id="32" creationId="{A4026A73-1F7F-49F2-B319-8CA3B3D53269}"/>
          </ac:spMkLst>
        </pc:spChg>
        <pc:spChg chg="add del">
          <ac:chgData name="Karin Hool" userId="03ddb62eff2bb881" providerId="LiveId" clId="{B4B95110-16A7-4DA7-8941-8ADA2482525C}" dt="2020-12-11T20:42:37.667" v="6533" actId="26606"/>
          <ac:spMkLst>
            <pc:docMk/>
            <pc:sldMk cId="1643688860" sldId="259"/>
            <ac:spMk id="34" creationId="{5298780A-33B9-4EA2-8F67-DE68AD62841B}"/>
          </ac:spMkLst>
        </pc:spChg>
        <pc:spChg chg="add del">
          <ac:chgData name="Karin Hool" userId="03ddb62eff2bb881" providerId="LiveId" clId="{B4B95110-16A7-4DA7-8941-8ADA2482525C}" dt="2020-12-11T20:42:37.667" v="6533" actId="26606"/>
          <ac:spMkLst>
            <pc:docMk/>
            <pc:sldMk cId="1643688860" sldId="259"/>
            <ac:spMk id="36" creationId="{7F488E8B-4E1E-4402-8935-D4E6C02615C7}"/>
          </ac:spMkLst>
        </pc:spChg>
        <pc:spChg chg="add del">
          <ac:chgData name="Karin Hool" userId="03ddb62eff2bb881" providerId="LiveId" clId="{B4B95110-16A7-4DA7-8941-8ADA2482525C}" dt="2020-12-11T20:42:37.656" v="6532" actId="26606"/>
          <ac:spMkLst>
            <pc:docMk/>
            <pc:sldMk cId="1643688860" sldId="259"/>
            <ac:spMk id="43" creationId="{8B9AA7C6-5E5A-498E-A6DF-A943376E09BC}"/>
          </ac:spMkLst>
        </pc:spChg>
        <pc:spChg chg="add del">
          <ac:chgData name="Karin Hool" userId="03ddb62eff2bb881" providerId="LiveId" clId="{B4B95110-16A7-4DA7-8941-8ADA2482525C}" dt="2020-12-11T20:42:37.656" v="6532" actId="26606"/>
          <ac:spMkLst>
            <pc:docMk/>
            <pc:sldMk cId="1643688860" sldId="259"/>
            <ac:spMk id="49" creationId="{81E140AE-0ABF-47C8-BF32-7D2F0CF2BA44}"/>
          </ac:spMkLst>
        </pc:spChg>
        <pc:spChg chg="add del">
          <ac:chgData name="Karin Hool" userId="03ddb62eff2bb881" providerId="LiveId" clId="{B4B95110-16A7-4DA7-8941-8ADA2482525C}" dt="2020-12-11T20:42:37.656" v="6532" actId="26606"/>
          <ac:spMkLst>
            <pc:docMk/>
            <pc:sldMk cId="1643688860" sldId="259"/>
            <ac:spMk id="51" creationId="{CBC4F608-B4B8-48C3-9572-C0F061B1CD99}"/>
          </ac:spMkLst>
        </pc:spChg>
        <pc:spChg chg="add del">
          <ac:chgData name="Karin Hool" userId="03ddb62eff2bb881" providerId="LiveId" clId="{B4B95110-16A7-4DA7-8941-8ADA2482525C}" dt="2020-12-11T20:44:11.097" v="6534" actId="26606"/>
          <ac:spMkLst>
            <pc:docMk/>
            <pc:sldMk cId="1643688860" sldId="259"/>
            <ac:spMk id="53" creationId="{33CD251C-A887-4D2F-925B-FC097198538B}"/>
          </ac:spMkLst>
        </pc:spChg>
        <pc:spChg chg="add del">
          <ac:chgData name="Karin Hool" userId="03ddb62eff2bb881" providerId="LiveId" clId="{B4B95110-16A7-4DA7-8941-8ADA2482525C}" dt="2020-12-11T20:44:11.097" v="6534" actId="26606"/>
          <ac:spMkLst>
            <pc:docMk/>
            <pc:sldMk cId="1643688860" sldId="259"/>
            <ac:spMk id="56" creationId="{662A3FAA-D056-4098-8115-EA61EAF068CF}"/>
          </ac:spMkLst>
        </pc:spChg>
        <pc:spChg chg="add del">
          <ac:chgData name="Karin Hool" userId="03ddb62eff2bb881" providerId="LiveId" clId="{B4B95110-16A7-4DA7-8941-8ADA2482525C}" dt="2020-12-11T22:01:12.286" v="7890" actId="26606"/>
          <ac:spMkLst>
            <pc:docMk/>
            <pc:sldMk cId="1643688860" sldId="259"/>
            <ac:spMk id="61" creationId="{081EA652-8C6A-4E69-BEB9-170809474553}"/>
          </ac:spMkLst>
        </pc:spChg>
        <pc:spChg chg="add del">
          <ac:chgData name="Karin Hool" userId="03ddb62eff2bb881" providerId="LiveId" clId="{B4B95110-16A7-4DA7-8941-8ADA2482525C}" dt="2020-12-11T22:01:12.286" v="7890" actId="26606"/>
          <ac:spMkLst>
            <pc:docMk/>
            <pc:sldMk cId="1643688860" sldId="259"/>
            <ac:spMk id="63" creationId="{5298780A-33B9-4EA2-8F67-DE68AD62841B}"/>
          </ac:spMkLst>
        </pc:spChg>
        <pc:spChg chg="add del">
          <ac:chgData name="Karin Hool" userId="03ddb62eff2bb881" providerId="LiveId" clId="{B4B95110-16A7-4DA7-8941-8ADA2482525C}" dt="2020-12-11T22:01:12.286" v="7890" actId="26606"/>
          <ac:spMkLst>
            <pc:docMk/>
            <pc:sldMk cId="1643688860" sldId="259"/>
            <ac:spMk id="65" creationId="{7F488E8B-4E1E-4402-8935-D4E6C02615C7}"/>
          </ac:spMkLst>
        </pc:spChg>
        <pc:spChg chg="add del">
          <ac:chgData name="Karin Hool" userId="03ddb62eff2bb881" providerId="LiveId" clId="{B4B95110-16A7-4DA7-8941-8ADA2482525C}" dt="2020-12-11T22:01:12.276" v="7889" actId="26606"/>
          <ac:spMkLst>
            <pc:docMk/>
            <pc:sldMk cId="1643688860" sldId="259"/>
            <ac:spMk id="72" creationId="{EFD0E8E8-C530-4B2D-A01A-CCD47590B664}"/>
          </ac:spMkLst>
        </pc:spChg>
        <pc:spChg chg="add del">
          <ac:chgData name="Karin Hool" userId="03ddb62eff2bb881" providerId="LiveId" clId="{B4B95110-16A7-4DA7-8941-8ADA2482525C}" dt="2020-12-11T22:01:12.276" v="7889" actId="26606"/>
          <ac:spMkLst>
            <pc:docMk/>
            <pc:sldMk cId="1643688860" sldId="259"/>
            <ac:spMk id="74" creationId="{53472F09-8E00-4E02-9034-0A382CF663D1}"/>
          </ac:spMkLst>
        </pc:spChg>
        <pc:spChg chg="add del">
          <ac:chgData name="Karin Hool" userId="03ddb62eff2bb881" providerId="LiveId" clId="{B4B95110-16A7-4DA7-8941-8ADA2482525C}" dt="2020-12-11T22:01:12.276" v="7889" actId="26606"/>
          <ac:spMkLst>
            <pc:docMk/>
            <pc:sldMk cId="1643688860" sldId="259"/>
            <ac:spMk id="76" creationId="{4DA077B8-7326-4434-87ED-77DF3CF3DCA5}"/>
          </ac:spMkLst>
        </pc:spChg>
        <pc:spChg chg="add del">
          <ac:chgData name="Karin Hool" userId="03ddb62eff2bb881" providerId="LiveId" clId="{B4B95110-16A7-4DA7-8941-8ADA2482525C}" dt="2020-12-11T22:01:12.276" v="7889" actId="26606"/>
          <ac:spMkLst>
            <pc:docMk/>
            <pc:sldMk cId="1643688860" sldId="259"/>
            <ac:spMk id="78" creationId="{F79CDED1-AC9C-4A80-B334-1309DEAD5418}"/>
          </ac:spMkLst>
        </pc:spChg>
        <pc:spChg chg="add del">
          <ac:chgData name="Karin Hool" userId="03ddb62eff2bb881" providerId="LiveId" clId="{B4B95110-16A7-4DA7-8941-8ADA2482525C}" dt="2020-12-11T22:01:12.276" v="7889" actId="26606"/>
          <ac:spMkLst>
            <pc:docMk/>
            <pc:sldMk cId="1643688860" sldId="259"/>
            <ac:spMk id="80" creationId="{FD961BDC-5B67-481B-B628-6C15F47245FE}"/>
          </ac:spMkLst>
        </pc:spChg>
        <pc:spChg chg="add del">
          <ac:chgData name="Karin Hool" userId="03ddb62eff2bb881" providerId="LiveId" clId="{B4B95110-16A7-4DA7-8941-8ADA2482525C}" dt="2020-12-11T22:01:12.276" v="7889" actId="26606"/>
          <ac:spMkLst>
            <pc:docMk/>
            <pc:sldMk cId="1643688860" sldId="259"/>
            <ac:spMk id="82" creationId="{06CC263E-5CD3-42BB-99F8-3C062C4B5681}"/>
          </ac:spMkLst>
        </pc:spChg>
        <pc:spChg chg="add del">
          <ac:chgData name="Karin Hool" userId="03ddb62eff2bb881" providerId="LiveId" clId="{B4B95110-16A7-4DA7-8941-8ADA2482525C}" dt="2020-12-11T22:03:05.304" v="7902" actId="26606"/>
          <ac:spMkLst>
            <pc:docMk/>
            <pc:sldMk cId="1643688860" sldId="259"/>
            <ac:spMk id="84" creationId="{081EA652-8C6A-4E69-BEB9-170809474553}"/>
          </ac:spMkLst>
        </pc:spChg>
        <pc:spChg chg="add del">
          <ac:chgData name="Karin Hool" userId="03ddb62eff2bb881" providerId="LiveId" clId="{B4B95110-16A7-4DA7-8941-8ADA2482525C}" dt="2020-12-11T22:03:05.304" v="7902" actId="26606"/>
          <ac:spMkLst>
            <pc:docMk/>
            <pc:sldMk cId="1643688860" sldId="259"/>
            <ac:spMk id="85" creationId="{5298780A-33B9-4EA2-8F67-DE68AD62841B}"/>
          </ac:spMkLst>
        </pc:spChg>
        <pc:spChg chg="add del">
          <ac:chgData name="Karin Hool" userId="03ddb62eff2bb881" providerId="LiveId" clId="{B4B95110-16A7-4DA7-8941-8ADA2482525C}" dt="2020-12-11T22:03:05.304" v="7902" actId="26606"/>
          <ac:spMkLst>
            <pc:docMk/>
            <pc:sldMk cId="1643688860" sldId="259"/>
            <ac:spMk id="86" creationId="{7F488E8B-4E1E-4402-8935-D4E6C02615C7}"/>
          </ac:spMkLst>
        </pc:spChg>
        <pc:spChg chg="add del">
          <ac:chgData name="Karin Hool" userId="03ddb62eff2bb881" providerId="LiveId" clId="{B4B95110-16A7-4DA7-8941-8ADA2482525C}" dt="2020-12-11T22:03:02.930" v="7899" actId="26606"/>
          <ac:spMkLst>
            <pc:docMk/>
            <pc:sldMk cId="1643688860" sldId="259"/>
            <ac:spMk id="91" creationId="{3AD318CC-E2A8-4E27-9548-A047A78999B1}"/>
          </ac:spMkLst>
        </pc:spChg>
        <pc:spChg chg="add del">
          <ac:chgData name="Karin Hool" userId="03ddb62eff2bb881" providerId="LiveId" clId="{B4B95110-16A7-4DA7-8941-8ADA2482525C}" dt="2020-12-11T22:03:05.293" v="7901" actId="26606"/>
          <ac:spMkLst>
            <pc:docMk/>
            <pc:sldMk cId="1643688860" sldId="259"/>
            <ac:spMk id="95" creationId="{7F488E8B-4E1E-4402-8935-D4E6C02615C7}"/>
          </ac:spMkLst>
        </pc:spChg>
        <pc:spChg chg="add del">
          <ac:chgData name="Karin Hool" userId="03ddb62eff2bb881" providerId="LiveId" clId="{B4B95110-16A7-4DA7-8941-8ADA2482525C}" dt="2020-12-11T22:03:02.930" v="7899" actId="26606"/>
          <ac:spMkLst>
            <pc:docMk/>
            <pc:sldMk cId="1643688860" sldId="259"/>
            <ac:spMk id="97" creationId="{2C1BBA94-3F40-40AA-8BB9-E69E25E537C1}"/>
          </ac:spMkLst>
        </pc:spChg>
        <pc:spChg chg="add del">
          <ac:chgData name="Karin Hool" userId="03ddb62eff2bb881" providerId="LiveId" clId="{B4B95110-16A7-4DA7-8941-8ADA2482525C}" dt="2020-12-11T22:03:05.293" v="7901" actId="26606"/>
          <ac:spMkLst>
            <pc:docMk/>
            <pc:sldMk cId="1643688860" sldId="259"/>
            <ac:spMk id="99" creationId="{081EA652-8C6A-4E69-BEB9-170809474553}"/>
          </ac:spMkLst>
        </pc:spChg>
        <pc:spChg chg="add del">
          <ac:chgData name="Karin Hool" userId="03ddb62eff2bb881" providerId="LiveId" clId="{B4B95110-16A7-4DA7-8941-8ADA2482525C}" dt="2020-12-11T22:03:05.293" v="7901" actId="26606"/>
          <ac:spMkLst>
            <pc:docMk/>
            <pc:sldMk cId="1643688860" sldId="259"/>
            <ac:spMk id="100" creationId="{5298780A-33B9-4EA2-8F67-DE68AD62841B}"/>
          </ac:spMkLst>
        </pc:spChg>
        <pc:spChg chg="add">
          <ac:chgData name="Karin Hool" userId="03ddb62eff2bb881" providerId="LiveId" clId="{B4B95110-16A7-4DA7-8941-8ADA2482525C}" dt="2020-12-11T22:03:05.304" v="7902" actId="26606"/>
          <ac:spMkLst>
            <pc:docMk/>
            <pc:sldMk cId="1643688860" sldId="259"/>
            <ac:spMk id="102" creationId="{3AD318CC-E2A8-4E27-9548-A047A78999B1}"/>
          </ac:spMkLst>
        </pc:spChg>
        <pc:spChg chg="add">
          <ac:chgData name="Karin Hool" userId="03ddb62eff2bb881" providerId="LiveId" clId="{B4B95110-16A7-4DA7-8941-8ADA2482525C}" dt="2020-12-11T22:03:05.304" v="7902" actId="26606"/>
          <ac:spMkLst>
            <pc:docMk/>
            <pc:sldMk cId="1643688860" sldId="259"/>
            <ac:spMk id="105" creationId="{2C1BBA94-3F40-40AA-8BB9-E69E25E537C1}"/>
          </ac:spMkLst>
        </pc:spChg>
        <pc:grpChg chg="add del">
          <ac:chgData name="Karin Hool" userId="03ddb62eff2bb881" providerId="LiveId" clId="{B4B95110-16A7-4DA7-8941-8ADA2482525C}" dt="2020-12-11T20:42:37.656" v="6532" actId="26606"/>
          <ac:grpSpMkLst>
            <pc:docMk/>
            <pc:sldMk cId="1643688860" sldId="259"/>
            <ac:grpSpMk id="45" creationId="{83EAB11A-76F7-48F4-9B4F-5BFDF4BF9670}"/>
          </ac:grpSpMkLst>
        </pc:grpChg>
        <pc:grpChg chg="add del">
          <ac:chgData name="Karin Hool" userId="03ddb62eff2bb881" providerId="LiveId" clId="{B4B95110-16A7-4DA7-8941-8ADA2482525C}" dt="2020-12-11T20:44:11.097" v="6534" actId="26606"/>
          <ac:grpSpMkLst>
            <pc:docMk/>
            <pc:sldMk cId="1643688860" sldId="259"/>
            <ac:grpSpMk id="54" creationId="{2C3846A5-A498-4C9E-B4DC-13532657D717}"/>
          </ac:grpSpMkLst>
        </pc:grpChg>
        <pc:grpChg chg="add del">
          <ac:chgData name="Karin Hool" userId="03ddb62eff2bb881" providerId="LiveId" clId="{B4B95110-16A7-4DA7-8941-8ADA2482525C}" dt="2020-12-11T22:03:02.930" v="7899" actId="26606"/>
          <ac:grpSpMkLst>
            <pc:docMk/>
            <pc:sldMk cId="1643688860" sldId="259"/>
            <ac:grpSpMk id="93" creationId="{B14B560F-9DD7-4302-A60B-EBD3EF59B073}"/>
          </ac:grpSpMkLst>
        </pc:grpChg>
        <pc:grpChg chg="add">
          <ac:chgData name="Karin Hool" userId="03ddb62eff2bb881" providerId="LiveId" clId="{B4B95110-16A7-4DA7-8941-8ADA2482525C}" dt="2020-12-11T22:03:05.304" v="7902" actId="26606"/>
          <ac:grpSpMkLst>
            <pc:docMk/>
            <pc:sldMk cId="1643688860" sldId="259"/>
            <ac:grpSpMk id="103" creationId="{B14B560F-9DD7-4302-A60B-EBD3EF59B073}"/>
          </ac:grpSpMkLst>
        </pc:grpChg>
        <pc:cxnChg chg="add del">
          <ac:chgData name="Karin Hool" userId="03ddb62eff2bb881" providerId="LiveId" clId="{B4B95110-16A7-4DA7-8941-8ADA2482525C}" dt="2020-12-11T20:42:37.667" v="6533" actId="26606"/>
          <ac:cxnSpMkLst>
            <pc:docMk/>
            <pc:sldMk cId="1643688860" sldId="259"/>
            <ac:cxnSpMk id="38" creationId="{23AAC9B5-8015-485C-ACF9-A750390E9A56}"/>
          </ac:cxnSpMkLst>
        </pc:cxnChg>
        <pc:cxnChg chg="add del">
          <ac:chgData name="Karin Hool" userId="03ddb62eff2bb881" providerId="LiveId" clId="{B4B95110-16A7-4DA7-8941-8ADA2482525C}" dt="2020-12-11T22:01:12.286" v="7890" actId="26606"/>
          <ac:cxnSpMkLst>
            <pc:docMk/>
            <pc:sldMk cId="1643688860" sldId="259"/>
            <ac:cxnSpMk id="67" creationId="{23AAC9B5-8015-485C-ACF9-A750390E9A56}"/>
          </ac:cxnSpMkLst>
        </pc:cxnChg>
      </pc:sldChg>
      <pc:sldChg chg="addSp delSp modSp new mod setBg modAnim">
        <pc:chgData name="Karin Hool" userId="03ddb62eff2bb881" providerId="LiveId" clId="{B4B95110-16A7-4DA7-8941-8ADA2482525C}" dt="2021-01-25T23:53:27.887" v="9377"/>
        <pc:sldMkLst>
          <pc:docMk/>
          <pc:sldMk cId="492136182" sldId="260"/>
        </pc:sldMkLst>
        <pc:spChg chg="mod">
          <ac:chgData name="Karin Hool" userId="03ddb62eff2bb881" providerId="LiveId" clId="{B4B95110-16A7-4DA7-8941-8ADA2482525C}" dt="2020-12-11T22:04:42.970" v="7906" actId="26606"/>
          <ac:spMkLst>
            <pc:docMk/>
            <pc:sldMk cId="492136182" sldId="260"/>
            <ac:spMk id="2" creationId="{048D3009-E2F2-491E-9E88-E49A21EC94ED}"/>
          </ac:spMkLst>
        </pc:spChg>
        <pc:spChg chg="mod">
          <ac:chgData name="Karin Hool" userId="03ddb62eff2bb881" providerId="LiveId" clId="{B4B95110-16A7-4DA7-8941-8ADA2482525C}" dt="2021-01-25T23:53:15.507" v="9375" actId="1076"/>
          <ac:spMkLst>
            <pc:docMk/>
            <pc:sldMk cId="492136182" sldId="260"/>
            <ac:spMk id="3" creationId="{A78F5CD3-00BA-45DA-9F6B-E12EAC23FB13}"/>
          </ac:spMkLst>
        </pc:spChg>
        <pc:spChg chg="add del">
          <ac:chgData name="Karin Hool" userId="03ddb62eff2bb881" providerId="LiveId" clId="{B4B95110-16A7-4DA7-8941-8ADA2482525C}" dt="2020-12-11T22:04:42.970" v="7906" actId="26606"/>
          <ac:spMkLst>
            <pc:docMk/>
            <pc:sldMk cId="492136182" sldId="260"/>
            <ac:spMk id="8" creationId="{7CB4857B-ED7C-444D-9F04-2F885114A1C2}"/>
          </ac:spMkLst>
        </pc:spChg>
        <pc:spChg chg="add del">
          <ac:chgData name="Karin Hool" userId="03ddb62eff2bb881" providerId="LiveId" clId="{B4B95110-16A7-4DA7-8941-8ADA2482525C}" dt="2020-12-11T22:04:42.970" v="7906" actId="26606"/>
          <ac:spMkLst>
            <pc:docMk/>
            <pc:sldMk cId="492136182" sldId="260"/>
            <ac:spMk id="10" creationId="{D18046FB-44EA-4FD8-A585-EA09A319B2D0}"/>
          </ac:spMkLst>
        </pc:spChg>
        <pc:spChg chg="add del">
          <ac:chgData name="Karin Hool" userId="03ddb62eff2bb881" providerId="LiveId" clId="{B4B95110-16A7-4DA7-8941-8ADA2482525C}" dt="2020-12-11T22:04:42.970" v="7906" actId="26606"/>
          <ac:spMkLst>
            <pc:docMk/>
            <pc:sldMk cId="492136182" sldId="260"/>
            <ac:spMk id="12" creationId="{479F5F2B-8B58-4140-AE6A-51F6C67B18D9}"/>
          </ac:spMkLst>
        </pc:spChg>
        <pc:spChg chg="add del">
          <ac:chgData name="Karin Hool" userId="03ddb62eff2bb881" providerId="LiveId" clId="{B4B95110-16A7-4DA7-8941-8ADA2482525C}" dt="2020-12-11T22:04:42.970" v="7906" actId="26606"/>
          <ac:spMkLst>
            <pc:docMk/>
            <pc:sldMk cId="492136182" sldId="260"/>
            <ac:spMk id="14" creationId="{081EA652-8C6A-4E69-BEB9-170809474553}"/>
          </ac:spMkLst>
        </pc:spChg>
        <pc:spChg chg="add del">
          <ac:chgData name="Karin Hool" userId="03ddb62eff2bb881" providerId="LiveId" clId="{B4B95110-16A7-4DA7-8941-8ADA2482525C}" dt="2020-12-11T22:04:42.970" v="7906" actId="26606"/>
          <ac:spMkLst>
            <pc:docMk/>
            <pc:sldMk cId="492136182" sldId="260"/>
            <ac:spMk id="15" creationId="{96B80271-AB52-4E69-AC06-92D993A02F13}"/>
          </ac:spMkLst>
        </pc:spChg>
        <pc:spChg chg="add del">
          <ac:chgData name="Karin Hool" userId="03ddb62eff2bb881" providerId="LiveId" clId="{B4B95110-16A7-4DA7-8941-8ADA2482525C}" dt="2020-12-11T22:04:42.970" v="7906" actId="26606"/>
          <ac:spMkLst>
            <pc:docMk/>
            <pc:sldMk cId="492136182" sldId="260"/>
            <ac:spMk id="16" creationId="{5298780A-33B9-4EA2-8F67-DE68AD62841B}"/>
          </ac:spMkLst>
        </pc:spChg>
        <pc:spChg chg="add del">
          <ac:chgData name="Karin Hool" userId="03ddb62eff2bb881" providerId="LiveId" clId="{B4B95110-16A7-4DA7-8941-8ADA2482525C}" dt="2020-12-11T22:03:59.570" v="7904" actId="26606"/>
          <ac:spMkLst>
            <pc:docMk/>
            <pc:sldMk cId="492136182" sldId="260"/>
            <ac:spMk id="17" creationId="{081EA652-8C6A-4E69-BEB9-170809474553}"/>
          </ac:spMkLst>
        </pc:spChg>
        <pc:spChg chg="add del">
          <ac:chgData name="Karin Hool" userId="03ddb62eff2bb881" providerId="LiveId" clId="{B4B95110-16A7-4DA7-8941-8ADA2482525C}" dt="2020-12-11T22:03:59.570" v="7904" actId="26606"/>
          <ac:spMkLst>
            <pc:docMk/>
            <pc:sldMk cId="492136182" sldId="260"/>
            <ac:spMk id="19" creationId="{5298780A-33B9-4EA2-8F67-DE68AD62841B}"/>
          </ac:spMkLst>
        </pc:spChg>
        <pc:spChg chg="add del">
          <ac:chgData name="Karin Hool" userId="03ddb62eff2bb881" providerId="LiveId" clId="{B4B95110-16A7-4DA7-8941-8ADA2482525C}" dt="2020-12-11T22:03:59.570" v="7904" actId="26606"/>
          <ac:spMkLst>
            <pc:docMk/>
            <pc:sldMk cId="492136182" sldId="260"/>
            <ac:spMk id="21" creationId="{7F488E8B-4E1E-4402-8935-D4E6C02615C7}"/>
          </ac:spMkLst>
        </pc:spChg>
        <pc:spChg chg="add del">
          <ac:chgData name="Karin Hool" userId="03ddb62eff2bb881" providerId="LiveId" clId="{B4B95110-16A7-4DA7-8941-8ADA2482525C}" dt="2020-12-11T22:04:42.970" v="7906" actId="26606"/>
          <ac:spMkLst>
            <pc:docMk/>
            <pc:sldMk cId="492136182" sldId="260"/>
            <ac:spMk id="23" creationId="{4D233ACE-F3A1-4543-B9F4-425DDA579332}"/>
          </ac:spMkLst>
        </pc:spChg>
      </pc:sldChg>
      <pc:sldChg chg="new del">
        <pc:chgData name="Karin Hool" userId="03ddb62eff2bb881" providerId="LiveId" clId="{B4B95110-16A7-4DA7-8941-8ADA2482525C}" dt="2020-12-11T20:37:15.604" v="6524" actId="47"/>
        <pc:sldMkLst>
          <pc:docMk/>
          <pc:sldMk cId="2329102727" sldId="261"/>
        </pc:sldMkLst>
      </pc:sldChg>
      <pc:sldChg chg="addSp delSp modSp new mod setBg modAnim">
        <pc:chgData name="Karin Hool" userId="03ddb62eff2bb881" providerId="LiveId" clId="{B4B95110-16A7-4DA7-8941-8ADA2482525C}" dt="2021-01-25T23:54:34.113" v="9387"/>
        <pc:sldMkLst>
          <pc:docMk/>
          <pc:sldMk cId="789117026" sldId="262"/>
        </pc:sldMkLst>
        <pc:spChg chg="mod">
          <ac:chgData name="Karin Hool" userId="03ddb62eff2bb881" providerId="LiveId" clId="{B4B95110-16A7-4DA7-8941-8ADA2482525C}" dt="2020-12-11T20:40:33.014" v="6529" actId="26606"/>
          <ac:spMkLst>
            <pc:docMk/>
            <pc:sldMk cId="789117026" sldId="262"/>
            <ac:spMk id="2" creationId="{B72A6A88-EBFC-49E2-BA0E-BF106591FCF2}"/>
          </ac:spMkLst>
        </pc:spChg>
        <pc:spChg chg="del mod">
          <ac:chgData name="Karin Hool" userId="03ddb62eff2bb881" providerId="LiveId" clId="{B4B95110-16A7-4DA7-8941-8ADA2482525C}" dt="2020-12-11T20:39:26.429" v="6527" actId="26606"/>
          <ac:spMkLst>
            <pc:docMk/>
            <pc:sldMk cId="789117026" sldId="262"/>
            <ac:spMk id="3" creationId="{62B2BAB8-9F73-4BF2-B7F8-9084A4177B3B}"/>
          </ac:spMkLst>
        </pc:spChg>
        <pc:spChg chg="add del">
          <ac:chgData name="Karin Hool" userId="03ddb62eff2bb881" providerId="LiveId" clId="{B4B95110-16A7-4DA7-8941-8ADA2482525C}" dt="2020-12-11T13:53:46.415" v="1613" actId="26606"/>
          <ac:spMkLst>
            <pc:docMk/>
            <pc:sldMk cId="789117026" sldId="262"/>
            <ac:spMk id="8" creationId="{F0BC1D9E-4401-4EC0-88FD-ED103CB570EA}"/>
          </ac:spMkLst>
        </pc:spChg>
        <pc:spChg chg="add del">
          <ac:chgData name="Karin Hool" userId="03ddb62eff2bb881" providerId="LiveId" clId="{B4B95110-16A7-4DA7-8941-8ADA2482525C}" dt="2020-12-11T13:53:46.415" v="1613" actId="26606"/>
          <ac:spMkLst>
            <pc:docMk/>
            <pc:sldMk cId="789117026" sldId="262"/>
            <ac:spMk id="10" creationId="{6200B311-3585-4069-AAC6-CD443FA5B8AD}"/>
          </ac:spMkLst>
        </pc:spChg>
        <pc:spChg chg="add del">
          <ac:chgData name="Karin Hool" userId="03ddb62eff2bb881" providerId="LiveId" clId="{B4B95110-16A7-4DA7-8941-8ADA2482525C}" dt="2020-12-11T13:53:46.415" v="1613" actId="26606"/>
          <ac:spMkLst>
            <pc:docMk/>
            <pc:sldMk cId="789117026" sldId="262"/>
            <ac:spMk id="12" creationId="{B0AAF7C9-094E-400C-A428-F6C2262F6527}"/>
          </ac:spMkLst>
        </pc:spChg>
        <pc:spChg chg="add del">
          <ac:chgData name="Karin Hool" userId="03ddb62eff2bb881" providerId="LiveId" clId="{B4B95110-16A7-4DA7-8941-8ADA2482525C}" dt="2020-12-11T20:39:02.706" v="6525" actId="26606"/>
          <ac:spMkLst>
            <pc:docMk/>
            <pc:sldMk cId="789117026" sldId="262"/>
            <ac:spMk id="17" creationId="{7CB4857B-ED7C-444D-9F04-2F885114A1C2}"/>
          </ac:spMkLst>
        </pc:spChg>
        <pc:spChg chg="add del">
          <ac:chgData name="Karin Hool" userId="03ddb62eff2bb881" providerId="LiveId" clId="{B4B95110-16A7-4DA7-8941-8ADA2482525C}" dt="2020-12-11T20:39:02.706" v="6525" actId="26606"/>
          <ac:spMkLst>
            <pc:docMk/>
            <pc:sldMk cId="789117026" sldId="262"/>
            <ac:spMk id="19" creationId="{D18046FB-44EA-4FD8-A585-EA09A319B2D0}"/>
          </ac:spMkLst>
        </pc:spChg>
        <pc:spChg chg="add del">
          <ac:chgData name="Karin Hool" userId="03ddb62eff2bb881" providerId="LiveId" clId="{B4B95110-16A7-4DA7-8941-8ADA2482525C}" dt="2020-12-11T20:39:02.706" v="6525" actId="26606"/>
          <ac:spMkLst>
            <pc:docMk/>
            <pc:sldMk cId="789117026" sldId="262"/>
            <ac:spMk id="21" creationId="{479F5F2B-8B58-4140-AE6A-51F6C67B18D9}"/>
          </ac:spMkLst>
        </pc:spChg>
        <pc:spChg chg="add del">
          <ac:chgData name="Karin Hool" userId="03ddb62eff2bb881" providerId="LiveId" clId="{B4B95110-16A7-4DA7-8941-8ADA2482525C}" dt="2020-12-11T20:39:26.429" v="6527" actId="26606"/>
          <ac:spMkLst>
            <pc:docMk/>
            <pc:sldMk cId="789117026" sldId="262"/>
            <ac:spMk id="26" creationId="{09588DA8-065E-4F6F-8EFD-43104AB2E0CF}"/>
          </ac:spMkLst>
        </pc:spChg>
        <pc:spChg chg="add del">
          <ac:chgData name="Karin Hool" userId="03ddb62eff2bb881" providerId="LiveId" clId="{B4B95110-16A7-4DA7-8941-8ADA2482525C}" dt="2020-12-11T20:39:26.429" v="6527" actId="26606"/>
          <ac:spMkLst>
            <pc:docMk/>
            <pc:sldMk cId="789117026" sldId="262"/>
            <ac:spMk id="28" creationId="{C4285719-470E-454C-AF62-8323075F1F5B}"/>
          </ac:spMkLst>
        </pc:spChg>
        <pc:spChg chg="add del">
          <ac:chgData name="Karin Hool" userId="03ddb62eff2bb881" providerId="LiveId" clId="{B4B95110-16A7-4DA7-8941-8ADA2482525C}" dt="2020-12-11T20:39:26.429" v="6527" actId="26606"/>
          <ac:spMkLst>
            <pc:docMk/>
            <pc:sldMk cId="789117026" sldId="262"/>
            <ac:spMk id="30" creationId="{CD9FE4EF-C4D8-49A0-B2FF-81D8DB7D8A24}"/>
          </ac:spMkLst>
        </pc:spChg>
        <pc:spChg chg="add del">
          <ac:chgData name="Karin Hool" userId="03ddb62eff2bb881" providerId="LiveId" clId="{B4B95110-16A7-4DA7-8941-8ADA2482525C}" dt="2020-12-11T20:39:26.429" v="6527" actId="26606"/>
          <ac:spMkLst>
            <pc:docMk/>
            <pc:sldMk cId="789117026" sldId="262"/>
            <ac:spMk id="32" creationId="{4300840D-0A0B-4512-BACA-B439D5B9C57C}"/>
          </ac:spMkLst>
        </pc:spChg>
        <pc:spChg chg="add del">
          <ac:chgData name="Karin Hool" userId="03ddb62eff2bb881" providerId="LiveId" clId="{B4B95110-16A7-4DA7-8941-8ADA2482525C}" dt="2020-12-11T20:39:26.429" v="6527" actId="26606"/>
          <ac:spMkLst>
            <pc:docMk/>
            <pc:sldMk cId="789117026" sldId="262"/>
            <ac:spMk id="34" creationId="{D2B78728-A580-49A7-84F9-6EF6F583ADE0}"/>
          </ac:spMkLst>
        </pc:spChg>
        <pc:spChg chg="add del">
          <ac:chgData name="Karin Hool" userId="03ddb62eff2bb881" providerId="LiveId" clId="{B4B95110-16A7-4DA7-8941-8ADA2482525C}" dt="2020-12-11T20:39:26.429" v="6527" actId="26606"/>
          <ac:spMkLst>
            <pc:docMk/>
            <pc:sldMk cId="789117026" sldId="262"/>
            <ac:spMk id="36" creationId="{38FAA1A1-D861-433F-88FA-1E9D6FD31D11}"/>
          </ac:spMkLst>
        </pc:spChg>
        <pc:spChg chg="add del">
          <ac:chgData name="Karin Hool" userId="03ddb62eff2bb881" providerId="LiveId" clId="{B4B95110-16A7-4DA7-8941-8ADA2482525C}" dt="2020-12-11T20:39:26.429" v="6527" actId="26606"/>
          <ac:spMkLst>
            <pc:docMk/>
            <pc:sldMk cId="789117026" sldId="262"/>
            <ac:spMk id="38" creationId="{8D71EDA1-87BF-4D5D-AB79-F346FD19278A}"/>
          </ac:spMkLst>
        </pc:spChg>
        <pc:spChg chg="add del">
          <ac:chgData name="Karin Hool" userId="03ddb62eff2bb881" providerId="LiveId" clId="{B4B95110-16A7-4DA7-8941-8ADA2482525C}" dt="2020-12-11T20:40:33.014" v="6529" actId="26606"/>
          <ac:spMkLst>
            <pc:docMk/>
            <pc:sldMk cId="789117026" sldId="262"/>
            <ac:spMk id="45" creationId="{56E9B3E6-E277-4D68-BA48-9CB43FFBD6E2}"/>
          </ac:spMkLst>
        </pc:spChg>
        <pc:spChg chg="add del">
          <ac:chgData name="Karin Hool" userId="03ddb62eff2bb881" providerId="LiveId" clId="{B4B95110-16A7-4DA7-8941-8ADA2482525C}" dt="2020-12-11T20:40:33.014" v="6529" actId="26606"/>
          <ac:spMkLst>
            <pc:docMk/>
            <pc:sldMk cId="789117026" sldId="262"/>
            <ac:spMk id="52" creationId="{D5B0017B-2ECA-49AF-B397-DC140825DF8D}"/>
          </ac:spMkLst>
        </pc:spChg>
        <pc:spChg chg="add">
          <ac:chgData name="Karin Hool" userId="03ddb62eff2bb881" providerId="LiveId" clId="{B4B95110-16A7-4DA7-8941-8ADA2482525C}" dt="2020-12-11T20:40:33.014" v="6529" actId="26606"/>
          <ac:spMkLst>
            <pc:docMk/>
            <pc:sldMk cId="789117026" sldId="262"/>
            <ac:spMk id="59" creationId="{955A2079-FA98-4876-80F0-72364A7D2EA4}"/>
          </ac:spMkLst>
        </pc:spChg>
        <pc:grpChg chg="add del">
          <ac:chgData name="Karin Hool" userId="03ddb62eff2bb881" providerId="LiveId" clId="{B4B95110-16A7-4DA7-8941-8ADA2482525C}" dt="2020-12-11T20:40:33.014" v="6529" actId="26606"/>
          <ac:grpSpMkLst>
            <pc:docMk/>
            <pc:sldMk cId="789117026" sldId="262"/>
            <ac:grpSpMk id="47" creationId="{AE1C45F0-260A-458C-96ED-C1F6D2151219}"/>
          </ac:grpSpMkLst>
        </pc:grpChg>
        <pc:graphicFrameChg chg="add mod modGraphic">
          <ac:chgData name="Karin Hool" userId="03ddb62eff2bb881" providerId="LiveId" clId="{B4B95110-16A7-4DA7-8941-8ADA2482525C}" dt="2020-12-11T20:40:33.014" v="6529" actId="26606"/>
          <ac:graphicFrameMkLst>
            <pc:docMk/>
            <pc:sldMk cId="789117026" sldId="262"/>
            <ac:graphicFrameMk id="40" creationId="{693C1B4B-EE05-4A5E-8B2C-871D538C114B}"/>
          </ac:graphicFrameMkLst>
        </pc:graphicFrameChg>
        <pc:cxnChg chg="add del">
          <ac:chgData name="Karin Hool" userId="03ddb62eff2bb881" providerId="LiveId" clId="{B4B95110-16A7-4DA7-8941-8ADA2482525C}" dt="2020-12-11T20:40:33.014" v="6529" actId="26606"/>
          <ac:cxnSpMkLst>
            <pc:docMk/>
            <pc:sldMk cId="789117026" sldId="262"/>
            <ac:cxnSpMk id="54" creationId="{6CF1BAF6-AD41-4082-B212-8A1F9A2E8779}"/>
          </ac:cxnSpMkLst>
        </pc:cxnChg>
      </pc:sldChg>
      <pc:sldChg chg="addSp modSp new mod setBg modAnim">
        <pc:chgData name="Karin Hool" userId="03ddb62eff2bb881" providerId="LiveId" clId="{B4B95110-16A7-4DA7-8941-8ADA2482525C}" dt="2021-01-25T23:55:10.559" v="9392"/>
        <pc:sldMkLst>
          <pc:docMk/>
          <pc:sldMk cId="1388094834" sldId="263"/>
        </pc:sldMkLst>
        <pc:spChg chg="mod">
          <ac:chgData name="Karin Hool" userId="03ddb62eff2bb881" providerId="LiveId" clId="{B4B95110-16A7-4DA7-8941-8ADA2482525C}" dt="2020-12-11T14:24:43.068" v="2716" actId="255"/>
          <ac:spMkLst>
            <pc:docMk/>
            <pc:sldMk cId="1388094834" sldId="263"/>
            <ac:spMk id="2" creationId="{4911616A-2A52-408F-B29F-5C410F4C0F66}"/>
          </ac:spMkLst>
        </pc:spChg>
        <pc:spChg chg="mod">
          <ac:chgData name="Karin Hool" userId="03ddb62eff2bb881" providerId="LiveId" clId="{B4B95110-16A7-4DA7-8941-8ADA2482525C}" dt="2021-01-25T23:54:58.933" v="9390" actId="6549"/>
          <ac:spMkLst>
            <pc:docMk/>
            <pc:sldMk cId="1388094834" sldId="263"/>
            <ac:spMk id="3" creationId="{9C9F925D-65EA-44B3-AAD0-313B0ACDA05C}"/>
          </ac:spMkLst>
        </pc:spChg>
        <pc:spChg chg="add">
          <ac:chgData name="Karin Hool" userId="03ddb62eff2bb881" providerId="LiveId" clId="{B4B95110-16A7-4DA7-8941-8ADA2482525C}" dt="2020-12-10T12:44:22.044" v="1062" actId="26606"/>
          <ac:spMkLst>
            <pc:docMk/>
            <pc:sldMk cId="1388094834" sldId="263"/>
            <ac:spMk id="8" creationId="{7CB4857B-ED7C-444D-9F04-2F885114A1C2}"/>
          </ac:spMkLst>
        </pc:spChg>
        <pc:spChg chg="add">
          <ac:chgData name="Karin Hool" userId="03ddb62eff2bb881" providerId="LiveId" clId="{B4B95110-16A7-4DA7-8941-8ADA2482525C}" dt="2020-12-10T12:44:22.044" v="1062" actId="26606"/>
          <ac:spMkLst>
            <pc:docMk/>
            <pc:sldMk cId="1388094834" sldId="263"/>
            <ac:spMk id="10" creationId="{D18046FB-44EA-4FD8-A585-EA09A319B2D0}"/>
          </ac:spMkLst>
        </pc:spChg>
        <pc:spChg chg="add">
          <ac:chgData name="Karin Hool" userId="03ddb62eff2bb881" providerId="LiveId" clId="{B4B95110-16A7-4DA7-8941-8ADA2482525C}" dt="2020-12-10T12:44:22.044" v="1062" actId="26606"/>
          <ac:spMkLst>
            <pc:docMk/>
            <pc:sldMk cId="1388094834" sldId="263"/>
            <ac:spMk id="12" creationId="{479F5F2B-8B58-4140-AE6A-51F6C67B18D9}"/>
          </ac:spMkLst>
        </pc:spChg>
      </pc:sldChg>
      <pc:sldChg chg="addSp delSp modSp new mod setBg modAnim">
        <pc:chgData name="Karin Hool" userId="03ddb62eff2bb881" providerId="LiveId" clId="{B4B95110-16A7-4DA7-8941-8ADA2482525C}" dt="2021-01-25T23:55:33.787" v="9395"/>
        <pc:sldMkLst>
          <pc:docMk/>
          <pc:sldMk cId="1638062106" sldId="264"/>
        </pc:sldMkLst>
        <pc:spChg chg="mod">
          <ac:chgData name="Karin Hool" userId="03ddb62eff2bb881" providerId="LiveId" clId="{B4B95110-16A7-4DA7-8941-8ADA2482525C}" dt="2020-12-11T20:41:28.610" v="6530" actId="26606"/>
          <ac:spMkLst>
            <pc:docMk/>
            <pc:sldMk cId="1638062106" sldId="264"/>
            <ac:spMk id="2" creationId="{C71F31B3-F188-4108-9F33-90D6C5FDA76C}"/>
          </ac:spMkLst>
        </pc:spChg>
        <pc:spChg chg="mod">
          <ac:chgData name="Karin Hool" userId="03ddb62eff2bb881" providerId="LiveId" clId="{B4B95110-16A7-4DA7-8941-8ADA2482525C}" dt="2020-12-11T20:41:28.610" v="6530" actId="26606"/>
          <ac:spMkLst>
            <pc:docMk/>
            <pc:sldMk cId="1638062106" sldId="264"/>
            <ac:spMk id="3" creationId="{5B040740-4A64-41A0-98B9-9D25EB50806A}"/>
          </ac:spMkLst>
        </pc:spChg>
        <pc:spChg chg="add del">
          <ac:chgData name="Karin Hool" userId="03ddb62eff2bb881" providerId="LiveId" clId="{B4B95110-16A7-4DA7-8941-8ADA2482525C}" dt="2020-12-11T14:21:17.196" v="2681" actId="26606"/>
          <ac:spMkLst>
            <pc:docMk/>
            <pc:sldMk cId="1638062106" sldId="264"/>
            <ac:spMk id="8" creationId="{F0BC1D9E-4401-4EC0-88FD-ED103CB570EA}"/>
          </ac:spMkLst>
        </pc:spChg>
        <pc:spChg chg="add del">
          <ac:chgData name="Karin Hool" userId="03ddb62eff2bb881" providerId="LiveId" clId="{B4B95110-16A7-4DA7-8941-8ADA2482525C}" dt="2020-12-11T14:21:17.196" v="2681" actId="26606"/>
          <ac:spMkLst>
            <pc:docMk/>
            <pc:sldMk cId="1638062106" sldId="264"/>
            <ac:spMk id="10" creationId="{6200B311-3585-4069-AAC6-CD443FA5B8AD}"/>
          </ac:spMkLst>
        </pc:spChg>
        <pc:spChg chg="add del">
          <ac:chgData name="Karin Hool" userId="03ddb62eff2bb881" providerId="LiveId" clId="{B4B95110-16A7-4DA7-8941-8ADA2482525C}" dt="2020-12-11T14:21:17.196" v="2681" actId="26606"/>
          <ac:spMkLst>
            <pc:docMk/>
            <pc:sldMk cId="1638062106" sldId="264"/>
            <ac:spMk id="12" creationId="{B0AAF7C9-094E-400C-A428-F6C2262F6527}"/>
          </ac:spMkLst>
        </pc:spChg>
        <pc:spChg chg="add del">
          <ac:chgData name="Karin Hool" userId="03ddb62eff2bb881" providerId="LiveId" clId="{B4B95110-16A7-4DA7-8941-8ADA2482525C}" dt="2020-12-11T14:55:57.522" v="2883" actId="26606"/>
          <ac:spMkLst>
            <pc:docMk/>
            <pc:sldMk cId="1638062106" sldId="264"/>
            <ac:spMk id="17" creationId="{081EA652-8C6A-4E69-BEB9-170809474553}"/>
          </ac:spMkLst>
        </pc:spChg>
        <pc:spChg chg="add del">
          <ac:chgData name="Karin Hool" userId="03ddb62eff2bb881" providerId="LiveId" clId="{B4B95110-16A7-4DA7-8941-8ADA2482525C}" dt="2020-12-11T14:55:57.522" v="2883" actId="26606"/>
          <ac:spMkLst>
            <pc:docMk/>
            <pc:sldMk cId="1638062106" sldId="264"/>
            <ac:spMk id="19" creationId="{5298780A-33B9-4EA2-8F67-DE68AD62841B}"/>
          </ac:spMkLst>
        </pc:spChg>
        <pc:spChg chg="add del">
          <ac:chgData name="Karin Hool" userId="03ddb62eff2bb881" providerId="LiveId" clId="{B4B95110-16A7-4DA7-8941-8ADA2482525C}" dt="2020-12-11T14:55:57.522" v="2883" actId="26606"/>
          <ac:spMkLst>
            <pc:docMk/>
            <pc:sldMk cId="1638062106" sldId="264"/>
            <ac:spMk id="21" creationId="{7F488E8B-4E1E-4402-8935-D4E6C02615C7}"/>
          </ac:spMkLst>
        </pc:spChg>
        <pc:spChg chg="add del">
          <ac:chgData name="Karin Hool" userId="03ddb62eff2bb881" providerId="LiveId" clId="{B4B95110-16A7-4DA7-8941-8ADA2482525C}" dt="2020-12-11T20:41:28.610" v="6530" actId="26606"/>
          <ac:spMkLst>
            <pc:docMk/>
            <pc:sldMk cId="1638062106" sldId="264"/>
            <ac:spMk id="26" creationId="{7CB4857B-ED7C-444D-9F04-2F885114A1C2}"/>
          </ac:spMkLst>
        </pc:spChg>
        <pc:spChg chg="add del">
          <ac:chgData name="Karin Hool" userId="03ddb62eff2bb881" providerId="LiveId" clId="{B4B95110-16A7-4DA7-8941-8ADA2482525C}" dt="2020-12-11T20:41:28.610" v="6530" actId="26606"/>
          <ac:spMkLst>
            <pc:docMk/>
            <pc:sldMk cId="1638062106" sldId="264"/>
            <ac:spMk id="28" creationId="{D18046FB-44EA-4FD8-A585-EA09A319B2D0}"/>
          </ac:spMkLst>
        </pc:spChg>
        <pc:spChg chg="add del">
          <ac:chgData name="Karin Hool" userId="03ddb62eff2bb881" providerId="LiveId" clId="{B4B95110-16A7-4DA7-8941-8ADA2482525C}" dt="2020-12-11T20:41:28.610" v="6530" actId="26606"/>
          <ac:spMkLst>
            <pc:docMk/>
            <pc:sldMk cId="1638062106" sldId="264"/>
            <ac:spMk id="30" creationId="{479F5F2B-8B58-4140-AE6A-51F6C67B18D9}"/>
          </ac:spMkLst>
        </pc:spChg>
        <pc:spChg chg="add">
          <ac:chgData name="Karin Hool" userId="03ddb62eff2bb881" providerId="LiveId" clId="{B4B95110-16A7-4DA7-8941-8ADA2482525C}" dt="2020-12-11T20:41:28.610" v="6530" actId="26606"/>
          <ac:spMkLst>
            <pc:docMk/>
            <pc:sldMk cId="1638062106" sldId="264"/>
            <ac:spMk id="35" creationId="{3AD318CC-E2A8-4E27-9548-A047A78999B1}"/>
          </ac:spMkLst>
        </pc:spChg>
        <pc:spChg chg="add">
          <ac:chgData name="Karin Hool" userId="03ddb62eff2bb881" providerId="LiveId" clId="{B4B95110-16A7-4DA7-8941-8ADA2482525C}" dt="2020-12-11T20:41:28.610" v="6530" actId="26606"/>
          <ac:spMkLst>
            <pc:docMk/>
            <pc:sldMk cId="1638062106" sldId="264"/>
            <ac:spMk id="41" creationId="{2C1BBA94-3F40-40AA-8BB9-E69E25E537C1}"/>
          </ac:spMkLst>
        </pc:spChg>
        <pc:grpChg chg="add">
          <ac:chgData name="Karin Hool" userId="03ddb62eff2bb881" providerId="LiveId" clId="{B4B95110-16A7-4DA7-8941-8ADA2482525C}" dt="2020-12-11T20:41:28.610" v="6530" actId="26606"/>
          <ac:grpSpMkLst>
            <pc:docMk/>
            <pc:sldMk cId="1638062106" sldId="264"/>
            <ac:grpSpMk id="37" creationId="{B14B560F-9DD7-4302-A60B-EBD3EF59B073}"/>
          </ac:grpSpMkLst>
        </pc:grpChg>
      </pc:sldChg>
      <pc:sldChg chg="addSp delSp modSp new mod setBg modAnim">
        <pc:chgData name="Karin Hool" userId="03ddb62eff2bb881" providerId="LiveId" clId="{B4B95110-16A7-4DA7-8941-8ADA2482525C}" dt="2021-01-25T23:57:05.188" v="9407"/>
        <pc:sldMkLst>
          <pc:docMk/>
          <pc:sldMk cId="4288244495" sldId="265"/>
        </pc:sldMkLst>
        <pc:spChg chg="mod">
          <ac:chgData name="Karin Hool" userId="03ddb62eff2bb881" providerId="LiveId" clId="{B4B95110-16A7-4DA7-8941-8ADA2482525C}" dt="2020-12-11T20:49:39.592" v="6554" actId="26606"/>
          <ac:spMkLst>
            <pc:docMk/>
            <pc:sldMk cId="4288244495" sldId="265"/>
            <ac:spMk id="2" creationId="{6EA433BA-E472-4C16-8FEE-CEAFB812151F}"/>
          </ac:spMkLst>
        </pc:spChg>
        <pc:spChg chg="mod">
          <ac:chgData name="Karin Hool" userId="03ddb62eff2bb881" providerId="LiveId" clId="{B4B95110-16A7-4DA7-8941-8ADA2482525C}" dt="2021-01-25T22:59:18.363" v="8745" actId="27636"/>
          <ac:spMkLst>
            <pc:docMk/>
            <pc:sldMk cId="4288244495" sldId="265"/>
            <ac:spMk id="3" creationId="{0ACE73CF-C347-4D94-AF89-8BB98DCD99AA}"/>
          </ac:spMkLst>
        </pc:spChg>
        <pc:spChg chg="add del">
          <ac:chgData name="Karin Hool" userId="03ddb62eff2bb881" providerId="LiveId" clId="{B4B95110-16A7-4DA7-8941-8ADA2482525C}" dt="2020-12-11T20:47:57.276" v="6553" actId="26606"/>
          <ac:spMkLst>
            <pc:docMk/>
            <pc:sldMk cId="4288244495" sldId="265"/>
            <ac:spMk id="8" creationId="{7CB4857B-ED7C-444D-9F04-2F885114A1C2}"/>
          </ac:spMkLst>
        </pc:spChg>
        <pc:spChg chg="add del">
          <ac:chgData name="Karin Hool" userId="03ddb62eff2bb881" providerId="LiveId" clId="{B4B95110-16A7-4DA7-8941-8ADA2482525C}" dt="2020-12-11T20:47:57.276" v="6553" actId="26606"/>
          <ac:spMkLst>
            <pc:docMk/>
            <pc:sldMk cId="4288244495" sldId="265"/>
            <ac:spMk id="10" creationId="{D18046FB-44EA-4FD8-A585-EA09A319B2D0}"/>
          </ac:spMkLst>
        </pc:spChg>
        <pc:spChg chg="add del">
          <ac:chgData name="Karin Hool" userId="03ddb62eff2bb881" providerId="LiveId" clId="{B4B95110-16A7-4DA7-8941-8ADA2482525C}" dt="2020-12-11T20:47:57.276" v="6553" actId="26606"/>
          <ac:spMkLst>
            <pc:docMk/>
            <pc:sldMk cId="4288244495" sldId="265"/>
            <ac:spMk id="12" creationId="{479F5F2B-8B58-4140-AE6A-51F6C67B18D9}"/>
          </ac:spMkLst>
        </pc:spChg>
        <pc:spChg chg="add del">
          <ac:chgData name="Karin Hool" userId="03ddb62eff2bb881" providerId="LiveId" clId="{B4B95110-16A7-4DA7-8941-8ADA2482525C}" dt="2020-12-11T20:47:57.266" v="6552" actId="26606"/>
          <ac:spMkLst>
            <pc:docMk/>
            <pc:sldMk cId="4288244495" sldId="265"/>
            <ac:spMk id="17" creationId="{081EA652-8C6A-4E69-BEB9-170809474553}"/>
          </ac:spMkLst>
        </pc:spChg>
        <pc:spChg chg="add del">
          <ac:chgData name="Karin Hool" userId="03ddb62eff2bb881" providerId="LiveId" clId="{B4B95110-16A7-4DA7-8941-8ADA2482525C}" dt="2020-12-11T20:47:57.266" v="6552" actId="26606"/>
          <ac:spMkLst>
            <pc:docMk/>
            <pc:sldMk cId="4288244495" sldId="265"/>
            <ac:spMk id="19" creationId="{A4026A73-1F7F-49F2-B319-8CA3B3D53269}"/>
          </ac:spMkLst>
        </pc:spChg>
        <pc:spChg chg="add del">
          <ac:chgData name="Karin Hool" userId="03ddb62eff2bb881" providerId="LiveId" clId="{B4B95110-16A7-4DA7-8941-8ADA2482525C}" dt="2020-12-11T20:47:57.266" v="6552" actId="26606"/>
          <ac:spMkLst>
            <pc:docMk/>
            <pc:sldMk cId="4288244495" sldId="265"/>
            <ac:spMk id="21" creationId="{5298780A-33B9-4EA2-8F67-DE68AD62841B}"/>
          </ac:spMkLst>
        </pc:spChg>
        <pc:spChg chg="add del">
          <ac:chgData name="Karin Hool" userId="03ddb62eff2bb881" providerId="LiveId" clId="{B4B95110-16A7-4DA7-8941-8ADA2482525C}" dt="2020-12-11T20:47:57.266" v="6552" actId="26606"/>
          <ac:spMkLst>
            <pc:docMk/>
            <pc:sldMk cId="4288244495" sldId="265"/>
            <ac:spMk id="23" creationId="{7F488E8B-4E1E-4402-8935-D4E6C02615C7}"/>
          </ac:spMkLst>
        </pc:spChg>
        <pc:spChg chg="add del">
          <ac:chgData name="Karin Hool" userId="03ddb62eff2bb881" providerId="LiveId" clId="{B4B95110-16A7-4DA7-8941-8ADA2482525C}" dt="2020-12-11T20:49:39.592" v="6554" actId="26606"/>
          <ac:spMkLst>
            <pc:docMk/>
            <pc:sldMk cId="4288244495" sldId="265"/>
            <ac:spMk id="27" creationId="{081EA652-8C6A-4E69-BEB9-170809474553}"/>
          </ac:spMkLst>
        </pc:spChg>
        <pc:spChg chg="add del">
          <ac:chgData name="Karin Hool" userId="03ddb62eff2bb881" providerId="LiveId" clId="{B4B95110-16A7-4DA7-8941-8ADA2482525C}" dt="2020-12-11T20:49:39.592" v="6554" actId="26606"/>
          <ac:spMkLst>
            <pc:docMk/>
            <pc:sldMk cId="4288244495" sldId="265"/>
            <ac:spMk id="28" creationId="{5298780A-33B9-4EA2-8F67-DE68AD62841B}"/>
          </ac:spMkLst>
        </pc:spChg>
        <pc:spChg chg="add del">
          <ac:chgData name="Karin Hool" userId="03ddb62eff2bb881" providerId="LiveId" clId="{B4B95110-16A7-4DA7-8941-8ADA2482525C}" dt="2020-12-11T20:49:39.592" v="6554" actId="26606"/>
          <ac:spMkLst>
            <pc:docMk/>
            <pc:sldMk cId="4288244495" sldId="265"/>
            <ac:spMk id="29" creationId="{7F488E8B-4E1E-4402-8935-D4E6C02615C7}"/>
          </ac:spMkLst>
        </pc:spChg>
        <pc:spChg chg="add">
          <ac:chgData name="Karin Hool" userId="03ddb62eff2bb881" providerId="LiveId" clId="{B4B95110-16A7-4DA7-8941-8ADA2482525C}" dt="2020-12-11T20:49:39.592" v="6554" actId="26606"/>
          <ac:spMkLst>
            <pc:docMk/>
            <pc:sldMk cId="4288244495" sldId="265"/>
            <ac:spMk id="34" creationId="{081EA652-8C6A-4E69-BEB9-170809474553}"/>
          </ac:spMkLst>
        </pc:spChg>
        <pc:spChg chg="add">
          <ac:chgData name="Karin Hool" userId="03ddb62eff2bb881" providerId="LiveId" clId="{B4B95110-16A7-4DA7-8941-8ADA2482525C}" dt="2020-12-11T20:49:39.592" v="6554" actId="26606"/>
          <ac:spMkLst>
            <pc:docMk/>
            <pc:sldMk cId="4288244495" sldId="265"/>
            <ac:spMk id="36" creationId="{5298780A-33B9-4EA2-8F67-DE68AD62841B}"/>
          </ac:spMkLst>
        </pc:spChg>
        <pc:spChg chg="add">
          <ac:chgData name="Karin Hool" userId="03ddb62eff2bb881" providerId="LiveId" clId="{B4B95110-16A7-4DA7-8941-8ADA2482525C}" dt="2020-12-11T20:49:39.592" v="6554" actId="26606"/>
          <ac:spMkLst>
            <pc:docMk/>
            <pc:sldMk cId="4288244495" sldId="265"/>
            <ac:spMk id="38" creationId="{7F488E8B-4E1E-4402-8935-D4E6C02615C7}"/>
          </ac:spMkLst>
        </pc:spChg>
        <pc:cxnChg chg="add del">
          <ac:chgData name="Karin Hool" userId="03ddb62eff2bb881" providerId="LiveId" clId="{B4B95110-16A7-4DA7-8941-8ADA2482525C}" dt="2020-12-11T20:47:57.266" v="6552" actId="26606"/>
          <ac:cxnSpMkLst>
            <pc:docMk/>
            <pc:sldMk cId="4288244495" sldId="265"/>
            <ac:cxnSpMk id="25" creationId="{23AAC9B5-8015-485C-ACF9-A750390E9A56}"/>
          </ac:cxnSpMkLst>
        </pc:cxnChg>
        <pc:cxnChg chg="add">
          <ac:chgData name="Karin Hool" userId="03ddb62eff2bb881" providerId="LiveId" clId="{B4B95110-16A7-4DA7-8941-8ADA2482525C}" dt="2020-12-11T20:49:39.592" v="6554" actId="26606"/>
          <ac:cxnSpMkLst>
            <pc:docMk/>
            <pc:sldMk cId="4288244495" sldId="265"/>
            <ac:cxnSpMk id="40" creationId="{23AAC9B5-8015-485C-ACF9-A750390E9A56}"/>
          </ac:cxnSpMkLst>
        </pc:cxnChg>
      </pc:sldChg>
      <pc:sldChg chg="addSp delSp modSp new mod setBg modAnim">
        <pc:chgData name="Karin Hool" userId="03ddb62eff2bb881" providerId="LiveId" clId="{B4B95110-16A7-4DA7-8941-8ADA2482525C}" dt="2021-01-25T23:57:25.512" v="9409"/>
        <pc:sldMkLst>
          <pc:docMk/>
          <pc:sldMk cId="4292808586" sldId="266"/>
        </pc:sldMkLst>
        <pc:spChg chg="mod">
          <ac:chgData name="Karin Hool" userId="03ddb62eff2bb881" providerId="LiveId" clId="{B4B95110-16A7-4DA7-8941-8ADA2482525C}" dt="2020-12-11T20:49:56.696" v="6555" actId="26606"/>
          <ac:spMkLst>
            <pc:docMk/>
            <pc:sldMk cId="4292808586" sldId="266"/>
            <ac:spMk id="2" creationId="{2811E3D0-928B-43CC-B5D2-6F8AFEC2B80E}"/>
          </ac:spMkLst>
        </pc:spChg>
        <pc:spChg chg="del mod">
          <ac:chgData name="Karin Hool" userId="03ddb62eff2bb881" providerId="LiveId" clId="{B4B95110-16A7-4DA7-8941-8ADA2482525C}" dt="2020-12-11T20:49:56.696" v="6555" actId="26606"/>
          <ac:spMkLst>
            <pc:docMk/>
            <pc:sldMk cId="4292808586" sldId="266"/>
            <ac:spMk id="3" creationId="{54692561-6CE9-4FE7-9F93-2E80F0165832}"/>
          </ac:spMkLst>
        </pc:spChg>
        <pc:spChg chg="add del">
          <ac:chgData name="Karin Hool" userId="03ddb62eff2bb881" providerId="LiveId" clId="{B4B95110-16A7-4DA7-8941-8ADA2482525C}" dt="2020-12-11T15:41:45.460" v="3694" actId="26606"/>
          <ac:spMkLst>
            <pc:docMk/>
            <pc:sldMk cId="4292808586" sldId="266"/>
            <ac:spMk id="8" creationId="{F0BC1D9E-4401-4EC0-88FD-ED103CB570EA}"/>
          </ac:spMkLst>
        </pc:spChg>
        <pc:spChg chg="add del">
          <ac:chgData name="Karin Hool" userId="03ddb62eff2bb881" providerId="LiveId" clId="{B4B95110-16A7-4DA7-8941-8ADA2482525C}" dt="2020-12-11T15:41:45.460" v="3694" actId="26606"/>
          <ac:spMkLst>
            <pc:docMk/>
            <pc:sldMk cId="4292808586" sldId="266"/>
            <ac:spMk id="10" creationId="{6200B311-3585-4069-AAC6-CD443FA5B8AD}"/>
          </ac:spMkLst>
        </pc:spChg>
        <pc:spChg chg="add del">
          <ac:chgData name="Karin Hool" userId="03ddb62eff2bb881" providerId="LiveId" clId="{B4B95110-16A7-4DA7-8941-8ADA2482525C}" dt="2020-12-11T15:41:45.460" v="3694" actId="26606"/>
          <ac:spMkLst>
            <pc:docMk/>
            <pc:sldMk cId="4292808586" sldId="266"/>
            <ac:spMk id="12" creationId="{B0AAF7C9-094E-400C-A428-F6C2262F6527}"/>
          </ac:spMkLst>
        </pc:spChg>
        <pc:spChg chg="add del">
          <ac:chgData name="Karin Hool" userId="03ddb62eff2bb881" providerId="LiveId" clId="{B4B95110-16A7-4DA7-8941-8ADA2482525C}" dt="2020-12-11T20:49:56.696" v="6555" actId="26606"/>
          <ac:spMkLst>
            <pc:docMk/>
            <pc:sldMk cId="4292808586" sldId="266"/>
            <ac:spMk id="17" creationId="{7CB4857B-ED7C-444D-9F04-2F885114A1C2}"/>
          </ac:spMkLst>
        </pc:spChg>
        <pc:spChg chg="add del">
          <ac:chgData name="Karin Hool" userId="03ddb62eff2bb881" providerId="LiveId" clId="{B4B95110-16A7-4DA7-8941-8ADA2482525C}" dt="2020-12-11T20:49:56.696" v="6555" actId="26606"/>
          <ac:spMkLst>
            <pc:docMk/>
            <pc:sldMk cId="4292808586" sldId="266"/>
            <ac:spMk id="19" creationId="{D18046FB-44EA-4FD8-A585-EA09A319B2D0}"/>
          </ac:spMkLst>
        </pc:spChg>
        <pc:spChg chg="add del">
          <ac:chgData name="Karin Hool" userId="03ddb62eff2bb881" providerId="LiveId" clId="{B4B95110-16A7-4DA7-8941-8ADA2482525C}" dt="2020-12-11T20:49:56.696" v="6555" actId="26606"/>
          <ac:spMkLst>
            <pc:docMk/>
            <pc:sldMk cId="4292808586" sldId="266"/>
            <ac:spMk id="21" creationId="{479F5F2B-8B58-4140-AE6A-51F6C67B18D9}"/>
          </ac:spMkLst>
        </pc:spChg>
        <pc:spChg chg="add">
          <ac:chgData name="Karin Hool" userId="03ddb62eff2bb881" providerId="LiveId" clId="{B4B95110-16A7-4DA7-8941-8ADA2482525C}" dt="2020-12-11T20:49:56.696" v="6555" actId="26606"/>
          <ac:spMkLst>
            <pc:docMk/>
            <pc:sldMk cId="4292808586" sldId="266"/>
            <ac:spMk id="27" creationId="{081EA652-8C6A-4E69-BEB9-170809474553}"/>
          </ac:spMkLst>
        </pc:spChg>
        <pc:spChg chg="add">
          <ac:chgData name="Karin Hool" userId="03ddb62eff2bb881" providerId="LiveId" clId="{B4B95110-16A7-4DA7-8941-8ADA2482525C}" dt="2020-12-11T20:49:56.696" v="6555" actId="26606"/>
          <ac:spMkLst>
            <pc:docMk/>
            <pc:sldMk cId="4292808586" sldId="266"/>
            <ac:spMk id="29" creationId="{79FCBE05-E963-41B2-97FD-8631A61EB2A9}"/>
          </ac:spMkLst>
        </pc:spChg>
        <pc:spChg chg="add">
          <ac:chgData name="Karin Hool" userId="03ddb62eff2bb881" providerId="LiveId" clId="{B4B95110-16A7-4DA7-8941-8ADA2482525C}" dt="2020-12-11T20:49:56.696" v="6555" actId="26606"/>
          <ac:spMkLst>
            <pc:docMk/>
            <pc:sldMk cId="4292808586" sldId="266"/>
            <ac:spMk id="31" creationId="{5298780A-33B9-4EA2-8F67-DE68AD62841B}"/>
          </ac:spMkLst>
        </pc:spChg>
        <pc:spChg chg="add">
          <ac:chgData name="Karin Hool" userId="03ddb62eff2bb881" providerId="LiveId" clId="{B4B95110-16A7-4DA7-8941-8ADA2482525C}" dt="2020-12-11T20:49:56.696" v="6555" actId="26606"/>
          <ac:spMkLst>
            <pc:docMk/>
            <pc:sldMk cId="4292808586" sldId="266"/>
            <ac:spMk id="33" creationId="{4D233ACE-F3A1-4543-B9F4-425DDA579332}"/>
          </ac:spMkLst>
        </pc:spChg>
        <pc:graphicFrameChg chg="add">
          <ac:chgData name="Karin Hool" userId="03ddb62eff2bb881" providerId="LiveId" clId="{B4B95110-16A7-4DA7-8941-8ADA2482525C}" dt="2020-12-11T20:49:56.696" v="6555" actId="26606"/>
          <ac:graphicFrameMkLst>
            <pc:docMk/>
            <pc:sldMk cId="4292808586" sldId="266"/>
            <ac:graphicFrameMk id="23" creationId="{E2C885D3-953A-460B-83E5-20A5B4E66CCE}"/>
          </ac:graphicFrameMkLst>
        </pc:graphicFrameChg>
      </pc:sldChg>
      <pc:sldChg chg="addSp delSp modSp new mod setBg modAnim">
        <pc:chgData name="Karin Hool" userId="03ddb62eff2bb881" providerId="LiveId" clId="{B4B95110-16A7-4DA7-8941-8ADA2482525C}" dt="2021-01-25T23:57:42.524" v="9410"/>
        <pc:sldMkLst>
          <pc:docMk/>
          <pc:sldMk cId="1127246800" sldId="267"/>
        </pc:sldMkLst>
        <pc:spChg chg="mod">
          <ac:chgData name="Karin Hool" userId="03ddb62eff2bb881" providerId="LiveId" clId="{B4B95110-16A7-4DA7-8941-8ADA2482525C}" dt="2020-12-11T22:07:05.746" v="7914" actId="26606"/>
          <ac:spMkLst>
            <pc:docMk/>
            <pc:sldMk cId="1127246800" sldId="267"/>
            <ac:spMk id="2" creationId="{34BD8526-D4C3-4780-AC61-01050AAF4CFD}"/>
          </ac:spMkLst>
        </pc:spChg>
        <pc:spChg chg="add del mod">
          <ac:chgData name="Karin Hool" userId="03ddb62eff2bb881" providerId="LiveId" clId="{B4B95110-16A7-4DA7-8941-8ADA2482525C}" dt="2020-12-11T20:51:29.081" v="6578" actId="26606"/>
          <ac:spMkLst>
            <pc:docMk/>
            <pc:sldMk cId="1127246800" sldId="267"/>
            <ac:spMk id="3" creationId="{7FFC3B23-DA9B-49A6-B3F1-B1BE009FA7A2}"/>
          </ac:spMkLst>
        </pc:spChg>
        <pc:spChg chg="add del">
          <ac:chgData name="Karin Hool" userId="03ddb62eff2bb881" providerId="LiveId" clId="{B4B95110-16A7-4DA7-8941-8ADA2482525C}" dt="2020-12-11T15:47:16.840" v="4045" actId="26606"/>
          <ac:spMkLst>
            <pc:docMk/>
            <pc:sldMk cId="1127246800" sldId="267"/>
            <ac:spMk id="8" creationId="{7CB4857B-ED7C-444D-9F04-2F885114A1C2}"/>
          </ac:spMkLst>
        </pc:spChg>
        <pc:spChg chg="add del">
          <ac:chgData name="Karin Hool" userId="03ddb62eff2bb881" providerId="LiveId" clId="{B4B95110-16A7-4DA7-8941-8ADA2482525C}" dt="2020-12-11T15:47:16.840" v="4045" actId="26606"/>
          <ac:spMkLst>
            <pc:docMk/>
            <pc:sldMk cId="1127246800" sldId="267"/>
            <ac:spMk id="10" creationId="{D18046FB-44EA-4FD8-A585-EA09A319B2D0}"/>
          </ac:spMkLst>
        </pc:spChg>
        <pc:spChg chg="add del">
          <ac:chgData name="Karin Hool" userId="03ddb62eff2bb881" providerId="LiveId" clId="{B4B95110-16A7-4DA7-8941-8ADA2482525C}" dt="2020-12-11T15:47:16.840" v="4045" actId="26606"/>
          <ac:spMkLst>
            <pc:docMk/>
            <pc:sldMk cId="1127246800" sldId="267"/>
            <ac:spMk id="12" creationId="{479F5F2B-8B58-4140-AE6A-51F6C67B18D9}"/>
          </ac:spMkLst>
        </pc:spChg>
        <pc:spChg chg="add del">
          <ac:chgData name="Karin Hool" userId="03ddb62eff2bb881" providerId="LiveId" clId="{B4B95110-16A7-4DA7-8941-8ADA2482525C}" dt="2020-12-11T20:51:29.081" v="6578" actId="26606"/>
          <ac:spMkLst>
            <pc:docMk/>
            <pc:sldMk cId="1127246800" sldId="267"/>
            <ac:spMk id="17" creationId="{7CB4857B-ED7C-444D-9F04-2F885114A1C2}"/>
          </ac:spMkLst>
        </pc:spChg>
        <pc:spChg chg="add del">
          <ac:chgData name="Karin Hool" userId="03ddb62eff2bb881" providerId="LiveId" clId="{B4B95110-16A7-4DA7-8941-8ADA2482525C}" dt="2020-12-11T20:51:29.081" v="6578" actId="26606"/>
          <ac:spMkLst>
            <pc:docMk/>
            <pc:sldMk cId="1127246800" sldId="267"/>
            <ac:spMk id="19" creationId="{D18046FB-44EA-4FD8-A585-EA09A319B2D0}"/>
          </ac:spMkLst>
        </pc:spChg>
        <pc:spChg chg="add del">
          <ac:chgData name="Karin Hool" userId="03ddb62eff2bb881" providerId="LiveId" clId="{B4B95110-16A7-4DA7-8941-8ADA2482525C}" dt="2020-12-11T20:51:29.081" v="6578" actId="26606"/>
          <ac:spMkLst>
            <pc:docMk/>
            <pc:sldMk cId="1127246800" sldId="267"/>
            <ac:spMk id="21" creationId="{479F5F2B-8B58-4140-AE6A-51F6C67B18D9}"/>
          </ac:spMkLst>
        </pc:spChg>
        <pc:spChg chg="add del">
          <ac:chgData name="Karin Hool" userId="03ddb62eff2bb881" providerId="LiveId" clId="{B4B95110-16A7-4DA7-8941-8ADA2482525C}" dt="2020-12-11T20:50:21.470" v="6557" actId="26606"/>
          <ac:spMkLst>
            <pc:docMk/>
            <pc:sldMk cId="1127246800" sldId="267"/>
            <ac:spMk id="27" creationId="{081EA652-8C6A-4E69-BEB9-170809474553}"/>
          </ac:spMkLst>
        </pc:spChg>
        <pc:spChg chg="add del">
          <ac:chgData name="Karin Hool" userId="03ddb62eff2bb881" providerId="LiveId" clId="{B4B95110-16A7-4DA7-8941-8ADA2482525C}" dt="2020-12-11T20:50:21.470" v="6557" actId="26606"/>
          <ac:spMkLst>
            <pc:docMk/>
            <pc:sldMk cId="1127246800" sldId="267"/>
            <ac:spMk id="29" creationId="{79FCBE05-E963-41B2-97FD-8631A61EB2A9}"/>
          </ac:spMkLst>
        </pc:spChg>
        <pc:spChg chg="add del">
          <ac:chgData name="Karin Hool" userId="03ddb62eff2bb881" providerId="LiveId" clId="{B4B95110-16A7-4DA7-8941-8ADA2482525C}" dt="2020-12-11T20:50:21.470" v="6557" actId="26606"/>
          <ac:spMkLst>
            <pc:docMk/>
            <pc:sldMk cId="1127246800" sldId="267"/>
            <ac:spMk id="31" creationId="{5298780A-33B9-4EA2-8F67-DE68AD62841B}"/>
          </ac:spMkLst>
        </pc:spChg>
        <pc:spChg chg="add del">
          <ac:chgData name="Karin Hool" userId="03ddb62eff2bb881" providerId="LiveId" clId="{B4B95110-16A7-4DA7-8941-8ADA2482525C}" dt="2020-12-11T20:50:21.470" v="6557" actId="26606"/>
          <ac:spMkLst>
            <pc:docMk/>
            <pc:sldMk cId="1127246800" sldId="267"/>
            <ac:spMk id="33" creationId="{4D233ACE-F3A1-4543-B9F4-425DDA579332}"/>
          </ac:spMkLst>
        </pc:spChg>
        <pc:spChg chg="add del">
          <ac:chgData name="Karin Hool" userId="03ddb62eff2bb881" providerId="LiveId" clId="{B4B95110-16A7-4DA7-8941-8ADA2482525C}" dt="2020-12-11T20:50:29.357" v="6559" actId="26606"/>
          <ac:spMkLst>
            <pc:docMk/>
            <pc:sldMk cId="1127246800" sldId="267"/>
            <ac:spMk id="35" creationId="{081EA652-8C6A-4E69-BEB9-170809474553}"/>
          </ac:spMkLst>
        </pc:spChg>
        <pc:spChg chg="add del">
          <ac:chgData name="Karin Hool" userId="03ddb62eff2bb881" providerId="LiveId" clId="{B4B95110-16A7-4DA7-8941-8ADA2482525C}" dt="2020-12-11T20:50:29.357" v="6559" actId="26606"/>
          <ac:spMkLst>
            <pc:docMk/>
            <pc:sldMk cId="1127246800" sldId="267"/>
            <ac:spMk id="36" creationId="{79FCBE05-E963-41B2-97FD-8631A61EB2A9}"/>
          </ac:spMkLst>
        </pc:spChg>
        <pc:spChg chg="add del">
          <ac:chgData name="Karin Hool" userId="03ddb62eff2bb881" providerId="LiveId" clId="{B4B95110-16A7-4DA7-8941-8ADA2482525C}" dt="2020-12-11T20:50:29.357" v="6559" actId="26606"/>
          <ac:spMkLst>
            <pc:docMk/>
            <pc:sldMk cId="1127246800" sldId="267"/>
            <ac:spMk id="37" creationId="{5298780A-33B9-4EA2-8F67-DE68AD62841B}"/>
          </ac:spMkLst>
        </pc:spChg>
        <pc:spChg chg="add del">
          <ac:chgData name="Karin Hool" userId="03ddb62eff2bb881" providerId="LiveId" clId="{B4B95110-16A7-4DA7-8941-8ADA2482525C}" dt="2020-12-11T20:50:29.357" v="6559" actId="26606"/>
          <ac:spMkLst>
            <pc:docMk/>
            <pc:sldMk cId="1127246800" sldId="267"/>
            <ac:spMk id="38" creationId="{4D233ACE-F3A1-4543-B9F4-425DDA579332}"/>
          </ac:spMkLst>
        </pc:spChg>
        <pc:spChg chg="add del">
          <ac:chgData name="Karin Hool" userId="03ddb62eff2bb881" providerId="LiveId" clId="{B4B95110-16A7-4DA7-8941-8ADA2482525C}" dt="2020-12-11T20:50:44.067" v="6561" actId="26606"/>
          <ac:spMkLst>
            <pc:docMk/>
            <pc:sldMk cId="1127246800" sldId="267"/>
            <ac:spMk id="41" creationId="{37E32B78-23DD-4E77-8B9C-7779E3BF20C2}"/>
          </ac:spMkLst>
        </pc:spChg>
        <pc:spChg chg="add del">
          <ac:chgData name="Karin Hool" userId="03ddb62eff2bb881" providerId="LiveId" clId="{B4B95110-16A7-4DA7-8941-8ADA2482525C}" dt="2020-12-11T20:50:52.327" v="6563" actId="26606"/>
          <ac:spMkLst>
            <pc:docMk/>
            <pc:sldMk cId="1127246800" sldId="267"/>
            <ac:spMk id="44" creationId="{122F9423-F4B1-45D4-8445-E9991ECCBCCF}"/>
          </ac:spMkLst>
        </pc:spChg>
        <pc:spChg chg="add del">
          <ac:chgData name="Karin Hool" userId="03ddb62eff2bb881" providerId="LiveId" clId="{B4B95110-16A7-4DA7-8941-8ADA2482525C}" dt="2020-12-11T20:51:11.396" v="6567" actId="26606"/>
          <ac:spMkLst>
            <pc:docMk/>
            <pc:sldMk cId="1127246800" sldId="267"/>
            <ac:spMk id="51" creationId="{6C4028FD-8BAA-4A19-BFDE-594D991B7552}"/>
          </ac:spMkLst>
        </pc:spChg>
        <pc:spChg chg="add del">
          <ac:chgData name="Karin Hool" userId="03ddb62eff2bb881" providerId="LiveId" clId="{B4B95110-16A7-4DA7-8941-8ADA2482525C}" dt="2020-12-11T20:51:14.989" v="6569" actId="26606"/>
          <ac:spMkLst>
            <pc:docMk/>
            <pc:sldMk cId="1127246800" sldId="267"/>
            <ac:spMk id="54" creationId="{955A2079-FA98-4876-80F0-72364A7D2EA4}"/>
          </ac:spMkLst>
        </pc:spChg>
        <pc:spChg chg="add del">
          <ac:chgData name="Karin Hool" userId="03ddb62eff2bb881" providerId="LiveId" clId="{B4B95110-16A7-4DA7-8941-8ADA2482525C}" dt="2020-12-11T20:51:18.704" v="6571" actId="26606"/>
          <ac:spMkLst>
            <pc:docMk/>
            <pc:sldMk cId="1127246800" sldId="267"/>
            <ac:spMk id="57" creationId="{6C4028FD-8BAA-4A19-BFDE-594D991B7552}"/>
          </ac:spMkLst>
        </pc:spChg>
        <pc:spChg chg="add del">
          <ac:chgData name="Karin Hool" userId="03ddb62eff2bb881" providerId="LiveId" clId="{B4B95110-16A7-4DA7-8941-8ADA2482525C}" dt="2020-12-11T20:51:21.043" v="6573" actId="26606"/>
          <ac:spMkLst>
            <pc:docMk/>
            <pc:sldMk cId="1127246800" sldId="267"/>
            <ac:spMk id="60" creationId="{955A2079-FA98-4876-80F0-72364A7D2EA4}"/>
          </ac:spMkLst>
        </pc:spChg>
        <pc:spChg chg="add del">
          <ac:chgData name="Karin Hool" userId="03ddb62eff2bb881" providerId="LiveId" clId="{B4B95110-16A7-4DA7-8941-8ADA2482525C}" dt="2020-12-11T20:51:25.589" v="6575" actId="26606"/>
          <ac:spMkLst>
            <pc:docMk/>
            <pc:sldMk cId="1127246800" sldId="267"/>
            <ac:spMk id="63" creationId="{6D19922F-AD68-4E94-85E8-0AA44A1B1AFC}"/>
          </ac:spMkLst>
        </pc:spChg>
        <pc:spChg chg="add del">
          <ac:chgData name="Karin Hool" userId="03ddb62eff2bb881" providerId="LiveId" clId="{B4B95110-16A7-4DA7-8941-8ADA2482525C}" dt="2020-12-11T20:51:29.048" v="6577" actId="26606"/>
          <ac:spMkLst>
            <pc:docMk/>
            <pc:sldMk cId="1127246800" sldId="267"/>
            <ac:spMk id="66" creationId="{955A2079-FA98-4876-80F0-72364A7D2EA4}"/>
          </ac:spMkLst>
        </pc:spChg>
        <pc:spChg chg="add del">
          <ac:chgData name="Karin Hool" userId="03ddb62eff2bb881" providerId="LiveId" clId="{B4B95110-16A7-4DA7-8941-8ADA2482525C}" dt="2020-12-11T22:07:05.746" v="7914" actId="26606"/>
          <ac:spMkLst>
            <pc:docMk/>
            <pc:sldMk cId="1127246800" sldId="267"/>
            <ac:spMk id="69" creationId="{6C4028FD-8BAA-4A19-BFDE-594D991B7552}"/>
          </ac:spMkLst>
        </pc:spChg>
        <pc:spChg chg="add">
          <ac:chgData name="Karin Hool" userId="03ddb62eff2bb881" providerId="LiveId" clId="{B4B95110-16A7-4DA7-8941-8ADA2482525C}" dt="2020-12-11T22:07:05.746" v="7914" actId="26606"/>
          <ac:spMkLst>
            <pc:docMk/>
            <pc:sldMk cId="1127246800" sldId="267"/>
            <ac:spMk id="75" creationId="{DCC231C8-C761-4B31-9B1C-C6D19248C6B3}"/>
          </ac:spMkLst>
        </pc:spChg>
        <pc:grpChg chg="add del">
          <ac:chgData name="Karin Hool" userId="03ddb62eff2bb881" providerId="LiveId" clId="{B4B95110-16A7-4DA7-8941-8ADA2482525C}" dt="2020-12-11T20:50:52.327" v="6563" actId="26606"/>
          <ac:grpSpMkLst>
            <pc:docMk/>
            <pc:sldMk cId="1127246800" sldId="267"/>
            <ac:grpSpMk id="45" creationId="{770AE191-D2EA-45C9-A44D-830C188F74CB}"/>
          </ac:grpSpMkLst>
        </pc:grpChg>
        <pc:graphicFrameChg chg="add del">
          <ac:chgData name="Karin Hool" userId="03ddb62eff2bb881" providerId="LiveId" clId="{B4B95110-16A7-4DA7-8941-8ADA2482525C}" dt="2020-12-11T20:50:21.470" v="6557" actId="26606"/>
          <ac:graphicFrameMkLst>
            <pc:docMk/>
            <pc:sldMk cId="1127246800" sldId="267"/>
            <ac:graphicFrameMk id="23" creationId="{620744F1-F93E-48FC-B830-A7B8CE586EF2}"/>
          </ac:graphicFrameMkLst>
        </pc:graphicFrameChg>
        <pc:graphicFrameChg chg="add del">
          <ac:chgData name="Karin Hool" userId="03ddb62eff2bb881" providerId="LiveId" clId="{B4B95110-16A7-4DA7-8941-8ADA2482525C}" dt="2020-12-11T20:50:29.357" v="6559" actId="26606"/>
          <ac:graphicFrameMkLst>
            <pc:docMk/>
            <pc:sldMk cId="1127246800" sldId="267"/>
            <ac:graphicFrameMk id="39" creationId="{36FAA305-8244-4D7A-932D-CAD4B16D84A2}"/>
          </ac:graphicFrameMkLst>
        </pc:graphicFrameChg>
        <pc:graphicFrameChg chg="add del">
          <ac:chgData name="Karin Hool" userId="03ddb62eff2bb881" providerId="LiveId" clId="{B4B95110-16A7-4DA7-8941-8ADA2482525C}" dt="2020-12-11T20:50:44.067" v="6561" actId="26606"/>
          <ac:graphicFrameMkLst>
            <pc:docMk/>
            <pc:sldMk cId="1127246800" sldId="267"/>
            <ac:graphicFrameMk id="42" creationId="{AF0256B5-0F91-406E-BF71-B8C09B5A70C3}"/>
          </ac:graphicFrameMkLst>
        </pc:graphicFrameChg>
        <pc:graphicFrameChg chg="add del">
          <ac:chgData name="Karin Hool" userId="03ddb62eff2bb881" providerId="LiveId" clId="{B4B95110-16A7-4DA7-8941-8ADA2482525C}" dt="2020-12-11T20:50:52.327" v="6563" actId="26606"/>
          <ac:graphicFrameMkLst>
            <pc:docMk/>
            <pc:sldMk cId="1127246800" sldId="267"/>
            <ac:graphicFrameMk id="47" creationId="{39CF32D8-BDE6-41FB-9AC5-8D0C07EF45C5}"/>
          </ac:graphicFrameMkLst>
        </pc:graphicFrameChg>
        <pc:graphicFrameChg chg="add del">
          <ac:chgData name="Karin Hool" userId="03ddb62eff2bb881" providerId="LiveId" clId="{B4B95110-16A7-4DA7-8941-8ADA2482525C}" dt="2020-12-11T20:50:55.594" v="6565" actId="26606"/>
          <ac:graphicFrameMkLst>
            <pc:docMk/>
            <pc:sldMk cId="1127246800" sldId="267"/>
            <ac:graphicFrameMk id="49" creationId="{1C4BEEB8-BD19-4342-9C92-616CE6B8ED66}"/>
          </ac:graphicFrameMkLst>
        </pc:graphicFrameChg>
        <pc:graphicFrameChg chg="add del">
          <ac:chgData name="Karin Hool" userId="03ddb62eff2bb881" providerId="LiveId" clId="{B4B95110-16A7-4DA7-8941-8ADA2482525C}" dt="2020-12-11T20:51:11.396" v="6567" actId="26606"/>
          <ac:graphicFrameMkLst>
            <pc:docMk/>
            <pc:sldMk cId="1127246800" sldId="267"/>
            <ac:graphicFrameMk id="52" creationId="{47420DC4-8637-4805-869B-C22E747A6552}"/>
          </ac:graphicFrameMkLst>
        </pc:graphicFrameChg>
        <pc:graphicFrameChg chg="add del">
          <ac:chgData name="Karin Hool" userId="03ddb62eff2bb881" providerId="LiveId" clId="{B4B95110-16A7-4DA7-8941-8ADA2482525C}" dt="2020-12-11T20:51:14.989" v="6569" actId="26606"/>
          <ac:graphicFrameMkLst>
            <pc:docMk/>
            <pc:sldMk cId="1127246800" sldId="267"/>
            <ac:graphicFrameMk id="55" creationId="{67DC870E-00C1-4468-8ABE-89DBCC709B57}"/>
          </ac:graphicFrameMkLst>
        </pc:graphicFrameChg>
        <pc:graphicFrameChg chg="add del">
          <ac:chgData name="Karin Hool" userId="03ddb62eff2bb881" providerId="LiveId" clId="{B4B95110-16A7-4DA7-8941-8ADA2482525C}" dt="2020-12-11T20:51:18.704" v="6571" actId="26606"/>
          <ac:graphicFrameMkLst>
            <pc:docMk/>
            <pc:sldMk cId="1127246800" sldId="267"/>
            <ac:graphicFrameMk id="58" creationId="{47420DC4-8637-4805-869B-C22E747A6552}"/>
          </ac:graphicFrameMkLst>
        </pc:graphicFrameChg>
        <pc:graphicFrameChg chg="add del">
          <ac:chgData name="Karin Hool" userId="03ddb62eff2bb881" providerId="LiveId" clId="{B4B95110-16A7-4DA7-8941-8ADA2482525C}" dt="2020-12-11T20:51:21.043" v="6573" actId="26606"/>
          <ac:graphicFrameMkLst>
            <pc:docMk/>
            <pc:sldMk cId="1127246800" sldId="267"/>
            <ac:graphicFrameMk id="61" creationId="{20B7AC71-3622-4916-B103-7A9132818579}"/>
          </ac:graphicFrameMkLst>
        </pc:graphicFrameChg>
        <pc:graphicFrameChg chg="add del">
          <ac:chgData name="Karin Hool" userId="03ddb62eff2bb881" providerId="LiveId" clId="{B4B95110-16A7-4DA7-8941-8ADA2482525C}" dt="2020-12-11T20:51:25.589" v="6575" actId="26606"/>
          <ac:graphicFrameMkLst>
            <pc:docMk/>
            <pc:sldMk cId="1127246800" sldId="267"/>
            <ac:graphicFrameMk id="64" creationId="{C2EEDE03-8C85-48AC-8532-B36B133AD2A5}"/>
          </ac:graphicFrameMkLst>
        </pc:graphicFrameChg>
        <pc:graphicFrameChg chg="add del">
          <ac:chgData name="Karin Hool" userId="03ddb62eff2bb881" providerId="LiveId" clId="{B4B95110-16A7-4DA7-8941-8ADA2482525C}" dt="2020-12-11T20:51:29.048" v="6577" actId="26606"/>
          <ac:graphicFrameMkLst>
            <pc:docMk/>
            <pc:sldMk cId="1127246800" sldId="267"/>
            <ac:graphicFrameMk id="67" creationId="{67DC870E-00C1-4468-8ABE-89DBCC709B57}"/>
          </ac:graphicFrameMkLst>
        </pc:graphicFrameChg>
        <pc:graphicFrameChg chg="add mod modGraphic">
          <ac:chgData name="Karin Hool" userId="03ddb62eff2bb881" providerId="LiveId" clId="{B4B95110-16A7-4DA7-8941-8ADA2482525C}" dt="2021-01-25T23:04:29.243" v="8828"/>
          <ac:graphicFrameMkLst>
            <pc:docMk/>
            <pc:sldMk cId="1127246800" sldId="267"/>
            <ac:graphicFrameMk id="70" creationId="{47420DC4-8637-4805-869B-C22E747A6552}"/>
          </ac:graphicFrameMkLst>
        </pc:graphicFrameChg>
      </pc:sldChg>
      <pc:sldChg chg="addSp delSp modSp new del mod setBg">
        <pc:chgData name="Karin Hool" userId="03ddb62eff2bb881" providerId="LiveId" clId="{B4B95110-16A7-4DA7-8941-8ADA2482525C}" dt="2020-12-11T21:50:13.700" v="7868" actId="47"/>
        <pc:sldMkLst>
          <pc:docMk/>
          <pc:sldMk cId="2650218721" sldId="268"/>
        </pc:sldMkLst>
        <pc:spChg chg="mod">
          <ac:chgData name="Karin Hool" userId="03ddb62eff2bb881" providerId="LiveId" clId="{B4B95110-16A7-4DA7-8941-8ADA2482525C}" dt="2020-12-11T21:49:57.582" v="7860" actId="21"/>
          <ac:spMkLst>
            <pc:docMk/>
            <pc:sldMk cId="2650218721" sldId="268"/>
            <ac:spMk id="2" creationId="{76604710-FDAB-46A9-8A24-60A950CE22A0}"/>
          </ac:spMkLst>
        </pc:spChg>
        <pc:spChg chg="mod">
          <ac:chgData name="Karin Hool" userId="03ddb62eff2bb881" providerId="LiveId" clId="{B4B95110-16A7-4DA7-8941-8ADA2482525C}" dt="2020-12-11T16:30:56.611" v="5824" actId="26606"/>
          <ac:spMkLst>
            <pc:docMk/>
            <pc:sldMk cId="2650218721" sldId="268"/>
            <ac:spMk id="3" creationId="{3CF68BD6-D6D9-4E25-9678-7BD5E04AE406}"/>
          </ac:spMkLst>
        </pc:spChg>
        <pc:spChg chg="add del">
          <ac:chgData name="Karin Hool" userId="03ddb62eff2bb881" providerId="LiveId" clId="{B4B95110-16A7-4DA7-8941-8ADA2482525C}" dt="2020-12-11T16:30:56.611" v="5824" actId="26606"/>
          <ac:spMkLst>
            <pc:docMk/>
            <pc:sldMk cId="2650218721" sldId="268"/>
            <ac:spMk id="8" creationId="{F0BC1D9E-4401-4EC0-88FD-ED103CB570EA}"/>
          </ac:spMkLst>
        </pc:spChg>
        <pc:spChg chg="add del">
          <ac:chgData name="Karin Hool" userId="03ddb62eff2bb881" providerId="LiveId" clId="{B4B95110-16A7-4DA7-8941-8ADA2482525C}" dt="2020-12-11T16:30:56.611" v="5824" actId="26606"/>
          <ac:spMkLst>
            <pc:docMk/>
            <pc:sldMk cId="2650218721" sldId="268"/>
            <ac:spMk id="10" creationId="{6200B311-3585-4069-AAC6-CD443FA5B8AD}"/>
          </ac:spMkLst>
        </pc:spChg>
        <pc:spChg chg="add del">
          <ac:chgData name="Karin Hool" userId="03ddb62eff2bb881" providerId="LiveId" clId="{B4B95110-16A7-4DA7-8941-8ADA2482525C}" dt="2020-12-11T16:30:56.611" v="5824" actId="26606"/>
          <ac:spMkLst>
            <pc:docMk/>
            <pc:sldMk cId="2650218721" sldId="268"/>
            <ac:spMk id="12" creationId="{B0AAF7C9-094E-400C-A428-F6C2262F6527}"/>
          </ac:spMkLst>
        </pc:spChg>
        <pc:spChg chg="add">
          <ac:chgData name="Karin Hool" userId="03ddb62eff2bb881" providerId="LiveId" clId="{B4B95110-16A7-4DA7-8941-8ADA2482525C}" dt="2020-12-11T16:30:56.611" v="5824" actId="26606"/>
          <ac:spMkLst>
            <pc:docMk/>
            <pc:sldMk cId="2650218721" sldId="268"/>
            <ac:spMk id="17" creationId="{7CB4857B-ED7C-444D-9F04-2F885114A1C2}"/>
          </ac:spMkLst>
        </pc:spChg>
        <pc:spChg chg="add">
          <ac:chgData name="Karin Hool" userId="03ddb62eff2bb881" providerId="LiveId" clId="{B4B95110-16A7-4DA7-8941-8ADA2482525C}" dt="2020-12-11T16:30:56.611" v="5824" actId="26606"/>
          <ac:spMkLst>
            <pc:docMk/>
            <pc:sldMk cId="2650218721" sldId="268"/>
            <ac:spMk id="19" creationId="{D18046FB-44EA-4FD8-A585-EA09A319B2D0}"/>
          </ac:spMkLst>
        </pc:spChg>
        <pc:spChg chg="add">
          <ac:chgData name="Karin Hool" userId="03ddb62eff2bb881" providerId="LiveId" clId="{B4B95110-16A7-4DA7-8941-8ADA2482525C}" dt="2020-12-11T16:30:56.611" v="5824" actId="26606"/>
          <ac:spMkLst>
            <pc:docMk/>
            <pc:sldMk cId="2650218721" sldId="268"/>
            <ac:spMk id="21" creationId="{479F5F2B-8B58-4140-AE6A-51F6C67B18D9}"/>
          </ac:spMkLst>
        </pc:spChg>
      </pc:sldChg>
      <pc:sldChg chg="addSp modSp new del mod setBg">
        <pc:chgData name="Karin Hool" userId="03ddb62eff2bb881" providerId="LiveId" clId="{B4B95110-16A7-4DA7-8941-8ADA2482525C}" dt="2020-12-11T16:48:30.684" v="5901" actId="47"/>
        <pc:sldMkLst>
          <pc:docMk/>
          <pc:sldMk cId="2458769027" sldId="269"/>
        </pc:sldMkLst>
        <pc:spChg chg="mod">
          <ac:chgData name="Karin Hool" userId="03ddb62eff2bb881" providerId="LiveId" clId="{B4B95110-16A7-4DA7-8941-8ADA2482525C}" dt="2020-12-10T12:47:03.886" v="1186" actId="26606"/>
          <ac:spMkLst>
            <pc:docMk/>
            <pc:sldMk cId="2458769027" sldId="269"/>
            <ac:spMk id="2" creationId="{398CFADC-2369-4A4E-A9E3-FB39A870E4F7}"/>
          </ac:spMkLst>
        </pc:spChg>
        <pc:spChg chg="mod">
          <ac:chgData name="Karin Hool" userId="03ddb62eff2bb881" providerId="LiveId" clId="{B4B95110-16A7-4DA7-8941-8ADA2482525C}" dt="2020-12-10T12:47:03.886" v="1186" actId="26606"/>
          <ac:spMkLst>
            <pc:docMk/>
            <pc:sldMk cId="2458769027" sldId="269"/>
            <ac:spMk id="3" creationId="{A854EF9F-F966-4A7F-B776-15B2975E3BF8}"/>
          </ac:spMkLst>
        </pc:spChg>
        <pc:spChg chg="add">
          <ac:chgData name="Karin Hool" userId="03ddb62eff2bb881" providerId="LiveId" clId="{B4B95110-16A7-4DA7-8941-8ADA2482525C}" dt="2020-12-10T12:47:03.886" v="1186" actId="26606"/>
          <ac:spMkLst>
            <pc:docMk/>
            <pc:sldMk cId="2458769027" sldId="269"/>
            <ac:spMk id="8" creationId="{7CB4857B-ED7C-444D-9F04-2F885114A1C2}"/>
          </ac:spMkLst>
        </pc:spChg>
        <pc:spChg chg="add">
          <ac:chgData name="Karin Hool" userId="03ddb62eff2bb881" providerId="LiveId" clId="{B4B95110-16A7-4DA7-8941-8ADA2482525C}" dt="2020-12-10T12:47:03.886" v="1186" actId="26606"/>
          <ac:spMkLst>
            <pc:docMk/>
            <pc:sldMk cId="2458769027" sldId="269"/>
            <ac:spMk id="10" creationId="{D18046FB-44EA-4FD8-A585-EA09A319B2D0}"/>
          </ac:spMkLst>
        </pc:spChg>
        <pc:spChg chg="add">
          <ac:chgData name="Karin Hool" userId="03ddb62eff2bb881" providerId="LiveId" clId="{B4B95110-16A7-4DA7-8941-8ADA2482525C}" dt="2020-12-10T12:47:03.886" v="1186" actId="26606"/>
          <ac:spMkLst>
            <pc:docMk/>
            <pc:sldMk cId="2458769027" sldId="269"/>
            <ac:spMk id="12" creationId="{479F5F2B-8B58-4140-AE6A-51F6C67B18D9}"/>
          </ac:spMkLst>
        </pc:spChg>
      </pc:sldChg>
      <pc:sldChg chg="addSp delSp modSp new mod setBg modAnim">
        <pc:chgData name="Karin Hool" userId="03ddb62eff2bb881" providerId="LiveId" clId="{B4B95110-16A7-4DA7-8941-8ADA2482525C}" dt="2021-01-25T23:59:10.429" v="9422"/>
        <pc:sldMkLst>
          <pc:docMk/>
          <pc:sldMk cId="3102714778" sldId="270"/>
        </pc:sldMkLst>
        <pc:spChg chg="mod">
          <ac:chgData name="Karin Hool" userId="03ddb62eff2bb881" providerId="LiveId" clId="{B4B95110-16A7-4DA7-8941-8ADA2482525C}" dt="2021-01-25T23:11:09.455" v="8871" actId="26606"/>
          <ac:spMkLst>
            <pc:docMk/>
            <pc:sldMk cId="3102714778" sldId="270"/>
            <ac:spMk id="2" creationId="{CF909AD1-43B5-49E3-A2BB-BF08CD62B19D}"/>
          </ac:spMkLst>
        </pc:spChg>
        <pc:spChg chg="add del mod">
          <ac:chgData name="Karin Hool" userId="03ddb62eff2bb881" providerId="LiveId" clId="{B4B95110-16A7-4DA7-8941-8ADA2482525C}" dt="2020-12-11T21:37:06.674" v="7447" actId="26606"/>
          <ac:spMkLst>
            <pc:docMk/>
            <pc:sldMk cId="3102714778" sldId="270"/>
            <ac:spMk id="3" creationId="{2981CA11-8975-417D-AAFD-200D243C7D66}"/>
          </ac:spMkLst>
        </pc:spChg>
        <pc:spChg chg="add del">
          <ac:chgData name="Karin Hool" userId="03ddb62eff2bb881" providerId="LiveId" clId="{B4B95110-16A7-4DA7-8941-8ADA2482525C}" dt="2020-12-11T16:48:34.066" v="5902" actId="26606"/>
          <ac:spMkLst>
            <pc:docMk/>
            <pc:sldMk cId="3102714778" sldId="270"/>
            <ac:spMk id="8" creationId="{F0BC1D9E-4401-4EC0-88FD-ED103CB570EA}"/>
          </ac:spMkLst>
        </pc:spChg>
        <pc:spChg chg="add del">
          <ac:chgData name="Karin Hool" userId="03ddb62eff2bb881" providerId="LiveId" clId="{B4B95110-16A7-4DA7-8941-8ADA2482525C}" dt="2020-12-11T16:48:34.066" v="5902" actId="26606"/>
          <ac:spMkLst>
            <pc:docMk/>
            <pc:sldMk cId="3102714778" sldId="270"/>
            <ac:spMk id="10" creationId="{6200B311-3585-4069-AAC6-CD443FA5B8AD}"/>
          </ac:spMkLst>
        </pc:spChg>
        <pc:spChg chg="add del">
          <ac:chgData name="Karin Hool" userId="03ddb62eff2bb881" providerId="LiveId" clId="{B4B95110-16A7-4DA7-8941-8ADA2482525C}" dt="2020-12-11T16:48:34.066" v="5902" actId="26606"/>
          <ac:spMkLst>
            <pc:docMk/>
            <pc:sldMk cId="3102714778" sldId="270"/>
            <ac:spMk id="12" creationId="{B0AAF7C9-094E-400C-A428-F6C2262F6527}"/>
          </ac:spMkLst>
        </pc:spChg>
        <pc:spChg chg="add del">
          <ac:chgData name="Karin Hool" userId="03ddb62eff2bb881" providerId="LiveId" clId="{B4B95110-16A7-4DA7-8941-8ADA2482525C}" dt="2020-12-11T21:37:06.674" v="7447" actId="26606"/>
          <ac:spMkLst>
            <pc:docMk/>
            <pc:sldMk cId="3102714778" sldId="270"/>
            <ac:spMk id="17" creationId="{7CB4857B-ED7C-444D-9F04-2F885114A1C2}"/>
          </ac:spMkLst>
        </pc:spChg>
        <pc:spChg chg="add del">
          <ac:chgData name="Karin Hool" userId="03ddb62eff2bb881" providerId="LiveId" clId="{B4B95110-16A7-4DA7-8941-8ADA2482525C}" dt="2020-12-11T21:37:06.674" v="7447" actId="26606"/>
          <ac:spMkLst>
            <pc:docMk/>
            <pc:sldMk cId="3102714778" sldId="270"/>
            <ac:spMk id="19" creationId="{D18046FB-44EA-4FD8-A585-EA09A319B2D0}"/>
          </ac:spMkLst>
        </pc:spChg>
        <pc:spChg chg="add del">
          <ac:chgData name="Karin Hool" userId="03ddb62eff2bb881" providerId="LiveId" clId="{B4B95110-16A7-4DA7-8941-8ADA2482525C}" dt="2020-12-11T21:37:06.674" v="7447" actId="26606"/>
          <ac:spMkLst>
            <pc:docMk/>
            <pc:sldMk cId="3102714778" sldId="270"/>
            <ac:spMk id="21" creationId="{479F5F2B-8B58-4140-AE6A-51F6C67B18D9}"/>
          </ac:spMkLst>
        </pc:spChg>
        <pc:spChg chg="add del">
          <ac:chgData name="Karin Hool" userId="03ddb62eff2bb881" providerId="LiveId" clId="{B4B95110-16A7-4DA7-8941-8ADA2482525C}" dt="2020-12-11T21:34:28.157" v="7432" actId="26606"/>
          <ac:spMkLst>
            <pc:docMk/>
            <pc:sldMk cId="3102714778" sldId="270"/>
            <ac:spMk id="24" creationId="{7301F447-EEF7-48F5-AF73-7566EE7F64AD}"/>
          </ac:spMkLst>
        </pc:spChg>
        <pc:spChg chg="add del">
          <ac:chgData name="Karin Hool" userId="03ddb62eff2bb881" providerId="LiveId" clId="{B4B95110-16A7-4DA7-8941-8ADA2482525C}" dt="2020-12-11T21:34:28.157" v="7432" actId="26606"/>
          <ac:spMkLst>
            <pc:docMk/>
            <pc:sldMk cId="3102714778" sldId="270"/>
            <ac:spMk id="25" creationId="{F7117410-A2A4-4085-9ADC-46744551DBDE}"/>
          </ac:spMkLst>
        </pc:spChg>
        <pc:spChg chg="add del">
          <ac:chgData name="Karin Hool" userId="03ddb62eff2bb881" providerId="LiveId" clId="{B4B95110-16A7-4DA7-8941-8ADA2482525C}" dt="2020-12-11T21:30:49.519" v="7351" actId="26606"/>
          <ac:spMkLst>
            <pc:docMk/>
            <pc:sldMk cId="3102714778" sldId="270"/>
            <ac:spMk id="27" creationId="{6C4028FD-8BAA-4A19-BFDE-594D991B7552}"/>
          </ac:spMkLst>
        </pc:spChg>
        <pc:spChg chg="add del">
          <ac:chgData name="Karin Hool" userId="03ddb62eff2bb881" providerId="LiveId" clId="{B4B95110-16A7-4DA7-8941-8ADA2482525C}" dt="2020-12-11T21:35:51.917" v="7440" actId="26606"/>
          <ac:spMkLst>
            <pc:docMk/>
            <pc:sldMk cId="3102714778" sldId="270"/>
            <ac:spMk id="28" creationId="{2B566528-1B12-4246-9431-5C2D7D081168}"/>
          </ac:spMkLst>
        </pc:spChg>
        <pc:spChg chg="add del">
          <ac:chgData name="Karin Hool" userId="03ddb62eff2bb881" providerId="LiveId" clId="{B4B95110-16A7-4DA7-8941-8ADA2482525C}" dt="2020-12-11T21:31:50.913" v="7353" actId="26606"/>
          <ac:spMkLst>
            <pc:docMk/>
            <pc:sldMk cId="3102714778" sldId="270"/>
            <ac:spMk id="29" creationId="{6C4028FD-8BAA-4A19-BFDE-594D991B7552}"/>
          </ac:spMkLst>
        </pc:spChg>
        <pc:spChg chg="add del">
          <ac:chgData name="Karin Hool" userId="03ddb62eff2bb881" providerId="LiveId" clId="{B4B95110-16A7-4DA7-8941-8ADA2482525C}" dt="2020-12-11T21:34:28.157" v="7432" actId="26606"/>
          <ac:spMkLst>
            <pc:docMk/>
            <pc:sldMk cId="3102714778" sldId="270"/>
            <ac:spMk id="31" creationId="{99F74EB5-E547-4FB4-95F5-BCC788F3C4A0}"/>
          </ac:spMkLst>
        </pc:spChg>
        <pc:spChg chg="add del">
          <ac:chgData name="Karin Hool" userId="03ddb62eff2bb881" providerId="LiveId" clId="{B4B95110-16A7-4DA7-8941-8ADA2482525C}" dt="2020-12-11T21:35:51.917" v="7440" actId="26606"/>
          <ac:spMkLst>
            <pc:docMk/>
            <pc:sldMk cId="3102714778" sldId="270"/>
            <ac:spMk id="32" creationId="{2E80C965-DB6D-4F81-9E9E-B027384D0BD6}"/>
          </ac:spMkLst>
        </pc:spChg>
        <pc:spChg chg="add del">
          <ac:chgData name="Karin Hool" userId="03ddb62eff2bb881" providerId="LiveId" clId="{B4B95110-16A7-4DA7-8941-8ADA2482525C}" dt="2020-12-11T21:35:51.917" v="7440" actId="26606"/>
          <ac:spMkLst>
            <pc:docMk/>
            <pc:sldMk cId="3102714778" sldId="270"/>
            <ac:spMk id="33" creationId="{D3F51FEB-38FB-4F6C-9F7B-2F2AFAB65463}"/>
          </ac:spMkLst>
        </pc:spChg>
        <pc:spChg chg="add del">
          <ac:chgData name="Karin Hool" userId="03ddb62eff2bb881" providerId="LiveId" clId="{B4B95110-16A7-4DA7-8941-8ADA2482525C}" dt="2020-12-11T21:35:51.917" v="7440" actId="26606"/>
          <ac:spMkLst>
            <pc:docMk/>
            <pc:sldMk cId="3102714778" sldId="270"/>
            <ac:spMk id="34" creationId="{A580F890-B085-4E95-96AA-55AEBEC5CE6E}"/>
          </ac:spMkLst>
        </pc:spChg>
        <pc:spChg chg="add del">
          <ac:chgData name="Karin Hool" userId="03ddb62eff2bb881" providerId="LiveId" clId="{B4B95110-16A7-4DA7-8941-8ADA2482525C}" dt="2020-12-11T21:35:51.917" v="7440" actId="26606"/>
          <ac:spMkLst>
            <pc:docMk/>
            <pc:sldMk cId="3102714778" sldId="270"/>
            <ac:spMk id="35" creationId="{1E547BA6-BAE0-43BB-A7CA-60F69CE252F0}"/>
          </ac:spMkLst>
        </pc:spChg>
        <pc:spChg chg="add del">
          <ac:chgData name="Karin Hool" userId="03ddb62eff2bb881" providerId="LiveId" clId="{B4B95110-16A7-4DA7-8941-8ADA2482525C}" dt="2020-12-11T21:36:33.375" v="7442" actId="26606"/>
          <ac:spMkLst>
            <pc:docMk/>
            <pc:sldMk cId="3102714778" sldId="270"/>
            <ac:spMk id="38" creationId="{08953E74-D241-4DDF-8508-F0365EA13A92}"/>
          </ac:spMkLst>
        </pc:spChg>
        <pc:spChg chg="add del">
          <ac:chgData name="Karin Hool" userId="03ddb62eff2bb881" providerId="LiveId" clId="{B4B95110-16A7-4DA7-8941-8ADA2482525C}" dt="2020-12-11T21:36:33.375" v="7442" actId="26606"/>
          <ac:spMkLst>
            <pc:docMk/>
            <pc:sldMk cId="3102714778" sldId="270"/>
            <ac:spMk id="39" creationId="{5C3C901A-B2F4-4A3C-BCDD-7C8D587ECA2E}"/>
          </ac:spMkLst>
        </pc:spChg>
        <pc:spChg chg="add del">
          <ac:chgData name="Karin Hool" userId="03ddb62eff2bb881" providerId="LiveId" clId="{B4B95110-16A7-4DA7-8941-8ADA2482525C}" dt="2020-12-11T21:36:51.579" v="7444" actId="26606"/>
          <ac:spMkLst>
            <pc:docMk/>
            <pc:sldMk cId="3102714778" sldId="270"/>
            <ac:spMk id="42" creationId="{2659FDB4-FCBE-4A89-B46D-43D4FA54464D}"/>
          </ac:spMkLst>
        </pc:spChg>
        <pc:spChg chg="add del">
          <ac:chgData name="Karin Hool" userId="03ddb62eff2bb881" providerId="LiveId" clId="{B4B95110-16A7-4DA7-8941-8ADA2482525C}" dt="2020-12-11T21:36:51.579" v="7444" actId="26606"/>
          <ac:spMkLst>
            <pc:docMk/>
            <pc:sldMk cId="3102714778" sldId="270"/>
            <ac:spMk id="44" creationId="{58BDB0EE-D238-415B-9ED8-62AA6AB2AAD1}"/>
          </ac:spMkLst>
        </pc:spChg>
        <pc:spChg chg="add del">
          <ac:chgData name="Karin Hool" userId="03ddb62eff2bb881" providerId="LiveId" clId="{B4B95110-16A7-4DA7-8941-8ADA2482525C}" dt="2020-12-11T21:36:51.579" v="7444" actId="26606"/>
          <ac:spMkLst>
            <pc:docMk/>
            <pc:sldMk cId="3102714778" sldId="270"/>
            <ac:spMk id="45" creationId="{C5B55FC3-961D-4325-82F1-DE92B0D04E03}"/>
          </ac:spMkLst>
        </pc:spChg>
        <pc:spChg chg="add del">
          <ac:chgData name="Karin Hool" userId="03ddb62eff2bb881" providerId="LiveId" clId="{B4B95110-16A7-4DA7-8941-8ADA2482525C}" dt="2020-12-11T21:36:51.579" v="7444" actId="26606"/>
          <ac:spMkLst>
            <pc:docMk/>
            <pc:sldMk cId="3102714778" sldId="270"/>
            <ac:spMk id="46" creationId="{4C8AB332-D09E-4F28-943C-DABDD4716A3C}"/>
          </ac:spMkLst>
        </pc:spChg>
        <pc:spChg chg="add del">
          <ac:chgData name="Karin Hool" userId="03ddb62eff2bb881" providerId="LiveId" clId="{B4B95110-16A7-4DA7-8941-8ADA2482525C}" dt="2020-12-11T21:37:06.627" v="7446" actId="26606"/>
          <ac:spMkLst>
            <pc:docMk/>
            <pc:sldMk cId="3102714778" sldId="270"/>
            <ac:spMk id="49" creationId="{DA8886A6-5426-494B-96D8-D962D2BA0818}"/>
          </ac:spMkLst>
        </pc:spChg>
        <pc:spChg chg="add del">
          <ac:chgData name="Karin Hool" userId="03ddb62eff2bb881" providerId="LiveId" clId="{B4B95110-16A7-4DA7-8941-8ADA2482525C}" dt="2020-12-11T21:37:06.627" v="7446" actId="26606"/>
          <ac:spMkLst>
            <pc:docMk/>
            <pc:sldMk cId="3102714778" sldId="270"/>
            <ac:spMk id="50" creationId="{AA3ED336-C09E-46E8-9774-B977D15FC5E0}"/>
          </ac:spMkLst>
        </pc:spChg>
        <pc:spChg chg="add del">
          <ac:chgData name="Karin Hool" userId="03ddb62eff2bb881" providerId="LiveId" clId="{B4B95110-16A7-4DA7-8941-8ADA2482525C}" dt="2021-01-25T23:11:09.455" v="8871" actId="26606"/>
          <ac:spMkLst>
            <pc:docMk/>
            <pc:sldMk cId="3102714778" sldId="270"/>
            <ac:spMk id="53" creationId="{2659FDB4-FCBE-4A89-B46D-43D4FA54464D}"/>
          </ac:spMkLst>
        </pc:spChg>
        <pc:spChg chg="add del">
          <ac:chgData name="Karin Hool" userId="03ddb62eff2bb881" providerId="LiveId" clId="{B4B95110-16A7-4DA7-8941-8ADA2482525C}" dt="2021-01-25T23:11:09.455" v="8871" actId="26606"/>
          <ac:spMkLst>
            <pc:docMk/>
            <pc:sldMk cId="3102714778" sldId="270"/>
            <ac:spMk id="55" creationId="{58BDB0EE-D238-415B-9ED8-62AA6AB2AAD1}"/>
          </ac:spMkLst>
        </pc:spChg>
        <pc:spChg chg="add del">
          <ac:chgData name="Karin Hool" userId="03ddb62eff2bb881" providerId="LiveId" clId="{B4B95110-16A7-4DA7-8941-8ADA2482525C}" dt="2021-01-25T23:11:09.455" v="8871" actId="26606"/>
          <ac:spMkLst>
            <pc:docMk/>
            <pc:sldMk cId="3102714778" sldId="270"/>
            <ac:spMk id="56" creationId="{C5B55FC3-961D-4325-82F1-DE92B0D04E03}"/>
          </ac:spMkLst>
        </pc:spChg>
        <pc:spChg chg="add del">
          <ac:chgData name="Karin Hool" userId="03ddb62eff2bb881" providerId="LiveId" clId="{B4B95110-16A7-4DA7-8941-8ADA2482525C}" dt="2021-01-25T23:11:09.455" v="8871" actId="26606"/>
          <ac:spMkLst>
            <pc:docMk/>
            <pc:sldMk cId="3102714778" sldId="270"/>
            <ac:spMk id="57" creationId="{4C8AB332-D09E-4F28-943C-DABDD4716A3C}"/>
          </ac:spMkLst>
        </pc:spChg>
        <pc:spChg chg="add">
          <ac:chgData name="Karin Hool" userId="03ddb62eff2bb881" providerId="LiveId" clId="{B4B95110-16A7-4DA7-8941-8ADA2482525C}" dt="2021-01-25T23:11:09.455" v="8871" actId="26606"/>
          <ac:spMkLst>
            <pc:docMk/>
            <pc:sldMk cId="3102714778" sldId="270"/>
            <ac:spMk id="63" creationId="{C5E409A5-CF1D-458A-9663-2151ED82F375}"/>
          </ac:spMkLst>
        </pc:spChg>
        <pc:spChg chg="add">
          <ac:chgData name="Karin Hool" userId="03ddb62eff2bb881" providerId="LiveId" clId="{B4B95110-16A7-4DA7-8941-8ADA2482525C}" dt="2021-01-25T23:11:09.455" v="8871" actId="26606"/>
          <ac:spMkLst>
            <pc:docMk/>
            <pc:sldMk cId="3102714778" sldId="270"/>
            <ac:spMk id="67" creationId="{70143844-CA1B-4124-9147-25EAB6ABCECB}"/>
          </ac:spMkLst>
        </pc:spChg>
        <pc:graphicFrameChg chg="add del">
          <ac:chgData name="Karin Hool" userId="03ddb62eff2bb881" providerId="LiveId" clId="{B4B95110-16A7-4DA7-8941-8ADA2482525C}" dt="2020-12-11T21:30:49.519" v="7351" actId="26606"/>
          <ac:graphicFrameMkLst>
            <pc:docMk/>
            <pc:sldMk cId="3102714778" sldId="270"/>
            <ac:graphicFrameMk id="23" creationId="{BF015794-3840-4F9E-BA28-CE692449C33A}"/>
          </ac:graphicFrameMkLst>
        </pc:graphicFrameChg>
        <pc:graphicFrameChg chg="add del">
          <ac:chgData name="Karin Hool" userId="03ddb62eff2bb881" providerId="LiveId" clId="{B4B95110-16A7-4DA7-8941-8ADA2482525C}" dt="2020-12-11T21:34:28.157" v="7432" actId="26606"/>
          <ac:graphicFrameMkLst>
            <pc:docMk/>
            <pc:sldMk cId="3102714778" sldId="270"/>
            <ac:graphicFrameMk id="26" creationId="{5E29243F-AD8B-426B-BF47-48D6E9D0CFF7}"/>
          </ac:graphicFrameMkLst>
        </pc:graphicFrameChg>
        <pc:graphicFrameChg chg="add del">
          <ac:chgData name="Karin Hool" userId="03ddb62eff2bb881" providerId="LiveId" clId="{B4B95110-16A7-4DA7-8941-8ADA2482525C}" dt="2020-12-11T21:31:50.913" v="7353" actId="26606"/>
          <ac:graphicFrameMkLst>
            <pc:docMk/>
            <pc:sldMk cId="3102714778" sldId="270"/>
            <ac:graphicFrameMk id="30" creationId="{C88ECE04-008B-4427-83FF-A695C90C7EAD}"/>
          </ac:graphicFrameMkLst>
        </pc:graphicFrameChg>
        <pc:graphicFrameChg chg="add del">
          <ac:chgData name="Karin Hool" userId="03ddb62eff2bb881" providerId="LiveId" clId="{B4B95110-16A7-4DA7-8941-8ADA2482525C}" dt="2020-12-11T21:35:51.917" v="7440" actId="26606"/>
          <ac:graphicFrameMkLst>
            <pc:docMk/>
            <pc:sldMk cId="3102714778" sldId="270"/>
            <ac:graphicFrameMk id="36" creationId="{D4FEF954-AF25-4153-80A5-98A883D526E8}"/>
          </ac:graphicFrameMkLst>
        </pc:graphicFrameChg>
        <pc:graphicFrameChg chg="add del">
          <ac:chgData name="Karin Hool" userId="03ddb62eff2bb881" providerId="LiveId" clId="{B4B95110-16A7-4DA7-8941-8ADA2482525C}" dt="2020-12-11T21:36:33.375" v="7442" actId="26606"/>
          <ac:graphicFrameMkLst>
            <pc:docMk/>
            <pc:sldMk cId="3102714778" sldId="270"/>
            <ac:graphicFrameMk id="40" creationId="{BC5D7ACB-E35F-4C73-98F1-6469214546EB}"/>
          </ac:graphicFrameMkLst>
        </pc:graphicFrameChg>
        <pc:graphicFrameChg chg="add del">
          <ac:chgData name="Karin Hool" userId="03ddb62eff2bb881" providerId="LiveId" clId="{B4B95110-16A7-4DA7-8941-8ADA2482525C}" dt="2020-12-11T21:36:51.579" v="7444" actId="26606"/>
          <ac:graphicFrameMkLst>
            <pc:docMk/>
            <pc:sldMk cId="3102714778" sldId="270"/>
            <ac:graphicFrameMk id="47" creationId="{4A312842-2DF9-468F-9C41-6B51F2CAB3F5}"/>
          </ac:graphicFrameMkLst>
        </pc:graphicFrameChg>
        <pc:graphicFrameChg chg="add del">
          <ac:chgData name="Karin Hool" userId="03ddb62eff2bb881" providerId="LiveId" clId="{B4B95110-16A7-4DA7-8941-8ADA2482525C}" dt="2020-12-11T21:37:06.627" v="7446" actId="26606"/>
          <ac:graphicFrameMkLst>
            <pc:docMk/>
            <pc:sldMk cId="3102714778" sldId="270"/>
            <ac:graphicFrameMk id="51" creationId="{D89349E8-B54D-4BE2-8558-CD43D6F3B08F}"/>
          </ac:graphicFrameMkLst>
        </pc:graphicFrameChg>
        <pc:graphicFrameChg chg="add mod modGraphic">
          <ac:chgData name="Karin Hool" userId="03ddb62eff2bb881" providerId="LiveId" clId="{B4B95110-16A7-4DA7-8941-8ADA2482525C}" dt="2021-01-25T23:58:58.405" v="9421"/>
          <ac:graphicFrameMkLst>
            <pc:docMk/>
            <pc:sldMk cId="3102714778" sldId="270"/>
            <ac:graphicFrameMk id="58" creationId="{4A312842-2DF9-468F-9C41-6B51F2CAB3F5}"/>
          </ac:graphicFrameMkLst>
        </pc:graphicFrameChg>
        <pc:picChg chg="add">
          <ac:chgData name="Karin Hool" userId="03ddb62eff2bb881" providerId="LiveId" clId="{B4B95110-16A7-4DA7-8941-8ADA2482525C}" dt="2021-01-25T23:11:09.455" v="8871" actId="26606"/>
          <ac:picMkLst>
            <pc:docMk/>
            <pc:sldMk cId="3102714778" sldId="270"/>
            <ac:picMk id="65" creationId="{919F297E-B60D-4F97-8148-C5F192A54130}"/>
          </ac:picMkLst>
        </pc:picChg>
        <pc:cxnChg chg="add del">
          <ac:chgData name="Karin Hool" userId="03ddb62eff2bb881" providerId="LiveId" clId="{B4B95110-16A7-4DA7-8941-8ADA2482525C}" dt="2020-12-11T21:36:51.579" v="7444" actId="26606"/>
          <ac:cxnSpMkLst>
            <pc:docMk/>
            <pc:sldMk cId="3102714778" sldId="270"/>
            <ac:cxnSpMk id="43" creationId="{C8F51B3F-8331-4E4A-AE96-D47B1006EEAD}"/>
          </ac:cxnSpMkLst>
        </pc:cxnChg>
        <pc:cxnChg chg="add del">
          <ac:chgData name="Karin Hool" userId="03ddb62eff2bb881" providerId="LiveId" clId="{B4B95110-16A7-4DA7-8941-8ADA2482525C}" dt="2021-01-25T23:11:09.455" v="8871" actId="26606"/>
          <ac:cxnSpMkLst>
            <pc:docMk/>
            <pc:sldMk cId="3102714778" sldId="270"/>
            <ac:cxnSpMk id="54" creationId="{C8F51B3F-8331-4E4A-AE96-D47B1006EEAD}"/>
          </ac:cxnSpMkLst>
        </pc:cxnChg>
      </pc:sldChg>
      <pc:sldChg chg="addSp delSp modSp new mod setBg modAnim">
        <pc:chgData name="Karin Hool" userId="03ddb62eff2bb881" providerId="LiveId" clId="{B4B95110-16A7-4DA7-8941-8ADA2482525C}" dt="2021-01-26T00:00:07.861" v="9430"/>
        <pc:sldMkLst>
          <pc:docMk/>
          <pc:sldMk cId="1697874803" sldId="271"/>
        </pc:sldMkLst>
        <pc:spChg chg="mod">
          <ac:chgData name="Karin Hool" userId="03ddb62eff2bb881" providerId="LiveId" clId="{B4B95110-16A7-4DA7-8941-8ADA2482525C}" dt="2020-12-11T22:08:53.362" v="7932" actId="26606"/>
          <ac:spMkLst>
            <pc:docMk/>
            <pc:sldMk cId="1697874803" sldId="271"/>
            <ac:spMk id="2" creationId="{54AD0FEE-CED8-45A4-B22F-F1F185799828}"/>
          </ac:spMkLst>
        </pc:spChg>
        <pc:spChg chg="mod">
          <ac:chgData name="Karin Hool" userId="03ddb62eff2bb881" providerId="LiveId" clId="{B4B95110-16A7-4DA7-8941-8ADA2482525C}" dt="2021-01-24T17:53:25.536" v="8013" actId="20577"/>
          <ac:spMkLst>
            <pc:docMk/>
            <pc:sldMk cId="1697874803" sldId="271"/>
            <ac:spMk id="3" creationId="{E5BEA3F6-3B70-47FE-8396-4F5FDFCB4103}"/>
          </ac:spMkLst>
        </pc:spChg>
        <pc:spChg chg="add del">
          <ac:chgData name="Karin Hool" userId="03ddb62eff2bb881" providerId="LiveId" clId="{B4B95110-16A7-4DA7-8941-8ADA2482525C}" dt="2020-12-11T16:48:40.423" v="5903" actId="26606"/>
          <ac:spMkLst>
            <pc:docMk/>
            <pc:sldMk cId="1697874803" sldId="271"/>
            <ac:spMk id="8" creationId="{7CB4857B-ED7C-444D-9F04-2F885114A1C2}"/>
          </ac:spMkLst>
        </pc:spChg>
        <pc:spChg chg="add del">
          <ac:chgData name="Karin Hool" userId="03ddb62eff2bb881" providerId="LiveId" clId="{B4B95110-16A7-4DA7-8941-8ADA2482525C}" dt="2020-12-11T16:48:40.423" v="5903" actId="26606"/>
          <ac:spMkLst>
            <pc:docMk/>
            <pc:sldMk cId="1697874803" sldId="271"/>
            <ac:spMk id="10" creationId="{D18046FB-44EA-4FD8-A585-EA09A319B2D0}"/>
          </ac:spMkLst>
        </pc:spChg>
        <pc:spChg chg="add del">
          <ac:chgData name="Karin Hool" userId="03ddb62eff2bb881" providerId="LiveId" clId="{B4B95110-16A7-4DA7-8941-8ADA2482525C}" dt="2020-12-11T16:48:40.423" v="5903" actId="26606"/>
          <ac:spMkLst>
            <pc:docMk/>
            <pc:sldMk cId="1697874803" sldId="271"/>
            <ac:spMk id="12" creationId="{479F5F2B-8B58-4140-AE6A-51F6C67B18D9}"/>
          </ac:spMkLst>
        </pc:spChg>
        <pc:spChg chg="add del">
          <ac:chgData name="Karin Hool" userId="03ddb62eff2bb881" providerId="LiveId" clId="{B4B95110-16A7-4DA7-8941-8ADA2482525C}" dt="2020-12-11T22:08:53.362" v="7932" actId="26606"/>
          <ac:spMkLst>
            <pc:docMk/>
            <pc:sldMk cId="1697874803" sldId="271"/>
            <ac:spMk id="17" creationId="{7CB4857B-ED7C-444D-9F04-2F885114A1C2}"/>
          </ac:spMkLst>
        </pc:spChg>
        <pc:spChg chg="add del">
          <ac:chgData name="Karin Hool" userId="03ddb62eff2bb881" providerId="LiveId" clId="{B4B95110-16A7-4DA7-8941-8ADA2482525C}" dt="2020-12-11T22:08:53.362" v="7932" actId="26606"/>
          <ac:spMkLst>
            <pc:docMk/>
            <pc:sldMk cId="1697874803" sldId="271"/>
            <ac:spMk id="19" creationId="{D18046FB-44EA-4FD8-A585-EA09A319B2D0}"/>
          </ac:spMkLst>
        </pc:spChg>
        <pc:spChg chg="add del">
          <ac:chgData name="Karin Hool" userId="03ddb62eff2bb881" providerId="LiveId" clId="{B4B95110-16A7-4DA7-8941-8ADA2482525C}" dt="2020-12-11T22:08:53.362" v="7932" actId="26606"/>
          <ac:spMkLst>
            <pc:docMk/>
            <pc:sldMk cId="1697874803" sldId="271"/>
            <ac:spMk id="21" creationId="{479F5F2B-8B58-4140-AE6A-51F6C67B18D9}"/>
          </ac:spMkLst>
        </pc:spChg>
        <pc:spChg chg="add del">
          <ac:chgData name="Karin Hool" userId="03ddb62eff2bb881" providerId="LiveId" clId="{B4B95110-16A7-4DA7-8941-8ADA2482525C}" dt="2020-12-11T22:08:01.506" v="7917" actId="26606"/>
          <ac:spMkLst>
            <pc:docMk/>
            <pc:sldMk cId="1697874803" sldId="271"/>
            <ac:spMk id="26" creationId="{389575E1-3389-451A-A5F7-27854C25C599}"/>
          </ac:spMkLst>
        </pc:spChg>
        <pc:spChg chg="add del">
          <ac:chgData name="Karin Hool" userId="03ddb62eff2bb881" providerId="LiveId" clId="{B4B95110-16A7-4DA7-8941-8ADA2482525C}" dt="2020-12-11T22:08:01.506" v="7917" actId="26606"/>
          <ac:spMkLst>
            <pc:docMk/>
            <pc:sldMk cId="1697874803" sldId="271"/>
            <ac:spMk id="28" creationId="{A53CCC5C-D88E-40FB-B30B-23DCDBD01D37}"/>
          </ac:spMkLst>
        </pc:spChg>
        <pc:spChg chg="add del">
          <ac:chgData name="Karin Hool" userId="03ddb62eff2bb881" providerId="LiveId" clId="{B4B95110-16A7-4DA7-8941-8ADA2482525C}" dt="2020-12-11T22:08:01.506" v="7917" actId="26606"/>
          <ac:spMkLst>
            <pc:docMk/>
            <pc:sldMk cId="1697874803" sldId="271"/>
            <ac:spMk id="30" creationId="{081E4A58-353D-44AE-B2FC-2A74E2E400F7}"/>
          </ac:spMkLst>
        </pc:spChg>
        <pc:spChg chg="add del">
          <ac:chgData name="Karin Hool" userId="03ddb62eff2bb881" providerId="LiveId" clId="{B4B95110-16A7-4DA7-8941-8ADA2482525C}" dt="2020-12-11T22:08:04.681" v="7919" actId="26606"/>
          <ac:spMkLst>
            <pc:docMk/>
            <pc:sldMk cId="1697874803" sldId="271"/>
            <ac:spMk id="32" creationId="{7F488E8B-4E1E-4402-8935-D4E6C02615C7}"/>
          </ac:spMkLst>
        </pc:spChg>
        <pc:spChg chg="add del">
          <ac:chgData name="Karin Hool" userId="03ddb62eff2bb881" providerId="LiveId" clId="{B4B95110-16A7-4DA7-8941-8ADA2482525C}" dt="2020-12-11T22:08:04.681" v="7919" actId="26606"/>
          <ac:spMkLst>
            <pc:docMk/>
            <pc:sldMk cId="1697874803" sldId="271"/>
            <ac:spMk id="33" creationId="{081EA652-8C6A-4E69-BEB9-170809474553}"/>
          </ac:spMkLst>
        </pc:spChg>
        <pc:spChg chg="add del">
          <ac:chgData name="Karin Hool" userId="03ddb62eff2bb881" providerId="LiveId" clId="{B4B95110-16A7-4DA7-8941-8ADA2482525C}" dt="2020-12-11T22:08:04.681" v="7919" actId="26606"/>
          <ac:spMkLst>
            <pc:docMk/>
            <pc:sldMk cId="1697874803" sldId="271"/>
            <ac:spMk id="35" creationId="{A4026A73-1F7F-49F2-B319-8CA3B3D53269}"/>
          </ac:spMkLst>
        </pc:spChg>
        <pc:spChg chg="add del">
          <ac:chgData name="Karin Hool" userId="03ddb62eff2bb881" providerId="LiveId" clId="{B4B95110-16A7-4DA7-8941-8ADA2482525C}" dt="2020-12-11T22:08:04.681" v="7919" actId="26606"/>
          <ac:spMkLst>
            <pc:docMk/>
            <pc:sldMk cId="1697874803" sldId="271"/>
            <ac:spMk id="36" creationId="{5298780A-33B9-4EA2-8F67-DE68AD62841B}"/>
          </ac:spMkLst>
        </pc:spChg>
        <pc:spChg chg="add del">
          <ac:chgData name="Karin Hool" userId="03ddb62eff2bb881" providerId="LiveId" clId="{B4B95110-16A7-4DA7-8941-8ADA2482525C}" dt="2020-12-11T22:08:06.220" v="7921" actId="26606"/>
          <ac:spMkLst>
            <pc:docMk/>
            <pc:sldMk cId="1697874803" sldId="271"/>
            <ac:spMk id="38" creationId="{6CC7D015-0DD8-420F-A568-AC4FEDC41251}"/>
          </ac:spMkLst>
        </pc:spChg>
        <pc:spChg chg="add del">
          <ac:chgData name="Karin Hool" userId="03ddb62eff2bb881" providerId="LiveId" clId="{B4B95110-16A7-4DA7-8941-8ADA2482525C}" dt="2020-12-11T22:08:16.561" v="7923" actId="26606"/>
          <ac:spMkLst>
            <pc:docMk/>
            <pc:sldMk cId="1697874803" sldId="271"/>
            <ac:spMk id="40" creationId="{C05CBC3C-2E5A-4839-8B9B-2E5A6ADF0F58}"/>
          </ac:spMkLst>
        </pc:spChg>
        <pc:spChg chg="add del">
          <ac:chgData name="Karin Hool" userId="03ddb62eff2bb881" providerId="LiveId" clId="{B4B95110-16A7-4DA7-8941-8ADA2482525C}" dt="2020-12-11T22:08:16.561" v="7923" actId="26606"/>
          <ac:spMkLst>
            <pc:docMk/>
            <pc:sldMk cId="1697874803" sldId="271"/>
            <ac:spMk id="41" creationId="{827FF362-FC97-4BF5-949B-D4ADFA26E457}"/>
          </ac:spMkLst>
        </pc:spChg>
        <pc:spChg chg="add del">
          <ac:chgData name="Karin Hool" userId="03ddb62eff2bb881" providerId="LiveId" clId="{B4B95110-16A7-4DA7-8941-8ADA2482525C}" dt="2020-12-11T22:08:30.297" v="7925" actId="26606"/>
          <ac:spMkLst>
            <pc:docMk/>
            <pc:sldMk cId="1697874803" sldId="271"/>
            <ac:spMk id="43" creationId="{100EDD19-6802-4EC3-95CE-CFFAB042CFD6}"/>
          </ac:spMkLst>
        </pc:spChg>
        <pc:spChg chg="add del">
          <ac:chgData name="Karin Hool" userId="03ddb62eff2bb881" providerId="LiveId" clId="{B4B95110-16A7-4DA7-8941-8ADA2482525C}" dt="2020-12-11T22:08:30.297" v="7925" actId="26606"/>
          <ac:spMkLst>
            <pc:docMk/>
            <pc:sldMk cId="1697874803" sldId="271"/>
            <ac:spMk id="44" creationId="{DB17E863-922E-4C26-BD64-E8FD41D28661}"/>
          </ac:spMkLst>
        </pc:spChg>
        <pc:spChg chg="add del">
          <ac:chgData name="Karin Hool" userId="03ddb62eff2bb881" providerId="LiveId" clId="{B4B95110-16A7-4DA7-8941-8ADA2482525C}" dt="2020-12-11T22:08:32.902" v="7927" actId="26606"/>
          <ac:spMkLst>
            <pc:docMk/>
            <pc:sldMk cId="1697874803" sldId="271"/>
            <ac:spMk id="58" creationId="{64F519EA-836C-4E21-87EE-CE7AB018636F}"/>
          </ac:spMkLst>
        </pc:spChg>
        <pc:spChg chg="add del">
          <ac:chgData name="Karin Hool" userId="03ddb62eff2bb881" providerId="LiveId" clId="{B4B95110-16A7-4DA7-8941-8ADA2482525C}" dt="2020-12-11T22:08:32.902" v="7927" actId="26606"/>
          <ac:spMkLst>
            <pc:docMk/>
            <pc:sldMk cId="1697874803" sldId="271"/>
            <ac:spMk id="59" creationId="{E3E51905-F374-4E1A-97CF-B741584B74D5}"/>
          </ac:spMkLst>
        </pc:spChg>
        <pc:spChg chg="add del">
          <ac:chgData name="Karin Hool" userId="03ddb62eff2bb881" providerId="LiveId" clId="{B4B95110-16A7-4DA7-8941-8ADA2482525C}" dt="2020-12-11T22:08:32.902" v="7927" actId="26606"/>
          <ac:spMkLst>
            <pc:docMk/>
            <pc:sldMk cId="1697874803" sldId="271"/>
            <ac:spMk id="60" creationId="{A210685A-6235-45A7-850D-A6F555466EF7}"/>
          </ac:spMkLst>
        </pc:spChg>
        <pc:spChg chg="add del">
          <ac:chgData name="Karin Hool" userId="03ddb62eff2bb881" providerId="LiveId" clId="{B4B95110-16A7-4DA7-8941-8ADA2482525C}" dt="2020-12-11T22:08:42.225" v="7929" actId="26606"/>
          <ac:spMkLst>
            <pc:docMk/>
            <pc:sldMk cId="1697874803" sldId="271"/>
            <ac:spMk id="72" creationId="{7C32DF3D-3F59-481D-A237-77C31AD492C1}"/>
          </ac:spMkLst>
        </pc:spChg>
        <pc:spChg chg="add del">
          <ac:chgData name="Karin Hool" userId="03ddb62eff2bb881" providerId="LiveId" clId="{B4B95110-16A7-4DA7-8941-8ADA2482525C}" dt="2020-12-11T22:08:42.225" v="7929" actId="26606"/>
          <ac:spMkLst>
            <pc:docMk/>
            <pc:sldMk cId="1697874803" sldId="271"/>
            <ac:spMk id="73" creationId="{32F02326-30C4-4095-988F-932A425AE2DA}"/>
          </ac:spMkLst>
        </pc:spChg>
        <pc:spChg chg="add del">
          <ac:chgData name="Karin Hool" userId="03ddb62eff2bb881" providerId="LiveId" clId="{B4B95110-16A7-4DA7-8941-8ADA2482525C}" dt="2020-12-11T22:08:53.351" v="7931" actId="26606"/>
          <ac:spMkLst>
            <pc:docMk/>
            <pc:sldMk cId="1697874803" sldId="271"/>
            <ac:spMk id="75" creationId="{1BB867FF-FC45-48F7-8104-F89BE54909F1}"/>
          </ac:spMkLst>
        </pc:spChg>
        <pc:spChg chg="add del">
          <ac:chgData name="Karin Hool" userId="03ddb62eff2bb881" providerId="LiveId" clId="{B4B95110-16A7-4DA7-8941-8ADA2482525C}" dt="2020-12-11T22:08:53.351" v="7931" actId="26606"/>
          <ac:spMkLst>
            <pc:docMk/>
            <pc:sldMk cId="1697874803" sldId="271"/>
            <ac:spMk id="76" creationId="{8BB56887-D0D5-4F0C-9E19-7247EB83C8B7}"/>
          </ac:spMkLst>
        </pc:spChg>
        <pc:spChg chg="add del">
          <ac:chgData name="Karin Hool" userId="03ddb62eff2bb881" providerId="LiveId" clId="{B4B95110-16A7-4DA7-8941-8ADA2482525C}" dt="2020-12-11T22:08:53.351" v="7931" actId="26606"/>
          <ac:spMkLst>
            <pc:docMk/>
            <pc:sldMk cId="1697874803" sldId="271"/>
            <ac:spMk id="77" creationId="{081E4A58-353D-44AE-B2FC-2A74E2E400F7}"/>
          </ac:spMkLst>
        </pc:spChg>
        <pc:spChg chg="add">
          <ac:chgData name="Karin Hool" userId="03ddb62eff2bb881" providerId="LiveId" clId="{B4B95110-16A7-4DA7-8941-8ADA2482525C}" dt="2020-12-11T22:08:53.362" v="7932" actId="26606"/>
          <ac:spMkLst>
            <pc:docMk/>
            <pc:sldMk cId="1697874803" sldId="271"/>
            <ac:spMk id="79" creationId="{907EF6B7-1338-4443-8C46-6A318D952DFD}"/>
          </ac:spMkLst>
        </pc:spChg>
        <pc:spChg chg="add">
          <ac:chgData name="Karin Hool" userId="03ddb62eff2bb881" providerId="LiveId" clId="{B4B95110-16A7-4DA7-8941-8ADA2482525C}" dt="2020-12-11T22:08:53.362" v="7932" actId="26606"/>
          <ac:spMkLst>
            <pc:docMk/>
            <pc:sldMk cId="1697874803" sldId="271"/>
            <ac:spMk id="80" creationId="{DAAE4CDD-124C-4DCF-9584-B6033B545DD5}"/>
          </ac:spMkLst>
        </pc:spChg>
        <pc:spChg chg="add">
          <ac:chgData name="Karin Hool" userId="03ddb62eff2bb881" providerId="LiveId" clId="{B4B95110-16A7-4DA7-8941-8ADA2482525C}" dt="2020-12-11T22:08:53.362" v="7932" actId="26606"/>
          <ac:spMkLst>
            <pc:docMk/>
            <pc:sldMk cId="1697874803" sldId="271"/>
            <ac:spMk id="81" creationId="{081E4A58-353D-44AE-B2FC-2A74E2E400F7}"/>
          </ac:spMkLst>
        </pc:spChg>
        <pc:grpChg chg="add del">
          <ac:chgData name="Karin Hool" userId="03ddb62eff2bb881" providerId="LiveId" clId="{B4B95110-16A7-4DA7-8941-8ADA2482525C}" dt="2020-12-11T22:08:32.902" v="7927" actId="26606"/>
          <ac:grpSpMkLst>
            <pc:docMk/>
            <pc:sldMk cId="1697874803" sldId="271"/>
            <ac:grpSpMk id="61" creationId="{C833A70A-9722-46F0-A5EB-C72F78747079}"/>
          </ac:grpSpMkLst>
        </pc:grpChg>
        <pc:cxnChg chg="add del">
          <ac:chgData name="Karin Hool" userId="03ddb62eff2bb881" providerId="LiveId" clId="{B4B95110-16A7-4DA7-8941-8ADA2482525C}" dt="2020-12-11T22:08:04.681" v="7919" actId="26606"/>
          <ac:cxnSpMkLst>
            <pc:docMk/>
            <pc:sldMk cId="1697874803" sldId="271"/>
            <ac:cxnSpMk id="34" creationId="{23AAC9B5-8015-485C-ACF9-A750390E9A56}"/>
          </ac:cxnSpMkLst>
        </pc:cxnChg>
      </pc:sldChg>
      <pc:sldChg chg="addSp delSp modSp new mod setBg modAnim">
        <pc:chgData name="Karin Hool" userId="03ddb62eff2bb881" providerId="LiveId" clId="{B4B95110-16A7-4DA7-8941-8ADA2482525C}" dt="2021-01-26T00:02:34.156" v="9440" actId="20577"/>
        <pc:sldMkLst>
          <pc:docMk/>
          <pc:sldMk cId="1149774430" sldId="272"/>
        </pc:sldMkLst>
        <pc:spChg chg="mod">
          <ac:chgData name="Karin Hool" userId="03ddb62eff2bb881" providerId="LiveId" clId="{B4B95110-16A7-4DA7-8941-8ADA2482525C}" dt="2020-12-11T22:09:28.571" v="7933" actId="26606"/>
          <ac:spMkLst>
            <pc:docMk/>
            <pc:sldMk cId="1149774430" sldId="272"/>
            <ac:spMk id="2" creationId="{19A4AA6A-AA23-4BA6-9DCD-2322CBF5F4B6}"/>
          </ac:spMkLst>
        </pc:spChg>
        <pc:spChg chg="mod">
          <ac:chgData name="Karin Hool" userId="03ddb62eff2bb881" providerId="LiveId" clId="{B4B95110-16A7-4DA7-8941-8ADA2482525C}" dt="2021-01-26T00:02:34.156" v="9440" actId="20577"/>
          <ac:spMkLst>
            <pc:docMk/>
            <pc:sldMk cId="1149774430" sldId="272"/>
            <ac:spMk id="3" creationId="{0EB183A8-161D-45B9-8BA2-4E2515597B1F}"/>
          </ac:spMkLst>
        </pc:spChg>
        <pc:spChg chg="add del">
          <ac:chgData name="Karin Hool" userId="03ddb62eff2bb881" providerId="LiveId" clId="{B4B95110-16A7-4DA7-8941-8ADA2482525C}" dt="2020-12-11T16:48:44.321" v="5904" actId="26606"/>
          <ac:spMkLst>
            <pc:docMk/>
            <pc:sldMk cId="1149774430" sldId="272"/>
            <ac:spMk id="8" creationId="{F0BC1D9E-4401-4EC0-88FD-ED103CB570EA}"/>
          </ac:spMkLst>
        </pc:spChg>
        <pc:spChg chg="add del">
          <ac:chgData name="Karin Hool" userId="03ddb62eff2bb881" providerId="LiveId" clId="{B4B95110-16A7-4DA7-8941-8ADA2482525C}" dt="2020-12-11T16:48:44.321" v="5904" actId="26606"/>
          <ac:spMkLst>
            <pc:docMk/>
            <pc:sldMk cId="1149774430" sldId="272"/>
            <ac:spMk id="10" creationId="{6200B311-3585-4069-AAC6-CD443FA5B8AD}"/>
          </ac:spMkLst>
        </pc:spChg>
        <pc:spChg chg="add del">
          <ac:chgData name="Karin Hool" userId="03ddb62eff2bb881" providerId="LiveId" clId="{B4B95110-16A7-4DA7-8941-8ADA2482525C}" dt="2020-12-11T16:48:44.321" v="5904" actId="26606"/>
          <ac:spMkLst>
            <pc:docMk/>
            <pc:sldMk cId="1149774430" sldId="272"/>
            <ac:spMk id="12" creationId="{B0AAF7C9-094E-400C-A428-F6C2262F6527}"/>
          </ac:spMkLst>
        </pc:spChg>
        <pc:spChg chg="add del">
          <ac:chgData name="Karin Hool" userId="03ddb62eff2bb881" providerId="LiveId" clId="{B4B95110-16A7-4DA7-8941-8ADA2482525C}" dt="2020-12-11T22:09:28.571" v="7933" actId="26606"/>
          <ac:spMkLst>
            <pc:docMk/>
            <pc:sldMk cId="1149774430" sldId="272"/>
            <ac:spMk id="17" creationId="{7CB4857B-ED7C-444D-9F04-2F885114A1C2}"/>
          </ac:spMkLst>
        </pc:spChg>
        <pc:spChg chg="add del">
          <ac:chgData name="Karin Hool" userId="03ddb62eff2bb881" providerId="LiveId" clId="{B4B95110-16A7-4DA7-8941-8ADA2482525C}" dt="2020-12-11T22:09:28.571" v="7933" actId="26606"/>
          <ac:spMkLst>
            <pc:docMk/>
            <pc:sldMk cId="1149774430" sldId="272"/>
            <ac:spMk id="19" creationId="{D18046FB-44EA-4FD8-A585-EA09A319B2D0}"/>
          </ac:spMkLst>
        </pc:spChg>
        <pc:spChg chg="add del">
          <ac:chgData name="Karin Hool" userId="03ddb62eff2bb881" providerId="LiveId" clId="{B4B95110-16A7-4DA7-8941-8ADA2482525C}" dt="2020-12-11T22:09:28.571" v="7933" actId="26606"/>
          <ac:spMkLst>
            <pc:docMk/>
            <pc:sldMk cId="1149774430" sldId="272"/>
            <ac:spMk id="21" creationId="{479F5F2B-8B58-4140-AE6A-51F6C67B18D9}"/>
          </ac:spMkLst>
        </pc:spChg>
        <pc:spChg chg="add">
          <ac:chgData name="Karin Hool" userId="03ddb62eff2bb881" providerId="LiveId" clId="{B4B95110-16A7-4DA7-8941-8ADA2482525C}" dt="2020-12-11T22:09:28.571" v="7933" actId="26606"/>
          <ac:spMkLst>
            <pc:docMk/>
            <pc:sldMk cId="1149774430" sldId="272"/>
            <ac:spMk id="26" creationId="{F837543A-6020-4505-A233-C9DB4BF74011}"/>
          </ac:spMkLst>
        </pc:spChg>
        <pc:spChg chg="add">
          <ac:chgData name="Karin Hool" userId="03ddb62eff2bb881" providerId="LiveId" clId="{B4B95110-16A7-4DA7-8941-8ADA2482525C}" dt="2020-12-11T22:09:28.571" v="7933" actId="26606"/>
          <ac:spMkLst>
            <pc:docMk/>
            <pc:sldMk cId="1149774430" sldId="272"/>
            <ac:spMk id="28" creationId="{35B16301-FB18-48BA-A6DD-C37CAF6F9A18}"/>
          </ac:spMkLst>
        </pc:spChg>
        <pc:spChg chg="add">
          <ac:chgData name="Karin Hool" userId="03ddb62eff2bb881" providerId="LiveId" clId="{B4B95110-16A7-4DA7-8941-8ADA2482525C}" dt="2020-12-11T22:09:28.571" v="7933" actId="26606"/>
          <ac:spMkLst>
            <pc:docMk/>
            <pc:sldMk cId="1149774430" sldId="272"/>
            <ac:spMk id="30" creationId="{C3C0D90E-074A-4F52-9B11-B52BEF4BCBE5}"/>
          </ac:spMkLst>
        </pc:spChg>
        <pc:spChg chg="add">
          <ac:chgData name="Karin Hool" userId="03ddb62eff2bb881" providerId="LiveId" clId="{B4B95110-16A7-4DA7-8941-8ADA2482525C}" dt="2020-12-11T22:09:28.571" v="7933" actId="26606"/>
          <ac:spMkLst>
            <pc:docMk/>
            <pc:sldMk cId="1149774430" sldId="272"/>
            <ac:spMk id="32" creationId="{CABBD4C1-E6F8-46F6-8152-A8A97490BF4D}"/>
          </ac:spMkLst>
        </pc:spChg>
        <pc:spChg chg="add">
          <ac:chgData name="Karin Hool" userId="03ddb62eff2bb881" providerId="LiveId" clId="{B4B95110-16A7-4DA7-8941-8ADA2482525C}" dt="2020-12-11T22:09:28.571" v="7933" actId="26606"/>
          <ac:spMkLst>
            <pc:docMk/>
            <pc:sldMk cId="1149774430" sldId="272"/>
            <ac:spMk id="34" creationId="{83BA5EF5-1FE9-4BF9-83BB-269BCDDF6156}"/>
          </ac:spMkLst>
        </pc:spChg>
        <pc:spChg chg="add">
          <ac:chgData name="Karin Hool" userId="03ddb62eff2bb881" providerId="LiveId" clId="{B4B95110-16A7-4DA7-8941-8ADA2482525C}" dt="2020-12-11T22:09:28.571" v="7933" actId="26606"/>
          <ac:spMkLst>
            <pc:docMk/>
            <pc:sldMk cId="1149774430" sldId="272"/>
            <ac:spMk id="38" creationId="{88853921-7BC9-4BDE-ACAB-133C683C82D6}"/>
          </ac:spMkLst>
        </pc:spChg>
        <pc:spChg chg="add">
          <ac:chgData name="Karin Hool" userId="03ddb62eff2bb881" providerId="LiveId" clId="{B4B95110-16A7-4DA7-8941-8ADA2482525C}" dt="2020-12-11T22:09:28.571" v="7933" actId="26606"/>
          <ac:spMkLst>
            <pc:docMk/>
            <pc:sldMk cId="1149774430" sldId="272"/>
            <ac:spMk id="40" creationId="{09192968-3AE7-4470-A61C-97294BB92731}"/>
          </ac:spMkLst>
        </pc:spChg>
        <pc:spChg chg="add">
          <ac:chgData name="Karin Hool" userId="03ddb62eff2bb881" providerId="LiveId" clId="{B4B95110-16A7-4DA7-8941-8ADA2482525C}" dt="2020-12-11T22:09:28.571" v="7933" actId="26606"/>
          <ac:spMkLst>
            <pc:docMk/>
            <pc:sldMk cId="1149774430" sldId="272"/>
            <ac:spMk id="42" creationId="{3AB72E55-43E4-4356-BFE8-E2102CB0B505}"/>
          </ac:spMkLst>
        </pc:spChg>
        <pc:cxnChg chg="add">
          <ac:chgData name="Karin Hool" userId="03ddb62eff2bb881" providerId="LiveId" clId="{B4B95110-16A7-4DA7-8941-8ADA2482525C}" dt="2020-12-11T22:09:28.571" v="7933" actId="26606"/>
          <ac:cxnSpMkLst>
            <pc:docMk/>
            <pc:sldMk cId="1149774430" sldId="272"/>
            <ac:cxnSpMk id="36" creationId="{4B3BCACB-5880-460B-9606-8C433A9AF99D}"/>
          </ac:cxnSpMkLst>
        </pc:cxnChg>
      </pc:sldChg>
      <pc:sldChg chg="addSp delSp modSp new mod setBg">
        <pc:chgData name="Karin Hool" userId="03ddb62eff2bb881" providerId="LiveId" clId="{B4B95110-16A7-4DA7-8941-8ADA2482525C}" dt="2021-01-25T23:34:20.682" v="9038" actId="207"/>
        <pc:sldMkLst>
          <pc:docMk/>
          <pc:sldMk cId="1073670226" sldId="273"/>
        </pc:sldMkLst>
        <pc:spChg chg="mod">
          <ac:chgData name="Karin Hool" userId="03ddb62eff2bb881" providerId="LiveId" clId="{B4B95110-16A7-4DA7-8941-8ADA2482525C}" dt="2020-12-10T12:49:01.694" v="1253" actId="26606"/>
          <ac:spMkLst>
            <pc:docMk/>
            <pc:sldMk cId="1073670226" sldId="273"/>
            <ac:spMk id="2" creationId="{60511FA6-77A5-4A51-8CDC-6C205BBC4B7F}"/>
          </ac:spMkLst>
        </pc:spChg>
        <pc:spChg chg="mod">
          <ac:chgData name="Karin Hool" userId="03ddb62eff2bb881" providerId="LiveId" clId="{B4B95110-16A7-4DA7-8941-8ADA2482525C}" dt="2021-01-25T23:34:20.682" v="9038" actId="207"/>
          <ac:spMkLst>
            <pc:docMk/>
            <pc:sldMk cId="1073670226" sldId="273"/>
            <ac:spMk id="3" creationId="{5ECF3547-832C-4A25-8FFE-1D63663E0660}"/>
          </ac:spMkLst>
        </pc:spChg>
        <pc:spChg chg="add del">
          <ac:chgData name="Karin Hool" userId="03ddb62eff2bb881" providerId="LiveId" clId="{B4B95110-16A7-4DA7-8941-8ADA2482525C}" dt="2020-12-11T16:48:48.073" v="5905" actId="26606"/>
          <ac:spMkLst>
            <pc:docMk/>
            <pc:sldMk cId="1073670226" sldId="273"/>
            <ac:spMk id="8" creationId="{7CB4857B-ED7C-444D-9F04-2F885114A1C2}"/>
          </ac:spMkLst>
        </pc:spChg>
        <pc:spChg chg="add del">
          <ac:chgData name="Karin Hool" userId="03ddb62eff2bb881" providerId="LiveId" clId="{B4B95110-16A7-4DA7-8941-8ADA2482525C}" dt="2020-12-11T16:48:48.073" v="5905" actId="26606"/>
          <ac:spMkLst>
            <pc:docMk/>
            <pc:sldMk cId="1073670226" sldId="273"/>
            <ac:spMk id="10" creationId="{D18046FB-44EA-4FD8-A585-EA09A319B2D0}"/>
          </ac:spMkLst>
        </pc:spChg>
        <pc:spChg chg="add del">
          <ac:chgData name="Karin Hool" userId="03ddb62eff2bb881" providerId="LiveId" clId="{B4B95110-16A7-4DA7-8941-8ADA2482525C}" dt="2020-12-11T16:48:48.073" v="5905" actId="26606"/>
          <ac:spMkLst>
            <pc:docMk/>
            <pc:sldMk cId="1073670226" sldId="273"/>
            <ac:spMk id="12" creationId="{479F5F2B-8B58-4140-AE6A-51F6C67B18D9}"/>
          </ac:spMkLst>
        </pc:spChg>
        <pc:spChg chg="add">
          <ac:chgData name="Karin Hool" userId="03ddb62eff2bb881" providerId="LiveId" clId="{B4B95110-16A7-4DA7-8941-8ADA2482525C}" dt="2020-12-11T16:48:48.073" v="5905" actId="26606"/>
          <ac:spMkLst>
            <pc:docMk/>
            <pc:sldMk cId="1073670226" sldId="273"/>
            <ac:spMk id="17" creationId="{7CB4857B-ED7C-444D-9F04-2F885114A1C2}"/>
          </ac:spMkLst>
        </pc:spChg>
        <pc:spChg chg="add">
          <ac:chgData name="Karin Hool" userId="03ddb62eff2bb881" providerId="LiveId" clId="{B4B95110-16A7-4DA7-8941-8ADA2482525C}" dt="2020-12-11T16:48:48.073" v="5905" actId="26606"/>
          <ac:spMkLst>
            <pc:docMk/>
            <pc:sldMk cId="1073670226" sldId="273"/>
            <ac:spMk id="19" creationId="{D18046FB-44EA-4FD8-A585-EA09A319B2D0}"/>
          </ac:spMkLst>
        </pc:spChg>
        <pc:spChg chg="add">
          <ac:chgData name="Karin Hool" userId="03ddb62eff2bb881" providerId="LiveId" clId="{B4B95110-16A7-4DA7-8941-8ADA2482525C}" dt="2020-12-11T16:48:48.073" v="5905" actId="26606"/>
          <ac:spMkLst>
            <pc:docMk/>
            <pc:sldMk cId="1073670226" sldId="273"/>
            <ac:spMk id="21" creationId="{479F5F2B-8B58-4140-AE6A-51F6C67B18D9}"/>
          </ac:spMkLst>
        </pc:spChg>
      </pc:sldChg>
      <pc:sldChg chg="addSp delSp modSp new mod setBg modAnim">
        <pc:chgData name="Karin Hool" userId="03ddb62eff2bb881" providerId="LiveId" clId="{B4B95110-16A7-4DA7-8941-8ADA2482525C}" dt="2021-01-25T23:56:22.152" v="9402"/>
        <pc:sldMkLst>
          <pc:docMk/>
          <pc:sldMk cId="2348006744" sldId="274"/>
        </pc:sldMkLst>
        <pc:spChg chg="mod">
          <ac:chgData name="Karin Hool" userId="03ddb62eff2bb881" providerId="LiveId" clId="{B4B95110-16A7-4DA7-8941-8ADA2482525C}" dt="2020-12-11T22:06:05.785" v="7912" actId="26606"/>
          <ac:spMkLst>
            <pc:docMk/>
            <pc:sldMk cId="2348006744" sldId="274"/>
            <ac:spMk id="2" creationId="{51E9DD87-507A-413C-A05F-E3F548B712FC}"/>
          </ac:spMkLst>
        </pc:spChg>
        <pc:spChg chg="add del mod">
          <ac:chgData name="Karin Hool" userId="03ddb62eff2bb881" providerId="LiveId" clId="{B4B95110-16A7-4DA7-8941-8ADA2482525C}" dt="2020-12-11T20:46:32.514" v="6549" actId="26606"/>
          <ac:spMkLst>
            <pc:docMk/>
            <pc:sldMk cId="2348006744" sldId="274"/>
            <ac:spMk id="3" creationId="{FDF1BB37-DCFD-4A57-A546-9CB68C00C6D8}"/>
          </ac:spMkLst>
        </pc:spChg>
        <pc:spChg chg="add del">
          <ac:chgData name="Karin Hool" userId="03ddb62eff2bb881" providerId="LiveId" clId="{B4B95110-16A7-4DA7-8941-8ADA2482525C}" dt="2020-12-11T20:45:10.921" v="6536" actId="26606"/>
          <ac:spMkLst>
            <pc:docMk/>
            <pc:sldMk cId="2348006744" sldId="274"/>
            <ac:spMk id="8" creationId="{7CB4857B-ED7C-444D-9F04-2F885114A1C2}"/>
          </ac:spMkLst>
        </pc:spChg>
        <pc:spChg chg="add del">
          <ac:chgData name="Karin Hool" userId="03ddb62eff2bb881" providerId="LiveId" clId="{B4B95110-16A7-4DA7-8941-8ADA2482525C}" dt="2020-12-11T20:45:10.921" v="6536" actId="26606"/>
          <ac:spMkLst>
            <pc:docMk/>
            <pc:sldMk cId="2348006744" sldId="274"/>
            <ac:spMk id="10" creationId="{D18046FB-44EA-4FD8-A585-EA09A319B2D0}"/>
          </ac:spMkLst>
        </pc:spChg>
        <pc:spChg chg="add del">
          <ac:chgData name="Karin Hool" userId="03ddb62eff2bb881" providerId="LiveId" clId="{B4B95110-16A7-4DA7-8941-8ADA2482525C}" dt="2020-12-11T20:45:10.921" v="6536" actId="26606"/>
          <ac:spMkLst>
            <pc:docMk/>
            <pc:sldMk cId="2348006744" sldId="274"/>
            <ac:spMk id="12" creationId="{479F5F2B-8B58-4140-AE6A-51F6C67B18D9}"/>
          </ac:spMkLst>
        </pc:spChg>
        <pc:spChg chg="add del">
          <ac:chgData name="Karin Hool" userId="03ddb62eff2bb881" providerId="LiveId" clId="{B4B95110-16A7-4DA7-8941-8ADA2482525C}" dt="2020-12-11T20:45:39.150" v="6537" actId="26606"/>
          <ac:spMkLst>
            <pc:docMk/>
            <pc:sldMk cId="2348006744" sldId="274"/>
            <ac:spMk id="17" creationId="{081EA652-8C6A-4E69-BEB9-170809474553}"/>
          </ac:spMkLst>
        </pc:spChg>
        <pc:spChg chg="add del">
          <ac:chgData name="Karin Hool" userId="03ddb62eff2bb881" providerId="LiveId" clId="{B4B95110-16A7-4DA7-8941-8ADA2482525C}" dt="2020-12-11T20:45:39.150" v="6537" actId="26606"/>
          <ac:spMkLst>
            <pc:docMk/>
            <pc:sldMk cId="2348006744" sldId="274"/>
            <ac:spMk id="19" creationId="{5298780A-33B9-4EA2-8F67-DE68AD62841B}"/>
          </ac:spMkLst>
        </pc:spChg>
        <pc:spChg chg="add del">
          <ac:chgData name="Karin Hool" userId="03ddb62eff2bb881" providerId="LiveId" clId="{B4B95110-16A7-4DA7-8941-8ADA2482525C}" dt="2020-12-11T20:45:39.150" v="6537" actId="26606"/>
          <ac:spMkLst>
            <pc:docMk/>
            <pc:sldMk cId="2348006744" sldId="274"/>
            <ac:spMk id="21" creationId="{7F488E8B-4E1E-4402-8935-D4E6C02615C7}"/>
          </ac:spMkLst>
        </pc:spChg>
        <pc:spChg chg="add del">
          <ac:chgData name="Karin Hool" userId="03ddb62eff2bb881" providerId="LiveId" clId="{B4B95110-16A7-4DA7-8941-8ADA2482525C}" dt="2020-12-11T20:46:32.514" v="6549" actId="26606"/>
          <ac:spMkLst>
            <pc:docMk/>
            <pc:sldMk cId="2348006744" sldId="274"/>
            <ac:spMk id="26" creationId="{081EA652-8C6A-4E69-BEB9-170809474553}"/>
          </ac:spMkLst>
        </pc:spChg>
        <pc:spChg chg="add del">
          <ac:chgData name="Karin Hool" userId="03ddb62eff2bb881" providerId="LiveId" clId="{B4B95110-16A7-4DA7-8941-8ADA2482525C}" dt="2020-12-11T20:46:32.514" v="6549" actId="26606"/>
          <ac:spMkLst>
            <pc:docMk/>
            <pc:sldMk cId="2348006744" sldId="274"/>
            <ac:spMk id="28" creationId="{A4026A73-1F7F-49F2-B319-8CA3B3D53269}"/>
          </ac:spMkLst>
        </pc:spChg>
        <pc:spChg chg="add del">
          <ac:chgData name="Karin Hool" userId="03ddb62eff2bb881" providerId="LiveId" clId="{B4B95110-16A7-4DA7-8941-8ADA2482525C}" dt="2020-12-11T20:46:32.514" v="6549" actId="26606"/>
          <ac:spMkLst>
            <pc:docMk/>
            <pc:sldMk cId="2348006744" sldId="274"/>
            <ac:spMk id="30" creationId="{5298780A-33B9-4EA2-8F67-DE68AD62841B}"/>
          </ac:spMkLst>
        </pc:spChg>
        <pc:spChg chg="add del">
          <ac:chgData name="Karin Hool" userId="03ddb62eff2bb881" providerId="LiveId" clId="{B4B95110-16A7-4DA7-8941-8ADA2482525C}" dt="2020-12-11T20:46:32.514" v="6549" actId="26606"/>
          <ac:spMkLst>
            <pc:docMk/>
            <pc:sldMk cId="2348006744" sldId="274"/>
            <ac:spMk id="32" creationId="{7F488E8B-4E1E-4402-8935-D4E6C02615C7}"/>
          </ac:spMkLst>
        </pc:spChg>
        <pc:spChg chg="add del">
          <ac:chgData name="Karin Hool" userId="03ddb62eff2bb881" providerId="LiveId" clId="{B4B95110-16A7-4DA7-8941-8ADA2482525C}" dt="2020-12-11T20:46:13.219" v="6542" actId="26606"/>
          <ac:spMkLst>
            <pc:docMk/>
            <pc:sldMk cId="2348006744" sldId="274"/>
            <ac:spMk id="39" creationId="{081EA652-8C6A-4E69-BEB9-170809474553}"/>
          </ac:spMkLst>
        </pc:spChg>
        <pc:spChg chg="add del">
          <ac:chgData name="Karin Hool" userId="03ddb62eff2bb881" providerId="LiveId" clId="{B4B95110-16A7-4DA7-8941-8ADA2482525C}" dt="2020-12-11T20:46:09.161" v="6540" actId="26606"/>
          <ac:spMkLst>
            <pc:docMk/>
            <pc:sldMk cId="2348006744" sldId="274"/>
            <ac:spMk id="40" creationId="{081EA652-8C6A-4E69-BEB9-170809474553}"/>
          </ac:spMkLst>
        </pc:spChg>
        <pc:spChg chg="add del">
          <ac:chgData name="Karin Hool" userId="03ddb62eff2bb881" providerId="LiveId" clId="{B4B95110-16A7-4DA7-8941-8ADA2482525C}" dt="2020-12-11T20:46:13.219" v="6542" actId="26606"/>
          <ac:spMkLst>
            <pc:docMk/>
            <pc:sldMk cId="2348006744" sldId="274"/>
            <ac:spMk id="41" creationId="{96B80271-AB52-4E69-AC06-92D993A02F13}"/>
          </ac:spMkLst>
        </pc:spChg>
        <pc:spChg chg="add del">
          <ac:chgData name="Karin Hool" userId="03ddb62eff2bb881" providerId="LiveId" clId="{B4B95110-16A7-4DA7-8941-8ADA2482525C}" dt="2020-12-11T20:46:09.161" v="6540" actId="26606"/>
          <ac:spMkLst>
            <pc:docMk/>
            <pc:sldMk cId="2348006744" sldId="274"/>
            <ac:spMk id="42" creationId="{A4026A73-1F7F-49F2-B319-8CA3B3D53269}"/>
          </ac:spMkLst>
        </pc:spChg>
        <pc:spChg chg="add del">
          <ac:chgData name="Karin Hool" userId="03ddb62eff2bb881" providerId="LiveId" clId="{B4B95110-16A7-4DA7-8941-8ADA2482525C}" dt="2020-12-11T20:46:13.219" v="6542" actId="26606"/>
          <ac:spMkLst>
            <pc:docMk/>
            <pc:sldMk cId="2348006744" sldId="274"/>
            <ac:spMk id="43" creationId="{5298780A-33B9-4EA2-8F67-DE68AD62841B}"/>
          </ac:spMkLst>
        </pc:spChg>
        <pc:spChg chg="add del">
          <ac:chgData name="Karin Hool" userId="03ddb62eff2bb881" providerId="LiveId" clId="{B4B95110-16A7-4DA7-8941-8ADA2482525C}" dt="2020-12-11T20:46:09.161" v="6540" actId="26606"/>
          <ac:spMkLst>
            <pc:docMk/>
            <pc:sldMk cId="2348006744" sldId="274"/>
            <ac:spMk id="44" creationId="{5298780A-33B9-4EA2-8F67-DE68AD62841B}"/>
          </ac:spMkLst>
        </pc:spChg>
        <pc:spChg chg="add del">
          <ac:chgData name="Karin Hool" userId="03ddb62eff2bb881" providerId="LiveId" clId="{B4B95110-16A7-4DA7-8941-8ADA2482525C}" dt="2020-12-11T20:46:13.219" v="6542" actId="26606"/>
          <ac:spMkLst>
            <pc:docMk/>
            <pc:sldMk cId="2348006744" sldId="274"/>
            <ac:spMk id="45" creationId="{4D233ACE-F3A1-4543-B9F4-425DDA579332}"/>
          </ac:spMkLst>
        </pc:spChg>
        <pc:spChg chg="add del">
          <ac:chgData name="Karin Hool" userId="03ddb62eff2bb881" providerId="LiveId" clId="{B4B95110-16A7-4DA7-8941-8ADA2482525C}" dt="2020-12-11T20:46:09.161" v="6540" actId="26606"/>
          <ac:spMkLst>
            <pc:docMk/>
            <pc:sldMk cId="2348006744" sldId="274"/>
            <ac:spMk id="46" creationId="{7F488E8B-4E1E-4402-8935-D4E6C02615C7}"/>
          </ac:spMkLst>
        </pc:spChg>
        <pc:spChg chg="add del">
          <ac:chgData name="Karin Hool" userId="03ddb62eff2bb881" providerId="LiveId" clId="{B4B95110-16A7-4DA7-8941-8ADA2482525C}" dt="2020-12-11T20:46:13.219" v="6542" actId="26606"/>
          <ac:spMkLst>
            <pc:docMk/>
            <pc:sldMk cId="2348006744" sldId="274"/>
            <ac:spMk id="50" creationId="{FDF1BB37-DCFD-4A57-A546-9CB68C00C6D8}"/>
          </ac:spMkLst>
        </pc:spChg>
        <pc:spChg chg="add del">
          <ac:chgData name="Karin Hool" userId="03ddb62eff2bb881" providerId="LiveId" clId="{B4B95110-16A7-4DA7-8941-8ADA2482525C}" dt="2020-12-11T20:46:14.879" v="6544" actId="26606"/>
          <ac:spMkLst>
            <pc:docMk/>
            <pc:sldMk cId="2348006744" sldId="274"/>
            <ac:spMk id="52" creationId="{8D70B121-56F4-4848-B38B-182089D909FA}"/>
          </ac:spMkLst>
        </pc:spChg>
        <pc:spChg chg="add del">
          <ac:chgData name="Karin Hool" userId="03ddb62eff2bb881" providerId="LiveId" clId="{B4B95110-16A7-4DA7-8941-8ADA2482525C}" dt="2020-12-11T20:46:14.879" v="6544" actId="26606"/>
          <ac:spMkLst>
            <pc:docMk/>
            <pc:sldMk cId="2348006744" sldId="274"/>
            <ac:spMk id="54" creationId="{FDF1BB37-DCFD-4A57-A546-9CB68C00C6D8}"/>
          </ac:spMkLst>
        </pc:spChg>
        <pc:spChg chg="add del">
          <ac:chgData name="Karin Hool" userId="03ddb62eff2bb881" providerId="LiveId" clId="{B4B95110-16A7-4DA7-8941-8ADA2482525C}" dt="2020-12-11T20:46:27.132" v="6546" actId="26606"/>
          <ac:spMkLst>
            <pc:docMk/>
            <pc:sldMk cId="2348006744" sldId="274"/>
            <ac:spMk id="56" creationId="{081EA652-8C6A-4E69-BEB9-170809474553}"/>
          </ac:spMkLst>
        </pc:spChg>
        <pc:spChg chg="add del">
          <ac:chgData name="Karin Hool" userId="03ddb62eff2bb881" providerId="LiveId" clId="{B4B95110-16A7-4DA7-8941-8ADA2482525C}" dt="2020-12-11T20:46:27.132" v="6546" actId="26606"/>
          <ac:spMkLst>
            <pc:docMk/>
            <pc:sldMk cId="2348006744" sldId="274"/>
            <ac:spMk id="57" creationId="{5298780A-33B9-4EA2-8F67-DE68AD62841B}"/>
          </ac:spMkLst>
        </pc:spChg>
        <pc:spChg chg="add del">
          <ac:chgData name="Karin Hool" userId="03ddb62eff2bb881" providerId="LiveId" clId="{B4B95110-16A7-4DA7-8941-8ADA2482525C}" dt="2020-12-11T20:46:27.132" v="6546" actId="26606"/>
          <ac:spMkLst>
            <pc:docMk/>
            <pc:sldMk cId="2348006744" sldId="274"/>
            <ac:spMk id="58" creationId="{7F488E8B-4E1E-4402-8935-D4E6C02615C7}"/>
          </ac:spMkLst>
        </pc:spChg>
        <pc:spChg chg="add del">
          <ac:chgData name="Karin Hool" userId="03ddb62eff2bb881" providerId="LiveId" clId="{B4B95110-16A7-4DA7-8941-8ADA2482525C}" dt="2020-12-11T20:46:27.132" v="6546" actId="26606"/>
          <ac:spMkLst>
            <pc:docMk/>
            <pc:sldMk cId="2348006744" sldId="274"/>
            <ac:spMk id="59" creationId="{FDF1BB37-DCFD-4A57-A546-9CB68C00C6D8}"/>
          </ac:spMkLst>
        </pc:spChg>
        <pc:spChg chg="add del">
          <ac:chgData name="Karin Hool" userId="03ddb62eff2bb881" providerId="LiveId" clId="{B4B95110-16A7-4DA7-8941-8ADA2482525C}" dt="2020-12-11T20:46:32.499" v="6548" actId="26606"/>
          <ac:spMkLst>
            <pc:docMk/>
            <pc:sldMk cId="2348006744" sldId="274"/>
            <ac:spMk id="61" creationId="{081EA652-8C6A-4E69-BEB9-170809474553}"/>
          </ac:spMkLst>
        </pc:spChg>
        <pc:spChg chg="add del">
          <ac:chgData name="Karin Hool" userId="03ddb62eff2bb881" providerId="LiveId" clId="{B4B95110-16A7-4DA7-8941-8ADA2482525C}" dt="2020-12-11T20:46:32.499" v="6548" actId="26606"/>
          <ac:spMkLst>
            <pc:docMk/>
            <pc:sldMk cId="2348006744" sldId="274"/>
            <ac:spMk id="62" creationId="{10B777DF-F6A2-4D53-B6F0-D9700609EE79}"/>
          </ac:spMkLst>
        </pc:spChg>
        <pc:spChg chg="add del">
          <ac:chgData name="Karin Hool" userId="03ddb62eff2bb881" providerId="LiveId" clId="{B4B95110-16A7-4DA7-8941-8ADA2482525C}" dt="2020-12-11T20:46:32.499" v="6548" actId="26606"/>
          <ac:spMkLst>
            <pc:docMk/>
            <pc:sldMk cId="2348006744" sldId="274"/>
            <ac:spMk id="63" creationId="{5298780A-33B9-4EA2-8F67-DE68AD62841B}"/>
          </ac:spMkLst>
        </pc:spChg>
        <pc:spChg chg="add del">
          <ac:chgData name="Karin Hool" userId="03ddb62eff2bb881" providerId="LiveId" clId="{B4B95110-16A7-4DA7-8941-8ADA2482525C}" dt="2020-12-11T20:46:32.499" v="6548" actId="26606"/>
          <ac:spMkLst>
            <pc:docMk/>
            <pc:sldMk cId="2348006744" sldId="274"/>
            <ac:spMk id="64" creationId="{7F488E8B-4E1E-4402-8935-D4E6C02615C7}"/>
          </ac:spMkLst>
        </pc:spChg>
        <pc:spChg chg="add del">
          <ac:chgData name="Karin Hool" userId="03ddb62eff2bb881" providerId="LiveId" clId="{B4B95110-16A7-4DA7-8941-8ADA2482525C}" dt="2020-12-11T20:46:32.499" v="6548" actId="26606"/>
          <ac:spMkLst>
            <pc:docMk/>
            <pc:sldMk cId="2348006744" sldId="274"/>
            <ac:spMk id="65" creationId="{FDF1BB37-DCFD-4A57-A546-9CB68C00C6D8}"/>
          </ac:spMkLst>
        </pc:spChg>
        <pc:spChg chg="add del">
          <ac:chgData name="Karin Hool" userId="03ddb62eff2bb881" providerId="LiveId" clId="{B4B95110-16A7-4DA7-8941-8ADA2482525C}" dt="2020-12-11T22:06:05.797" v="7913" actId="26606"/>
          <ac:spMkLst>
            <pc:docMk/>
            <pc:sldMk cId="2348006744" sldId="274"/>
            <ac:spMk id="67" creationId="{081EA652-8C6A-4E69-BEB9-170809474553}"/>
          </ac:spMkLst>
        </pc:spChg>
        <pc:spChg chg="add del">
          <ac:chgData name="Karin Hool" userId="03ddb62eff2bb881" providerId="LiveId" clId="{B4B95110-16A7-4DA7-8941-8ADA2482525C}" dt="2020-12-11T22:06:05.797" v="7913" actId="26606"/>
          <ac:spMkLst>
            <pc:docMk/>
            <pc:sldMk cId="2348006744" sldId="274"/>
            <ac:spMk id="68" creationId="{F474090D-CD95-4B41-BE3D-6596953D322D}"/>
          </ac:spMkLst>
        </pc:spChg>
        <pc:spChg chg="add del">
          <ac:chgData name="Karin Hool" userId="03ddb62eff2bb881" providerId="LiveId" clId="{B4B95110-16A7-4DA7-8941-8ADA2482525C}" dt="2020-12-11T22:06:05.797" v="7913" actId="26606"/>
          <ac:spMkLst>
            <pc:docMk/>
            <pc:sldMk cId="2348006744" sldId="274"/>
            <ac:spMk id="69" creationId="{5298780A-33B9-4EA2-8F67-DE68AD62841B}"/>
          </ac:spMkLst>
        </pc:spChg>
        <pc:spChg chg="add del">
          <ac:chgData name="Karin Hool" userId="03ddb62eff2bb881" providerId="LiveId" clId="{B4B95110-16A7-4DA7-8941-8ADA2482525C}" dt="2020-12-11T22:06:05.797" v="7913" actId="26606"/>
          <ac:spMkLst>
            <pc:docMk/>
            <pc:sldMk cId="2348006744" sldId="274"/>
            <ac:spMk id="70" creationId="{B8F3E811-B104-4DFF-951A-008C860FF1D2}"/>
          </ac:spMkLst>
        </pc:spChg>
        <pc:spChg chg="add mod">
          <ac:chgData name="Karin Hool" userId="03ddb62eff2bb881" providerId="LiveId" clId="{B4B95110-16A7-4DA7-8941-8ADA2482525C}" dt="2020-12-11T22:06:05.785" v="7912" actId="26606"/>
          <ac:spMkLst>
            <pc:docMk/>
            <pc:sldMk cId="2348006744" sldId="274"/>
            <ac:spMk id="71" creationId="{FDF1BB37-DCFD-4A57-A546-9CB68C00C6D8}"/>
          </ac:spMkLst>
        </pc:spChg>
        <pc:spChg chg="add del">
          <ac:chgData name="Karin Hool" userId="03ddb62eff2bb881" providerId="LiveId" clId="{B4B95110-16A7-4DA7-8941-8ADA2482525C}" dt="2020-12-11T22:05:28.202" v="7908" actId="26606"/>
          <ac:spMkLst>
            <pc:docMk/>
            <pc:sldMk cId="2348006744" sldId="274"/>
            <ac:spMk id="76" creationId="{081EA652-8C6A-4E69-BEB9-170809474553}"/>
          </ac:spMkLst>
        </pc:spChg>
        <pc:spChg chg="add del">
          <ac:chgData name="Karin Hool" userId="03ddb62eff2bb881" providerId="LiveId" clId="{B4B95110-16A7-4DA7-8941-8ADA2482525C}" dt="2020-12-11T22:05:28.202" v="7908" actId="26606"/>
          <ac:spMkLst>
            <pc:docMk/>
            <pc:sldMk cId="2348006744" sldId="274"/>
            <ac:spMk id="78" creationId="{10B777DF-F6A2-4D53-B6F0-D9700609EE79}"/>
          </ac:spMkLst>
        </pc:spChg>
        <pc:spChg chg="add del">
          <ac:chgData name="Karin Hool" userId="03ddb62eff2bb881" providerId="LiveId" clId="{B4B95110-16A7-4DA7-8941-8ADA2482525C}" dt="2020-12-11T22:05:28.202" v="7908" actId="26606"/>
          <ac:spMkLst>
            <pc:docMk/>
            <pc:sldMk cId="2348006744" sldId="274"/>
            <ac:spMk id="80" creationId="{5298780A-33B9-4EA2-8F67-DE68AD62841B}"/>
          </ac:spMkLst>
        </pc:spChg>
        <pc:spChg chg="add del">
          <ac:chgData name="Karin Hool" userId="03ddb62eff2bb881" providerId="LiveId" clId="{B4B95110-16A7-4DA7-8941-8ADA2482525C}" dt="2020-12-11T22:05:28.202" v="7908" actId="26606"/>
          <ac:spMkLst>
            <pc:docMk/>
            <pc:sldMk cId="2348006744" sldId="274"/>
            <ac:spMk id="82" creationId="{7F488E8B-4E1E-4402-8935-D4E6C02615C7}"/>
          </ac:spMkLst>
        </pc:spChg>
        <pc:spChg chg="add del">
          <ac:chgData name="Karin Hool" userId="03ddb62eff2bb881" providerId="LiveId" clId="{B4B95110-16A7-4DA7-8941-8ADA2482525C}" dt="2020-12-11T22:05:43.560" v="7910" actId="26606"/>
          <ac:spMkLst>
            <pc:docMk/>
            <pc:sldMk cId="2348006744" sldId="274"/>
            <ac:spMk id="84" creationId="{081EA652-8C6A-4E69-BEB9-170809474553}"/>
          </ac:spMkLst>
        </pc:spChg>
        <pc:spChg chg="add del">
          <ac:chgData name="Karin Hool" userId="03ddb62eff2bb881" providerId="LiveId" clId="{B4B95110-16A7-4DA7-8941-8ADA2482525C}" dt="2020-12-11T22:05:43.560" v="7910" actId="26606"/>
          <ac:spMkLst>
            <pc:docMk/>
            <pc:sldMk cId="2348006744" sldId="274"/>
            <ac:spMk id="85" creationId="{5298780A-33B9-4EA2-8F67-DE68AD62841B}"/>
          </ac:spMkLst>
        </pc:spChg>
        <pc:spChg chg="add del">
          <ac:chgData name="Karin Hool" userId="03ddb62eff2bb881" providerId="LiveId" clId="{B4B95110-16A7-4DA7-8941-8ADA2482525C}" dt="2020-12-11T22:05:43.560" v="7910" actId="26606"/>
          <ac:spMkLst>
            <pc:docMk/>
            <pc:sldMk cId="2348006744" sldId="274"/>
            <ac:spMk id="86" creationId="{7F488E8B-4E1E-4402-8935-D4E6C02615C7}"/>
          </ac:spMkLst>
        </pc:spChg>
        <pc:spChg chg="add del">
          <ac:chgData name="Karin Hool" userId="03ddb62eff2bb881" providerId="LiveId" clId="{B4B95110-16A7-4DA7-8941-8ADA2482525C}" dt="2020-12-11T22:06:05.785" v="7912" actId="26606"/>
          <ac:spMkLst>
            <pc:docMk/>
            <pc:sldMk cId="2348006744" sldId="274"/>
            <ac:spMk id="88" creationId="{6D6CDB20-394C-4D51-9C5B-8751E21338DC}"/>
          </ac:spMkLst>
        </pc:spChg>
        <pc:spChg chg="add del">
          <ac:chgData name="Karin Hool" userId="03ddb62eff2bb881" providerId="LiveId" clId="{B4B95110-16A7-4DA7-8941-8ADA2482525C}" dt="2020-12-11T22:06:05.785" v="7912" actId="26606"/>
          <ac:spMkLst>
            <pc:docMk/>
            <pc:sldMk cId="2348006744" sldId="274"/>
            <ac:spMk id="89" creationId="{46DFD1E0-DCA7-47E6-B78B-6ECDDF873DD6}"/>
          </ac:spMkLst>
        </pc:spChg>
        <pc:spChg chg="add del">
          <ac:chgData name="Karin Hool" userId="03ddb62eff2bb881" providerId="LiveId" clId="{B4B95110-16A7-4DA7-8941-8ADA2482525C}" dt="2020-12-11T22:06:05.785" v="7912" actId="26606"/>
          <ac:spMkLst>
            <pc:docMk/>
            <pc:sldMk cId="2348006744" sldId="274"/>
            <ac:spMk id="90" creationId="{8AAB0B1E-BB97-40E0-8DCD-D1197A0E1D6A}"/>
          </ac:spMkLst>
        </pc:spChg>
        <pc:spChg chg="add">
          <ac:chgData name="Karin Hool" userId="03ddb62eff2bb881" providerId="LiveId" clId="{B4B95110-16A7-4DA7-8941-8ADA2482525C}" dt="2020-12-11T22:06:05.797" v="7913" actId="26606"/>
          <ac:spMkLst>
            <pc:docMk/>
            <pc:sldMk cId="2348006744" sldId="274"/>
            <ac:spMk id="93" creationId="{081EA652-8C6A-4E69-BEB9-170809474553}"/>
          </ac:spMkLst>
        </pc:spChg>
        <pc:spChg chg="add">
          <ac:chgData name="Karin Hool" userId="03ddb62eff2bb881" providerId="LiveId" clId="{B4B95110-16A7-4DA7-8941-8ADA2482525C}" dt="2020-12-11T22:06:05.797" v="7913" actId="26606"/>
          <ac:spMkLst>
            <pc:docMk/>
            <pc:sldMk cId="2348006744" sldId="274"/>
            <ac:spMk id="94" creationId="{F474090D-CD95-4B41-BE3D-6596953D322D}"/>
          </ac:spMkLst>
        </pc:spChg>
        <pc:spChg chg="add">
          <ac:chgData name="Karin Hool" userId="03ddb62eff2bb881" providerId="LiveId" clId="{B4B95110-16A7-4DA7-8941-8ADA2482525C}" dt="2020-12-11T22:06:05.797" v="7913" actId="26606"/>
          <ac:spMkLst>
            <pc:docMk/>
            <pc:sldMk cId="2348006744" sldId="274"/>
            <ac:spMk id="95" creationId="{5298780A-33B9-4EA2-8F67-DE68AD62841B}"/>
          </ac:spMkLst>
        </pc:spChg>
        <pc:spChg chg="add">
          <ac:chgData name="Karin Hool" userId="03ddb62eff2bb881" providerId="LiveId" clId="{B4B95110-16A7-4DA7-8941-8ADA2482525C}" dt="2020-12-11T22:06:05.797" v="7913" actId="26606"/>
          <ac:spMkLst>
            <pc:docMk/>
            <pc:sldMk cId="2348006744" sldId="274"/>
            <ac:spMk id="96" creationId="{B8F3E811-B104-4DFF-951A-008C860FF1D2}"/>
          </ac:spMkLst>
        </pc:spChg>
        <pc:graphicFrameChg chg="add del">
          <ac:chgData name="Karin Hool" userId="03ddb62eff2bb881" providerId="LiveId" clId="{B4B95110-16A7-4DA7-8941-8ADA2482525C}" dt="2020-12-11T20:46:09.161" v="6540" actId="26606"/>
          <ac:graphicFrameMkLst>
            <pc:docMk/>
            <pc:sldMk cId="2348006744" sldId="274"/>
            <ac:graphicFrameMk id="36" creationId="{4AB0219F-26CB-43E8-A05C-7C8795B03053}"/>
          </ac:graphicFrameMkLst>
        </pc:graphicFrameChg>
        <pc:cxnChg chg="add del">
          <ac:chgData name="Karin Hool" userId="03ddb62eff2bb881" providerId="LiveId" clId="{B4B95110-16A7-4DA7-8941-8ADA2482525C}" dt="2020-12-11T20:46:32.514" v="6549" actId="26606"/>
          <ac:cxnSpMkLst>
            <pc:docMk/>
            <pc:sldMk cId="2348006744" sldId="274"/>
            <ac:cxnSpMk id="34" creationId="{23AAC9B5-8015-485C-ACF9-A750390E9A56}"/>
          </ac:cxnSpMkLst>
        </pc:cxnChg>
        <pc:cxnChg chg="add del">
          <ac:chgData name="Karin Hool" userId="03ddb62eff2bb881" providerId="LiveId" clId="{B4B95110-16A7-4DA7-8941-8ADA2482525C}" dt="2020-12-11T20:46:09.161" v="6540" actId="26606"/>
          <ac:cxnSpMkLst>
            <pc:docMk/>
            <pc:sldMk cId="2348006744" sldId="274"/>
            <ac:cxnSpMk id="48" creationId="{23AAC9B5-8015-485C-ACF9-A750390E9A56}"/>
          </ac:cxnSpMkLst>
        </pc:cxnChg>
        <pc:cxnChg chg="add del">
          <ac:chgData name="Karin Hool" userId="03ddb62eff2bb881" providerId="LiveId" clId="{B4B95110-16A7-4DA7-8941-8ADA2482525C}" dt="2020-12-11T20:46:14.879" v="6544" actId="26606"/>
          <ac:cxnSpMkLst>
            <pc:docMk/>
            <pc:sldMk cId="2348006744" sldId="274"/>
            <ac:cxnSpMk id="53" creationId="{2D72A2C9-F3CA-4216-8BAD-FA4C970C3C4E}"/>
          </ac:cxnSpMkLst>
        </pc:cxnChg>
        <pc:cxnChg chg="add del">
          <ac:chgData name="Karin Hool" userId="03ddb62eff2bb881" providerId="LiveId" clId="{B4B95110-16A7-4DA7-8941-8ADA2482525C}" dt="2020-12-11T22:06:05.785" v="7912" actId="26606"/>
          <ac:cxnSpMkLst>
            <pc:docMk/>
            <pc:sldMk cId="2348006744" sldId="274"/>
            <ac:cxnSpMk id="91" creationId="{F492F8DF-EE34-4FC5-9FFE-76EB2E3BBA95}"/>
          </ac:cxnSpMkLst>
        </pc:cxnChg>
      </pc:sldChg>
      <pc:sldChg chg="addSp delSp modSp new mod setBg modAnim">
        <pc:chgData name="Karin Hool" userId="03ddb62eff2bb881" providerId="LiveId" clId="{B4B95110-16A7-4DA7-8941-8ADA2482525C}" dt="2021-01-25T23:56:35.473" v="9403"/>
        <pc:sldMkLst>
          <pc:docMk/>
          <pc:sldMk cId="1549509724" sldId="275"/>
        </pc:sldMkLst>
        <pc:spChg chg="mod">
          <ac:chgData name="Karin Hool" userId="03ddb62eff2bb881" providerId="LiveId" clId="{B4B95110-16A7-4DA7-8941-8ADA2482525C}" dt="2020-12-11T20:46:55.572" v="6550" actId="26606"/>
          <ac:spMkLst>
            <pc:docMk/>
            <pc:sldMk cId="1549509724" sldId="275"/>
            <ac:spMk id="2" creationId="{825E33D1-896C-4C5E-90D3-4AD41EAE5C88}"/>
          </ac:spMkLst>
        </pc:spChg>
        <pc:spChg chg="add del mod">
          <ac:chgData name="Karin Hool" userId="03ddb62eff2bb881" providerId="LiveId" clId="{B4B95110-16A7-4DA7-8941-8ADA2482525C}" dt="2021-01-25T22:58:51.217" v="8743" actId="20577"/>
          <ac:spMkLst>
            <pc:docMk/>
            <pc:sldMk cId="1549509724" sldId="275"/>
            <ac:spMk id="3" creationId="{B790AE3E-4DE8-4AB8-9678-5490B7CC3A2F}"/>
          </ac:spMkLst>
        </pc:spChg>
        <pc:spChg chg="add del">
          <ac:chgData name="Karin Hool" userId="03ddb62eff2bb881" providerId="LiveId" clId="{B4B95110-16A7-4DA7-8941-8ADA2482525C}" dt="2020-12-11T20:46:55.572" v="6550" actId="26606"/>
          <ac:spMkLst>
            <pc:docMk/>
            <pc:sldMk cId="1549509724" sldId="275"/>
            <ac:spMk id="5" creationId="{7CB4857B-ED7C-444D-9F04-2F885114A1C2}"/>
          </ac:spMkLst>
        </pc:spChg>
        <pc:spChg chg="add del">
          <ac:chgData name="Karin Hool" userId="03ddb62eff2bb881" providerId="LiveId" clId="{B4B95110-16A7-4DA7-8941-8ADA2482525C}" dt="2020-12-11T20:46:55.572" v="6550" actId="26606"/>
          <ac:spMkLst>
            <pc:docMk/>
            <pc:sldMk cId="1549509724" sldId="275"/>
            <ac:spMk id="6" creationId="{D18046FB-44EA-4FD8-A585-EA09A319B2D0}"/>
          </ac:spMkLst>
        </pc:spChg>
        <pc:spChg chg="add del">
          <ac:chgData name="Karin Hool" userId="03ddb62eff2bb881" providerId="LiveId" clId="{B4B95110-16A7-4DA7-8941-8ADA2482525C}" dt="2020-12-11T20:46:55.572" v="6550" actId="26606"/>
          <ac:spMkLst>
            <pc:docMk/>
            <pc:sldMk cId="1549509724" sldId="275"/>
            <ac:spMk id="7" creationId="{479F5F2B-8B58-4140-AE6A-51F6C67B18D9}"/>
          </ac:spMkLst>
        </pc:spChg>
        <pc:spChg chg="add del">
          <ac:chgData name="Karin Hool" userId="03ddb62eff2bb881" providerId="LiveId" clId="{B4B95110-16A7-4DA7-8941-8ADA2482525C}" dt="2020-12-11T16:24:53.795" v="5443" actId="26606"/>
          <ac:spMkLst>
            <pc:docMk/>
            <pc:sldMk cId="1549509724" sldId="275"/>
            <ac:spMk id="8" creationId="{C66F2F30-5DC0-44A0-BFA6-E12F46ED16DA}"/>
          </ac:spMkLst>
        </pc:spChg>
        <pc:spChg chg="add">
          <ac:chgData name="Karin Hool" userId="03ddb62eff2bb881" providerId="LiveId" clId="{B4B95110-16A7-4DA7-8941-8ADA2482525C}" dt="2020-12-11T20:46:55.572" v="6550" actId="26606"/>
          <ac:spMkLst>
            <pc:docMk/>
            <pc:sldMk cId="1549509724" sldId="275"/>
            <ac:spMk id="9" creationId="{081EA652-8C6A-4E69-BEB9-170809474553}"/>
          </ac:spMkLst>
        </pc:spChg>
        <pc:spChg chg="add del">
          <ac:chgData name="Karin Hool" userId="03ddb62eff2bb881" providerId="LiveId" clId="{B4B95110-16A7-4DA7-8941-8ADA2482525C}" dt="2020-12-11T16:24:53.795" v="5443" actId="26606"/>
          <ac:spMkLst>
            <pc:docMk/>
            <pc:sldMk cId="1549509724" sldId="275"/>
            <ac:spMk id="10" creationId="{85872F57-7F42-4F97-8391-DDC8D0054C03}"/>
          </ac:spMkLst>
        </pc:spChg>
        <pc:spChg chg="add">
          <ac:chgData name="Karin Hool" userId="03ddb62eff2bb881" providerId="LiveId" clId="{B4B95110-16A7-4DA7-8941-8ADA2482525C}" dt="2020-12-11T20:46:55.572" v="6550" actId="26606"/>
          <ac:spMkLst>
            <pc:docMk/>
            <pc:sldMk cId="1549509724" sldId="275"/>
            <ac:spMk id="11" creationId="{10B777DF-F6A2-4D53-B6F0-D9700609EE79}"/>
          </ac:spMkLst>
        </pc:spChg>
        <pc:spChg chg="add del">
          <ac:chgData name="Karin Hool" userId="03ddb62eff2bb881" providerId="LiveId" clId="{B4B95110-16A7-4DA7-8941-8ADA2482525C}" dt="2020-12-11T16:24:53.795" v="5443" actId="26606"/>
          <ac:spMkLst>
            <pc:docMk/>
            <pc:sldMk cId="1549509724" sldId="275"/>
            <ac:spMk id="12" creationId="{04DC2037-48A0-4F22-B9D4-8EAEBC780AB4}"/>
          </ac:spMkLst>
        </pc:spChg>
        <pc:spChg chg="add">
          <ac:chgData name="Karin Hool" userId="03ddb62eff2bb881" providerId="LiveId" clId="{B4B95110-16A7-4DA7-8941-8ADA2482525C}" dt="2020-12-11T20:46:55.572" v="6550" actId="26606"/>
          <ac:spMkLst>
            <pc:docMk/>
            <pc:sldMk cId="1549509724" sldId="275"/>
            <ac:spMk id="13" creationId="{5298780A-33B9-4EA2-8F67-DE68AD62841B}"/>
          </ac:spMkLst>
        </pc:spChg>
        <pc:spChg chg="add del">
          <ac:chgData name="Karin Hool" userId="03ddb62eff2bb881" providerId="LiveId" clId="{B4B95110-16A7-4DA7-8941-8ADA2482525C}" dt="2020-12-11T16:24:53.795" v="5443" actId="26606"/>
          <ac:spMkLst>
            <pc:docMk/>
            <pc:sldMk cId="1549509724" sldId="275"/>
            <ac:spMk id="14" creationId="{0006CBFD-ADA0-43D1-9332-9C34CA1C76ED}"/>
          </ac:spMkLst>
        </pc:spChg>
        <pc:spChg chg="add del">
          <ac:chgData name="Karin Hool" userId="03ddb62eff2bb881" providerId="LiveId" clId="{B4B95110-16A7-4DA7-8941-8ADA2482525C}" dt="2020-12-11T16:24:53.795" v="5443" actId="26606"/>
          <ac:spMkLst>
            <pc:docMk/>
            <pc:sldMk cId="1549509724" sldId="275"/>
            <ac:spMk id="16" creationId="{2B931666-F28F-45F3-A074-66D2272D580B}"/>
          </ac:spMkLst>
        </pc:spChg>
        <pc:spChg chg="add">
          <ac:chgData name="Karin Hool" userId="03ddb62eff2bb881" providerId="LiveId" clId="{B4B95110-16A7-4DA7-8941-8ADA2482525C}" dt="2020-12-11T20:46:55.572" v="6550" actId="26606"/>
          <ac:spMkLst>
            <pc:docMk/>
            <pc:sldMk cId="1549509724" sldId="275"/>
            <ac:spMk id="18" creationId="{7F488E8B-4E1E-4402-8935-D4E6C02615C7}"/>
          </ac:spMkLst>
        </pc:spChg>
      </pc:sldChg>
      <pc:sldChg chg="addSp delSp modSp new mod setBg modAnim">
        <pc:chgData name="Karin Hool" userId="03ddb62eff2bb881" providerId="LiveId" clId="{B4B95110-16A7-4DA7-8941-8ADA2482525C}" dt="2021-01-25T23:58:24.897" v="9417"/>
        <pc:sldMkLst>
          <pc:docMk/>
          <pc:sldMk cId="2482961317" sldId="276"/>
        </pc:sldMkLst>
        <pc:spChg chg="mod">
          <ac:chgData name="Karin Hool" userId="03ddb62eff2bb881" providerId="LiveId" clId="{B4B95110-16A7-4DA7-8941-8ADA2482525C}" dt="2020-12-11T22:07:32.093" v="7915" actId="26606"/>
          <ac:spMkLst>
            <pc:docMk/>
            <pc:sldMk cId="2482961317" sldId="276"/>
            <ac:spMk id="2" creationId="{C509E0D2-5570-4F5E-9095-5FCE7582313B}"/>
          </ac:spMkLst>
        </pc:spChg>
        <pc:spChg chg="mod">
          <ac:chgData name="Karin Hool" userId="03ddb62eff2bb881" providerId="LiveId" clId="{B4B95110-16A7-4DA7-8941-8ADA2482525C}" dt="2020-12-11T22:07:32.093" v="7915" actId="26606"/>
          <ac:spMkLst>
            <pc:docMk/>
            <pc:sldMk cId="2482961317" sldId="276"/>
            <ac:spMk id="3" creationId="{DB2060B3-5662-4E02-B1D9-ABE627FBFFE5}"/>
          </ac:spMkLst>
        </pc:spChg>
        <pc:spChg chg="add del">
          <ac:chgData name="Karin Hool" userId="03ddb62eff2bb881" providerId="LiveId" clId="{B4B95110-16A7-4DA7-8941-8ADA2482525C}" dt="2020-12-11T22:07:32.093" v="7915" actId="26606"/>
          <ac:spMkLst>
            <pc:docMk/>
            <pc:sldMk cId="2482961317" sldId="276"/>
            <ac:spMk id="8" creationId="{7CB4857B-ED7C-444D-9F04-2F885114A1C2}"/>
          </ac:spMkLst>
        </pc:spChg>
        <pc:spChg chg="add del">
          <ac:chgData name="Karin Hool" userId="03ddb62eff2bb881" providerId="LiveId" clId="{B4B95110-16A7-4DA7-8941-8ADA2482525C}" dt="2020-12-11T22:07:32.093" v="7915" actId="26606"/>
          <ac:spMkLst>
            <pc:docMk/>
            <pc:sldMk cId="2482961317" sldId="276"/>
            <ac:spMk id="10" creationId="{D18046FB-44EA-4FD8-A585-EA09A319B2D0}"/>
          </ac:spMkLst>
        </pc:spChg>
        <pc:spChg chg="add del">
          <ac:chgData name="Karin Hool" userId="03ddb62eff2bb881" providerId="LiveId" clId="{B4B95110-16A7-4DA7-8941-8ADA2482525C}" dt="2020-12-11T22:07:32.093" v="7915" actId="26606"/>
          <ac:spMkLst>
            <pc:docMk/>
            <pc:sldMk cId="2482961317" sldId="276"/>
            <ac:spMk id="12" creationId="{479F5F2B-8B58-4140-AE6A-51F6C67B18D9}"/>
          </ac:spMkLst>
        </pc:spChg>
        <pc:spChg chg="add">
          <ac:chgData name="Karin Hool" userId="03ddb62eff2bb881" providerId="LiveId" clId="{B4B95110-16A7-4DA7-8941-8ADA2482525C}" dt="2020-12-11T22:07:32.093" v="7915" actId="26606"/>
          <ac:spMkLst>
            <pc:docMk/>
            <pc:sldMk cId="2482961317" sldId="276"/>
            <ac:spMk id="17" creationId="{777A147A-9ED8-46B4-8660-1B3C2AA880B5}"/>
          </ac:spMkLst>
        </pc:spChg>
        <pc:spChg chg="add">
          <ac:chgData name="Karin Hool" userId="03ddb62eff2bb881" providerId="LiveId" clId="{B4B95110-16A7-4DA7-8941-8ADA2482525C}" dt="2020-12-11T22:07:32.093" v="7915" actId="26606"/>
          <ac:spMkLst>
            <pc:docMk/>
            <pc:sldMk cId="2482961317" sldId="276"/>
            <ac:spMk id="19" creationId="{5D6C15A0-C087-4593-8414-2B4EC1CDC3DE}"/>
          </ac:spMkLst>
        </pc:spChg>
      </pc:sldChg>
    </pc:docChg>
  </pc:docChgLst>
  <pc:docChgLst>
    <pc:chgData name="Karin Hool" userId="03ddb62eff2bb881" providerId="Windows Live" clId="Web-{6063C497-BD37-461C-8434-AF47B2C11BEE}"/>
    <pc:docChg chg="modSld">
      <pc:chgData name="Karin Hool" userId="03ddb62eff2bb881" providerId="Windows Live" clId="Web-{6063C497-BD37-461C-8434-AF47B2C11BEE}" dt="2021-01-25T11:49:51.422" v="0" actId="1076"/>
      <pc:docMkLst>
        <pc:docMk/>
      </pc:docMkLst>
      <pc:sldChg chg="modSp">
        <pc:chgData name="Karin Hool" userId="03ddb62eff2bb881" providerId="Windows Live" clId="Web-{6063C497-BD37-461C-8434-AF47B2C11BEE}" dt="2021-01-25T11:49:51.422" v="0" actId="1076"/>
        <pc:sldMkLst>
          <pc:docMk/>
          <pc:sldMk cId="2185902611" sldId="257"/>
        </pc:sldMkLst>
        <pc:spChg chg="mod">
          <ac:chgData name="Karin Hool" userId="03ddb62eff2bb881" providerId="Windows Live" clId="Web-{6063C497-BD37-461C-8434-AF47B2C11BEE}" dt="2021-01-25T11:49:51.422" v="0" actId="1076"/>
          <ac:spMkLst>
            <pc:docMk/>
            <pc:sldMk cId="2185902611" sldId="257"/>
            <ac:spMk id="3" creationId="{D62B625A-FDB2-4053-AA1C-7F852CEE0B5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46B398-DEE2-46E2-B082-83C4C1C86711}"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C336321E-93AD-4864-A376-DD8123ABA27A}">
      <dgm:prSet/>
      <dgm:spPr/>
      <dgm:t>
        <a:bodyPr/>
        <a:lstStyle/>
        <a:p>
          <a:r>
            <a:rPr lang="en-GB" dirty="0"/>
            <a:t>The aim of this research is to gain a deeper understanding of counsellors ‘lived experience’ when working remotely during the pandemic. </a:t>
          </a:r>
        </a:p>
      </dgm:t>
    </dgm:pt>
    <dgm:pt modelId="{9CF23087-4562-4C1D-BC6A-FB212EDC70F1}" type="parTrans" cxnId="{BE3145AB-87E5-480F-892B-9936CE2205C5}">
      <dgm:prSet/>
      <dgm:spPr/>
      <dgm:t>
        <a:bodyPr/>
        <a:lstStyle/>
        <a:p>
          <a:endParaRPr lang="en-US"/>
        </a:p>
      </dgm:t>
    </dgm:pt>
    <dgm:pt modelId="{BD94471E-56F0-4586-86FA-23AFFC8E9ED4}" type="sibTrans" cxnId="{BE3145AB-87E5-480F-892B-9936CE2205C5}">
      <dgm:prSet/>
      <dgm:spPr/>
      <dgm:t>
        <a:bodyPr/>
        <a:lstStyle/>
        <a:p>
          <a:endParaRPr lang="en-US"/>
        </a:p>
      </dgm:t>
    </dgm:pt>
    <dgm:pt modelId="{F9AAC452-E8B3-4139-B8E8-1FB72A667384}">
      <dgm:prSet/>
      <dgm:spPr/>
      <dgm:t>
        <a:bodyPr/>
        <a:lstStyle/>
        <a:p>
          <a:r>
            <a:rPr lang="en-GB" dirty="0"/>
            <a:t>To share these findings with other academic and New Pathways professionals in order to learn and move forward in the wake of the pandemic. </a:t>
          </a:r>
        </a:p>
      </dgm:t>
    </dgm:pt>
    <dgm:pt modelId="{1167D1EA-10F9-4EAE-B982-AF96EC3917C3}" type="parTrans" cxnId="{627EBC5E-2886-48B4-8817-C1AF2C63CCDD}">
      <dgm:prSet/>
      <dgm:spPr/>
      <dgm:t>
        <a:bodyPr/>
        <a:lstStyle/>
        <a:p>
          <a:endParaRPr lang="en-US"/>
        </a:p>
      </dgm:t>
    </dgm:pt>
    <dgm:pt modelId="{6123FBF6-3563-4AF2-BBB2-A8ACD6DD19E4}" type="sibTrans" cxnId="{627EBC5E-2886-48B4-8817-C1AF2C63CCDD}">
      <dgm:prSet/>
      <dgm:spPr/>
      <dgm:t>
        <a:bodyPr/>
        <a:lstStyle/>
        <a:p>
          <a:endParaRPr lang="en-US"/>
        </a:p>
      </dgm:t>
    </dgm:pt>
    <dgm:pt modelId="{B11E0D40-05B2-4680-A1AA-9BF840405B8A}" type="pres">
      <dgm:prSet presAssocID="{F346B398-DEE2-46E2-B082-83C4C1C86711}" presName="hierChild1" presStyleCnt="0">
        <dgm:presLayoutVars>
          <dgm:chPref val="1"/>
          <dgm:dir/>
          <dgm:animOne val="branch"/>
          <dgm:animLvl val="lvl"/>
          <dgm:resizeHandles/>
        </dgm:presLayoutVars>
      </dgm:prSet>
      <dgm:spPr/>
    </dgm:pt>
    <dgm:pt modelId="{1557121F-F88C-49FD-ADFB-328BA689C702}" type="pres">
      <dgm:prSet presAssocID="{C336321E-93AD-4864-A376-DD8123ABA27A}" presName="hierRoot1" presStyleCnt="0"/>
      <dgm:spPr/>
    </dgm:pt>
    <dgm:pt modelId="{CC6F4406-F6FB-4E11-AB06-8FAEDCAFBCD4}" type="pres">
      <dgm:prSet presAssocID="{C336321E-93AD-4864-A376-DD8123ABA27A}" presName="composite" presStyleCnt="0"/>
      <dgm:spPr/>
    </dgm:pt>
    <dgm:pt modelId="{8B33095B-314C-472B-B18E-1CA3BDDD1D65}" type="pres">
      <dgm:prSet presAssocID="{C336321E-93AD-4864-A376-DD8123ABA27A}" presName="background" presStyleLbl="node0" presStyleIdx="0" presStyleCnt="2"/>
      <dgm:spPr/>
    </dgm:pt>
    <dgm:pt modelId="{88DDFCEE-E2F8-4E1F-A51D-83D562BE1FEB}" type="pres">
      <dgm:prSet presAssocID="{C336321E-93AD-4864-A376-DD8123ABA27A}" presName="text" presStyleLbl="fgAcc0" presStyleIdx="0" presStyleCnt="2">
        <dgm:presLayoutVars>
          <dgm:chPref val="3"/>
        </dgm:presLayoutVars>
      </dgm:prSet>
      <dgm:spPr/>
    </dgm:pt>
    <dgm:pt modelId="{549BDF16-13CE-4804-8A7D-49CEC69BB7A7}" type="pres">
      <dgm:prSet presAssocID="{C336321E-93AD-4864-A376-DD8123ABA27A}" presName="hierChild2" presStyleCnt="0"/>
      <dgm:spPr/>
    </dgm:pt>
    <dgm:pt modelId="{EFAFC4D8-5912-4F57-B1AD-C257C970628C}" type="pres">
      <dgm:prSet presAssocID="{F9AAC452-E8B3-4139-B8E8-1FB72A667384}" presName="hierRoot1" presStyleCnt="0"/>
      <dgm:spPr/>
    </dgm:pt>
    <dgm:pt modelId="{95A1C712-CEDC-4A6F-B042-6F7B13D79832}" type="pres">
      <dgm:prSet presAssocID="{F9AAC452-E8B3-4139-B8E8-1FB72A667384}" presName="composite" presStyleCnt="0"/>
      <dgm:spPr/>
    </dgm:pt>
    <dgm:pt modelId="{2B54CFE7-49D5-42DB-8CB2-ACAD46116E56}" type="pres">
      <dgm:prSet presAssocID="{F9AAC452-E8B3-4139-B8E8-1FB72A667384}" presName="background" presStyleLbl="node0" presStyleIdx="1" presStyleCnt="2"/>
      <dgm:spPr/>
    </dgm:pt>
    <dgm:pt modelId="{02344A43-B3C8-4BDE-A165-0185F0277655}" type="pres">
      <dgm:prSet presAssocID="{F9AAC452-E8B3-4139-B8E8-1FB72A667384}" presName="text" presStyleLbl="fgAcc0" presStyleIdx="1" presStyleCnt="2">
        <dgm:presLayoutVars>
          <dgm:chPref val="3"/>
        </dgm:presLayoutVars>
      </dgm:prSet>
      <dgm:spPr/>
    </dgm:pt>
    <dgm:pt modelId="{653EAE74-C066-403F-B5B1-B58EAAF5F934}" type="pres">
      <dgm:prSet presAssocID="{F9AAC452-E8B3-4139-B8E8-1FB72A667384}" presName="hierChild2" presStyleCnt="0"/>
      <dgm:spPr/>
    </dgm:pt>
  </dgm:ptLst>
  <dgm:cxnLst>
    <dgm:cxn modelId="{3CF78910-6968-4114-9C81-55CD65225DF8}" type="presOf" srcId="{F9AAC452-E8B3-4139-B8E8-1FB72A667384}" destId="{02344A43-B3C8-4BDE-A165-0185F0277655}" srcOrd="0" destOrd="0" presId="urn:microsoft.com/office/officeart/2005/8/layout/hierarchy1"/>
    <dgm:cxn modelId="{627EBC5E-2886-48B4-8817-C1AF2C63CCDD}" srcId="{F346B398-DEE2-46E2-B082-83C4C1C86711}" destId="{F9AAC452-E8B3-4139-B8E8-1FB72A667384}" srcOrd="1" destOrd="0" parTransId="{1167D1EA-10F9-4EAE-B982-AF96EC3917C3}" sibTransId="{6123FBF6-3563-4AF2-BBB2-A8ACD6DD19E4}"/>
    <dgm:cxn modelId="{C0CBA543-9F08-4C13-9342-77DEFF7192D5}" type="presOf" srcId="{F346B398-DEE2-46E2-B082-83C4C1C86711}" destId="{B11E0D40-05B2-4680-A1AA-9BF840405B8A}" srcOrd="0" destOrd="0" presId="urn:microsoft.com/office/officeart/2005/8/layout/hierarchy1"/>
    <dgm:cxn modelId="{AF65DF8A-5C03-4A76-961E-A80AAA2EC6A5}" type="presOf" srcId="{C336321E-93AD-4864-A376-DD8123ABA27A}" destId="{88DDFCEE-E2F8-4E1F-A51D-83D562BE1FEB}" srcOrd="0" destOrd="0" presId="urn:microsoft.com/office/officeart/2005/8/layout/hierarchy1"/>
    <dgm:cxn modelId="{BE3145AB-87E5-480F-892B-9936CE2205C5}" srcId="{F346B398-DEE2-46E2-B082-83C4C1C86711}" destId="{C336321E-93AD-4864-A376-DD8123ABA27A}" srcOrd="0" destOrd="0" parTransId="{9CF23087-4562-4C1D-BC6A-FB212EDC70F1}" sibTransId="{BD94471E-56F0-4586-86FA-23AFFC8E9ED4}"/>
    <dgm:cxn modelId="{FD958668-23CB-413D-847E-16FD482FF981}" type="presParOf" srcId="{B11E0D40-05B2-4680-A1AA-9BF840405B8A}" destId="{1557121F-F88C-49FD-ADFB-328BA689C702}" srcOrd="0" destOrd="0" presId="urn:microsoft.com/office/officeart/2005/8/layout/hierarchy1"/>
    <dgm:cxn modelId="{8201AAFE-AEDE-4FA9-AA55-DDDBF22D8779}" type="presParOf" srcId="{1557121F-F88C-49FD-ADFB-328BA689C702}" destId="{CC6F4406-F6FB-4E11-AB06-8FAEDCAFBCD4}" srcOrd="0" destOrd="0" presId="urn:microsoft.com/office/officeart/2005/8/layout/hierarchy1"/>
    <dgm:cxn modelId="{CD4163E6-4E5F-4B9E-B267-DC89D1F54FDE}" type="presParOf" srcId="{CC6F4406-F6FB-4E11-AB06-8FAEDCAFBCD4}" destId="{8B33095B-314C-472B-B18E-1CA3BDDD1D65}" srcOrd="0" destOrd="0" presId="urn:microsoft.com/office/officeart/2005/8/layout/hierarchy1"/>
    <dgm:cxn modelId="{543105F7-62B9-49F8-A642-9E90479F07DF}" type="presParOf" srcId="{CC6F4406-F6FB-4E11-AB06-8FAEDCAFBCD4}" destId="{88DDFCEE-E2F8-4E1F-A51D-83D562BE1FEB}" srcOrd="1" destOrd="0" presId="urn:microsoft.com/office/officeart/2005/8/layout/hierarchy1"/>
    <dgm:cxn modelId="{692B69E3-7D4D-4839-8D8C-4D580BB42359}" type="presParOf" srcId="{1557121F-F88C-49FD-ADFB-328BA689C702}" destId="{549BDF16-13CE-4804-8A7D-49CEC69BB7A7}" srcOrd="1" destOrd="0" presId="urn:microsoft.com/office/officeart/2005/8/layout/hierarchy1"/>
    <dgm:cxn modelId="{1A231397-7DF9-4753-968E-C983DF1F259A}" type="presParOf" srcId="{B11E0D40-05B2-4680-A1AA-9BF840405B8A}" destId="{EFAFC4D8-5912-4F57-B1AD-C257C970628C}" srcOrd="1" destOrd="0" presId="urn:microsoft.com/office/officeart/2005/8/layout/hierarchy1"/>
    <dgm:cxn modelId="{F8F86447-AB61-482E-9872-049DEF05274E}" type="presParOf" srcId="{EFAFC4D8-5912-4F57-B1AD-C257C970628C}" destId="{95A1C712-CEDC-4A6F-B042-6F7B13D79832}" srcOrd="0" destOrd="0" presId="urn:microsoft.com/office/officeart/2005/8/layout/hierarchy1"/>
    <dgm:cxn modelId="{FA4A6FA3-7166-499C-A672-099AD74B8228}" type="presParOf" srcId="{95A1C712-CEDC-4A6F-B042-6F7B13D79832}" destId="{2B54CFE7-49D5-42DB-8CB2-ACAD46116E56}" srcOrd="0" destOrd="0" presId="urn:microsoft.com/office/officeart/2005/8/layout/hierarchy1"/>
    <dgm:cxn modelId="{C6D7A7D9-12DF-4338-8080-5CE5D9FF007D}" type="presParOf" srcId="{95A1C712-CEDC-4A6F-B042-6F7B13D79832}" destId="{02344A43-B3C8-4BDE-A165-0185F0277655}" srcOrd="1" destOrd="0" presId="urn:microsoft.com/office/officeart/2005/8/layout/hierarchy1"/>
    <dgm:cxn modelId="{7F1A12B8-3B49-4575-B6C7-F1FA307D96A2}" type="presParOf" srcId="{EFAFC4D8-5912-4F57-B1AD-C257C970628C}" destId="{653EAE74-C066-403F-B5B1-B58EAAF5F93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ABDC34-AD69-4872-89B3-4C454A5BD8FF}"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442ACC6-33B6-4949-B5E8-0EF045C6CDF9}">
      <dgm:prSet/>
      <dgm:spPr/>
      <dgm:t>
        <a:bodyPr/>
        <a:lstStyle/>
        <a:p>
          <a:r>
            <a:rPr lang="en-GB" dirty="0"/>
            <a:t>Information about the Research Study will be shared with Counsellors via email by Debbie Woodroffe [Head of Training and Research, New Pathways]</a:t>
          </a:r>
        </a:p>
      </dgm:t>
    </dgm:pt>
    <dgm:pt modelId="{C06BA3A0-CF4B-4B0E-8DDB-D746FCA5346A}" type="parTrans" cxnId="{6CD23BEE-1685-4923-BFD9-26C7F71F6379}">
      <dgm:prSet/>
      <dgm:spPr/>
      <dgm:t>
        <a:bodyPr/>
        <a:lstStyle/>
        <a:p>
          <a:endParaRPr lang="en-US"/>
        </a:p>
      </dgm:t>
    </dgm:pt>
    <dgm:pt modelId="{60B13BB2-A595-4EB9-B435-16CE426A8C22}" type="sibTrans" cxnId="{6CD23BEE-1685-4923-BFD9-26C7F71F6379}">
      <dgm:prSet/>
      <dgm:spPr/>
      <dgm:t>
        <a:bodyPr/>
        <a:lstStyle/>
        <a:p>
          <a:endParaRPr lang="en-US"/>
        </a:p>
      </dgm:t>
    </dgm:pt>
    <dgm:pt modelId="{45B39E59-3D93-497B-9652-BC6B371F3345}">
      <dgm:prSet/>
      <dgm:spPr/>
      <dgm:t>
        <a:bodyPr/>
        <a:lstStyle/>
        <a:p>
          <a:r>
            <a:rPr lang="en-GB" dirty="0"/>
            <a:t>Participants will be screened for compliance with participant criteria and sent a Survey/Questionnaire giving them the option to participate in the Focus Group. </a:t>
          </a:r>
        </a:p>
      </dgm:t>
    </dgm:pt>
    <dgm:pt modelId="{18AFE0AA-B6CE-4211-B11D-4CF0F42F4838}" type="parTrans" cxnId="{016FC573-818A-4986-ABD0-07CF474B5ADD}">
      <dgm:prSet/>
      <dgm:spPr/>
      <dgm:t>
        <a:bodyPr/>
        <a:lstStyle/>
        <a:p>
          <a:endParaRPr lang="en-US"/>
        </a:p>
      </dgm:t>
    </dgm:pt>
    <dgm:pt modelId="{FA904D02-1074-4F62-8EE8-2F0347BC2929}" type="sibTrans" cxnId="{016FC573-818A-4986-ABD0-07CF474B5ADD}">
      <dgm:prSet/>
      <dgm:spPr/>
      <dgm:t>
        <a:bodyPr/>
        <a:lstStyle/>
        <a:p>
          <a:endParaRPr lang="en-US"/>
        </a:p>
      </dgm:t>
    </dgm:pt>
    <dgm:pt modelId="{349DE45D-9144-4912-89DE-6692225ADA66}" type="pres">
      <dgm:prSet presAssocID="{0EABDC34-AD69-4872-89B3-4C454A5BD8FF}" presName="Name0" presStyleCnt="0">
        <dgm:presLayoutVars>
          <dgm:dir/>
          <dgm:animLvl val="lvl"/>
          <dgm:resizeHandles val="exact"/>
        </dgm:presLayoutVars>
      </dgm:prSet>
      <dgm:spPr/>
    </dgm:pt>
    <dgm:pt modelId="{4621D432-B61A-428E-B4B1-5CD5AE8FE8B3}" type="pres">
      <dgm:prSet presAssocID="{45B39E59-3D93-497B-9652-BC6B371F3345}" presName="boxAndChildren" presStyleCnt="0"/>
      <dgm:spPr/>
    </dgm:pt>
    <dgm:pt modelId="{26EFB8DE-9CC6-4DA5-862D-C70B8FD18FDA}" type="pres">
      <dgm:prSet presAssocID="{45B39E59-3D93-497B-9652-BC6B371F3345}" presName="parentTextBox" presStyleLbl="node1" presStyleIdx="0" presStyleCnt="2"/>
      <dgm:spPr/>
    </dgm:pt>
    <dgm:pt modelId="{41168E1A-3B91-462F-911C-2634F62017E6}" type="pres">
      <dgm:prSet presAssocID="{60B13BB2-A595-4EB9-B435-16CE426A8C22}" presName="sp" presStyleCnt="0"/>
      <dgm:spPr/>
    </dgm:pt>
    <dgm:pt modelId="{A6810C1E-0205-4369-A900-DC4C18BEA1E1}" type="pres">
      <dgm:prSet presAssocID="{B442ACC6-33B6-4949-B5E8-0EF045C6CDF9}" presName="arrowAndChildren" presStyleCnt="0"/>
      <dgm:spPr/>
    </dgm:pt>
    <dgm:pt modelId="{AD082202-EF17-4626-9016-861631A81642}" type="pres">
      <dgm:prSet presAssocID="{B442ACC6-33B6-4949-B5E8-0EF045C6CDF9}" presName="parentTextArrow" presStyleLbl="node1" presStyleIdx="1" presStyleCnt="2"/>
      <dgm:spPr/>
    </dgm:pt>
  </dgm:ptLst>
  <dgm:cxnLst>
    <dgm:cxn modelId="{B8689C25-EC3B-47BE-A762-1441F7599519}" type="presOf" srcId="{0EABDC34-AD69-4872-89B3-4C454A5BD8FF}" destId="{349DE45D-9144-4912-89DE-6692225ADA66}" srcOrd="0" destOrd="0" presId="urn:microsoft.com/office/officeart/2005/8/layout/process4"/>
    <dgm:cxn modelId="{D2640D42-31FC-4EE7-87B1-1916F73C1F7D}" type="presOf" srcId="{B442ACC6-33B6-4949-B5E8-0EF045C6CDF9}" destId="{AD082202-EF17-4626-9016-861631A81642}" srcOrd="0" destOrd="0" presId="urn:microsoft.com/office/officeart/2005/8/layout/process4"/>
    <dgm:cxn modelId="{8E35B44A-3386-4ECD-A24B-A0D8ACFB5AF5}" type="presOf" srcId="{45B39E59-3D93-497B-9652-BC6B371F3345}" destId="{26EFB8DE-9CC6-4DA5-862D-C70B8FD18FDA}" srcOrd="0" destOrd="0" presId="urn:microsoft.com/office/officeart/2005/8/layout/process4"/>
    <dgm:cxn modelId="{016FC573-818A-4986-ABD0-07CF474B5ADD}" srcId="{0EABDC34-AD69-4872-89B3-4C454A5BD8FF}" destId="{45B39E59-3D93-497B-9652-BC6B371F3345}" srcOrd="1" destOrd="0" parTransId="{18AFE0AA-B6CE-4211-B11D-4CF0F42F4838}" sibTransId="{FA904D02-1074-4F62-8EE8-2F0347BC2929}"/>
    <dgm:cxn modelId="{6CD23BEE-1685-4923-BFD9-26C7F71F6379}" srcId="{0EABDC34-AD69-4872-89B3-4C454A5BD8FF}" destId="{B442ACC6-33B6-4949-B5E8-0EF045C6CDF9}" srcOrd="0" destOrd="0" parTransId="{C06BA3A0-CF4B-4B0E-8DDB-D746FCA5346A}" sibTransId="{60B13BB2-A595-4EB9-B435-16CE426A8C22}"/>
    <dgm:cxn modelId="{5F390236-7954-4707-AC82-556C0E6731A4}" type="presParOf" srcId="{349DE45D-9144-4912-89DE-6692225ADA66}" destId="{4621D432-B61A-428E-B4B1-5CD5AE8FE8B3}" srcOrd="0" destOrd="0" presId="urn:microsoft.com/office/officeart/2005/8/layout/process4"/>
    <dgm:cxn modelId="{5B8C9885-7708-4B5D-89FC-4470EEE5D646}" type="presParOf" srcId="{4621D432-B61A-428E-B4B1-5CD5AE8FE8B3}" destId="{26EFB8DE-9CC6-4DA5-862D-C70B8FD18FDA}" srcOrd="0" destOrd="0" presId="urn:microsoft.com/office/officeart/2005/8/layout/process4"/>
    <dgm:cxn modelId="{777A6981-B13C-49DA-8458-D33A2EC65BDA}" type="presParOf" srcId="{349DE45D-9144-4912-89DE-6692225ADA66}" destId="{41168E1A-3B91-462F-911C-2634F62017E6}" srcOrd="1" destOrd="0" presId="urn:microsoft.com/office/officeart/2005/8/layout/process4"/>
    <dgm:cxn modelId="{266237F7-FEC9-4547-8D18-3C1E5CAE325F}" type="presParOf" srcId="{349DE45D-9144-4912-89DE-6692225ADA66}" destId="{A6810C1E-0205-4369-A900-DC4C18BEA1E1}" srcOrd="2" destOrd="0" presId="urn:microsoft.com/office/officeart/2005/8/layout/process4"/>
    <dgm:cxn modelId="{F55BA87A-0754-4F39-91B0-B02481CA1398}" type="presParOf" srcId="{A6810C1E-0205-4369-A900-DC4C18BEA1E1}" destId="{AD082202-EF17-4626-9016-861631A8164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71F372-ED63-4DEC-9489-8C0DCFBCA40A}" type="doc">
      <dgm:prSet loTypeId="urn:microsoft.com/office/officeart/2017/3/layout/DropPinTimeline" loCatId="process" qsTypeId="urn:microsoft.com/office/officeart/2005/8/quickstyle/simple1" qsCatId="simple" csTypeId="urn:microsoft.com/office/officeart/2005/8/colors/colorful1" csCatId="colorful" phldr="1"/>
      <dgm:spPr/>
      <dgm:t>
        <a:bodyPr/>
        <a:lstStyle/>
        <a:p>
          <a:endParaRPr lang="en-US"/>
        </a:p>
      </dgm:t>
    </dgm:pt>
    <dgm:pt modelId="{19E0DF34-83C8-478B-B227-9540EA23D55C}">
      <dgm:prSet/>
      <dgm:spPr/>
      <dgm:t>
        <a:bodyPr/>
        <a:lstStyle/>
        <a:p>
          <a:pPr>
            <a:defRPr b="1"/>
          </a:pPr>
          <a:r>
            <a:rPr lang="en-US"/>
            <a:t>Dec. 2020</a:t>
          </a:r>
        </a:p>
      </dgm:t>
    </dgm:pt>
    <dgm:pt modelId="{0C337085-2C76-4D38-B558-A4CF12523CEC}" type="parTrans" cxnId="{C6E005CC-A50B-4220-B438-7BD2D6339803}">
      <dgm:prSet/>
      <dgm:spPr/>
      <dgm:t>
        <a:bodyPr/>
        <a:lstStyle/>
        <a:p>
          <a:endParaRPr lang="en-US"/>
        </a:p>
      </dgm:t>
    </dgm:pt>
    <dgm:pt modelId="{D9DACE17-CBF1-4834-9765-9641481AB69A}" type="sibTrans" cxnId="{C6E005CC-A50B-4220-B438-7BD2D6339803}">
      <dgm:prSet/>
      <dgm:spPr/>
      <dgm:t>
        <a:bodyPr/>
        <a:lstStyle/>
        <a:p>
          <a:endParaRPr lang="en-US"/>
        </a:p>
      </dgm:t>
    </dgm:pt>
    <dgm:pt modelId="{BB2AE54B-2997-4E70-A60E-9B7D54CEB468}">
      <dgm:prSet/>
      <dgm:spPr/>
      <dgm:t>
        <a:bodyPr/>
        <a:lstStyle/>
        <a:p>
          <a:r>
            <a:rPr lang="en-US" dirty="0"/>
            <a:t>Awaiting Ethical Approval from the University.</a:t>
          </a:r>
        </a:p>
      </dgm:t>
    </dgm:pt>
    <dgm:pt modelId="{48CB1E1D-4D8B-4DC3-B932-91A42B369EF5}" type="parTrans" cxnId="{91DA4E1E-5C20-485B-926E-EC0D8AE2611E}">
      <dgm:prSet/>
      <dgm:spPr/>
      <dgm:t>
        <a:bodyPr/>
        <a:lstStyle/>
        <a:p>
          <a:endParaRPr lang="en-US"/>
        </a:p>
      </dgm:t>
    </dgm:pt>
    <dgm:pt modelId="{8441455A-1144-4A7C-A0DF-425A06858B53}" type="sibTrans" cxnId="{91DA4E1E-5C20-485B-926E-EC0D8AE2611E}">
      <dgm:prSet/>
      <dgm:spPr/>
      <dgm:t>
        <a:bodyPr/>
        <a:lstStyle/>
        <a:p>
          <a:endParaRPr lang="en-US"/>
        </a:p>
      </dgm:t>
    </dgm:pt>
    <dgm:pt modelId="{2B625D06-EC35-4586-ABE3-5DB86C73541D}">
      <dgm:prSet/>
      <dgm:spPr/>
      <dgm:t>
        <a:bodyPr/>
        <a:lstStyle/>
        <a:p>
          <a:pPr>
            <a:defRPr b="1"/>
          </a:pPr>
          <a:r>
            <a:rPr lang="en-US" dirty="0"/>
            <a:t>Jan. 2021</a:t>
          </a:r>
        </a:p>
      </dgm:t>
    </dgm:pt>
    <dgm:pt modelId="{D1A78A95-74E6-46BE-B910-CB90CD1579E4}" type="parTrans" cxnId="{3A8E520B-22C3-4BF2-9D72-260834E8D9DF}">
      <dgm:prSet/>
      <dgm:spPr/>
      <dgm:t>
        <a:bodyPr/>
        <a:lstStyle/>
        <a:p>
          <a:endParaRPr lang="en-US"/>
        </a:p>
      </dgm:t>
    </dgm:pt>
    <dgm:pt modelId="{87AD64DF-2001-4387-85A1-44BD1C801A3D}" type="sibTrans" cxnId="{3A8E520B-22C3-4BF2-9D72-260834E8D9DF}">
      <dgm:prSet/>
      <dgm:spPr/>
      <dgm:t>
        <a:bodyPr/>
        <a:lstStyle/>
        <a:p>
          <a:endParaRPr lang="en-US"/>
        </a:p>
      </dgm:t>
    </dgm:pt>
    <dgm:pt modelId="{0139CBB4-64BE-446B-95B5-F2C5ADE279AC}">
      <dgm:prSet/>
      <dgm:spPr/>
      <dgm:t>
        <a:bodyPr/>
        <a:lstStyle/>
        <a:p>
          <a:pPr>
            <a:buFont typeface="Arial" panose="020B0604020202020204" pitchFamily="34" charset="0"/>
            <a:buChar char="•"/>
          </a:pPr>
          <a:r>
            <a:rPr lang="en-US" dirty="0"/>
            <a:t>Beginning January 2021 Ethical Approval received </a:t>
          </a:r>
        </a:p>
        <a:p>
          <a:pPr>
            <a:buNone/>
          </a:pPr>
          <a:r>
            <a:rPr lang="en-US" dirty="0"/>
            <a:t>End of January /Beginning February - The research study is shared with all New Pathways Counsellors via email by the Head of Training and Research Debbie Woodroffe email: debbie.woodroffe@newpathways.org.uk</a:t>
          </a:r>
        </a:p>
      </dgm:t>
    </dgm:pt>
    <dgm:pt modelId="{39F1AAF9-5306-4214-997C-2907F919D044}" type="parTrans" cxnId="{CE1E1F94-53DC-4FDD-B00F-5AACBFDF7523}">
      <dgm:prSet/>
      <dgm:spPr/>
      <dgm:t>
        <a:bodyPr/>
        <a:lstStyle/>
        <a:p>
          <a:endParaRPr lang="en-US"/>
        </a:p>
      </dgm:t>
    </dgm:pt>
    <dgm:pt modelId="{C94CCA7B-0788-4F69-8107-DCC4B7099C98}" type="sibTrans" cxnId="{CE1E1F94-53DC-4FDD-B00F-5AACBFDF7523}">
      <dgm:prSet/>
      <dgm:spPr/>
      <dgm:t>
        <a:bodyPr/>
        <a:lstStyle/>
        <a:p>
          <a:endParaRPr lang="en-US"/>
        </a:p>
      </dgm:t>
    </dgm:pt>
    <dgm:pt modelId="{2C8DEFFF-361E-4ABF-98E1-7F6205C9693C}">
      <dgm:prSet/>
      <dgm:spPr/>
      <dgm:t>
        <a:bodyPr/>
        <a:lstStyle/>
        <a:p>
          <a:pPr>
            <a:defRPr b="1"/>
          </a:pPr>
          <a:r>
            <a:rPr lang="en-US"/>
            <a:t>Feb. 2021</a:t>
          </a:r>
        </a:p>
      </dgm:t>
    </dgm:pt>
    <dgm:pt modelId="{91C89F19-1A36-4ABC-88BF-4F8E781AF661}" type="parTrans" cxnId="{E078DB5C-7CD4-4102-9682-78F73A057AB7}">
      <dgm:prSet/>
      <dgm:spPr/>
      <dgm:t>
        <a:bodyPr/>
        <a:lstStyle/>
        <a:p>
          <a:endParaRPr lang="en-US"/>
        </a:p>
      </dgm:t>
    </dgm:pt>
    <dgm:pt modelId="{F293CA6F-3C1B-4469-8D6C-DF425C580941}" type="sibTrans" cxnId="{E078DB5C-7CD4-4102-9682-78F73A057AB7}">
      <dgm:prSet/>
      <dgm:spPr/>
      <dgm:t>
        <a:bodyPr/>
        <a:lstStyle/>
        <a:p>
          <a:endParaRPr lang="en-US"/>
        </a:p>
      </dgm:t>
    </dgm:pt>
    <dgm:pt modelId="{5F4035A6-3A99-477E-BE3C-35529AEC553A}">
      <dgm:prSet/>
      <dgm:spPr/>
      <dgm:t>
        <a:bodyPr/>
        <a:lstStyle/>
        <a:p>
          <a:r>
            <a:rPr lang="en-US"/>
            <a:t>Participants will be screened for compliance with participant criteria and sent a survey/questionnaire giving the option to take part in a Focus Group in March 2021.</a:t>
          </a:r>
        </a:p>
      </dgm:t>
    </dgm:pt>
    <dgm:pt modelId="{0F713F99-49FD-4D78-BE54-D82CE3A0A066}" type="parTrans" cxnId="{BC4D4FF4-EEEF-47FE-B700-51F3344F4F1C}">
      <dgm:prSet/>
      <dgm:spPr/>
      <dgm:t>
        <a:bodyPr/>
        <a:lstStyle/>
        <a:p>
          <a:endParaRPr lang="en-US"/>
        </a:p>
      </dgm:t>
    </dgm:pt>
    <dgm:pt modelId="{2A2DE7A3-BCF3-4365-B9A0-CD8942B8491F}" type="sibTrans" cxnId="{BC4D4FF4-EEEF-47FE-B700-51F3344F4F1C}">
      <dgm:prSet/>
      <dgm:spPr/>
      <dgm:t>
        <a:bodyPr/>
        <a:lstStyle/>
        <a:p>
          <a:endParaRPr lang="en-US"/>
        </a:p>
      </dgm:t>
    </dgm:pt>
    <dgm:pt modelId="{12ED5165-6BF6-4FD9-A09D-37D2FD59CDE9}">
      <dgm:prSet/>
      <dgm:spPr/>
      <dgm:t>
        <a:bodyPr/>
        <a:lstStyle/>
        <a:p>
          <a:pPr>
            <a:defRPr b="1"/>
          </a:pPr>
          <a:r>
            <a:rPr lang="en-US"/>
            <a:t>Mar. 2021</a:t>
          </a:r>
        </a:p>
      </dgm:t>
    </dgm:pt>
    <dgm:pt modelId="{3989DA87-283F-45E8-B78D-59416CA2AF7C}" type="parTrans" cxnId="{07D4D270-3B5C-4A45-8A02-3926EA15C8FA}">
      <dgm:prSet/>
      <dgm:spPr/>
      <dgm:t>
        <a:bodyPr/>
        <a:lstStyle/>
        <a:p>
          <a:endParaRPr lang="en-US"/>
        </a:p>
      </dgm:t>
    </dgm:pt>
    <dgm:pt modelId="{7697D201-2BA5-416A-A097-5DC5B49E7688}" type="sibTrans" cxnId="{07D4D270-3B5C-4A45-8A02-3926EA15C8FA}">
      <dgm:prSet/>
      <dgm:spPr/>
      <dgm:t>
        <a:bodyPr/>
        <a:lstStyle/>
        <a:p>
          <a:endParaRPr lang="en-US"/>
        </a:p>
      </dgm:t>
    </dgm:pt>
    <dgm:pt modelId="{5B6F4033-A61D-442C-8CE9-71942459DA0B}">
      <dgm:prSet/>
      <dgm:spPr/>
      <dgm:t>
        <a:bodyPr/>
        <a:lstStyle/>
        <a:p>
          <a:r>
            <a:rPr lang="en-US" dirty="0"/>
            <a:t>Consented Participants attend the online Focus Group on an agreed date and time.</a:t>
          </a:r>
        </a:p>
      </dgm:t>
    </dgm:pt>
    <dgm:pt modelId="{4272D7F7-E6B3-43EC-B800-29504E69D87B}" type="parTrans" cxnId="{97221F1D-8DE7-4D95-A9BA-15AAF1901B9A}">
      <dgm:prSet/>
      <dgm:spPr/>
      <dgm:t>
        <a:bodyPr/>
        <a:lstStyle/>
        <a:p>
          <a:endParaRPr lang="en-US"/>
        </a:p>
      </dgm:t>
    </dgm:pt>
    <dgm:pt modelId="{F517F3AD-88AE-43F8-AB2A-FAEA940A0AD6}" type="sibTrans" cxnId="{97221F1D-8DE7-4D95-A9BA-15AAF1901B9A}">
      <dgm:prSet/>
      <dgm:spPr/>
      <dgm:t>
        <a:bodyPr/>
        <a:lstStyle/>
        <a:p>
          <a:endParaRPr lang="en-US"/>
        </a:p>
      </dgm:t>
    </dgm:pt>
    <dgm:pt modelId="{1CFB0CF7-C252-48BB-ADF2-CFE4448A0DBD}" type="pres">
      <dgm:prSet presAssocID="{4771F372-ED63-4DEC-9489-8C0DCFBCA40A}" presName="root" presStyleCnt="0">
        <dgm:presLayoutVars>
          <dgm:chMax/>
          <dgm:chPref/>
          <dgm:animLvl val="lvl"/>
        </dgm:presLayoutVars>
      </dgm:prSet>
      <dgm:spPr/>
    </dgm:pt>
    <dgm:pt modelId="{6BF80720-E1B7-48B5-91FD-889EA0BFEDB8}" type="pres">
      <dgm:prSet presAssocID="{4771F372-ED63-4DEC-9489-8C0DCFBCA40A}" presName="divider" presStyleLbl="fgAcc1" presStyleIdx="0" presStyleCnt="5"/>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gm:spPr>
    </dgm:pt>
    <dgm:pt modelId="{5D9D95F1-195B-4ACC-8F79-D8C1461E1A3D}" type="pres">
      <dgm:prSet presAssocID="{4771F372-ED63-4DEC-9489-8C0DCFBCA40A}" presName="nodes" presStyleCnt="0">
        <dgm:presLayoutVars>
          <dgm:chMax/>
          <dgm:chPref/>
          <dgm:animLvl val="lvl"/>
        </dgm:presLayoutVars>
      </dgm:prSet>
      <dgm:spPr/>
    </dgm:pt>
    <dgm:pt modelId="{E3A109B2-AAE2-4141-AD8C-B3C1F9948A32}" type="pres">
      <dgm:prSet presAssocID="{19E0DF34-83C8-478B-B227-9540EA23D55C}" presName="composite" presStyleCnt="0"/>
      <dgm:spPr/>
    </dgm:pt>
    <dgm:pt modelId="{BF9E3024-0D8E-4EA1-A8CE-11CB2093BB67}" type="pres">
      <dgm:prSet presAssocID="{19E0DF34-83C8-478B-B227-9540EA23D55C}" presName="ConnectorPoint" presStyleLbl="lnNode1" presStyleIdx="0" presStyleCnt="4"/>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5AA8C183-B1A9-4887-A58D-FBC0F81124C8}" type="pres">
      <dgm:prSet presAssocID="{19E0DF34-83C8-478B-B227-9540EA23D55C}" presName="DropPinPlaceHolder" presStyleCnt="0"/>
      <dgm:spPr/>
    </dgm:pt>
    <dgm:pt modelId="{05FA8D5C-694B-441D-BCC0-6D7B3AF1C336}" type="pres">
      <dgm:prSet presAssocID="{19E0DF34-83C8-478B-B227-9540EA23D55C}" presName="DropPin" presStyleLbl="alignNode1" presStyleIdx="0" presStyleCnt="4"/>
      <dgm:spPr/>
    </dgm:pt>
    <dgm:pt modelId="{78847B52-7053-406E-A9ED-D458D04CC25C}" type="pres">
      <dgm:prSet presAssocID="{19E0DF34-83C8-478B-B227-9540EA23D55C}" presName="Ellipse" presStyleLbl="fgAcc1" presStyleIdx="1" presStyleCnt="5"/>
      <dgm:spPr>
        <a:solidFill>
          <a:schemeClr val="lt1">
            <a:alpha val="90000"/>
            <a:hueOff val="0"/>
            <a:satOff val="0"/>
            <a:lumOff val="0"/>
            <a:alphaOff val="0"/>
          </a:schemeClr>
        </a:solidFill>
        <a:ln w="12700" cap="flat" cmpd="sng" algn="ctr">
          <a:noFill/>
          <a:prstDash val="solid"/>
          <a:miter lim="800000"/>
        </a:ln>
        <a:effectLst/>
      </dgm:spPr>
    </dgm:pt>
    <dgm:pt modelId="{413B487F-EE22-405F-921C-D7100A8A52F7}" type="pres">
      <dgm:prSet presAssocID="{19E0DF34-83C8-478B-B227-9540EA23D55C}" presName="L2TextContainer" presStyleLbl="revTx" presStyleIdx="0" presStyleCnt="8">
        <dgm:presLayoutVars>
          <dgm:bulletEnabled val="1"/>
        </dgm:presLayoutVars>
      </dgm:prSet>
      <dgm:spPr/>
    </dgm:pt>
    <dgm:pt modelId="{0DABE514-93EC-44FC-99CE-EA61431484B1}" type="pres">
      <dgm:prSet presAssocID="{19E0DF34-83C8-478B-B227-9540EA23D55C}" presName="L1TextContainer" presStyleLbl="revTx" presStyleIdx="1" presStyleCnt="8">
        <dgm:presLayoutVars>
          <dgm:chMax val="1"/>
          <dgm:chPref val="1"/>
          <dgm:bulletEnabled val="1"/>
        </dgm:presLayoutVars>
      </dgm:prSet>
      <dgm:spPr/>
    </dgm:pt>
    <dgm:pt modelId="{98A99834-D239-4DEB-BA2D-CDF999ECE209}" type="pres">
      <dgm:prSet presAssocID="{19E0DF34-83C8-478B-B227-9540EA23D55C}" presName="ConnectLine" presStyleLbl="sibTrans1D1" presStyleIdx="0" presStyleCnt="4"/>
      <dgm:spPr>
        <a:noFill/>
        <a:ln w="12700" cap="flat" cmpd="sng" algn="ctr">
          <a:solidFill>
            <a:schemeClr val="accent2">
              <a:hueOff val="0"/>
              <a:satOff val="0"/>
              <a:lumOff val="0"/>
              <a:alphaOff val="0"/>
            </a:schemeClr>
          </a:solidFill>
          <a:prstDash val="dash"/>
          <a:miter lim="800000"/>
        </a:ln>
        <a:effectLst/>
      </dgm:spPr>
    </dgm:pt>
    <dgm:pt modelId="{C1AEBB69-CE4F-4344-8010-9C0E7FC9BBFD}" type="pres">
      <dgm:prSet presAssocID="{19E0DF34-83C8-478B-B227-9540EA23D55C}" presName="EmptyPlaceHolder" presStyleCnt="0"/>
      <dgm:spPr/>
    </dgm:pt>
    <dgm:pt modelId="{6C442D2C-4A4A-4431-B0C5-5CBD641DFFCE}" type="pres">
      <dgm:prSet presAssocID="{D9DACE17-CBF1-4834-9765-9641481AB69A}" presName="spaceBetweenRectangles" presStyleCnt="0"/>
      <dgm:spPr/>
    </dgm:pt>
    <dgm:pt modelId="{5BC099EE-414D-4652-A459-A5BC0A4A7C99}" type="pres">
      <dgm:prSet presAssocID="{2B625D06-EC35-4586-ABE3-5DB86C73541D}" presName="composite" presStyleCnt="0"/>
      <dgm:spPr/>
    </dgm:pt>
    <dgm:pt modelId="{B2839A49-2A91-4508-BC01-CFAC7B8F22E3}" type="pres">
      <dgm:prSet presAssocID="{2B625D06-EC35-4586-ABE3-5DB86C73541D}" presName="ConnectorPoint" presStyleLbl="lnNode1" presStyleIdx="1" presStyleCnt="4"/>
      <dgm:spPr>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150B6A9A-9D04-4CF3-931A-174BE4EE05A3}" type="pres">
      <dgm:prSet presAssocID="{2B625D06-EC35-4586-ABE3-5DB86C73541D}" presName="DropPinPlaceHolder" presStyleCnt="0"/>
      <dgm:spPr/>
    </dgm:pt>
    <dgm:pt modelId="{7CB507CC-814A-4481-85AE-1652AB23026D}" type="pres">
      <dgm:prSet presAssocID="{2B625D06-EC35-4586-ABE3-5DB86C73541D}" presName="DropPin" presStyleLbl="alignNode1" presStyleIdx="1" presStyleCnt="4"/>
      <dgm:spPr/>
    </dgm:pt>
    <dgm:pt modelId="{D483ECFC-A6B2-4600-8BDD-FED1396DE679}" type="pres">
      <dgm:prSet presAssocID="{2B625D06-EC35-4586-ABE3-5DB86C73541D}" presName="Ellipse" presStyleLbl="fgAcc1" presStyleIdx="2" presStyleCnt="5"/>
      <dgm:spPr>
        <a:solidFill>
          <a:schemeClr val="lt1">
            <a:alpha val="90000"/>
            <a:hueOff val="0"/>
            <a:satOff val="0"/>
            <a:lumOff val="0"/>
            <a:alphaOff val="0"/>
          </a:schemeClr>
        </a:solidFill>
        <a:ln w="12700" cap="flat" cmpd="sng" algn="ctr">
          <a:noFill/>
          <a:prstDash val="solid"/>
          <a:miter lim="800000"/>
        </a:ln>
        <a:effectLst/>
      </dgm:spPr>
    </dgm:pt>
    <dgm:pt modelId="{39F63C61-A901-43D3-B27F-1D8BE3829050}" type="pres">
      <dgm:prSet presAssocID="{2B625D06-EC35-4586-ABE3-5DB86C73541D}" presName="L2TextContainer" presStyleLbl="revTx" presStyleIdx="2" presStyleCnt="8">
        <dgm:presLayoutVars>
          <dgm:bulletEnabled val="1"/>
        </dgm:presLayoutVars>
      </dgm:prSet>
      <dgm:spPr/>
    </dgm:pt>
    <dgm:pt modelId="{5A06A954-B554-4EB3-9E0E-5E0A07940DE2}" type="pres">
      <dgm:prSet presAssocID="{2B625D06-EC35-4586-ABE3-5DB86C73541D}" presName="L1TextContainer" presStyleLbl="revTx" presStyleIdx="3" presStyleCnt="8" custLinFactNeighborY="30263">
        <dgm:presLayoutVars>
          <dgm:chMax val="1"/>
          <dgm:chPref val="1"/>
          <dgm:bulletEnabled val="1"/>
        </dgm:presLayoutVars>
      </dgm:prSet>
      <dgm:spPr/>
    </dgm:pt>
    <dgm:pt modelId="{C2132F4E-8BB6-4D7E-A7A6-E986C8E6093E}" type="pres">
      <dgm:prSet presAssocID="{2B625D06-EC35-4586-ABE3-5DB86C73541D}" presName="ConnectLine" presStyleLbl="sibTrans1D1" presStyleIdx="1" presStyleCnt="4"/>
      <dgm:spPr>
        <a:noFill/>
        <a:ln w="12700" cap="flat" cmpd="sng" algn="ctr">
          <a:solidFill>
            <a:schemeClr val="accent3">
              <a:hueOff val="0"/>
              <a:satOff val="0"/>
              <a:lumOff val="0"/>
              <a:alphaOff val="0"/>
            </a:schemeClr>
          </a:solidFill>
          <a:prstDash val="dash"/>
          <a:miter lim="800000"/>
        </a:ln>
        <a:effectLst/>
      </dgm:spPr>
    </dgm:pt>
    <dgm:pt modelId="{8153FE81-0B3A-41B2-9A7F-A032247B74B7}" type="pres">
      <dgm:prSet presAssocID="{2B625D06-EC35-4586-ABE3-5DB86C73541D}" presName="EmptyPlaceHolder" presStyleCnt="0"/>
      <dgm:spPr/>
    </dgm:pt>
    <dgm:pt modelId="{42C2E3E6-6153-46C6-8D8F-1211CAB3E0DC}" type="pres">
      <dgm:prSet presAssocID="{87AD64DF-2001-4387-85A1-44BD1C801A3D}" presName="spaceBetweenRectangles" presStyleCnt="0"/>
      <dgm:spPr/>
    </dgm:pt>
    <dgm:pt modelId="{145940EA-422A-4B65-948A-8A47771A9732}" type="pres">
      <dgm:prSet presAssocID="{2C8DEFFF-361E-4ABF-98E1-7F6205C9693C}" presName="composite" presStyleCnt="0"/>
      <dgm:spPr/>
    </dgm:pt>
    <dgm:pt modelId="{5D7CCABE-209F-42AA-B87F-FF741990CD5A}" type="pres">
      <dgm:prSet presAssocID="{2C8DEFFF-361E-4ABF-98E1-7F6205C9693C}" presName="ConnectorPoint" presStyleLbl="lnNode1" presStyleIdx="2" presStyleCnt="4"/>
      <dgm:spPr>
        <a:solidFill>
          <a:schemeClr val="accent4">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AC375FEF-50D7-48CA-8DB5-5B04F0D75E1D}" type="pres">
      <dgm:prSet presAssocID="{2C8DEFFF-361E-4ABF-98E1-7F6205C9693C}" presName="DropPinPlaceHolder" presStyleCnt="0"/>
      <dgm:spPr/>
    </dgm:pt>
    <dgm:pt modelId="{3A4FE417-3B9A-4AD0-9F52-A4FC0A9A6D68}" type="pres">
      <dgm:prSet presAssocID="{2C8DEFFF-361E-4ABF-98E1-7F6205C9693C}" presName="DropPin" presStyleLbl="alignNode1" presStyleIdx="2" presStyleCnt="4"/>
      <dgm:spPr/>
    </dgm:pt>
    <dgm:pt modelId="{9927F473-3E6B-488C-8080-FB87AED166DC}" type="pres">
      <dgm:prSet presAssocID="{2C8DEFFF-361E-4ABF-98E1-7F6205C9693C}" presName="Ellipse" presStyleLbl="fgAcc1" presStyleIdx="3" presStyleCnt="5"/>
      <dgm:spPr>
        <a:solidFill>
          <a:schemeClr val="lt1">
            <a:alpha val="90000"/>
            <a:hueOff val="0"/>
            <a:satOff val="0"/>
            <a:lumOff val="0"/>
            <a:alphaOff val="0"/>
          </a:schemeClr>
        </a:solidFill>
        <a:ln w="12700" cap="flat" cmpd="sng" algn="ctr">
          <a:noFill/>
          <a:prstDash val="solid"/>
          <a:miter lim="800000"/>
        </a:ln>
        <a:effectLst/>
      </dgm:spPr>
    </dgm:pt>
    <dgm:pt modelId="{0A9B3B2D-3F3F-4EFF-912D-4E502DFE07B0}" type="pres">
      <dgm:prSet presAssocID="{2C8DEFFF-361E-4ABF-98E1-7F6205C9693C}" presName="L2TextContainer" presStyleLbl="revTx" presStyleIdx="4" presStyleCnt="8">
        <dgm:presLayoutVars>
          <dgm:bulletEnabled val="1"/>
        </dgm:presLayoutVars>
      </dgm:prSet>
      <dgm:spPr/>
    </dgm:pt>
    <dgm:pt modelId="{A3D6FBA5-FBCB-4838-8E02-40E58498C509}" type="pres">
      <dgm:prSet presAssocID="{2C8DEFFF-361E-4ABF-98E1-7F6205C9693C}" presName="L1TextContainer" presStyleLbl="revTx" presStyleIdx="5" presStyleCnt="8">
        <dgm:presLayoutVars>
          <dgm:chMax val="1"/>
          <dgm:chPref val="1"/>
          <dgm:bulletEnabled val="1"/>
        </dgm:presLayoutVars>
      </dgm:prSet>
      <dgm:spPr/>
    </dgm:pt>
    <dgm:pt modelId="{AAAC8803-129F-41DD-BD87-40305456F7B1}" type="pres">
      <dgm:prSet presAssocID="{2C8DEFFF-361E-4ABF-98E1-7F6205C9693C}" presName="ConnectLine" presStyleLbl="sibTrans1D1" presStyleIdx="2" presStyleCnt="4"/>
      <dgm:spPr>
        <a:noFill/>
        <a:ln w="12700" cap="flat" cmpd="sng" algn="ctr">
          <a:solidFill>
            <a:schemeClr val="accent4">
              <a:hueOff val="0"/>
              <a:satOff val="0"/>
              <a:lumOff val="0"/>
              <a:alphaOff val="0"/>
            </a:schemeClr>
          </a:solidFill>
          <a:prstDash val="dash"/>
          <a:miter lim="800000"/>
        </a:ln>
        <a:effectLst/>
      </dgm:spPr>
    </dgm:pt>
    <dgm:pt modelId="{EC9ED3DF-B2E8-4351-9F9C-DB5D7F724BA9}" type="pres">
      <dgm:prSet presAssocID="{2C8DEFFF-361E-4ABF-98E1-7F6205C9693C}" presName="EmptyPlaceHolder" presStyleCnt="0"/>
      <dgm:spPr/>
    </dgm:pt>
    <dgm:pt modelId="{36CB605F-29C1-4E2E-A8F4-568ABB5D9C65}" type="pres">
      <dgm:prSet presAssocID="{F293CA6F-3C1B-4469-8D6C-DF425C580941}" presName="spaceBetweenRectangles" presStyleCnt="0"/>
      <dgm:spPr/>
    </dgm:pt>
    <dgm:pt modelId="{F0A84A9E-1ECA-4F83-86F3-BC64DA1289DE}" type="pres">
      <dgm:prSet presAssocID="{12ED5165-6BF6-4FD9-A09D-37D2FD59CDE9}" presName="composite" presStyleCnt="0"/>
      <dgm:spPr/>
    </dgm:pt>
    <dgm:pt modelId="{42E37EDB-5B73-4690-BB97-CF843BE965A7}" type="pres">
      <dgm:prSet presAssocID="{12ED5165-6BF6-4FD9-A09D-37D2FD59CDE9}" presName="ConnectorPoint" presStyleLbl="lnNode1" presStyleIdx="3" presStyleCnt="4"/>
      <dgm:spPr>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B8E79EA2-89F6-428B-BE1A-55DF4148918E}" type="pres">
      <dgm:prSet presAssocID="{12ED5165-6BF6-4FD9-A09D-37D2FD59CDE9}" presName="DropPinPlaceHolder" presStyleCnt="0"/>
      <dgm:spPr/>
    </dgm:pt>
    <dgm:pt modelId="{6E97755E-73B5-4C33-AC91-42BDC7D33290}" type="pres">
      <dgm:prSet presAssocID="{12ED5165-6BF6-4FD9-A09D-37D2FD59CDE9}" presName="DropPin" presStyleLbl="alignNode1" presStyleIdx="3" presStyleCnt="4"/>
      <dgm:spPr/>
    </dgm:pt>
    <dgm:pt modelId="{5E72D3EC-3B98-4165-8F35-77B6CD2331EF}" type="pres">
      <dgm:prSet presAssocID="{12ED5165-6BF6-4FD9-A09D-37D2FD59CDE9}" presName="Ellipse" presStyleLbl="fgAcc1" presStyleIdx="4" presStyleCnt="5"/>
      <dgm:spPr>
        <a:solidFill>
          <a:schemeClr val="lt1">
            <a:alpha val="90000"/>
            <a:hueOff val="0"/>
            <a:satOff val="0"/>
            <a:lumOff val="0"/>
            <a:alphaOff val="0"/>
          </a:schemeClr>
        </a:solidFill>
        <a:ln w="12700" cap="flat" cmpd="sng" algn="ctr">
          <a:noFill/>
          <a:prstDash val="solid"/>
          <a:miter lim="800000"/>
        </a:ln>
        <a:effectLst/>
      </dgm:spPr>
    </dgm:pt>
    <dgm:pt modelId="{B91453FE-A1C1-4330-8FEF-ADF2BB827314}" type="pres">
      <dgm:prSet presAssocID="{12ED5165-6BF6-4FD9-A09D-37D2FD59CDE9}" presName="L2TextContainer" presStyleLbl="revTx" presStyleIdx="6" presStyleCnt="8">
        <dgm:presLayoutVars>
          <dgm:bulletEnabled val="1"/>
        </dgm:presLayoutVars>
      </dgm:prSet>
      <dgm:spPr/>
    </dgm:pt>
    <dgm:pt modelId="{17AA5DC8-AE0F-4C8F-A3B5-3B3C3B6BB431}" type="pres">
      <dgm:prSet presAssocID="{12ED5165-6BF6-4FD9-A09D-37D2FD59CDE9}" presName="L1TextContainer" presStyleLbl="revTx" presStyleIdx="7" presStyleCnt="8" custLinFactNeighborX="-147" custLinFactNeighborY="9828">
        <dgm:presLayoutVars>
          <dgm:chMax val="1"/>
          <dgm:chPref val="1"/>
          <dgm:bulletEnabled val="1"/>
        </dgm:presLayoutVars>
      </dgm:prSet>
      <dgm:spPr/>
    </dgm:pt>
    <dgm:pt modelId="{296F6A62-750F-423C-B7DF-9AE9AD8E5553}" type="pres">
      <dgm:prSet presAssocID="{12ED5165-6BF6-4FD9-A09D-37D2FD59CDE9}" presName="ConnectLine" presStyleLbl="sibTrans1D1" presStyleIdx="3" presStyleCnt="4"/>
      <dgm:spPr>
        <a:noFill/>
        <a:ln w="12700" cap="flat" cmpd="sng" algn="ctr">
          <a:solidFill>
            <a:schemeClr val="accent5">
              <a:hueOff val="0"/>
              <a:satOff val="0"/>
              <a:lumOff val="0"/>
              <a:alphaOff val="0"/>
            </a:schemeClr>
          </a:solidFill>
          <a:prstDash val="dash"/>
          <a:miter lim="800000"/>
        </a:ln>
        <a:effectLst/>
      </dgm:spPr>
    </dgm:pt>
    <dgm:pt modelId="{DB54512C-D0E8-49EB-B968-4E29B05E7842}" type="pres">
      <dgm:prSet presAssocID="{12ED5165-6BF6-4FD9-A09D-37D2FD59CDE9}" presName="EmptyPlaceHolder" presStyleCnt="0"/>
      <dgm:spPr/>
    </dgm:pt>
  </dgm:ptLst>
  <dgm:cxnLst>
    <dgm:cxn modelId="{7619C607-EB90-4E25-8DEB-52D970274ABE}" type="presOf" srcId="{2C8DEFFF-361E-4ABF-98E1-7F6205C9693C}" destId="{A3D6FBA5-FBCB-4838-8E02-40E58498C509}" srcOrd="0" destOrd="0" presId="urn:microsoft.com/office/officeart/2017/3/layout/DropPinTimeline"/>
    <dgm:cxn modelId="{3A8E520B-22C3-4BF2-9D72-260834E8D9DF}" srcId="{4771F372-ED63-4DEC-9489-8C0DCFBCA40A}" destId="{2B625D06-EC35-4586-ABE3-5DB86C73541D}" srcOrd="1" destOrd="0" parTransId="{D1A78A95-74E6-46BE-B910-CB90CD1579E4}" sibTransId="{87AD64DF-2001-4387-85A1-44BD1C801A3D}"/>
    <dgm:cxn modelId="{86556011-703D-4953-91E4-1E8D60F1B62B}" type="presOf" srcId="{2B625D06-EC35-4586-ABE3-5DB86C73541D}" destId="{5A06A954-B554-4EB3-9E0E-5E0A07940DE2}" srcOrd="0" destOrd="0" presId="urn:microsoft.com/office/officeart/2017/3/layout/DropPinTimeline"/>
    <dgm:cxn modelId="{40680A1C-BC4A-41F7-BDBA-ECB7269177DC}" type="presOf" srcId="{5F4035A6-3A99-477E-BE3C-35529AEC553A}" destId="{0A9B3B2D-3F3F-4EFF-912D-4E502DFE07B0}" srcOrd="0" destOrd="0" presId="urn:microsoft.com/office/officeart/2017/3/layout/DropPinTimeline"/>
    <dgm:cxn modelId="{97221F1D-8DE7-4D95-A9BA-15AAF1901B9A}" srcId="{12ED5165-6BF6-4FD9-A09D-37D2FD59CDE9}" destId="{5B6F4033-A61D-442C-8CE9-71942459DA0B}" srcOrd="0" destOrd="0" parTransId="{4272D7F7-E6B3-43EC-B800-29504E69D87B}" sibTransId="{F517F3AD-88AE-43F8-AB2A-FAEA940A0AD6}"/>
    <dgm:cxn modelId="{91DA4E1E-5C20-485B-926E-EC0D8AE2611E}" srcId="{19E0DF34-83C8-478B-B227-9540EA23D55C}" destId="{BB2AE54B-2997-4E70-A60E-9B7D54CEB468}" srcOrd="0" destOrd="0" parTransId="{48CB1E1D-4D8B-4DC3-B932-91A42B369EF5}" sibTransId="{8441455A-1144-4A7C-A0DF-425A06858B53}"/>
    <dgm:cxn modelId="{E078DB5C-7CD4-4102-9682-78F73A057AB7}" srcId="{4771F372-ED63-4DEC-9489-8C0DCFBCA40A}" destId="{2C8DEFFF-361E-4ABF-98E1-7F6205C9693C}" srcOrd="2" destOrd="0" parTransId="{91C89F19-1A36-4ABC-88BF-4F8E781AF661}" sibTransId="{F293CA6F-3C1B-4469-8D6C-DF425C580941}"/>
    <dgm:cxn modelId="{87FF9669-CBAC-4AFA-BF03-4B0C3B61F4E4}" type="presOf" srcId="{19E0DF34-83C8-478B-B227-9540EA23D55C}" destId="{0DABE514-93EC-44FC-99CE-EA61431484B1}" srcOrd="0" destOrd="0" presId="urn:microsoft.com/office/officeart/2017/3/layout/DropPinTimeline"/>
    <dgm:cxn modelId="{07D4D270-3B5C-4A45-8A02-3926EA15C8FA}" srcId="{4771F372-ED63-4DEC-9489-8C0DCFBCA40A}" destId="{12ED5165-6BF6-4FD9-A09D-37D2FD59CDE9}" srcOrd="3" destOrd="0" parTransId="{3989DA87-283F-45E8-B78D-59416CA2AF7C}" sibTransId="{7697D201-2BA5-416A-A097-5DC5B49E7688}"/>
    <dgm:cxn modelId="{CE1E1F94-53DC-4FDD-B00F-5AACBFDF7523}" srcId="{2B625D06-EC35-4586-ABE3-5DB86C73541D}" destId="{0139CBB4-64BE-446B-95B5-F2C5ADE279AC}" srcOrd="0" destOrd="0" parTransId="{39F1AAF9-5306-4214-997C-2907F919D044}" sibTransId="{C94CCA7B-0788-4F69-8107-DCC4B7099C98}"/>
    <dgm:cxn modelId="{59A7FBA7-143D-4C75-9EF5-8115348BE36F}" type="presOf" srcId="{5B6F4033-A61D-442C-8CE9-71942459DA0B}" destId="{B91453FE-A1C1-4330-8FEF-ADF2BB827314}" srcOrd="0" destOrd="0" presId="urn:microsoft.com/office/officeart/2017/3/layout/DropPinTimeline"/>
    <dgm:cxn modelId="{C6E005CC-A50B-4220-B438-7BD2D6339803}" srcId="{4771F372-ED63-4DEC-9489-8C0DCFBCA40A}" destId="{19E0DF34-83C8-478B-B227-9540EA23D55C}" srcOrd="0" destOrd="0" parTransId="{0C337085-2C76-4D38-B558-A4CF12523CEC}" sibTransId="{D9DACE17-CBF1-4834-9765-9641481AB69A}"/>
    <dgm:cxn modelId="{AF4936D9-4514-4253-866F-BFCB3354FBAC}" type="presOf" srcId="{4771F372-ED63-4DEC-9489-8C0DCFBCA40A}" destId="{1CFB0CF7-C252-48BB-ADF2-CFE4448A0DBD}" srcOrd="0" destOrd="0" presId="urn:microsoft.com/office/officeart/2017/3/layout/DropPinTimeline"/>
    <dgm:cxn modelId="{6FDA50DA-4674-4868-9308-7755AF55EADE}" type="presOf" srcId="{0139CBB4-64BE-446B-95B5-F2C5ADE279AC}" destId="{39F63C61-A901-43D3-B27F-1D8BE3829050}" srcOrd="0" destOrd="0" presId="urn:microsoft.com/office/officeart/2017/3/layout/DropPinTimeline"/>
    <dgm:cxn modelId="{47433CEB-E0AB-4E91-B483-793A3CDCB238}" type="presOf" srcId="{BB2AE54B-2997-4E70-A60E-9B7D54CEB468}" destId="{413B487F-EE22-405F-921C-D7100A8A52F7}" srcOrd="0" destOrd="0" presId="urn:microsoft.com/office/officeart/2017/3/layout/DropPinTimeline"/>
    <dgm:cxn modelId="{95ACBCEF-149A-4BEB-A55D-C291565AB0EF}" type="presOf" srcId="{12ED5165-6BF6-4FD9-A09D-37D2FD59CDE9}" destId="{17AA5DC8-AE0F-4C8F-A3B5-3B3C3B6BB431}" srcOrd="0" destOrd="0" presId="urn:microsoft.com/office/officeart/2017/3/layout/DropPinTimeline"/>
    <dgm:cxn modelId="{BC4D4FF4-EEEF-47FE-B700-51F3344F4F1C}" srcId="{2C8DEFFF-361E-4ABF-98E1-7F6205C9693C}" destId="{5F4035A6-3A99-477E-BE3C-35529AEC553A}" srcOrd="0" destOrd="0" parTransId="{0F713F99-49FD-4D78-BE54-D82CE3A0A066}" sibTransId="{2A2DE7A3-BCF3-4365-B9A0-CD8942B8491F}"/>
    <dgm:cxn modelId="{C4C23CC5-4247-4560-A0DD-BF268520C157}" type="presParOf" srcId="{1CFB0CF7-C252-48BB-ADF2-CFE4448A0DBD}" destId="{6BF80720-E1B7-48B5-91FD-889EA0BFEDB8}" srcOrd="0" destOrd="0" presId="urn:microsoft.com/office/officeart/2017/3/layout/DropPinTimeline"/>
    <dgm:cxn modelId="{8C8CA77B-75B5-4809-BB3C-D92D0B629096}" type="presParOf" srcId="{1CFB0CF7-C252-48BB-ADF2-CFE4448A0DBD}" destId="{5D9D95F1-195B-4ACC-8F79-D8C1461E1A3D}" srcOrd="1" destOrd="0" presId="urn:microsoft.com/office/officeart/2017/3/layout/DropPinTimeline"/>
    <dgm:cxn modelId="{35209835-8B7F-4B79-A333-4E97D1CEB091}" type="presParOf" srcId="{5D9D95F1-195B-4ACC-8F79-D8C1461E1A3D}" destId="{E3A109B2-AAE2-4141-AD8C-B3C1F9948A32}" srcOrd="0" destOrd="0" presId="urn:microsoft.com/office/officeart/2017/3/layout/DropPinTimeline"/>
    <dgm:cxn modelId="{482B0E23-AA32-4D3E-B722-87578BA10D01}" type="presParOf" srcId="{E3A109B2-AAE2-4141-AD8C-B3C1F9948A32}" destId="{BF9E3024-0D8E-4EA1-A8CE-11CB2093BB67}" srcOrd="0" destOrd="0" presId="urn:microsoft.com/office/officeart/2017/3/layout/DropPinTimeline"/>
    <dgm:cxn modelId="{D916BBCF-F334-4C0A-AA44-EBBFBA2B64D6}" type="presParOf" srcId="{E3A109B2-AAE2-4141-AD8C-B3C1F9948A32}" destId="{5AA8C183-B1A9-4887-A58D-FBC0F81124C8}" srcOrd="1" destOrd="0" presId="urn:microsoft.com/office/officeart/2017/3/layout/DropPinTimeline"/>
    <dgm:cxn modelId="{AA31C8E9-90B2-446F-A9FE-4B16FCADFDFA}" type="presParOf" srcId="{5AA8C183-B1A9-4887-A58D-FBC0F81124C8}" destId="{05FA8D5C-694B-441D-BCC0-6D7B3AF1C336}" srcOrd="0" destOrd="0" presId="urn:microsoft.com/office/officeart/2017/3/layout/DropPinTimeline"/>
    <dgm:cxn modelId="{85D16F89-45AA-47ED-BF23-ADF6E67ED399}" type="presParOf" srcId="{5AA8C183-B1A9-4887-A58D-FBC0F81124C8}" destId="{78847B52-7053-406E-A9ED-D458D04CC25C}" srcOrd="1" destOrd="0" presId="urn:microsoft.com/office/officeart/2017/3/layout/DropPinTimeline"/>
    <dgm:cxn modelId="{878AB90D-4F2A-44AA-AAF9-F9124473BD74}" type="presParOf" srcId="{E3A109B2-AAE2-4141-AD8C-B3C1F9948A32}" destId="{413B487F-EE22-405F-921C-D7100A8A52F7}" srcOrd="2" destOrd="0" presId="urn:microsoft.com/office/officeart/2017/3/layout/DropPinTimeline"/>
    <dgm:cxn modelId="{2ABAFCF0-FE12-4873-BC97-A4FC035F1C61}" type="presParOf" srcId="{E3A109B2-AAE2-4141-AD8C-B3C1F9948A32}" destId="{0DABE514-93EC-44FC-99CE-EA61431484B1}" srcOrd="3" destOrd="0" presId="urn:microsoft.com/office/officeart/2017/3/layout/DropPinTimeline"/>
    <dgm:cxn modelId="{72C34601-5F25-4DDF-91C5-1C78CF82658A}" type="presParOf" srcId="{E3A109B2-AAE2-4141-AD8C-B3C1F9948A32}" destId="{98A99834-D239-4DEB-BA2D-CDF999ECE209}" srcOrd="4" destOrd="0" presId="urn:microsoft.com/office/officeart/2017/3/layout/DropPinTimeline"/>
    <dgm:cxn modelId="{4BB06C41-9B55-41FD-85F2-30C27FE4A3D6}" type="presParOf" srcId="{E3A109B2-AAE2-4141-AD8C-B3C1F9948A32}" destId="{C1AEBB69-CE4F-4344-8010-9C0E7FC9BBFD}" srcOrd="5" destOrd="0" presId="urn:microsoft.com/office/officeart/2017/3/layout/DropPinTimeline"/>
    <dgm:cxn modelId="{EA0777AA-3E78-4203-AC30-DBB4DF7A5264}" type="presParOf" srcId="{5D9D95F1-195B-4ACC-8F79-D8C1461E1A3D}" destId="{6C442D2C-4A4A-4431-B0C5-5CBD641DFFCE}" srcOrd="1" destOrd="0" presId="urn:microsoft.com/office/officeart/2017/3/layout/DropPinTimeline"/>
    <dgm:cxn modelId="{70EF01E9-6617-4834-B4B2-80CBAF5DDD71}" type="presParOf" srcId="{5D9D95F1-195B-4ACC-8F79-D8C1461E1A3D}" destId="{5BC099EE-414D-4652-A459-A5BC0A4A7C99}" srcOrd="2" destOrd="0" presId="urn:microsoft.com/office/officeart/2017/3/layout/DropPinTimeline"/>
    <dgm:cxn modelId="{E5952C24-EA04-4DD1-B3A9-CC318291A8B7}" type="presParOf" srcId="{5BC099EE-414D-4652-A459-A5BC0A4A7C99}" destId="{B2839A49-2A91-4508-BC01-CFAC7B8F22E3}" srcOrd="0" destOrd="0" presId="urn:microsoft.com/office/officeart/2017/3/layout/DropPinTimeline"/>
    <dgm:cxn modelId="{79C64410-A8C8-43D4-B27A-03469F0E63BB}" type="presParOf" srcId="{5BC099EE-414D-4652-A459-A5BC0A4A7C99}" destId="{150B6A9A-9D04-4CF3-931A-174BE4EE05A3}" srcOrd="1" destOrd="0" presId="urn:microsoft.com/office/officeart/2017/3/layout/DropPinTimeline"/>
    <dgm:cxn modelId="{1CD09A8C-2AA8-40D2-8139-1B0116633FB9}" type="presParOf" srcId="{150B6A9A-9D04-4CF3-931A-174BE4EE05A3}" destId="{7CB507CC-814A-4481-85AE-1652AB23026D}" srcOrd="0" destOrd="0" presId="urn:microsoft.com/office/officeart/2017/3/layout/DropPinTimeline"/>
    <dgm:cxn modelId="{653A3940-262F-49AC-8109-D5231FC9E537}" type="presParOf" srcId="{150B6A9A-9D04-4CF3-931A-174BE4EE05A3}" destId="{D483ECFC-A6B2-4600-8BDD-FED1396DE679}" srcOrd="1" destOrd="0" presId="urn:microsoft.com/office/officeart/2017/3/layout/DropPinTimeline"/>
    <dgm:cxn modelId="{A5F3E037-71F2-42C3-96E1-2EB8494ECB0E}" type="presParOf" srcId="{5BC099EE-414D-4652-A459-A5BC0A4A7C99}" destId="{39F63C61-A901-43D3-B27F-1D8BE3829050}" srcOrd="2" destOrd="0" presId="urn:microsoft.com/office/officeart/2017/3/layout/DropPinTimeline"/>
    <dgm:cxn modelId="{9EF0340C-896F-44E2-94FA-C862A19FD70A}" type="presParOf" srcId="{5BC099EE-414D-4652-A459-A5BC0A4A7C99}" destId="{5A06A954-B554-4EB3-9E0E-5E0A07940DE2}" srcOrd="3" destOrd="0" presId="urn:microsoft.com/office/officeart/2017/3/layout/DropPinTimeline"/>
    <dgm:cxn modelId="{06B6919C-6C3F-4737-A314-B387B109CFF8}" type="presParOf" srcId="{5BC099EE-414D-4652-A459-A5BC0A4A7C99}" destId="{C2132F4E-8BB6-4D7E-A7A6-E986C8E6093E}" srcOrd="4" destOrd="0" presId="urn:microsoft.com/office/officeart/2017/3/layout/DropPinTimeline"/>
    <dgm:cxn modelId="{C4C43C60-5DD5-42AA-96E0-DADF5C567F3B}" type="presParOf" srcId="{5BC099EE-414D-4652-A459-A5BC0A4A7C99}" destId="{8153FE81-0B3A-41B2-9A7F-A032247B74B7}" srcOrd="5" destOrd="0" presId="urn:microsoft.com/office/officeart/2017/3/layout/DropPinTimeline"/>
    <dgm:cxn modelId="{8FA8EEA6-7199-4443-8305-128B6AA0DEAF}" type="presParOf" srcId="{5D9D95F1-195B-4ACC-8F79-D8C1461E1A3D}" destId="{42C2E3E6-6153-46C6-8D8F-1211CAB3E0DC}" srcOrd="3" destOrd="0" presId="urn:microsoft.com/office/officeart/2017/3/layout/DropPinTimeline"/>
    <dgm:cxn modelId="{3024790F-3942-4DE4-AE54-978C42C17B57}" type="presParOf" srcId="{5D9D95F1-195B-4ACC-8F79-D8C1461E1A3D}" destId="{145940EA-422A-4B65-948A-8A47771A9732}" srcOrd="4" destOrd="0" presId="urn:microsoft.com/office/officeart/2017/3/layout/DropPinTimeline"/>
    <dgm:cxn modelId="{AF8165A3-FA4A-41B1-8D15-B046C4576F76}" type="presParOf" srcId="{145940EA-422A-4B65-948A-8A47771A9732}" destId="{5D7CCABE-209F-42AA-B87F-FF741990CD5A}" srcOrd="0" destOrd="0" presId="urn:microsoft.com/office/officeart/2017/3/layout/DropPinTimeline"/>
    <dgm:cxn modelId="{A2CDE322-0355-408E-8072-1C7A4D1614DF}" type="presParOf" srcId="{145940EA-422A-4B65-948A-8A47771A9732}" destId="{AC375FEF-50D7-48CA-8DB5-5B04F0D75E1D}" srcOrd="1" destOrd="0" presId="urn:microsoft.com/office/officeart/2017/3/layout/DropPinTimeline"/>
    <dgm:cxn modelId="{B9D80D25-BFA8-4E8A-AEFC-132D1153E89F}" type="presParOf" srcId="{AC375FEF-50D7-48CA-8DB5-5B04F0D75E1D}" destId="{3A4FE417-3B9A-4AD0-9F52-A4FC0A9A6D68}" srcOrd="0" destOrd="0" presId="urn:microsoft.com/office/officeart/2017/3/layout/DropPinTimeline"/>
    <dgm:cxn modelId="{5BE0F731-EA58-49A7-ABDA-33144F61355E}" type="presParOf" srcId="{AC375FEF-50D7-48CA-8DB5-5B04F0D75E1D}" destId="{9927F473-3E6B-488C-8080-FB87AED166DC}" srcOrd="1" destOrd="0" presId="urn:microsoft.com/office/officeart/2017/3/layout/DropPinTimeline"/>
    <dgm:cxn modelId="{C4250749-FAD2-49D0-BD56-A2C00361A6B1}" type="presParOf" srcId="{145940EA-422A-4B65-948A-8A47771A9732}" destId="{0A9B3B2D-3F3F-4EFF-912D-4E502DFE07B0}" srcOrd="2" destOrd="0" presId="urn:microsoft.com/office/officeart/2017/3/layout/DropPinTimeline"/>
    <dgm:cxn modelId="{BD5962E1-A536-4E56-8520-F0C670B23E6F}" type="presParOf" srcId="{145940EA-422A-4B65-948A-8A47771A9732}" destId="{A3D6FBA5-FBCB-4838-8E02-40E58498C509}" srcOrd="3" destOrd="0" presId="urn:microsoft.com/office/officeart/2017/3/layout/DropPinTimeline"/>
    <dgm:cxn modelId="{E45953B4-AA97-4EF1-BEDF-FC5D161FEAB2}" type="presParOf" srcId="{145940EA-422A-4B65-948A-8A47771A9732}" destId="{AAAC8803-129F-41DD-BD87-40305456F7B1}" srcOrd="4" destOrd="0" presId="urn:microsoft.com/office/officeart/2017/3/layout/DropPinTimeline"/>
    <dgm:cxn modelId="{8A9AEC94-BE47-4566-846D-5A44CBA005C1}" type="presParOf" srcId="{145940EA-422A-4B65-948A-8A47771A9732}" destId="{EC9ED3DF-B2E8-4351-9F9C-DB5D7F724BA9}" srcOrd="5" destOrd="0" presId="urn:microsoft.com/office/officeart/2017/3/layout/DropPinTimeline"/>
    <dgm:cxn modelId="{7D3D3228-A8C1-406B-8A42-C596D3CDE172}" type="presParOf" srcId="{5D9D95F1-195B-4ACC-8F79-D8C1461E1A3D}" destId="{36CB605F-29C1-4E2E-A8F4-568ABB5D9C65}" srcOrd="5" destOrd="0" presId="urn:microsoft.com/office/officeart/2017/3/layout/DropPinTimeline"/>
    <dgm:cxn modelId="{0207DDDE-8C3D-4724-9E08-42590943E914}" type="presParOf" srcId="{5D9D95F1-195B-4ACC-8F79-D8C1461E1A3D}" destId="{F0A84A9E-1ECA-4F83-86F3-BC64DA1289DE}" srcOrd="6" destOrd="0" presId="urn:microsoft.com/office/officeart/2017/3/layout/DropPinTimeline"/>
    <dgm:cxn modelId="{26F382EA-1D3E-4026-B379-0112E46ED625}" type="presParOf" srcId="{F0A84A9E-1ECA-4F83-86F3-BC64DA1289DE}" destId="{42E37EDB-5B73-4690-BB97-CF843BE965A7}" srcOrd="0" destOrd="0" presId="urn:microsoft.com/office/officeart/2017/3/layout/DropPinTimeline"/>
    <dgm:cxn modelId="{CEE5287A-3EBF-4D02-B5F7-7F859B256CB8}" type="presParOf" srcId="{F0A84A9E-1ECA-4F83-86F3-BC64DA1289DE}" destId="{B8E79EA2-89F6-428B-BE1A-55DF4148918E}" srcOrd="1" destOrd="0" presId="urn:microsoft.com/office/officeart/2017/3/layout/DropPinTimeline"/>
    <dgm:cxn modelId="{BBD17BE6-7DB3-4B1B-AC6E-53999627F59D}" type="presParOf" srcId="{B8E79EA2-89F6-428B-BE1A-55DF4148918E}" destId="{6E97755E-73B5-4C33-AC91-42BDC7D33290}" srcOrd="0" destOrd="0" presId="urn:microsoft.com/office/officeart/2017/3/layout/DropPinTimeline"/>
    <dgm:cxn modelId="{7E1B8BED-3579-4F7E-BC0D-943CCBF6A846}" type="presParOf" srcId="{B8E79EA2-89F6-428B-BE1A-55DF4148918E}" destId="{5E72D3EC-3B98-4165-8F35-77B6CD2331EF}" srcOrd="1" destOrd="0" presId="urn:microsoft.com/office/officeart/2017/3/layout/DropPinTimeline"/>
    <dgm:cxn modelId="{274A0173-EBFD-4643-885A-4C97899B602C}" type="presParOf" srcId="{F0A84A9E-1ECA-4F83-86F3-BC64DA1289DE}" destId="{B91453FE-A1C1-4330-8FEF-ADF2BB827314}" srcOrd="2" destOrd="0" presId="urn:microsoft.com/office/officeart/2017/3/layout/DropPinTimeline"/>
    <dgm:cxn modelId="{6FAEAFF8-AE98-4EAB-A69A-7AD979D9855D}" type="presParOf" srcId="{F0A84A9E-1ECA-4F83-86F3-BC64DA1289DE}" destId="{17AA5DC8-AE0F-4C8F-A3B5-3B3C3B6BB431}" srcOrd="3" destOrd="0" presId="urn:microsoft.com/office/officeart/2017/3/layout/DropPinTimeline"/>
    <dgm:cxn modelId="{34DC7690-FC33-4AC4-8038-40B18A4028F9}" type="presParOf" srcId="{F0A84A9E-1ECA-4F83-86F3-BC64DA1289DE}" destId="{296F6A62-750F-423C-B7DF-9AE9AD8E5553}" srcOrd="4" destOrd="0" presId="urn:microsoft.com/office/officeart/2017/3/layout/DropPinTimeline"/>
    <dgm:cxn modelId="{8EFB46DB-27CC-4106-B953-4A2C945434CE}" type="presParOf" srcId="{F0A84A9E-1ECA-4F83-86F3-BC64DA1289DE}" destId="{DB54512C-D0E8-49EB-B968-4E29B05E7842}"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259D62-E16E-46F1-A64F-159E29DE7E50}"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F735B36-DA36-4E19-8ED1-7136A7F8A14E}">
      <dgm:prSet/>
      <dgm:spPr/>
      <dgm:t>
        <a:bodyPr/>
        <a:lstStyle/>
        <a:p>
          <a:r>
            <a:rPr lang="en-GB" dirty="0"/>
            <a:t>The researcher is wholly aware of and respects participants rights to confidentiality and will handle any data in an ethical and legally appropriate manner in line with the following:</a:t>
          </a:r>
        </a:p>
        <a:p>
          <a:r>
            <a:rPr lang="en-GB" dirty="0"/>
            <a:t>GDPR Requirements, (2018) and Data Protection Act, (2018)</a:t>
          </a:r>
        </a:p>
        <a:p>
          <a:r>
            <a:rPr lang="en-GB" dirty="0"/>
            <a:t>UWTSD Research Ethics and Integrity Code of Practice, (2018)</a:t>
          </a:r>
        </a:p>
        <a:p>
          <a:r>
            <a:rPr lang="en-GB" dirty="0"/>
            <a:t>UWTSD Research Data Management Policy (2017-2020)</a:t>
          </a:r>
        </a:p>
        <a:p>
          <a:endParaRPr lang="en-GB" dirty="0"/>
        </a:p>
      </dgm:t>
    </dgm:pt>
    <dgm:pt modelId="{0610029C-4F16-4FD8-9741-B5AAB842B4F4}" type="parTrans" cxnId="{9C9E78DC-D1EC-4472-BB8B-A07DD3930323}">
      <dgm:prSet/>
      <dgm:spPr/>
      <dgm:t>
        <a:bodyPr/>
        <a:lstStyle/>
        <a:p>
          <a:endParaRPr lang="en-US"/>
        </a:p>
      </dgm:t>
    </dgm:pt>
    <dgm:pt modelId="{A20C808B-949D-4BF8-88E2-5EDDEC44A66C}" type="sibTrans" cxnId="{9C9E78DC-D1EC-4472-BB8B-A07DD3930323}">
      <dgm:prSet/>
      <dgm:spPr/>
      <dgm:t>
        <a:bodyPr/>
        <a:lstStyle/>
        <a:p>
          <a:endParaRPr lang="en-US"/>
        </a:p>
      </dgm:t>
    </dgm:pt>
    <dgm:pt modelId="{29F633C3-C2AA-45CD-8D9C-4DC28130487A}">
      <dgm:prSet/>
      <dgm:spPr/>
      <dgm:t>
        <a:bodyPr/>
        <a:lstStyle/>
        <a:p>
          <a:r>
            <a:rPr lang="en-GB" dirty="0"/>
            <a:t>The focus group will take place on a digital platform such as zoom or Microsoft Teams . Participants will be made aware of the importance of maintaining confidentiality. </a:t>
          </a:r>
        </a:p>
      </dgm:t>
    </dgm:pt>
    <dgm:pt modelId="{C0031923-431C-4522-941E-6EC15EC2C55F}" type="parTrans" cxnId="{FFF9580D-6696-4D7F-BCAF-67F5C395A77E}">
      <dgm:prSet/>
      <dgm:spPr/>
      <dgm:t>
        <a:bodyPr/>
        <a:lstStyle/>
        <a:p>
          <a:endParaRPr lang="en-US"/>
        </a:p>
      </dgm:t>
    </dgm:pt>
    <dgm:pt modelId="{EAE9AC52-D202-483F-BB28-D610723EA8E8}" type="sibTrans" cxnId="{FFF9580D-6696-4D7F-BCAF-67F5C395A77E}">
      <dgm:prSet/>
      <dgm:spPr/>
      <dgm:t>
        <a:bodyPr/>
        <a:lstStyle/>
        <a:p>
          <a:endParaRPr lang="en-US"/>
        </a:p>
      </dgm:t>
    </dgm:pt>
    <dgm:pt modelId="{72B2E460-D1BF-4047-9F21-A550F35F632F}">
      <dgm:prSet/>
      <dgm:spPr/>
      <dgm:t>
        <a:bodyPr/>
        <a:lstStyle/>
        <a:p>
          <a:r>
            <a:rPr lang="en-GB"/>
            <a:t>The researcher will explain to participants that the group will be able to see and hear each other and that it will not be possible to stay completely anonymous, however, partial anonymity is possible by the sole use of first names or a pseudonym. </a:t>
          </a:r>
        </a:p>
      </dgm:t>
    </dgm:pt>
    <dgm:pt modelId="{C465710C-F8DB-4F80-BE1B-85416D1A7908}" type="parTrans" cxnId="{0B3BA1BF-C413-4C9F-854B-3F0910FE256F}">
      <dgm:prSet/>
      <dgm:spPr/>
      <dgm:t>
        <a:bodyPr/>
        <a:lstStyle/>
        <a:p>
          <a:endParaRPr lang="en-US"/>
        </a:p>
      </dgm:t>
    </dgm:pt>
    <dgm:pt modelId="{639FA110-E21B-4AB4-B654-ABA1FB8DD4DE}" type="sibTrans" cxnId="{0B3BA1BF-C413-4C9F-854B-3F0910FE256F}">
      <dgm:prSet/>
      <dgm:spPr/>
      <dgm:t>
        <a:bodyPr/>
        <a:lstStyle/>
        <a:p>
          <a:endParaRPr lang="en-US"/>
        </a:p>
      </dgm:t>
    </dgm:pt>
    <dgm:pt modelId="{826470D5-99DB-4F3F-8D20-9A253E767170}">
      <dgm:prSet/>
      <dgm:spPr/>
      <dgm:t>
        <a:bodyPr/>
        <a:lstStyle/>
        <a:p>
          <a:r>
            <a:rPr lang="en-GB"/>
            <a:t>Participants will be advised that there will be a recording of the focus group session as this will be required for transcription, which is one of the researcher's data sources for the study. By transferring the recording to a password protected file on the researcher’s lone use, password protected computer, the data will be kept safe until no longer required, [at the end of the research period], when it will be ethically destroyed. </a:t>
          </a:r>
        </a:p>
      </dgm:t>
    </dgm:pt>
    <dgm:pt modelId="{1BBF67A9-3EE0-498B-AB7D-807044175DB5}" type="parTrans" cxnId="{C782FC00-57F4-47AE-9756-AF50EB7BA6ED}">
      <dgm:prSet/>
      <dgm:spPr/>
      <dgm:t>
        <a:bodyPr/>
        <a:lstStyle/>
        <a:p>
          <a:endParaRPr lang="en-US"/>
        </a:p>
      </dgm:t>
    </dgm:pt>
    <dgm:pt modelId="{5B1C8619-E728-4D54-A46E-B7F1BE860458}" type="sibTrans" cxnId="{C782FC00-57F4-47AE-9756-AF50EB7BA6ED}">
      <dgm:prSet/>
      <dgm:spPr/>
      <dgm:t>
        <a:bodyPr/>
        <a:lstStyle/>
        <a:p>
          <a:endParaRPr lang="en-US"/>
        </a:p>
      </dgm:t>
    </dgm:pt>
    <dgm:pt modelId="{8E4283E3-57D9-43EE-83E0-CD43CF22BEF1}">
      <dgm:prSet/>
      <dgm:spPr/>
      <dgm:t>
        <a:bodyPr/>
        <a:lstStyle/>
        <a:p>
          <a:r>
            <a:rPr lang="en-GB"/>
            <a:t>Participant disclosure is not discouraged however, participants must understand that any disclosure or their words may be quoted in the research as dissertation or published work. </a:t>
          </a:r>
        </a:p>
      </dgm:t>
    </dgm:pt>
    <dgm:pt modelId="{2C5DDD81-B66F-47DD-8F12-6EB07CB204FB}" type="parTrans" cxnId="{6C68E73E-B371-4830-A356-CA0E5BDF0DA9}">
      <dgm:prSet/>
      <dgm:spPr/>
      <dgm:t>
        <a:bodyPr/>
        <a:lstStyle/>
        <a:p>
          <a:endParaRPr lang="en-US"/>
        </a:p>
      </dgm:t>
    </dgm:pt>
    <dgm:pt modelId="{8FE1CE4C-8747-4500-9B99-0147BCDF1115}" type="sibTrans" cxnId="{6C68E73E-B371-4830-A356-CA0E5BDF0DA9}">
      <dgm:prSet/>
      <dgm:spPr/>
      <dgm:t>
        <a:bodyPr/>
        <a:lstStyle/>
        <a:p>
          <a:endParaRPr lang="en-US"/>
        </a:p>
      </dgm:t>
    </dgm:pt>
    <dgm:pt modelId="{E620AE9F-9D6E-4CA6-AA92-EE545A837E9E}">
      <dgm:prSet/>
      <dgm:spPr/>
      <dgm:t>
        <a:bodyPr/>
        <a:lstStyle/>
        <a:p>
          <a:r>
            <a:rPr lang="en-GB"/>
            <a:t>Participants will be informed regarding how any data about them will be stored, for how long and that it will then be sensitively destroyed. </a:t>
          </a:r>
        </a:p>
      </dgm:t>
    </dgm:pt>
    <dgm:pt modelId="{F9699089-9919-4C80-8797-CD682E7B085F}" type="parTrans" cxnId="{B4B230B1-0E9F-4595-8B2E-0D8FF5E3FA16}">
      <dgm:prSet/>
      <dgm:spPr/>
      <dgm:t>
        <a:bodyPr/>
        <a:lstStyle/>
        <a:p>
          <a:endParaRPr lang="en-US"/>
        </a:p>
      </dgm:t>
    </dgm:pt>
    <dgm:pt modelId="{EED94596-50C0-4245-ACC8-4FB881B790D6}" type="sibTrans" cxnId="{B4B230B1-0E9F-4595-8B2E-0D8FF5E3FA16}">
      <dgm:prSet/>
      <dgm:spPr/>
      <dgm:t>
        <a:bodyPr/>
        <a:lstStyle/>
        <a:p>
          <a:endParaRPr lang="en-US"/>
        </a:p>
      </dgm:t>
    </dgm:pt>
    <dgm:pt modelId="{1B576DEA-DA04-46ED-A829-235747CDE3AB}" type="pres">
      <dgm:prSet presAssocID="{FC259D62-E16E-46F1-A64F-159E29DE7E50}" presName="diagram" presStyleCnt="0">
        <dgm:presLayoutVars>
          <dgm:dir/>
          <dgm:resizeHandles val="exact"/>
        </dgm:presLayoutVars>
      </dgm:prSet>
      <dgm:spPr/>
    </dgm:pt>
    <dgm:pt modelId="{A596C12B-BC19-4DE8-863A-B19300ECA21B}" type="pres">
      <dgm:prSet presAssocID="{9F735B36-DA36-4E19-8ED1-7136A7F8A14E}" presName="node" presStyleLbl="node1" presStyleIdx="0" presStyleCnt="6">
        <dgm:presLayoutVars>
          <dgm:bulletEnabled val="1"/>
        </dgm:presLayoutVars>
      </dgm:prSet>
      <dgm:spPr/>
    </dgm:pt>
    <dgm:pt modelId="{EDCC61A6-DF32-4969-8EEB-18F674DAF820}" type="pres">
      <dgm:prSet presAssocID="{A20C808B-949D-4BF8-88E2-5EDDEC44A66C}" presName="sibTrans" presStyleCnt="0"/>
      <dgm:spPr/>
    </dgm:pt>
    <dgm:pt modelId="{01C082F9-A9D8-408E-9AF7-74801DD427CD}" type="pres">
      <dgm:prSet presAssocID="{29F633C3-C2AA-45CD-8D9C-4DC28130487A}" presName="node" presStyleLbl="node1" presStyleIdx="1" presStyleCnt="6" custLinFactNeighborY="-5739">
        <dgm:presLayoutVars>
          <dgm:bulletEnabled val="1"/>
        </dgm:presLayoutVars>
      </dgm:prSet>
      <dgm:spPr/>
    </dgm:pt>
    <dgm:pt modelId="{D4F15C29-69C1-4289-A9DF-6253F09AD509}" type="pres">
      <dgm:prSet presAssocID="{EAE9AC52-D202-483F-BB28-D610723EA8E8}" presName="sibTrans" presStyleCnt="0"/>
      <dgm:spPr/>
    </dgm:pt>
    <dgm:pt modelId="{713A479C-BD87-43B4-93BC-4380B61A3741}" type="pres">
      <dgm:prSet presAssocID="{72B2E460-D1BF-4047-9F21-A550F35F632F}" presName="node" presStyleLbl="node1" presStyleIdx="2" presStyleCnt="6">
        <dgm:presLayoutVars>
          <dgm:bulletEnabled val="1"/>
        </dgm:presLayoutVars>
      </dgm:prSet>
      <dgm:spPr/>
    </dgm:pt>
    <dgm:pt modelId="{8BF4567A-48A6-4EB6-B94C-ECF3F41F5C47}" type="pres">
      <dgm:prSet presAssocID="{639FA110-E21B-4AB4-B654-ABA1FB8DD4DE}" presName="sibTrans" presStyleCnt="0"/>
      <dgm:spPr/>
    </dgm:pt>
    <dgm:pt modelId="{E19F786A-9703-451B-BE09-2B88CD01F498}" type="pres">
      <dgm:prSet presAssocID="{826470D5-99DB-4F3F-8D20-9A253E767170}" presName="node" presStyleLbl="node1" presStyleIdx="3" presStyleCnt="6">
        <dgm:presLayoutVars>
          <dgm:bulletEnabled val="1"/>
        </dgm:presLayoutVars>
      </dgm:prSet>
      <dgm:spPr/>
    </dgm:pt>
    <dgm:pt modelId="{68DB4C0D-5D4F-4915-92A0-2663640B436F}" type="pres">
      <dgm:prSet presAssocID="{5B1C8619-E728-4D54-A46E-B7F1BE860458}" presName="sibTrans" presStyleCnt="0"/>
      <dgm:spPr/>
    </dgm:pt>
    <dgm:pt modelId="{8B185767-477B-48C4-963A-3AD5362E30AD}" type="pres">
      <dgm:prSet presAssocID="{8E4283E3-57D9-43EE-83E0-CD43CF22BEF1}" presName="node" presStyleLbl="node1" presStyleIdx="4" presStyleCnt="6">
        <dgm:presLayoutVars>
          <dgm:bulletEnabled val="1"/>
        </dgm:presLayoutVars>
      </dgm:prSet>
      <dgm:spPr/>
    </dgm:pt>
    <dgm:pt modelId="{74D2E693-BF8D-44BC-B384-29DADF36167A}" type="pres">
      <dgm:prSet presAssocID="{8FE1CE4C-8747-4500-9B99-0147BCDF1115}" presName="sibTrans" presStyleCnt="0"/>
      <dgm:spPr/>
    </dgm:pt>
    <dgm:pt modelId="{E18FEB76-FD45-4673-A294-EE836D7924ED}" type="pres">
      <dgm:prSet presAssocID="{E620AE9F-9D6E-4CA6-AA92-EE545A837E9E}" presName="node" presStyleLbl="node1" presStyleIdx="5" presStyleCnt="6">
        <dgm:presLayoutVars>
          <dgm:bulletEnabled val="1"/>
        </dgm:presLayoutVars>
      </dgm:prSet>
      <dgm:spPr/>
    </dgm:pt>
  </dgm:ptLst>
  <dgm:cxnLst>
    <dgm:cxn modelId="{C782FC00-57F4-47AE-9756-AF50EB7BA6ED}" srcId="{FC259D62-E16E-46F1-A64F-159E29DE7E50}" destId="{826470D5-99DB-4F3F-8D20-9A253E767170}" srcOrd="3" destOrd="0" parTransId="{1BBF67A9-3EE0-498B-AB7D-807044175DB5}" sibTransId="{5B1C8619-E728-4D54-A46E-B7F1BE860458}"/>
    <dgm:cxn modelId="{47777F06-0F1A-4677-9861-0F6E06A303AC}" type="presOf" srcId="{72B2E460-D1BF-4047-9F21-A550F35F632F}" destId="{713A479C-BD87-43B4-93BC-4380B61A3741}" srcOrd="0" destOrd="0" presId="urn:microsoft.com/office/officeart/2005/8/layout/default"/>
    <dgm:cxn modelId="{FFF9580D-6696-4D7F-BCAF-67F5C395A77E}" srcId="{FC259D62-E16E-46F1-A64F-159E29DE7E50}" destId="{29F633C3-C2AA-45CD-8D9C-4DC28130487A}" srcOrd="1" destOrd="0" parTransId="{C0031923-431C-4522-941E-6EC15EC2C55F}" sibTransId="{EAE9AC52-D202-483F-BB28-D610723EA8E8}"/>
    <dgm:cxn modelId="{A1BBC238-9151-4EB1-806E-428F70674B88}" type="presOf" srcId="{FC259D62-E16E-46F1-A64F-159E29DE7E50}" destId="{1B576DEA-DA04-46ED-A829-235747CDE3AB}" srcOrd="0" destOrd="0" presId="urn:microsoft.com/office/officeart/2005/8/layout/default"/>
    <dgm:cxn modelId="{6C68E73E-B371-4830-A356-CA0E5BDF0DA9}" srcId="{FC259D62-E16E-46F1-A64F-159E29DE7E50}" destId="{8E4283E3-57D9-43EE-83E0-CD43CF22BEF1}" srcOrd="4" destOrd="0" parTransId="{2C5DDD81-B66F-47DD-8F12-6EB07CB204FB}" sibTransId="{8FE1CE4C-8747-4500-9B99-0147BCDF1115}"/>
    <dgm:cxn modelId="{3CE9E067-FBDC-4E5D-8923-24DAD6D7D344}" type="presOf" srcId="{E620AE9F-9D6E-4CA6-AA92-EE545A837E9E}" destId="{E18FEB76-FD45-4673-A294-EE836D7924ED}" srcOrd="0" destOrd="0" presId="urn:microsoft.com/office/officeart/2005/8/layout/default"/>
    <dgm:cxn modelId="{00347770-3A34-4F6A-A2B3-520AE0EBEF18}" type="presOf" srcId="{29F633C3-C2AA-45CD-8D9C-4DC28130487A}" destId="{01C082F9-A9D8-408E-9AF7-74801DD427CD}" srcOrd="0" destOrd="0" presId="urn:microsoft.com/office/officeart/2005/8/layout/default"/>
    <dgm:cxn modelId="{A911A177-D45F-4A2A-834B-71DD900A742C}" type="presOf" srcId="{8E4283E3-57D9-43EE-83E0-CD43CF22BEF1}" destId="{8B185767-477B-48C4-963A-3AD5362E30AD}" srcOrd="0" destOrd="0" presId="urn:microsoft.com/office/officeart/2005/8/layout/default"/>
    <dgm:cxn modelId="{D7FC6958-1AAA-4A81-87DB-C17A0E9ECD09}" type="presOf" srcId="{9F735B36-DA36-4E19-8ED1-7136A7F8A14E}" destId="{A596C12B-BC19-4DE8-863A-B19300ECA21B}" srcOrd="0" destOrd="0" presId="urn:microsoft.com/office/officeart/2005/8/layout/default"/>
    <dgm:cxn modelId="{88F1988E-1500-45D3-80DA-E8599F308BD7}" type="presOf" srcId="{826470D5-99DB-4F3F-8D20-9A253E767170}" destId="{E19F786A-9703-451B-BE09-2B88CD01F498}" srcOrd="0" destOrd="0" presId="urn:microsoft.com/office/officeart/2005/8/layout/default"/>
    <dgm:cxn modelId="{B4B230B1-0E9F-4595-8B2E-0D8FF5E3FA16}" srcId="{FC259D62-E16E-46F1-A64F-159E29DE7E50}" destId="{E620AE9F-9D6E-4CA6-AA92-EE545A837E9E}" srcOrd="5" destOrd="0" parTransId="{F9699089-9919-4C80-8797-CD682E7B085F}" sibTransId="{EED94596-50C0-4245-ACC8-4FB881B790D6}"/>
    <dgm:cxn modelId="{0B3BA1BF-C413-4C9F-854B-3F0910FE256F}" srcId="{FC259D62-E16E-46F1-A64F-159E29DE7E50}" destId="{72B2E460-D1BF-4047-9F21-A550F35F632F}" srcOrd="2" destOrd="0" parTransId="{C465710C-F8DB-4F80-BE1B-85416D1A7908}" sibTransId="{639FA110-E21B-4AB4-B654-ABA1FB8DD4DE}"/>
    <dgm:cxn modelId="{9C9E78DC-D1EC-4472-BB8B-A07DD3930323}" srcId="{FC259D62-E16E-46F1-A64F-159E29DE7E50}" destId="{9F735B36-DA36-4E19-8ED1-7136A7F8A14E}" srcOrd="0" destOrd="0" parTransId="{0610029C-4F16-4FD8-9741-B5AAB842B4F4}" sibTransId="{A20C808B-949D-4BF8-88E2-5EDDEC44A66C}"/>
    <dgm:cxn modelId="{237D4157-DA38-48A2-B1C5-C6ED73B23CCC}" type="presParOf" srcId="{1B576DEA-DA04-46ED-A829-235747CDE3AB}" destId="{A596C12B-BC19-4DE8-863A-B19300ECA21B}" srcOrd="0" destOrd="0" presId="urn:microsoft.com/office/officeart/2005/8/layout/default"/>
    <dgm:cxn modelId="{39999F3C-C915-4C37-8EB0-6920BA7A47B2}" type="presParOf" srcId="{1B576DEA-DA04-46ED-A829-235747CDE3AB}" destId="{EDCC61A6-DF32-4969-8EEB-18F674DAF820}" srcOrd="1" destOrd="0" presId="urn:microsoft.com/office/officeart/2005/8/layout/default"/>
    <dgm:cxn modelId="{5E8730B8-7703-4238-8BDA-CC2A979EE130}" type="presParOf" srcId="{1B576DEA-DA04-46ED-A829-235747CDE3AB}" destId="{01C082F9-A9D8-408E-9AF7-74801DD427CD}" srcOrd="2" destOrd="0" presId="urn:microsoft.com/office/officeart/2005/8/layout/default"/>
    <dgm:cxn modelId="{612B4ADD-C92C-40EA-9DBD-44577285DE0F}" type="presParOf" srcId="{1B576DEA-DA04-46ED-A829-235747CDE3AB}" destId="{D4F15C29-69C1-4289-A9DF-6253F09AD509}" srcOrd="3" destOrd="0" presId="urn:microsoft.com/office/officeart/2005/8/layout/default"/>
    <dgm:cxn modelId="{093F0A50-C699-4EA0-8B62-2E907A7E1546}" type="presParOf" srcId="{1B576DEA-DA04-46ED-A829-235747CDE3AB}" destId="{713A479C-BD87-43B4-93BC-4380B61A3741}" srcOrd="4" destOrd="0" presId="urn:microsoft.com/office/officeart/2005/8/layout/default"/>
    <dgm:cxn modelId="{4734D52B-9AB2-49B3-B103-DC2860B2448E}" type="presParOf" srcId="{1B576DEA-DA04-46ED-A829-235747CDE3AB}" destId="{8BF4567A-48A6-4EB6-B94C-ECF3F41F5C47}" srcOrd="5" destOrd="0" presId="urn:microsoft.com/office/officeart/2005/8/layout/default"/>
    <dgm:cxn modelId="{1169840F-652F-48F0-B9BF-0F6F170860E2}" type="presParOf" srcId="{1B576DEA-DA04-46ED-A829-235747CDE3AB}" destId="{E19F786A-9703-451B-BE09-2B88CD01F498}" srcOrd="6" destOrd="0" presId="urn:microsoft.com/office/officeart/2005/8/layout/default"/>
    <dgm:cxn modelId="{E24D7E6D-A9BD-4DE2-ABC8-1607F60B92AA}" type="presParOf" srcId="{1B576DEA-DA04-46ED-A829-235747CDE3AB}" destId="{68DB4C0D-5D4F-4915-92A0-2663640B436F}" srcOrd="7" destOrd="0" presId="urn:microsoft.com/office/officeart/2005/8/layout/default"/>
    <dgm:cxn modelId="{6548C24C-9B6D-4EC0-857E-92DA5F43F5DA}" type="presParOf" srcId="{1B576DEA-DA04-46ED-A829-235747CDE3AB}" destId="{8B185767-477B-48C4-963A-3AD5362E30AD}" srcOrd="8" destOrd="0" presId="urn:microsoft.com/office/officeart/2005/8/layout/default"/>
    <dgm:cxn modelId="{C57E9B87-BB14-4314-B1D4-3F499EF6FCB2}" type="presParOf" srcId="{1B576DEA-DA04-46ED-A829-235747CDE3AB}" destId="{74D2E693-BF8D-44BC-B384-29DADF36167A}" srcOrd="9" destOrd="0" presId="urn:microsoft.com/office/officeart/2005/8/layout/default"/>
    <dgm:cxn modelId="{A7DAC7F9-0D45-49F2-823A-ED05AEC59EF3}" type="presParOf" srcId="{1B576DEA-DA04-46ED-A829-235747CDE3AB}" destId="{E18FEB76-FD45-4673-A294-EE836D7924E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3095B-314C-472B-B18E-1CA3BDDD1D65}">
      <dsp:nvSpPr>
        <dsp:cNvPr id="0" name=""/>
        <dsp:cNvSpPr/>
      </dsp:nvSpPr>
      <dsp:spPr>
        <a:xfrm>
          <a:off x="1283" y="507953"/>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DDFCEE-E2F8-4E1F-A51D-83D562BE1FEB}">
      <dsp:nvSpPr>
        <dsp:cNvPr id="0" name=""/>
        <dsp:cNvSpPr/>
      </dsp:nvSpPr>
      <dsp:spPr>
        <a:xfrm>
          <a:off x="501904"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The aim of this research is to gain a deeper understanding of counsellors ‘lived experience’ when working remotely during the pandemic. </a:t>
          </a:r>
        </a:p>
      </dsp:txBody>
      <dsp:txXfrm>
        <a:off x="585701" y="1067340"/>
        <a:ext cx="4337991" cy="2693452"/>
      </dsp:txXfrm>
    </dsp:sp>
    <dsp:sp modelId="{2B54CFE7-49D5-42DB-8CB2-ACAD46116E56}">
      <dsp:nvSpPr>
        <dsp:cNvPr id="0" name=""/>
        <dsp:cNvSpPr/>
      </dsp:nvSpPr>
      <dsp:spPr>
        <a:xfrm>
          <a:off x="5508110" y="507953"/>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344A43-B3C8-4BDE-A165-0185F0277655}">
      <dsp:nvSpPr>
        <dsp:cNvPr id="0" name=""/>
        <dsp:cNvSpPr/>
      </dsp:nvSpPr>
      <dsp:spPr>
        <a:xfrm>
          <a:off x="6008730"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To share these findings with other academic and New Pathways professionals in order to learn and move forward in the wake of the pandemic. </a:t>
          </a:r>
        </a:p>
      </dsp:txBody>
      <dsp:txXfrm>
        <a:off x="6092527" y="1067340"/>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FB8DE-9CC6-4DA5-862D-C70B8FD18FDA}">
      <dsp:nvSpPr>
        <dsp:cNvPr id="0" name=""/>
        <dsp:cNvSpPr/>
      </dsp:nvSpPr>
      <dsp:spPr>
        <a:xfrm>
          <a:off x="0" y="2873437"/>
          <a:ext cx="5077071" cy="188528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Participants will be screened for compliance with participant criteria and sent a Survey/Questionnaire giving them the option to participate in the Focus Group. </a:t>
          </a:r>
        </a:p>
      </dsp:txBody>
      <dsp:txXfrm>
        <a:off x="0" y="2873437"/>
        <a:ext cx="5077071" cy="1885286"/>
      </dsp:txXfrm>
    </dsp:sp>
    <dsp:sp modelId="{AD082202-EF17-4626-9016-861631A81642}">
      <dsp:nvSpPr>
        <dsp:cNvPr id="0" name=""/>
        <dsp:cNvSpPr/>
      </dsp:nvSpPr>
      <dsp:spPr>
        <a:xfrm rot="10800000">
          <a:off x="0" y="2146"/>
          <a:ext cx="5077071" cy="2899570"/>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Information about the Research Study will be shared with Counsellors via email by Debbie Woodroffe [Head of Training and Research, New Pathways]</a:t>
          </a:r>
        </a:p>
      </dsp:txBody>
      <dsp:txXfrm rot="10800000">
        <a:off x="0" y="2146"/>
        <a:ext cx="5077071" cy="18840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80720-E1B7-48B5-91FD-889EA0BFEDB8}">
      <dsp:nvSpPr>
        <dsp:cNvPr id="0" name=""/>
        <dsp:cNvSpPr/>
      </dsp:nvSpPr>
      <dsp:spPr>
        <a:xfrm>
          <a:off x="0" y="2752343"/>
          <a:ext cx="6263640"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05FA8D5C-694B-441D-BCC0-6D7B3AF1C336}">
      <dsp:nvSpPr>
        <dsp:cNvPr id="0" name=""/>
        <dsp:cNvSpPr/>
      </dsp:nvSpPr>
      <dsp:spPr>
        <a:xfrm rot="8100000">
          <a:off x="79422" y="645291"/>
          <a:ext cx="382842" cy="382842"/>
        </a:xfrm>
        <a:prstGeom prst="teardrop">
          <a:avLst>
            <a:gd name="adj" fmla="val 115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847B52-7053-406E-A9ED-D458D04CC25C}">
      <dsp:nvSpPr>
        <dsp:cNvPr id="0" name=""/>
        <dsp:cNvSpPr/>
      </dsp:nvSpPr>
      <dsp:spPr>
        <a:xfrm>
          <a:off x="121953" y="687821"/>
          <a:ext cx="297781" cy="297781"/>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413B487F-EE22-405F-921C-D7100A8A52F7}">
      <dsp:nvSpPr>
        <dsp:cNvPr id="0" name=""/>
        <dsp:cNvSpPr/>
      </dsp:nvSpPr>
      <dsp:spPr>
        <a:xfrm>
          <a:off x="541554" y="1122956"/>
          <a:ext cx="1976354" cy="1629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anchor="t" anchorCtr="0">
          <a:noAutofit/>
        </a:bodyPr>
        <a:lstStyle/>
        <a:p>
          <a:pPr marL="0" lvl="0" indent="0" algn="l" defTabSz="488950">
            <a:lnSpc>
              <a:spcPct val="90000"/>
            </a:lnSpc>
            <a:spcBef>
              <a:spcPct val="0"/>
            </a:spcBef>
            <a:spcAft>
              <a:spcPct val="35000"/>
            </a:spcAft>
            <a:buNone/>
          </a:pPr>
          <a:r>
            <a:rPr lang="en-US" sz="1100" kern="1200" dirty="0"/>
            <a:t>Awaiting Ethical Approval from the University.</a:t>
          </a:r>
        </a:p>
      </dsp:txBody>
      <dsp:txXfrm>
        <a:off x="541554" y="1122956"/>
        <a:ext cx="1976354" cy="1629387"/>
      </dsp:txXfrm>
    </dsp:sp>
    <dsp:sp modelId="{0DABE514-93EC-44FC-99CE-EA61431484B1}">
      <dsp:nvSpPr>
        <dsp:cNvPr id="0" name=""/>
        <dsp:cNvSpPr/>
      </dsp:nvSpPr>
      <dsp:spPr>
        <a:xfrm>
          <a:off x="541554" y="550468"/>
          <a:ext cx="1976354" cy="572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a:t>Dec. 2020</a:t>
          </a:r>
        </a:p>
      </dsp:txBody>
      <dsp:txXfrm>
        <a:off x="541554" y="550468"/>
        <a:ext cx="1976354" cy="572487"/>
      </dsp:txXfrm>
    </dsp:sp>
    <dsp:sp modelId="{98A99834-D239-4DEB-BA2D-CDF999ECE209}">
      <dsp:nvSpPr>
        <dsp:cNvPr id="0" name=""/>
        <dsp:cNvSpPr/>
      </dsp:nvSpPr>
      <dsp:spPr>
        <a:xfrm>
          <a:off x="270844" y="1122956"/>
          <a:ext cx="0" cy="1629387"/>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F9E3024-0D8E-4EA1-A8CE-11CB2093BB67}">
      <dsp:nvSpPr>
        <dsp:cNvPr id="0" name=""/>
        <dsp:cNvSpPr/>
      </dsp:nvSpPr>
      <dsp:spPr>
        <a:xfrm>
          <a:off x="237648" y="2700820"/>
          <a:ext cx="97455" cy="103047"/>
        </a:xfrm>
        <a:prstGeom prst="ellipse">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B507CC-814A-4481-85AE-1652AB23026D}">
      <dsp:nvSpPr>
        <dsp:cNvPr id="0" name=""/>
        <dsp:cNvSpPr/>
      </dsp:nvSpPr>
      <dsp:spPr>
        <a:xfrm rot="18900000">
          <a:off x="1327955" y="4476553"/>
          <a:ext cx="382842" cy="382842"/>
        </a:xfrm>
        <a:prstGeom prst="teardrop">
          <a:avLst>
            <a:gd name="adj" fmla="val 11500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83ECFC-A6B2-4600-8BDD-FED1396DE679}">
      <dsp:nvSpPr>
        <dsp:cNvPr id="0" name=""/>
        <dsp:cNvSpPr/>
      </dsp:nvSpPr>
      <dsp:spPr>
        <a:xfrm>
          <a:off x="1370485" y="4519084"/>
          <a:ext cx="297781" cy="297781"/>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9F63C61-A901-43D3-B27F-1D8BE3829050}">
      <dsp:nvSpPr>
        <dsp:cNvPr id="0" name=""/>
        <dsp:cNvSpPr/>
      </dsp:nvSpPr>
      <dsp:spPr>
        <a:xfrm>
          <a:off x="1790087" y="2925595"/>
          <a:ext cx="1976354" cy="1629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anchor="b" anchorCtr="0">
          <a:noAutofit/>
        </a:bodyPr>
        <a:lstStyle/>
        <a:p>
          <a:pPr marL="0" lvl="0" indent="0" algn="l" defTabSz="488950">
            <a:lnSpc>
              <a:spcPct val="90000"/>
            </a:lnSpc>
            <a:spcBef>
              <a:spcPct val="0"/>
            </a:spcBef>
            <a:spcAft>
              <a:spcPct val="35000"/>
            </a:spcAft>
            <a:buFont typeface="Arial" panose="020B0604020202020204" pitchFamily="34" charset="0"/>
            <a:buNone/>
          </a:pPr>
          <a:r>
            <a:rPr lang="en-US" sz="1100" kern="1200" dirty="0"/>
            <a:t>Beginning January 2021 Ethical Approval received </a:t>
          </a:r>
        </a:p>
        <a:p>
          <a:pPr marL="0" lvl="0" indent="0" algn="l" defTabSz="488950">
            <a:lnSpc>
              <a:spcPct val="90000"/>
            </a:lnSpc>
            <a:spcBef>
              <a:spcPct val="0"/>
            </a:spcBef>
            <a:spcAft>
              <a:spcPct val="35000"/>
            </a:spcAft>
            <a:buNone/>
          </a:pPr>
          <a:r>
            <a:rPr lang="en-US" sz="1100" kern="1200" dirty="0"/>
            <a:t>End of January /Beginning February - The research study is shared with all New Pathways Counsellors via email by the Head of Training and Research Debbie Woodroffe email: debbie.woodroffe@newpathways.org.uk</a:t>
          </a:r>
        </a:p>
      </dsp:txBody>
      <dsp:txXfrm>
        <a:off x="1790087" y="2925595"/>
        <a:ext cx="1976354" cy="1629387"/>
      </dsp:txXfrm>
    </dsp:sp>
    <dsp:sp modelId="{5A06A954-B554-4EB3-9E0E-5E0A07940DE2}">
      <dsp:nvSpPr>
        <dsp:cNvPr id="0" name=""/>
        <dsp:cNvSpPr/>
      </dsp:nvSpPr>
      <dsp:spPr>
        <a:xfrm>
          <a:off x="1790087" y="4554983"/>
          <a:ext cx="1976354" cy="572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Jan. 2021</a:t>
          </a:r>
        </a:p>
      </dsp:txBody>
      <dsp:txXfrm>
        <a:off x="1790087" y="4554983"/>
        <a:ext cx="1976354" cy="572487"/>
      </dsp:txXfrm>
    </dsp:sp>
    <dsp:sp modelId="{C2132F4E-8BB6-4D7E-A7A6-E986C8E6093E}">
      <dsp:nvSpPr>
        <dsp:cNvPr id="0" name=""/>
        <dsp:cNvSpPr/>
      </dsp:nvSpPr>
      <dsp:spPr>
        <a:xfrm>
          <a:off x="1519376" y="2752343"/>
          <a:ext cx="0" cy="1629387"/>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2839A49-2A91-4508-BC01-CFAC7B8F22E3}">
      <dsp:nvSpPr>
        <dsp:cNvPr id="0" name=""/>
        <dsp:cNvSpPr/>
      </dsp:nvSpPr>
      <dsp:spPr>
        <a:xfrm>
          <a:off x="1486181" y="2700820"/>
          <a:ext cx="97455" cy="103047"/>
        </a:xfrm>
        <a:prstGeom prst="ellipse">
          <a:avLst/>
        </a:prstGeom>
        <a:solidFill>
          <a:schemeClr val="accent3">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FE417-3B9A-4AD0-9F52-A4FC0A9A6D68}">
      <dsp:nvSpPr>
        <dsp:cNvPr id="0" name=""/>
        <dsp:cNvSpPr/>
      </dsp:nvSpPr>
      <dsp:spPr>
        <a:xfrm rot="8100000">
          <a:off x="2576487" y="645291"/>
          <a:ext cx="382842" cy="382842"/>
        </a:xfrm>
        <a:prstGeom prst="teardrop">
          <a:avLst>
            <a:gd name="adj" fmla="val 11500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27F473-3E6B-488C-8080-FB87AED166DC}">
      <dsp:nvSpPr>
        <dsp:cNvPr id="0" name=""/>
        <dsp:cNvSpPr/>
      </dsp:nvSpPr>
      <dsp:spPr>
        <a:xfrm>
          <a:off x="2619018" y="687821"/>
          <a:ext cx="297781" cy="297781"/>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A9B3B2D-3F3F-4EFF-912D-4E502DFE07B0}">
      <dsp:nvSpPr>
        <dsp:cNvPr id="0" name=""/>
        <dsp:cNvSpPr/>
      </dsp:nvSpPr>
      <dsp:spPr>
        <a:xfrm>
          <a:off x="3038619" y="1122956"/>
          <a:ext cx="1976354" cy="1629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anchor="t" anchorCtr="0">
          <a:noAutofit/>
        </a:bodyPr>
        <a:lstStyle/>
        <a:p>
          <a:pPr marL="0" lvl="0" indent="0" algn="l" defTabSz="488950">
            <a:lnSpc>
              <a:spcPct val="90000"/>
            </a:lnSpc>
            <a:spcBef>
              <a:spcPct val="0"/>
            </a:spcBef>
            <a:spcAft>
              <a:spcPct val="35000"/>
            </a:spcAft>
            <a:buNone/>
          </a:pPr>
          <a:r>
            <a:rPr lang="en-US" sz="1100" kern="1200"/>
            <a:t>Participants will be screened for compliance with participant criteria and sent a survey/questionnaire giving the option to take part in a Focus Group in March 2021.</a:t>
          </a:r>
        </a:p>
      </dsp:txBody>
      <dsp:txXfrm>
        <a:off x="3038619" y="1122956"/>
        <a:ext cx="1976354" cy="1629387"/>
      </dsp:txXfrm>
    </dsp:sp>
    <dsp:sp modelId="{A3D6FBA5-FBCB-4838-8E02-40E58498C509}">
      <dsp:nvSpPr>
        <dsp:cNvPr id="0" name=""/>
        <dsp:cNvSpPr/>
      </dsp:nvSpPr>
      <dsp:spPr>
        <a:xfrm>
          <a:off x="3038619" y="550468"/>
          <a:ext cx="1976354" cy="572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a:t>Feb. 2021</a:t>
          </a:r>
        </a:p>
      </dsp:txBody>
      <dsp:txXfrm>
        <a:off x="3038619" y="550468"/>
        <a:ext cx="1976354" cy="572487"/>
      </dsp:txXfrm>
    </dsp:sp>
    <dsp:sp modelId="{AAAC8803-129F-41DD-BD87-40305456F7B1}">
      <dsp:nvSpPr>
        <dsp:cNvPr id="0" name=""/>
        <dsp:cNvSpPr/>
      </dsp:nvSpPr>
      <dsp:spPr>
        <a:xfrm>
          <a:off x="2767909" y="1122956"/>
          <a:ext cx="0" cy="1629387"/>
        </a:xfrm>
        <a:prstGeom prst="line">
          <a:avLst/>
        </a:prstGeom>
        <a:noFill/>
        <a:ln w="12700" cap="flat" cmpd="sng" algn="ctr">
          <a:solidFill>
            <a:schemeClr val="accent4">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D7CCABE-209F-42AA-B87F-FF741990CD5A}">
      <dsp:nvSpPr>
        <dsp:cNvPr id="0" name=""/>
        <dsp:cNvSpPr/>
      </dsp:nvSpPr>
      <dsp:spPr>
        <a:xfrm>
          <a:off x="2734714" y="2700820"/>
          <a:ext cx="97455" cy="103047"/>
        </a:xfrm>
        <a:prstGeom prst="ellipse">
          <a:avLst/>
        </a:prstGeom>
        <a:solidFill>
          <a:schemeClr val="accent4">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97755E-73B5-4C33-AC91-42BDC7D33290}">
      <dsp:nvSpPr>
        <dsp:cNvPr id="0" name=""/>
        <dsp:cNvSpPr/>
      </dsp:nvSpPr>
      <dsp:spPr>
        <a:xfrm rot="18900000">
          <a:off x="3825020" y="4476553"/>
          <a:ext cx="382842" cy="382842"/>
        </a:xfrm>
        <a:prstGeom prst="teardrop">
          <a:avLst>
            <a:gd name="adj" fmla="val 115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72D3EC-3B98-4165-8F35-77B6CD2331EF}">
      <dsp:nvSpPr>
        <dsp:cNvPr id="0" name=""/>
        <dsp:cNvSpPr/>
      </dsp:nvSpPr>
      <dsp:spPr>
        <a:xfrm>
          <a:off x="3867550" y="4519084"/>
          <a:ext cx="297781" cy="297781"/>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91453FE-A1C1-4330-8FEF-ADF2BB827314}">
      <dsp:nvSpPr>
        <dsp:cNvPr id="0" name=""/>
        <dsp:cNvSpPr/>
      </dsp:nvSpPr>
      <dsp:spPr>
        <a:xfrm>
          <a:off x="4284247" y="2808608"/>
          <a:ext cx="1976354" cy="16293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anchor="b" anchorCtr="0">
          <a:noAutofit/>
        </a:bodyPr>
        <a:lstStyle/>
        <a:p>
          <a:pPr marL="0" lvl="0" indent="0" algn="l" defTabSz="488950">
            <a:lnSpc>
              <a:spcPct val="90000"/>
            </a:lnSpc>
            <a:spcBef>
              <a:spcPct val="0"/>
            </a:spcBef>
            <a:spcAft>
              <a:spcPct val="35000"/>
            </a:spcAft>
            <a:buNone/>
          </a:pPr>
          <a:r>
            <a:rPr lang="en-US" sz="1100" kern="1200" dirty="0"/>
            <a:t>Consented Participants attend the online Focus Group on an agreed date and time.</a:t>
          </a:r>
        </a:p>
      </dsp:txBody>
      <dsp:txXfrm>
        <a:off x="4284247" y="2808608"/>
        <a:ext cx="1976354" cy="1629387"/>
      </dsp:txXfrm>
    </dsp:sp>
    <dsp:sp modelId="{17AA5DC8-AE0F-4C8F-A3B5-3B3C3B6BB431}">
      <dsp:nvSpPr>
        <dsp:cNvPr id="0" name=""/>
        <dsp:cNvSpPr/>
      </dsp:nvSpPr>
      <dsp:spPr>
        <a:xfrm>
          <a:off x="4284247" y="4437995"/>
          <a:ext cx="1976354" cy="572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a:t>Mar. 2021</a:t>
          </a:r>
        </a:p>
      </dsp:txBody>
      <dsp:txXfrm>
        <a:off x="4284247" y="4437995"/>
        <a:ext cx="1976354" cy="572487"/>
      </dsp:txXfrm>
    </dsp:sp>
    <dsp:sp modelId="{296F6A62-750F-423C-B7DF-9AE9AD8E5553}">
      <dsp:nvSpPr>
        <dsp:cNvPr id="0" name=""/>
        <dsp:cNvSpPr/>
      </dsp:nvSpPr>
      <dsp:spPr>
        <a:xfrm>
          <a:off x="4016441" y="2752343"/>
          <a:ext cx="0" cy="1629387"/>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42E37EDB-5B73-4690-BB97-CF843BE965A7}">
      <dsp:nvSpPr>
        <dsp:cNvPr id="0" name=""/>
        <dsp:cNvSpPr/>
      </dsp:nvSpPr>
      <dsp:spPr>
        <a:xfrm>
          <a:off x="3983246" y="2700820"/>
          <a:ext cx="97455" cy="103047"/>
        </a:xfrm>
        <a:prstGeom prst="ellipse">
          <a:avLst/>
        </a:prstGeom>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6C12B-BC19-4DE8-863A-B19300ECA21B}">
      <dsp:nvSpPr>
        <dsp:cNvPr id="0" name=""/>
        <dsp:cNvSpPr/>
      </dsp:nvSpPr>
      <dsp:spPr>
        <a:xfrm>
          <a:off x="671988" y="580"/>
          <a:ext cx="2742307" cy="164538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The researcher is wholly aware of and respects participants rights to confidentiality and will handle any data in an ethical and legally appropriate manner in line with the following:</a:t>
          </a:r>
        </a:p>
        <a:p>
          <a:pPr marL="0" lvl="0" indent="0" algn="ctr" defTabSz="400050">
            <a:lnSpc>
              <a:spcPct val="90000"/>
            </a:lnSpc>
            <a:spcBef>
              <a:spcPct val="0"/>
            </a:spcBef>
            <a:spcAft>
              <a:spcPct val="35000"/>
            </a:spcAft>
            <a:buNone/>
          </a:pPr>
          <a:r>
            <a:rPr lang="en-GB" sz="900" kern="1200" dirty="0"/>
            <a:t>GDPR Requirements, (2018) and Data Protection Act, (2018)</a:t>
          </a:r>
        </a:p>
        <a:p>
          <a:pPr marL="0" lvl="0" indent="0" algn="ctr" defTabSz="400050">
            <a:lnSpc>
              <a:spcPct val="90000"/>
            </a:lnSpc>
            <a:spcBef>
              <a:spcPct val="0"/>
            </a:spcBef>
            <a:spcAft>
              <a:spcPct val="35000"/>
            </a:spcAft>
            <a:buNone/>
          </a:pPr>
          <a:r>
            <a:rPr lang="en-GB" sz="900" kern="1200" dirty="0"/>
            <a:t>UWTSD Research Ethics and Integrity Code of Practice, (2018)</a:t>
          </a:r>
        </a:p>
        <a:p>
          <a:pPr marL="0" lvl="0" indent="0" algn="ctr" defTabSz="400050">
            <a:lnSpc>
              <a:spcPct val="90000"/>
            </a:lnSpc>
            <a:spcBef>
              <a:spcPct val="0"/>
            </a:spcBef>
            <a:spcAft>
              <a:spcPct val="35000"/>
            </a:spcAft>
            <a:buNone/>
          </a:pPr>
          <a:r>
            <a:rPr lang="en-GB" sz="900" kern="1200" dirty="0"/>
            <a:t>UWTSD Research Data Management Policy (2017-2020)</a:t>
          </a:r>
        </a:p>
        <a:p>
          <a:pPr marL="0" lvl="0" indent="0" algn="ctr" defTabSz="400050">
            <a:lnSpc>
              <a:spcPct val="90000"/>
            </a:lnSpc>
            <a:spcBef>
              <a:spcPct val="0"/>
            </a:spcBef>
            <a:spcAft>
              <a:spcPct val="35000"/>
            </a:spcAft>
            <a:buNone/>
          </a:pPr>
          <a:endParaRPr lang="en-GB" sz="900" kern="1200" dirty="0"/>
        </a:p>
      </dsp:txBody>
      <dsp:txXfrm>
        <a:off x="671988" y="580"/>
        <a:ext cx="2742307" cy="1645384"/>
      </dsp:txXfrm>
    </dsp:sp>
    <dsp:sp modelId="{01C082F9-A9D8-408E-9AF7-74801DD427CD}">
      <dsp:nvSpPr>
        <dsp:cNvPr id="0" name=""/>
        <dsp:cNvSpPr/>
      </dsp:nvSpPr>
      <dsp:spPr>
        <a:xfrm>
          <a:off x="3688526" y="0"/>
          <a:ext cx="2742307" cy="164538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The focus group will take place on a digital platform such as zoom or Microsoft Teams . Participants will be made aware of the importance of maintaining confidentiality. </a:t>
          </a:r>
        </a:p>
      </dsp:txBody>
      <dsp:txXfrm>
        <a:off x="3688526" y="0"/>
        <a:ext cx="2742307" cy="1645384"/>
      </dsp:txXfrm>
    </dsp:sp>
    <dsp:sp modelId="{713A479C-BD87-43B4-93BC-4380B61A3741}">
      <dsp:nvSpPr>
        <dsp:cNvPr id="0" name=""/>
        <dsp:cNvSpPr/>
      </dsp:nvSpPr>
      <dsp:spPr>
        <a:xfrm>
          <a:off x="6705064" y="580"/>
          <a:ext cx="2742307" cy="164538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researcher will explain to participants that the group will be able to see and hear each other and that it will not be possible to stay completely anonymous, however, partial anonymity is possible by the sole use of first names or a pseudonym. </a:t>
          </a:r>
        </a:p>
      </dsp:txBody>
      <dsp:txXfrm>
        <a:off x="6705064" y="580"/>
        <a:ext cx="2742307" cy="1645384"/>
      </dsp:txXfrm>
    </dsp:sp>
    <dsp:sp modelId="{E19F786A-9703-451B-BE09-2B88CD01F498}">
      <dsp:nvSpPr>
        <dsp:cNvPr id="0" name=""/>
        <dsp:cNvSpPr/>
      </dsp:nvSpPr>
      <dsp:spPr>
        <a:xfrm>
          <a:off x="671988" y="1920195"/>
          <a:ext cx="2742307" cy="164538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Participants will be advised that there will be a recording of the focus group session as this will be required for transcription, which is one of the researcher's data sources for the study. By transferring the recording to a password protected file on the researcher’s lone use, password protected computer, the data will be kept safe until no longer required, [at the end of the research period], when it will be ethically destroyed. </a:t>
          </a:r>
        </a:p>
      </dsp:txBody>
      <dsp:txXfrm>
        <a:off x="671988" y="1920195"/>
        <a:ext cx="2742307" cy="1645384"/>
      </dsp:txXfrm>
    </dsp:sp>
    <dsp:sp modelId="{8B185767-477B-48C4-963A-3AD5362E30AD}">
      <dsp:nvSpPr>
        <dsp:cNvPr id="0" name=""/>
        <dsp:cNvSpPr/>
      </dsp:nvSpPr>
      <dsp:spPr>
        <a:xfrm>
          <a:off x="3688526" y="1920195"/>
          <a:ext cx="2742307" cy="164538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Participant disclosure is not discouraged however, participants must understand that any disclosure or their words may be quoted in the research as dissertation or published work. </a:t>
          </a:r>
        </a:p>
      </dsp:txBody>
      <dsp:txXfrm>
        <a:off x="3688526" y="1920195"/>
        <a:ext cx="2742307" cy="1645384"/>
      </dsp:txXfrm>
    </dsp:sp>
    <dsp:sp modelId="{E18FEB76-FD45-4673-A294-EE836D7924ED}">
      <dsp:nvSpPr>
        <dsp:cNvPr id="0" name=""/>
        <dsp:cNvSpPr/>
      </dsp:nvSpPr>
      <dsp:spPr>
        <a:xfrm>
          <a:off x="6705064" y="1920195"/>
          <a:ext cx="2742307" cy="164538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Participants will be informed regarding how any data about them will be stored, for how long and that it will then be sensitively destroyed. </a:t>
          </a:r>
        </a:p>
      </dsp:txBody>
      <dsp:txXfrm>
        <a:off x="6705064" y="1920195"/>
        <a:ext cx="2742307" cy="164538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3CA700-CBE7-4ACF-A3E5-AE921E20C206}" type="datetimeFigureOut">
              <a:rPr lang="en-GB" smtClean="0"/>
              <a:t>25/01/2021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C3BE78-A119-418A-B28A-A05ED2B8FEB2}" type="slidenum">
              <a:rPr lang="en-GB" smtClean="0"/>
              <a:t>‹#›</a:t>
            </a:fld>
            <a:endParaRPr lang="en-GB"/>
          </a:p>
        </p:txBody>
      </p:sp>
    </p:spTree>
    <p:extLst>
      <p:ext uri="{BB962C8B-B14F-4D97-AF65-F5344CB8AC3E}">
        <p14:creationId xmlns:p14="http://schemas.microsoft.com/office/powerpoint/2010/main" val="3920334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newpathways.org.uk/" TargetMode="External"/><Relationship Id="rId2" Type="http://schemas.openxmlformats.org/officeDocument/2006/relationships/hyperlink" Target="https://www.gov.uk/government/publications/guide-to-the-general-data-protection-regul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3166"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 name="Freeform: Shape 70">
            <a:extLst>
              <a:ext uri="{FF2B5EF4-FFF2-40B4-BE49-F238E27FC236}">
                <a16:creationId xmlns:a16="http://schemas.microsoft.com/office/drawing/2014/main" id="{617D17FB-975C-487E-8519-38E547609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386947" cy="6858478"/>
          </a:xfrm>
          <a:custGeom>
            <a:avLst/>
            <a:gdLst>
              <a:gd name="connsiteX0" fmla="*/ 433167 w 6386947"/>
              <a:gd name="connsiteY0" fmla="*/ 0 h 6858478"/>
              <a:gd name="connsiteX1" fmla="*/ 2138767 w 6386947"/>
              <a:gd name="connsiteY1" fmla="*/ 0 h 6858478"/>
              <a:gd name="connsiteX2" fmla="*/ 3204995 w 6386947"/>
              <a:gd name="connsiteY2" fmla="*/ 0 h 6858478"/>
              <a:gd name="connsiteX3" fmla="*/ 3210572 w 6386947"/>
              <a:gd name="connsiteY3" fmla="*/ 0 h 6858478"/>
              <a:gd name="connsiteX4" fmla="*/ 6386947 w 6386947"/>
              <a:gd name="connsiteY4" fmla="*/ 6858478 h 6858478"/>
              <a:gd name="connsiteX5" fmla="*/ 1832610 w 6386947"/>
              <a:gd name="connsiteY5" fmla="*/ 6858478 h 6858478"/>
              <a:gd name="connsiteX6" fmla="*/ 433167 w 6386947"/>
              <a:gd name="connsiteY6" fmla="*/ 6858478 h 6858478"/>
              <a:gd name="connsiteX7" fmla="*/ 0 w 6386947"/>
              <a:gd name="connsiteY7" fmla="*/ 6858478 h 6858478"/>
              <a:gd name="connsiteX8" fmla="*/ 0 w 6386947"/>
              <a:gd name="connsiteY8" fmla="*/ 478 h 6858478"/>
              <a:gd name="connsiteX9" fmla="*/ 433167 w 6386947"/>
              <a:gd name="connsiteY9" fmla="*/ 478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86947" h="6858478">
                <a:moveTo>
                  <a:pt x="433167" y="0"/>
                </a:moveTo>
                <a:lnTo>
                  <a:pt x="2138767" y="0"/>
                </a:lnTo>
                <a:lnTo>
                  <a:pt x="3204995" y="0"/>
                </a:lnTo>
                <a:lnTo>
                  <a:pt x="3210572" y="0"/>
                </a:lnTo>
                <a:lnTo>
                  <a:pt x="6386947" y="6858478"/>
                </a:lnTo>
                <a:lnTo>
                  <a:pt x="1832610" y="6858478"/>
                </a:lnTo>
                <a:lnTo>
                  <a:pt x="433167" y="6858478"/>
                </a:lnTo>
                <a:lnTo>
                  <a:pt x="0" y="6858478"/>
                </a:lnTo>
                <a:lnTo>
                  <a:pt x="0" y="478"/>
                </a:lnTo>
                <a:lnTo>
                  <a:pt x="433167" y="478"/>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804672" y="3993681"/>
            <a:ext cx="4057840" cy="2249424"/>
          </a:xfrm>
        </p:spPr>
        <p:txBody>
          <a:bodyPr anchor="t">
            <a:normAutofit/>
          </a:bodyPr>
          <a:lstStyle/>
          <a:p>
            <a:pPr algn="l"/>
            <a:r>
              <a:rPr lang="en-GB" sz="5400" dirty="0"/>
              <a:t>Research Proposal</a:t>
            </a:r>
          </a:p>
        </p:txBody>
      </p:sp>
      <p:sp>
        <p:nvSpPr>
          <p:cNvPr id="3" name="Subtitle 2"/>
          <p:cNvSpPr>
            <a:spLocks noGrp="1"/>
          </p:cNvSpPr>
          <p:nvPr>
            <p:ph type="subTitle" idx="1"/>
          </p:nvPr>
        </p:nvSpPr>
        <p:spPr>
          <a:xfrm>
            <a:off x="804672" y="5395027"/>
            <a:ext cx="3405378" cy="1155525"/>
          </a:xfrm>
        </p:spPr>
        <p:txBody>
          <a:bodyPr anchor="b">
            <a:normAutofit/>
          </a:bodyPr>
          <a:lstStyle/>
          <a:p>
            <a:pPr algn="l"/>
            <a:r>
              <a:rPr lang="en-GB" sz="2000" dirty="0"/>
              <a:t>Karin Hool 1706089</a:t>
            </a:r>
          </a:p>
        </p:txBody>
      </p:sp>
      <p:pic>
        <p:nvPicPr>
          <p:cNvPr id="6" name="Picture 5" descr="Text&#10;&#10;Description automatically generated">
            <a:extLst>
              <a:ext uri="{FF2B5EF4-FFF2-40B4-BE49-F238E27FC236}">
                <a16:creationId xmlns:a16="http://schemas.microsoft.com/office/drawing/2014/main" id="{D47FC3F9-5969-451D-A63E-428612523A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19076" y="441287"/>
            <a:ext cx="3941333" cy="1922601"/>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93133-10A1-48C8-8493-B819DB5EA230}"/>
              </a:ext>
            </a:extLst>
          </p:cNvPr>
          <p:cNvSpPr>
            <a:spLocks noGrp="1"/>
          </p:cNvSpPr>
          <p:nvPr>
            <p:ph type="title"/>
          </p:nvPr>
        </p:nvSpPr>
        <p:spPr>
          <a:xfrm>
            <a:off x="1653363" y="365760"/>
            <a:ext cx="9367203" cy="1188720"/>
          </a:xfrm>
        </p:spPr>
        <p:txBody>
          <a:bodyPr>
            <a:normAutofit/>
          </a:bodyPr>
          <a:lstStyle/>
          <a:p>
            <a:r>
              <a:rPr lang="en-GB" sz="4800" b="1" dirty="0"/>
              <a:t>Statement of Purpose</a:t>
            </a:r>
          </a:p>
        </p:txBody>
      </p:sp>
      <p:sp>
        <p:nvSpPr>
          <p:cNvPr id="58" name="Freeform: Shape 5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Shape 5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Shape 6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62B625A-FDB2-4053-AA1C-7F852CEE0B5E}"/>
              </a:ext>
            </a:extLst>
          </p:cNvPr>
          <p:cNvSpPr>
            <a:spLocks noGrp="1"/>
          </p:cNvSpPr>
          <p:nvPr>
            <p:ph idx="1"/>
          </p:nvPr>
        </p:nvSpPr>
        <p:spPr>
          <a:xfrm>
            <a:off x="728698" y="1953371"/>
            <a:ext cx="11220345" cy="4644188"/>
          </a:xfrm>
        </p:spPr>
        <p:txBody>
          <a:bodyPr anchor="t">
            <a:normAutofit fontScale="92500" lnSpcReduction="20000"/>
          </a:bodyPr>
          <a:lstStyle/>
          <a:p>
            <a:pPr marL="0" indent="0">
              <a:buNone/>
            </a:pPr>
            <a:endParaRPr lang="en-GB" sz="1500" dirty="0"/>
          </a:p>
          <a:p>
            <a:pPr marL="0" indent="0" algn="just">
              <a:buNone/>
            </a:pPr>
            <a:r>
              <a:rPr lang="en-GB" sz="1800" dirty="0"/>
              <a:t>The purpose of this study will be to explore and broaden our understanding of the ‘lived experiences’ of New Pathways Counsellors, who like many other therapists globally, were required to adopt new ways of working,  virtually overnight.  They were required to move from Face to Face to on-line remote counselling, in order that they could continue to support their clients throughout the Covid-19</a:t>
            </a:r>
            <a:r>
              <a:rPr lang="en-GB" sz="1800" dirty="0">
                <a:solidFill>
                  <a:srgbClr val="0070C0"/>
                </a:solidFill>
              </a:rPr>
              <a:t>*</a:t>
            </a:r>
            <a:r>
              <a:rPr lang="en-GB" sz="1800" dirty="0"/>
              <a:t> pandemic. </a:t>
            </a:r>
          </a:p>
          <a:p>
            <a:pPr marL="0" indent="0" algn="just">
              <a:buNone/>
            </a:pPr>
            <a:r>
              <a:rPr lang="en-GB" sz="1800" dirty="0"/>
              <a:t>New Pathways is a registered Charity who provide specialist counselling and advocacy to individuals affected by the trauma caused by rape and sexual abuse. </a:t>
            </a:r>
          </a:p>
          <a:p>
            <a:pPr marL="0" indent="0" algn="just">
              <a:buNone/>
            </a:pPr>
            <a:r>
              <a:rPr lang="en-GB" sz="1800" dirty="0"/>
              <a:t>Preliminary searches suggest that existing research in this field is currently sparce, which is understandable given that Covid-19 has taken the world by surprise and is impacting on every aspect of our life. </a:t>
            </a:r>
          </a:p>
          <a:p>
            <a:pPr algn="just"/>
            <a:endParaRPr lang="en-GB" sz="1800" dirty="0"/>
          </a:p>
          <a:p>
            <a:pPr marL="0" indent="0" algn="just">
              <a:buNone/>
            </a:pPr>
            <a:r>
              <a:rPr lang="en-GB" sz="1800" dirty="0"/>
              <a:t>Definition: In the interest of clarity, the researcher will be using the terms counsellor, therapist and psychotherapist interchangeably. The Concise Oxford Dictionary defines ‘counsellor’ as a person trained to give guidance on personal or psychological problems,  ‘therapist’ as a person skilled in a particular therapy and ‘psychotherapist’ as a person who treats mental disorders by psychological rather than medical means. </a:t>
            </a:r>
          </a:p>
          <a:p>
            <a:pPr marL="0" indent="0" algn="just">
              <a:buNone/>
            </a:pPr>
            <a:endParaRPr lang="en-GB" sz="1800" dirty="0"/>
          </a:p>
          <a:p>
            <a:pPr marL="0" indent="0" algn="just">
              <a:buNone/>
            </a:pPr>
            <a:endParaRPr lang="en-GB" sz="1800" dirty="0">
              <a:solidFill>
                <a:srgbClr val="0070C0"/>
              </a:solidFill>
            </a:endParaRPr>
          </a:p>
          <a:p>
            <a:pPr marL="0" indent="0" algn="just">
              <a:buNone/>
            </a:pPr>
            <a:r>
              <a:rPr lang="en-GB" sz="1500" dirty="0">
                <a:solidFill>
                  <a:srgbClr val="0070C0"/>
                </a:solidFill>
              </a:rPr>
              <a:t>* Coronavirus is the name for a family of viruses. COVID‐19 is a disease caused by a new strain of coronavirus. COVID‐19 was given the interim name 2019‐nCOV by the World Health Organisation (January 2020).</a:t>
            </a:r>
          </a:p>
        </p:txBody>
      </p:sp>
    </p:spTree>
    <p:extLst>
      <p:ext uri="{BB962C8B-B14F-4D97-AF65-F5344CB8AC3E}">
        <p14:creationId xmlns:p14="http://schemas.microsoft.com/office/powerpoint/2010/main" val="2185902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8" name="Rectangle 149">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96286F-3CA0-48DA-B74A-47102EEA3F5A}"/>
              </a:ext>
            </a:extLst>
          </p:cNvPr>
          <p:cNvSpPr>
            <a:spLocks noGrp="1"/>
          </p:cNvSpPr>
          <p:nvPr>
            <p:ph type="title"/>
          </p:nvPr>
        </p:nvSpPr>
        <p:spPr>
          <a:xfrm>
            <a:off x="1045028" y="1336329"/>
            <a:ext cx="3892732" cy="4382588"/>
          </a:xfrm>
        </p:spPr>
        <p:txBody>
          <a:bodyPr anchor="ctr">
            <a:normAutofit/>
          </a:bodyPr>
          <a:lstStyle/>
          <a:p>
            <a:br>
              <a:rPr lang="en-GB" sz="5400" dirty="0"/>
            </a:br>
            <a:br>
              <a:rPr lang="en-GB" sz="5400" dirty="0"/>
            </a:br>
            <a:r>
              <a:rPr lang="en-GB" sz="5400" b="1" dirty="0"/>
              <a:t>Title</a:t>
            </a:r>
            <a:br>
              <a:rPr lang="en-GB" sz="5400" dirty="0"/>
            </a:br>
            <a:br>
              <a:rPr lang="en-GB" sz="5400" dirty="0"/>
            </a:br>
            <a:endParaRPr lang="en-GB" sz="5400" dirty="0"/>
          </a:p>
        </p:txBody>
      </p:sp>
      <p:grpSp>
        <p:nvGrpSpPr>
          <p:cNvPr id="169" name="Group 15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53" name="Rectangle 15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0" name="Rectangle 15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Rectangle 15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1" name="Rectangle 15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15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35639B-5FC0-47D0-A4D6-14C6D282B722}"/>
              </a:ext>
            </a:extLst>
          </p:cNvPr>
          <p:cNvSpPr>
            <a:spLocks noGrp="1"/>
          </p:cNvSpPr>
          <p:nvPr>
            <p:ph idx="1"/>
          </p:nvPr>
        </p:nvSpPr>
        <p:spPr>
          <a:xfrm>
            <a:off x="6096001" y="1336329"/>
            <a:ext cx="5260848" cy="4382588"/>
          </a:xfrm>
        </p:spPr>
        <p:txBody>
          <a:bodyPr anchor="ctr">
            <a:normAutofit/>
          </a:bodyPr>
          <a:lstStyle/>
          <a:p>
            <a:pPr marL="0" indent="0">
              <a:buNone/>
            </a:pPr>
            <a:r>
              <a:rPr lang="en-GB" sz="2000" dirty="0"/>
              <a:t>‘When the norm becomes impossible: creating a new normal in the changing sands of a Pandemic’. </a:t>
            </a:r>
          </a:p>
        </p:txBody>
      </p:sp>
    </p:spTree>
    <p:extLst>
      <p:ext uri="{BB962C8B-B14F-4D97-AF65-F5344CB8AC3E}">
        <p14:creationId xmlns:p14="http://schemas.microsoft.com/office/powerpoint/2010/main" val="2109491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90">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DDCCF4-8013-4795-BFE7-4D42E5D7A160}"/>
              </a:ext>
            </a:extLst>
          </p:cNvPr>
          <p:cNvSpPr>
            <a:spLocks noGrp="1"/>
          </p:cNvSpPr>
          <p:nvPr>
            <p:ph type="title"/>
          </p:nvPr>
        </p:nvSpPr>
        <p:spPr>
          <a:xfrm>
            <a:off x="645065" y="1463040"/>
            <a:ext cx="3796306" cy="2690949"/>
          </a:xfrm>
        </p:spPr>
        <p:txBody>
          <a:bodyPr anchor="t">
            <a:normAutofit/>
          </a:bodyPr>
          <a:lstStyle/>
          <a:p>
            <a:r>
              <a:rPr lang="en-GB" sz="4800" b="1"/>
              <a:t>Question</a:t>
            </a:r>
          </a:p>
        </p:txBody>
      </p:sp>
      <p:grpSp>
        <p:nvGrpSpPr>
          <p:cNvPr id="103" name="Group 92">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94" name="Rectangle 9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4" name="Straight Connector 94">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05" name="Rectangle 9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C40941-09ED-4D2D-8584-0A953909393C}"/>
              </a:ext>
            </a:extLst>
          </p:cNvPr>
          <p:cNvSpPr>
            <a:spLocks noGrp="1"/>
          </p:cNvSpPr>
          <p:nvPr>
            <p:ph idx="1"/>
          </p:nvPr>
        </p:nvSpPr>
        <p:spPr>
          <a:xfrm>
            <a:off x="5656218" y="1463039"/>
            <a:ext cx="5542387" cy="4300447"/>
          </a:xfrm>
        </p:spPr>
        <p:txBody>
          <a:bodyPr anchor="t">
            <a:normAutofit/>
          </a:bodyPr>
          <a:lstStyle/>
          <a:p>
            <a:pPr marL="0" indent="0">
              <a:buNone/>
            </a:pPr>
            <a:r>
              <a:rPr lang="en-GB" sz="2200" dirty="0"/>
              <a:t>‘ What are the lived experiences of New Pathways Counsellors working remotely during the Covid-19 Pandemic: A Thematic and Interpretative Phenomenological Analysis?’ </a:t>
            </a:r>
          </a:p>
        </p:txBody>
      </p:sp>
    </p:spTree>
    <p:extLst>
      <p:ext uri="{BB962C8B-B14F-4D97-AF65-F5344CB8AC3E}">
        <p14:creationId xmlns:p14="http://schemas.microsoft.com/office/powerpoint/2010/main" val="1643688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D3009-E2F2-491E-9E88-E49A21EC94ED}"/>
              </a:ext>
            </a:extLst>
          </p:cNvPr>
          <p:cNvSpPr>
            <a:spLocks noGrp="1"/>
          </p:cNvSpPr>
          <p:nvPr>
            <p:ph type="title"/>
          </p:nvPr>
        </p:nvSpPr>
        <p:spPr>
          <a:xfrm>
            <a:off x="1653363" y="365760"/>
            <a:ext cx="9367203" cy="1188720"/>
          </a:xfrm>
        </p:spPr>
        <p:txBody>
          <a:bodyPr>
            <a:normAutofit/>
          </a:bodyPr>
          <a:lstStyle/>
          <a:p>
            <a:r>
              <a:rPr lang="en-GB" sz="4800" b="1"/>
              <a:t>Overview</a:t>
            </a:r>
            <a:endParaRPr lang="en-GB" sz="4800" b="1" dirty="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78F5CD3-00BA-45DA-9F6B-E12EAC23FB13}"/>
              </a:ext>
            </a:extLst>
          </p:cNvPr>
          <p:cNvSpPr>
            <a:spLocks noGrp="1"/>
          </p:cNvSpPr>
          <p:nvPr>
            <p:ph idx="1"/>
          </p:nvPr>
        </p:nvSpPr>
        <p:spPr>
          <a:xfrm>
            <a:off x="1688054" y="2156394"/>
            <a:ext cx="9367204" cy="4041648"/>
          </a:xfrm>
        </p:spPr>
        <p:txBody>
          <a:bodyPr anchor="t">
            <a:normAutofit lnSpcReduction="10000"/>
          </a:bodyPr>
          <a:lstStyle/>
          <a:p>
            <a:pPr marL="0" indent="0" algn="just">
              <a:buNone/>
            </a:pPr>
            <a:r>
              <a:rPr lang="en-GB" sz="2000" dirty="0"/>
              <a:t>When faced with the shifting sands of Covid-19, the mere fact that counsellors constantly work with uncertainty, possibly made the challenge of moving to remote working feasible.  </a:t>
            </a:r>
          </a:p>
          <a:p>
            <a:pPr marL="0" indent="0" algn="just">
              <a:buNone/>
            </a:pPr>
            <a:endParaRPr lang="en-GB" sz="2000" dirty="0"/>
          </a:p>
          <a:p>
            <a:pPr marL="0" indent="0" algn="just">
              <a:buNone/>
            </a:pPr>
            <a:r>
              <a:rPr lang="en-GB" sz="2000" dirty="0"/>
              <a:t>However, counsellors have not only had to manage their own anxieties about this extraordinary phenomenon, its impact on them, their families and clients, but have also faced logistical and technical trials (</a:t>
            </a:r>
            <a:r>
              <a:rPr lang="en-GB" sz="2000" dirty="0" err="1"/>
              <a:t>McBeath</a:t>
            </a:r>
            <a:r>
              <a:rPr lang="en-GB" sz="2000" dirty="0"/>
              <a:t>, et al., 2020; Brown S., 2020)  </a:t>
            </a:r>
          </a:p>
          <a:p>
            <a:pPr marL="0" indent="0" algn="just">
              <a:buNone/>
            </a:pPr>
            <a:endParaRPr lang="en-GB" sz="2000" dirty="0"/>
          </a:p>
          <a:p>
            <a:pPr marL="0" indent="0" algn="just">
              <a:buNone/>
            </a:pPr>
            <a:r>
              <a:rPr lang="en-GB" sz="2000" dirty="0"/>
              <a:t>Reviewed Literature (Callaghan J.L., 2020; </a:t>
            </a:r>
            <a:r>
              <a:rPr lang="nl-NL" sz="2000" dirty="0"/>
              <a:t>Aafjes-van Doorn, et al., 2020; Rosen et al., 2020)</a:t>
            </a:r>
            <a:r>
              <a:rPr lang="en-GB" sz="2000" dirty="0"/>
              <a:t>  has provided an insight into how Psychotherapists have handled this sudden challenge, when expected to deliver therapy on new platforms such as Zoom, Skype or via Telephone, mostly with limited or no training given, causing some therapists to feel very deskilled</a:t>
            </a:r>
            <a:r>
              <a:rPr lang="en-GB" sz="2400" dirty="0"/>
              <a:t>. </a:t>
            </a:r>
          </a:p>
          <a:p>
            <a:pPr marL="0" indent="0">
              <a:buNone/>
            </a:pPr>
            <a:endParaRPr lang="en-GB" sz="2400" dirty="0"/>
          </a:p>
        </p:txBody>
      </p:sp>
    </p:spTree>
    <p:extLst>
      <p:ext uri="{BB962C8B-B14F-4D97-AF65-F5344CB8AC3E}">
        <p14:creationId xmlns:p14="http://schemas.microsoft.com/office/powerpoint/2010/main" val="49213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A6A88-EBFC-49E2-BA0E-BF106591FCF2}"/>
              </a:ext>
            </a:extLst>
          </p:cNvPr>
          <p:cNvSpPr>
            <a:spLocks noGrp="1"/>
          </p:cNvSpPr>
          <p:nvPr>
            <p:ph type="title"/>
          </p:nvPr>
        </p:nvSpPr>
        <p:spPr>
          <a:xfrm>
            <a:off x="838200" y="557188"/>
            <a:ext cx="10515600" cy="1133499"/>
          </a:xfrm>
        </p:spPr>
        <p:txBody>
          <a:bodyPr>
            <a:normAutofit/>
          </a:bodyPr>
          <a:lstStyle/>
          <a:p>
            <a:pPr algn="ctr"/>
            <a:r>
              <a:rPr lang="en-GB" sz="5200" b="1"/>
              <a:t>Aim of this research study</a:t>
            </a:r>
          </a:p>
        </p:txBody>
      </p:sp>
      <p:graphicFrame>
        <p:nvGraphicFramePr>
          <p:cNvPr id="40" name="Content Placeholder 2">
            <a:extLst>
              <a:ext uri="{FF2B5EF4-FFF2-40B4-BE49-F238E27FC236}">
                <a16:creationId xmlns:a16="http://schemas.microsoft.com/office/drawing/2014/main" id="{693C1B4B-EE05-4A5E-8B2C-871D538C114B}"/>
              </a:ext>
            </a:extLst>
          </p:cNvPr>
          <p:cNvGraphicFramePr>
            <a:graphicFrameLocks noGrp="1"/>
          </p:cNvGraphicFramePr>
          <p:nvPr>
            <p:ph idx="1"/>
            <p:extLst>
              <p:ext uri="{D42A27DB-BD31-4B8C-83A1-F6EECF244321}">
                <p14:modId xmlns:p14="http://schemas.microsoft.com/office/powerpoint/2010/main" val="178934696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9117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0"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1616A-2A52-408F-B29F-5C410F4C0F66}"/>
              </a:ext>
            </a:extLst>
          </p:cNvPr>
          <p:cNvSpPr>
            <a:spLocks noGrp="1"/>
          </p:cNvSpPr>
          <p:nvPr>
            <p:ph type="title"/>
          </p:nvPr>
        </p:nvSpPr>
        <p:spPr>
          <a:xfrm>
            <a:off x="1653363" y="365760"/>
            <a:ext cx="9367203" cy="1188720"/>
          </a:xfrm>
        </p:spPr>
        <p:txBody>
          <a:bodyPr>
            <a:normAutofit/>
          </a:bodyPr>
          <a:lstStyle/>
          <a:p>
            <a:r>
              <a:rPr lang="en-GB" sz="4800" b="1" dirty="0"/>
              <a:t>Objectives of this research study</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C9F925D-65EA-44B3-AAD0-313B0ACDA05C}"/>
              </a:ext>
            </a:extLst>
          </p:cNvPr>
          <p:cNvSpPr>
            <a:spLocks noGrp="1"/>
          </p:cNvSpPr>
          <p:nvPr>
            <p:ph idx="1"/>
          </p:nvPr>
        </p:nvSpPr>
        <p:spPr>
          <a:xfrm>
            <a:off x="1653363" y="2176272"/>
            <a:ext cx="9367204" cy="4041648"/>
          </a:xfrm>
        </p:spPr>
        <p:txBody>
          <a:bodyPr anchor="t">
            <a:normAutofit fontScale="92500" lnSpcReduction="10000"/>
          </a:bodyPr>
          <a:lstStyle/>
          <a:p>
            <a:pPr marL="457200" indent="-457200">
              <a:buFont typeface="+mj-lt"/>
              <a:buAutoNum type="arabicPeriod"/>
            </a:pPr>
            <a:r>
              <a:rPr lang="en-GB" sz="2400" dirty="0"/>
              <a:t>To inform the research study (by way of literature review), how Counsellors have been working globally during the pandemic and what impact this might have on the provision of Psychotherapy in future. </a:t>
            </a:r>
          </a:p>
          <a:p>
            <a:pPr marL="457200" indent="-457200">
              <a:buFont typeface="+mj-lt"/>
              <a:buAutoNum type="arabicPeriod"/>
            </a:pPr>
            <a:r>
              <a:rPr lang="en-GB" sz="2400" dirty="0"/>
              <a:t>To design and undertake an Interpretative Phenomenological Analysis [Smith, Flowers and Larkin, 2009] of the impact of remote working and the shift from providing Face to Face to on-line digital psychotherapy has had on New Pathways Counsellors. </a:t>
            </a:r>
          </a:p>
          <a:p>
            <a:pPr marL="457200" indent="-457200">
              <a:buFont typeface="+mj-lt"/>
              <a:buAutoNum type="arabicPeriod"/>
            </a:pPr>
            <a:r>
              <a:rPr lang="en-GB" sz="2400" dirty="0"/>
              <a:t>To gather data from a specifically designed Survey/Questionnaire, sent out to participants prior to joining the focus group and analyse it using Thematic Analysis (Braun and Clarke, 2006). </a:t>
            </a:r>
          </a:p>
          <a:p>
            <a:pPr marL="457200" indent="-457200">
              <a:buFont typeface="+mj-lt"/>
              <a:buAutoNum type="arabicPeriod"/>
            </a:pPr>
            <a:r>
              <a:rPr lang="en-GB" sz="2400" dirty="0"/>
              <a:t>To collect data by facilitating an online Focus Group with 6 to 8 participants, who will discuss what their lived experience so far and process it by Interpretative Phenomenological Analysis. </a:t>
            </a:r>
          </a:p>
        </p:txBody>
      </p:sp>
    </p:spTree>
    <p:extLst>
      <p:ext uri="{BB962C8B-B14F-4D97-AF65-F5344CB8AC3E}">
        <p14:creationId xmlns:p14="http://schemas.microsoft.com/office/powerpoint/2010/main" val="138809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1F31B3-F188-4108-9F33-90D6C5FDA76C}"/>
              </a:ext>
            </a:extLst>
          </p:cNvPr>
          <p:cNvSpPr>
            <a:spLocks noGrp="1"/>
          </p:cNvSpPr>
          <p:nvPr>
            <p:ph type="title"/>
          </p:nvPr>
        </p:nvSpPr>
        <p:spPr>
          <a:xfrm>
            <a:off x="645065" y="1463040"/>
            <a:ext cx="3796306" cy="2690949"/>
          </a:xfrm>
        </p:spPr>
        <p:txBody>
          <a:bodyPr anchor="t">
            <a:normAutofit/>
          </a:bodyPr>
          <a:lstStyle/>
          <a:p>
            <a:r>
              <a:rPr lang="en-GB" sz="4800" b="1"/>
              <a:t>Proposed Methodology</a:t>
            </a:r>
          </a:p>
        </p:txBody>
      </p:sp>
      <p:grpSp>
        <p:nvGrpSpPr>
          <p:cNvPr id="37" name="Group 36">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38" name="Rectangle 3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38">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41" name="Rectangle 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040740-4A64-41A0-98B9-9D25EB50806A}"/>
              </a:ext>
            </a:extLst>
          </p:cNvPr>
          <p:cNvSpPr>
            <a:spLocks noGrp="1"/>
          </p:cNvSpPr>
          <p:nvPr>
            <p:ph idx="1"/>
          </p:nvPr>
        </p:nvSpPr>
        <p:spPr>
          <a:xfrm>
            <a:off x="5656218" y="1463039"/>
            <a:ext cx="5542387" cy="4300447"/>
          </a:xfrm>
        </p:spPr>
        <p:txBody>
          <a:bodyPr anchor="t">
            <a:normAutofit/>
          </a:bodyPr>
          <a:lstStyle/>
          <a:p>
            <a:pPr marL="0" indent="0">
              <a:buNone/>
            </a:pPr>
            <a:endParaRPr lang="en-GB" sz="2200" dirty="0"/>
          </a:p>
          <a:p>
            <a:pPr marL="0" indent="0">
              <a:buNone/>
            </a:pPr>
            <a:r>
              <a:rPr lang="en-GB" sz="2200" dirty="0"/>
              <a:t>The proposed methodology to be utilised is a qualitative experiential approach, this enables the researcher to gain a deeper understanding of the experiences of New Pathways Counsellors. The data will be gathered using two platforms:</a:t>
            </a:r>
          </a:p>
          <a:p>
            <a:pPr marL="0" indent="0">
              <a:buNone/>
            </a:pPr>
            <a:endParaRPr lang="en-GB" sz="2200" dirty="0"/>
          </a:p>
          <a:p>
            <a:pPr marL="457200" indent="-457200">
              <a:buFont typeface="+mj-lt"/>
              <a:buAutoNum type="arabicPeriod"/>
            </a:pPr>
            <a:r>
              <a:rPr lang="en-GB" sz="2200" dirty="0"/>
              <a:t>Thematic Analysis [Braun and Clark, 2006] </a:t>
            </a:r>
          </a:p>
          <a:p>
            <a:pPr marL="457200" indent="-457200">
              <a:buFont typeface="+mj-lt"/>
              <a:buAutoNum type="arabicPeriod"/>
            </a:pPr>
            <a:r>
              <a:rPr lang="en-GB" sz="2200" dirty="0"/>
              <a:t>Interpretive Phenomenological Analysis [Smith, Flowers and Larkin, 2009]. </a:t>
            </a:r>
          </a:p>
        </p:txBody>
      </p:sp>
    </p:spTree>
    <p:extLst>
      <p:ext uri="{BB962C8B-B14F-4D97-AF65-F5344CB8AC3E}">
        <p14:creationId xmlns:p14="http://schemas.microsoft.com/office/powerpoint/2010/main" val="1638062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Rectangle 7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Freeform: Shape 77">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5" name="Right Triangle 7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Rectangle 81">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E9DD87-507A-413C-A05F-E3F548B712FC}"/>
              </a:ext>
            </a:extLst>
          </p:cNvPr>
          <p:cNvSpPr>
            <a:spLocks noGrp="1"/>
          </p:cNvSpPr>
          <p:nvPr>
            <p:ph type="title"/>
          </p:nvPr>
        </p:nvSpPr>
        <p:spPr>
          <a:xfrm>
            <a:off x="8026203" y="1443390"/>
            <a:ext cx="3268216" cy="3405880"/>
          </a:xfrm>
        </p:spPr>
        <p:txBody>
          <a:bodyPr>
            <a:normAutofit/>
          </a:bodyPr>
          <a:lstStyle/>
          <a:p>
            <a:r>
              <a:rPr lang="en-GB" sz="4700" b="1"/>
              <a:t>Thematic Analysis </a:t>
            </a:r>
            <a:r>
              <a:rPr lang="en-GB" sz="4700"/>
              <a:t> </a:t>
            </a:r>
            <a:r>
              <a:rPr lang="en-GB" sz="4700" b="1"/>
              <a:t>(Braun and Clarke, 2006)</a:t>
            </a:r>
            <a:endParaRPr lang="en-GB" sz="4700" b="1" dirty="0"/>
          </a:p>
        </p:txBody>
      </p:sp>
      <p:sp>
        <p:nvSpPr>
          <p:cNvPr id="71" name="Content Placeholder 2">
            <a:extLst>
              <a:ext uri="{FF2B5EF4-FFF2-40B4-BE49-F238E27FC236}">
                <a16:creationId xmlns:a16="http://schemas.microsoft.com/office/drawing/2014/main" id="{FDF1BB37-DCFD-4A57-A546-9CB68C00C6D8}"/>
              </a:ext>
            </a:extLst>
          </p:cNvPr>
          <p:cNvSpPr>
            <a:spLocks noGrp="1"/>
          </p:cNvSpPr>
          <p:nvPr>
            <p:ph idx="1"/>
          </p:nvPr>
        </p:nvSpPr>
        <p:spPr>
          <a:xfrm>
            <a:off x="1289304" y="1266614"/>
            <a:ext cx="5769224" cy="3759434"/>
          </a:xfrm>
        </p:spPr>
        <p:txBody>
          <a:bodyPr anchor="ctr">
            <a:normAutofit/>
          </a:bodyPr>
          <a:lstStyle/>
          <a:p>
            <a:pPr marL="0" indent="0">
              <a:buNone/>
            </a:pPr>
            <a:r>
              <a:rPr lang="en-GB" sz="2000" dirty="0"/>
              <a:t>Data from Survey/Questionnaire will be processed by using Thematic Analysis,  which follows a 6-phase structure:</a:t>
            </a:r>
          </a:p>
          <a:p>
            <a:pPr marL="0" indent="0">
              <a:buNone/>
            </a:pPr>
            <a:endParaRPr lang="en-GB" sz="2000" dirty="0"/>
          </a:p>
          <a:p>
            <a:pPr marL="457200" indent="-457200">
              <a:buFont typeface="+mj-lt"/>
              <a:buAutoNum type="arabicPeriod"/>
            </a:pPr>
            <a:r>
              <a:rPr lang="en-GB" sz="2000" dirty="0"/>
              <a:t>Familiarising</a:t>
            </a:r>
          </a:p>
          <a:p>
            <a:pPr marL="457200" indent="-457200">
              <a:buFont typeface="+mj-lt"/>
              <a:buAutoNum type="arabicPeriod"/>
            </a:pPr>
            <a:r>
              <a:rPr lang="en-GB" sz="2000" dirty="0"/>
              <a:t>Generating</a:t>
            </a:r>
          </a:p>
          <a:p>
            <a:pPr marL="457200" indent="-457200">
              <a:buFont typeface="+mj-lt"/>
              <a:buAutoNum type="arabicPeriod"/>
            </a:pPr>
            <a:r>
              <a:rPr lang="en-GB" sz="2000" dirty="0"/>
              <a:t>Searching</a:t>
            </a:r>
          </a:p>
          <a:p>
            <a:pPr marL="457200" indent="-457200">
              <a:buFont typeface="+mj-lt"/>
              <a:buAutoNum type="arabicPeriod"/>
            </a:pPr>
            <a:r>
              <a:rPr lang="en-GB" sz="2000" dirty="0"/>
              <a:t>Reviewing</a:t>
            </a:r>
          </a:p>
          <a:p>
            <a:pPr marL="457200" indent="-457200">
              <a:buFont typeface="+mj-lt"/>
              <a:buAutoNum type="arabicPeriod"/>
            </a:pPr>
            <a:r>
              <a:rPr lang="en-GB" sz="2000" dirty="0"/>
              <a:t>Defining</a:t>
            </a:r>
          </a:p>
          <a:p>
            <a:pPr marL="457200" indent="-457200">
              <a:buFont typeface="+mj-lt"/>
              <a:buAutoNum type="arabicPeriod"/>
            </a:pPr>
            <a:r>
              <a:rPr lang="en-GB" sz="2000" dirty="0"/>
              <a:t>Producing</a:t>
            </a:r>
          </a:p>
          <a:p>
            <a:endParaRPr lang="en-GB" sz="2000" dirty="0"/>
          </a:p>
        </p:txBody>
      </p:sp>
    </p:spTree>
    <p:extLst>
      <p:ext uri="{BB962C8B-B14F-4D97-AF65-F5344CB8AC3E}">
        <p14:creationId xmlns:p14="http://schemas.microsoft.com/office/powerpoint/2010/main" val="2348006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3">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75" y="625059"/>
            <a:ext cx="5452525"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E33D1-896C-4C5E-90D3-4AD41EAE5C88}"/>
              </a:ext>
            </a:extLst>
          </p:cNvPr>
          <p:cNvSpPr>
            <a:spLocks noGrp="1"/>
          </p:cNvSpPr>
          <p:nvPr>
            <p:ph type="title"/>
          </p:nvPr>
        </p:nvSpPr>
        <p:spPr>
          <a:xfrm>
            <a:off x="1006900" y="1188637"/>
            <a:ext cx="4623363" cy="4480726"/>
          </a:xfrm>
        </p:spPr>
        <p:txBody>
          <a:bodyPr>
            <a:normAutofit/>
          </a:bodyPr>
          <a:lstStyle/>
          <a:p>
            <a:pPr algn="r"/>
            <a:r>
              <a:rPr lang="en-GB" sz="4600">
                <a:solidFill>
                  <a:schemeClr val="tx1">
                    <a:lumMod val="75000"/>
                    <a:lumOff val="25000"/>
                  </a:schemeClr>
                </a:solidFill>
              </a:rPr>
              <a:t>Interpretative Phenomenological Analysis (Smith, Flowers and Larkin, 2009) </a:t>
            </a:r>
          </a:p>
        </p:txBody>
      </p:sp>
      <p:sp>
        <p:nvSpPr>
          <p:cNvPr id="3" name="Content Placeholder 2">
            <a:extLst>
              <a:ext uri="{FF2B5EF4-FFF2-40B4-BE49-F238E27FC236}">
                <a16:creationId xmlns:a16="http://schemas.microsoft.com/office/drawing/2014/main" id="{B790AE3E-4DE8-4AB8-9678-5490B7CC3A2F}"/>
              </a:ext>
            </a:extLst>
          </p:cNvPr>
          <p:cNvSpPr>
            <a:spLocks noGrp="1"/>
          </p:cNvSpPr>
          <p:nvPr>
            <p:ph idx="1"/>
          </p:nvPr>
        </p:nvSpPr>
        <p:spPr>
          <a:xfrm>
            <a:off x="6577584" y="1896645"/>
            <a:ext cx="3953775" cy="3064712"/>
          </a:xfrm>
        </p:spPr>
        <p:txBody>
          <a:bodyPr anchor="ctr">
            <a:normAutofit/>
          </a:bodyPr>
          <a:lstStyle/>
          <a:p>
            <a:pPr marL="0" indent="0">
              <a:buNone/>
            </a:pPr>
            <a:endParaRPr lang="en-GB" sz="1700" dirty="0"/>
          </a:p>
          <a:p>
            <a:pPr marL="0" indent="0">
              <a:buNone/>
            </a:pPr>
            <a:r>
              <a:rPr lang="en-GB" sz="1800" dirty="0"/>
              <a:t>The Researcher will follow the analysis structure laid out by Smith and Osborn (2008) to explore and investigate themes arising from the audio transcription arising from the Focus Group recording. This will involve identifying horizontalizations, themes and sub-themes which will interpret deeper levels of meaning and in turn construct new meanings. </a:t>
            </a:r>
          </a:p>
        </p:txBody>
      </p:sp>
    </p:spTree>
    <p:extLst>
      <p:ext uri="{BB962C8B-B14F-4D97-AF65-F5344CB8AC3E}">
        <p14:creationId xmlns:p14="http://schemas.microsoft.com/office/powerpoint/2010/main" val="1549509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A433BA-E472-4C16-8FEE-CEAFB812151F}"/>
              </a:ext>
            </a:extLst>
          </p:cNvPr>
          <p:cNvSpPr>
            <a:spLocks noGrp="1"/>
          </p:cNvSpPr>
          <p:nvPr>
            <p:ph type="title"/>
          </p:nvPr>
        </p:nvSpPr>
        <p:spPr>
          <a:xfrm>
            <a:off x="1075767" y="1188637"/>
            <a:ext cx="2988234" cy="4480726"/>
          </a:xfrm>
        </p:spPr>
        <p:txBody>
          <a:bodyPr>
            <a:normAutofit/>
          </a:bodyPr>
          <a:lstStyle/>
          <a:p>
            <a:pPr algn="r"/>
            <a:r>
              <a:rPr lang="en-GB" sz="6100"/>
              <a:t>Inclusion Criteria</a:t>
            </a:r>
          </a:p>
        </p:txBody>
      </p:sp>
      <p:cxnSp>
        <p:nvCxnSpPr>
          <p:cNvPr id="40" name="Straight Connector 39">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CE73CF-C347-4D94-AF89-8BB98DCD99AA}"/>
              </a:ext>
            </a:extLst>
          </p:cNvPr>
          <p:cNvSpPr>
            <a:spLocks noGrp="1"/>
          </p:cNvSpPr>
          <p:nvPr>
            <p:ph idx="1"/>
          </p:nvPr>
        </p:nvSpPr>
        <p:spPr>
          <a:xfrm>
            <a:off x="5255260" y="1648870"/>
            <a:ext cx="4702848" cy="3560260"/>
          </a:xfrm>
        </p:spPr>
        <p:txBody>
          <a:bodyPr anchor="ctr">
            <a:normAutofit lnSpcReduction="10000"/>
          </a:bodyPr>
          <a:lstStyle/>
          <a:p>
            <a:pPr marL="0" indent="0">
              <a:buNone/>
            </a:pPr>
            <a:r>
              <a:rPr lang="en-GB" sz="1900" dirty="0"/>
              <a:t>The inclusion criteria for the Focus Group participants are: </a:t>
            </a:r>
          </a:p>
          <a:p>
            <a:pPr marL="0" indent="0">
              <a:buNone/>
            </a:pPr>
            <a:endParaRPr lang="en-GB" sz="1900" dirty="0"/>
          </a:p>
          <a:p>
            <a:pPr marL="0" indent="0">
              <a:buNone/>
            </a:pPr>
            <a:endParaRPr lang="en-GB" sz="1900" dirty="0"/>
          </a:p>
          <a:p>
            <a:pPr marL="457200" indent="-457200">
              <a:buFont typeface="+mj-lt"/>
              <a:buAutoNum type="arabicPeriod"/>
            </a:pPr>
            <a:r>
              <a:rPr lang="en-GB" sz="1900" dirty="0"/>
              <a:t>The Participant can be any gender, age or digital ability</a:t>
            </a:r>
          </a:p>
          <a:p>
            <a:pPr marL="457200" indent="-457200">
              <a:buFont typeface="+mj-lt"/>
              <a:buAutoNum type="arabicPeriod"/>
            </a:pPr>
            <a:endParaRPr lang="en-GB" sz="1900" dirty="0"/>
          </a:p>
          <a:p>
            <a:pPr marL="457200" indent="-457200">
              <a:buFont typeface="+mj-lt"/>
              <a:buAutoNum type="arabicPeriod"/>
            </a:pPr>
            <a:r>
              <a:rPr lang="en-GB" sz="1900" dirty="0"/>
              <a:t>The participant must have been working for New Pathways since at least February 2019 and not have worked remotely before the COVID-19 pandemic. </a:t>
            </a:r>
          </a:p>
        </p:txBody>
      </p:sp>
    </p:spTree>
    <p:extLst>
      <p:ext uri="{BB962C8B-B14F-4D97-AF65-F5344CB8AC3E}">
        <p14:creationId xmlns:p14="http://schemas.microsoft.com/office/powerpoint/2010/main" val="4288244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1E3D0-928B-43CC-B5D2-6F8AFEC2B80E}"/>
              </a:ext>
            </a:extLst>
          </p:cNvPr>
          <p:cNvSpPr>
            <a:spLocks noGrp="1"/>
          </p:cNvSpPr>
          <p:nvPr>
            <p:ph type="title"/>
          </p:nvPr>
        </p:nvSpPr>
        <p:spPr>
          <a:xfrm>
            <a:off x="1006900" y="1188637"/>
            <a:ext cx="3060848" cy="4480726"/>
          </a:xfrm>
        </p:spPr>
        <p:txBody>
          <a:bodyPr>
            <a:normAutofit/>
          </a:bodyPr>
          <a:lstStyle/>
          <a:p>
            <a:pPr algn="r"/>
            <a:r>
              <a:rPr lang="en-GB" sz="4100"/>
              <a:t>Recruitment of Participants</a:t>
            </a:r>
          </a:p>
        </p:txBody>
      </p:sp>
      <p:sp>
        <p:nvSpPr>
          <p:cNvPr id="29" name="Freeform: Shape 28">
            <a:extLst>
              <a:ext uri="{FF2B5EF4-FFF2-40B4-BE49-F238E27FC236}">
                <a16:creationId xmlns:a16="http://schemas.microsoft.com/office/drawing/2014/main" id="{79FCBE05-E963-41B2-97FD-8631A61EB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250" y="323519"/>
            <a:ext cx="7217311" cy="6212748"/>
          </a:xfrm>
          <a:custGeom>
            <a:avLst/>
            <a:gdLst>
              <a:gd name="connsiteX0" fmla="*/ 0 w 7217311"/>
              <a:gd name="connsiteY0" fmla="*/ 0 h 6212748"/>
              <a:gd name="connsiteX1" fmla="*/ 1121310 w 7217311"/>
              <a:gd name="connsiteY1" fmla="*/ 0 h 6212748"/>
              <a:gd name="connsiteX2" fmla="*/ 1837014 w 7217311"/>
              <a:gd name="connsiteY2" fmla="*/ 0 h 6212748"/>
              <a:gd name="connsiteX3" fmla="*/ 2893412 w 7217311"/>
              <a:gd name="connsiteY3" fmla="*/ 0 h 6212748"/>
              <a:gd name="connsiteX4" fmla="*/ 3635911 w 7217311"/>
              <a:gd name="connsiteY4" fmla="*/ 0 h 6212748"/>
              <a:gd name="connsiteX5" fmla="*/ 3635913 w 7217311"/>
              <a:gd name="connsiteY5" fmla="*/ 0 h 6212748"/>
              <a:gd name="connsiteX6" fmla="*/ 7217311 w 7217311"/>
              <a:gd name="connsiteY6" fmla="*/ 0 h 6212748"/>
              <a:gd name="connsiteX7" fmla="*/ 7217311 w 7217311"/>
              <a:gd name="connsiteY7" fmla="*/ 2864954 h 6212748"/>
              <a:gd name="connsiteX8" fmla="*/ 3773866 w 7217311"/>
              <a:gd name="connsiteY8" fmla="*/ 6212748 h 6212748"/>
              <a:gd name="connsiteX9" fmla="*/ 2893412 w 7217311"/>
              <a:gd name="connsiteY9" fmla="*/ 6212748 h 6212748"/>
              <a:gd name="connsiteX10" fmla="*/ 2893412 w 7217311"/>
              <a:gd name="connsiteY10" fmla="*/ 6210962 h 6212748"/>
              <a:gd name="connsiteX11" fmla="*/ 1837014 w 7217311"/>
              <a:gd name="connsiteY11" fmla="*/ 6210962 h 6212748"/>
              <a:gd name="connsiteX12" fmla="*/ 1837014 w 7217311"/>
              <a:gd name="connsiteY12" fmla="*/ 6212748 h 6212748"/>
              <a:gd name="connsiteX13" fmla="*/ 0 w 7217311"/>
              <a:gd name="connsiteY13"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17311" h="6212748">
                <a:moveTo>
                  <a:pt x="0" y="0"/>
                </a:moveTo>
                <a:lnTo>
                  <a:pt x="1121310" y="0"/>
                </a:lnTo>
                <a:lnTo>
                  <a:pt x="1837014" y="0"/>
                </a:lnTo>
                <a:lnTo>
                  <a:pt x="2893412" y="0"/>
                </a:lnTo>
                <a:lnTo>
                  <a:pt x="3635911" y="0"/>
                </a:lnTo>
                <a:lnTo>
                  <a:pt x="3635913" y="0"/>
                </a:lnTo>
                <a:lnTo>
                  <a:pt x="7217311" y="0"/>
                </a:lnTo>
                <a:lnTo>
                  <a:pt x="7217311" y="2864954"/>
                </a:lnTo>
                <a:lnTo>
                  <a:pt x="3773866" y="6212748"/>
                </a:lnTo>
                <a:lnTo>
                  <a:pt x="2893412" y="6212748"/>
                </a:lnTo>
                <a:lnTo>
                  <a:pt x="2893412" y="6210962"/>
                </a:lnTo>
                <a:lnTo>
                  <a:pt x="1837014" y="6210962"/>
                </a:lnTo>
                <a:lnTo>
                  <a:pt x="1837014"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ight Triangle 3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E2C885D3-953A-460B-83E5-20A5B4E66CCE}"/>
              </a:ext>
            </a:extLst>
          </p:cNvPr>
          <p:cNvGraphicFramePr>
            <a:graphicFrameLocks noGrp="1"/>
          </p:cNvGraphicFramePr>
          <p:nvPr>
            <p:ph idx="1"/>
            <p:extLst>
              <p:ext uri="{D42A27DB-BD31-4B8C-83A1-F6EECF244321}">
                <p14:modId xmlns:p14="http://schemas.microsoft.com/office/powerpoint/2010/main" val="632883658"/>
              </p:ext>
            </p:extLst>
          </p:nvPr>
        </p:nvGraphicFramePr>
        <p:xfrm>
          <a:off x="5101143" y="1008993"/>
          <a:ext cx="5077071" cy="4760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280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3"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D8526-D4C3-4780-AC61-01050AAF4CFD}"/>
              </a:ext>
            </a:extLst>
          </p:cNvPr>
          <p:cNvSpPr>
            <a:spLocks noGrp="1"/>
          </p:cNvSpPr>
          <p:nvPr>
            <p:ph type="title"/>
          </p:nvPr>
        </p:nvSpPr>
        <p:spPr>
          <a:xfrm>
            <a:off x="838200" y="557189"/>
            <a:ext cx="3374136" cy="5567891"/>
          </a:xfrm>
        </p:spPr>
        <p:txBody>
          <a:bodyPr>
            <a:normAutofit/>
          </a:bodyPr>
          <a:lstStyle/>
          <a:p>
            <a:r>
              <a:rPr lang="en-GB" sz="5200"/>
              <a:t>Timeline</a:t>
            </a:r>
          </a:p>
        </p:txBody>
      </p:sp>
      <p:graphicFrame>
        <p:nvGraphicFramePr>
          <p:cNvPr id="70" name="Content Placeholder 2">
            <a:extLst>
              <a:ext uri="{FF2B5EF4-FFF2-40B4-BE49-F238E27FC236}">
                <a16:creationId xmlns:a16="http://schemas.microsoft.com/office/drawing/2014/main" id="{47420DC4-8637-4805-869B-C22E747A6552}"/>
              </a:ext>
            </a:extLst>
          </p:cNvPr>
          <p:cNvGraphicFramePr>
            <a:graphicFrameLocks noGrp="1"/>
          </p:cNvGraphicFramePr>
          <p:nvPr>
            <p:ph idx="1"/>
            <p:extLst>
              <p:ext uri="{D42A27DB-BD31-4B8C-83A1-F6EECF244321}">
                <p14:modId xmlns:p14="http://schemas.microsoft.com/office/powerpoint/2010/main" val="166937525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7246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0"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9E0D2-5570-4F5E-9095-5FCE7582313B}"/>
              </a:ext>
            </a:extLst>
          </p:cNvPr>
          <p:cNvSpPr>
            <a:spLocks noGrp="1"/>
          </p:cNvSpPr>
          <p:nvPr>
            <p:ph type="title"/>
          </p:nvPr>
        </p:nvSpPr>
        <p:spPr>
          <a:xfrm>
            <a:off x="841248" y="548640"/>
            <a:ext cx="3600860" cy="5431536"/>
          </a:xfrm>
        </p:spPr>
        <p:txBody>
          <a:bodyPr>
            <a:normAutofit/>
          </a:bodyPr>
          <a:lstStyle/>
          <a:p>
            <a:r>
              <a:rPr lang="en-GB" sz="4600"/>
              <a:t>Ethical considerations and Informed Consent</a:t>
            </a:r>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2060B3-5662-4E02-B1D9-ABE627FBFFE5}"/>
              </a:ext>
            </a:extLst>
          </p:cNvPr>
          <p:cNvSpPr>
            <a:spLocks noGrp="1"/>
          </p:cNvSpPr>
          <p:nvPr>
            <p:ph idx="1"/>
          </p:nvPr>
        </p:nvSpPr>
        <p:spPr>
          <a:xfrm>
            <a:off x="5126418" y="552091"/>
            <a:ext cx="6224335" cy="5431536"/>
          </a:xfrm>
        </p:spPr>
        <p:txBody>
          <a:bodyPr anchor="ctr">
            <a:normAutofit/>
          </a:bodyPr>
          <a:lstStyle/>
          <a:p>
            <a:pPr marL="0" indent="0">
              <a:buNone/>
            </a:pPr>
            <a:r>
              <a:rPr lang="en-GB" sz="1900" dirty="0"/>
              <a:t>Potential participants who have expressed an interest in being part of the focus group will be sent an information pack. This will contain the following: </a:t>
            </a:r>
          </a:p>
          <a:p>
            <a:r>
              <a:rPr lang="en-GB" sz="1900" dirty="0"/>
              <a:t>The purpose of study. </a:t>
            </a:r>
          </a:p>
          <a:p>
            <a:r>
              <a:rPr lang="en-GB" sz="1900" dirty="0"/>
              <a:t>The need to provide written consent and how to do this. </a:t>
            </a:r>
          </a:p>
          <a:p>
            <a:r>
              <a:rPr lang="en-GB" sz="1900" dirty="0"/>
              <a:t>The participants rights as a research participant, including the right to withdraw at anytime and how to do this. </a:t>
            </a:r>
          </a:p>
          <a:p>
            <a:r>
              <a:rPr lang="en-GB" sz="1900" dirty="0"/>
              <a:t>Information about the online focus group for example: date, start date and proposed finish time, how to access the meeting, any password requirements, what will be discussed and any questions that may be asked. </a:t>
            </a:r>
          </a:p>
          <a:p>
            <a:r>
              <a:rPr lang="en-GB" sz="1900" dirty="0"/>
              <a:t>Details of how the data will be collected –using the video and audio recording option within the digital platform e.g. Zoom or Microsoft Teams. </a:t>
            </a:r>
          </a:p>
          <a:p>
            <a:r>
              <a:rPr lang="en-GB" sz="1900" dirty="0"/>
              <a:t>Participants will be informed how data will be stored, how long for and that it will then be destroyed at the end of the research process.  </a:t>
            </a:r>
          </a:p>
          <a:p>
            <a:endParaRPr lang="en-GB" sz="1900" dirty="0"/>
          </a:p>
        </p:txBody>
      </p:sp>
    </p:spTree>
    <p:extLst>
      <p:ext uri="{BB962C8B-B14F-4D97-AF65-F5344CB8AC3E}">
        <p14:creationId xmlns:p14="http://schemas.microsoft.com/office/powerpoint/2010/main" val="2482961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3" name="Rectangle 62">
            <a:extLst>
              <a:ext uri="{FF2B5EF4-FFF2-40B4-BE49-F238E27FC236}">
                <a16:creationId xmlns:a16="http://schemas.microsoft.com/office/drawing/2014/main" id="{C5E409A5-CF1D-458A-9663-2151ED82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282549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 name="Picture 64">
            <a:extLst>
              <a:ext uri="{FF2B5EF4-FFF2-40B4-BE49-F238E27FC236}">
                <a16:creationId xmlns:a16="http://schemas.microsoft.com/office/drawing/2014/main" id="{919F297E-B60D-4F97-8148-C5F192A541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45716" b="33968"/>
          <a:stretch/>
        </p:blipFill>
        <p:spPr>
          <a:xfrm>
            <a:off x="0" y="1217573"/>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2" name="Title 1">
            <a:extLst>
              <a:ext uri="{FF2B5EF4-FFF2-40B4-BE49-F238E27FC236}">
                <a16:creationId xmlns:a16="http://schemas.microsoft.com/office/drawing/2014/main" id="{CF909AD1-43B5-49E3-A2BB-BF08CD62B19D}"/>
              </a:ext>
            </a:extLst>
          </p:cNvPr>
          <p:cNvSpPr>
            <a:spLocks noGrp="1"/>
          </p:cNvSpPr>
          <p:nvPr>
            <p:ph type="title"/>
          </p:nvPr>
        </p:nvSpPr>
        <p:spPr>
          <a:xfrm>
            <a:off x="804672" y="457200"/>
            <a:ext cx="10579608" cy="1188720"/>
          </a:xfrm>
        </p:spPr>
        <p:txBody>
          <a:bodyPr>
            <a:normAutofit/>
          </a:bodyPr>
          <a:lstStyle/>
          <a:p>
            <a:r>
              <a:rPr lang="en-GB" sz="4000">
                <a:solidFill>
                  <a:srgbClr val="FFFFFF"/>
                </a:solidFill>
              </a:rPr>
              <a:t>Confidentiality/Anonymity</a:t>
            </a:r>
          </a:p>
        </p:txBody>
      </p:sp>
      <p:sp>
        <p:nvSpPr>
          <p:cNvPr id="67" name="Rectangle 66">
            <a:extLst>
              <a:ext uri="{FF2B5EF4-FFF2-40B4-BE49-F238E27FC236}">
                <a16:creationId xmlns:a16="http://schemas.microsoft.com/office/drawing/2014/main" id="{70143844-CA1B-4124-9147-25EAB6ABC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466471"/>
            <a:ext cx="12188952" cy="439152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8" name="Content Placeholder 2">
            <a:extLst>
              <a:ext uri="{FF2B5EF4-FFF2-40B4-BE49-F238E27FC236}">
                <a16:creationId xmlns:a16="http://schemas.microsoft.com/office/drawing/2014/main" id="{4A312842-2DF9-468F-9C41-6B51F2CAB3F5}"/>
              </a:ext>
            </a:extLst>
          </p:cNvPr>
          <p:cNvGraphicFramePr>
            <a:graphicFrameLocks noGrp="1"/>
          </p:cNvGraphicFramePr>
          <p:nvPr>
            <p:ph idx="1"/>
            <p:extLst>
              <p:ext uri="{D42A27DB-BD31-4B8C-83A1-F6EECF244321}">
                <p14:modId xmlns:p14="http://schemas.microsoft.com/office/powerpoint/2010/main" val="1941260404"/>
              </p:ext>
            </p:extLst>
          </p:nvPr>
        </p:nvGraphicFramePr>
        <p:xfrm>
          <a:off x="1036320" y="2560320"/>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2714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8"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2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2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D0FEE-CED8-45A4-B22F-F1F185799828}"/>
              </a:ext>
            </a:extLst>
          </p:cNvPr>
          <p:cNvSpPr>
            <a:spLocks noGrp="1"/>
          </p:cNvSpPr>
          <p:nvPr>
            <p:ph type="title"/>
          </p:nvPr>
        </p:nvSpPr>
        <p:spPr>
          <a:xfrm>
            <a:off x="686834" y="1153572"/>
            <a:ext cx="3200400" cy="4461163"/>
          </a:xfrm>
        </p:spPr>
        <p:txBody>
          <a:bodyPr>
            <a:normAutofit/>
          </a:bodyPr>
          <a:lstStyle/>
          <a:p>
            <a:r>
              <a:rPr lang="en-GB">
                <a:solidFill>
                  <a:srgbClr val="FFFFFF"/>
                </a:solidFill>
              </a:rPr>
              <a:t>Data Protection</a:t>
            </a:r>
          </a:p>
        </p:txBody>
      </p:sp>
      <p:sp>
        <p:nvSpPr>
          <p:cNvPr id="81"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BEA3F6-3B70-47FE-8396-4F5FDFCB4103}"/>
              </a:ext>
            </a:extLst>
          </p:cNvPr>
          <p:cNvSpPr>
            <a:spLocks noGrp="1"/>
          </p:cNvSpPr>
          <p:nvPr>
            <p:ph idx="1"/>
          </p:nvPr>
        </p:nvSpPr>
        <p:spPr>
          <a:xfrm>
            <a:off x="4447308" y="591344"/>
            <a:ext cx="6906491" cy="5585619"/>
          </a:xfrm>
        </p:spPr>
        <p:txBody>
          <a:bodyPr anchor="ctr">
            <a:normAutofit/>
          </a:bodyPr>
          <a:lstStyle/>
          <a:p>
            <a:r>
              <a:rPr lang="en-GB" sz="1500" dirty="0"/>
              <a:t>Participant identities in contact details will be kept safe and then destroyed once no longer required. Any directly identifiable or indirectly identifiable personal data will be changed to ensure participants anonymity.</a:t>
            </a:r>
          </a:p>
          <a:p>
            <a:r>
              <a:rPr lang="en-GB" sz="1500" dirty="0"/>
              <a:t>The participants will relate to each other by first names only and will have no access to other identifying information about participants unless the participant chooses to share this information within the group. </a:t>
            </a:r>
          </a:p>
          <a:p>
            <a:r>
              <a:rPr lang="en-GB" sz="1500" dirty="0"/>
              <a:t>No specific questions will be aimed at special category data. However, the researcher, as a practising psychotherapist is aware that a disclosure could be made once the focus group  has commenced and should this happen , it will be dealt with sensitively and in accordance with the ethical codes by which this research abides. 
A data management plan has been drawn up which explicitly addresses data collection, data management and integrity,   therefore in line with this, data will be stored securely in a way which is compliant with legal obligations. E.g., Computers will be double password and firewall protected, consent forms will be kept separate from other data, all audio and video recordings will be held on the researcher's computer and deleted or destroyed after the dissertations completion and by using pseudonyms or participants will be kept anonymous. Cloud storage and access to email is also password protected. </a:t>
            </a:r>
          </a:p>
        </p:txBody>
      </p:sp>
    </p:spTree>
    <p:extLst>
      <p:ext uri="{BB962C8B-B14F-4D97-AF65-F5344CB8AC3E}">
        <p14:creationId xmlns:p14="http://schemas.microsoft.com/office/powerpoint/2010/main" val="169787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4AA6A-AA23-4BA6-9DCD-2322CBF5F4B6}"/>
              </a:ext>
            </a:extLst>
          </p:cNvPr>
          <p:cNvSpPr>
            <a:spLocks noGrp="1"/>
          </p:cNvSpPr>
          <p:nvPr>
            <p:ph type="title"/>
          </p:nvPr>
        </p:nvSpPr>
        <p:spPr>
          <a:xfrm>
            <a:off x="838200" y="365125"/>
            <a:ext cx="5558489" cy="1325563"/>
          </a:xfrm>
        </p:spPr>
        <p:txBody>
          <a:bodyPr>
            <a:normAutofit/>
          </a:bodyPr>
          <a:lstStyle/>
          <a:p>
            <a:r>
              <a:rPr lang="en-GB" dirty="0"/>
              <a:t>Potential Risks</a:t>
            </a:r>
            <a:endParaRPr lang="en-GB"/>
          </a:p>
        </p:txBody>
      </p:sp>
      <p:sp>
        <p:nvSpPr>
          <p:cNvPr id="28" name="Freeform: Shape 27">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EB183A8-161D-45B9-8BA2-4E2515597B1F}"/>
              </a:ext>
            </a:extLst>
          </p:cNvPr>
          <p:cNvSpPr>
            <a:spLocks noGrp="1"/>
          </p:cNvSpPr>
          <p:nvPr>
            <p:ph idx="1"/>
          </p:nvPr>
        </p:nvSpPr>
        <p:spPr>
          <a:xfrm>
            <a:off x="732166" y="1394740"/>
            <a:ext cx="5558489" cy="4351338"/>
          </a:xfrm>
        </p:spPr>
        <p:txBody>
          <a:bodyPr>
            <a:normAutofit fontScale="92500" lnSpcReduction="10000"/>
          </a:bodyPr>
          <a:lstStyle/>
          <a:p>
            <a:pPr marL="0" indent="0">
              <a:buNone/>
            </a:pPr>
            <a:endParaRPr lang="en-GB" sz="1300" b="1" dirty="0"/>
          </a:p>
          <a:p>
            <a:pPr marL="0" indent="0">
              <a:buNone/>
            </a:pPr>
            <a:r>
              <a:rPr lang="en-GB" sz="1300" b="1" dirty="0"/>
              <a:t>Potential risks to participants</a:t>
            </a:r>
            <a:r>
              <a:rPr lang="en-GB" sz="1300" dirty="0"/>
              <a:t>: </a:t>
            </a:r>
          </a:p>
          <a:p>
            <a:pPr marL="0" indent="0">
              <a:buNone/>
            </a:pPr>
            <a:r>
              <a:rPr lang="en-GB" sz="1300" dirty="0"/>
              <a:t>Loss of anonymity and confidentiality through focus group discussions. Emotional distress and possible triggering or re triggering of negative emotions. </a:t>
            </a:r>
          </a:p>
          <a:p>
            <a:pPr marL="0" indent="0">
              <a:buNone/>
            </a:pPr>
            <a:r>
              <a:rPr lang="en-GB" sz="1300" dirty="0"/>
              <a:t>
</a:t>
            </a:r>
            <a:r>
              <a:rPr lang="en-GB" sz="1300" b="1" dirty="0"/>
              <a:t>Potential risks to investigator</a:t>
            </a:r>
            <a:r>
              <a:rPr lang="en-GB" sz="1300" dirty="0"/>
              <a:t>:</a:t>
            </a:r>
          </a:p>
          <a:p>
            <a:pPr marL="0" indent="0">
              <a:buNone/>
            </a:pPr>
            <a:r>
              <a:rPr lang="en-GB" sz="1300" dirty="0"/>
              <a:t>The researcher is a qualified psychotherapist and has considered that she may become emotionally disturbed or triggered by information shared as part of this research. She has access to Supervision, Personal Therapy and the Research Supervisor and acts within the remit of the BACP Ethical Framework (2018). She also has Personal Indemnity Insurance and is also aware that participants may withdraw just before or during the focus group session which may impact on data generation. </a:t>
            </a:r>
          </a:p>
          <a:p>
            <a:pPr marL="0" indent="0">
              <a:buNone/>
            </a:pPr>
            <a:endParaRPr lang="en-GB" sz="1300" b="1" dirty="0"/>
          </a:p>
          <a:p>
            <a:pPr marL="0" indent="0">
              <a:buNone/>
            </a:pPr>
            <a:r>
              <a:rPr lang="en-GB" sz="1300" b="1" dirty="0"/>
              <a:t>Potential risks to University</a:t>
            </a:r>
            <a:r>
              <a:rPr lang="en-GB" sz="1300" dirty="0"/>
              <a:t>: 
This research has been considered as low risk due to the steps taken to ensure that it is conducted professionally, and the information contained above. Nonetheless, no research is ethically neutral and naturally there is a reputational risk </a:t>
            </a:r>
            <a:r>
              <a:rPr lang="en-GB" sz="1300"/>
              <a:t>should the </a:t>
            </a:r>
            <a:r>
              <a:rPr lang="en-GB" sz="1300" dirty="0"/>
              <a:t>researcher not perform her research ethically 
</a:t>
            </a:r>
          </a:p>
        </p:txBody>
      </p:sp>
      <p:sp>
        <p:nvSpPr>
          <p:cNvPr id="30" name="Oval 29">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Block Arc 31">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Freeform: Shape 33">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36" name="Straight Connector 35">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8" name="Freeform: Shape 37">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0" name="Arc 39">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9774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11FA6-77A5-4A51-8CDC-6C205BBC4B7F}"/>
              </a:ext>
            </a:extLst>
          </p:cNvPr>
          <p:cNvSpPr>
            <a:spLocks noGrp="1"/>
          </p:cNvSpPr>
          <p:nvPr>
            <p:ph type="title"/>
          </p:nvPr>
        </p:nvSpPr>
        <p:spPr>
          <a:xfrm>
            <a:off x="1653363" y="365760"/>
            <a:ext cx="9367203" cy="1188720"/>
          </a:xfrm>
        </p:spPr>
        <p:txBody>
          <a:bodyPr>
            <a:normAutofit/>
          </a:bodyPr>
          <a:lstStyle/>
          <a:p>
            <a:r>
              <a:rPr lang="en-GB" dirty="0"/>
              <a:t>References</a:t>
            </a:r>
          </a:p>
        </p:txBody>
      </p:sp>
      <p:sp>
        <p:nvSpPr>
          <p:cNvPr id="17" name="Freeform: Shape 16">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ECF3547-832C-4A25-8FFE-1D63663E0660}"/>
              </a:ext>
            </a:extLst>
          </p:cNvPr>
          <p:cNvSpPr>
            <a:spLocks noGrp="1"/>
          </p:cNvSpPr>
          <p:nvPr>
            <p:ph idx="1"/>
          </p:nvPr>
        </p:nvSpPr>
        <p:spPr>
          <a:xfrm>
            <a:off x="1653363" y="2176272"/>
            <a:ext cx="9367204" cy="4041648"/>
          </a:xfrm>
        </p:spPr>
        <p:txBody>
          <a:bodyPr anchor="t">
            <a:normAutofit fontScale="47500" lnSpcReduction="20000"/>
          </a:bodyPr>
          <a:lstStyle/>
          <a:p>
            <a:endParaRPr lang="en-GB" sz="2400" dirty="0"/>
          </a:p>
          <a:p>
            <a:r>
              <a:rPr lang="en-GB" sz="2400" dirty="0" err="1"/>
              <a:t>Aafjes</a:t>
            </a:r>
            <a:r>
              <a:rPr lang="en-GB" sz="2400" dirty="0"/>
              <a:t>-van </a:t>
            </a:r>
            <a:r>
              <a:rPr lang="en-GB" sz="2400" dirty="0" err="1"/>
              <a:t>Doorn</a:t>
            </a:r>
            <a:r>
              <a:rPr lang="en-GB" sz="2400" dirty="0"/>
              <a:t>, K., </a:t>
            </a:r>
            <a:r>
              <a:rPr lang="en-GB" sz="2400" dirty="0" err="1"/>
              <a:t>Bekes</a:t>
            </a:r>
            <a:r>
              <a:rPr lang="en-GB" sz="2400" dirty="0"/>
              <a:t>, V., </a:t>
            </a:r>
            <a:r>
              <a:rPr lang="en-GB" sz="2400" dirty="0" err="1"/>
              <a:t>Prout</a:t>
            </a:r>
            <a:r>
              <a:rPr lang="en-GB" sz="2400" dirty="0"/>
              <a:t>, T. A. &amp; Hoffman, L., (2020)  ‘Psychotherapists' Vicarious Traumatization During COVID-19 Pandemic’  </a:t>
            </a:r>
            <a:r>
              <a:rPr lang="en-GB" sz="2400" i="1" dirty="0"/>
              <a:t>Psychological Trauma</a:t>
            </a:r>
            <a:r>
              <a:rPr lang="en-GB" sz="2400" dirty="0"/>
              <a:t>, 12(1), pp. 148-150.</a:t>
            </a:r>
          </a:p>
          <a:p>
            <a:r>
              <a:rPr lang="en-GB" sz="2400" dirty="0"/>
              <a:t>Braun, V. &amp; Clarke, V., (2006) ‘Using thematic analysis in psychology’ </a:t>
            </a:r>
            <a:r>
              <a:rPr lang="en-GB" sz="2400" i="1" dirty="0"/>
              <a:t>Qualitative Research in Psychology</a:t>
            </a:r>
            <a:r>
              <a:rPr lang="en-GB" sz="2400" dirty="0"/>
              <a:t>, 3(2), pp. 77-101.</a:t>
            </a:r>
          </a:p>
          <a:p>
            <a:r>
              <a:rPr lang="en-GB" sz="2400" dirty="0"/>
              <a:t>British Association for Counselling and Psychotherapy (2015) ‘Ethical framework for the counselling professions’, British Journal of Guidance &amp; Counselling, pp. 1–13.</a:t>
            </a:r>
          </a:p>
          <a:p>
            <a:r>
              <a:rPr lang="en-GB" sz="2400" dirty="0"/>
              <a:t>Brown, S., (2020) ‘How are counsellors coping with Covid-19?’  </a:t>
            </a:r>
            <a:r>
              <a:rPr lang="en-GB" sz="2400" i="1" dirty="0"/>
              <a:t>Therapy Today</a:t>
            </a:r>
            <a:r>
              <a:rPr lang="en-GB" sz="2400" dirty="0"/>
              <a:t>, May, 31(4), pp. 16-20.</a:t>
            </a:r>
          </a:p>
          <a:p>
            <a:r>
              <a:rPr lang="en-GB" sz="2400" dirty="0"/>
              <a:t>Callahan, J. L., (2020) ‘Introduction to the Special Issue on Telepsychotherapy in the Age of Covid-19’ </a:t>
            </a:r>
            <a:r>
              <a:rPr lang="en-GB" sz="2400" i="1" dirty="0"/>
              <a:t>Journal of Psychotherapy Integration</a:t>
            </a:r>
            <a:r>
              <a:rPr lang="en-GB" sz="2400" dirty="0"/>
              <a:t>, 30(2), pp. 155-159.</a:t>
            </a:r>
          </a:p>
          <a:p>
            <a:r>
              <a:rPr lang="en-GB" sz="2400" dirty="0"/>
              <a:t>‘Guide to the General Data Protection Regulation (GDPR)’ (2019) </a:t>
            </a:r>
            <a:r>
              <a:rPr lang="en-GB" sz="2400" i="1" dirty="0"/>
              <a:t>Guide to the General Data Protection Regulation</a:t>
            </a:r>
            <a:r>
              <a:rPr lang="en-GB" sz="2400" dirty="0"/>
              <a:t>, (May) Available at: </a:t>
            </a:r>
            <a:r>
              <a:rPr lang="en-GB" sz="2400" dirty="0">
                <a:solidFill>
                  <a:srgbClr val="0070C0"/>
                </a:solidFill>
                <a:hlinkClick r:id="rId2"/>
              </a:rPr>
              <a:t>https://www.gov.uk/government/publications/guide-to-the-general-data-protection-regulation</a:t>
            </a:r>
            <a:r>
              <a:rPr lang="en-GB" sz="2400" dirty="0">
                <a:solidFill>
                  <a:srgbClr val="0070C0"/>
                </a:solidFill>
              </a:rPr>
              <a:t> </a:t>
            </a:r>
            <a:r>
              <a:rPr lang="en-GB" sz="2400" dirty="0"/>
              <a:t>[Accessed 25 January 2020].</a:t>
            </a:r>
          </a:p>
          <a:p>
            <a:r>
              <a:rPr lang="en-GB" sz="2400" dirty="0" err="1"/>
              <a:t>McBeath</a:t>
            </a:r>
            <a:r>
              <a:rPr lang="en-GB" sz="2400" dirty="0"/>
              <a:t>, A. G., du Plock, S. &amp; </a:t>
            </a:r>
            <a:r>
              <a:rPr lang="en-GB" sz="2400" dirty="0" err="1"/>
              <a:t>Bager-Charleson</a:t>
            </a:r>
            <a:r>
              <a:rPr lang="en-GB" sz="2400" dirty="0"/>
              <a:t>, S., (2020) ‘The challenges and experiences of psychotherapists working remotely during the coronavirus* pandemic’ </a:t>
            </a:r>
            <a:r>
              <a:rPr lang="en-GB" sz="2400" i="1" dirty="0"/>
              <a:t>Counselling and Psychotherapy Research</a:t>
            </a:r>
            <a:r>
              <a:rPr lang="en-GB" sz="2400" dirty="0"/>
              <a:t>, September, 20(3), pp. 394-405.</a:t>
            </a:r>
          </a:p>
          <a:p>
            <a:r>
              <a:rPr lang="en-GB" sz="2400" dirty="0"/>
              <a:t>New Pathways Family Friendly Therapeutic Centre of Excellence, 2020. Available at: </a:t>
            </a:r>
            <a:r>
              <a:rPr lang="en-GB" sz="2400" dirty="0">
                <a:hlinkClick r:id="rId3"/>
              </a:rPr>
              <a:t>http://www.newpathways.org.uk/</a:t>
            </a:r>
            <a:r>
              <a:rPr lang="en-GB" sz="2400" dirty="0"/>
              <a:t> [Accessed 25 January 2020].</a:t>
            </a:r>
          </a:p>
          <a:p>
            <a:r>
              <a:rPr lang="en-GB" sz="2400" dirty="0"/>
              <a:t>Rosen, C. S., Glassman, L. H. &amp; Morland, L. A., (2020) ‘Telepsychotherapy During a Pandemic: A Traumatic Stress Perspective’  </a:t>
            </a:r>
            <a:r>
              <a:rPr lang="en-GB" sz="2400" i="1" dirty="0"/>
              <a:t>Journal of Psychotherapy Integration</a:t>
            </a:r>
            <a:r>
              <a:rPr lang="en-GB" sz="2400" dirty="0"/>
              <a:t>, 30(2), pp. 174-187.</a:t>
            </a:r>
          </a:p>
          <a:p>
            <a:r>
              <a:rPr lang="en-GB" sz="2400" dirty="0"/>
              <a:t>Smith, J. A. &amp; Osborn, S., (2008) ‘Interpretative phenomenological analysis’ In: </a:t>
            </a:r>
            <a:r>
              <a:rPr lang="en-GB" sz="2400" i="1" dirty="0"/>
              <a:t>Qualitative Psychology</a:t>
            </a:r>
            <a:r>
              <a:rPr lang="en-GB" sz="2400" dirty="0"/>
              <a:t>. London: Sage, pp. 53-80.</a:t>
            </a:r>
          </a:p>
          <a:p>
            <a:r>
              <a:rPr lang="en-GB" sz="2400" dirty="0"/>
              <a:t> Smith, J., Flower, P. and Larkin, M., (2009) </a:t>
            </a:r>
            <a:r>
              <a:rPr lang="en-GB" sz="2400" i="1" dirty="0"/>
              <a:t>Interpretative Phenomenological Analysis: Theory, Method and Research, </a:t>
            </a:r>
            <a:r>
              <a:rPr lang="en-GB" sz="2400" dirty="0"/>
              <a:t> London: Sage</a:t>
            </a:r>
          </a:p>
          <a:p>
            <a:r>
              <a:rPr lang="en-GB" sz="2400" dirty="0"/>
              <a:t>UWTSD Academic Quality Handbook, (2020-2021). Available at: https://www.uwtsd.ac.uk/academic-office/academic-quality-handbook/</a:t>
            </a:r>
          </a:p>
          <a:p>
            <a:endParaRPr lang="en-GB" sz="2400" dirty="0"/>
          </a:p>
          <a:p>
            <a:endParaRPr lang="en-GB" sz="2400" dirty="0"/>
          </a:p>
        </p:txBody>
      </p:sp>
    </p:spTree>
    <p:extLst>
      <p:ext uri="{BB962C8B-B14F-4D97-AF65-F5344CB8AC3E}">
        <p14:creationId xmlns:p14="http://schemas.microsoft.com/office/powerpoint/2010/main" val="10736702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697</TotalTime>
  <Words>2294</Words>
  <Application>Microsoft Office PowerPoint</Application>
  <PresentationFormat>Widescreen</PresentationFormat>
  <Paragraphs>112</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Research Proposal</vt:lpstr>
      <vt:lpstr>Statement of Purpose</vt:lpstr>
      <vt:lpstr>  Title  </vt:lpstr>
      <vt:lpstr>Question</vt:lpstr>
      <vt:lpstr>Overview</vt:lpstr>
      <vt:lpstr>Aim of this research study</vt:lpstr>
      <vt:lpstr>Objectives of this research study</vt:lpstr>
      <vt:lpstr>Proposed Methodology</vt:lpstr>
      <vt:lpstr>Thematic Analysis  (Braun and Clarke, 2006)</vt:lpstr>
      <vt:lpstr>Interpretative Phenomenological Analysis (Smith, Flowers and Larkin, 2009) </vt:lpstr>
      <vt:lpstr>Inclusion Criteria</vt:lpstr>
      <vt:lpstr>Recruitment of Participants</vt:lpstr>
      <vt:lpstr>Timeline</vt:lpstr>
      <vt:lpstr>Ethical considerations and Informed Consent</vt:lpstr>
      <vt:lpstr>Confidentiality/Anonymity</vt:lpstr>
      <vt:lpstr>Data Protection</vt:lpstr>
      <vt:lpstr>Potential Risks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dc:title>
  <dc:creator>Karin Hool</dc:creator>
  <cp:lastModifiedBy>Karin Hool</cp:lastModifiedBy>
  <cp:revision>2</cp:revision>
  <dcterms:created xsi:type="dcterms:W3CDTF">2020-12-11T22:09:28Z</dcterms:created>
  <dcterms:modified xsi:type="dcterms:W3CDTF">2021-01-26T00:02:59Z</dcterms:modified>
</cp:coreProperties>
</file>