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08" r:id="rId4"/>
  </p:sldMasterIdLst>
  <p:notesMasterIdLst>
    <p:notesMasterId r:id="rId31"/>
  </p:notesMasterIdLst>
  <p:sldIdLst>
    <p:sldId id="256" r:id="rId5"/>
    <p:sldId id="414" r:id="rId6"/>
    <p:sldId id="415" r:id="rId7"/>
    <p:sldId id="272" r:id="rId8"/>
    <p:sldId id="260" r:id="rId9"/>
    <p:sldId id="416" r:id="rId10"/>
    <p:sldId id="370" r:id="rId11"/>
    <p:sldId id="407" r:id="rId12"/>
    <p:sldId id="417" r:id="rId13"/>
    <p:sldId id="258" r:id="rId14"/>
    <p:sldId id="259" r:id="rId15"/>
    <p:sldId id="418" r:id="rId16"/>
    <p:sldId id="265" r:id="rId17"/>
    <p:sldId id="401" r:id="rId18"/>
    <p:sldId id="402" r:id="rId19"/>
    <p:sldId id="377" r:id="rId20"/>
    <p:sldId id="403" r:id="rId21"/>
    <p:sldId id="404" r:id="rId22"/>
    <p:sldId id="405" r:id="rId23"/>
    <p:sldId id="419" r:id="rId24"/>
    <p:sldId id="410" r:id="rId25"/>
    <p:sldId id="387" r:id="rId26"/>
    <p:sldId id="397" r:id="rId27"/>
    <p:sldId id="392" r:id="rId28"/>
    <p:sldId id="395" r:id="rId29"/>
    <p:sldId id="389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4AFAC9-6995-42CB-A5E8-9122E9634866}" v="7" dt="2024-09-23T14:59:33.462"/>
    <p1510:client id="{3C3C845B-B7D2-4AE4-9F35-E8B32348C15B}" v="70" dt="2024-09-25T12:34:46.989"/>
    <p1510:client id="{6D214AE7-3BA2-2B74-5980-9E3564DAEC7F}" v="55" dt="2024-09-23T15:14:10.281"/>
    <p1510:client id="{930FD39B-0A9C-4C18-3DE3-41A979F2F8A4}" v="143" dt="2024-09-23T14:12:25.5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 snapToGrid="0" snapToObjects="1">
      <p:cViewPr varScale="1">
        <p:scale>
          <a:sx n="86" d="100"/>
          <a:sy n="86" d="100"/>
        </p:scale>
        <p:origin x="10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4" d="100"/>
        <a:sy n="64" d="100"/>
      </p:scale>
      <p:origin x="0" y="-4149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Flagg" userId="S::mark.flagg@uwtsd.ac.uk::778ee1c4-c87f-463b-a43b-86dc060fca3c" providerId="AD" clId="Web-{3C3C845B-B7D2-4AE4-9F35-E8B32348C15B}"/>
    <pc:docChg chg="delSld">
      <pc:chgData name="Mark Flagg" userId="S::mark.flagg@uwtsd.ac.uk::778ee1c4-c87f-463b-a43b-86dc060fca3c" providerId="AD" clId="Web-{3C3C845B-B7D2-4AE4-9F35-E8B32348C15B}" dt="2024-09-25T12:34:46.989" v="69"/>
      <pc:docMkLst>
        <pc:docMk/>
      </pc:docMkLst>
      <pc:sldChg chg="del">
        <pc:chgData name="Mark Flagg" userId="S::mark.flagg@uwtsd.ac.uk::778ee1c4-c87f-463b-a43b-86dc060fca3c" providerId="AD" clId="Web-{3C3C845B-B7D2-4AE4-9F35-E8B32348C15B}" dt="2024-09-25T12:34:02.253" v="7"/>
        <pc:sldMkLst>
          <pc:docMk/>
          <pc:sldMk cId="3514082607" sldId="261"/>
        </pc:sldMkLst>
      </pc:sldChg>
      <pc:sldChg chg="del">
        <pc:chgData name="Mark Flagg" userId="S::mark.flagg@uwtsd.ac.uk::778ee1c4-c87f-463b-a43b-86dc060fca3c" providerId="AD" clId="Web-{3C3C845B-B7D2-4AE4-9F35-E8B32348C15B}" dt="2024-09-25T12:34:32.395" v="42"/>
        <pc:sldMkLst>
          <pc:docMk/>
          <pc:sldMk cId="0" sldId="262"/>
        </pc:sldMkLst>
      </pc:sldChg>
      <pc:sldChg chg="del">
        <pc:chgData name="Mark Flagg" userId="S::mark.flagg@uwtsd.ac.uk::778ee1c4-c87f-463b-a43b-86dc060fca3c" providerId="AD" clId="Web-{3C3C845B-B7D2-4AE4-9F35-E8B32348C15B}" dt="2024-09-25T12:34:02.237" v="3"/>
        <pc:sldMkLst>
          <pc:docMk/>
          <pc:sldMk cId="2992193392" sldId="264"/>
        </pc:sldMkLst>
      </pc:sldChg>
      <pc:sldChg chg="del">
        <pc:chgData name="Mark Flagg" userId="S::mark.flagg@uwtsd.ac.uk::778ee1c4-c87f-463b-a43b-86dc060fca3c" providerId="AD" clId="Web-{3C3C845B-B7D2-4AE4-9F35-E8B32348C15B}" dt="2024-09-25T12:34:13.519" v="17"/>
        <pc:sldMkLst>
          <pc:docMk/>
          <pc:sldMk cId="1458629126" sldId="267"/>
        </pc:sldMkLst>
      </pc:sldChg>
      <pc:sldChg chg="del">
        <pc:chgData name="Mark Flagg" userId="S::mark.flagg@uwtsd.ac.uk::778ee1c4-c87f-463b-a43b-86dc060fca3c" providerId="AD" clId="Web-{3C3C845B-B7D2-4AE4-9F35-E8B32348C15B}" dt="2024-09-25T12:34:42.145" v="54"/>
        <pc:sldMkLst>
          <pc:docMk/>
          <pc:sldMk cId="811261243" sldId="268"/>
        </pc:sldMkLst>
      </pc:sldChg>
      <pc:sldChg chg="del">
        <pc:chgData name="Mark Flagg" userId="S::mark.flagg@uwtsd.ac.uk::778ee1c4-c87f-463b-a43b-86dc060fca3c" providerId="AD" clId="Web-{3C3C845B-B7D2-4AE4-9F35-E8B32348C15B}" dt="2024-09-25T12:34:21.285" v="31"/>
        <pc:sldMkLst>
          <pc:docMk/>
          <pc:sldMk cId="3644230693" sldId="269"/>
        </pc:sldMkLst>
      </pc:sldChg>
      <pc:sldChg chg="del">
        <pc:chgData name="Mark Flagg" userId="S::mark.flagg@uwtsd.ac.uk::778ee1c4-c87f-463b-a43b-86dc060fca3c" providerId="AD" clId="Web-{3C3C845B-B7D2-4AE4-9F35-E8B32348C15B}" dt="2024-09-25T12:34:46.973" v="65"/>
        <pc:sldMkLst>
          <pc:docMk/>
          <pc:sldMk cId="3428278411" sldId="271"/>
        </pc:sldMkLst>
      </pc:sldChg>
      <pc:sldChg chg="del">
        <pc:chgData name="Mark Flagg" userId="S::mark.flagg@uwtsd.ac.uk::778ee1c4-c87f-463b-a43b-86dc060fca3c" providerId="AD" clId="Web-{3C3C845B-B7D2-4AE4-9F35-E8B32348C15B}" dt="2024-09-25T12:34:13.035" v="16"/>
        <pc:sldMkLst>
          <pc:docMk/>
          <pc:sldMk cId="233911288" sldId="273"/>
        </pc:sldMkLst>
      </pc:sldChg>
      <pc:sldChg chg="del">
        <pc:chgData name="Mark Flagg" userId="S::mark.flagg@uwtsd.ac.uk::778ee1c4-c87f-463b-a43b-86dc060fca3c" providerId="AD" clId="Web-{3C3C845B-B7D2-4AE4-9F35-E8B32348C15B}" dt="2024-09-25T12:34:32.410" v="47"/>
        <pc:sldMkLst>
          <pc:docMk/>
          <pc:sldMk cId="0" sldId="276"/>
        </pc:sldMkLst>
      </pc:sldChg>
      <pc:sldChg chg="del">
        <pc:chgData name="Mark Flagg" userId="S::mark.flagg@uwtsd.ac.uk::778ee1c4-c87f-463b-a43b-86dc060fca3c" providerId="AD" clId="Web-{3C3C845B-B7D2-4AE4-9F35-E8B32348C15B}" dt="2024-09-25T12:34:21.254" v="24"/>
        <pc:sldMkLst>
          <pc:docMk/>
          <pc:sldMk cId="0" sldId="277"/>
        </pc:sldMkLst>
      </pc:sldChg>
      <pc:sldChg chg="del">
        <pc:chgData name="Mark Flagg" userId="S::mark.flagg@uwtsd.ac.uk::778ee1c4-c87f-463b-a43b-86dc060fca3c" providerId="AD" clId="Web-{3C3C845B-B7D2-4AE4-9F35-E8B32348C15B}" dt="2024-09-25T12:34:21.254" v="23"/>
        <pc:sldMkLst>
          <pc:docMk/>
          <pc:sldMk cId="0" sldId="278"/>
        </pc:sldMkLst>
      </pc:sldChg>
      <pc:sldChg chg="del">
        <pc:chgData name="Mark Flagg" userId="S::mark.flagg@uwtsd.ac.uk::778ee1c4-c87f-463b-a43b-86dc060fca3c" providerId="AD" clId="Web-{3C3C845B-B7D2-4AE4-9F35-E8B32348C15B}" dt="2024-09-25T12:34:46.973" v="64"/>
        <pc:sldMkLst>
          <pc:docMk/>
          <pc:sldMk cId="0" sldId="298"/>
        </pc:sldMkLst>
      </pc:sldChg>
      <pc:sldChg chg="del">
        <pc:chgData name="Mark Flagg" userId="S::mark.flagg@uwtsd.ac.uk::778ee1c4-c87f-463b-a43b-86dc060fca3c" providerId="AD" clId="Web-{3C3C845B-B7D2-4AE4-9F35-E8B32348C15B}" dt="2024-09-25T12:34:21.269" v="30"/>
        <pc:sldMkLst>
          <pc:docMk/>
          <pc:sldMk cId="0" sldId="299"/>
        </pc:sldMkLst>
      </pc:sldChg>
      <pc:sldChg chg="del">
        <pc:chgData name="Mark Flagg" userId="S::mark.flagg@uwtsd.ac.uk::778ee1c4-c87f-463b-a43b-86dc060fca3c" providerId="AD" clId="Web-{3C3C845B-B7D2-4AE4-9F35-E8B32348C15B}" dt="2024-09-25T12:34:13.972" v="18"/>
        <pc:sldMkLst>
          <pc:docMk/>
          <pc:sldMk cId="0" sldId="302"/>
        </pc:sldMkLst>
      </pc:sldChg>
      <pc:sldChg chg="del">
        <pc:chgData name="Mark Flagg" userId="S::mark.flagg@uwtsd.ac.uk::778ee1c4-c87f-463b-a43b-86dc060fca3c" providerId="AD" clId="Web-{3C3C845B-B7D2-4AE4-9F35-E8B32348C15B}" dt="2024-09-25T12:34:15.175" v="20"/>
        <pc:sldMkLst>
          <pc:docMk/>
          <pc:sldMk cId="0" sldId="307"/>
        </pc:sldMkLst>
      </pc:sldChg>
      <pc:sldChg chg="del">
        <pc:chgData name="Mark Flagg" userId="S::mark.flagg@uwtsd.ac.uk::778ee1c4-c87f-463b-a43b-86dc060fca3c" providerId="AD" clId="Web-{3C3C845B-B7D2-4AE4-9F35-E8B32348C15B}" dt="2024-09-25T12:34:14.644" v="19"/>
        <pc:sldMkLst>
          <pc:docMk/>
          <pc:sldMk cId="0" sldId="308"/>
        </pc:sldMkLst>
      </pc:sldChg>
      <pc:sldChg chg="del">
        <pc:chgData name="Mark Flagg" userId="S::mark.flagg@uwtsd.ac.uk::778ee1c4-c87f-463b-a43b-86dc060fca3c" providerId="AD" clId="Web-{3C3C845B-B7D2-4AE4-9F35-E8B32348C15B}" dt="2024-09-25T12:34:21.269" v="28"/>
        <pc:sldMkLst>
          <pc:docMk/>
          <pc:sldMk cId="944166224" sldId="310"/>
        </pc:sldMkLst>
      </pc:sldChg>
      <pc:sldChg chg="del">
        <pc:chgData name="Mark Flagg" userId="S::mark.flagg@uwtsd.ac.uk::778ee1c4-c87f-463b-a43b-86dc060fca3c" providerId="AD" clId="Web-{3C3C845B-B7D2-4AE4-9F35-E8B32348C15B}" dt="2024-09-25T12:34:21.269" v="26"/>
        <pc:sldMkLst>
          <pc:docMk/>
          <pc:sldMk cId="0" sldId="313"/>
        </pc:sldMkLst>
      </pc:sldChg>
      <pc:sldChg chg="del">
        <pc:chgData name="Mark Flagg" userId="S::mark.flagg@uwtsd.ac.uk::778ee1c4-c87f-463b-a43b-86dc060fca3c" providerId="AD" clId="Web-{3C3C845B-B7D2-4AE4-9F35-E8B32348C15B}" dt="2024-09-25T12:34:21.254" v="25"/>
        <pc:sldMkLst>
          <pc:docMk/>
          <pc:sldMk cId="0" sldId="314"/>
        </pc:sldMkLst>
      </pc:sldChg>
      <pc:sldChg chg="del">
        <pc:chgData name="Mark Flagg" userId="S::mark.flagg@uwtsd.ac.uk::778ee1c4-c87f-463b-a43b-86dc060fca3c" providerId="AD" clId="Web-{3C3C845B-B7D2-4AE4-9F35-E8B32348C15B}" dt="2024-09-25T12:34:26.113" v="40"/>
        <pc:sldMkLst>
          <pc:docMk/>
          <pc:sldMk cId="0" sldId="319"/>
        </pc:sldMkLst>
      </pc:sldChg>
      <pc:sldChg chg="del">
        <pc:chgData name="Mark Flagg" userId="S::mark.flagg@uwtsd.ac.uk::778ee1c4-c87f-463b-a43b-86dc060fca3c" providerId="AD" clId="Web-{3C3C845B-B7D2-4AE4-9F35-E8B32348C15B}" dt="2024-09-25T12:34:26.113" v="39"/>
        <pc:sldMkLst>
          <pc:docMk/>
          <pc:sldMk cId="0" sldId="320"/>
        </pc:sldMkLst>
      </pc:sldChg>
      <pc:sldChg chg="del">
        <pc:chgData name="Mark Flagg" userId="S::mark.flagg@uwtsd.ac.uk::778ee1c4-c87f-463b-a43b-86dc060fca3c" providerId="AD" clId="Web-{3C3C845B-B7D2-4AE4-9F35-E8B32348C15B}" dt="2024-09-25T12:34:26.113" v="38"/>
        <pc:sldMkLst>
          <pc:docMk/>
          <pc:sldMk cId="0" sldId="321"/>
        </pc:sldMkLst>
      </pc:sldChg>
      <pc:sldChg chg="del">
        <pc:chgData name="Mark Flagg" userId="S::mark.flagg@uwtsd.ac.uk::778ee1c4-c87f-463b-a43b-86dc060fca3c" providerId="AD" clId="Web-{3C3C845B-B7D2-4AE4-9F35-E8B32348C15B}" dt="2024-09-25T12:34:26.097" v="37"/>
        <pc:sldMkLst>
          <pc:docMk/>
          <pc:sldMk cId="0" sldId="322"/>
        </pc:sldMkLst>
      </pc:sldChg>
      <pc:sldChg chg="del">
        <pc:chgData name="Mark Flagg" userId="S::mark.flagg@uwtsd.ac.uk::778ee1c4-c87f-463b-a43b-86dc060fca3c" providerId="AD" clId="Web-{3C3C845B-B7D2-4AE4-9F35-E8B32348C15B}" dt="2024-09-25T12:34:26.097" v="36"/>
        <pc:sldMkLst>
          <pc:docMk/>
          <pc:sldMk cId="0" sldId="323"/>
        </pc:sldMkLst>
      </pc:sldChg>
      <pc:sldChg chg="del">
        <pc:chgData name="Mark Flagg" userId="S::mark.flagg@uwtsd.ac.uk::778ee1c4-c87f-463b-a43b-86dc060fca3c" providerId="AD" clId="Web-{3C3C845B-B7D2-4AE4-9F35-E8B32348C15B}" dt="2024-09-25T12:34:26.097" v="34"/>
        <pc:sldMkLst>
          <pc:docMk/>
          <pc:sldMk cId="0" sldId="326"/>
        </pc:sldMkLst>
      </pc:sldChg>
      <pc:sldChg chg="del">
        <pc:chgData name="Mark Flagg" userId="S::mark.flagg@uwtsd.ac.uk::778ee1c4-c87f-463b-a43b-86dc060fca3c" providerId="AD" clId="Web-{3C3C845B-B7D2-4AE4-9F35-E8B32348C15B}" dt="2024-09-25T12:34:32.426" v="49"/>
        <pc:sldMkLst>
          <pc:docMk/>
          <pc:sldMk cId="0" sldId="328"/>
        </pc:sldMkLst>
      </pc:sldChg>
      <pc:sldChg chg="del">
        <pc:chgData name="Mark Flagg" userId="S::mark.flagg@uwtsd.ac.uk::778ee1c4-c87f-463b-a43b-86dc060fca3c" providerId="AD" clId="Web-{3C3C845B-B7D2-4AE4-9F35-E8B32348C15B}" dt="2024-09-25T12:34:32.410" v="48"/>
        <pc:sldMkLst>
          <pc:docMk/>
          <pc:sldMk cId="0" sldId="329"/>
        </pc:sldMkLst>
      </pc:sldChg>
      <pc:sldChg chg="del">
        <pc:chgData name="Mark Flagg" userId="S::mark.flagg@uwtsd.ac.uk::778ee1c4-c87f-463b-a43b-86dc060fca3c" providerId="AD" clId="Web-{3C3C845B-B7D2-4AE4-9F35-E8B32348C15B}" dt="2024-09-25T12:34:32.410" v="45"/>
        <pc:sldMkLst>
          <pc:docMk/>
          <pc:sldMk cId="0" sldId="330"/>
        </pc:sldMkLst>
      </pc:sldChg>
      <pc:sldChg chg="del">
        <pc:chgData name="Mark Flagg" userId="S::mark.flagg@uwtsd.ac.uk::778ee1c4-c87f-463b-a43b-86dc060fca3c" providerId="AD" clId="Web-{3C3C845B-B7D2-4AE4-9F35-E8B32348C15B}" dt="2024-09-25T12:34:32.410" v="44"/>
        <pc:sldMkLst>
          <pc:docMk/>
          <pc:sldMk cId="0" sldId="331"/>
        </pc:sldMkLst>
      </pc:sldChg>
      <pc:sldChg chg="del">
        <pc:chgData name="Mark Flagg" userId="S::mark.flagg@uwtsd.ac.uk::778ee1c4-c87f-463b-a43b-86dc060fca3c" providerId="AD" clId="Web-{3C3C845B-B7D2-4AE4-9F35-E8B32348C15B}" dt="2024-09-25T12:34:32.395" v="43"/>
        <pc:sldMkLst>
          <pc:docMk/>
          <pc:sldMk cId="0" sldId="332"/>
        </pc:sldMkLst>
      </pc:sldChg>
      <pc:sldChg chg="del">
        <pc:chgData name="Mark Flagg" userId="S::mark.flagg@uwtsd.ac.uk::778ee1c4-c87f-463b-a43b-86dc060fca3c" providerId="AD" clId="Web-{3C3C845B-B7D2-4AE4-9F35-E8B32348C15B}" dt="2024-09-25T12:34:32.395" v="41"/>
        <pc:sldMkLst>
          <pc:docMk/>
          <pc:sldMk cId="0" sldId="333"/>
        </pc:sldMkLst>
      </pc:sldChg>
      <pc:sldChg chg="del">
        <pc:chgData name="Mark Flagg" userId="S::mark.flagg@uwtsd.ac.uk::778ee1c4-c87f-463b-a43b-86dc060fca3c" providerId="AD" clId="Web-{3C3C845B-B7D2-4AE4-9F35-E8B32348C15B}" dt="2024-09-25T12:34:26.097" v="35"/>
        <pc:sldMkLst>
          <pc:docMk/>
          <pc:sldMk cId="1768723031" sldId="337"/>
        </pc:sldMkLst>
      </pc:sldChg>
      <pc:sldChg chg="del">
        <pc:chgData name="Mark Flagg" userId="S::mark.flagg@uwtsd.ac.uk::778ee1c4-c87f-463b-a43b-86dc060fca3c" providerId="AD" clId="Web-{3C3C845B-B7D2-4AE4-9F35-E8B32348C15B}" dt="2024-09-25T12:34:42.176" v="63"/>
        <pc:sldMkLst>
          <pc:docMk/>
          <pc:sldMk cId="288653151" sldId="339"/>
        </pc:sldMkLst>
      </pc:sldChg>
      <pc:sldChg chg="del">
        <pc:chgData name="Mark Flagg" userId="S::mark.flagg@uwtsd.ac.uk::778ee1c4-c87f-463b-a43b-86dc060fca3c" providerId="AD" clId="Web-{3C3C845B-B7D2-4AE4-9F35-E8B32348C15B}" dt="2024-09-25T12:34:26.097" v="33"/>
        <pc:sldMkLst>
          <pc:docMk/>
          <pc:sldMk cId="1718446339" sldId="340"/>
        </pc:sldMkLst>
      </pc:sldChg>
      <pc:sldChg chg="del">
        <pc:chgData name="Mark Flagg" userId="S::mark.flagg@uwtsd.ac.uk::778ee1c4-c87f-463b-a43b-86dc060fca3c" providerId="AD" clId="Web-{3C3C845B-B7D2-4AE4-9F35-E8B32348C15B}" dt="2024-09-25T12:34:42.176" v="62"/>
        <pc:sldMkLst>
          <pc:docMk/>
          <pc:sldMk cId="310523767" sldId="344"/>
        </pc:sldMkLst>
      </pc:sldChg>
      <pc:sldChg chg="del">
        <pc:chgData name="Mark Flagg" userId="S::mark.flagg@uwtsd.ac.uk::778ee1c4-c87f-463b-a43b-86dc060fca3c" providerId="AD" clId="Web-{3C3C845B-B7D2-4AE4-9F35-E8B32348C15B}" dt="2024-09-25T12:34:42.176" v="61"/>
        <pc:sldMkLst>
          <pc:docMk/>
          <pc:sldMk cId="918291292" sldId="345"/>
        </pc:sldMkLst>
      </pc:sldChg>
      <pc:sldChg chg="del">
        <pc:chgData name="Mark Flagg" userId="S::mark.flagg@uwtsd.ac.uk::778ee1c4-c87f-463b-a43b-86dc060fca3c" providerId="AD" clId="Web-{3C3C845B-B7D2-4AE4-9F35-E8B32348C15B}" dt="2024-09-25T12:34:42.161" v="60"/>
        <pc:sldMkLst>
          <pc:docMk/>
          <pc:sldMk cId="551129641" sldId="346"/>
        </pc:sldMkLst>
      </pc:sldChg>
      <pc:sldChg chg="del">
        <pc:chgData name="Mark Flagg" userId="S::mark.flagg@uwtsd.ac.uk::778ee1c4-c87f-463b-a43b-86dc060fca3c" providerId="AD" clId="Web-{3C3C845B-B7D2-4AE4-9F35-E8B32348C15B}" dt="2024-09-25T12:34:42.161" v="59"/>
        <pc:sldMkLst>
          <pc:docMk/>
          <pc:sldMk cId="2000883339" sldId="347"/>
        </pc:sldMkLst>
      </pc:sldChg>
      <pc:sldChg chg="del">
        <pc:chgData name="Mark Flagg" userId="S::mark.flagg@uwtsd.ac.uk::778ee1c4-c87f-463b-a43b-86dc060fca3c" providerId="AD" clId="Web-{3C3C845B-B7D2-4AE4-9F35-E8B32348C15B}" dt="2024-09-25T12:34:42.145" v="58"/>
        <pc:sldMkLst>
          <pc:docMk/>
          <pc:sldMk cId="129807128" sldId="348"/>
        </pc:sldMkLst>
      </pc:sldChg>
      <pc:sldChg chg="del">
        <pc:chgData name="Mark Flagg" userId="S::mark.flagg@uwtsd.ac.uk::778ee1c4-c87f-463b-a43b-86dc060fca3c" providerId="AD" clId="Web-{3C3C845B-B7D2-4AE4-9F35-E8B32348C15B}" dt="2024-09-25T12:34:42.145" v="57"/>
        <pc:sldMkLst>
          <pc:docMk/>
          <pc:sldMk cId="1021583944" sldId="349"/>
        </pc:sldMkLst>
      </pc:sldChg>
      <pc:sldChg chg="del">
        <pc:chgData name="Mark Flagg" userId="S::mark.flagg@uwtsd.ac.uk::778ee1c4-c87f-463b-a43b-86dc060fca3c" providerId="AD" clId="Web-{3C3C845B-B7D2-4AE4-9F35-E8B32348C15B}" dt="2024-09-25T12:34:42.145" v="56"/>
        <pc:sldMkLst>
          <pc:docMk/>
          <pc:sldMk cId="1775593190" sldId="350"/>
        </pc:sldMkLst>
      </pc:sldChg>
      <pc:sldChg chg="del">
        <pc:chgData name="Mark Flagg" userId="S::mark.flagg@uwtsd.ac.uk::778ee1c4-c87f-463b-a43b-86dc060fca3c" providerId="AD" clId="Web-{3C3C845B-B7D2-4AE4-9F35-E8B32348C15B}" dt="2024-09-25T12:34:42.145" v="55"/>
        <pc:sldMkLst>
          <pc:docMk/>
          <pc:sldMk cId="1034289305" sldId="351"/>
        </pc:sldMkLst>
      </pc:sldChg>
      <pc:sldChg chg="del">
        <pc:chgData name="Mark Flagg" userId="S::mark.flagg@uwtsd.ac.uk::778ee1c4-c87f-463b-a43b-86dc060fca3c" providerId="AD" clId="Web-{3C3C845B-B7D2-4AE4-9F35-E8B32348C15B}" dt="2024-09-25T12:34:42.145" v="53"/>
        <pc:sldMkLst>
          <pc:docMk/>
          <pc:sldMk cId="3502450067" sldId="354"/>
        </pc:sldMkLst>
      </pc:sldChg>
      <pc:sldChg chg="del">
        <pc:chgData name="Mark Flagg" userId="S::mark.flagg@uwtsd.ac.uk::778ee1c4-c87f-463b-a43b-86dc060fca3c" providerId="AD" clId="Web-{3C3C845B-B7D2-4AE4-9F35-E8B32348C15B}" dt="2024-09-25T12:34:42.145" v="52"/>
        <pc:sldMkLst>
          <pc:docMk/>
          <pc:sldMk cId="3527517715" sldId="355"/>
        </pc:sldMkLst>
      </pc:sldChg>
      <pc:sldChg chg="del">
        <pc:chgData name="Mark Flagg" userId="S::mark.flagg@uwtsd.ac.uk::778ee1c4-c87f-463b-a43b-86dc060fca3c" providerId="AD" clId="Web-{3C3C845B-B7D2-4AE4-9F35-E8B32348C15B}" dt="2024-09-25T12:34:42.129" v="51"/>
        <pc:sldMkLst>
          <pc:docMk/>
          <pc:sldMk cId="3858173030" sldId="356"/>
        </pc:sldMkLst>
      </pc:sldChg>
      <pc:sldChg chg="del">
        <pc:chgData name="Mark Flagg" userId="S::mark.flagg@uwtsd.ac.uk::778ee1c4-c87f-463b-a43b-86dc060fca3c" providerId="AD" clId="Web-{3C3C845B-B7D2-4AE4-9F35-E8B32348C15B}" dt="2024-09-25T12:34:42.129" v="50"/>
        <pc:sldMkLst>
          <pc:docMk/>
          <pc:sldMk cId="1628081988" sldId="357"/>
        </pc:sldMkLst>
      </pc:sldChg>
      <pc:sldChg chg="del">
        <pc:chgData name="Mark Flagg" userId="S::mark.flagg@uwtsd.ac.uk::778ee1c4-c87f-463b-a43b-86dc060fca3c" providerId="AD" clId="Web-{3C3C845B-B7D2-4AE4-9F35-E8B32348C15B}" dt="2024-09-25T12:34:46.989" v="69"/>
        <pc:sldMkLst>
          <pc:docMk/>
          <pc:sldMk cId="2578337785" sldId="359"/>
        </pc:sldMkLst>
      </pc:sldChg>
      <pc:sldChg chg="del">
        <pc:chgData name="Mark Flagg" userId="S::mark.flagg@uwtsd.ac.uk::778ee1c4-c87f-463b-a43b-86dc060fca3c" providerId="AD" clId="Web-{3C3C845B-B7D2-4AE4-9F35-E8B32348C15B}" dt="2024-09-25T12:34:46.989" v="68"/>
        <pc:sldMkLst>
          <pc:docMk/>
          <pc:sldMk cId="866724877" sldId="361"/>
        </pc:sldMkLst>
      </pc:sldChg>
      <pc:sldChg chg="del">
        <pc:chgData name="Mark Flagg" userId="S::mark.flagg@uwtsd.ac.uk::778ee1c4-c87f-463b-a43b-86dc060fca3c" providerId="AD" clId="Web-{3C3C845B-B7D2-4AE4-9F35-E8B32348C15B}" dt="2024-09-25T12:34:46.989" v="67"/>
        <pc:sldMkLst>
          <pc:docMk/>
          <pc:sldMk cId="2197772503" sldId="363"/>
        </pc:sldMkLst>
      </pc:sldChg>
      <pc:sldChg chg="del">
        <pc:chgData name="Mark Flagg" userId="S::mark.flagg@uwtsd.ac.uk::778ee1c4-c87f-463b-a43b-86dc060fca3c" providerId="AD" clId="Web-{3C3C845B-B7D2-4AE4-9F35-E8B32348C15B}" dt="2024-09-25T12:34:46.989" v="66"/>
        <pc:sldMkLst>
          <pc:docMk/>
          <pc:sldMk cId="1945933611" sldId="364"/>
        </pc:sldMkLst>
      </pc:sldChg>
      <pc:sldChg chg="del">
        <pc:chgData name="Mark Flagg" userId="S::mark.flagg@uwtsd.ac.uk::778ee1c4-c87f-463b-a43b-86dc060fca3c" providerId="AD" clId="Web-{3C3C845B-B7D2-4AE4-9F35-E8B32348C15B}" dt="2024-09-25T12:34:21.269" v="29"/>
        <pc:sldMkLst>
          <pc:docMk/>
          <pc:sldMk cId="2692209489" sldId="369"/>
        </pc:sldMkLst>
      </pc:sldChg>
      <pc:sldChg chg="del">
        <pc:chgData name="Mark Flagg" userId="S::mark.flagg@uwtsd.ac.uk::778ee1c4-c87f-463b-a43b-86dc060fca3c" providerId="AD" clId="Web-{3C3C845B-B7D2-4AE4-9F35-E8B32348C15B}" dt="2024-09-25T12:34:07.394" v="11"/>
        <pc:sldMkLst>
          <pc:docMk/>
          <pc:sldMk cId="3097070833" sldId="373"/>
        </pc:sldMkLst>
      </pc:sldChg>
      <pc:sldChg chg="del">
        <pc:chgData name="Mark Flagg" userId="S::mark.flagg@uwtsd.ac.uk::778ee1c4-c87f-463b-a43b-86dc060fca3c" providerId="AD" clId="Web-{3C3C845B-B7D2-4AE4-9F35-E8B32348C15B}" dt="2024-09-25T12:34:07.425" v="12"/>
        <pc:sldMkLst>
          <pc:docMk/>
          <pc:sldMk cId="2077121430" sldId="374"/>
        </pc:sldMkLst>
      </pc:sldChg>
      <pc:sldChg chg="del">
        <pc:chgData name="Mark Flagg" userId="S::mark.flagg@uwtsd.ac.uk::778ee1c4-c87f-463b-a43b-86dc060fca3c" providerId="AD" clId="Web-{3C3C845B-B7D2-4AE4-9F35-E8B32348C15B}" dt="2024-09-25T12:34:10.269" v="14"/>
        <pc:sldMkLst>
          <pc:docMk/>
          <pc:sldMk cId="3641856804" sldId="375"/>
        </pc:sldMkLst>
      </pc:sldChg>
      <pc:sldChg chg="del">
        <pc:chgData name="Mark Flagg" userId="S::mark.flagg@uwtsd.ac.uk::778ee1c4-c87f-463b-a43b-86dc060fca3c" providerId="AD" clId="Web-{3C3C845B-B7D2-4AE4-9F35-E8B32348C15B}" dt="2024-09-25T12:34:02.237" v="2"/>
        <pc:sldMkLst>
          <pc:docMk/>
          <pc:sldMk cId="2509790378" sldId="376"/>
        </pc:sldMkLst>
      </pc:sldChg>
      <pc:sldChg chg="del">
        <pc:chgData name="Mark Flagg" userId="S::mark.flagg@uwtsd.ac.uk::778ee1c4-c87f-463b-a43b-86dc060fca3c" providerId="AD" clId="Web-{3C3C845B-B7D2-4AE4-9F35-E8B32348C15B}" dt="2024-09-25T12:34:02.237" v="0"/>
        <pc:sldMkLst>
          <pc:docMk/>
          <pc:sldMk cId="2944181583" sldId="378"/>
        </pc:sldMkLst>
      </pc:sldChg>
      <pc:sldChg chg="del">
        <pc:chgData name="Mark Flagg" userId="S::mark.flagg@uwtsd.ac.uk::778ee1c4-c87f-463b-a43b-86dc060fca3c" providerId="AD" clId="Web-{3C3C845B-B7D2-4AE4-9F35-E8B32348C15B}" dt="2024-09-25T12:34:02.237" v="1"/>
        <pc:sldMkLst>
          <pc:docMk/>
          <pc:sldMk cId="167880927" sldId="379"/>
        </pc:sldMkLst>
      </pc:sldChg>
      <pc:sldChg chg="del">
        <pc:chgData name="Mark Flagg" userId="S::mark.flagg@uwtsd.ac.uk::778ee1c4-c87f-463b-a43b-86dc060fca3c" providerId="AD" clId="Web-{3C3C845B-B7D2-4AE4-9F35-E8B32348C15B}" dt="2024-09-25T12:34:04.831" v="9"/>
        <pc:sldMkLst>
          <pc:docMk/>
          <pc:sldMk cId="3610639863" sldId="380"/>
        </pc:sldMkLst>
      </pc:sldChg>
      <pc:sldChg chg="del">
        <pc:chgData name="Mark Flagg" userId="S::mark.flagg@uwtsd.ac.uk::778ee1c4-c87f-463b-a43b-86dc060fca3c" providerId="AD" clId="Web-{3C3C845B-B7D2-4AE4-9F35-E8B32348C15B}" dt="2024-09-25T12:34:02.253" v="5"/>
        <pc:sldMkLst>
          <pc:docMk/>
          <pc:sldMk cId="4047567301" sldId="381"/>
        </pc:sldMkLst>
      </pc:sldChg>
      <pc:sldChg chg="del">
        <pc:chgData name="Mark Flagg" userId="S::mark.flagg@uwtsd.ac.uk::778ee1c4-c87f-463b-a43b-86dc060fca3c" providerId="AD" clId="Web-{3C3C845B-B7D2-4AE4-9F35-E8B32348C15B}" dt="2024-09-25T12:34:02.253" v="4"/>
        <pc:sldMkLst>
          <pc:docMk/>
          <pc:sldMk cId="4272964259" sldId="382"/>
        </pc:sldMkLst>
      </pc:sldChg>
      <pc:sldChg chg="del">
        <pc:chgData name="Mark Flagg" userId="S::mark.flagg@uwtsd.ac.uk::778ee1c4-c87f-463b-a43b-86dc060fca3c" providerId="AD" clId="Web-{3C3C845B-B7D2-4AE4-9F35-E8B32348C15B}" dt="2024-09-25T12:34:02.253" v="6"/>
        <pc:sldMkLst>
          <pc:docMk/>
          <pc:sldMk cId="3502516001" sldId="383"/>
        </pc:sldMkLst>
      </pc:sldChg>
      <pc:sldChg chg="del">
        <pc:chgData name="Mark Flagg" userId="S::mark.flagg@uwtsd.ac.uk::778ee1c4-c87f-463b-a43b-86dc060fca3c" providerId="AD" clId="Web-{3C3C845B-B7D2-4AE4-9F35-E8B32348C15B}" dt="2024-09-25T12:34:10.409" v="15"/>
        <pc:sldMkLst>
          <pc:docMk/>
          <pc:sldMk cId="2517360340" sldId="384"/>
        </pc:sldMkLst>
      </pc:sldChg>
      <pc:sldChg chg="del">
        <pc:chgData name="Mark Flagg" userId="S::mark.flagg@uwtsd.ac.uk::778ee1c4-c87f-463b-a43b-86dc060fca3c" providerId="AD" clId="Web-{3C3C845B-B7D2-4AE4-9F35-E8B32348C15B}" dt="2024-09-25T12:34:26.082" v="32"/>
        <pc:sldMkLst>
          <pc:docMk/>
          <pc:sldMk cId="2864850026" sldId="398"/>
        </pc:sldMkLst>
      </pc:sldChg>
      <pc:sldChg chg="del">
        <pc:chgData name="Mark Flagg" userId="S::mark.flagg@uwtsd.ac.uk::778ee1c4-c87f-463b-a43b-86dc060fca3c" providerId="AD" clId="Web-{3C3C845B-B7D2-4AE4-9F35-E8B32348C15B}" dt="2024-09-25T12:34:32.410" v="46"/>
        <pc:sldMkLst>
          <pc:docMk/>
          <pc:sldMk cId="4091971516" sldId="399"/>
        </pc:sldMkLst>
      </pc:sldChg>
      <pc:sldChg chg="del">
        <pc:chgData name="Mark Flagg" userId="S::mark.flagg@uwtsd.ac.uk::778ee1c4-c87f-463b-a43b-86dc060fca3c" providerId="AD" clId="Web-{3C3C845B-B7D2-4AE4-9F35-E8B32348C15B}" dt="2024-09-25T12:34:16.069" v="21"/>
        <pc:sldMkLst>
          <pc:docMk/>
          <pc:sldMk cId="467937586" sldId="400"/>
        </pc:sldMkLst>
      </pc:sldChg>
      <pc:sldChg chg="del">
        <pc:chgData name="Mark Flagg" userId="S::mark.flagg@uwtsd.ac.uk::778ee1c4-c87f-463b-a43b-86dc060fca3c" providerId="AD" clId="Web-{3C3C845B-B7D2-4AE4-9F35-E8B32348C15B}" dt="2024-09-25T12:34:05.300" v="10"/>
        <pc:sldMkLst>
          <pc:docMk/>
          <pc:sldMk cId="10314032" sldId="408"/>
        </pc:sldMkLst>
      </pc:sldChg>
      <pc:sldChg chg="del">
        <pc:chgData name="Mark Flagg" userId="S::mark.flagg@uwtsd.ac.uk::778ee1c4-c87f-463b-a43b-86dc060fca3c" providerId="AD" clId="Web-{3C3C845B-B7D2-4AE4-9F35-E8B32348C15B}" dt="2024-09-25T12:34:09.034" v="13"/>
        <pc:sldMkLst>
          <pc:docMk/>
          <pc:sldMk cId="879103492" sldId="409"/>
        </pc:sldMkLst>
      </pc:sldChg>
      <pc:sldChg chg="del">
        <pc:chgData name="Mark Flagg" userId="S::mark.flagg@uwtsd.ac.uk::778ee1c4-c87f-463b-a43b-86dc060fca3c" providerId="AD" clId="Web-{3C3C845B-B7D2-4AE4-9F35-E8B32348C15B}" dt="2024-09-25T12:34:16.222" v="22"/>
        <pc:sldMkLst>
          <pc:docMk/>
          <pc:sldMk cId="3198308597" sldId="412"/>
        </pc:sldMkLst>
      </pc:sldChg>
      <pc:sldChg chg="del">
        <pc:chgData name="Mark Flagg" userId="S::mark.flagg@uwtsd.ac.uk::778ee1c4-c87f-463b-a43b-86dc060fca3c" providerId="AD" clId="Web-{3C3C845B-B7D2-4AE4-9F35-E8B32348C15B}" dt="2024-09-25T12:34:21.269" v="27"/>
        <pc:sldMkLst>
          <pc:docMk/>
          <pc:sldMk cId="950754619" sldId="413"/>
        </pc:sldMkLst>
      </pc:sldChg>
      <pc:sldChg chg="del">
        <pc:chgData name="Mark Flagg" userId="S::mark.flagg@uwtsd.ac.uk::778ee1c4-c87f-463b-a43b-86dc060fca3c" providerId="AD" clId="Web-{3C3C845B-B7D2-4AE4-9F35-E8B32348C15B}" dt="2024-09-25T12:34:02.253" v="8"/>
        <pc:sldMkLst>
          <pc:docMk/>
          <pc:sldMk cId="2788500697" sldId="42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4EF015-EDA1-6442-9F1D-FA73CEBBD41B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B19390-4D6B-D44E-B050-FCAC48D03C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111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B19390-4D6B-D44E-B050-FCAC48D03C7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2655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9/25/2024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68919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9/25/2024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2707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9/25/2024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1460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9/25/2024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732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9/25/2024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6999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9/25/2024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84652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9/25/2024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59101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9/25/2024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337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9/25/2024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7669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9/25/2024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2646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9/25/2024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824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9/25/2024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936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hade val="92000"/>
                <a:satMod val="160000"/>
              </a:schemeClr>
            </a:gs>
            <a:gs pos="77000">
              <a:schemeClr val="bg1">
                <a:tint val="100000"/>
                <a:shade val="73000"/>
                <a:satMod val="155000"/>
              </a:schemeClr>
            </a:gs>
            <a:gs pos="100000">
              <a:schemeClr val="bg1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79D4C-CA20-914F-BBC1-C44AC25F38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9357" y="1447184"/>
            <a:ext cx="9369214" cy="3069103"/>
          </a:xfrm>
        </p:spPr>
        <p:txBody>
          <a:bodyPr>
            <a:normAutofit/>
          </a:bodyPr>
          <a:lstStyle/>
          <a:p>
            <a:r>
              <a:rPr lang="en-US" sz="4800" dirty="0"/>
              <a:t>The Action Research Project </a:t>
            </a:r>
            <a:endParaRPr lang="en-US" sz="4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E4679E-B468-DE4E-BC5B-B9F942B002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9358" y="5232126"/>
            <a:ext cx="9369214" cy="87046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Aft>
                <a:spcPts val="600"/>
              </a:spcAft>
            </a:pPr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Post Graduate Certificate (Post Compulsory Education and Training)</a:t>
            </a:r>
          </a:p>
        </p:txBody>
      </p:sp>
    </p:spTree>
    <p:extLst>
      <p:ext uri="{BB962C8B-B14F-4D97-AF65-F5344CB8AC3E}">
        <p14:creationId xmlns:p14="http://schemas.microsoft.com/office/powerpoint/2010/main" val="39572027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EDC95-9D54-3934-B0B8-3E464A38A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64D43-2310-FC84-E635-19AF78B5EB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Why Action Research (AR)?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What is AR?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When to conduct AR 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Where to start AR?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How to conduct an ARP?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3949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E06A1-9C1E-1582-322E-CA328B28EE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Action Research (AR)?</a:t>
            </a:r>
            <a:br>
              <a:rPr lang="en-US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02CAC9-B7C2-E8DE-B983-6516098BEF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Action Research Project- 1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89617F-0EEF-50C3-078D-26D387AD5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2A76E-63E9-4D45-85F9-8397E44DEBA1}" type="datetime1">
              <a:rPr lang="en-US" smtClean="0"/>
              <a:t>9/25/2024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E238C-E62C-F4DA-E0CC-DD9DE1869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7648-6B47-2249-23A9-B9F5318EA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6506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6D631-DA02-1C41-925A-66370C045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GB" dirty="0"/>
              <a:t>Why Action Research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4B801-25A8-AC43-A281-A3927C27B9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Carr and </a:t>
            </a:r>
            <a:r>
              <a:rPr lang="en-GB" dirty="0" err="1">
                <a:solidFill>
                  <a:schemeClr val="tx1"/>
                </a:solidFill>
              </a:rPr>
              <a:t>Kemmis</a:t>
            </a:r>
            <a:r>
              <a:rPr lang="en-GB" dirty="0">
                <a:solidFill>
                  <a:schemeClr val="tx1"/>
                </a:solidFill>
              </a:rPr>
              <a:t> (1986) describe AR as 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b="1" dirty="0">
                <a:solidFill>
                  <a:srgbClr val="0070C0"/>
                </a:solidFill>
              </a:rPr>
              <a:t>self-reflective inquiry</a:t>
            </a:r>
          </a:p>
          <a:p>
            <a:pPr marL="0" indent="0">
              <a:buNone/>
            </a:pPr>
            <a:r>
              <a:rPr lang="en-GB" dirty="0"/>
              <a:t>AR is </a:t>
            </a:r>
            <a:r>
              <a:rPr lang="en-GB" dirty="0">
                <a:solidFill>
                  <a:schemeClr val="tx1"/>
                </a:solidFill>
              </a:rPr>
              <a:t>focused on</a:t>
            </a:r>
          </a:p>
          <a:p>
            <a:pPr lvl="1"/>
            <a:r>
              <a:rPr lang="en-GB" b="1" dirty="0">
                <a:solidFill>
                  <a:srgbClr val="0070C0"/>
                </a:solidFill>
              </a:rPr>
              <a:t>Improving practice</a:t>
            </a:r>
          </a:p>
          <a:p>
            <a:pPr lvl="1"/>
            <a:r>
              <a:rPr lang="en-GB" b="1" dirty="0">
                <a:solidFill>
                  <a:srgbClr val="0070C0"/>
                </a:solidFill>
              </a:rPr>
              <a:t>Gaining a new understanding of the practice</a:t>
            </a:r>
          </a:p>
          <a:p>
            <a:pPr lvl="1"/>
            <a:r>
              <a:rPr lang="en-GB" b="1" dirty="0">
                <a:solidFill>
                  <a:srgbClr val="0070C0"/>
                </a:solidFill>
              </a:rPr>
              <a:t>improving the situation where practice takes place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3503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752DB-1195-A749-9D5E-0F6D95BD6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GB"/>
              <a:t>What is ’Self –reflexivity’?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F8271-7625-F545-A198-25C47CA91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The Teacher </a:t>
            </a:r>
            <a:r>
              <a:rPr lang="en-GB" dirty="0"/>
              <a:t> as </a:t>
            </a:r>
            <a:r>
              <a:rPr lang="en-GB" dirty="0">
                <a:solidFill>
                  <a:schemeClr val="tx1"/>
                </a:solidFill>
              </a:rPr>
              <a:t>Researcher </a:t>
            </a:r>
            <a:r>
              <a:rPr lang="en-GB" b="1" dirty="0"/>
              <a:t>reflects on and evaluates their own experience </a:t>
            </a:r>
          </a:p>
          <a:p>
            <a:r>
              <a:rPr lang="en-GB" dirty="0">
                <a:solidFill>
                  <a:schemeClr val="tx1"/>
                </a:solidFill>
              </a:rPr>
              <a:t>Accounts for the impact of their own values, past experiences, attitudes and assumptions upon their teaching</a:t>
            </a:r>
          </a:p>
          <a:p>
            <a:pPr marL="0" indent="0">
              <a:buNone/>
            </a:pPr>
            <a:r>
              <a:rPr lang="en-GB" dirty="0" err="1">
                <a:solidFill>
                  <a:schemeClr val="tx1"/>
                </a:solidFill>
              </a:rPr>
              <a:t>i.e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b="1" dirty="0">
                <a:highlight>
                  <a:srgbClr val="FFFF00"/>
                </a:highlight>
              </a:rPr>
              <a:t>Reflexivity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08121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3354A-A6BF-065B-4A7A-47CD7197B7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AR?</a:t>
            </a:r>
            <a:br>
              <a:rPr lang="en-US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C99AC4-63D6-E4D0-BD8A-419EBD15AC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Action Research Project - 2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9F8396-26A5-B47F-3943-FC55445848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3438F-B907-4148-8D10-AA1478328588}" type="datetime1">
              <a:rPr lang="en-US" smtClean="0"/>
              <a:t>9/25/2024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B1A94D-BD32-7E7E-9132-9110378BC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469A21-B846-89BD-358E-9EBF7388B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56137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4E6CF-4295-B47E-3D0E-E70B0FA94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224A9-5F3F-ECD9-F30C-34B42D2E91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Research is defined as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GB" b="1" dirty="0"/>
              <a:t>“An activity that involves finding out, in a more or less systematic way, things you did not know”</a:t>
            </a:r>
          </a:p>
          <a:p>
            <a:pPr marL="0" indent="0" algn="r">
              <a:buNone/>
            </a:pPr>
            <a:r>
              <a:rPr lang="en-GB" sz="1400" dirty="0"/>
              <a:t> (</a:t>
            </a:r>
            <a:r>
              <a:rPr lang="en-GB" sz="1400" dirty="0" err="1"/>
              <a:t>Walliman</a:t>
            </a:r>
            <a:r>
              <a:rPr lang="en-GB" sz="1400" dirty="0"/>
              <a:t> and </a:t>
            </a:r>
            <a:r>
              <a:rPr lang="en-GB" sz="1400" dirty="0" err="1"/>
              <a:t>Walliman</a:t>
            </a:r>
            <a:r>
              <a:rPr lang="en-GB" sz="1400" dirty="0"/>
              <a:t>, 2011, p.7).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76296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6BFA8-3111-E6FE-59D4-F58F4729B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GB" dirty="0"/>
              <a:t>Method: Action Research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0F86B1-FB72-EBD9-BCFB-B1E91F48B2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  <a:highlight>
                  <a:srgbClr val="FFFF00"/>
                </a:highlight>
              </a:rPr>
              <a:t>What is Action Research ? </a:t>
            </a:r>
          </a:p>
          <a:p>
            <a:r>
              <a:rPr lang="en-GB" dirty="0">
                <a:solidFill>
                  <a:schemeClr val="tx1"/>
                </a:solidFill>
              </a:rPr>
              <a:t>Action Research emerged in the 20th century as a philosophical approach to discovering information about practice within an increasingly complex world. 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Origins in the work of Kurt Lewin and Stenhouse </a:t>
            </a:r>
          </a:p>
        </p:txBody>
      </p:sp>
    </p:spTree>
    <p:extLst>
      <p:ext uri="{BB962C8B-B14F-4D97-AF65-F5344CB8AC3E}">
        <p14:creationId xmlns:p14="http://schemas.microsoft.com/office/powerpoint/2010/main" val="15236875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578EE-7C53-14B3-AA27-79A792E4D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When to conduct AR ?</a:t>
            </a:r>
            <a:br>
              <a:rPr lang="en-US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6582D3-88A9-8F21-8C15-BC3C665B31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Action Research Project- 3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07A217-DE91-0DA1-4ECB-88A42AF213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477BA-352E-4E21-8D55-7C6E2187FF9C}" type="datetime1">
              <a:rPr lang="en-US" smtClean="0"/>
              <a:t>9/25/2024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02074-66F9-1E14-A4E5-0DB268696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473437-A4FA-0ABF-5433-D85AD3D8B9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06092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A384A-C94D-C14F-9FB2-B1FBFAB17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8" y="1123837"/>
            <a:ext cx="6451110" cy="1255469"/>
          </a:xfrm>
        </p:spPr>
        <p:txBody>
          <a:bodyPr>
            <a:normAutofit/>
          </a:bodyPr>
          <a:lstStyle/>
          <a:p>
            <a:r>
              <a:rPr lang="en-GB"/>
              <a:t>Rationale for Action Research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D78A6-F5E2-3244-BDE6-3CDBC5F7D2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248" y="2510395"/>
            <a:ext cx="6451109" cy="3274586"/>
          </a:xfrm>
        </p:spPr>
        <p:txBody>
          <a:bodyPr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Within the contemporary educational context </a:t>
            </a:r>
          </a:p>
          <a:p>
            <a:pPr marL="0" indent="0">
              <a:buNone/>
            </a:pPr>
            <a:r>
              <a:rPr lang="en-GB" dirty="0"/>
              <a:t>….it is not enough for the Teacher to study their work in an objective sense, </a:t>
            </a:r>
          </a:p>
          <a:p>
            <a:pPr marL="0" indent="0">
              <a:buNone/>
            </a:pPr>
            <a:r>
              <a:rPr lang="en-GB" dirty="0"/>
              <a:t>Teachers also need to study </a:t>
            </a:r>
            <a:r>
              <a:rPr lang="en-GB" b="1" i="1" u="sng" dirty="0"/>
              <a:t>themselves</a:t>
            </a:r>
            <a:r>
              <a:rPr lang="en-GB" b="1" u="sng" dirty="0"/>
              <a:t> </a:t>
            </a:r>
            <a:r>
              <a:rPr lang="en-GB" dirty="0"/>
              <a:t>within the context of teaching.  </a:t>
            </a:r>
          </a:p>
          <a:p>
            <a:pPr marL="0" indent="0">
              <a:buNone/>
            </a:pPr>
            <a:r>
              <a:rPr lang="en-GB" dirty="0"/>
              <a:t>To understand their impact on learning and learners 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28A70B-454E-4349-ACEA-B3A45E8EB6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178" r="37511"/>
          <a:stretch/>
        </p:blipFill>
        <p:spPr>
          <a:xfrm>
            <a:off x="7545032" y="759599"/>
            <a:ext cx="3778286" cy="533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6310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48501-4BDC-8146-B8F9-7888B9D39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US"/>
              <a:t>Reflection and Reflexivity…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88443-0912-5948-9DEA-A0F9F15E66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 lnSpcReduction="10000"/>
          </a:bodyPr>
          <a:lstStyle/>
          <a:p>
            <a:r>
              <a:rPr lang="en-GB">
                <a:solidFill>
                  <a:schemeClr val="tx1"/>
                </a:solidFill>
              </a:rPr>
              <a:t>There are parallels between reflective practice (Gibbs, Schon etc) and Action Research. </a:t>
            </a:r>
          </a:p>
          <a:p>
            <a:r>
              <a:rPr lang="en-GB">
                <a:solidFill>
                  <a:schemeClr val="tx1"/>
                </a:solidFill>
              </a:rPr>
              <a:t>However, the focus of Action Research is to inform continuous </a:t>
            </a:r>
            <a:r>
              <a:rPr lang="en-GB" b="1">
                <a:solidFill>
                  <a:schemeClr val="tx1"/>
                </a:solidFill>
              </a:rPr>
              <a:t>personal development and improvement</a:t>
            </a:r>
            <a:r>
              <a:rPr lang="en-GB">
                <a:solidFill>
                  <a:schemeClr val="tx1"/>
                </a:solidFill>
              </a:rPr>
              <a:t>. </a:t>
            </a:r>
          </a:p>
          <a:p>
            <a:r>
              <a:rPr lang="en-GB">
                <a:solidFill>
                  <a:schemeClr val="tx1"/>
                </a:solidFill>
              </a:rPr>
              <a:t>A key concept within Action Research is </a:t>
            </a:r>
            <a:r>
              <a:rPr lang="en-GB" b="1" i="1">
                <a:solidFill>
                  <a:schemeClr val="tx1"/>
                </a:solidFill>
              </a:rPr>
              <a:t>self- reflexivity. </a:t>
            </a:r>
            <a:endParaRPr lang="en-US" b="1" i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60253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4981C-7A5B-6CE6-ECC4-C142090CC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 to start AR? </a:t>
            </a:r>
            <a:br>
              <a:rPr lang="en-US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821B8F-0A18-F8DB-E096-1BBAB4D26A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Action Research Project -4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EB20E-80A7-E163-AB59-AA12DAC4E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AA6F5-96E3-4DF8-854B-52A1F6ECD26F}" type="datetime1">
              <a:rPr lang="en-US" smtClean="0"/>
              <a:t>9/25/2024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07263C-2E79-6E94-E578-36D1E80186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05AE00-5906-1DAA-920E-9112FDF09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92773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C1962BF-BC71-AC43-A5C7-614E935ECE48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7" r="-1" b="10328"/>
          <a:stretch/>
        </p:blipFill>
        <p:spPr>
          <a:xfrm>
            <a:off x="3322260" y="643467"/>
            <a:ext cx="5547480" cy="5571065"/>
          </a:xfrm>
          <a:prstGeom prst="rect">
            <a:avLst/>
          </a:prstGeom>
          <a:ln>
            <a:noFill/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0A8344A-F09B-C443-9FD1-952775AFA57B}"/>
              </a:ext>
            </a:extLst>
          </p:cNvPr>
          <p:cNvSpPr/>
          <p:nvPr/>
        </p:nvSpPr>
        <p:spPr>
          <a:xfrm>
            <a:off x="8896195" y="2504236"/>
            <a:ext cx="1930227" cy="1107029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2000" dirty="0">
                <a:latin typeface="+mj-lt"/>
                <a:ea typeface="+mj-ea"/>
                <a:cs typeface="+mj-cs"/>
              </a:rPr>
              <a:t>Figure 1.1 The Action Research Spiral </a:t>
            </a:r>
          </a:p>
        </p:txBody>
      </p:sp>
    </p:spTree>
    <p:extLst>
      <p:ext uri="{BB962C8B-B14F-4D97-AF65-F5344CB8AC3E}">
        <p14:creationId xmlns:p14="http://schemas.microsoft.com/office/powerpoint/2010/main" val="23779356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95BFB-D612-1D97-080D-12913E70A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Start with a working title…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E3214-0D27-6C97-305A-85F4F1CA11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b="1" dirty="0"/>
              <a:t> Indicative Title </a:t>
            </a:r>
          </a:p>
          <a:p>
            <a:pPr marL="0" indent="0">
              <a:buNone/>
            </a:pPr>
            <a:r>
              <a:rPr lang="en-GB" sz="3200" i="1" dirty="0">
                <a:highlight>
                  <a:srgbClr val="FFFF00"/>
                </a:highlight>
              </a:rPr>
              <a:t>An investigation into …..</a:t>
            </a:r>
          </a:p>
          <a:p>
            <a:pPr marL="0" indent="0">
              <a:buNone/>
            </a:pPr>
            <a:endParaRPr lang="en-GB" sz="3200" i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9844489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9D7E0-61AD-5007-8898-1084948AFB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Identify the purpose of the Research Activity </a:t>
            </a:r>
            <a:endParaRPr lang="en-US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22783-A671-CD50-10C9-25A72B2CAA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small scale Action Research project , conducted to satisfy the taught PGCE PCET programmes learning outcomes </a:t>
            </a:r>
          </a:p>
          <a:p>
            <a:r>
              <a:rPr lang="en-GB" dirty="0"/>
              <a:t>The scope is limited to one cycle of action research examining an issue of practice on placement. </a:t>
            </a:r>
          </a:p>
        </p:txBody>
      </p:sp>
    </p:spTree>
    <p:extLst>
      <p:ext uri="{BB962C8B-B14F-4D97-AF65-F5344CB8AC3E}">
        <p14:creationId xmlns:p14="http://schemas.microsoft.com/office/powerpoint/2010/main" val="12354539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D0000BC-3A63-7D4B-344D-96878109DD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Set the scope of the ARP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E091CC-FCE7-2BA9-6A53-28397C8D2A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The systematic collection and analysis of data related to the field of education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What is our field of education? </a:t>
            </a:r>
          </a:p>
          <a:p>
            <a:r>
              <a:rPr lang="en-US" dirty="0"/>
              <a:t>Post 16</a:t>
            </a:r>
          </a:p>
          <a:p>
            <a:r>
              <a:rPr lang="en-US" dirty="0"/>
              <a:t>Higher education </a:t>
            </a:r>
          </a:p>
          <a:p>
            <a:r>
              <a:rPr lang="en-US" dirty="0"/>
              <a:t>Further education</a:t>
            </a:r>
          </a:p>
          <a:p>
            <a:r>
              <a:rPr lang="en-US" dirty="0"/>
              <a:t>Community/charities </a:t>
            </a:r>
          </a:p>
          <a:p>
            <a:r>
              <a:rPr lang="en-US" dirty="0"/>
              <a:t>Workplace/Professional (public /private sector)</a:t>
            </a:r>
          </a:p>
        </p:txBody>
      </p:sp>
    </p:spTree>
    <p:extLst>
      <p:ext uri="{BB962C8B-B14F-4D97-AF65-F5344CB8AC3E}">
        <p14:creationId xmlns:p14="http://schemas.microsoft.com/office/powerpoint/2010/main" val="17679660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EC4A4-BF7C-D575-A8F3-8FCC7B41C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/>
              <a:t>Write the 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3CE2D-73E7-3097-2C55-A197A081CD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Use SMART to write a Research question ? </a:t>
            </a:r>
          </a:p>
          <a:p>
            <a:r>
              <a:rPr lang="en-GB" b="1" dirty="0"/>
              <a:t>Specific</a:t>
            </a:r>
          </a:p>
          <a:p>
            <a:r>
              <a:rPr lang="en-GB" b="1" dirty="0"/>
              <a:t>Measurable </a:t>
            </a:r>
          </a:p>
          <a:p>
            <a:r>
              <a:rPr lang="en-GB" b="1" dirty="0"/>
              <a:t>Achievable </a:t>
            </a:r>
          </a:p>
          <a:p>
            <a:r>
              <a:rPr lang="en-GB" b="1" dirty="0"/>
              <a:t>Realistic</a:t>
            </a:r>
          </a:p>
          <a:p>
            <a:r>
              <a:rPr lang="en-GB" b="1" dirty="0"/>
              <a:t>Timebound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03409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EC4A4-BF7C-D575-A8F3-8FCC7B41C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Clarify the output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3CE2D-73E7-3097-2C55-A197A081CD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Action Reseach Project report and poster presentation to satisfy the learning outcomes and assessment criteria of the PCET module</a:t>
            </a:r>
            <a:endParaRPr lang="en-US" dirty="0" err="1"/>
          </a:p>
          <a:p>
            <a:r>
              <a:rPr lang="en-GB" dirty="0"/>
              <a:t>Sharing student teachers experience of practice at UWTSD Nexus conference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26453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EC4A4-BF7C-D575-A8F3-8FCC7B41C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/>
              <a:t>Know your objectives as a practitioner researcher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3CE2D-73E7-3097-2C55-A197A081CD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Develop student teachers action research skills</a:t>
            </a:r>
            <a:endParaRPr lang="en-US" dirty="0" err="1"/>
          </a:p>
          <a:p>
            <a:r>
              <a:rPr lang="en-GB" dirty="0"/>
              <a:t>Deepen student teachers understanding of teaching practice </a:t>
            </a:r>
          </a:p>
          <a:p>
            <a:r>
              <a:rPr lang="en-GB" dirty="0"/>
              <a:t>Gain a clearer perspective of ethical considerations for teaching and research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48714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913B2-244F-284D-4DE4-C01015361C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conduct an ARP?</a:t>
            </a:r>
            <a:br>
              <a:rPr lang="en-US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E011EA-EA7D-6E89-0155-A12987C6F6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Action Research Project -5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9051B0-AE54-9F32-9D53-BF3C4283A2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C3646-0128-4F0E-BFCC-7A4A55CAF888}" type="datetime1">
              <a:rPr lang="en-US" smtClean="0"/>
              <a:t>9/25/2024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3D0BE3-A81A-37FA-9440-D1219102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F9BC18-B273-2EC7-AEDF-8293DF764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25609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C1962BF-BC71-AC43-A5C7-614E935ECE48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7" r="-1" b="10328"/>
          <a:stretch/>
        </p:blipFill>
        <p:spPr>
          <a:xfrm>
            <a:off x="3322260" y="643467"/>
            <a:ext cx="5547480" cy="5571065"/>
          </a:xfrm>
          <a:prstGeom prst="rect">
            <a:avLst/>
          </a:prstGeom>
          <a:ln>
            <a:noFill/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0A8344A-F09B-C443-9FD1-952775AFA57B}"/>
              </a:ext>
            </a:extLst>
          </p:cNvPr>
          <p:cNvSpPr/>
          <p:nvPr/>
        </p:nvSpPr>
        <p:spPr>
          <a:xfrm>
            <a:off x="8896195" y="2504236"/>
            <a:ext cx="1930227" cy="1107029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2000" dirty="0">
                <a:latin typeface="+mj-lt"/>
                <a:ea typeface="+mj-ea"/>
                <a:cs typeface="+mj-cs"/>
              </a:rPr>
              <a:t>Figure 1.1 The Action Research Spiral </a:t>
            </a:r>
          </a:p>
        </p:txBody>
      </p:sp>
    </p:spTree>
    <p:extLst>
      <p:ext uri="{BB962C8B-B14F-4D97-AF65-F5344CB8AC3E}">
        <p14:creationId xmlns:p14="http://schemas.microsoft.com/office/powerpoint/2010/main" val="456596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A8FAB-04A9-9C31-A2CB-7BAEA65CF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Thematic concern</a:t>
            </a:r>
            <a:br>
              <a:rPr lang="en-GB" dirty="0"/>
            </a:b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F12165-8E91-6089-C20B-37A405B1E6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5600" dirty="0"/>
              <a:t>The starting point of the Action Research activity is for the practitioner to ask the following questions. </a:t>
            </a:r>
          </a:p>
          <a:p>
            <a:pPr lvl="0"/>
            <a:r>
              <a:rPr lang="en-GB" sz="5600" dirty="0"/>
              <a:t>How do I improve my practice? </a:t>
            </a:r>
          </a:p>
          <a:p>
            <a:pPr lvl="0"/>
            <a:r>
              <a:rPr lang="en-GB" sz="5600" dirty="0"/>
              <a:t>How do I focus on a small aspect of my teaching practice?</a:t>
            </a:r>
          </a:p>
          <a:p>
            <a:pPr lvl="0"/>
            <a:r>
              <a:rPr lang="en-GB" sz="5600" b="1" dirty="0"/>
              <a:t>Setting out the context of the investigation.</a:t>
            </a:r>
          </a:p>
          <a:p>
            <a:r>
              <a:rPr lang="en-GB" sz="5600" i="1" dirty="0"/>
              <a:t>Describe what it is you propose to study for the reader. </a:t>
            </a:r>
            <a:endParaRPr lang="en-GB" sz="5600" dirty="0"/>
          </a:p>
          <a:p>
            <a:pPr lvl="0"/>
            <a:r>
              <a:rPr lang="en-GB" sz="5600" i="1" dirty="0"/>
              <a:t>What area of education /what programme?</a:t>
            </a:r>
          </a:p>
          <a:p>
            <a:pPr lvl="0"/>
            <a:r>
              <a:rPr lang="en-GB" sz="5600" i="1" dirty="0"/>
              <a:t>Who are the learners, teachers?</a:t>
            </a:r>
            <a:endParaRPr lang="en-GB" sz="5600" dirty="0"/>
          </a:p>
          <a:p>
            <a:pPr lvl="0"/>
            <a:r>
              <a:rPr lang="en-GB" sz="5600" i="1" dirty="0"/>
              <a:t>What is your interest or focus in this topic or? </a:t>
            </a:r>
            <a:endParaRPr lang="en-GB" sz="5600" dirty="0"/>
          </a:p>
          <a:p>
            <a:pPr lvl="0"/>
            <a:r>
              <a:rPr lang="en-GB" sz="5600" i="1" dirty="0"/>
              <a:t>What are you trying to learn about and understand?</a:t>
            </a:r>
            <a:endParaRPr lang="en-GB" sz="5600" dirty="0"/>
          </a:p>
          <a:p>
            <a:pPr lvl="0"/>
            <a:r>
              <a:rPr lang="en-GB" sz="5600" dirty="0"/>
              <a:t>What is the phenomenon that you intend to investigate?</a:t>
            </a:r>
          </a:p>
          <a:p>
            <a:pPr lvl="0"/>
            <a:r>
              <a:rPr lang="en-GB" sz="5600" dirty="0"/>
              <a:t>What information do you have available?</a:t>
            </a:r>
          </a:p>
          <a:p>
            <a:pPr lvl="0"/>
            <a:endParaRPr lang="en-GB" sz="5600" dirty="0"/>
          </a:p>
          <a:p>
            <a:r>
              <a:rPr lang="en-GB" sz="5600" b="1" dirty="0"/>
              <a:t>Set out your introduction, context and scope of the investigation. (approx. 250 words)</a:t>
            </a:r>
            <a:endParaRPr lang="en-GB" sz="5600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marL="0" lv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15786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219D0-1A24-59E4-D0DC-69750B1EB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Reconnaissance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88B65-D4D8-D967-9B87-680898C932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i="1" dirty="0"/>
              <a:t>Reconnaissance- reflect on own beliefs and discuss with stakeholders the scope of the research project (i.e., participants).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Whitehead (2002) proposes a set of framing questions.</a:t>
            </a:r>
          </a:p>
          <a:p>
            <a:pPr lvl="1"/>
            <a:r>
              <a:rPr lang="en-GB" dirty="0"/>
              <a:t>What is my concern?</a:t>
            </a:r>
          </a:p>
          <a:p>
            <a:pPr lvl="1"/>
            <a:r>
              <a:rPr lang="en-GB" dirty="0"/>
              <a:t>Why am I concerned?</a:t>
            </a:r>
          </a:p>
          <a:p>
            <a:pPr lvl="1"/>
            <a:r>
              <a:rPr lang="en-GB" dirty="0"/>
              <a:t>What do I think I can do about it?</a:t>
            </a:r>
          </a:p>
          <a:p>
            <a:pPr lvl="1"/>
            <a:r>
              <a:rPr lang="en-GB" dirty="0"/>
              <a:t>What will I do about it never mind like other evidence to show I'm influenced by the situation?</a:t>
            </a:r>
          </a:p>
          <a:p>
            <a:pPr lvl="1"/>
            <a:r>
              <a:rPr lang="en-GB" dirty="0"/>
              <a:t>How will ensure that the judgements that I make a fair and accurate?</a:t>
            </a:r>
          </a:p>
          <a:p>
            <a:pPr lvl="1"/>
            <a:r>
              <a:rPr lang="en-GB" dirty="0"/>
              <a:t>What will I do then?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21234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F04AD-2C65-7E36-507A-7B625D053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Reconnaissance 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29C62E-0F81-B64D-F241-9D0272A3B6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Conduct an initial literature search.</a:t>
            </a:r>
          </a:p>
          <a:p>
            <a:r>
              <a:rPr lang="en-GB" dirty="0"/>
              <a:t>For this activity, you will need to access the library database and search for the catalogue of literature that the university holds. Aim for a greater balance of academic journals to books. </a:t>
            </a:r>
          </a:p>
          <a:p>
            <a:r>
              <a:rPr lang="en-US" i="1" dirty="0"/>
              <a:t>Scope and review related literature, to connect theory to practice being researched within the scope of research questions.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List around 15-20 sources for this investigation</a:t>
            </a:r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13010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A63CB-DA1D-BB99-F795-6C3A0BF54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700" dirty="0"/>
              <a:t> Planning 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7B596-C094-C971-7758-1ACA08788B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i="1" dirty="0"/>
              <a:t> </a:t>
            </a:r>
            <a:endParaRPr lang="en-GB" dirty="0"/>
          </a:p>
          <a:p>
            <a:pPr marL="0" indent="0">
              <a:buNone/>
            </a:pPr>
            <a:r>
              <a:rPr lang="en-GB" sz="6000" dirty="0"/>
              <a:t>Set out the plan for the intended methods of data collection</a:t>
            </a:r>
          </a:p>
          <a:p>
            <a:pPr lvl="0"/>
            <a:r>
              <a:rPr lang="en-GB" sz="6000" dirty="0"/>
              <a:t>What types of data will you gather?</a:t>
            </a:r>
          </a:p>
          <a:p>
            <a:pPr lvl="0"/>
            <a:r>
              <a:rPr lang="en-GB" sz="6000" dirty="0"/>
              <a:t>What specific methods of data collection? </a:t>
            </a:r>
          </a:p>
          <a:p>
            <a:pPr lvl="1"/>
            <a:r>
              <a:rPr lang="en-GB" sz="6000" i="1" dirty="0"/>
              <a:t>Observation</a:t>
            </a:r>
            <a:endParaRPr lang="en-GB" sz="6000" dirty="0"/>
          </a:p>
          <a:p>
            <a:pPr lvl="1"/>
            <a:r>
              <a:rPr lang="en-GB" sz="6000" i="1" dirty="0"/>
              <a:t>Recordings of performance </a:t>
            </a:r>
            <a:endParaRPr lang="en-GB" sz="6000" dirty="0"/>
          </a:p>
          <a:p>
            <a:pPr lvl="1"/>
            <a:r>
              <a:rPr lang="en-GB" sz="6000" i="1" dirty="0"/>
              <a:t>Product</a:t>
            </a:r>
            <a:endParaRPr lang="en-GB" sz="6000" dirty="0"/>
          </a:p>
          <a:p>
            <a:pPr lvl="1"/>
            <a:r>
              <a:rPr lang="en-GB" sz="6000" i="1" dirty="0"/>
              <a:t>Diaries</a:t>
            </a:r>
            <a:endParaRPr lang="en-GB" sz="6000" dirty="0"/>
          </a:p>
          <a:p>
            <a:pPr lvl="1"/>
            <a:r>
              <a:rPr lang="en-GB" sz="6000" i="1" dirty="0"/>
              <a:t>Institutional data </a:t>
            </a:r>
            <a:endParaRPr lang="en-GB" sz="6000" dirty="0"/>
          </a:p>
          <a:p>
            <a:pPr lvl="1"/>
            <a:r>
              <a:rPr lang="en-GB" sz="6000" i="1" dirty="0"/>
              <a:t>Policies</a:t>
            </a:r>
          </a:p>
          <a:p>
            <a:pPr lvl="0"/>
            <a:r>
              <a:rPr lang="en-GB" sz="6000" dirty="0"/>
              <a:t>What are your tentative plans for data analysis? </a:t>
            </a:r>
          </a:p>
          <a:p>
            <a:pPr lvl="0"/>
            <a:r>
              <a:rPr lang="en-GB" sz="6000" dirty="0"/>
              <a:t>Consider the time you expect to spend doing which activities?</a:t>
            </a:r>
          </a:p>
          <a:p>
            <a:pPr lvl="0"/>
            <a:r>
              <a:rPr lang="en-GB" sz="6000" dirty="0"/>
              <a:t>Will you be gathering primary data? Yes/No</a:t>
            </a:r>
          </a:p>
          <a:p>
            <a:pPr lvl="0"/>
            <a:r>
              <a:rPr lang="en-GB" sz="6000" dirty="0"/>
              <a:t>If YES will you seek ethical approval for the investigation</a:t>
            </a:r>
            <a:endParaRPr lang="en-US" sz="6000" dirty="0"/>
          </a:p>
          <a:p>
            <a:r>
              <a:rPr lang="en-US" sz="6000" i="1" dirty="0"/>
              <a:t>Submit the Ethics form </a:t>
            </a:r>
            <a:endParaRPr lang="en-US" sz="6000" dirty="0"/>
          </a:p>
          <a:p>
            <a:pPr lvl="1"/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2370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B28BE-676F-182C-389A-B5077FA7E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FD0C1-6C28-064F-3595-044FE279EF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Conducting research </a:t>
            </a:r>
            <a:endParaRPr lang="en-GB" dirty="0"/>
          </a:p>
          <a:p>
            <a:pPr>
              <a:buFont typeface="Calibri" pitchFamily="18" charset="2"/>
              <a:buChar char="-"/>
            </a:pPr>
            <a:r>
              <a:rPr lang="en-US" i="1" dirty="0"/>
              <a:t>With an aim of producing an  action plan with recommendation for improvement </a:t>
            </a:r>
            <a:endParaRPr lang="en-GB"/>
          </a:p>
          <a:p>
            <a:pPr>
              <a:buFont typeface="Calibri" pitchFamily="18" charset="2"/>
              <a:buChar char="-"/>
            </a:pPr>
            <a:r>
              <a:rPr lang="en-US" i="1" dirty="0"/>
              <a:t>that is derived from the analysis and conclusions the planning stage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25605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4bebffc6-b3af-4121-a6f6-77b124c923cd">
      <Terms xmlns="http://schemas.microsoft.com/office/infopath/2007/PartnerControls"/>
    </lcf76f155ced4ddcb4097134ff3c332f>
    <TaxCatchAll xmlns="cece20dc-0d29-4254-a319-5ff0cdb992ff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D70858E908D64D8C22B7FFE4C7960A" ma:contentTypeVersion="14" ma:contentTypeDescription="Create a new document." ma:contentTypeScope="" ma:versionID="e9a71fc7bef9d7ca5b483f0e26b730ea">
  <xsd:schema xmlns:xsd="http://www.w3.org/2001/XMLSchema" xmlns:xs="http://www.w3.org/2001/XMLSchema" xmlns:p="http://schemas.microsoft.com/office/2006/metadata/properties" xmlns:ns2="4bebffc6-b3af-4121-a6f6-77b124c923cd" xmlns:ns3="cece20dc-0d29-4254-a319-5ff0cdb992ff" targetNamespace="http://schemas.microsoft.com/office/2006/metadata/properties" ma:root="true" ma:fieldsID="3a53157c6c7ea922f472535a4dfd9e23" ns2:_="" ns3:_="">
    <xsd:import namespace="4bebffc6-b3af-4121-a6f6-77b124c923cd"/>
    <xsd:import namespace="cece20dc-0d29-4254-a319-5ff0cdb992f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MediaServiceOCR" minOccurs="0"/>
                <xsd:element ref="ns2:MediaServiceDateTaken" minOccurs="0"/>
                <xsd:element ref="ns2:MediaLengthInSecond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bebffc6-b3af-4121-a6f6-77b124c923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ece20dc-0d29-4254-a319-5ff0cdb992f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4" nillable="true" ma:displayName="Taxonomy Catch All Column" ma:hidden="true" ma:list="{3df6c7f4-890a-46ce-84a3-654c07fee85d}" ma:internalName="TaxCatchAll" ma:showField="CatchAllData" ma:web="cece20dc-0d29-4254-a319-5ff0cdb992f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4611FEB-0E4B-4BCD-99D4-3566AFCA082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65E6E82-64BB-4A4A-9666-9692778E7531}">
  <ds:schemaRefs>
    <ds:schemaRef ds:uri="http://schemas.microsoft.com/office/2006/metadata/properties"/>
    <ds:schemaRef ds:uri="http://schemas.microsoft.com/office/infopath/2007/PartnerControls"/>
    <ds:schemaRef ds:uri="4bebffc6-b3af-4121-a6f6-77b124c923cd"/>
    <ds:schemaRef ds:uri="cece20dc-0d29-4254-a319-5ff0cdb992ff"/>
  </ds:schemaRefs>
</ds:datastoreItem>
</file>

<file path=customXml/itemProps3.xml><?xml version="1.0" encoding="utf-8"?>
<ds:datastoreItem xmlns:ds="http://schemas.openxmlformats.org/officeDocument/2006/customXml" ds:itemID="{9BE2937F-28F5-4112-96D1-F822C11907E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bebffc6-b3af-4121-a6f6-77b124c923cd"/>
    <ds:schemaRef ds:uri="cece20dc-0d29-4254-a319-5ff0cdb992f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1902</TotalTime>
  <Words>4726</Words>
  <Application>Microsoft Office PowerPoint</Application>
  <PresentationFormat>Widescreen</PresentationFormat>
  <Paragraphs>663</Paragraphs>
  <Slides>26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AccentBoxVTI</vt:lpstr>
      <vt:lpstr>The Action Research Project </vt:lpstr>
      <vt:lpstr>Contents </vt:lpstr>
      <vt:lpstr>Why Action Research (AR)? </vt:lpstr>
      <vt:lpstr>Why Action Research ?</vt:lpstr>
      <vt:lpstr>What is ’Self –reflexivity’?</vt:lpstr>
      <vt:lpstr>What is AR? </vt:lpstr>
      <vt:lpstr>What is Research?</vt:lpstr>
      <vt:lpstr>Method: Action Research </vt:lpstr>
      <vt:lpstr>When to conduct AR ? </vt:lpstr>
      <vt:lpstr>Rationale for Action Research </vt:lpstr>
      <vt:lpstr>Reflection and Reflexivity…</vt:lpstr>
      <vt:lpstr>Where to start AR?  </vt:lpstr>
      <vt:lpstr>PowerPoint Presentation</vt:lpstr>
      <vt:lpstr>Start with a working title…</vt:lpstr>
      <vt:lpstr>Identify the purpose of the Research Activity </vt:lpstr>
      <vt:lpstr>Set the scope of the ARP</vt:lpstr>
      <vt:lpstr>Write the Research Questions</vt:lpstr>
      <vt:lpstr>Clarify the output </vt:lpstr>
      <vt:lpstr>Know your objectives as a practitioner researcher </vt:lpstr>
      <vt:lpstr>How to conduct an ARP? </vt:lpstr>
      <vt:lpstr>PowerPoint Presentation</vt:lpstr>
      <vt:lpstr>Thematic concern </vt:lpstr>
      <vt:lpstr>Reconnaissance</vt:lpstr>
      <vt:lpstr>Reconnaissance </vt:lpstr>
      <vt:lpstr> Planning  </vt:lpstr>
      <vt:lpstr>Action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PCET </dc:title>
  <dc:creator>Mark Flagg</dc:creator>
  <cp:lastModifiedBy>Mark Flagg</cp:lastModifiedBy>
  <cp:revision>424</cp:revision>
  <dcterms:created xsi:type="dcterms:W3CDTF">2020-11-03T15:36:16Z</dcterms:created>
  <dcterms:modified xsi:type="dcterms:W3CDTF">2024-09-25T12:34:51Z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0x01010074D70858E908D64D8C22B7FFE4C7960A</vt:lpwstr>
  </property>
  <property fmtid="{D5CDD505-2E9C-101B-9397-08002B2CF9AE}" pid="3" name="MediaServiceImageTags">
    <vt:lpwstr/>
  </property>
</Properties>
</file>