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A7601B-1383-468E-A5D0-CFEBC928E8AA}" v="90" dt="2023-02-25T00:34:22.8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B2A37BD-398E-2FF3-31D5-BF53EF857613}"/>
              </a:ext>
            </a:extLst>
          </p:cNvPr>
          <p:cNvSpPr txBox="1"/>
          <p:nvPr/>
        </p:nvSpPr>
        <p:spPr>
          <a:xfrm>
            <a:off x="272232" y="635104"/>
            <a:ext cx="10668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Clare </a:t>
            </a:r>
            <a:r>
              <a:rPr lang="en-GB" dirty="0" err="1">
                <a:cs typeface="Calibri"/>
              </a:rPr>
              <a:t>susan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Woolvett</a:t>
            </a:r>
          </a:p>
          <a:p>
            <a:r>
              <a:rPr lang="en-GB" dirty="0">
                <a:cs typeface="Calibri"/>
              </a:rPr>
              <a:t>2119604</a:t>
            </a:r>
          </a:p>
          <a:p>
            <a:r>
              <a:rPr lang="en-GB" dirty="0">
                <a:cs typeface="Calibri"/>
              </a:rPr>
              <a:t>Foreign languages </a:t>
            </a:r>
            <a:r>
              <a:rPr lang="en-GB" dirty="0" err="1">
                <a:cs typeface="Calibri"/>
              </a:rPr>
              <a:t>madarin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37A78E2-1F8F-77EB-31F3-818EFBE23B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771954" y="-1824487"/>
            <a:ext cx="6662468" cy="10492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822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</cp:revision>
  <dcterms:created xsi:type="dcterms:W3CDTF">2023-02-25T00:22:55Z</dcterms:created>
  <dcterms:modified xsi:type="dcterms:W3CDTF">2023-02-25T00:43:48Z</dcterms:modified>
</cp:coreProperties>
</file>