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72" autoAdjust="0"/>
    <p:restoredTop sz="94660"/>
  </p:normalViewPr>
  <p:slideViewPr>
    <p:cSldViewPr snapToGrid="0">
      <p:cViewPr varScale="1">
        <p:scale>
          <a:sx n="80" d="100"/>
          <a:sy n="80" d="100"/>
        </p:scale>
        <p:origin x="62" y="1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4D3F08-427A-62B6-3BC2-E6BF8ED3B17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C86F9C8-7E0E-1B41-BB21-AC2EA8F6B70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D024E87-7A9C-F4A9-2098-2BF13E505E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BAF26F-C5C4-4C35-AB81-0AC1013C3513}" type="datetimeFigureOut">
              <a:rPr lang="en-US" smtClean="0"/>
              <a:t>11/20/23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4861578-882A-F20A-8664-B82A4F1B1C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AA41A0E-7A61-3DA4-685E-7F2CEFD064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DFFE3A-F74D-4C2D-9B7D-799831044B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47432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36733A-AB86-58BB-6DAD-19151B7AD9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BD69658-3444-E894-A8AF-44F0AFE9FA4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752C80-37D8-435C-B86E-04CEF37B23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BAF26F-C5C4-4C35-AB81-0AC1013C3513}" type="datetimeFigureOut">
              <a:rPr lang="en-US" smtClean="0"/>
              <a:t>11/20/23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905B7AF-10D6-04A6-D1E9-F493CC73B4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66E9908-E17C-70E4-0C2F-66CAD2F0A1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DFFE3A-F74D-4C2D-9B7D-799831044B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43512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24CCD8C-69D1-DD90-4375-A56223FB6DC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3D4E535-2BA6-C98D-B8A8-449F78D37FB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69A134D-4561-199B-0A26-EE37D4A9F0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BAF26F-C5C4-4C35-AB81-0AC1013C3513}" type="datetimeFigureOut">
              <a:rPr lang="en-US" smtClean="0"/>
              <a:t>11/20/23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A542381-6F44-5F7A-0F54-340ABFC17E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45B7176-3AE1-3AC6-99B7-6EC0CD22F1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DFFE3A-F74D-4C2D-9B7D-799831044B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149240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8CFFA61-3A34-1AC4-5884-FE59217AE2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FE47A19-CECE-5D9B-E8F5-ADE35D45CE4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507F669-16CC-7AD8-6D96-CFA026E30F2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61B29F6-92E3-846B-C00C-8EC1DA23BC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BAF26F-C5C4-4C35-AB81-0AC1013C3513}" type="datetimeFigureOut">
              <a:rPr lang="en-US" smtClean="0"/>
              <a:t>11/20/23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6DA2FA6-21FF-64A9-8A0B-7E30171AA4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FAB0C8A-A0A3-01B2-721F-8A5364819D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DFFE3A-F74D-4C2D-9B7D-799831044B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913739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D427D66-199C-43B6-4041-3A624CEBAA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2DC7718-B5AC-7301-14B3-E168FDD96D5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5710619-4E8F-847D-5958-15B082F13C6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826C301-71A6-8017-B530-990C092D49C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6EC0D2C-8ABB-8C91-A734-4F311D23CEE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65752AD-44FF-2C3A-1EC3-B4C4440CF4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BAF26F-C5C4-4C35-AB81-0AC1013C3513}" type="datetimeFigureOut">
              <a:rPr lang="en-US" smtClean="0"/>
              <a:t>11/20/23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CE10FA3E-184C-1F12-8D53-25B608909B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11EF6E3-3655-5CBA-123B-8DFF1303A7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DFFE3A-F74D-4C2D-9B7D-799831044B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6063611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10B027-DF37-B514-A403-CA5DB59F29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F2435F5-1A48-D8C1-89AC-A44A7EB0C7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BAF26F-C5C4-4C35-AB81-0AC1013C3513}" type="datetimeFigureOut">
              <a:rPr lang="en-US" smtClean="0"/>
              <a:t>11/20/23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1EE912E-07E6-E15E-F50B-56F8E44714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494D440-9702-998E-C91F-B98574DA6A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DFFE3A-F74D-4C2D-9B7D-799831044B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89023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66814CC-25E7-31CE-4C96-C3886BD7E1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BAF26F-C5C4-4C35-AB81-0AC1013C3513}" type="datetimeFigureOut">
              <a:rPr lang="en-US" smtClean="0"/>
              <a:t>11/20/23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F684E2D-8D6E-FBFB-DFC3-BEF263AB5E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2BC3ACA-EB54-FBB7-6BD1-CCD76BC10A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DFFE3A-F74D-4C2D-9B7D-799831044B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0078193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77B9F9-214C-A2AD-635F-0F23359BF1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E34179C-DBED-EF1C-E486-91C2A363CFD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951388-EB98-2337-508E-288A5FFE08A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D7A379E-7FBD-58B5-0167-FC3060E08F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BAF26F-C5C4-4C35-AB81-0AC1013C3513}" type="datetimeFigureOut">
              <a:rPr lang="en-US" smtClean="0"/>
              <a:t>11/20/23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DD1B624-EE57-A8B9-AB48-1B1173800B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3A8BE88-DD5D-914B-9605-2684E3E725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DFFE3A-F74D-4C2D-9B7D-799831044B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110169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86477A-C29F-F3CA-952F-EDAF1727C7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C539299-F77E-85EB-2140-6297E071F1C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FE1D756-215B-4CEC-92B5-24FD6D2BCA8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8D3B8CC-9B0A-8777-6631-6AADE593D4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BAF26F-C5C4-4C35-AB81-0AC1013C3513}" type="datetimeFigureOut">
              <a:rPr lang="en-US" smtClean="0"/>
              <a:t>11/20/23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C8A84C6-3693-2F2A-49A8-6BC5297D44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428B861-5861-89ED-ECAE-CDC2612AC9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DFFE3A-F74D-4C2D-9B7D-799831044B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994660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25D501-9873-1BAE-7240-76B35F2765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F68492F-541B-02D3-F29E-BF2BAC3BF38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40BE3DE-6B29-40FC-89F7-98E47E27FC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BAF26F-C5C4-4C35-AB81-0AC1013C3513}" type="datetimeFigureOut">
              <a:rPr lang="en-US" smtClean="0"/>
              <a:t>11/20/23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26B5A79-6076-CA6C-2E1A-F4BDA4907E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40AD557-AA65-3BD0-638F-B294410EB8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DFFE3A-F74D-4C2D-9B7D-799831044B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966038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AE0F9EB8-7B18-57E6-B69A-7B675D86B94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B300761-2C53-F501-0F14-D7194BBDC0F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3E56346-3DAD-3EAD-58A8-0817B8E763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BAF26F-C5C4-4C35-AB81-0AC1013C3513}" type="datetimeFigureOut">
              <a:rPr lang="en-US" smtClean="0"/>
              <a:t>11/20/23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9AA6A90-E702-5E34-B979-6635E08990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CBED919-D76A-4AB9-B2CF-6AAA33763F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DFFE3A-F74D-4C2D-9B7D-799831044B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50371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2B8400B-D946-96B2-119C-22B1BAD4D7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527D20D-5FAA-2795-CDAF-7D22EA83E70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A92EBDA-5C33-08AA-753A-487C7F51DD1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BAF26F-C5C4-4C35-AB81-0AC1013C3513}" type="datetimeFigureOut">
              <a:rPr lang="en-US" smtClean="0"/>
              <a:t>11/20/23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FAEDDA3-884C-4A9F-9F2E-0E450685CF4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01BABD4-3D3A-9867-9081-D247DB3E229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FDFFE3A-F74D-4C2D-9B7D-799831044B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09524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0" name="Isosceles Triangle 19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A7C0CD4-F540-90B6-6A31-454895D0333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20595" y="512758"/>
            <a:ext cx="8080506" cy="5602743"/>
          </a:xfrm>
          <a:prstGeom prst="rect">
            <a:avLst/>
          </a:prstGeom>
          <a:ln>
            <a:noFill/>
          </a:ln>
        </p:spPr>
      </p:pic>
      <p:sp>
        <p:nvSpPr>
          <p:cNvPr id="22" name="Isosceles Triangle 21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CasetăText 1">
            <a:extLst>
              <a:ext uri="{FF2B5EF4-FFF2-40B4-BE49-F238E27FC236}">
                <a16:creationId xmlns:a16="http://schemas.microsoft.com/office/drawing/2014/main" id="{09F4CE76-C6F2-1635-E196-FDE9546C0870}"/>
              </a:ext>
            </a:extLst>
          </p:cNvPr>
          <p:cNvSpPr txBox="1"/>
          <p:nvPr/>
        </p:nvSpPr>
        <p:spPr>
          <a:xfrm>
            <a:off x="5168231" y="2527968"/>
            <a:ext cx="1828800" cy="18288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endParaRPr lang="ro-GB" dirty="0"/>
          </a:p>
        </p:txBody>
      </p:sp>
      <p:sp>
        <p:nvSpPr>
          <p:cNvPr id="4" name="CasetăText 3">
            <a:extLst>
              <a:ext uri="{FF2B5EF4-FFF2-40B4-BE49-F238E27FC236}">
                <a16:creationId xmlns:a16="http://schemas.microsoft.com/office/drawing/2014/main" id="{5A3CCDDD-1CE3-4612-DE05-0E5433894520}"/>
              </a:ext>
            </a:extLst>
          </p:cNvPr>
          <p:cNvSpPr txBox="1"/>
          <p:nvPr/>
        </p:nvSpPr>
        <p:spPr>
          <a:xfrm>
            <a:off x="5168231" y="2527968"/>
            <a:ext cx="1828800" cy="18288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endParaRPr lang="ro-GB" dirty="0"/>
          </a:p>
        </p:txBody>
      </p:sp>
      <p:sp>
        <p:nvSpPr>
          <p:cNvPr id="7" name="CasetăText 6">
            <a:extLst>
              <a:ext uri="{FF2B5EF4-FFF2-40B4-BE49-F238E27FC236}">
                <a16:creationId xmlns:a16="http://schemas.microsoft.com/office/drawing/2014/main" id="{9CB44C45-3ADA-A6B7-8F1E-CECCA691D6F1}"/>
              </a:ext>
            </a:extLst>
          </p:cNvPr>
          <p:cNvSpPr txBox="1"/>
          <p:nvPr/>
        </p:nvSpPr>
        <p:spPr>
          <a:xfrm>
            <a:off x="1518836" y="5051468"/>
            <a:ext cx="364939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/>
              <a:t>Zlotariu Marta Alexandra 2123928</a:t>
            </a:r>
            <a:endParaRPr lang="ro-GB" b="1" dirty="0"/>
          </a:p>
        </p:txBody>
      </p:sp>
      <p:sp>
        <p:nvSpPr>
          <p:cNvPr id="8" name="CasetăText 7">
            <a:extLst>
              <a:ext uri="{FF2B5EF4-FFF2-40B4-BE49-F238E27FC236}">
                <a16:creationId xmlns:a16="http://schemas.microsoft.com/office/drawing/2014/main" id="{4F6E7C79-28E0-9921-8174-B21C453AB710}"/>
              </a:ext>
            </a:extLst>
          </p:cNvPr>
          <p:cNvSpPr txBox="1"/>
          <p:nvPr/>
        </p:nvSpPr>
        <p:spPr>
          <a:xfrm>
            <a:off x="7642057" y="3848759"/>
            <a:ext cx="1828800" cy="18288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endParaRPr lang="ro-GB" dirty="0"/>
          </a:p>
        </p:txBody>
      </p:sp>
      <p:sp>
        <p:nvSpPr>
          <p:cNvPr id="3" name="CasetăText 2">
            <a:extLst>
              <a:ext uri="{FF2B5EF4-FFF2-40B4-BE49-F238E27FC236}">
                <a16:creationId xmlns:a16="http://schemas.microsoft.com/office/drawing/2014/main" id="{D8CE3FAF-BA49-F4C2-2933-74C0B4EAB7DC}"/>
              </a:ext>
            </a:extLst>
          </p:cNvPr>
          <p:cNvSpPr txBox="1"/>
          <p:nvPr/>
        </p:nvSpPr>
        <p:spPr>
          <a:xfrm>
            <a:off x="2933624" y="5457822"/>
            <a:ext cx="473287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b="1" dirty="0"/>
              <a:t>Lecturer: </a:t>
            </a:r>
            <a:r>
              <a:rPr lang="en-GB" b="1" dirty="0" err="1"/>
              <a:t>Nishi</a:t>
            </a:r>
            <a:r>
              <a:rPr lang="en-GB" b="1" dirty="0"/>
              <a:t> </a:t>
            </a:r>
            <a:r>
              <a:rPr lang="en-GB" b="1" dirty="0" err="1"/>
              <a:t>Ramsurrun</a:t>
            </a:r>
            <a:endParaRPr lang="ro-GB" b="1" dirty="0"/>
          </a:p>
        </p:txBody>
      </p:sp>
    </p:spTree>
    <p:extLst>
      <p:ext uri="{BB962C8B-B14F-4D97-AF65-F5344CB8AC3E}">
        <p14:creationId xmlns:p14="http://schemas.microsoft.com/office/powerpoint/2010/main" val="60518036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B6CDA21F-E7AF-4C75-8395-33F58D5B0E4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AE1C45F0-260A-458C-96ED-C1F6D215121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4" y="1216597"/>
            <a:ext cx="731521" cy="673460"/>
            <a:chOff x="3940602" y="308034"/>
            <a:chExt cx="2116791" cy="3428999"/>
          </a:xfrm>
          <a:solidFill>
            <a:schemeClr val="accent4"/>
          </a:solidFill>
        </p:grpSpPr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A6604B49-AD5C-4590-B051-06C8222ECD9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940602" y="308034"/>
              <a:ext cx="566743" cy="34289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743ECCAF-29C5-4537-947C-7EA1292463D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715626" y="308034"/>
              <a:ext cx="566743" cy="34289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ED49787B-8DE6-4467-AD0A-8DECC6E0C2D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490650" y="308034"/>
              <a:ext cx="566743" cy="34289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5" name="Rectangle 14">
            <a:extLst>
              <a:ext uri="{FF2B5EF4-FFF2-40B4-BE49-F238E27FC236}">
                <a16:creationId xmlns:a16="http://schemas.microsoft.com/office/drawing/2014/main" id="{D5B0017B-2ECA-49AF-B397-DC140825DF8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0079" y="613954"/>
            <a:ext cx="10907487" cy="1894116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C792329-16D0-E537-FBCC-4A605592F6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43631" y="809898"/>
            <a:ext cx="9942716" cy="1554480"/>
          </a:xfrm>
        </p:spPr>
        <p:txBody>
          <a:bodyPr anchor="ctr">
            <a:normAutofit/>
          </a:bodyPr>
          <a:lstStyle/>
          <a:p>
            <a:r>
              <a:rPr lang="en-US" sz="4800" b="1">
                <a:latin typeface="Times New Roman" panose="02020603050405020304" pitchFamily="18" charset="0"/>
                <a:cs typeface="Times New Roman" panose="02020603050405020304" pitchFamily="18" charset="0"/>
              </a:rPr>
              <a:t>Table of Content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2D36D23-2431-D69E-62A8-317E4FE357C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45028" y="3017522"/>
            <a:ext cx="9941319" cy="3124658"/>
          </a:xfrm>
        </p:spPr>
        <p:txBody>
          <a:bodyPr anchor="ctr">
            <a:normAutofit/>
          </a:bodyPr>
          <a:lstStyle/>
          <a:p>
            <a:r>
              <a:rPr lang="en-GB" sz="190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Slide 3- Introduction</a:t>
            </a:r>
          </a:p>
          <a:p>
            <a:r>
              <a:rPr lang="en-GB" sz="190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Slide 4- Overview of the business idea</a:t>
            </a:r>
            <a:endParaRPr lang="en-GB" sz="190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en-GB" sz="190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Slide 5- Planning of management team</a:t>
            </a:r>
          </a:p>
          <a:p>
            <a:r>
              <a:rPr lang="en-GB" sz="190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Slide 6- Target market and market strategies</a:t>
            </a:r>
            <a:endParaRPr lang="en-GB" sz="190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en-GB" sz="190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Slide 7- Competition and differentiation strategies</a:t>
            </a:r>
          </a:p>
          <a:p>
            <a:r>
              <a:rPr lang="en-GB" sz="190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Slide 8- Funding requirements and allocation</a:t>
            </a:r>
            <a:endParaRPr lang="en-GB" sz="190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en-GB" sz="190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Slide 9- Conclusion</a:t>
            </a:r>
          </a:p>
          <a:p>
            <a:r>
              <a:rPr lang="en-GB" sz="190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Slide 10- References</a:t>
            </a:r>
            <a:endParaRPr lang="en-US" sz="1900"/>
          </a:p>
        </p:txBody>
      </p: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6CF1BAF6-AD41-4082-B212-8A1F9A2E877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838200" y="6485313"/>
            <a:ext cx="10515600" cy="0"/>
          </a:xfrm>
          <a:prstGeom prst="line">
            <a:avLst/>
          </a:prstGeom>
          <a:ln w="5715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0501398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9" name="Rectangle 18">
            <a:extLst>
              <a:ext uri="{FF2B5EF4-FFF2-40B4-BE49-F238E27FC236}">
                <a16:creationId xmlns:a16="http://schemas.microsoft.com/office/drawing/2014/main" id="{117AB3D3-3C9C-4DED-809A-78734805B89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113E819-C373-E093-07BE-1100AE19B6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93662" y="386930"/>
            <a:ext cx="10066122" cy="1298448"/>
          </a:xfrm>
        </p:spPr>
        <p:txBody>
          <a:bodyPr anchor="b">
            <a:normAutofit/>
          </a:bodyPr>
          <a:lstStyle/>
          <a:p>
            <a:r>
              <a:rPr lang="en-GB" sz="4800" b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Introduction</a:t>
            </a:r>
            <a:endParaRPr lang="en-US" sz="4800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3A9A4357-BD1D-4622-A4FE-766E6AB8DE8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 flipV="1">
            <a:off x="-2" y="1998845"/>
            <a:ext cx="11454595" cy="781699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E659831F-0D9A-4C63-9EBB-8435B85A440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203079"/>
            <a:ext cx="11383362" cy="4267991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6BB7014-6369-0439-2958-891DECBC7E0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93661" y="2599509"/>
            <a:ext cx="4530898" cy="3639450"/>
          </a:xfrm>
        </p:spPr>
        <p:txBody>
          <a:bodyPr anchor="ctr">
            <a:normAutofit/>
          </a:bodyPr>
          <a:lstStyle/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●"/>
            </a:pPr>
            <a:r>
              <a:rPr lang="en-GB" sz="1900" u="none" strike="noStrike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 have a strong desire to evaluate the marketing strategies properly and foster my own business.</a:t>
            </a:r>
            <a:endParaRPr lang="en-US" sz="1900" u="none" strike="noStrike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●"/>
            </a:pPr>
            <a:r>
              <a:rPr lang="en-GB" sz="1900" u="none" strike="noStrike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 have outstanding communication, teamwork, leadership, and decision-making skills that can help me manage all the credentials of business in this competitive sphere.</a:t>
            </a:r>
            <a:endParaRPr lang="en-US" sz="1900" u="none" strike="noStrike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●"/>
            </a:pPr>
            <a:r>
              <a:rPr lang="en-GB" sz="1900" u="none" strike="noStrike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My time management skills and adaptability skills are not efficient enough that stumble my growth and create a negative scenario in the realm of profit. </a:t>
            </a:r>
            <a:endParaRPr lang="en-US" sz="1900" u="none" strike="noStrike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pPr marL="0" indent="0">
              <a:buNone/>
            </a:pPr>
            <a:endParaRPr lang="en-US" sz="190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FE64787-6A4F-B774-3464-D2F1A03C01F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3818" r="8185" b="2"/>
          <a:stretch/>
        </p:blipFill>
        <p:spPr>
          <a:xfrm>
            <a:off x="5911532" y="2484255"/>
            <a:ext cx="5150277" cy="3714244"/>
          </a:xfrm>
          <a:prstGeom prst="rect">
            <a:avLst/>
          </a:prstGeom>
        </p:spPr>
      </p:pic>
      <p:sp>
        <p:nvSpPr>
          <p:cNvPr id="22" name="Rectangle 21">
            <a:extLst>
              <a:ext uri="{FF2B5EF4-FFF2-40B4-BE49-F238E27FC236}">
                <a16:creationId xmlns:a16="http://schemas.microsoft.com/office/drawing/2014/main" id="{E6995CE5-F890-4ABA-82A2-26507CE8D2A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11228040" y="2313027"/>
            <a:ext cx="781700" cy="152382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406931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B0B8DCBA-FEED-46EF-A140-35B904015B4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AE1C45F0-260A-458C-96ED-C1F6D215121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4" y="1062849"/>
            <a:ext cx="731521" cy="673460"/>
            <a:chOff x="3940602" y="308034"/>
            <a:chExt cx="2116791" cy="3428999"/>
          </a:xfrm>
          <a:solidFill>
            <a:schemeClr val="accent4"/>
          </a:solidFill>
        </p:grpSpPr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A6604B49-AD5C-4590-B051-06C8222ECD9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940602" y="308034"/>
              <a:ext cx="566743" cy="34289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743ECCAF-29C5-4537-947C-7EA1292463D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715626" y="308034"/>
              <a:ext cx="566743" cy="34289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ED49787B-8DE6-4467-AD0A-8DECC6E0C2D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490650" y="308034"/>
              <a:ext cx="566743" cy="34289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6" name="Rectangle 15">
            <a:extLst>
              <a:ext uri="{FF2B5EF4-FFF2-40B4-BE49-F238E27FC236}">
                <a16:creationId xmlns:a16="http://schemas.microsoft.com/office/drawing/2014/main" id="{D5B0017B-2ECA-49AF-B397-DC140825DF8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0080" y="656150"/>
            <a:ext cx="5590787" cy="1431591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95FE9BB-9024-FA0A-BF7C-680AAC66B7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43631" y="873940"/>
            <a:ext cx="4928291" cy="1035781"/>
          </a:xfrm>
        </p:spPr>
        <p:txBody>
          <a:bodyPr anchor="ctr">
            <a:normAutofit/>
          </a:bodyPr>
          <a:lstStyle/>
          <a:p>
            <a:r>
              <a:rPr lang="en-GB" sz="3300" b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Overview of the business idea</a:t>
            </a:r>
            <a:endParaRPr lang="en-US" sz="330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F1168CE-D289-BB16-C236-AAD72CF2828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45029" y="2524721"/>
            <a:ext cx="4991629" cy="3677123"/>
          </a:xfrm>
        </p:spPr>
        <p:txBody>
          <a:bodyPr anchor="ctr">
            <a:normAutofit/>
          </a:bodyPr>
          <a:lstStyle/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●"/>
            </a:pPr>
            <a:r>
              <a:rPr lang="en-GB" sz="1500" u="none" strike="noStrike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The company named ‘Fit Health’ will open an organic restaurant in the UK.</a:t>
            </a:r>
            <a:endParaRPr lang="en-US" sz="1500" u="none" strike="noStrike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●"/>
            </a:pPr>
            <a:r>
              <a:rPr lang="en-GB" sz="1500" u="none" strike="noStrike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Fit-Health will open an organic restaurant in London as it is a highly populous city.</a:t>
            </a:r>
            <a:endParaRPr lang="en-US" sz="1500" u="none" strike="noStrike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●"/>
            </a:pPr>
            <a:r>
              <a:rPr lang="en-GB" sz="1500" u="none" strike="noStrike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The company will follow The Food Safety Act of 1990 in the UK to evaluate its products and the effectiveness of business ideas more profoundly (</a:t>
            </a:r>
            <a:r>
              <a:rPr lang="en-GB" sz="1500" u="none" strike="noStrike">
                <a:effectLst/>
                <a:highlight>
                  <a:srgbClr val="FFFFFF"/>
                </a:highlight>
                <a:latin typeface="Times New Roman" panose="02020603050405020304" pitchFamily="18" charset="0"/>
                <a:ea typeface="Arial" panose="020B0604020202020204" pitchFamily="34" charset="0"/>
              </a:rPr>
              <a:t>Kloss, 2020</a:t>
            </a:r>
            <a:r>
              <a:rPr lang="en-GB" sz="1500" u="none" strike="noStrike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).</a:t>
            </a:r>
            <a:endParaRPr lang="en-US" sz="1500" u="none" strike="noStrike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●"/>
            </a:pPr>
            <a:r>
              <a:rPr lang="en-GB" sz="1500" u="none" strike="noStrike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It will also generalise The General Food Law (Amendment etc,) Regulations 2019 to provide proper food materials to the people (Visitbritain, 2023).</a:t>
            </a:r>
            <a:endParaRPr lang="en-US" sz="1500" u="none" strike="noStrike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●"/>
            </a:pPr>
            <a:r>
              <a:rPr lang="en-GB" sz="1500" u="none" strike="noStrike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The company will provide Goat Cheese, Smoked Salmon, Turkish Sucuk and Halloumi, Tuna, Falafel, Grilled chicken, Avocado and several other food materials which will have an organic touch.   </a:t>
            </a:r>
            <a:endParaRPr lang="en-US" sz="1500" u="none" strike="noStrike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pPr marL="0" indent="0">
              <a:buNone/>
            </a:pPr>
            <a:endParaRPr lang="en-US" sz="150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AD97514-3EA8-E8D9-D207-8E1E3869DBD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18381" b="3"/>
          <a:stretch/>
        </p:blipFill>
        <p:spPr>
          <a:xfrm>
            <a:off x="6788383" y="613147"/>
            <a:ext cx="4565417" cy="5593443"/>
          </a:xfrm>
          <a:prstGeom prst="rect">
            <a:avLst/>
          </a:prstGeom>
        </p:spPr>
      </p:pic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6CF1BAF6-AD41-4082-B212-8A1F9A2E877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838200" y="6492240"/>
            <a:ext cx="10515600" cy="0"/>
          </a:xfrm>
          <a:prstGeom prst="line">
            <a:avLst/>
          </a:prstGeom>
          <a:ln w="5715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4590432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10EB215C-7839-4CEA-AA02-B8F7755F9CE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91011C6D-05BE-4D99-8C11-A0E478B1299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0915134" cy="2251389"/>
          </a:xfrm>
          <a:custGeom>
            <a:avLst/>
            <a:gdLst>
              <a:gd name="connsiteX0" fmla="*/ 0 w 10915134"/>
              <a:gd name="connsiteY0" fmla="*/ 0 h 2251389"/>
              <a:gd name="connsiteX1" fmla="*/ 10915134 w 10915134"/>
              <a:gd name="connsiteY1" fmla="*/ 0 h 2251389"/>
              <a:gd name="connsiteX2" fmla="*/ 10882980 w 10915134"/>
              <a:gd name="connsiteY2" fmla="*/ 49990 h 2251389"/>
              <a:gd name="connsiteX3" fmla="*/ 10834795 w 10915134"/>
              <a:gd name="connsiteY3" fmla="*/ 110024 h 2251389"/>
              <a:gd name="connsiteX4" fmla="*/ 10738392 w 10915134"/>
              <a:gd name="connsiteY4" fmla="*/ 165813 h 2251389"/>
              <a:gd name="connsiteX5" fmla="*/ 10633692 w 10915134"/>
              <a:gd name="connsiteY5" fmla="*/ 209264 h 2251389"/>
              <a:gd name="connsiteX6" fmla="*/ 10586800 w 10915134"/>
              <a:gd name="connsiteY6" fmla="*/ 239716 h 2251389"/>
              <a:gd name="connsiteX7" fmla="*/ 10501658 w 10915134"/>
              <a:gd name="connsiteY7" fmla="*/ 307174 h 2251389"/>
              <a:gd name="connsiteX8" fmla="*/ 10404067 w 10915134"/>
              <a:gd name="connsiteY8" fmla="*/ 412395 h 2251389"/>
              <a:gd name="connsiteX9" fmla="*/ 10380953 w 10915134"/>
              <a:gd name="connsiteY9" fmla="*/ 472334 h 2251389"/>
              <a:gd name="connsiteX10" fmla="*/ 10341416 w 10915134"/>
              <a:gd name="connsiteY10" fmla="*/ 504774 h 2251389"/>
              <a:gd name="connsiteX11" fmla="*/ 10326329 w 10915134"/>
              <a:gd name="connsiteY11" fmla="*/ 523459 h 2251389"/>
              <a:gd name="connsiteX12" fmla="*/ 10298289 w 10915134"/>
              <a:gd name="connsiteY12" fmla="*/ 532173 h 2251389"/>
              <a:gd name="connsiteX13" fmla="*/ 10243127 w 10915134"/>
              <a:gd name="connsiteY13" fmla="*/ 540715 h 2251389"/>
              <a:gd name="connsiteX14" fmla="*/ 10141243 w 10915134"/>
              <a:gd name="connsiteY14" fmla="*/ 592343 h 2251389"/>
              <a:gd name="connsiteX15" fmla="*/ 9940352 w 10915134"/>
              <a:gd name="connsiteY15" fmla="*/ 631518 h 2251389"/>
              <a:gd name="connsiteX16" fmla="*/ 9836226 w 10915134"/>
              <a:gd name="connsiteY16" fmla="*/ 660496 h 2251389"/>
              <a:gd name="connsiteX17" fmla="*/ 9686899 w 10915134"/>
              <a:gd name="connsiteY17" fmla="*/ 683782 h 2251389"/>
              <a:gd name="connsiteX18" fmla="*/ 9578209 w 10915134"/>
              <a:gd name="connsiteY18" fmla="*/ 709781 h 2251389"/>
              <a:gd name="connsiteX19" fmla="*/ 9437298 w 10915134"/>
              <a:gd name="connsiteY19" fmla="*/ 757337 h 2251389"/>
              <a:gd name="connsiteX20" fmla="*/ 9435498 w 10915134"/>
              <a:gd name="connsiteY20" fmla="*/ 759689 h 2251389"/>
              <a:gd name="connsiteX21" fmla="*/ 9413910 w 10915134"/>
              <a:gd name="connsiteY21" fmla="*/ 764531 h 2251389"/>
              <a:gd name="connsiteX22" fmla="*/ 9361370 w 10915134"/>
              <a:gd name="connsiteY22" fmla="*/ 760593 h 2251389"/>
              <a:gd name="connsiteX23" fmla="*/ 9356626 w 10915134"/>
              <a:gd name="connsiteY23" fmla="*/ 764594 h 2251389"/>
              <a:gd name="connsiteX24" fmla="*/ 9311281 w 10915134"/>
              <a:gd name="connsiteY24" fmla="*/ 769260 h 2251389"/>
              <a:gd name="connsiteX25" fmla="*/ 9311173 w 10915134"/>
              <a:gd name="connsiteY25" fmla="*/ 771337 h 2251389"/>
              <a:gd name="connsiteX26" fmla="*/ 9300658 w 10915134"/>
              <a:gd name="connsiteY26" fmla="*/ 781452 h 2251389"/>
              <a:gd name="connsiteX27" fmla="*/ 9279376 w 10915134"/>
              <a:gd name="connsiteY27" fmla="*/ 796188 h 2251389"/>
              <a:gd name="connsiteX28" fmla="*/ 9189502 w 10915134"/>
              <a:gd name="connsiteY28" fmla="*/ 860175 h 2251389"/>
              <a:gd name="connsiteX29" fmla="*/ 9180260 w 10915134"/>
              <a:gd name="connsiteY29" fmla="*/ 862300 h 2251389"/>
              <a:gd name="connsiteX30" fmla="*/ 9180186 w 10915134"/>
              <a:gd name="connsiteY30" fmla="*/ 862799 h 2251389"/>
              <a:gd name="connsiteX31" fmla="*/ 9170652 w 10915134"/>
              <a:gd name="connsiteY31" fmla="*/ 865945 h 2251389"/>
              <a:gd name="connsiteX32" fmla="*/ 9145484 w 10915134"/>
              <a:gd name="connsiteY32" fmla="*/ 870300 h 2251389"/>
              <a:gd name="connsiteX33" fmla="*/ 9140031 w 10915134"/>
              <a:gd name="connsiteY33" fmla="*/ 874741 h 2251389"/>
              <a:gd name="connsiteX34" fmla="*/ 9138892 w 10915134"/>
              <a:gd name="connsiteY34" fmla="*/ 880860 h 2251389"/>
              <a:gd name="connsiteX35" fmla="*/ 9107257 w 10915134"/>
              <a:gd name="connsiteY35" fmla="*/ 903704 h 2251389"/>
              <a:gd name="connsiteX36" fmla="*/ 9034880 w 10915134"/>
              <a:gd name="connsiteY36" fmla="*/ 948837 h 2251389"/>
              <a:gd name="connsiteX37" fmla="*/ 8950600 w 10915134"/>
              <a:gd name="connsiteY37" fmla="*/ 994853 h 2251389"/>
              <a:gd name="connsiteX38" fmla="*/ 8753014 w 10915134"/>
              <a:gd name="connsiteY38" fmla="*/ 1118658 h 2251389"/>
              <a:gd name="connsiteX39" fmla="*/ 8581094 w 10915134"/>
              <a:gd name="connsiteY39" fmla="*/ 1153261 h 2251389"/>
              <a:gd name="connsiteX40" fmla="*/ 8498175 w 10915134"/>
              <a:gd name="connsiteY40" fmla="*/ 1187969 h 2251389"/>
              <a:gd name="connsiteX41" fmla="*/ 8448788 w 10915134"/>
              <a:gd name="connsiteY41" fmla="*/ 1206463 h 2251389"/>
              <a:gd name="connsiteX42" fmla="*/ 8367996 w 10915134"/>
              <a:gd name="connsiteY42" fmla="*/ 1232783 h 2251389"/>
              <a:gd name="connsiteX43" fmla="*/ 8367423 w 10915134"/>
              <a:gd name="connsiteY43" fmla="*/ 1238278 h 2251389"/>
              <a:gd name="connsiteX44" fmla="*/ 8359640 w 10915134"/>
              <a:gd name="connsiteY44" fmla="*/ 1246782 h 2251389"/>
              <a:gd name="connsiteX45" fmla="*/ 8346100 w 10915134"/>
              <a:gd name="connsiteY45" fmla="*/ 1266142 h 2251389"/>
              <a:gd name="connsiteX46" fmla="*/ 8318833 w 10915134"/>
              <a:gd name="connsiteY46" fmla="*/ 1292714 h 2251389"/>
              <a:gd name="connsiteX47" fmla="*/ 8317719 w 10915134"/>
              <a:gd name="connsiteY47" fmla="*/ 1291904 h 2251389"/>
              <a:gd name="connsiteX48" fmla="*/ 8307730 w 10915134"/>
              <a:gd name="connsiteY48" fmla="*/ 1293984 h 2251389"/>
              <a:gd name="connsiteX49" fmla="*/ 8240756 w 10915134"/>
              <a:gd name="connsiteY49" fmla="*/ 1301537 h 2251389"/>
              <a:gd name="connsiteX50" fmla="*/ 8216639 w 10915134"/>
              <a:gd name="connsiteY50" fmla="*/ 1327887 h 2251389"/>
              <a:gd name="connsiteX51" fmla="*/ 8211337 w 10915134"/>
              <a:gd name="connsiteY51" fmla="*/ 1332570 h 2251389"/>
              <a:gd name="connsiteX52" fmla="*/ 8211048 w 10915134"/>
              <a:gd name="connsiteY52" fmla="*/ 1332403 h 2251389"/>
              <a:gd name="connsiteX53" fmla="*/ 8205085 w 10915134"/>
              <a:gd name="connsiteY53" fmla="*/ 1336831 h 2251389"/>
              <a:gd name="connsiteX54" fmla="*/ 8137554 w 10915134"/>
              <a:gd name="connsiteY54" fmla="*/ 1342145 h 2251389"/>
              <a:gd name="connsiteX55" fmla="*/ 8054564 w 10915134"/>
              <a:gd name="connsiteY55" fmla="*/ 1367911 h 2251389"/>
              <a:gd name="connsiteX56" fmla="*/ 7973237 w 10915134"/>
              <a:gd name="connsiteY56" fmla="*/ 1397544 h 2251389"/>
              <a:gd name="connsiteX57" fmla="*/ 7944198 w 10915134"/>
              <a:gd name="connsiteY57" fmla="*/ 1410276 h 2251389"/>
              <a:gd name="connsiteX58" fmla="*/ 7890643 w 10915134"/>
              <a:gd name="connsiteY58" fmla="*/ 1424144 h 2251389"/>
              <a:gd name="connsiteX59" fmla="*/ 7864997 w 10915134"/>
              <a:gd name="connsiteY59" fmla="*/ 1425023 h 2251389"/>
              <a:gd name="connsiteX60" fmla="*/ 7864067 w 10915134"/>
              <a:gd name="connsiteY60" fmla="*/ 1426002 h 2251389"/>
              <a:gd name="connsiteX61" fmla="*/ 7861153 w 10915134"/>
              <a:gd name="connsiteY61" fmla="*/ 1423038 h 2251389"/>
              <a:gd name="connsiteX62" fmla="*/ 7844586 w 10915134"/>
              <a:gd name="connsiteY62" fmla="*/ 1429169 h 2251389"/>
              <a:gd name="connsiteX63" fmla="*/ 7840350 w 10915134"/>
              <a:gd name="connsiteY63" fmla="*/ 1432451 h 2251389"/>
              <a:gd name="connsiteX64" fmla="*/ 7833722 w 10915134"/>
              <a:gd name="connsiteY64" fmla="*/ 1435148 h 2251389"/>
              <a:gd name="connsiteX65" fmla="*/ 7833492 w 10915134"/>
              <a:gd name="connsiteY65" fmla="*/ 1434901 h 2251389"/>
              <a:gd name="connsiteX66" fmla="*/ 7827413 w 10915134"/>
              <a:gd name="connsiteY66" fmla="*/ 1438043 h 2251389"/>
              <a:gd name="connsiteX67" fmla="*/ 7798463 w 10915134"/>
              <a:gd name="connsiteY67" fmla="*/ 1457407 h 2251389"/>
              <a:gd name="connsiteX68" fmla="*/ 7759015 w 10915134"/>
              <a:gd name="connsiteY68" fmla="*/ 1458666 h 2251389"/>
              <a:gd name="connsiteX69" fmla="*/ 7752684 w 10915134"/>
              <a:gd name="connsiteY69" fmla="*/ 1444792 h 2251389"/>
              <a:gd name="connsiteX70" fmla="*/ 7747867 w 10915134"/>
              <a:gd name="connsiteY70" fmla="*/ 1447976 h 2251389"/>
              <a:gd name="connsiteX71" fmla="*/ 7738750 w 10915134"/>
              <a:gd name="connsiteY71" fmla="*/ 1456574 h 2251389"/>
              <a:gd name="connsiteX72" fmla="*/ 7735619 w 10915134"/>
              <a:gd name="connsiteY72" fmla="*/ 1456320 h 2251389"/>
              <a:gd name="connsiteX73" fmla="*/ 7705072 w 10915134"/>
              <a:gd name="connsiteY73" fmla="*/ 1465768 h 2251389"/>
              <a:gd name="connsiteX74" fmla="*/ 7696073 w 10915134"/>
              <a:gd name="connsiteY74" fmla="*/ 1462212 h 2251389"/>
              <a:gd name="connsiteX75" fmla="*/ 7692096 w 10915134"/>
              <a:gd name="connsiteY75" fmla="*/ 1462163 h 2251389"/>
              <a:gd name="connsiteX76" fmla="*/ 7674689 w 10915134"/>
              <a:gd name="connsiteY76" fmla="*/ 1477613 h 2251389"/>
              <a:gd name="connsiteX77" fmla="*/ 7665348 w 10915134"/>
              <a:gd name="connsiteY77" fmla="*/ 1483862 h 2251389"/>
              <a:gd name="connsiteX78" fmla="*/ 7606276 w 10915134"/>
              <a:gd name="connsiteY78" fmla="*/ 1538521 h 2251389"/>
              <a:gd name="connsiteX79" fmla="*/ 7504695 w 10915134"/>
              <a:gd name="connsiteY79" fmla="*/ 1566686 h 2251389"/>
              <a:gd name="connsiteX80" fmla="*/ 7401270 w 10915134"/>
              <a:gd name="connsiteY80" fmla="*/ 1597361 h 2251389"/>
              <a:gd name="connsiteX81" fmla="*/ 7320321 w 10915134"/>
              <a:gd name="connsiteY81" fmla="*/ 1619535 h 2251389"/>
              <a:gd name="connsiteX82" fmla="*/ 7149526 w 10915134"/>
              <a:gd name="connsiteY82" fmla="*/ 1743630 h 2251389"/>
              <a:gd name="connsiteX83" fmla="*/ 7105391 w 10915134"/>
              <a:gd name="connsiteY83" fmla="*/ 1752328 h 2251389"/>
              <a:gd name="connsiteX84" fmla="*/ 7071654 w 10915134"/>
              <a:gd name="connsiteY84" fmla="*/ 1785091 h 2251389"/>
              <a:gd name="connsiteX85" fmla="*/ 7054359 w 10915134"/>
              <a:gd name="connsiteY85" fmla="*/ 1782439 h 2251389"/>
              <a:gd name="connsiteX86" fmla="*/ 7051319 w 10915134"/>
              <a:gd name="connsiteY86" fmla="*/ 1781706 h 2251389"/>
              <a:gd name="connsiteX87" fmla="*/ 7040377 w 10915134"/>
              <a:gd name="connsiteY87" fmla="*/ 1784767 h 2251389"/>
              <a:gd name="connsiteX88" fmla="*/ 7035771 w 10915134"/>
              <a:gd name="connsiteY88" fmla="*/ 1778137 h 2251389"/>
              <a:gd name="connsiteX89" fmla="*/ 7018208 w 10915134"/>
              <a:gd name="connsiteY89" fmla="*/ 1777373 h 2251389"/>
              <a:gd name="connsiteX90" fmla="*/ 6998493 w 10915134"/>
              <a:gd name="connsiteY90" fmla="*/ 1785098 h 2251389"/>
              <a:gd name="connsiteX91" fmla="*/ 6928288 w 10915134"/>
              <a:gd name="connsiteY91" fmla="*/ 1811732 h 2251389"/>
              <a:gd name="connsiteX92" fmla="*/ 6917773 w 10915134"/>
              <a:gd name="connsiteY92" fmla="*/ 1820666 h 2251389"/>
              <a:gd name="connsiteX93" fmla="*/ 6881789 w 10915134"/>
              <a:gd name="connsiteY93" fmla="*/ 1828309 h 2251389"/>
              <a:gd name="connsiteX94" fmla="*/ 6879926 w 10915134"/>
              <a:gd name="connsiteY94" fmla="*/ 1830591 h 2251389"/>
              <a:gd name="connsiteX95" fmla="*/ 6845508 w 10915134"/>
              <a:gd name="connsiteY95" fmla="*/ 1841035 h 2251389"/>
              <a:gd name="connsiteX96" fmla="*/ 6786683 w 10915134"/>
              <a:gd name="connsiteY96" fmla="*/ 1868367 h 2251389"/>
              <a:gd name="connsiteX97" fmla="*/ 6773874 w 10915134"/>
              <a:gd name="connsiteY97" fmla="*/ 1863267 h 2251389"/>
              <a:gd name="connsiteX98" fmla="*/ 6771241 w 10915134"/>
              <a:gd name="connsiteY98" fmla="*/ 1859449 h 2251389"/>
              <a:gd name="connsiteX99" fmla="*/ 6755065 w 10915134"/>
              <a:gd name="connsiteY99" fmla="*/ 1866822 h 2251389"/>
              <a:gd name="connsiteX100" fmla="*/ 6740854 w 10915134"/>
              <a:gd name="connsiteY100" fmla="*/ 1865352 h 2251389"/>
              <a:gd name="connsiteX101" fmla="*/ 6730997 w 10915134"/>
              <a:gd name="connsiteY101" fmla="*/ 1874155 h 2251389"/>
              <a:gd name="connsiteX102" fmla="*/ 6714212 w 10915134"/>
              <a:gd name="connsiteY102" fmla="*/ 1876293 h 2251389"/>
              <a:gd name="connsiteX103" fmla="*/ 6693130 w 10915134"/>
              <a:gd name="connsiteY103" fmla="*/ 1876808 h 2251389"/>
              <a:gd name="connsiteX104" fmla="*/ 6674405 w 10915134"/>
              <a:gd name="connsiteY104" fmla="*/ 1873459 h 2251389"/>
              <a:gd name="connsiteX105" fmla="*/ 6647714 w 10915134"/>
              <a:gd name="connsiteY105" fmla="*/ 1878941 h 2251389"/>
              <a:gd name="connsiteX106" fmla="*/ 6586613 w 10915134"/>
              <a:gd name="connsiteY106" fmla="*/ 1887053 h 2251389"/>
              <a:gd name="connsiteX107" fmla="*/ 6540424 w 10915134"/>
              <a:gd name="connsiteY107" fmla="*/ 1893269 h 2251389"/>
              <a:gd name="connsiteX108" fmla="*/ 6460034 w 10915134"/>
              <a:gd name="connsiteY108" fmla="*/ 1911286 h 2251389"/>
              <a:gd name="connsiteX109" fmla="*/ 6445449 w 10915134"/>
              <a:gd name="connsiteY109" fmla="*/ 1926499 h 2251389"/>
              <a:gd name="connsiteX110" fmla="*/ 6407092 w 10915134"/>
              <a:gd name="connsiteY110" fmla="*/ 1921993 h 2251389"/>
              <a:gd name="connsiteX111" fmla="*/ 6396332 w 10915134"/>
              <a:gd name="connsiteY111" fmla="*/ 1907025 h 2251389"/>
              <a:gd name="connsiteX112" fmla="*/ 6347048 w 10915134"/>
              <a:gd name="connsiteY112" fmla="*/ 1912130 h 2251389"/>
              <a:gd name="connsiteX113" fmla="*/ 6302270 w 10915134"/>
              <a:gd name="connsiteY113" fmla="*/ 1933613 h 2251389"/>
              <a:gd name="connsiteX114" fmla="*/ 6243078 w 10915134"/>
              <a:gd name="connsiteY114" fmla="*/ 1945644 h 2251389"/>
              <a:gd name="connsiteX115" fmla="*/ 6207738 w 10915134"/>
              <a:gd name="connsiteY115" fmla="*/ 1953011 h 2251389"/>
              <a:gd name="connsiteX116" fmla="*/ 6108781 w 10915134"/>
              <a:gd name="connsiteY116" fmla="*/ 1959474 h 2251389"/>
              <a:gd name="connsiteX117" fmla="*/ 6103698 w 10915134"/>
              <a:gd name="connsiteY117" fmla="*/ 1959304 h 2251389"/>
              <a:gd name="connsiteX118" fmla="*/ 6087017 w 10915134"/>
              <a:gd name="connsiteY118" fmla="*/ 1969078 h 2251389"/>
              <a:gd name="connsiteX119" fmla="*/ 6086313 w 10915134"/>
              <a:gd name="connsiteY119" fmla="*/ 1971580 h 2251389"/>
              <a:gd name="connsiteX120" fmla="*/ 6024291 w 10915134"/>
              <a:gd name="connsiteY120" fmla="*/ 1966761 h 2251389"/>
              <a:gd name="connsiteX121" fmla="*/ 6016853 w 10915134"/>
              <a:gd name="connsiteY121" fmla="*/ 1970526 h 2251389"/>
              <a:gd name="connsiteX122" fmla="*/ 5975404 w 10915134"/>
              <a:gd name="connsiteY122" fmla="*/ 1961749 h 2251389"/>
              <a:gd name="connsiteX123" fmla="*/ 5954536 w 10915134"/>
              <a:gd name="connsiteY123" fmla="*/ 1960220 h 2251389"/>
              <a:gd name="connsiteX124" fmla="*/ 5917280 w 10915134"/>
              <a:gd name="connsiteY124" fmla="*/ 1954478 h 2251389"/>
              <a:gd name="connsiteX125" fmla="*/ 5914232 w 10915134"/>
              <a:gd name="connsiteY125" fmla="*/ 1956919 h 2251389"/>
              <a:gd name="connsiteX126" fmla="*/ 5906850 w 10915134"/>
              <a:gd name="connsiteY126" fmla="*/ 1954702 h 2251389"/>
              <a:gd name="connsiteX127" fmla="*/ 5901461 w 10915134"/>
              <a:gd name="connsiteY127" fmla="*/ 1957577 h 2251389"/>
              <a:gd name="connsiteX128" fmla="*/ 5895317 w 10915134"/>
              <a:gd name="connsiteY128" fmla="*/ 1956828 h 2251389"/>
              <a:gd name="connsiteX129" fmla="*/ 5831128 w 10915134"/>
              <a:gd name="connsiteY129" fmla="*/ 1968382 h 2251389"/>
              <a:gd name="connsiteX130" fmla="*/ 5817261 w 10915134"/>
              <a:gd name="connsiteY130" fmla="*/ 1966124 h 2251389"/>
              <a:gd name="connsiteX131" fmla="*/ 5806791 w 10915134"/>
              <a:gd name="connsiteY131" fmla="*/ 1974713 h 2251389"/>
              <a:gd name="connsiteX132" fmla="*/ 5762574 w 10915134"/>
              <a:gd name="connsiteY132" fmla="*/ 1976973 h 2251389"/>
              <a:gd name="connsiteX133" fmla="*/ 5747297 w 10915134"/>
              <a:gd name="connsiteY133" fmla="*/ 1970252 h 2251389"/>
              <a:gd name="connsiteX134" fmla="*/ 5733169 w 10915134"/>
              <a:gd name="connsiteY134" fmla="*/ 1965433 h 2251389"/>
              <a:gd name="connsiteX135" fmla="*/ 5731338 w 10915134"/>
              <a:gd name="connsiteY135" fmla="*/ 1965447 h 2251389"/>
              <a:gd name="connsiteX136" fmla="*/ 5712957 w 10915134"/>
              <a:gd name="connsiteY136" fmla="*/ 1965596 h 2251389"/>
              <a:gd name="connsiteX137" fmla="*/ 5678760 w 10915134"/>
              <a:gd name="connsiteY137" fmla="*/ 1965873 h 2251389"/>
              <a:gd name="connsiteX138" fmla="*/ 5612457 w 10915134"/>
              <a:gd name="connsiteY138" fmla="*/ 1972287 h 2251389"/>
              <a:gd name="connsiteX139" fmla="*/ 5462439 w 10915134"/>
              <a:gd name="connsiteY139" fmla="*/ 1941766 h 2251389"/>
              <a:gd name="connsiteX140" fmla="*/ 5249426 w 10915134"/>
              <a:gd name="connsiteY140" fmla="*/ 1957993 h 2251389"/>
              <a:gd name="connsiteX141" fmla="*/ 4795460 w 10915134"/>
              <a:gd name="connsiteY141" fmla="*/ 2018541 h 2251389"/>
              <a:gd name="connsiteX142" fmla="*/ 4698875 w 10915134"/>
              <a:gd name="connsiteY142" fmla="*/ 2031693 h 2251389"/>
              <a:gd name="connsiteX143" fmla="*/ 4635334 w 10915134"/>
              <a:gd name="connsiteY143" fmla="*/ 2035504 h 2251389"/>
              <a:gd name="connsiteX144" fmla="*/ 4529228 w 10915134"/>
              <a:gd name="connsiteY144" fmla="*/ 2076609 h 2251389"/>
              <a:gd name="connsiteX145" fmla="*/ 4408461 w 10915134"/>
              <a:gd name="connsiteY145" fmla="*/ 2090939 h 2251389"/>
              <a:gd name="connsiteX146" fmla="*/ 4254651 w 10915134"/>
              <a:gd name="connsiteY146" fmla="*/ 2101730 h 2251389"/>
              <a:gd name="connsiteX147" fmla="*/ 4213233 w 10915134"/>
              <a:gd name="connsiteY147" fmla="*/ 2120326 h 2251389"/>
              <a:gd name="connsiteX148" fmla="*/ 4153938 w 10915134"/>
              <a:gd name="connsiteY148" fmla="*/ 2137520 h 2251389"/>
              <a:gd name="connsiteX149" fmla="*/ 4050969 w 10915134"/>
              <a:gd name="connsiteY149" fmla="*/ 2177971 h 2251389"/>
              <a:gd name="connsiteX150" fmla="*/ 3933162 w 10915134"/>
              <a:gd name="connsiteY150" fmla="*/ 2199509 h 2251389"/>
              <a:gd name="connsiteX151" fmla="*/ 3797609 w 10915134"/>
              <a:gd name="connsiteY151" fmla="*/ 2185813 h 2251389"/>
              <a:gd name="connsiteX152" fmla="*/ 3723511 w 10915134"/>
              <a:gd name="connsiteY152" fmla="*/ 2185401 h 2251389"/>
              <a:gd name="connsiteX153" fmla="*/ 3478465 w 10915134"/>
              <a:gd name="connsiteY153" fmla="*/ 2181087 h 2251389"/>
              <a:gd name="connsiteX154" fmla="*/ 3308996 w 10915134"/>
              <a:gd name="connsiteY154" fmla="*/ 2177978 h 2251389"/>
              <a:gd name="connsiteX155" fmla="*/ 3260282 w 10915134"/>
              <a:gd name="connsiteY155" fmla="*/ 2194479 h 2251389"/>
              <a:gd name="connsiteX156" fmla="*/ 3178557 w 10915134"/>
              <a:gd name="connsiteY156" fmla="*/ 2221451 h 2251389"/>
              <a:gd name="connsiteX157" fmla="*/ 3097074 w 10915134"/>
              <a:gd name="connsiteY157" fmla="*/ 2229837 h 2251389"/>
              <a:gd name="connsiteX158" fmla="*/ 3029944 w 10915134"/>
              <a:gd name="connsiteY158" fmla="*/ 2248531 h 2251389"/>
              <a:gd name="connsiteX159" fmla="*/ 2964870 w 10915134"/>
              <a:gd name="connsiteY159" fmla="*/ 2251389 h 2251389"/>
              <a:gd name="connsiteX160" fmla="*/ 2931496 w 10915134"/>
              <a:gd name="connsiteY160" fmla="*/ 2243024 h 2251389"/>
              <a:gd name="connsiteX161" fmla="*/ 2892959 w 10915134"/>
              <a:gd name="connsiteY161" fmla="*/ 2233969 h 2251389"/>
              <a:gd name="connsiteX162" fmla="*/ 2839074 w 10915134"/>
              <a:gd name="connsiteY162" fmla="*/ 2225008 h 2251389"/>
              <a:gd name="connsiteX163" fmla="*/ 2693779 w 10915134"/>
              <a:gd name="connsiteY163" fmla="*/ 2231570 h 2251389"/>
              <a:gd name="connsiteX164" fmla="*/ 2523799 w 10915134"/>
              <a:gd name="connsiteY164" fmla="*/ 2236547 h 2251389"/>
              <a:gd name="connsiteX165" fmla="*/ 2340069 w 10915134"/>
              <a:gd name="connsiteY165" fmla="*/ 2220699 h 2251389"/>
              <a:gd name="connsiteX166" fmla="*/ 2076408 w 10915134"/>
              <a:gd name="connsiteY166" fmla="*/ 2194398 h 2251389"/>
              <a:gd name="connsiteX167" fmla="*/ 1983593 w 10915134"/>
              <a:gd name="connsiteY167" fmla="*/ 2219360 h 2251389"/>
              <a:gd name="connsiteX168" fmla="*/ 1853105 w 10915134"/>
              <a:gd name="connsiteY168" fmla="*/ 2214141 h 2251389"/>
              <a:gd name="connsiteX169" fmla="*/ 1748511 w 10915134"/>
              <a:gd name="connsiteY169" fmla="*/ 2178472 h 2251389"/>
              <a:gd name="connsiteX170" fmla="*/ 1633422 w 10915134"/>
              <a:gd name="connsiteY170" fmla="*/ 2143415 h 2251389"/>
              <a:gd name="connsiteX171" fmla="*/ 1558946 w 10915134"/>
              <a:gd name="connsiteY171" fmla="*/ 2128843 h 2251389"/>
              <a:gd name="connsiteX172" fmla="*/ 1385344 w 10915134"/>
              <a:gd name="connsiteY172" fmla="*/ 2124817 h 2251389"/>
              <a:gd name="connsiteX173" fmla="*/ 1227473 w 10915134"/>
              <a:gd name="connsiteY173" fmla="*/ 2113291 h 2251389"/>
              <a:gd name="connsiteX174" fmla="*/ 1088711 w 10915134"/>
              <a:gd name="connsiteY174" fmla="*/ 2097947 h 2251389"/>
              <a:gd name="connsiteX175" fmla="*/ 939259 w 10915134"/>
              <a:gd name="connsiteY175" fmla="*/ 2073411 h 2251389"/>
              <a:gd name="connsiteX176" fmla="*/ 914345 w 10915134"/>
              <a:gd name="connsiteY176" fmla="*/ 2063135 h 2251389"/>
              <a:gd name="connsiteX177" fmla="*/ 879393 w 10915134"/>
              <a:gd name="connsiteY177" fmla="*/ 2068419 h 2251389"/>
              <a:gd name="connsiteX178" fmla="*/ 739242 w 10915134"/>
              <a:gd name="connsiteY178" fmla="*/ 2091539 h 2251389"/>
              <a:gd name="connsiteX179" fmla="*/ 628509 w 10915134"/>
              <a:gd name="connsiteY179" fmla="*/ 2108134 h 2251389"/>
              <a:gd name="connsiteX180" fmla="*/ 508046 w 10915134"/>
              <a:gd name="connsiteY180" fmla="*/ 2109851 h 2251389"/>
              <a:gd name="connsiteX181" fmla="*/ 408793 w 10915134"/>
              <a:gd name="connsiteY181" fmla="*/ 2105335 h 2251389"/>
              <a:gd name="connsiteX182" fmla="*/ 259142 w 10915134"/>
              <a:gd name="connsiteY182" fmla="*/ 2115883 h 2251389"/>
              <a:gd name="connsiteX183" fmla="*/ 91266 w 10915134"/>
              <a:gd name="connsiteY183" fmla="*/ 2135533 h 2251389"/>
              <a:gd name="connsiteX184" fmla="*/ 12251 w 10915134"/>
              <a:gd name="connsiteY184" fmla="*/ 2121489 h 2251389"/>
              <a:gd name="connsiteX185" fmla="*/ 0 w 10915134"/>
              <a:gd name="connsiteY185" fmla="*/ 2122164 h 22513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</a:cxnLst>
            <a:rect l="l" t="t" r="r" b="b"/>
            <a:pathLst>
              <a:path w="10915134" h="2251389">
                <a:moveTo>
                  <a:pt x="0" y="0"/>
                </a:moveTo>
                <a:lnTo>
                  <a:pt x="10915134" y="0"/>
                </a:lnTo>
                <a:lnTo>
                  <a:pt x="10882980" y="49990"/>
                </a:lnTo>
                <a:cubicBezTo>
                  <a:pt x="10880871" y="52147"/>
                  <a:pt x="10836905" y="107867"/>
                  <a:pt x="10834795" y="110024"/>
                </a:cubicBezTo>
                <a:cubicBezTo>
                  <a:pt x="10820319" y="128194"/>
                  <a:pt x="10762503" y="175620"/>
                  <a:pt x="10738392" y="165813"/>
                </a:cubicBezTo>
                <a:cubicBezTo>
                  <a:pt x="10748670" y="186392"/>
                  <a:pt x="10638347" y="188684"/>
                  <a:pt x="10633692" y="209264"/>
                </a:cubicBezTo>
                <a:cubicBezTo>
                  <a:pt x="10631767" y="225908"/>
                  <a:pt x="10597419" y="233945"/>
                  <a:pt x="10586800" y="239716"/>
                </a:cubicBezTo>
                <a:cubicBezTo>
                  <a:pt x="10579628" y="256520"/>
                  <a:pt x="10520682" y="224915"/>
                  <a:pt x="10501658" y="307174"/>
                </a:cubicBezTo>
                <a:cubicBezTo>
                  <a:pt x="10447727" y="313339"/>
                  <a:pt x="10447126" y="425780"/>
                  <a:pt x="10404067" y="412395"/>
                </a:cubicBezTo>
                <a:cubicBezTo>
                  <a:pt x="10392937" y="413598"/>
                  <a:pt x="10388815" y="467371"/>
                  <a:pt x="10380953" y="472334"/>
                </a:cubicBezTo>
                <a:lnTo>
                  <a:pt x="10341416" y="504774"/>
                </a:lnTo>
                <a:lnTo>
                  <a:pt x="10326329" y="523459"/>
                </a:lnTo>
                <a:lnTo>
                  <a:pt x="10298289" y="532173"/>
                </a:lnTo>
                <a:cubicBezTo>
                  <a:pt x="10284422" y="535049"/>
                  <a:pt x="10265952" y="533199"/>
                  <a:pt x="10243127" y="540715"/>
                </a:cubicBezTo>
                <a:cubicBezTo>
                  <a:pt x="10203910" y="562831"/>
                  <a:pt x="10165274" y="534580"/>
                  <a:pt x="10141243" y="592343"/>
                </a:cubicBezTo>
                <a:cubicBezTo>
                  <a:pt x="10059374" y="598371"/>
                  <a:pt x="10021953" y="650378"/>
                  <a:pt x="9940352" y="631518"/>
                </a:cubicBezTo>
                <a:cubicBezTo>
                  <a:pt x="9959797" y="646419"/>
                  <a:pt x="9860152" y="623282"/>
                  <a:pt x="9836226" y="660496"/>
                </a:cubicBezTo>
                <a:cubicBezTo>
                  <a:pt x="9788121" y="672556"/>
                  <a:pt x="9760988" y="668531"/>
                  <a:pt x="9686899" y="683782"/>
                </a:cubicBezTo>
                <a:cubicBezTo>
                  <a:pt x="9623800" y="700369"/>
                  <a:pt x="9613948" y="700871"/>
                  <a:pt x="9578209" y="709781"/>
                </a:cubicBezTo>
                <a:lnTo>
                  <a:pt x="9437298" y="757337"/>
                </a:lnTo>
                <a:lnTo>
                  <a:pt x="9435498" y="759689"/>
                </a:lnTo>
                <a:cubicBezTo>
                  <a:pt x="9426240" y="765982"/>
                  <a:pt x="9419508" y="766527"/>
                  <a:pt x="9413910" y="764531"/>
                </a:cubicBezTo>
                <a:lnTo>
                  <a:pt x="9361370" y="760593"/>
                </a:lnTo>
                <a:lnTo>
                  <a:pt x="9356626" y="764594"/>
                </a:lnTo>
                <a:lnTo>
                  <a:pt x="9311281" y="769260"/>
                </a:lnTo>
                <a:cubicBezTo>
                  <a:pt x="9311245" y="769953"/>
                  <a:pt x="9311210" y="770644"/>
                  <a:pt x="9311173" y="771337"/>
                </a:cubicBezTo>
                <a:cubicBezTo>
                  <a:pt x="9309900" y="776105"/>
                  <a:pt x="9307010" y="779823"/>
                  <a:pt x="9300658" y="781452"/>
                </a:cubicBezTo>
                <a:cubicBezTo>
                  <a:pt x="9318003" y="808459"/>
                  <a:pt x="9299643" y="793767"/>
                  <a:pt x="9279376" y="796188"/>
                </a:cubicBezTo>
                <a:cubicBezTo>
                  <a:pt x="9260850" y="809309"/>
                  <a:pt x="9206021" y="849156"/>
                  <a:pt x="9189502" y="860175"/>
                </a:cubicBezTo>
                <a:lnTo>
                  <a:pt x="9180260" y="862300"/>
                </a:lnTo>
                <a:cubicBezTo>
                  <a:pt x="9180236" y="862466"/>
                  <a:pt x="9180211" y="862633"/>
                  <a:pt x="9180186" y="862799"/>
                </a:cubicBezTo>
                <a:cubicBezTo>
                  <a:pt x="9178407" y="864232"/>
                  <a:pt x="9175456" y="865295"/>
                  <a:pt x="9170652" y="865945"/>
                </a:cubicBezTo>
                <a:lnTo>
                  <a:pt x="9145484" y="870300"/>
                </a:lnTo>
                <a:lnTo>
                  <a:pt x="9140031" y="874741"/>
                </a:lnTo>
                <a:lnTo>
                  <a:pt x="9138892" y="880860"/>
                </a:lnTo>
                <a:lnTo>
                  <a:pt x="9107257" y="903704"/>
                </a:lnTo>
                <a:cubicBezTo>
                  <a:pt x="9091321" y="899193"/>
                  <a:pt x="9043942" y="941365"/>
                  <a:pt x="9034880" y="948837"/>
                </a:cubicBezTo>
                <a:lnTo>
                  <a:pt x="8950600" y="994853"/>
                </a:lnTo>
                <a:cubicBezTo>
                  <a:pt x="8865196" y="1081843"/>
                  <a:pt x="8818875" y="1077389"/>
                  <a:pt x="8753014" y="1118658"/>
                </a:cubicBezTo>
                <a:cubicBezTo>
                  <a:pt x="8692981" y="1124704"/>
                  <a:pt x="8636332" y="1128410"/>
                  <a:pt x="8581094" y="1153261"/>
                </a:cubicBezTo>
                <a:cubicBezTo>
                  <a:pt x="8538621" y="1164812"/>
                  <a:pt x="8511758" y="1169577"/>
                  <a:pt x="8498175" y="1187969"/>
                </a:cubicBezTo>
                <a:lnTo>
                  <a:pt x="8448788" y="1206463"/>
                </a:lnTo>
                <a:lnTo>
                  <a:pt x="8367996" y="1232783"/>
                </a:lnTo>
                <a:cubicBezTo>
                  <a:pt x="8367806" y="1234615"/>
                  <a:pt x="8367614" y="1236446"/>
                  <a:pt x="8367423" y="1238278"/>
                </a:cubicBezTo>
                <a:lnTo>
                  <a:pt x="8359640" y="1246782"/>
                </a:lnTo>
                <a:lnTo>
                  <a:pt x="8346100" y="1266142"/>
                </a:lnTo>
                <a:lnTo>
                  <a:pt x="8318833" y="1292714"/>
                </a:lnTo>
                <a:lnTo>
                  <a:pt x="8317719" y="1291904"/>
                </a:lnTo>
                <a:cubicBezTo>
                  <a:pt x="8314688" y="1290662"/>
                  <a:pt x="8311461" y="1290840"/>
                  <a:pt x="8307730" y="1293984"/>
                </a:cubicBezTo>
                <a:cubicBezTo>
                  <a:pt x="8294903" y="1295590"/>
                  <a:pt x="8255937" y="1295887"/>
                  <a:pt x="8240756" y="1301537"/>
                </a:cubicBezTo>
                <a:cubicBezTo>
                  <a:pt x="8233324" y="1310481"/>
                  <a:pt x="8225256" y="1319366"/>
                  <a:pt x="8216639" y="1327887"/>
                </a:cubicBezTo>
                <a:lnTo>
                  <a:pt x="8211337" y="1332570"/>
                </a:lnTo>
                <a:lnTo>
                  <a:pt x="8211048" y="1332403"/>
                </a:lnTo>
                <a:cubicBezTo>
                  <a:pt x="8209501" y="1332874"/>
                  <a:pt x="8207607" y="1334206"/>
                  <a:pt x="8205085" y="1336831"/>
                </a:cubicBezTo>
                <a:lnTo>
                  <a:pt x="8137554" y="1342145"/>
                </a:lnTo>
                <a:cubicBezTo>
                  <a:pt x="8105705" y="1354688"/>
                  <a:pt x="8080446" y="1339423"/>
                  <a:pt x="8054564" y="1367911"/>
                </a:cubicBezTo>
                <a:cubicBezTo>
                  <a:pt x="8024726" y="1379555"/>
                  <a:pt x="7996957" y="1380148"/>
                  <a:pt x="7973237" y="1397544"/>
                </a:cubicBezTo>
                <a:cubicBezTo>
                  <a:pt x="7961439" y="1393972"/>
                  <a:pt x="7951168" y="1394796"/>
                  <a:pt x="7944198" y="1410276"/>
                </a:cubicBezTo>
                <a:cubicBezTo>
                  <a:pt x="7915673" y="1417804"/>
                  <a:pt x="7905583" y="1403950"/>
                  <a:pt x="7890643" y="1424144"/>
                </a:cubicBezTo>
                <a:cubicBezTo>
                  <a:pt x="7869590" y="1403678"/>
                  <a:pt x="7870757" y="1414314"/>
                  <a:pt x="7864997" y="1425023"/>
                </a:cubicBezTo>
                <a:lnTo>
                  <a:pt x="7864067" y="1426002"/>
                </a:lnTo>
                <a:lnTo>
                  <a:pt x="7861153" y="1423038"/>
                </a:lnTo>
                <a:lnTo>
                  <a:pt x="7844586" y="1429169"/>
                </a:lnTo>
                <a:lnTo>
                  <a:pt x="7840350" y="1432451"/>
                </a:lnTo>
                <a:cubicBezTo>
                  <a:pt x="7837357" y="1434345"/>
                  <a:pt x="7835272" y="1435129"/>
                  <a:pt x="7833722" y="1435148"/>
                </a:cubicBezTo>
                <a:lnTo>
                  <a:pt x="7833492" y="1434901"/>
                </a:lnTo>
                <a:lnTo>
                  <a:pt x="7827413" y="1438043"/>
                </a:lnTo>
                <a:cubicBezTo>
                  <a:pt x="7817294" y="1444069"/>
                  <a:pt x="7807591" y="1450613"/>
                  <a:pt x="7798463" y="1457407"/>
                </a:cubicBezTo>
                <a:cubicBezTo>
                  <a:pt x="7789625" y="1446704"/>
                  <a:pt x="7769649" y="1464040"/>
                  <a:pt x="7759015" y="1458666"/>
                </a:cubicBezTo>
                <a:lnTo>
                  <a:pt x="7752684" y="1444792"/>
                </a:lnTo>
                <a:lnTo>
                  <a:pt x="7747867" y="1447976"/>
                </a:lnTo>
                <a:lnTo>
                  <a:pt x="7738750" y="1456574"/>
                </a:lnTo>
                <a:cubicBezTo>
                  <a:pt x="7737328" y="1457741"/>
                  <a:pt x="7736297" y="1457914"/>
                  <a:pt x="7735619" y="1456320"/>
                </a:cubicBezTo>
                <a:cubicBezTo>
                  <a:pt x="7730006" y="1457852"/>
                  <a:pt x="7711662" y="1464787"/>
                  <a:pt x="7705072" y="1465768"/>
                </a:cubicBezTo>
                <a:lnTo>
                  <a:pt x="7696073" y="1462212"/>
                </a:lnTo>
                <a:lnTo>
                  <a:pt x="7692096" y="1462163"/>
                </a:lnTo>
                <a:lnTo>
                  <a:pt x="7674689" y="1477613"/>
                </a:lnTo>
                <a:lnTo>
                  <a:pt x="7665348" y="1483862"/>
                </a:lnTo>
                <a:lnTo>
                  <a:pt x="7606276" y="1538521"/>
                </a:lnTo>
                <a:lnTo>
                  <a:pt x="7504695" y="1566686"/>
                </a:lnTo>
                <a:cubicBezTo>
                  <a:pt x="7473718" y="1603709"/>
                  <a:pt x="7404436" y="1554658"/>
                  <a:pt x="7401270" y="1597361"/>
                </a:cubicBezTo>
                <a:cubicBezTo>
                  <a:pt x="7369238" y="1613154"/>
                  <a:pt x="7363418" y="1605164"/>
                  <a:pt x="7320321" y="1619535"/>
                </a:cubicBezTo>
                <a:cubicBezTo>
                  <a:pt x="7280514" y="1668809"/>
                  <a:pt x="7198683" y="1708462"/>
                  <a:pt x="7149526" y="1743630"/>
                </a:cubicBezTo>
                <a:cubicBezTo>
                  <a:pt x="7114410" y="1721934"/>
                  <a:pt x="7136043" y="1746476"/>
                  <a:pt x="7105391" y="1752328"/>
                </a:cubicBezTo>
                <a:cubicBezTo>
                  <a:pt x="7119677" y="1779725"/>
                  <a:pt x="7066212" y="1749779"/>
                  <a:pt x="7071654" y="1785091"/>
                </a:cubicBezTo>
                <a:cubicBezTo>
                  <a:pt x="7065905" y="1785038"/>
                  <a:pt x="7060161" y="1783873"/>
                  <a:pt x="7054359" y="1782439"/>
                </a:cubicBezTo>
                <a:lnTo>
                  <a:pt x="7051319" y="1781706"/>
                </a:lnTo>
                <a:lnTo>
                  <a:pt x="7040377" y="1784767"/>
                </a:lnTo>
                <a:lnTo>
                  <a:pt x="7035771" y="1778137"/>
                </a:lnTo>
                <a:lnTo>
                  <a:pt x="7018208" y="1777373"/>
                </a:lnTo>
                <a:cubicBezTo>
                  <a:pt x="7011866" y="1778247"/>
                  <a:pt x="7005318" y="1780539"/>
                  <a:pt x="6998493" y="1785098"/>
                </a:cubicBezTo>
                <a:cubicBezTo>
                  <a:pt x="6983689" y="1806072"/>
                  <a:pt x="6952865" y="1800516"/>
                  <a:pt x="6928288" y="1811732"/>
                </a:cubicBezTo>
                <a:lnTo>
                  <a:pt x="6917773" y="1820666"/>
                </a:lnTo>
                <a:lnTo>
                  <a:pt x="6881789" y="1828309"/>
                </a:lnTo>
                <a:lnTo>
                  <a:pt x="6879926" y="1830591"/>
                </a:lnTo>
                <a:cubicBezTo>
                  <a:pt x="6873880" y="1832712"/>
                  <a:pt x="6861049" y="1834739"/>
                  <a:pt x="6845508" y="1841035"/>
                </a:cubicBezTo>
                <a:lnTo>
                  <a:pt x="6786683" y="1868367"/>
                </a:lnTo>
                <a:lnTo>
                  <a:pt x="6773874" y="1863267"/>
                </a:lnTo>
                <a:lnTo>
                  <a:pt x="6771241" y="1859449"/>
                </a:lnTo>
                <a:lnTo>
                  <a:pt x="6755065" y="1866822"/>
                </a:lnTo>
                <a:lnTo>
                  <a:pt x="6740854" y="1865352"/>
                </a:lnTo>
                <a:lnTo>
                  <a:pt x="6730997" y="1874155"/>
                </a:lnTo>
                <a:lnTo>
                  <a:pt x="6714212" y="1876293"/>
                </a:lnTo>
                <a:cubicBezTo>
                  <a:pt x="6707919" y="1876308"/>
                  <a:pt x="6700834" y="1876122"/>
                  <a:pt x="6693130" y="1876808"/>
                </a:cubicBezTo>
                <a:lnTo>
                  <a:pt x="6674405" y="1873459"/>
                </a:lnTo>
                <a:lnTo>
                  <a:pt x="6647714" y="1878941"/>
                </a:lnTo>
                <a:cubicBezTo>
                  <a:pt x="6627122" y="1883360"/>
                  <a:pt x="6607220" y="1886896"/>
                  <a:pt x="6586613" y="1887053"/>
                </a:cubicBezTo>
                <a:cubicBezTo>
                  <a:pt x="6572205" y="1895536"/>
                  <a:pt x="6557706" y="1900239"/>
                  <a:pt x="6540424" y="1893269"/>
                </a:cubicBezTo>
                <a:cubicBezTo>
                  <a:pt x="6497538" y="1902769"/>
                  <a:pt x="6490601" y="1917381"/>
                  <a:pt x="6460034" y="1911286"/>
                </a:cubicBezTo>
                <a:cubicBezTo>
                  <a:pt x="6453811" y="1919532"/>
                  <a:pt x="6449254" y="1924158"/>
                  <a:pt x="6445449" y="1926499"/>
                </a:cubicBezTo>
                <a:cubicBezTo>
                  <a:pt x="6434030" y="1933525"/>
                  <a:pt x="6429411" y="1919994"/>
                  <a:pt x="6407092" y="1921993"/>
                </a:cubicBezTo>
                <a:cubicBezTo>
                  <a:pt x="6382682" y="1922166"/>
                  <a:pt x="6418607" y="1903450"/>
                  <a:pt x="6396332" y="1907025"/>
                </a:cubicBezTo>
                <a:cubicBezTo>
                  <a:pt x="6376015" y="1918727"/>
                  <a:pt x="6367614" y="1898795"/>
                  <a:pt x="6347048" y="1912130"/>
                </a:cubicBezTo>
                <a:cubicBezTo>
                  <a:pt x="6360109" y="1925598"/>
                  <a:pt x="6297691" y="1920276"/>
                  <a:pt x="6302270" y="1933613"/>
                </a:cubicBezTo>
                <a:cubicBezTo>
                  <a:pt x="6272680" y="1919839"/>
                  <a:pt x="6273323" y="1945036"/>
                  <a:pt x="6243078" y="1945644"/>
                </a:cubicBezTo>
                <a:cubicBezTo>
                  <a:pt x="6226744" y="1941607"/>
                  <a:pt x="6216828" y="1942552"/>
                  <a:pt x="6207738" y="1953011"/>
                </a:cubicBezTo>
                <a:cubicBezTo>
                  <a:pt x="6131633" y="1932600"/>
                  <a:pt x="6170923" y="1959774"/>
                  <a:pt x="6108781" y="1959474"/>
                </a:cubicBezTo>
                <a:lnTo>
                  <a:pt x="6103698" y="1959304"/>
                </a:lnTo>
                <a:lnTo>
                  <a:pt x="6087017" y="1969078"/>
                </a:lnTo>
                <a:cubicBezTo>
                  <a:pt x="6086783" y="1969912"/>
                  <a:pt x="6086547" y="1970745"/>
                  <a:pt x="6086313" y="1971580"/>
                </a:cubicBezTo>
                <a:lnTo>
                  <a:pt x="6024291" y="1966761"/>
                </a:lnTo>
                <a:lnTo>
                  <a:pt x="6016853" y="1970526"/>
                </a:lnTo>
                <a:lnTo>
                  <a:pt x="5975404" y="1961749"/>
                </a:lnTo>
                <a:lnTo>
                  <a:pt x="5954536" y="1960220"/>
                </a:lnTo>
                <a:lnTo>
                  <a:pt x="5917280" y="1954478"/>
                </a:lnTo>
                <a:lnTo>
                  <a:pt x="5914232" y="1956919"/>
                </a:lnTo>
                <a:lnTo>
                  <a:pt x="5906850" y="1954702"/>
                </a:lnTo>
                <a:lnTo>
                  <a:pt x="5901461" y="1957577"/>
                </a:lnTo>
                <a:lnTo>
                  <a:pt x="5895317" y="1956828"/>
                </a:lnTo>
                <a:cubicBezTo>
                  <a:pt x="5883595" y="1958629"/>
                  <a:pt x="5844137" y="1966833"/>
                  <a:pt x="5831128" y="1968382"/>
                </a:cubicBezTo>
                <a:lnTo>
                  <a:pt x="5817261" y="1966124"/>
                </a:lnTo>
                <a:lnTo>
                  <a:pt x="5806791" y="1974713"/>
                </a:lnTo>
                <a:lnTo>
                  <a:pt x="5762574" y="1976973"/>
                </a:lnTo>
                <a:lnTo>
                  <a:pt x="5747297" y="1970252"/>
                </a:lnTo>
                <a:lnTo>
                  <a:pt x="5733169" y="1965433"/>
                </a:lnTo>
                <a:lnTo>
                  <a:pt x="5731338" y="1965447"/>
                </a:lnTo>
                <a:lnTo>
                  <a:pt x="5712957" y="1965596"/>
                </a:lnTo>
                <a:lnTo>
                  <a:pt x="5678760" y="1965873"/>
                </a:lnTo>
                <a:cubicBezTo>
                  <a:pt x="5656934" y="1966331"/>
                  <a:pt x="5634795" y="1967772"/>
                  <a:pt x="5612457" y="1972287"/>
                </a:cubicBezTo>
                <a:cubicBezTo>
                  <a:pt x="5527023" y="1949966"/>
                  <a:pt x="5534401" y="1947926"/>
                  <a:pt x="5462439" y="1941766"/>
                </a:cubicBezTo>
                <a:cubicBezTo>
                  <a:pt x="5427425" y="1917624"/>
                  <a:pt x="5291183" y="1960519"/>
                  <a:pt x="5249426" y="1957993"/>
                </a:cubicBezTo>
                <a:cubicBezTo>
                  <a:pt x="5146406" y="1973328"/>
                  <a:pt x="4927624" y="2044719"/>
                  <a:pt x="4795460" y="2018541"/>
                </a:cubicBezTo>
                <a:cubicBezTo>
                  <a:pt x="4762844" y="2022395"/>
                  <a:pt x="4718233" y="2031407"/>
                  <a:pt x="4698875" y="2031693"/>
                </a:cubicBezTo>
                <a:lnTo>
                  <a:pt x="4635334" y="2035504"/>
                </a:lnTo>
                <a:lnTo>
                  <a:pt x="4529228" y="2076609"/>
                </a:lnTo>
                <a:cubicBezTo>
                  <a:pt x="4475152" y="2050383"/>
                  <a:pt x="4475600" y="2080729"/>
                  <a:pt x="4408461" y="2090939"/>
                </a:cubicBezTo>
                <a:cubicBezTo>
                  <a:pt x="4383821" y="2082708"/>
                  <a:pt x="4268804" y="2082966"/>
                  <a:pt x="4254651" y="2101730"/>
                </a:cubicBezTo>
                <a:cubicBezTo>
                  <a:pt x="4238862" y="2106286"/>
                  <a:pt x="4220313" y="2100544"/>
                  <a:pt x="4213233" y="2120326"/>
                </a:cubicBezTo>
                <a:cubicBezTo>
                  <a:pt x="4201430" y="2144259"/>
                  <a:pt x="4145731" y="2110137"/>
                  <a:pt x="4153938" y="2137520"/>
                </a:cubicBezTo>
                <a:cubicBezTo>
                  <a:pt x="4114396" y="2114195"/>
                  <a:pt x="4083806" y="2164553"/>
                  <a:pt x="4050969" y="2177971"/>
                </a:cubicBezTo>
                <a:cubicBezTo>
                  <a:pt x="4019767" y="2177378"/>
                  <a:pt x="4005088" y="2190554"/>
                  <a:pt x="3933162" y="2199509"/>
                </a:cubicBezTo>
                <a:cubicBezTo>
                  <a:pt x="3898830" y="2172322"/>
                  <a:pt x="3861284" y="2221170"/>
                  <a:pt x="3797609" y="2185813"/>
                </a:cubicBezTo>
                <a:cubicBezTo>
                  <a:pt x="3795667" y="2189772"/>
                  <a:pt x="3776702" y="2186188"/>
                  <a:pt x="3723511" y="2185401"/>
                </a:cubicBezTo>
                <a:cubicBezTo>
                  <a:pt x="3670320" y="2184613"/>
                  <a:pt x="3558625" y="2184230"/>
                  <a:pt x="3478465" y="2181087"/>
                </a:cubicBezTo>
                <a:cubicBezTo>
                  <a:pt x="3387474" y="2181789"/>
                  <a:pt x="3428499" y="2219948"/>
                  <a:pt x="3308996" y="2177978"/>
                </a:cubicBezTo>
                <a:cubicBezTo>
                  <a:pt x="3299910" y="2200517"/>
                  <a:pt x="3285785" y="2202748"/>
                  <a:pt x="3260282" y="2194479"/>
                </a:cubicBezTo>
                <a:cubicBezTo>
                  <a:pt x="3216295" y="2196427"/>
                  <a:pt x="3227371" y="2250251"/>
                  <a:pt x="3178557" y="2221451"/>
                </a:cubicBezTo>
                <a:cubicBezTo>
                  <a:pt x="3146795" y="2234329"/>
                  <a:pt x="3117401" y="2220418"/>
                  <a:pt x="3097074" y="2229837"/>
                </a:cubicBezTo>
                <a:lnTo>
                  <a:pt x="3029944" y="2248531"/>
                </a:lnTo>
                <a:cubicBezTo>
                  <a:pt x="2992804" y="2254069"/>
                  <a:pt x="2982389" y="2213943"/>
                  <a:pt x="2964870" y="2251389"/>
                </a:cubicBezTo>
                <a:lnTo>
                  <a:pt x="2931496" y="2243024"/>
                </a:lnTo>
                <a:lnTo>
                  <a:pt x="2892959" y="2233969"/>
                </a:lnTo>
                <a:cubicBezTo>
                  <a:pt x="2872669" y="2227791"/>
                  <a:pt x="2882203" y="2234774"/>
                  <a:pt x="2839074" y="2225008"/>
                </a:cubicBezTo>
                <a:cubicBezTo>
                  <a:pt x="2811442" y="2251884"/>
                  <a:pt x="2766379" y="2232117"/>
                  <a:pt x="2693779" y="2231570"/>
                </a:cubicBezTo>
                <a:lnTo>
                  <a:pt x="2523799" y="2236547"/>
                </a:lnTo>
                <a:cubicBezTo>
                  <a:pt x="2466172" y="2242686"/>
                  <a:pt x="2414634" y="2227724"/>
                  <a:pt x="2340069" y="2220699"/>
                </a:cubicBezTo>
                <a:cubicBezTo>
                  <a:pt x="2265503" y="2213674"/>
                  <a:pt x="2139796" y="2191971"/>
                  <a:pt x="2076408" y="2194398"/>
                </a:cubicBezTo>
                <a:cubicBezTo>
                  <a:pt x="2032508" y="2197562"/>
                  <a:pt x="2027933" y="2185141"/>
                  <a:pt x="1983593" y="2219360"/>
                </a:cubicBezTo>
                <a:cubicBezTo>
                  <a:pt x="1947094" y="2209205"/>
                  <a:pt x="1890960" y="2218305"/>
                  <a:pt x="1853105" y="2214141"/>
                </a:cubicBezTo>
                <a:cubicBezTo>
                  <a:pt x="1825748" y="2216625"/>
                  <a:pt x="1783192" y="2179879"/>
                  <a:pt x="1748511" y="2178472"/>
                </a:cubicBezTo>
                <a:cubicBezTo>
                  <a:pt x="1703498" y="2196202"/>
                  <a:pt x="1694831" y="2157630"/>
                  <a:pt x="1633422" y="2143415"/>
                </a:cubicBezTo>
                <a:cubicBezTo>
                  <a:pt x="1607630" y="2161065"/>
                  <a:pt x="1579060" y="2145077"/>
                  <a:pt x="1558946" y="2128843"/>
                </a:cubicBezTo>
                <a:cubicBezTo>
                  <a:pt x="1499069" y="2134267"/>
                  <a:pt x="1452565" y="2133855"/>
                  <a:pt x="1385344" y="2124817"/>
                </a:cubicBezTo>
                <a:cubicBezTo>
                  <a:pt x="1312492" y="2145463"/>
                  <a:pt x="1299315" y="2122756"/>
                  <a:pt x="1227473" y="2113291"/>
                </a:cubicBezTo>
                <a:cubicBezTo>
                  <a:pt x="1199075" y="2120045"/>
                  <a:pt x="1149241" y="2095660"/>
                  <a:pt x="1088711" y="2097947"/>
                </a:cubicBezTo>
                <a:cubicBezTo>
                  <a:pt x="1048569" y="2095382"/>
                  <a:pt x="1091396" y="2061344"/>
                  <a:pt x="939259" y="2073411"/>
                </a:cubicBezTo>
                <a:cubicBezTo>
                  <a:pt x="930603" y="2080267"/>
                  <a:pt x="912274" y="2072716"/>
                  <a:pt x="914345" y="2063135"/>
                </a:cubicBezTo>
                <a:cubicBezTo>
                  <a:pt x="904674" y="2065915"/>
                  <a:pt x="881392" y="2083881"/>
                  <a:pt x="879393" y="2068419"/>
                </a:cubicBezTo>
                <a:cubicBezTo>
                  <a:pt x="831068" y="2065554"/>
                  <a:pt x="782797" y="2073516"/>
                  <a:pt x="739242" y="2091539"/>
                </a:cubicBezTo>
                <a:cubicBezTo>
                  <a:pt x="713063" y="2085924"/>
                  <a:pt x="685973" y="2097939"/>
                  <a:pt x="628509" y="2108134"/>
                </a:cubicBezTo>
                <a:cubicBezTo>
                  <a:pt x="575136" y="2076613"/>
                  <a:pt x="570057" y="2131408"/>
                  <a:pt x="508046" y="2109851"/>
                </a:cubicBezTo>
                <a:cubicBezTo>
                  <a:pt x="473420" y="2105939"/>
                  <a:pt x="433697" y="2091842"/>
                  <a:pt x="408793" y="2105335"/>
                </a:cubicBezTo>
                <a:cubicBezTo>
                  <a:pt x="383633" y="2099507"/>
                  <a:pt x="299763" y="2118030"/>
                  <a:pt x="259142" y="2115883"/>
                </a:cubicBezTo>
                <a:cubicBezTo>
                  <a:pt x="191085" y="2103328"/>
                  <a:pt x="127146" y="2128850"/>
                  <a:pt x="91266" y="2135533"/>
                </a:cubicBezTo>
                <a:cubicBezTo>
                  <a:pt x="55346" y="2131669"/>
                  <a:pt x="37547" y="2122850"/>
                  <a:pt x="12251" y="2121489"/>
                </a:cubicBezTo>
                <a:lnTo>
                  <a:pt x="0" y="2122164"/>
                </a:lnTo>
                <a:close/>
              </a:path>
            </a:pathLst>
          </a:custGeom>
          <a:solidFill>
            <a:srgbClr val="82766A">
              <a:alpha val="15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8DF0219-6699-1E95-5BAB-0127710241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37037" y="609600"/>
            <a:ext cx="5915197" cy="1330519"/>
          </a:xfrm>
        </p:spPr>
        <p:txBody>
          <a:bodyPr>
            <a:normAutofit/>
          </a:bodyPr>
          <a:lstStyle/>
          <a:p>
            <a:r>
              <a:rPr lang="en-GB" b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Planning of management team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2C28BAF-1817-94AA-6005-C9329495A4C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37037" y="2549718"/>
            <a:ext cx="5747857" cy="3552969"/>
          </a:xfrm>
        </p:spPr>
        <p:txBody>
          <a:bodyPr>
            <a:normAutofit/>
          </a:bodyPr>
          <a:lstStyle/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●"/>
            </a:pPr>
            <a:r>
              <a:rPr lang="en-GB" sz="2000" u="none" strike="noStrike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Fit Health will follow a sole proprietorship business model.</a:t>
            </a:r>
            <a:endParaRPr lang="en-US" sz="2000" u="none" strike="noStrike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●"/>
            </a:pPr>
            <a:r>
              <a:rPr lang="en-GB" sz="2000" u="none" strike="noStrike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It will have a general manager followed by three other assistant managers to look into the daily business properly.</a:t>
            </a:r>
            <a:endParaRPr lang="en-US" sz="2000" u="none" strike="noStrike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●"/>
            </a:pPr>
            <a:r>
              <a:rPr lang="en-GB" sz="2000" u="none" strike="noStrike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The company will hire tech-savvy employees to evaluate the changing pattern of the market and sort out any problems of the customers.</a:t>
            </a:r>
            <a:endParaRPr lang="en-US" sz="2000" u="none" strike="noStrike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●"/>
            </a:pPr>
            <a:r>
              <a:rPr lang="en-GB" sz="2000" u="none" strike="noStrike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It will also have a kitchen manager to evaluate the food standards that will be served to the customers. </a:t>
            </a:r>
            <a:endParaRPr lang="en-US" sz="2000" u="none" strike="noStrike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pPr marL="0" indent="0">
              <a:buNone/>
            </a:pPr>
            <a:endParaRPr lang="en-US" sz="2000"/>
          </a:p>
        </p:txBody>
      </p:sp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6BFFEA99-E831-4C3B-8D16-0EA4AB33FFC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595584" y="610517"/>
            <a:ext cx="4010943" cy="5636963"/>
          </a:xfrm>
          <a:custGeom>
            <a:avLst/>
            <a:gdLst>
              <a:gd name="connsiteX0" fmla="*/ 0 w 2400300"/>
              <a:gd name="connsiteY0" fmla="*/ 0 h 2400300"/>
              <a:gd name="connsiteX1" fmla="*/ 2400300 w 2400300"/>
              <a:gd name="connsiteY1" fmla="*/ 0 h 2400300"/>
              <a:gd name="connsiteX2" fmla="*/ 2400300 w 2400300"/>
              <a:gd name="connsiteY2" fmla="*/ 2400300 h 2400300"/>
              <a:gd name="connsiteX3" fmla="*/ 0 w 2400300"/>
              <a:gd name="connsiteY3" fmla="*/ 2400300 h 2400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400300" h="2400300">
                <a:moveTo>
                  <a:pt x="0" y="0"/>
                </a:moveTo>
                <a:lnTo>
                  <a:pt x="2400300" y="0"/>
                </a:lnTo>
                <a:lnTo>
                  <a:pt x="2400300" y="2400300"/>
                </a:lnTo>
                <a:lnTo>
                  <a:pt x="0" y="2400300"/>
                </a:lnTo>
                <a:close/>
              </a:path>
            </a:pathLst>
          </a:custGeom>
          <a:solidFill>
            <a:srgbClr val="F2F2F2"/>
          </a:solidFill>
          <a:ln>
            <a:noFill/>
          </a:ln>
          <a:effectLst>
            <a:outerShdw blurRad="25400" dist="12700" dir="3000000" algn="tl" rotWithShape="0">
              <a:prstClr val="black">
                <a:alpha val="27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D0502DC-F155-E381-3BB7-9A1D167B99D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8101" r="45599" b="1"/>
          <a:stretch/>
        </p:blipFill>
        <p:spPr>
          <a:xfrm>
            <a:off x="7761092" y="771383"/>
            <a:ext cx="3684567" cy="5311922"/>
          </a:xfrm>
          <a:prstGeom prst="rect">
            <a:avLst/>
          </a:prstGeom>
        </p:spPr>
      </p:pic>
      <p:sp>
        <p:nvSpPr>
          <p:cNvPr id="15" name="Freeform: Shape 14">
            <a:extLst>
              <a:ext uri="{FF2B5EF4-FFF2-40B4-BE49-F238E27FC236}">
                <a16:creationId xmlns:a16="http://schemas.microsoft.com/office/drawing/2014/main" id="{3B9FD11D-7561-43C8-BE54-00D7DCF0E2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55391" y="5800300"/>
            <a:ext cx="5736610" cy="1057702"/>
          </a:xfrm>
          <a:custGeom>
            <a:avLst/>
            <a:gdLst>
              <a:gd name="connsiteX0" fmla="*/ 5741575 w 5741575"/>
              <a:gd name="connsiteY0" fmla="*/ 0 h 955271"/>
              <a:gd name="connsiteX1" fmla="*/ 5741575 w 5741575"/>
              <a:gd name="connsiteY1" fmla="*/ 955271 h 955271"/>
              <a:gd name="connsiteX2" fmla="*/ 0 w 5741575"/>
              <a:gd name="connsiteY2" fmla="*/ 955271 h 955271"/>
              <a:gd name="connsiteX3" fmla="*/ 8558 w 5741575"/>
              <a:gd name="connsiteY3" fmla="*/ 953971 h 955271"/>
              <a:gd name="connsiteX4" fmla="*/ 16894 w 5741575"/>
              <a:gd name="connsiteY4" fmla="*/ 953847 h 955271"/>
              <a:gd name="connsiteX5" fmla="*/ 28156 w 5741575"/>
              <a:gd name="connsiteY5" fmla="*/ 951374 h 955271"/>
              <a:gd name="connsiteX6" fmla="*/ 28293 w 5741575"/>
              <a:gd name="connsiteY6" fmla="*/ 950971 h 955271"/>
              <a:gd name="connsiteX7" fmla="*/ 39115 w 5741575"/>
              <a:gd name="connsiteY7" fmla="*/ 949326 h 955271"/>
              <a:gd name="connsiteX8" fmla="*/ 93851 w 5741575"/>
              <a:gd name="connsiteY8" fmla="*/ 945611 h 955271"/>
              <a:gd name="connsiteX9" fmla="*/ 148657 w 5741575"/>
              <a:gd name="connsiteY9" fmla="*/ 898134 h 955271"/>
              <a:gd name="connsiteX10" fmla="*/ 174554 w 5741575"/>
              <a:gd name="connsiteY10" fmla="*/ 886351 h 955271"/>
              <a:gd name="connsiteX11" fmla="*/ 187633 w 5741575"/>
              <a:gd name="connsiteY11" fmla="*/ 878226 h 955271"/>
              <a:gd name="connsiteX12" fmla="*/ 187961 w 5741575"/>
              <a:gd name="connsiteY12" fmla="*/ 876538 h 955271"/>
              <a:gd name="connsiteX13" fmla="*/ 240501 w 5741575"/>
              <a:gd name="connsiteY13" fmla="*/ 873150 h 955271"/>
              <a:gd name="connsiteX14" fmla="*/ 246345 w 5741575"/>
              <a:gd name="connsiteY14" fmla="*/ 869942 h 955271"/>
              <a:gd name="connsiteX15" fmla="*/ 282041 w 5741575"/>
              <a:gd name="connsiteY15" fmla="*/ 871263 h 955271"/>
              <a:gd name="connsiteX16" fmla="*/ 299711 w 5741575"/>
              <a:gd name="connsiteY16" fmla="*/ 870064 h 955271"/>
              <a:gd name="connsiteX17" fmla="*/ 306299 w 5741575"/>
              <a:gd name="connsiteY17" fmla="*/ 873609 h 955271"/>
              <a:gd name="connsiteX18" fmla="*/ 331571 w 5741575"/>
              <a:gd name="connsiteY18" fmla="*/ 869866 h 955271"/>
              <a:gd name="connsiteX19" fmla="*/ 333872 w 5741575"/>
              <a:gd name="connsiteY19" fmla="*/ 867971 h 955271"/>
              <a:gd name="connsiteX20" fmla="*/ 356953 w 5741575"/>
              <a:gd name="connsiteY20" fmla="*/ 870334 h 955271"/>
              <a:gd name="connsiteX21" fmla="*/ 379005 w 5741575"/>
              <a:gd name="connsiteY21" fmla="*/ 878900 h 955271"/>
              <a:gd name="connsiteX22" fmla="*/ 585428 w 5741575"/>
              <a:gd name="connsiteY22" fmla="*/ 826440 h 955271"/>
              <a:gd name="connsiteX23" fmla="*/ 787156 w 5741575"/>
              <a:gd name="connsiteY23" fmla="*/ 838447 h 955271"/>
              <a:gd name="connsiteX24" fmla="*/ 898586 w 5741575"/>
              <a:gd name="connsiteY24" fmla="*/ 808502 h 955271"/>
              <a:gd name="connsiteX25" fmla="*/ 924063 w 5741575"/>
              <a:gd name="connsiteY25" fmla="*/ 770210 h 955271"/>
              <a:gd name="connsiteX26" fmla="*/ 1212574 w 5741575"/>
              <a:gd name="connsiteY26" fmla="*/ 724238 h 955271"/>
              <a:gd name="connsiteX27" fmla="*/ 1280768 w 5741575"/>
              <a:gd name="connsiteY27" fmla="*/ 699122 h 955271"/>
              <a:gd name="connsiteX28" fmla="*/ 1352027 w 5741575"/>
              <a:gd name="connsiteY28" fmla="*/ 704323 h 955271"/>
              <a:gd name="connsiteX29" fmla="*/ 1374314 w 5741575"/>
              <a:gd name="connsiteY29" fmla="*/ 688815 h 955271"/>
              <a:gd name="connsiteX30" fmla="*/ 1378034 w 5741575"/>
              <a:gd name="connsiteY30" fmla="*/ 685842 h 955271"/>
              <a:gd name="connsiteX31" fmla="*/ 1395604 w 5741575"/>
              <a:gd name="connsiteY31" fmla="*/ 680460 h 955271"/>
              <a:gd name="connsiteX32" fmla="*/ 1397206 w 5741575"/>
              <a:gd name="connsiteY32" fmla="*/ 670793 h 955271"/>
              <a:gd name="connsiteX33" fmla="*/ 1421250 w 5741575"/>
              <a:gd name="connsiteY33" fmla="*/ 656855 h 955271"/>
              <a:gd name="connsiteX34" fmla="*/ 1454524 w 5741575"/>
              <a:gd name="connsiteY34" fmla="*/ 649224 h 955271"/>
              <a:gd name="connsiteX35" fmla="*/ 1616217 w 5741575"/>
              <a:gd name="connsiteY35" fmla="*/ 622107 h 955271"/>
              <a:gd name="connsiteX36" fmla="*/ 1710928 w 5741575"/>
              <a:gd name="connsiteY36" fmla="*/ 600666 h 955271"/>
              <a:gd name="connsiteX37" fmla="*/ 1743718 w 5741575"/>
              <a:gd name="connsiteY37" fmla="*/ 584327 h 955271"/>
              <a:gd name="connsiteX38" fmla="*/ 1791651 w 5741575"/>
              <a:gd name="connsiteY38" fmla="*/ 567019 h 955271"/>
              <a:gd name="connsiteX39" fmla="*/ 1873778 w 5741575"/>
              <a:gd name="connsiteY39" fmla="*/ 530130 h 955271"/>
              <a:gd name="connsiteX40" fmla="*/ 1988411 w 5741575"/>
              <a:gd name="connsiteY40" fmla="*/ 491599 h 955271"/>
              <a:gd name="connsiteX41" fmla="*/ 2085507 w 5741575"/>
              <a:gd name="connsiteY41" fmla="*/ 498527 h 955271"/>
              <a:gd name="connsiteX42" fmla="*/ 2090767 w 5741575"/>
              <a:gd name="connsiteY42" fmla="*/ 490616 h 955271"/>
              <a:gd name="connsiteX43" fmla="*/ 2151143 w 5741575"/>
              <a:gd name="connsiteY43" fmla="*/ 478332 h 955271"/>
              <a:gd name="connsiteX44" fmla="*/ 2378710 w 5741575"/>
              <a:gd name="connsiteY44" fmla="*/ 477570 h 955271"/>
              <a:gd name="connsiteX45" fmla="*/ 2496256 w 5741575"/>
              <a:gd name="connsiteY45" fmla="*/ 452396 h 955271"/>
              <a:gd name="connsiteX46" fmla="*/ 2535387 w 5741575"/>
              <a:gd name="connsiteY46" fmla="*/ 436645 h 955271"/>
              <a:gd name="connsiteX47" fmla="*/ 2601109 w 5741575"/>
              <a:gd name="connsiteY47" fmla="*/ 410678 h 955271"/>
              <a:gd name="connsiteX48" fmla="*/ 2643855 w 5741575"/>
              <a:gd name="connsiteY48" fmla="*/ 374482 h 955271"/>
              <a:gd name="connsiteX49" fmla="*/ 2657726 w 5741575"/>
              <a:gd name="connsiteY49" fmla="*/ 365841 h 955271"/>
              <a:gd name="connsiteX50" fmla="*/ 2687125 w 5741575"/>
              <a:gd name="connsiteY50" fmla="*/ 366820 h 955271"/>
              <a:gd name="connsiteX51" fmla="*/ 2697479 w 5741575"/>
              <a:gd name="connsiteY51" fmla="*/ 361430 h 955271"/>
              <a:gd name="connsiteX52" fmla="*/ 2701547 w 5741575"/>
              <a:gd name="connsiteY52" fmla="*/ 361545 h 955271"/>
              <a:gd name="connsiteX53" fmla="*/ 2711054 w 5741575"/>
              <a:gd name="connsiteY53" fmla="*/ 360597 h 955271"/>
              <a:gd name="connsiteX54" fmla="*/ 2710438 w 5741575"/>
              <a:gd name="connsiteY54" fmla="*/ 366958 h 955271"/>
              <a:gd name="connsiteX55" fmla="*/ 2722936 w 5741575"/>
              <a:gd name="connsiteY55" fmla="*/ 377633 h 955271"/>
              <a:gd name="connsiteX56" fmla="*/ 2777227 w 5741575"/>
              <a:gd name="connsiteY56" fmla="*/ 368972 h 955271"/>
              <a:gd name="connsiteX57" fmla="*/ 2779510 w 5741575"/>
              <a:gd name="connsiteY57" fmla="*/ 361652 h 955271"/>
              <a:gd name="connsiteX58" fmla="*/ 2786278 w 5741575"/>
              <a:gd name="connsiteY58" fmla="*/ 359869 h 955271"/>
              <a:gd name="connsiteX59" fmla="*/ 2792101 w 5741575"/>
              <a:gd name="connsiteY59" fmla="*/ 365927 h 955271"/>
              <a:gd name="connsiteX60" fmla="*/ 2885545 w 5741575"/>
              <a:gd name="connsiteY60" fmla="*/ 372818 h 955271"/>
              <a:gd name="connsiteX61" fmla="*/ 3009558 w 5741575"/>
              <a:gd name="connsiteY61" fmla="*/ 370573 h 955271"/>
              <a:gd name="connsiteX62" fmla="*/ 3095010 w 5741575"/>
              <a:gd name="connsiteY62" fmla="*/ 332454 h 955271"/>
              <a:gd name="connsiteX63" fmla="*/ 3103742 w 5741575"/>
              <a:gd name="connsiteY63" fmla="*/ 337974 h 955271"/>
              <a:gd name="connsiteX64" fmla="*/ 3165093 w 5741575"/>
              <a:gd name="connsiteY64" fmla="*/ 329459 h 955271"/>
              <a:gd name="connsiteX65" fmla="*/ 3373785 w 5741575"/>
              <a:gd name="connsiteY65" fmla="*/ 255680 h 955271"/>
              <a:gd name="connsiteX66" fmla="*/ 3493851 w 5741575"/>
              <a:gd name="connsiteY66" fmla="*/ 240255 h 955271"/>
              <a:gd name="connsiteX67" fmla="*/ 3537470 w 5741575"/>
              <a:gd name="connsiteY67" fmla="*/ 241867 h 955271"/>
              <a:gd name="connsiteX68" fmla="*/ 3610489 w 5741575"/>
              <a:gd name="connsiteY68" fmla="*/ 244128 h 955271"/>
              <a:gd name="connsiteX69" fmla="*/ 3667539 w 5741575"/>
              <a:gd name="connsiteY69" fmla="*/ 263271 h 955271"/>
              <a:gd name="connsiteX70" fmla="*/ 3727614 w 5741575"/>
              <a:gd name="connsiteY70" fmla="*/ 258245 h 955271"/>
              <a:gd name="connsiteX71" fmla="*/ 3738369 w 5741575"/>
              <a:gd name="connsiteY71" fmla="*/ 234506 h 955271"/>
              <a:gd name="connsiteX72" fmla="*/ 3803670 w 5741575"/>
              <a:gd name="connsiteY72" fmla="*/ 236457 h 955271"/>
              <a:gd name="connsiteX73" fmla="*/ 3903080 w 5741575"/>
              <a:gd name="connsiteY73" fmla="*/ 241890 h 955271"/>
              <a:gd name="connsiteX74" fmla="*/ 3959588 w 5741575"/>
              <a:gd name="connsiteY74" fmla="*/ 239195 h 955271"/>
              <a:gd name="connsiteX75" fmla="*/ 4114838 w 5741575"/>
              <a:gd name="connsiteY75" fmla="*/ 238165 h 955271"/>
              <a:gd name="connsiteX76" fmla="*/ 4271023 w 5741575"/>
              <a:gd name="connsiteY76" fmla="*/ 241959 h 955271"/>
              <a:gd name="connsiteX77" fmla="*/ 4367397 w 5741575"/>
              <a:gd name="connsiteY77" fmla="*/ 271442 h 955271"/>
              <a:gd name="connsiteX78" fmla="*/ 4495366 w 5741575"/>
              <a:gd name="connsiteY78" fmla="*/ 271618 h 955271"/>
              <a:gd name="connsiteX79" fmla="*/ 4517347 w 5741575"/>
              <a:gd name="connsiteY79" fmla="*/ 275639 h 955271"/>
              <a:gd name="connsiteX80" fmla="*/ 4546116 w 5741575"/>
              <a:gd name="connsiteY80" fmla="*/ 268568 h 955271"/>
              <a:gd name="connsiteX81" fmla="*/ 4661259 w 5741575"/>
              <a:gd name="connsiteY81" fmla="*/ 238966 h 955271"/>
              <a:gd name="connsiteX82" fmla="*/ 4750403 w 5741575"/>
              <a:gd name="connsiteY82" fmla="*/ 204364 h 955271"/>
              <a:gd name="connsiteX83" fmla="*/ 4867614 w 5741575"/>
              <a:gd name="connsiteY83" fmla="*/ 208668 h 955271"/>
              <a:gd name="connsiteX84" fmla="*/ 4937036 w 5741575"/>
              <a:gd name="connsiteY84" fmla="*/ 195446 h 955271"/>
              <a:gd name="connsiteX85" fmla="*/ 5047626 w 5741575"/>
              <a:gd name="connsiteY85" fmla="*/ 149604 h 955271"/>
              <a:gd name="connsiteX86" fmla="*/ 5200247 w 5741575"/>
              <a:gd name="connsiteY86" fmla="*/ 142695 h 955271"/>
              <a:gd name="connsiteX87" fmla="*/ 5235691 w 5741575"/>
              <a:gd name="connsiteY87" fmla="*/ 173330 h 955271"/>
              <a:gd name="connsiteX88" fmla="*/ 5280133 w 5741575"/>
              <a:gd name="connsiteY88" fmla="*/ 189342 h 955271"/>
              <a:gd name="connsiteX89" fmla="*/ 5291963 w 5741575"/>
              <a:gd name="connsiteY89" fmla="*/ 139446 h 955271"/>
              <a:gd name="connsiteX90" fmla="*/ 5418472 w 5741575"/>
              <a:gd name="connsiteY90" fmla="*/ 89163 h 955271"/>
              <a:gd name="connsiteX91" fmla="*/ 5482354 w 5741575"/>
              <a:gd name="connsiteY91" fmla="*/ 69470 h 955271"/>
              <a:gd name="connsiteX92" fmla="*/ 5583280 w 5741575"/>
              <a:gd name="connsiteY92" fmla="*/ 49787 h 955271"/>
              <a:gd name="connsiteX93" fmla="*/ 5613766 w 5741575"/>
              <a:gd name="connsiteY93" fmla="*/ 41855 h 955271"/>
              <a:gd name="connsiteX94" fmla="*/ 5684952 w 5741575"/>
              <a:gd name="connsiteY94" fmla="*/ 26088 h 955271"/>
              <a:gd name="connsiteX0" fmla="*/ 5741575 w 5741575"/>
              <a:gd name="connsiteY0" fmla="*/ 0 h 955271"/>
              <a:gd name="connsiteX1" fmla="*/ 5741575 w 5741575"/>
              <a:gd name="connsiteY1" fmla="*/ 955271 h 955271"/>
              <a:gd name="connsiteX2" fmla="*/ 0 w 5741575"/>
              <a:gd name="connsiteY2" fmla="*/ 955271 h 955271"/>
              <a:gd name="connsiteX3" fmla="*/ 8558 w 5741575"/>
              <a:gd name="connsiteY3" fmla="*/ 953971 h 955271"/>
              <a:gd name="connsiteX4" fmla="*/ 16894 w 5741575"/>
              <a:gd name="connsiteY4" fmla="*/ 953847 h 955271"/>
              <a:gd name="connsiteX5" fmla="*/ 28156 w 5741575"/>
              <a:gd name="connsiteY5" fmla="*/ 951374 h 955271"/>
              <a:gd name="connsiteX6" fmla="*/ 28293 w 5741575"/>
              <a:gd name="connsiteY6" fmla="*/ 950971 h 955271"/>
              <a:gd name="connsiteX7" fmla="*/ 39115 w 5741575"/>
              <a:gd name="connsiteY7" fmla="*/ 949326 h 955271"/>
              <a:gd name="connsiteX8" fmla="*/ 93851 w 5741575"/>
              <a:gd name="connsiteY8" fmla="*/ 945611 h 955271"/>
              <a:gd name="connsiteX9" fmla="*/ 148657 w 5741575"/>
              <a:gd name="connsiteY9" fmla="*/ 898134 h 955271"/>
              <a:gd name="connsiteX10" fmla="*/ 174554 w 5741575"/>
              <a:gd name="connsiteY10" fmla="*/ 886351 h 955271"/>
              <a:gd name="connsiteX11" fmla="*/ 187633 w 5741575"/>
              <a:gd name="connsiteY11" fmla="*/ 878226 h 955271"/>
              <a:gd name="connsiteX12" fmla="*/ 187961 w 5741575"/>
              <a:gd name="connsiteY12" fmla="*/ 876538 h 955271"/>
              <a:gd name="connsiteX13" fmla="*/ 240501 w 5741575"/>
              <a:gd name="connsiteY13" fmla="*/ 873150 h 955271"/>
              <a:gd name="connsiteX14" fmla="*/ 246345 w 5741575"/>
              <a:gd name="connsiteY14" fmla="*/ 869942 h 955271"/>
              <a:gd name="connsiteX15" fmla="*/ 282041 w 5741575"/>
              <a:gd name="connsiteY15" fmla="*/ 871263 h 955271"/>
              <a:gd name="connsiteX16" fmla="*/ 299711 w 5741575"/>
              <a:gd name="connsiteY16" fmla="*/ 870064 h 955271"/>
              <a:gd name="connsiteX17" fmla="*/ 306299 w 5741575"/>
              <a:gd name="connsiteY17" fmla="*/ 873609 h 955271"/>
              <a:gd name="connsiteX18" fmla="*/ 331571 w 5741575"/>
              <a:gd name="connsiteY18" fmla="*/ 869866 h 955271"/>
              <a:gd name="connsiteX19" fmla="*/ 333872 w 5741575"/>
              <a:gd name="connsiteY19" fmla="*/ 867971 h 955271"/>
              <a:gd name="connsiteX20" fmla="*/ 356953 w 5741575"/>
              <a:gd name="connsiteY20" fmla="*/ 870334 h 955271"/>
              <a:gd name="connsiteX21" fmla="*/ 379005 w 5741575"/>
              <a:gd name="connsiteY21" fmla="*/ 878900 h 955271"/>
              <a:gd name="connsiteX22" fmla="*/ 585428 w 5741575"/>
              <a:gd name="connsiteY22" fmla="*/ 826440 h 955271"/>
              <a:gd name="connsiteX23" fmla="*/ 787156 w 5741575"/>
              <a:gd name="connsiteY23" fmla="*/ 838447 h 955271"/>
              <a:gd name="connsiteX24" fmla="*/ 898586 w 5741575"/>
              <a:gd name="connsiteY24" fmla="*/ 808502 h 955271"/>
              <a:gd name="connsiteX25" fmla="*/ 924063 w 5741575"/>
              <a:gd name="connsiteY25" fmla="*/ 770210 h 955271"/>
              <a:gd name="connsiteX26" fmla="*/ 1212574 w 5741575"/>
              <a:gd name="connsiteY26" fmla="*/ 724238 h 955271"/>
              <a:gd name="connsiteX27" fmla="*/ 1280768 w 5741575"/>
              <a:gd name="connsiteY27" fmla="*/ 699122 h 955271"/>
              <a:gd name="connsiteX28" fmla="*/ 1352027 w 5741575"/>
              <a:gd name="connsiteY28" fmla="*/ 704323 h 955271"/>
              <a:gd name="connsiteX29" fmla="*/ 1374314 w 5741575"/>
              <a:gd name="connsiteY29" fmla="*/ 688815 h 955271"/>
              <a:gd name="connsiteX30" fmla="*/ 1378034 w 5741575"/>
              <a:gd name="connsiteY30" fmla="*/ 685842 h 955271"/>
              <a:gd name="connsiteX31" fmla="*/ 1395604 w 5741575"/>
              <a:gd name="connsiteY31" fmla="*/ 680460 h 955271"/>
              <a:gd name="connsiteX32" fmla="*/ 1397206 w 5741575"/>
              <a:gd name="connsiteY32" fmla="*/ 670793 h 955271"/>
              <a:gd name="connsiteX33" fmla="*/ 1421250 w 5741575"/>
              <a:gd name="connsiteY33" fmla="*/ 656855 h 955271"/>
              <a:gd name="connsiteX34" fmla="*/ 1454524 w 5741575"/>
              <a:gd name="connsiteY34" fmla="*/ 649224 h 955271"/>
              <a:gd name="connsiteX35" fmla="*/ 1616217 w 5741575"/>
              <a:gd name="connsiteY35" fmla="*/ 622107 h 955271"/>
              <a:gd name="connsiteX36" fmla="*/ 1710928 w 5741575"/>
              <a:gd name="connsiteY36" fmla="*/ 600666 h 955271"/>
              <a:gd name="connsiteX37" fmla="*/ 1743718 w 5741575"/>
              <a:gd name="connsiteY37" fmla="*/ 584327 h 955271"/>
              <a:gd name="connsiteX38" fmla="*/ 1791651 w 5741575"/>
              <a:gd name="connsiteY38" fmla="*/ 567019 h 955271"/>
              <a:gd name="connsiteX39" fmla="*/ 1873778 w 5741575"/>
              <a:gd name="connsiteY39" fmla="*/ 530130 h 955271"/>
              <a:gd name="connsiteX40" fmla="*/ 1988411 w 5741575"/>
              <a:gd name="connsiteY40" fmla="*/ 491599 h 955271"/>
              <a:gd name="connsiteX41" fmla="*/ 2085507 w 5741575"/>
              <a:gd name="connsiteY41" fmla="*/ 498527 h 955271"/>
              <a:gd name="connsiteX42" fmla="*/ 2090767 w 5741575"/>
              <a:gd name="connsiteY42" fmla="*/ 490616 h 955271"/>
              <a:gd name="connsiteX43" fmla="*/ 2151143 w 5741575"/>
              <a:gd name="connsiteY43" fmla="*/ 478332 h 955271"/>
              <a:gd name="connsiteX44" fmla="*/ 2378710 w 5741575"/>
              <a:gd name="connsiteY44" fmla="*/ 477570 h 955271"/>
              <a:gd name="connsiteX45" fmla="*/ 2496256 w 5741575"/>
              <a:gd name="connsiteY45" fmla="*/ 452396 h 955271"/>
              <a:gd name="connsiteX46" fmla="*/ 2535387 w 5741575"/>
              <a:gd name="connsiteY46" fmla="*/ 436645 h 955271"/>
              <a:gd name="connsiteX47" fmla="*/ 2601109 w 5741575"/>
              <a:gd name="connsiteY47" fmla="*/ 410678 h 955271"/>
              <a:gd name="connsiteX48" fmla="*/ 2643855 w 5741575"/>
              <a:gd name="connsiteY48" fmla="*/ 374482 h 955271"/>
              <a:gd name="connsiteX49" fmla="*/ 2657726 w 5741575"/>
              <a:gd name="connsiteY49" fmla="*/ 365841 h 955271"/>
              <a:gd name="connsiteX50" fmla="*/ 2687125 w 5741575"/>
              <a:gd name="connsiteY50" fmla="*/ 366820 h 955271"/>
              <a:gd name="connsiteX51" fmla="*/ 2697479 w 5741575"/>
              <a:gd name="connsiteY51" fmla="*/ 361430 h 955271"/>
              <a:gd name="connsiteX52" fmla="*/ 2701547 w 5741575"/>
              <a:gd name="connsiteY52" fmla="*/ 361545 h 955271"/>
              <a:gd name="connsiteX53" fmla="*/ 2711054 w 5741575"/>
              <a:gd name="connsiteY53" fmla="*/ 360597 h 955271"/>
              <a:gd name="connsiteX54" fmla="*/ 2710438 w 5741575"/>
              <a:gd name="connsiteY54" fmla="*/ 366958 h 955271"/>
              <a:gd name="connsiteX55" fmla="*/ 2722936 w 5741575"/>
              <a:gd name="connsiteY55" fmla="*/ 377633 h 955271"/>
              <a:gd name="connsiteX56" fmla="*/ 2777227 w 5741575"/>
              <a:gd name="connsiteY56" fmla="*/ 368972 h 955271"/>
              <a:gd name="connsiteX57" fmla="*/ 2779510 w 5741575"/>
              <a:gd name="connsiteY57" fmla="*/ 361652 h 955271"/>
              <a:gd name="connsiteX58" fmla="*/ 2786278 w 5741575"/>
              <a:gd name="connsiteY58" fmla="*/ 359869 h 955271"/>
              <a:gd name="connsiteX59" fmla="*/ 2792101 w 5741575"/>
              <a:gd name="connsiteY59" fmla="*/ 365927 h 955271"/>
              <a:gd name="connsiteX60" fmla="*/ 2885545 w 5741575"/>
              <a:gd name="connsiteY60" fmla="*/ 372818 h 955271"/>
              <a:gd name="connsiteX61" fmla="*/ 3009558 w 5741575"/>
              <a:gd name="connsiteY61" fmla="*/ 370573 h 955271"/>
              <a:gd name="connsiteX62" fmla="*/ 3095010 w 5741575"/>
              <a:gd name="connsiteY62" fmla="*/ 332454 h 955271"/>
              <a:gd name="connsiteX63" fmla="*/ 3103742 w 5741575"/>
              <a:gd name="connsiteY63" fmla="*/ 337974 h 955271"/>
              <a:gd name="connsiteX64" fmla="*/ 3165093 w 5741575"/>
              <a:gd name="connsiteY64" fmla="*/ 329459 h 955271"/>
              <a:gd name="connsiteX65" fmla="*/ 3373785 w 5741575"/>
              <a:gd name="connsiteY65" fmla="*/ 255680 h 955271"/>
              <a:gd name="connsiteX66" fmla="*/ 3493851 w 5741575"/>
              <a:gd name="connsiteY66" fmla="*/ 240255 h 955271"/>
              <a:gd name="connsiteX67" fmla="*/ 3537470 w 5741575"/>
              <a:gd name="connsiteY67" fmla="*/ 241867 h 955271"/>
              <a:gd name="connsiteX68" fmla="*/ 3610489 w 5741575"/>
              <a:gd name="connsiteY68" fmla="*/ 244128 h 955271"/>
              <a:gd name="connsiteX69" fmla="*/ 3667539 w 5741575"/>
              <a:gd name="connsiteY69" fmla="*/ 263271 h 955271"/>
              <a:gd name="connsiteX70" fmla="*/ 3727614 w 5741575"/>
              <a:gd name="connsiteY70" fmla="*/ 258245 h 955271"/>
              <a:gd name="connsiteX71" fmla="*/ 3738369 w 5741575"/>
              <a:gd name="connsiteY71" fmla="*/ 234506 h 955271"/>
              <a:gd name="connsiteX72" fmla="*/ 3803670 w 5741575"/>
              <a:gd name="connsiteY72" fmla="*/ 236457 h 955271"/>
              <a:gd name="connsiteX73" fmla="*/ 3903080 w 5741575"/>
              <a:gd name="connsiteY73" fmla="*/ 241890 h 955271"/>
              <a:gd name="connsiteX74" fmla="*/ 4114838 w 5741575"/>
              <a:gd name="connsiteY74" fmla="*/ 238165 h 955271"/>
              <a:gd name="connsiteX75" fmla="*/ 4271023 w 5741575"/>
              <a:gd name="connsiteY75" fmla="*/ 241959 h 955271"/>
              <a:gd name="connsiteX76" fmla="*/ 4367397 w 5741575"/>
              <a:gd name="connsiteY76" fmla="*/ 271442 h 955271"/>
              <a:gd name="connsiteX77" fmla="*/ 4495366 w 5741575"/>
              <a:gd name="connsiteY77" fmla="*/ 271618 h 955271"/>
              <a:gd name="connsiteX78" fmla="*/ 4517347 w 5741575"/>
              <a:gd name="connsiteY78" fmla="*/ 275639 h 955271"/>
              <a:gd name="connsiteX79" fmla="*/ 4546116 w 5741575"/>
              <a:gd name="connsiteY79" fmla="*/ 268568 h 955271"/>
              <a:gd name="connsiteX80" fmla="*/ 4661259 w 5741575"/>
              <a:gd name="connsiteY80" fmla="*/ 238966 h 955271"/>
              <a:gd name="connsiteX81" fmla="*/ 4750403 w 5741575"/>
              <a:gd name="connsiteY81" fmla="*/ 204364 h 955271"/>
              <a:gd name="connsiteX82" fmla="*/ 4867614 w 5741575"/>
              <a:gd name="connsiteY82" fmla="*/ 208668 h 955271"/>
              <a:gd name="connsiteX83" fmla="*/ 4937036 w 5741575"/>
              <a:gd name="connsiteY83" fmla="*/ 195446 h 955271"/>
              <a:gd name="connsiteX84" fmla="*/ 5047626 w 5741575"/>
              <a:gd name="connsiteY84" fmla="*/ 149604 h 955271"/>
              <a:gd name="connsiteX85" fmla="*/ 5200247 w 5741575"/>
              <a:gd name="connsiteY85" fmla="*/ 142695 h 955271"/>
              <a:gd name="connsiteX86" fmla="*/ 5235691 w 5741575"/>
              <a:gd name="connsiteY86" fmla="*/ 173330 h 955271"/>
              <a:gd name="connsiteX87" fmla="*/ 5280133 w 5741575"/>
              <a:gd name="connsiteY87" fmla="*/ 189342 h 955271"/>
              <a:gd name="connsiteX88" fmla="*/ 5291963 w 5741575"/>
              <a:gd name="connsiteY88" fmla="*/ 139446 h 955271"/>
              <a:gd name="connsiteX89" fmla="*/ 5418472 w 5741575"/>
              <a:gd name="connsiteY89" fmla="*/ 89163 h 955271"/>
              <a:gd name="connsiteX90" fmla="*/ 5482354 w 5741575"/>
              <a:gd name="connsiteY90" fmla="*/ 69470 h 955271"/>
              <a:gd name="connsiteX91" fmla="*/ 5583280 w 5741575"/>
              <a:gd name="connsiteY91" fmla="*/ 49787 h 955271"/>
              <a:gd name="connsiteX92" fmla="*/ 5613766 w 5741575"/>
              <a:gd name="connsiteY92" fmla="*/ 41855 h 955271"/>
              <a:gd name="connsiteX93" fmla="*/ 5684952 w 5741575"/>
              <a:gd name="connsiteY93" fmla="*/ 26088 h 955271"/>
              <a:gd name="connsiteX94" fmla="*/ 5741575 w 5741575"/>
              <a:gd name="connsiteY94" fmla="*/ 0 h 955271"/>
              <a:gd name="connsiteX0" fmla="*/ 5741575 w 5741575"/>
              <a:gd name="connsiteY0" fmla="*/ 0 h 955271"/>
              <a:gd name="connsiteX1" fmla="*/ 5741575 w 5741575"/>
              <a:gd name="connsiteY1" fmla="*/ 955271 h 955271"/>
              <a:gd name="connsiteX2" fmla="*/ 0 w 5741575"/>
              <a:gd name="connsiteY2" fmla="*/ 955271 h 955271"/>
              <a:gd name="connsiteX3" fmla="*/ 8558 w 5741575"/>
              <a:gd name="connsiteY3" fmla="*/ 953971 h 955271"/>
              <a:gd name="connsiteX4" fmla="*/ 16894 w 5741575"/>
              <a:gd name="connsiteY4" fmla="*/ 953847 h 955271"/>
              <a:gd name="connsiteX5" fmla="*/ 28156 w 5741575"/>
              <a:gd name="connsiteY5" fmla="*/ 951374 h 955271"/>
              <a:gd name="connsiteX6" fmla="*/ 28293 w 5741575"/>
              <a:gd name="connsiteY6" fmla="*/ 950971 h 955271"/>
              <a:gd name="connsiteX7" fmla="*/ 39115 w 5741575"/>
              <a:gd name="connsiteY7" fmla="*/ 949326 h 955271"/>
              <a:gd name="connsiteX8" fmla="*/ 93851 w 5741575"/>
              <a:gd name="connsiteY8" fmla="*/ 945611 h 955271"/>
              <a:gd name="connsiteX9" fmla="*/ 148657 w 5741575"/>
              <a:gd name="connsiteY9" fmla="*/ 898134 h 955271"/>
              <a:gd name="connsiteX10" fmla="*/ 174554 w 5741575"/>
              <a:gd name="connsiteY10" fmla="*/ 886351 h 955271"/>
              <a:gd name="connsiteX11" fmla="*/ 187633 w 5741575"/>
              <a:gd name="connsiteY11" fmla="*/ 878226 h 955271"/>
              <a:gd name="connsiteX12" fmla="*/ 187961 w 5741575"/>
              <a:gd name="connsiteY12" fmla="*/ 876538 h 955271"/>
              <a:gd name="connsiteX13" fmla="*/ 240501 w 5741575"/>
              <a:gd name="connsiteY13" fmla="*/ 873150 h 955271"/>
              <a:gd name="connsiteX14" fmla="*/ 246345 w 5741575"/>
              <a:gd name="connsiteY14" fmla="*/ 869942 h 955271"/>
              <a:gd name="connsiteX15" fmla="*/ 282041 w 5741575"/>
              <a:gd name="connsiteY15" fmla="*/ 871263 h 955271"/>
              <a:gd name="connsiteX16" fmla="*/ 299711 w 5741575"/>
              <a:gd name="connsiteY16" fmla="*/ 870064 h 955271"/>
              <a:gd name="connsiteX17" fmla="*/ 306299 w 5741575"/>
              <a:gd name="connsiteY17" fmla="*/ 873609 h 955271"/>
              <a:gd name="connsiteX18" fmla="*/ 331571 w 5741575"/>
              <a:gd name="connsiteY18" fmla="*/ 869866 h 955271"/>
              <a:gd name="connsiteX19" fmla="*/ 333872 w 5741575"/>
              <a:gd name="connsiteY19" fmla="*/ 867971 h 955271"/>
              <a:gd name="connsiteX20" fmla="*/ 356953 w 5741575"/>
              <a:gd name="connsiteY20" fmla="*/ 870334 h 955271"/>
              <a:gd name="connsiteX21" fmla="*/ 379005 w 5741575"/>
              <a:gd name="connsiteY21" fmla="*/ 878900 h 955271"/>
              <a:gd name="connsiteX22" fmla="*/ 585428 w 5741575"/>
              <a:gd name="connsiteY22" fmla="*/ 826440 h 955271"/>
              <a:gd name="connsiteX23" fmla="*/ 787156 w 5741575"/>
              <a:gd name="connsiteY23" fmla="*/ 838447 h 955271"/>
              <a:gd name="connsiteX24" fmla="*/ 898586 w 5741575"/>
              <a:gd name="connsiteY24" fmla="*/ 808502 h 955271"/>
              <a:gd name="connsiteX25" fmla="*/ 924063 w 5741575"/>
              <a:gd name="connsiteY25" fmla="*/ 770210 h 955271"/>
              <a:gd name="connsiteX26" fmla="*/ 1212574 w 5741575"/>
              <a:gd name="connsiteY26" fmla="*/ 724238 h 955271"/>
              <a:gd name="connsiteX27" fmla="*/ 1280768 w 5741575"/>
              <a:gd name="connsiteY27" fmla="*/ 699122 h 955271"/>
              <a:gd name="connsiteX28" fmla="*/ 1352027 w 5741575"/>
              <a:gd name="connsiteY28" fmla="*/ 704323 h 955271"/>
              <a:gd name="connsiteX29" fmla="*/ 1374314 w 5741575"/>
              <a:gd name="connsiteY29" fmla="*/ 688815 h 955271"/>
              <a:gd name="connsiteX30" fmla="*/ 1378034 w 5741575"/>
              <a:gd name="connsiteY30" fmla="*/ 685842 h 955271"/>
              <a:gd name="connsiteX31" fmla="*/ 1395604 w 5741575"/>
              <a:gd name="connsiteY31" fmla="*/ 680460 h 955271"/>
              <a:gd name="connsiteX32" fmla="*/ 1397206 w 5741575"/>
              <a:gd name="connsiteY32" fmla="*/ 670793 h 955271"/>
              <a:gd name="connsiteX33" fmla="*/ 1421250 w 5741575"/>
              <a:gd name="connsiteY33" fmla="*/ 656855 h 955271"/>
              <a:gd name="connsiteX34" fmla="*/ 1454524 w 5741575"/>
              <a:gd name="connsiteY34" fmla="*/ 649224 h 955271"/>
              <a:gd name="connsiteX35" fmla="*/ 1616217 w 5741575"/>
              <a:gd name="connsiteY35" fmla="*/ 622107 h 955271"/>
              <a:gd name="connsiteX36" fmla="*/ 1710928 w 5741575"/>
              <a:gd name="connsiteY36" fmla="*/ 600666 h 955271"/>
              <a:gd name="connsiteX37" fmla="*/ 1743718 w 5741575"/>
              <a:gd name="connsiteY37" fmla="*/ 584327 h 955271"/>
              <a:gd name="connsiteX38" fmla="*/ 1873778 w 5741575"/>
              <a:gd name="connsiteY38" fmla="*/ 530130 h 955271"/>
              <a:gd name="connsiteX39" fmla="*/ 1988411 w 5741575"/>
              <a:gd name="connsiteY39" fmla="*/ 491599 h 955271"/>
              <a:gd name="connsiteX40" fmla="*/ 2085507 w 5741575"/>
              <a:gd name="connsiteY40" fmla="*/ 498527 h 955271"/>
              <a:gd name="connsiteX41" fmla="*/ 2090767 w 5741575"/>
              <a:gd name="connsiteY41" fmla="*/ 490616 h 955271"/>
              <a:gd name="connsiteX42" fmla="*/ 2151143 w 5741575"/>
              <a:gd name="connsiteY42" fmla="*/ 478332 h 955271"/>
              <a:gd name="connsiteX43" fmla="*/ 2378710 w 5741575"/>
              <a:gd name="connsiteY43" fmla="*/ 477570 h 955271"/>
              <a:gd name="connsiteX44" fmla="*/ 2496256 w 5741575"/>
              <a:gd name="connsiteY44" fmla="*/ 452396 h 955271"/>
              <a:gd name="connsiteX45" fmla="*/ 2535387 w 5741575"/>
              <a:gd name="connsiteY45" fmla="*/ 436645 h 955271"/>
              <a:gd name="connsiteX46" fmla="*/ 2601109 w 5741575"/>
              <a:gd name="connsiteY46" fmla="*/ 410678 h 955271"/>
              <a:gd name="connsiteX47" fmla="*/ 2643855 w 5741575"/>
              <a:gd name="connsiteY47" fmla="*/ 374482 h 955271"/>
              <a:gd name="connsiteX48" fmla="*/ 2657726 w 5741575"/>
              <a:gd name="connsiteY48" fmla="*/ 365841 h 955271"/>
              <a:gd name="connsiteX49" fmla="*/ 2687125 w 5741575"/>
              <a:gd name="connsiteY49" fmla="*/ 366820 h 955271"/>
              <a:gd name="connsiteX50" fmla="*/ 2697479 w 5741575"/>
              <a:gd name="connsiteY50" fmla="*/ 361430 h 955271"/>
              <a:gd name="connsiteX51" fmla="*/ 2701547 w 5741575"/>
              <a:gd name="connsiteY51" fmla="*/ 361545 h 955271"/>
              <a:gd name="connsiteX52" fmla="*/ 2711054 w 5741575"/>
              <a:gd name="connsiteY52" fmla="*/ 360597 h 955271"/>
              <a:gd name="connsiteX53" fmla="*/ 2710438 w 5741575"/>
              <a:gd name="connsiteY53" fmla="*/ 366958 h 955271"/>
              <a:gd name="connsiteX54" fmla="*/ 2722936 w 5741575"/>
              <a:gd name="connsiteY54" fmla="*/ 377633 h 955271"/>
              <a:gd name="connsiteX55" fmla="*/ 2777227 w 5741575"/>
              <a:gd name="connsiteY55" fmla="*/ 368972 h 955271"/>
              <a:gd name="connsiteX56" fmla="*/ 2779510 w 5741575"/>
              <a:gd name="connsiteY56" fmla="*/ 361652 h 955271"/>
              <a:gd name="connsiteX57" fmla="*/ 2786278 w 5741575"/>
              <a:gd name="connsiteY57" fmla="*/ 359869 h 955271"/>
              <a:gd name="connsiteX58" fmla="*/ 2792101 w 5741575"/>
              <a:gd name="connsiteY58" fmla="*/ 365927 h 955271"/>
              <a:gd name="connsiteX59" fmla="*/ 2885545 w 5741575"/>
              <a:gd name="connsiteY59" fmla="*/ 372818 h 955271"/>
              <a:gd name="connsiteX60" fmla="*/ 3009558 w 5741575"/>
              <a:gd name="connsiteY60" fmla="*/ 370573 h 955271"/>
              <a:gd name="connsiteX61" fmla="*/ 3095010 w 5741575"/>
              <a:gd name="connsiteY61" fmla="*/ 332454 h 955271"/>
              <a:gd name="connsiteX62" fmla="*/ 3103742 w 5741575"/>
              <a:gd name="connsiteY62" fmla="*/ 337974 h 955271"/>
              <a:gd name="connsiteX63" fmla="*/ 3165093 w 5741575"/>
              <a:gd name="connsiteY63" fmla="*/ 329459 h 955271"/>
              <a:gd name="connsiteX64" fmla="*/ 3373785 w 5741575"/>
              <a:gd name="connsiteY64" fmla="*/ 255680 h 955271"/>
              <a:gd name="connsiteX65" fmla="*/ 3493851 w 5741575"/>
              <a:gd name="connsiteY65" fmla="*/ 240255 h 955271"/>
              <a:gd name="connsiteX66" fmla="*/ 3537470 w 5741575"/>
              <a:gd name="connsiteY66" fmla="*/ 241867 h 955271"/>
              <a:gd name="connsiteX67" fmla="*/ 3610489 w 5741575"/>
              <a:gd name="connsiteY67" fmla="*/ 244128 h 955271"/>
              <a:gd name="connsiteX68" fmla="*/ 3667539 w 5741575"/>
              <a:gd name="connsiteY68" fmla="*/ 263271 h 955271"/>
              <a:gd name="connsiteX69" fmla="*/ 3727614 w 5741575"/>
              <a:gd name="connsiteY69" fmla="*/ 258245 h 955271"/>
              <a:gd name="connsiteX70" fmla="*/ 3738369 w 5741575"/>
              <a:gd name="connsiteY70" fmla="*/ 234506 h 955271"/>
              <a:gd name="connsiteX71" fmla="*/ 3803670 w 5741575"/>
              <a:gd name="connsiteY71" fmla="*/ 236457 h 955271"/>
              <a:gd name="connsiteX72" fmla="*/ 3903080 w 5741575"/>
              <a:gd name="connsiteY72" fmla="*/ 241890 h 955271"/>
              <a:gd name="connsiteX73" fmla="*/ 4114838 w 5741575"/>
              <a:gd name="connsiteY73" fmla="*/ 238165 h 955271"/>
              <a:gd name="connsiteX74" fmla="*/ 4271023 w 5741575"/>
              <a:gd name="connsiteY74" fmla="*/ 241959 h 955271"/>
              <a:gd name="connsiteX75" fmla="*/ 4367397 w 5741575"/>
              <a:gd name="connsiteY75" fmla="*/ 271442 h 955271"/>
              <a:gd name="connsiteX76" fmla="*/ 4495366 w 5741575"/>
              <a:gd name="connsiteY76" fmla="*/ 271618 h 955271"/>
              <a:gd name="connsiteX77" fmla="*/ 4517347 w 5741575"/>
              <a:gd name="connsiteY77" fmla="*/ 275639 h 955271"/>
              <a:gd name="connsiteX78" fmla="*/ 4546116 w 5741575"/>
              <a:gd name="connsiteY78" fmla="*/ 268568 h 955271"/>
              <a:gd name="connsiteX79" fmla="*/ 4661259 w 5741575"/>
              <a:gd name="connsiteY79" fmla="*/ 238966 h 955271"/>
              <a:gd name="connsiteX80" fmla="*/ 4750403 w 5741575"/>
              <a:gd name="connsiteY80" fmla="*/ 204364 h 955271"/>
              <a:gd name="connsiteX81" fmla="*/ 4867614 w 5741575"/>
              <a:gd name="connsiteY81" fmla="*/ 208668 h 955271"/>
              <a:gd name="connsiteX82" fmla="*/ 4937036 w 5741575"/>
              <a:gd name="connsiteY82" fmla="*/ 195446 h 955271"/>
              <a:gd name="connsiteX83" fmla="*/ 5047626 w 5741575"/>
              <a:gd name="connsiteY83" fmla="*/ 149604 h 955271"/>
              <a:gd name="connsiteX84" fmla="*/ 5200247 w 5741575"/>
              <a:gd name="connsiteY84" fmla="*/ 142695 h 955271"/>
              <a:gd name="connsiteX85" fmla="*/ 5235691 w 5741575"/>
              <a:gd name="connsiteY85" fmla="*/ 173330 h 955271"/>
              <a:gd name="connsiteX86" fmla="*/ 5280133 w 5741575"/>
              <a:gd name="connsiteY86" fmla="*/ 189342 h 955271"/>
              <a:gd name="connsiteX87" fmla="*/ 5291963 w 5741575"/>
              <a:gd name="connsiteY87" fmla="*/ 139446 h 955271"/>
              <a:gd name="connsiteX88" fmla="*/ 5418472 w 5741575"/>
              <a:gd name="connsiteY88" fmla="*/ 89163 h 955271"/>
              <a:gd name="connsiteX89" fmla="*/ 5482354 w 5741575"/>
              <a:gd name="connsiteY89" fmla="*/ 69470 h 955271"/>
              <a:gd name="connsiteX90" fmla="*/ 5583280 w 5741575"/>
              <a:gd name="connsiteY90" fmla="*/ 49787 h 955271"/>
              <a:gd name="connsiteX91" fmla="*/ 5613766 w 5741575"/>
              <a:gd name="connsiteY91" fmla="*/ 41855 h 955271"/>
              <a:gd name="connsiteX92" fmla="*/ 5684952 w 5741575"/>
              <a:gd name="connsiteY92" fmla="*/ 26088 h 955271"/>
              <a:gd name="connsiteX93" fmla="*/ 5741575 w 5741575"/>
              <a:gd name="connsiteY93" fmla="*/ 0 h 955271"/>
              <a:gd name="connsiteX0" fmla="*/ 5741575 w 5741575"/>
              <a:gd name="connsiteY0" fmla="*/ 0 h 955271"/>
              <a:gd name="connsiteX1" fmla="*/ 5741575 w 5741575"/>
              <a:gd name="connsiteY1" fmla="*/ 955271 h 955271"/>
              <a:gd name="connsiteX2" fmla="*/ 0 w 5741575"/>
              <a:gd name="connsiteY2" fmla="*/ 955271 h 955271"/>
              <a:gd name="connsiteX3" fmla="*/ 8558 w 5741575"/>
              <a:gd name="connsiteY3" fmla="*/ 953971 h 955271"/>
              <a:gd name="connsiteX4" fmla="*/ 16894 w 5741575"/>
              <a:gd name="connsiteY4" fmla="*/ 953847 h 955271"/>
              <a:gd name="connsiteX5" fmla="*/ 28156 w 5741575"/>
              <a:gd name="connsiteY5" fmla="*/ 951374 h 955271"/>
              <a:gd name="connsiteX6" fmla="*/ 28293 w 5741575"/>
              <a:gd name="connsiteY6" fmla="*/ 950971 h 955271"/>
              <a:gd name="connsiteX7" fmla="*/ 39115 w 5741575"/>
              <a:gd name="connsiteY7" fmla="*/ 949326 h 955271"/>
              <a:gd name="connsiteX8" fmla="*/ 93851 w 5741575"/>
              <a:gd name="connsiteY8" fmla="*/ 945611 h 955271"/>
              <a:gd name="connsiteX9" fmla="*/ 148657 w 5741575"/>
              <a:gd name="connsiteY9" fmla="*/ 898134 h 955271"/>
              <a:gd name="connsiteX10" fmla="*/ 174554 w 5741575"/>
              <a:gd name="connsiteY10" fmla="*/ 886351 h 955271"/>
              <a:gd name="connsiteX11" fmla="*/ 187633 w 5741575"/>
              <a:gd name="connsiteY11" fmla="*/ 878226 h 955271"/>
              <a:gd name="connsiteX12" fmla="*/ 187961 w 5741575"/>
              <a:gd name="connsiteY12" fmla="*/ 876538 h 955271"/>
              <a:gd name="connsiteX13" fmla="*/ 240501 w 5741575"/>
              <a:gd name="connsiteY13" fmla="*/ 873150 h 955271"/>
              <a:gd name="connsiteX14" fmla="*/ 246345 w 5741575"/>
              <a:gd name="connsiteY14" fmla="*/ 869942 h 955271"/>
              <a:gd name="connsiteX15" fmla="*/ 282041 w 5741575"/>
              <a:gd name="connsiteY15" fmla="*/ 871263 h 955271"/>
              <a:gd name="connsiteX16" fmla="*/ 299711 w 5741575"/>
              <a:gd name="connsiteY16" fmla="*/ 870064 h 955271"/>
              <a:gd name="connsiteX17" fmla="*/ 306299 w 5741575"/>
              <a:gd name="connsiteY17" fmla="*/ 873609 h 955271"/>
              <a:gd name="connsiteX18" fmla="*/ 331571 w 5741575"/>
              <a:gd name="connsiteY18" fmla="*/ 869866 h 955271"/>
              <a:gd name="connsiteX19" fmla="*/ 333872 w 5741575"/>
              <a:gd name="connsiteY19" fmla="*/ 867971 h 955271"/>
              <a:gd name="connsiteX20" fmla="*/ 356953 w 5741575"/>
              <a:gd name="connsiteY20" fmla="*/ 870334 h 955271"/>
              <a:gd name="connsiteX21" fmla="*/ 379005 w 5741575"/>
              <a:gd name="connsiteY21" fmla="*/ 878900 h 955271"/>
              <a:gd name="connsiteX22" fmla="*/ 787156 w 5741575"/>
              <a:gd name="connsiteY22" fmla="*/ 838447 h 955271"/>
              <a:gd name="connsiteX23" fmla="*/ 898586 w 5741575"/>
              <a:gd name="connsiteY23" fmla="*/ 808502 h 955271"/>
              <a:gd name="connsiteX24" fmla="*/ 924063 w 5741575"/>
              <a:gd name="connsiteY24" fmla="*/ 770210 h 955271"/>
              <a:gd name="connsiteX25" fmla="*/ 1212574 w 5741575"/>
              <a:gd name="connsiteY25" fmla="*/ 724238 h 955271"/>
              <a:gd name="connsiteX26" fmla="*/ 1280768 w 5741575"/>
              <a:gd name="connsiteY26" fmla="*/ 699122 h 955271"/>
              <a:gd name="connsiteX27" fmla="*/ 1352027 w 5741575"/>
              <a:gd name="connsiteY27" fmla="*/ 704323 h 955271"/>
              <a:gd name="connsiteX28" fmla="*/ 1374314 w 5741575"/>
              <a:gd name="connsiteY28" fmla="*/ 688815 h 955271"/>
              <a:gd name="connsiteX29" fmla="*/ 1378034 w 5741575"/>
              <a:gd name="connsiteY29" fmla="*/ 685842 h 955271"/>
              <a:gd name="connsiteX30" fmla="*/ 1395604 w 5741575"/>
              <a:gd name="connsiteY30" fmla="*/ 680460 h 955271"/>
              <a:gd name="connsiteX31" fmla="*/ 1397206 w 5741575"/>
              <a:gd name="connsiteY31" fmla="*/ 670793 h 955271"/>
              <a:gd name="connsiteX32" fmla="*/ 1421250 w 5741575"/>
              <a:gd name="connsiteY32" fmla="*/ 656855 h 955271"/>
              <a:gd name="connsiteX33" fmla="*/ 1454524 w 5741575"/>
              <a:gd name="connsiteY33" fmla="*/ 649224 h 955271"/>
              <a:gd name="connsiteX34" fmla="*/ 1616217 w 5741575"/>
              <a:gd name="connsiteY34" fmla="*/ 622107 h 955271"/>
              <a:gd name="connsiteX35" fmla="*/ 1710928 w 5741575"/>
              <a:gd name="connsiteY35" fmla="*/ 600666 h 955271"/>
              <a:gd name="connsiteX36" fmla="*/ 1743718 w 5741575"/>
              <a:gd name="connsiteY36" fmla="*/ 584327 h 955271"/>
              <a:gd name="connsiteX37" fmla="*/ 1873778 w 5741575"/>
              <a:gd name="connsiteY37" fmla="*/ 530130 h 955271"/>
              <a:gd name="connsiteX38" fmla="*/ 1988411 w 5741575"/>
              <a:gd name="connsiteY38" fmla="*/ 491599 h 955271"/>
              <a:gd name="connsiteX39" fmla="*/ 2085507 w 5741575"/>
              <a:gd name="connsiteY39" fmla="*/ 498527 h 955271"/>
              <a:gd name="connsiteX40" fmla="*/ 2090767 w 5741575"/>
              <a:gd name="connsiteY40" fmla="*/ 490616 h 955271"/>
              <a:gd name="connsiteX41" fmla="*/ 2151143 w 5741575"/>
              <a:gd name="connsiteY41" fmla="*/ 478332 h 955271"/>
              <a:gd name="connsiteX42" fmla="*/ 2378710 w 5741575"/>
              <a:gd name="connsiteY42" fmla="*/ 477570 h 955271"/>
              <a:gd name="connsiteX43" fmla="*/ 2496256 w 5741575"/>
              <a:gd name="connsiteY43" fmla="*/ 452396 h 955271"/>
              <a:gd name="connsiteX44" fmla="*/ 2535387 w 5741575"/>
              <a:gd name="connsiteY44" fmla="*/ 436645 h 955271"/>
              <a:gd name="connsiteX45" fmla="*/ 2601109 w 5741575"/>
              <a:gd name="connsiteY45" fmla="*/ 410678 h 955271"/>
              <a:gd name="connsiteX46" fmla="*/ 2643855 w 5741575"/>
              <a:gd name="connsiteY46" fmla="*/ 374482 h 955271"/>
              <a:gd name="connsiteX47" fmla="*/ 2657726 w 5741575"/>
              <a:gd name="connsiteY47" fmla="*/ 365841 h 955271"/>
              <a:gd name="connsiteX48" fmla="*/ 2687125 w 5741575"/>
              <a:gd name="connsiteY48" fmla="*/ 366820 h 955271"/>
              <a:gd name="connsiteX49" fmla="*/ 2697479 w 5741575"/>
              <a:gd name="connsiteY49" fmla="*/ 361430 h 955271"/>
              <a:gd name="connsiteX50" fmla="*/ 2701547 w 5741575"/>
              <a:gd name="connsiteY50" fmla="*/ 361545 h 955271"/>
              <a:gd name="connsiteX51" fmla="*/ 2711054 w 5741575"/>
              <a:gd name="connsiteY51" fmla="*/ 360597 h 955271"/>
              <a:gd name="connsiteX52" fmla="*/ 2710438 w 5741575"/>
              <a:gd name="connsiteY52" fmla="*/ 366958 h 955271"/>
              <a:gd name="connsiteX53" fmla="*/ 2722936 w 5741575"/>
              <a:gd name="connsiteY53" fmla="*/ 377633 h 955271"/>
              <a:gd name="connsiteX54" fmla="*/ 2777227 w 5741575"/>
              <a:gd name="connsiteY54" fmla="*/ 368972 h 955271"/>
              <a:gd name="connsiteX55" fmla="*/ 2779510 w 5741575"/>
              <a:gd name="connsiteY55" fmla="*/ 361652 h 955271"/>
              <a:gd name="connsiteX56" fmla="*/ 2786278 w 5741575"/>
              <a:gd name="connsiteY56" fmla="*/ 359869 h 955271"/>
              <a:gd name="connsiteX57" fmla="*/ 2792101 w 5741575"/>
              <a:gd name="connsiteY57" fmla="*/ 365927 h 955271"/>
              <a:gd name="connsiteX58" fmla="*/ 2885545 w 5741575"/>
              <a:gd name="connsiteY58" fmla="*/ 372818 h 955271"/>
              <a:gd name="connsiteX59" fmla="*/ 3009558 w 5741575"/>
              <a:gd name="connsiteY59" fmla="*/ 370573 h 955271"/>
              <a:gd name="connsiteX60" fmla="*/ 3095010 w 5741575"/>
              <a:gd name="connsiteY60" fmla="*/ 332454 h 955271"/>
              <a:gd name="connsiteX61" fmla="*/ 3103742 w 5741575"/>
              <a:gd name="connsiteY61" fmla="*/ 337974 h 955271"/>
              <a:gd name="connsiteX62" fmla="*/ 3165093 w 5741575"/>
              <a:gd name="connsiteY62" fmla="*/ 329459 h 955271"/>
              <a:gd name="connsiteX63" fmla="*/ 3373785 w 5741575"/>
              <a:gd name="connsiteY63" fmla="*/ 255680 h 955271"/>
              <a:gd name="connsiteX64" fmla="*/ 3493851 w 5741575"/>
              <a:gd name="connsiteY64" fmla="*/ 240255 h 955271"/>
              <a:gd name="connsiteX65" fmla="*/ 3537470 w 5741575"/>
              <a:gd name="connsiteY65" fmla="*/ 241867 h 955271"/>
              <a:gd name="connsiteX66" fmla="*/ 3610489 w 5741575"/>
              <a:gd name="connsiteY66" fmla="*/ 244128 h 955271"/>
              <a:gd name="connsiteX67" fmla="*/ 3667539 w 5741575"/>
              <a:gd name="connsiteY67" fmla="*/ 263271 h 955271"/>
              <a:gd name="connsiteX68" fmla="*/ 3727614 w 5741575"/>
              <a:gd name="connsiteY68" fmla="*/ 258245 h 955271"/>
              <a:gd name="connsiteX69" fmla="*/ 3738369 w 5741575"/>
              <a:gd name="connsiteY69" fmla="*/ 234506 h 955271"/>
              <a:gd name="connsiteX70" fmla="*/ 3803670 w 5741575"/>
              <a:gd name="connsiteY70" fmla="*/ 236457 h 955271"/>
              <a:gd name="connsiteX71" fmla="*/ 3903080 w 5741575"/>
              <a:gd name="connsiteY71" fmla="*/ 241890 h 955271"/>
              <a:gd name="connsiteX72" fmla="*/ 4114838 w 5741575"/>
              <a:gd name="connsiteY72" fmla="*/ 238165 h 955271"/>
              <a:gd name="connsiteX73" fmla="*/ 4271023 w 5741575"/>
              <a:gd name="connsiteY73" fmla="*/ 241959 h 955271"/>
              <a:gd name="connsiteX74" fmla="*/ 4367397 w 5741575"/>
              <a:gd name="connsiteY74" fmla="*/ 271442 h 955271"/>
              <a:gd name="connsiteX75" fmla="*/ 4495366 w 5741575"/>
              <a:gd name="connsiteY75" fmla="*/ 271618 h 955271"/>
              <a:gd name="connsiteX76" fmla="*/ 4517347 w 5741575"/>
              <a:gd name="connsiteY76" fmla="*/ 275639 h 955271"/>
              <a:gd name="connsiteX77" fmla="*/ 4546116 w 5741575"/>
              <a:gd name="connsiteY77" fmla="*/ 268568 h 955271"/>
              <a:gd name="connsiteX78" fmla="*/ 4661259 w 5741575"/>
              <a:gd name="connsiteY78" fmla="*/ 238966 h 955271"/>
              <a:gd name="connsiteX79" fmla="*/ 4750403 w 5741575"/>
              <a:gd name="connsiteY79" fmla="*/ 204364 h 955271"/>
              <a:gd name="connsiteX80" fmla="*/ 4867614 w 5741575"/>
              <a:gd name="connsiteY80" fmla="*/ 208668 h 955271"/>
              <a:gd name="connsiteX81" fmla="*/ 4937036 w 5741575"/>
              <a:gd name="connsiteY81" fmla="*/ 195446 h 955271"/>
              <a:gd name="connsiteX82" fmla="*/ 5047626 w 5741575"/>
              <a:gd name="connsiteY82" fmla="*/ 149604 h 955271"/>
              <a:gd name="connsiteX83" fmla="*/ 5200247 w 5741575"/>
              <a:gd name="connsiteY83" fmla="*/ 142695 h 955271"/>
              <a:gd name="connsiteX84" fmla="*/ 5235691 w 5741575"/>
              <a:gd name="connsiteY84" fmla="*/ 173330 h 955271"/>
              <a:gd name="connsiteX85" fmla="*/ 5280133 w 5741575"/>
              <a:gd name="connsiteY85" fmla="*/ 189342 h 955271"/>
              <a:gd name="connsiteX86" fmla="*/ 5291963 w 5741575"/>
              <a:gd name="connsiteY86" fmla="*/ 139446 h 955271"/>
              <a:gd name="connsiteX87" fmla="*/ 5418472 w 5741575"/>
              <a:gd name="connsiteY87" fmla="*/ 89163 h 955271"/>
              <a:gd name="connsiteX88" fmla="*/ 5482354 w 5741575"/>
              <a:gd name="connsiteY88" fmla="*/ 69470 h 955271"/>
              <a:gd name="connsiteX89" fmla="*/ 5583280 w 5741575"/>
              <a:gd name="connsiteY89" fmla="*/ 49787 h 955271"/>
              <a:gd name="connsiteX90" fmla="*/ 5613766 w 5741575"/>
              <a:gd name="connsiteY90" fmla="*/ 41855 h 955271"/>
              <a:gd name="connsiteX91" fmla="*/ 5684952 w 5741575"/>
              <a:gd name="connsiteY91" fmla="*/ 26088 h 955271"/>
              <a:gd name="connsiteX92" fmla="*/ 5741575 w 5741575"/>
              <a:gd name="connsiteY92" fmla="*/ 0 h 955271"/>
              <a:gd name="connsiteX0" fmla="*/ 5741575 w 5741575"/>
              <a:gd name="connsiteY0" fmla="*/ 0 h 955271"/>
              <a:gd name="connsiteX1" fmla="*/ 5741575 w 5741575"/>
              <a:gd name="connsiteY1" fmla="*/ 955271 h 955271"/>
              <a:gd name="connsiteX2" fmla="*/ 0 w 5741575"/>
              <a:gd name="connsiteY2" fmla="*/ 955271 h 955271"/>
              <a:gd name="connsiteX3" fmla="*/ 8558 w 5741575"/>
              <a:gd name="connsiteY3" fmla="*/ 953971 h 955271"/>
              <a:gd name="connsiteX4" fmla="*/ 16894 w 5741575"/>
              <a:gd name="connsiteY4" fmla="*/ 953847 h 955271"/>
              <a:gd name="connsiteX5" fmla="*/ 28156 w 5741575"/>
              <a:gd name="connsiteY5" fmla="*/ 951374 h 955271"/>
              <a:gd name="connsiteX6" fmla="*/ 28293 w 5741575"/>
              <a:gd name="connsiteY6" fmla="*/ 950971 h 955271"/>
              <a:gd name="connsiteX7" fmla="*/ 39115 w 5741575"/>
              <a:gd name="connsiteY7" fmla="*/ 949326 h 955271"/>
              <a:gd name="connsiteX8" fmla="*/ 93851 w 5741575"/>
              <a:gd name="connsiteY8" fmla="*/ 945611 h 955271"/>
              <a:gd name="connsiteX9" fmla="*/ 148657 w 5741575"/>
              <a:gd name="connsiteY9" fmla="*/ 898134 h 955271"/>
              <a:gd name="connsiteX10" fmla="*/ 174554 w 5741575"/>
              <a:gd name="connsiteY10" fmla="*/ 886351 h 955271"/>
              <a:gd name="connsiteX11" fmla="*/ 187633 w 5741575"/>
              <a:gd name="connsiteY11" fmla="*/ 878226 h 955271"/>
              <a:gd name="connsiteX12" fmla="*/ 187961 w 5741575"/>
              <a:gd name="connsiteY12" fmla="*/ 876538 h 955271"/>
              <a:gd name="connsiteX13" fmla="*/ 240501 w 5741575"/>
              <a:gd name="connsiteY13" fmla="*/ 873150 h 955271"/>
              <a:gd name="connsiteX14" fmla="*/ 246345 w 5741575"/>
              <a:gd name="connsiteY14" fmla="*/ 869942 h 955271"/>
              <a:gd name="connsiteX15" fmla="*/ 282041 w 5741575"/>
              <a:gd name="connsiteY15" fmla="*/ 871263 h 955271"/>
              <a:gd name="connsiteX16" fmla="*/ 299711 w 5741575"/>
              <a:gd name="connsiteY16" fmla="*/ 870064 h 955271"/>
              <a:gd name="connsiteX17" fmla="*/ 306299 w 5741575"/>
              <a:gd name="connsiteY17" fmla="*/ 873609 h 955271"/>
              <a:gd name="connsiteX18" fmla="*/ 331571 w 5741575"/>
              <a:gd name="connsiteY18" fmla="*/ 869866 h 955271"/>
              <a:gd name="connsiteX19" fmla="*/ 333872 w 5741575"/>
              <a:gd name="connsiteY19" fmla="*/ 867971 h 955271"/>
              <a:gd name="connsiteX20" fmla="*/ 356953 w 5741575"/>
              <a:gd name="connsiteY20" fmla="*/ 870334 h 955271"/>
              <a:gd name="connsiteX21" fmla="*/ 570239 w 5741575"/>
              <a:gd name="connsiteY21" fmla="*/ 829596 h 955271"/>
              <a:gd name="connsiteX22" fmla="*/ 787156 w 5741575"/>
              <a:gd name="connsiteY22" fmla="*/ 838447 h 955271"/>
              <a:gd name="connsiteX23" fmla="*/ 898586 w 5741575"/>
              <a:gd name="connsiteY23" fmla="*/ 808502 h 955271"/>
              <a:gd name="connsiteX24" fmla="*/ 924063 w 5741575"/>
              <a:gd name="connsiteY24" fmla="*/ 770210 h 955271"/>
              <a:gd name="connsiteX25" fmla="*/ 1212574 w 5741575"/>
              <a:gd name="connsiteY25" fmla="*/ 724238 h 955271"/>
              <a:gd name="connsiteX26" fmla="*/ 1280768 w 5741575"/>
              <a:gd name="connsiteY26" fmla="*/ 699122 h 955271"/>
              <a:gd name="connsiteX27" fmla="*/ 1352027 w 5741575"/>
              <a:gd name="connsiteY27" fmla="*/ 704323 h 955271"/>
              <a:gd name="connsiteX28" fmla="*/ 1374314 w 5741575"/>
              <a:gd name="connsiteY28" fmla="*/ 688815 h 955271"/>
              <a:gd name="connsiteX29" fmla="*/ 1378034 w 5741575"/>
              <a:gd name="connsiteY29" fmla="*/ 685842 h 955271"/>
              <a:gd name="connsiteX30" fmla="*/ 1395604 w 5741575"/>
              <a:gd name="connsiteY30" fmla="*/ 680460 h 955271"/>
              <a:gd name="connsiteX31" fmla="*/ 1397206 w 5741575"/>
              <a:gd name="connsiteY31" fmla="*/ 670793 h 955271"/>
              <a:gd name="connsiteX32" fmla="*/ 1421250 w 5741575"/>
              <a:gd name="connsiteY32" fmla="*/ 656855 h 955271"/>
              <a:gd name="connsiteX33" fmla="*/ 1454524 w 5741575"/>
              <a:gd name="connsiteY33" fmla="*/ 649224 h 955271"/>
              <a:gd name="connsiteX34" fmla="*/ 1616217 w 5741575"/>
              <a:gd name="connsiteY34" fmla="*/ 622107 h 955271"/>
              <a:gd name="connsiteX35" fmla="*/ 1710928 w 5741575"/>
              <a:gd name="connsiteY35" fmla="*/ 600666 h 955271"/>
              <a:gd name="connsiteX36" fmla="*/ 1743718 w 5741575"/>
              <a:gd name="connsiteY36" fmla="*/ 584327 h 955271"/>
              <a:gd name="connsiteX37" fmla="*/ 1873778 w 5741575"/>
              <a:gd name="connsiteY37" fmla="*/ 530130 h 955271"/>
              <a:gd name="connsiteX38" fmla="*/ 1988411 w 5741575"/>
              <a:gd name="connsiteY38" fmla="*/ 491599 h 955271"/>
              <a:gd name="connsiteX39" fmla="*/ 2085507 w 5741575"/>
              <a:gd name="connsiteY39" fmla="*/ 498527 h 955271"/>
              <a:gd name="connsiteX40" fmla="*/ 2090767 w 5741575"/>
              <a:gd name="connsiteY40" fmla="*/ 490616 h 955271"/>
              <a:gd name="connsiteX41" fmla="*/ 2151143 w 5741575"/>
              <a:gd name="connsiteY41" fmla="*/ 478332 h 955271"/>
              <a:gd name="connsiteX42" fmla="*/ 2378710 w 5741575"/>
              <a:gd name="connsiteY42" fmla="*/ 477570 h 955271"/>
              <a:gd name="connsiteX43" fmla="*/ 2496256 w 5741575"/>
              <a:gd name="connsiteY43" fmla="*/ 452396 h 955271"/>
              <a:gd name="connsiteX44" fmla="*/ 2535387 w 5741575"/>
              <a:gd name="connsiteY44" fmla="*/ 436645 h 955271"/>
              <a:gd name="connsiteX45" fmla="*/ 2601109 w 5741575"/>
              <a:gd name="connsiteY45" fmla="*/ 410678 h 955271"/>
              <a:gd name="connsiteX46" fmla="*/ 2643855 w 5741575"/>
              <a:gd name="connsiteY46" fmla="*/ 374482 h 955271"/>
              <a:gd name="connsiteX47" fmla="*/ 2657726 w 5741575"/>
              <a:gd name="connsiteY47" fmla="*/ 365841 h 955271"/>
              <a:gd name="connsiteX48" fmla="*/ 2687125 w 5741575"/>
              <a:gd name="connsiteY48" fmla="*/ 366820 h 955271"/>
              <a:gd name="connsiteX49" fmla="*/ 2697479 w 5741575"/>
              <a:gd name="connsiteY49" fmla="*/ 361430 h 955271"/>
              <a:gd name="connsiteX50" fmla="*/ 2701547 w 5741575"/>
              <a:gd name="connsiteY50" fmla="*/ 361545 h 955271"/>
              <a:gd name="connsiteX51" fmla="*/ 2711054 w 5741575"/>
              <a:gd name="connsiteY51" fmla="*/ 360597 h 955271"/>
              <a:gd name="connsiteX52" fmla="*/ 2710438 w 5741575"/>
              <a:gd name="connsiteY52" fmla="*/ 366958 h 955271"/>
              <a:gd name="connsiteX53" fmla="*/ 2722936 w 5741575"/>
              <a:gd name="connsiteY53" fmla="*/ 377633 h 955271"/>
              <a:gd name="connsiteX54" fmla="*/ 2777227 w 5741575"/>
              <a:gd name="connsiteY54" fmla="*/ 368972 h 955271"/>
              <a:gd name="connsiteX55" fmla="*/ 2779510 w 5741575"/>
              <a:gd name="connsiteY55" fmla="*/ 361652 h 955271"/>
              <a:gd name="connsiteX56" fmla="*/ 2786278 w 5741575"/>
              <a:gd name="connsiteY56" fmla="*/ 359869 h 955271"/>
              <a:gd name="connsiteX57" fmla="*/ 2792101 w 5741575"/>
              <a:gd name="connsiteY57" fmla="*/ 365927 h 955271"/>
              <a:gd name="connsiteX58" fmla="*/ 2885545 w 5741575"/>
              <a:gd name="connsiteY58" fmla="*/ 372818 h 955271"/>
              <a:gd name="connsiteX59" fmla="*/ 3009558 w 5741575"/>
              <a:gd name="connsiteY59" fmla="*/ 370573 h 955271"/>
              <a:gd name="connsiteX60" fmla="*/ 3095010 w 5741575"/>
              <a:gd name="connsiteY60" fmla="*/ 332454 h 955271"/>
              <a:gd name="connsiteX61" fmla="*/ 3103742 w 5741575"/>
              <a:gd name="connsiteY61" fmla="*/ 337974 h 955271"/>
              <a:gd name="connsiteX62" fmla="*/ 3165093 w 5741575"/>
              <a:gd name="connsiteY62" fmla="*/ 329459 h 955271"/>
              <a:gd name="connsiteX63" fmla="*/ 3373785 w 5741575"/>
              <a:gd name="connsiteY63" fmla="*/ 255680 h 955271"/>
              <a:gd name="connsiteX64" fmla="*/ 3493851 w 5741575"/>
              <a:gd name="connsiteY64" fmla="*/ 240255 h 955271"/>
              <a:gd name="connsiteX65" fmla="*/ 3537470 w 5741575"/>
              <a:gd name="connsiteY65" fmla="*/ 241867 h 955271"/>
              <a:gd name="connsiteX66" fmla="*/ 3610489 w 5741575"/>
              <a:gd name="connsiteY66" fmla="*/ 244128 h 955271"/>
              <a:gd name="connsiteX67" fmla="*/ 3667539 w 5741575"/>
              <a:gd name="connsiteY67" fmla="*/ 263271 h 955271"/>
              <a:gd name="connsiteX68" fmla="*/ 3727614 w 5741575"/>
              <a:gd name="connsiteY68" fmla="*/ 258245 h 955271"/>
              <a:gd name="connsiteX69" fmla="*/ 3738369 w 5741575"/>
              <a:gd name="connsiteY69" fmla="*/ 234506 h 955271"/>
              <a:gd name="connsiteX70" fmla="*/ 3803670 w 5741575"/>
              <a:gd name="connsiteY70" fmla="*/ 236457 h 955271"/>
              <a:gd name="connsiteX71" fmla="*/ 3903080 w 5741575"/>
              <a:gd name="connsiteY71" fmla="*/ 241890 h 955271"/>
              <a:gd name="connsiteX72" fmla="*/ 4114838 w 5741575"/>
              <a:gd name="connsiteY72" fmla="*/ 238165 h 955271"/>
              <a:gd name="connsiteX73" fmla="*/ 4271023 w 5741575"/>
              <a:gd name="connsiteY73" fmla="*/ 241959 h 955271"/>
              <a:gd name="connsiteX74" fmla="*/ 4367397 w 5741575"/>
              <a:gd name="connsiteY74" fmla="*/ 271442 h 955271"/>
              <a:gd name="connsiteX75" fmla="*/ 4495366 w 5741575"/>
              <a:gd name="connsiteY75" fmla="*/ 271618 h 955271"/>
              <a:gd name="connsiteX76" fmla="*/ 4517347 w 5741575"/>
              <a:gd name="connsiteY76" fmla="*/ 275639 h 955271"/>
              <a:gd name="connsiteX77" fmla="*/ 4546116 w 5741575"/>
              <a:gd name="connsiteY77" fmla="*/ 268568 h 955271"/>
              <a:gd name="connsiteX78" fmla="*/ 4661259 w 5741575"/>
              <a:gd name="connsiteY78" fmla="*/ 238966 h 955271"/>
              <a:gd name="connsiteX79" fmla="*/ 4750403 w 5741575"/>
              <a:gd name="connsiteY79" fmla="*/ 204364 h 955271"/>
              <a:gd name="connsiteX80" fmla="*/ 4867614 w 5741575"/>
              <a:gd name="connsiteY80" fmla="*/ 208668 h 955271"/>
              <a:gd name="connsiteX81" fmla="*/ 4937036 w 5741575"/>
              <a:gd name="connsiteY81" fmla="*/ 195446 h 955271"/>
              <a:gd name="connsiteX82" fmla="*/ 5047626 w 5741575"/>
              <a:gd name="connsiteY82" fmla="*/ 149604 h 955271"/>
              <a:gd name="connsiteX83" fmla="*/ 5200247 w 5741575"/>
              <a:gd name="connsiteY83" fmla="*/ 142695 h 955271"/>
              <a:gd name="connsiteX84" fmla="*/ 5235691 w 5741575"/>
              <a:gd name="connsiteY84" fmla="*/ 173330 h 955271"/>
              <a:gd name="connsiteX85" fmla="*/ 5280133 w 5741575"/>
              <a:gd name="connsiteY85" fmla="*/ 189342 h 955271"/>
              <a:gd name="connsiteX86" fmla="*/ 5291963 w 5741575"/>
              <a:gd name="connsiteY86" fmla="*/ 139446 h 955271"/>
              <a:gd name="connsiteX87" fmla="*/ 5418472 w 5741575"/>
              <a:gd name="connsiteY87" fmla="*/ 89163 h 955271"/>
              <a:gd name="connsiteX88" fmla="*/ 5482354 w 5741575"/>
              <a:gd name="connsiteY88" fmla="*/ 69470 h 955271"/>
              <a:gd name="connsiteX89" fmla="*/ 5583280 w 5741575"/>
              <a:gd name="connsiteY89" fmla="*/ 49787 h 955271"/>
              <a:gd name="connsiteX90" fmla="*/ 5613766 w 5741575"/>
              <a:gd name="connsiteY90" fmla="*/ 41855 h 955271"/>
              <a:gd name="connsiteX91" fmla="*/ 5684952 w 5741575"/>
              <a:gd name="connsiteY91" fmla="*/ 26088 h 955271"/>
              <a:gd name="connsiteX92" fmla="*/ 5741575 w 5741575"/>
              <a:gd name="connsiteY92" fmla="*/ 0 h 955271"/>
              <a:gd name="connsiteX0" fmla="*/ 5741575 w 5741575"/>
              <a:gd name="connsiteY0" fmla="*/ 0 h 955271"/>
              <a:gd name="connsiteX1" fmla="*/ 5741575 w 5741575"/>
              <a:gd name="connsiteY1" fmla="*/ 955271 h 955271"/>
              <a:gd name="connsiteX2" fmla="*/ 0 w 5741575"/>
              <a:gd name="connsiteY2" fmla="*/ 955271 h 955271"/>
              <a:gd name="connsiteX3" fmla="*/ 8558 w 5741575"/>
              <a:gd name="connsiteY3" fmla="*/ 953971 h 955271"/>
              <a:gd name="connsiteX4" fmla="*/ 16894 w 5741575"/>
              <a:gd name="connsiteY4" fmla="*/ 953847 h 955271"/>
              <a:gd name="connsiteX5" fmla="*/ 28156 w 5741575"/>
              <a:gd name="connsiteY5" fmla="*/ 951374 h 955271"/>
              <a:gd name="connsiteX6" fmla="*/ 28293 w 5741575"/>
              <a:gd name="connsiteY6" fmla="*/ 950971 h 955271"/>
              <a:gd name="connsiteX7" fmla="*/ 39115 w 5741575"/>
              <a:gd name="connsiteY7" fmla="*/ 949326 h 955271"/>
              <a:gd name="connsiteX8" fmla="*/ 93851 w 5741575"/>
              <a:gd name="connsiteY8" fmla="*/ 945611 h 955271"/>
              <a:gd name="connsiteX9" fmla="*/ 148657 w 5741575"/>
              <a:gd name="connsiteY9" fmla="*/ 898134 h 955271"/>
              <a:gd name="connsiteX10" fmla="*/ 174554 w 5741575"/>
              <a:gd name="connsiteY10" fmla="*/ 886351 h 955271"/>
              <a:gd name="connsiteX11" fmla="*/ 187633 w 5741575"/>
              <a:gd name="connsiteY11" fmla="*/ 878226 h 955271"/>
              <a:gd name="connsiteX12" fmla="*/ 187961 w 5741575"/>
              <a:gd name="connsiteY12" fmla="*/ 876538 h 955271"/>
              <a:gd name="connsiteX13" fmla="*/ 240501 w 5741575"/>
              <a:gd name="connsiteY13" fmla="*/ 873150 h 955271"/>
              <a:gd name="connsiteX14" fmla="*/ 246345 w 5741575"/>
              <a:gd name="connsiteY14" fmla="*/ 869942 h 955271"/>
              <a:gd name="connsiteX15" fmla="*/ 282041 w 5741575"/>
              <a:gd name="connsiteY15" fmla="*/ 871263 h 955271"/>
              <a:gd name="connsiteX16" fmla="*/ 299711 w 5741575"/>
              <a:gd name="connsiteY16" fmla="*/ 870064 h 955271"/>
              <a:gd name="connsiteX17" fmla="*/ 306299 w 5741575"/>
              <a:gd name="connsiteY17" fmla="*/ 873609 h 955271"/>
              <a:gd name="connsiteX18" fmla="*/ 331571 w 5741575"/>
              <a:gd name="connsiteY18" fmla="*/ 869866 h 955271"/>
              <a:gd name="connsiteX19" fmla="*/ 333872 w 5741575"/>
              <a:gd name="connsiteY19" fmla="*/ 867971 h 955271"/>
              <a:gd name="connsiteX20" fmla="*/ 356953 w 5741575"/>
              <a:gd name="connsiteY20" fmla="*/ 870334 h 955271"/>
              <a:gd name="connsiteX21" fmla="*/ 570239 w 5741575"/>
              <a:gd name="connsiteY21" fmla="*/ 829596 h 955271"/>
              <a:gd name="connsiteX22" fmla="*/ 787156 w 5741575"/>
              <a:gd name="connsiteY22" fmla="*/ 838447 h 955271"/>
              <a:gd name="connsiteX23" fmla="*/ 898586 w 5741575"/>
              <a:gd name="connsiteY23" fmla="*/ 808502 h 955271"/>
              <a:gd name="connsiteX24" fmla="*/ 1212574 w 5741575"/>
              <a:gd name="connsiteY24" fmla="*/ 724238 h 955271"/>
              <a:gd name="connsiteX25" fmla="*/ 1280768 w 5741575"/>
              <a:gd name="connsiteY25" fmla="*/ 699122 h 955271"/>
              <a:gd name="connsiteX26" fmla="*/ 1352027 w 5741575"/>
              <a:gd name="connsiteY26" fmla="*/ 704323 h 955271"/>
              <a:gd name="connsiteX27" fmla="*/ 1374314 w 5741575"/>
              <a:gd name="connsiteY27" fmla="*/ 688815 h 955271"/>
              <a:gd name="connsiteX28" fmla="*/ 1378034 w 5741575"/>
              <a:gd name="connsiteY28" fmla="*/ 685842 h 955271"/>
              <a:gd name="connsiteX29" fmla="*/ 1395604 w 5741575"/>
              <a:gd name="connsiteY29" fmla="*/ 680460 h 955271"/>
              <a:gd name="connsiteX30" fmla="*/ 1397206 w 5741575"/>
              <a:gd name="connsiteY30" fmla="*/ 670793 h 955271"/>
              <a:gd name="connsiteX31" fmla="*/ 1421250 w 5741575"/>
              <a:gd name="connsiteY31" fmla="*/ 656855 h 955271"/>
              <a:gd name="connsiteX32" fmla="*/ 1454524 w 5741575"/>
              <a:gd name="connsiteY32" fmla="*/ 649224 h 955271"/>
              <a:gd name="connsiteX33" fmla="*/ 1616217 w 5741575"/>
              <a:gd name="connsiteY33" fmla="*/ 622107 h 955271"/>
              <a:gd name="connsiteX34" fmla="*/ 1710928 w 5741575"/>
              <a:gd name="connsiteY34" fmla="*/ 600666 h 955271"/>
              <a:gd name="connsiteX35" fmla="*/ 1743718 w 5741575"/>
              <a:gd name="connsiteY35" fmla="*/ 584327 h 955271"/>
              <a:gd name="connsiteX36" fmla="*/ 1873778 w 5741575"/>
              <a:gd name="connsiteY36" fmla="*/ 530130 h 955271"/>
              <a:gd name="connsiteX37" fmla="*/ 1988411 w 5741575"/>
              <a:gd name="connsiteY37" fmla="*/ 491599 h 955271"/>
              <a:gd name="connsiteX38" fmla="*/ 2085507 w 5741575"/>
              <a:gd name="connsiteY38" fmla="*/ 498527 h 955271"/>
              <a:gd name="connsiteX39" fmla="*/ 2090767 w 5741575"/>
              <a:gd name="connsiteY39" fmla="*/ 490616 h 955271"/>
              <a:gd name="connsiteX40" fmla="*/ 2151143 w 5741575"/>
              <a:gd name="connsiteY40" fmla="*/ 478332 h 955271"/>
              <a:gd name="connsiteX41" fmla="*/ 2378710 w 5741575"/>
              <a:gd name="connsiteY41" fmla="*/ 477570 h 955271"/>
              <a:gd name="connsiteX42" fmla="*/ 2496256 w 5741575"/>
              <a:gd name="connsiteY42" fmla="*/ 452396 h 955271"/>
              <a:gd name="connsiteX43" fmla="*/ 2535387 w 5741575"/>
              <a:gd name="connsiteY43" fmla="*/ 436645 h 955271"/>
              <a:gd name="connsiteX44" fmla="*/ 2601109 w 5741575"/>
              <a:gd name="connsiteY44" fmla="*/ 410678 h 955271"/>
              <a:gd name="connsiteX45" fmla="*/ 2643855 w 5741575"/>
              <a:gd name="connsiteY45" fmla="*/ 374482 h 955271"/>
              <a:gd name="connsiteX46" fmla="*/ 2657726 w 5741575"/>
              <a:gd name="connsiteY46" fmla="*/ 365841 h 955271"/>
              <a:gd name="connsiteX47" fmla="*/ 2687125 w 5741575"/>
              <a:gd name="connsiteY47" fmla="*/ 366820 h 955271"/>
              <a:gd name="connsiteX48" fmla="*/ 2697479 w 5741575"/>
              <a:gd name="connsiteY48" fmla="*/ 361430 h 955271"/>
              <a:gd name="connsiteX49" fmla="*/ 2701547 w 5741575"/>
              <a:gd name="connsiteY49" fmla="*/ 361545 h 955271"/>
              <a:gd name="connsiteX50" fmla="*/ 2711054 w 5741575"/>
              <a:gd name="connsiteY50" fmla="*/ 360597 h 955271"/>
              <a:gd name="connsiteX51" fmla="*/ 2710438 w 5741575"/>
              <a:gd name="connsiteY51" fmla="*/ 366958 h 955271"/>
              <a:gd name="connsiteX52" fmla="*/ 2722936 w 5741575"/>
              <a:gd name="connsiteY52" fmla="*/ 377633 h 955271"/>
              <a:gd name="connsiteX53" fmla="*/ 2777227 w 5741575"/>
              <a:gd name="connsiteY53" fmla="*/ 368972 h 955271"/>
              <a:gd name="connsiteX54" fmla="*/ 2779510 w 5741575"/>
              <a:gd name="connsiteY54" fmla="*/ 361652 h 955271"/>
              <a:gd name="connsiteX55" fmla="*/ 2786278 w 5741575"/>
              <a:gd name="connsiteY55" fmla="*/ 359869 h 955271"/>
              <a:gd name="connsiteX56" fmla="*/ 2792101 w 5741575"/>
              <a:gd name="connsiteY56" fmla="*/ 365927 h 955271"/>
              <a:gd name="connsiteX57" fmla="*/ 2885545 w 5741575"/>
              <a:gd name="connsiteY57" fmla="*/ 372818 h 955271"/>
              <a:gd name="connsiteX58" fmla="*/ 3009558 w 5741575"/>
              <a:gd name="connsiteY58" fmla="*/ 370573 h 955271"/>
              <a:gd name="connsiteX59" fmla="*/ 3095010 w 5741575"/>
              <a:gd name="connsiteY59" fmla="*/ 332454 h 955271"/>
              <a:gd name="connsiteX60" fmla="*/ 3103742 w 5741575"/>
              <a:gd name="connsiteY60" fmla="*/ 337974 h 955271"/>
              <a:gd name="connsiteX61" fmla="*/ 3165093 w 5741575"/>
              <a:gd name="connsiteY61" fmla="*/ 329459 h 955271"/>
              <a:gd name="connsiteX62" fmla="*/ 3373785 w 5741575"/>
              <a:gd name="connsiteY62" fmla="*/ 255680 h 955271"/>
              <a:gd name="connsiteX63" fmla="*/ 3493851 w 5741575"/>
              <a:gd name="connsiteY63" fmla="*/ 240255 h 955271"/>
              <a:gd name="connsiteX64" fmla="*/ 3537470 w 5741575"/>
              <a:gd name="connsiteY64" fmla="*/ 241867 h 955271"/>
              <a:gd name="connsiteX65" fmla="*/ 3610489 w 5741575"/>
              <a:gd name="connsiteY65" fmla="*/ 244128 h 955271"/>
              <a:gd name="connsiteX66" fmla="*/ 3667539 w 5741575"/>
              <a:gd name="connsiteY66" fmla="*/ 263271 h 955271"/>
              <a:gd name="connsiteX67" fmla="*/ 3727614 w 5741575"/>
              <a:gd name="connsiteY67" fmla="*/ 258245 h 955271"/>
              <a:gd name="connsiteX68" fmla="*/ 3738369 w 5741575"/>
              <a:gd name="connsiteY68" fmla="*/ 234506 h 955271"/>
              <a:gd name="connsiteX69" fmla="*/ 3803670 w 5741575"/>
              <a:gd name="connsiteY69" fmla="*/ 236457 h 955271"/>
              <a:gd name="connsiteX70" fmla="*/ 3903080 w 5741575"/>
              <a:gd name="connsiteY70" fmla="*/ 241890 h 955271"/>
              <a:gd name="connsiteX71" fmla="*/ 4114838 w 5741575"/>
              <a:gd name="connsiteY71" fmla="*/ 238165 h 955271"/>
              <a:gd name="connsiteX72" fmla="*/ 4271023 w 5741575"/>
              <a:gd name="connsiteY72" fmla="*/ 241959 h 955271"/>
              <a:gd name="connsiteX73" fmla="*/ 4367397 w 5741575"/>
              <a:gd name="connsiteY73" fmla="*/ 271442 h 955271"/>
              <a:gd name="connsiteX74" fmla="*/ 4495366 w 5741575"/>
              <a:gd name="connsiteY74" fmla="*/ 271618 h 955271"/>
              <a:gd name="connsiteX75" fmla="*/ 4517347 w 5741575"/>
              <a:gd name="connsiteY75" fmla="*/ 275639 h 955271"/>
              <a:gd name="connsiteX76" fmla="*/ 4546116 w 5741575"/>
              <a:gd name="connsiteY76" fmla="*/ 268568 h 955271"/>
              <a:gd name="connsiteX77" fmla="*/ 4661259 w 5741575"/>
              <a:gd name="connsiteY77" fmla="*/ 238966 h 955271"/>
              <a:gd name="connsiteX78" fmla="*/ 4750403 w 5741575"/>
              <a:gd name="connsiteY78" fmla="*/ 204364 h 955271"/>
              <a:gd name="connsiteX79" fmla="*/ 4867614 w 5741575"/>
              <a:gd name="connsiteY79" fmla="*/ 208668 h 955271"/>
              <a:gd name="connsiteX80" fmla="*/ 4937036 w 5741575"/>
              <a:gd name="connsiteY80" fmla="*/ 195446 h 955271"/>
              <a:gd name="connsiteX81" fmla="*/ 5047626 w 5741575"/>
              <a:gd name="connsiteY81" fmla="*/ 149604 h 955271"/>
              <a:gd name="connsiteX82" fmla="*/ 5200247 w 5741575"/>
              <a:gd name="connsiteY82" fmla="*/ 142695 h 955271"/>
              <a:gd name="connsiteX83" fmla="*/ 5235691 w 5741575"/>
              <a:gd name="connsiteY83" fmla="*/ 173330 h 955271"/>
              <a:gd name="connsiteX84" fmla="*/ 5280133 w 5741575"/>
              <a:gd name="connsiteY84" fmla="*/ 189342 h 955271"/>
              <a:gd name="connsiteX85" fmla="*/ 5291963 w 5741575"/>
              <a:gd name="connsiteY85" fmla="*/ 139446 h 955271"/>
              <a:gd name="connsiteX86" fmla="*/ 5418472 w 5741575"/>
              <a:gd name="connsiteY86" fmla="*/ 89163 h 955271"/>
              <a:gd name="connsiteX87" fmla="*/ 5482354 w 5741575"/>
              <a:gd name="connsiteY87" fmla="*/ 69470 h 955271"/>
              <a:gd name="connsiteX88" fmla="*/ 5583280 w 5741575"/>
              <a:gd name="connsiteY88" fmla="*/ 49787 h 955271"/>
              <a:gd name="connsiteX89" fmla="*/ 5613766 w 5741575"/>
              <a:gd name="connsiteY89" fmla="*/ 41855 h 955271"/>
              <a:gd name="connsiteX90" fmla="*/ 5684952 w 5741575"/>
              <a:gd name="connsiteY90" fmla="*/ 26088 h 955271"/>
              <a:gd name="connsiteX91" fmla="*/ 5741575 w 5741575"/>
              <a:gd name="connsiteY91" fmla="*/ 0 h 955271"/>
              <a:gd name="connsiteX0" fmla="*/ 5741575 w 5741575"/>
              <a:gd name="connsiteY0" fmla="*/ 0 h 955271"/>
              <a:gd name="connsiteX1" fmla="*/ 5741575 w 5741575"/>
              <a:gd name="connsiteY1" fmla="*/ 955271 h 955271"/>
              <a:gd name="connsiteX2" fmla="*/ 0 w 5741575"/>
              <a:gd name="connsiteY2" fmla="*/ 955271 h 955271"/>
              <a:gd name="connsiteX3" fmla="*/ 8558 w 5741575"/>
              <a:gd name="connsiteY3" fmla="*/ 953971 h 955271"/>
              <a:gd name="connsiteX4" fmla="*/ 16894 w 5741575"/>
              <a:gd name="connsiteY4" fmla="*/ 953847 h 955271"/>
              <a:gd name="connsiteX5" fmla="*/ 28156 w 5741575"/>
              <a:gd name="connsiteY5" fmla="*/ 951374 h 955271"/>
              <a:gd name="connsiteX6" fmla="*/ 28293 w 5741575"/>
              <a:gd name="connsiteY6" fmla="*/ 950971 h 955271"/>
              <a:gd name="connsiteX7" fmla="*/ 39115 w 5741575"/>
              <a:gd name="connsiteY7" fmla="*/ 949326 h 955271"/>
              <a:gd name="connsiteX8" fmla="*/ 93851 w 5741575"/>
              <a:gd name="connsiteY8" fmla="*/ 945611 h 955271"/>
              <a:gd name="connsiteX9" fmla="*/ 148657 w 5741575"/>
              <a:gd name="connsiteY9" fmla="*/ 898134 h 955271"/>
              <a:gd name="connsiteX10" fmla="*/ 174554 w 5741575"/>
              <a:gd name="connsiteY10" fmla="*/ 886351 h 955271"/>
              <a:gd name="connsiteX11" fmla="*/ 187633 w 5741575"/>
              <a:gd name="connsiteY11" fmla="*/ 878226 h 955271"/>
              <a:gd name="connsiteX12" fmla="*/ 187961 w 5741575"/>
              <a:gd name="connsiteY12" fmla="*/ 876538 h 955271"/>
              <a:gd name="connsiteX13" fmla="*/ 240501 w 5741575"/>
              <a:gd name="connsiteY13" fmla="*/ 873150 h 955271"/>
              <a:gd name="connsiteX14" fmla="*/ 246345 w 5741575"/>
              <a:gd name="connsiteY14" fmla="*/ 869942 h 955271"/>
              <a:gd name="connsiteX15" fmla="*/ 282041 w 5741575"/>
              <a:gd name="connsiteY15" fmla="*/ 871263 h 955271"/>
              <a:gd name="connsiteX16" fmla="*/ 299711 w 5741575"/>
              <a:gd name="connsiteY16" fmla="*/ 870064 h 955271"/>
              <a:gd name="connsiteX17" fmla="*/ 306299 w 5741575"/>
              <a:gd name="connsiteY17" fmla="*/ 873609 h 955271"/>
              <a:gd name="connsiteX18" fmla="*/ 331571 w 5741575"/>
              <a:gd name="connsiteY18" fmla="*/ 869866 h 955271"/>
              <a:gd name="connsiteX19" fmla="*/ 333872 w 5741575"/>
              <a:gd name="connsiteY19" fmla="*/ 867971 h 955271"/>
              <a:gd name="connsiteX20" fmla="*/ 356953 w 5741575"/>
              <a:gd name="connsiteY20" fmla="*/ 870334 h 955271"/>
              <a:gd name="connsiteX21" fmla="*/ 570239 w 5741575"/>
              <a:gd name="connsiteY21" fmla="*/ 829596 h 955271"/>
              <a:gd name="connsiteX22" fmla="*/ 787156 w 5741575"/>
              <a:gd name="connsiteY22" fmla="*/ 838447 h 955271"/>
              <a:gd name="connsiteX23" fmla="*/ 948872 w 5741575"/>
              <a:gd name="connsiteY23" fmla="*/ 772201 h 955271"/>
              <a:gd name="connsiteX24" fmla="*/ 1212574 w 5741575"/>
              <a:gd name="connsiteY24" fmla="*/ 724238 h 955271"/>
              <a:gd name="connsiteX25" fmla="*/ 1280768 w 5741575"/>
              <a:gd name="connsiteY25" fmla="*/ 699122 h 955271"/>
              <a:gd name="connsiteX26" fmla="*/ 1352027 w 5741575"/>
              <a:gd name="connsiteY26" fmla="*/ 704323 h 955271"/>
              <a:gd name="connsiteX27" fmla="*/ 1374314 w 5741575"/>
              <a:gd name="connsiteY27" fmla="*/ 688815 h 955271"/>
              <a:gd name="connsiteX28" fmla="*/ 1378034 w 5741575"/>
              <a:gd name="connsiteY28" fmla="*/ 685842 h 955271"/>
              <a:gd name="connsiteX29" fmla="*/ 1395604 w 5741575"/>
              <a:gd name="connsiteY29" fmla="*/ 680460 h 955271"/>
              <a:gd name="connsiteX30" fmla="*/ 1397206 w 5741575"/>
              <a:gd name="connsiteY30" fmla="*/ 670793 h 955271"/>
              <a:gd name="connsiteX31" fmla="*/ 1421250 w 5741575"/>
              <a:gd name="connsiteY31" fmla="*/ 656855 h 955271"/>
              <a:gd name="connsiteX32" fmla="*/ 1454524 w 5741575"/>
              <a:gd name="connsiteY32" fmla="*/ 649224 h 955271"/>
              <a:gd name="connsiteX33" fmla="*/ 1616217 w 5741575"/>
              <a:gd name="connsiteY33" fmla="*/ 622107 h 955271"/>
              <a:gd name="connsiteX34" fmla="*/ 1710928 w 5741575"/>
              <a:gd name="connsiteY34" fmla="*/ 600666 h 955271"/>
              <a:gd name="connsiteX35" fmla="*/ 1743718 w 5741575"/>
              <a:gd name="connsiteY35" fmla="*/ 584327 h 955271"/>
              <a:gd name="connsiteX36" fmla="*/ 1873778 w 5741575"/>
              <a:gd name="connsiteY36" fmla="*/ 530130 h 955271"/>
              <a:gd name="connsiteX37" fmla="*/ 1988411 w 5741575"/>
              <a:gd name="connsiteY37" fmla="*/ 491599 h 955271"/>
              <a:gd name="connsiteX38" fmla="*/ 2085507 w 5741575"/>
              <a:gd name="connsiteY38" fmla="*/ 498527 h 955271"/>
              <a:gd name="connsiteX39" fmla="*/ 2090767 w 5741575"/>
              <a:gd name="connsiteY39" fmla="*/ 490616 h 955271"/>
              <a:gd name="connsiteX40" fmla="*/ 2151143 w 5741575"/>
              <a:gd name="connsiteY40" fmla="*/ 478332 h 955271"/>
              <a:gd name="connsiteX41" fmla="*/ 2378710 w 5741575"/>
              <a:gd name="connsiteY41" fmla="*/ 477570 h 955271"/>
              <a:gd name="connsiteX42" fmla="*/ 2496256 w 5741575"/>
              <a:gd name="connsiteY42" fmla="*/ 452396 h 955271"/>
              <a:gd name="connsiteX43" fmla="*/ 2535387 w 5741575"/>
              <a:gd name="connsiteY43" fmla="*/ 436645 h 955271"/>
              <a:gd name="connsiteX44" fmla="*/ 2601109 w 5741575"/>
              <a:gd name="connsiteY44" fmla="*/ 410678 h 955271"/>
              <a:gd name="connsiteX45" fmla="*/ 2643855 w 5741575"/>
              <a:gd name="connsiteY45" fmla="*/ 374482 h 955271"/>
              <a:gd name="connsiteX46" fmla="*/ 2657726 w 5741575"/>
              <a:gd name="connsiteY46" fmla="*/ 365841 h 955271"/>
              <a:gd name="connsiteX47" fmla="*/ 2687125 w 5741575"/>
              <a:gd name="connsiteY47" fmla="*/ 366820 h 955271"/>
              <a:gd name="connsiteX48" fmla="*/ 2697479 w 5741575"/>
              <a:gd name="connsiteY48" fmla="*/ 361430 h 955271"/>
              <a:gd name="connsiteX49" fmla="*/ 2701547 w 5741575"/>
              <a:gd name="connsiteY49" fmla="*/ 361545 h 955271"/>
              <a:gd name="connsiteX50" fmla="*/ 2711054 w 5741575"/>
              <a:gd name="connsiteY50" fmla="*/ 360597 h 955271"/>
              <a:gd name="connsiteX51" fmla="*/ 2710438 w 5741575"/>
              <a:gd name="connsiteY51" fmla="*/ 366958 h 955271"/>
              <a:gd name="connsiteX52" fmla="*/ 2722936 w 5741575"/>
              <a:gd name="connsiteY52" fmla="*/ 377633 h 955271"/>
              <a:gd name="connsiteX53" fmla="*/ 2777227 w 5741575"/>
              <a:gd name="connsiteY53" fmla="*/ 368972 h 955271"/>
              <a:gd name="connsiteX54" fmla="*/ 2779510 w 5741575"/>
              <a:gd name="connsiteY54" fmla="*/ 361652 h 955271"/>
              <a:gd name="connsiteX55" fmla="*/ 2786278 w 5741575"/>
              <a:gd name="connsiteY55" fmla="*/ 359869 h 955271"/>
              <a:gd name="connsiteX56" fmla="*/ 2792101 w 5741575"/>
              <a:gd name="connsiteY56" fmla="*/ 365927 h 955271"/>
              <a:gd name="connsiteX57" fmla="*/ 2885545 w 5741575"/>
              <a:gd name="connsiteY57" fmla="*/ 372818 h 955271"/>
              <a:gd name="connsiteX58" fmla="*/ 3009558 w 5741575"/>
              <a:gd name="connsiteY58" fmla="*/ 370573 h 955271"/>
              <a:gd name="connsiteX59" fmla="*/ 3095010 w 5741575"/>
              <a:gd name="connsiteY59" fmla="*/ 332454 h 955271"/>
              <a:gd name="connsiteX60" fmla="*/ 3103742 w 5741575"/>
              <a:gd name="connsiteY60" fmla="*/ 337974 h 955271"/>
              <a:gd name="connsiteX61" fmla="*/ 3165093 w 5741575"/>
              <a:gd name="connsiteY61" fmla="*/ 329459 h 955271"/>
              <a:gd name="connsiteX62" fmla="*/ 3373785 w 5741575"/>
              <a:gd name="connsiteY62" fmla="*/ 255680 h 955271"/>
              <a:gd name="connsiteX63" fmla="*/ 3493851 w 5741575"/>
              <a:gd name="connsiteY63" fmla="*/ 240255 h 955271"/>
              <a:gd name="connsiteX64" fmla="*/ 3537470 w 5741575"/>
              <a:gd name="connsiteY64" fmla="*/ 241867 h 955271"/>
              <a:gd name="connsiteX65" fmla="*/ 3610489 w 5741575"/>
              <a:gd name="connsiteY65" fmla="*/ 244128 h 955271"/>
              <a:gd name="connsiteX66" fmla="*/ 3667539 w 5741575"/>
              <a:gd name="connsiteY66" fmla="*/ 263271 h 955271"/>
              <a:gd name="connsiteX67" fmla="*/ 3727614 w 5741575"/>
              <a:gd name="connsiteY67" fmla="*/ 258245 h 955271"/>
              <a:gd name="connsiteX68" fmla="*/ 3738369 w 5741575"/>
              <a:gd name="connsiteY68" fmla="*/ 234506 h 955271"/>
              <a:gd name="connsiteX69" fmla="*/ 3803670 w 5741575"/>
              <a:gd name="connsiteY69" fmla="*/ 236457 h 955271"/>
              <a:gd name="connsiteX70" fmla="*/ 3903080 w 5741575"/>
              <a:gd name="connsiteY70" fmla="*/ 241890 h 955271"/>
              <a:gd name="connsiteX71" fmla="*/ 4114838 w 5741575"/>
              <a:gd name="connsiteY71" fmla="*/ 238165 h 955271"/>
              <a:gd name="connsiteX72" fmla="*/ 4271023 w 5741575"/>
              <a:gd name="connsiteY72" fmla="*/ 241959 h 955271"/>
              <a:gd name="connsiteX73" fmla="*/ 4367397 w 5741575"/>
              <a:gd name="connsiteY73" fmla="*/ 271442 h 955271"/>
              <a:gd name="connsiteX74" fmla="*/ 4495366 w 5741575"/>
              <a:gd name="connsiteY74" fmla="*/ 271618 h 955271"/>
              <a:gd name="connsiteX75" fmla="*/ 4517347 w 5741575"/>
              <a:gd name="connsiteY75" fmla="*/ 275639 h 955271"/>
              <a:gd name="connsiteX76" fmla="*/ 4546116 w 5741575"/>
              <a:gd name="connsiteY76" fmla="*/ 268568 h 955271"/>
              <a:gd name="connsiteX77" fmla="*/ 4661259 w 5741575"/>
              <a:gd name="connsiteY77" fmla="*/ 238966 h 955271"/>
              <a:gd name="connsiteX78" fmla="*/ 4750403 w 5741575"/>
              <a:gd name="connsiteY78" fmla="*/ 204364 h 955271"/>
              <a:gd name="connsiteX79" fmla="*/ 4867614 w 5741575"/>
              <a:gd name="connsiteY79" fmla="*/ 208668 h 955271"/>
              <a:gd name="connsiteX80" fmla="*/ 4937036 w 5741575"/>
              <a:gd name="connsiteY80" fmla="*/ 195446 h 955271"/>
              <a:gd name="connsiteX81" fmla="*/ 5047626 w 5741575"/>
              <a:gd name="connsiteY81" fmla="*/ 149604 h 955271"/>
              <a:gd name="connsiteX82" fmla="*/ 5200247 w 5741575"/>
              <a:gd name="connsiteY82" fmla="*/ 142695 h 955271"/>
              <a:gd name="connsiteX83" fmla="*/ 5235691 w 5741575"/>
              <a:gd name="connsiteY83" fmla="*/ 173330 h 955271"/>
              <a:gd name="connsiteX84" fmla="*/ 5280133 w 5741575"/>
              <a:gd name="connsiteY84" fmla="*/ 189342 h 955271"/>
              <a:gd name="connsiteX85" fmla="*/ 5291963 w 5741575"/>
              <a:gd name="connsiteY85" fmla="*/ 139446 h 955271"/>
              <a:gd name="connsiteX86" fmla="*/ 5418472 w 5741575"/>
              <a:gd name="connsiteY86" fmla="*/ 89163 h 955271"/>
              <a:gd name="connsiteX87" fmla="*/ 5482354 w 5741575"/>
              <a:gd name="connsiteY87" fmla="*/ 69470 h 955271"/>
              <a:gd name="connsiteX88" fmla="*/ 5583280 w 5741575"/>
              <a:gd name="connsiteY88" fmla="*/ 49787 h 955271"/>
              <a:gd name="connsiteX89" fmla="*/ 5613766 w 5741575"/>
              <a:gd name="connsiteY89" fmla="*/ 41855 h 955271"/>
              <a:gd name="connsiteX90" fmla="*/ 5684952 w 5741575"/>
              <a:gd name="connsiteY90" fmla="*/ 26088 h 955271"/>
              <a:gd name="connsiteX91" fmla="*/ 5741575 w 5741575"/>
              <a:gd name="connsiteY91" fmla="*/ 0 h 955271"/>
              <a:gd name="connsiteX0" fmla="*/ 5741575 w 5741575"/>
              <a:gd name="connsiteY0" fmla="*/ 0 h 955271"/>
              <a:gd name="connsiteX1" fmla="*/ 5741575 w 5741575"/>
              <a:gd name="connsiteY1" fmla="*/ 955271 h 955271"/>
              <a:gd name="connsiteX2" fmla="*/ 0 w 5741575"/>
              <a:gd name="connsiteY2" fmla="*/ 955271 h 955271"/>
              <a:gd name="connsiteX3" fmla="*/ 8558 w 5741575"/>
              <a:gd name="connsiteY3" fmla="*/ 953971 h 955271"/>
              <a:gd name="connsiteX4" fmla="*/ 16894 w 5741575"/>
              <a:gd name="connsiteY4" fmla="*/ 953847 h 955271"/>
              <a:gd name="connsiteX5" fmla="*/ 28156 w 5741575"/>
              <a:gd name="connsiteY5" fmla="*/ 951374 h 955271"/>
              <a:gd name="connsiteX6" fmla="*/ 28293 w 5741575"/>
              <a:gd name="connsiteY6" fmla="*/ 950971 h 955271"/>
              <a:gd name="connsiteX7" fmla="*/ 39115 w 5741575"/>
              <a:gd name="connsiteY7" fmla="*/ 949326 h 955271"/>
              <a:gd name="connsiteX8" fmla="*/ 93851 w 5741575"/>
              <a:gd name="connsiteY8" fmla="*/ 945611 h 955271"/>
              <a:gd name="connsiteX9" fmla="*/ 148657 w 5741575"/>
              <a:gd name="connsiteY9" fmla="*/ 898134 h 955271"/>
              <a:gd name="connsiteX10" fmla="*/ 174554 w 5741575"/>
              <a:gd name="connsiteY10" fmla="*/ 886351 h 955271"/>
              <a:gd name="connsiteX11" fmla="*/ 187633 w 5741575"/>
              <a:gd name="connsiteY11" fmla="*/ 878226 h 955271"/>
              <a:gd name="connsiteX12" fmla="*/ 187961 w 5741575"/>
              <a:gd name="connsiteY12" fmla="*/ 876538 h 955271"/>
              <a:gd name="connsiteX13" fmla="*/ 240501 w 5741575"/>
              <a:gd name="connsiteY13" fmla="*/ 873150 h 955271"/>
              <a:gd name="connsiteX14" fmla="*/ 246345 w 5741575"/>
              <a:gd name="connsiteY14" fmla="*/ 869942 h 955271"/>
              <a:gd name="connsiteX15" fmla="*/ 282041 w 5741575"/>
              <a:gd name="connsiteY15" fmla="*/ 871263 h 955271"/>
              <a:gd name="connsiteX16" fmla="*/ 299711 w 5741575"/>
              <a:gd name="connsiteY16" fmla="*/ 870064 h 955271"/>
              <a:gd name="connsiteX17" fmla="*/ 306299 w 5741575"/>
              <a:gd name="connsiteY17" fmla="*/ 873609 h 955271"/>
              <a:gd name="connsiteX18" fmla="*/ 331571 w 5741575"/>
              <a:gd name="connsiteY18" fmla="*/ 869866 h 955271"/>
              <a:gd name="connsiteX19" fmla="*/ 333872 w 5741575"/>
              <a:gd name="connsiteY19" fmla="*/ 867971 h 955271"/>
              <a:gd name="connsiteX20" fmla="*/ 356953 w 5741575"/>
              <a:gd name="connsiteY20" fmla="*/ 870334 h 955271"/>
              <a:gd name="connsiteX21" fmla="*/ 570239 w 5741575"/>
              <a:gd name="connsiteY21" fmla="*/ 829596 h 955271"/>
              <a:gd name="connsiteX22" fmla="*/ 787156 w 5741575"/>
              <a:gd name="connsiteY22" fmla="*/ 838447 h 955271"/>
              <a:gd name="connsiteX23" fmla="*/ 948872 w 5741575"/>
              <a:gd name="connsiteY23" fmla="*/ 772201 h 955271"/>
              <a:gd name="connsiteX24" fmla="*/ 1212574 w 5741575"/>
              <a:gd name="connsiteY24" fmla="*/ 724238 h 955271"/>
              <a:gd name="connsiteX25" fmla="*/ 1280768 w 5741575"/>
              <a:gd name="connsiteY25" fmla="*/ 699122 h 955271"/>
              <a:gd name="connsiteX26" fmla="*/ 1352027 w 5741575"/>
              <a:gd name="connsiteY26" fmla="*/ 704323 h 955271"/>
              <a:gd name="connsiteX27" fmla="*/ 1374314 w 5741575"/>
              <a:gd name="connsiteY27" fmla="*/ 688815 h 955271"/>
              <a:gd name="connsiteX28" fmla="*/ 1378034 w 5741575"/>
              <a:gd name="connsiteY28" fmla="*/ 685842 h 955271"/>
              <a:gd name="connsiteX29" fmla="*/ 1395604 w 5741575"/>
              <a:gd name="connsiteY29" fmla="*/ 680460 h 955271"/>
              <a:gd name="connsiteX30" fmla="*/ 1397206 w 5741575"/>
              <a:gd name="connsiteY30" fmla="*/ 670793 h 955271"/>
              <a:gd name="connsiteX31" fmla="*/ 1421250 w 5741575"/>
              <a:gd name="connsiteY31" fmla="*/ 656855 h 955271"/>
              <a:gd name="connsiteX32" fmla="*/ 1454524 w 5741575"/>
              <a:gd name="connsiteY32" fmla="*/ 649224 h 955271"/>
              <a:gd name="connsiteX33" fmla="*/ 1616217 w 5741575"/>
              <a:gd name="connsiteY33" fmla="*/ 622107 h 955271"/>
              <a:gd name="connsiteX34" fmla="*/ 1710928 w 5741575"/>
              <a:gd name="connsiteY34" fmla="*/ 600666 h 955271"/>
              <a:gd name="connsiteX35" fmla="*/ 1743718 w 5741575"/>
              <a:gd name="connsiteY35" fmla="*/ 584327 h 955271"/>
              <a:gd name="connsiteX36" fmla="*/ 1873778 w 5741575"/>
              <a:gd name="connsiteY36" fmla="*/ 530130 h 955271"/>
              <a:gd name="connsiteX37" fmla="*/ 1988411 w 5741575"/>
              <a:gd name="connsiteY37" fmla="*/ 491599 h 955271"/>
              <a:gd name="connsiteX38" fmla="*/ 2085507 w 5741575"/>
              <a:gd name="connsiteY38" fmla="*/ 498527 h 955271"/>
              <a:gd name="connsiteX39" fmla="*/ 2090767 w 5741575"/>
              <a:gd name="connsiteY39" fmla="*/ 490616 h 955271"/>
              <a:gd name="connsiteX40" fmla="*/ 2151143 w 5741575"/>
              <a:gd name="connsiteY40" fmla="*/ 478332 h 955271"/>
              <a:gd name="connsiteX41" fmla="*/ 2378710 w 5741575"/>
              <a:gd name="connsiteY41" fmla="*/ 477570 h 955271"/>
              <a:gd name="connsiteX42" fmla="*/ 2496256 w 5741575"/>
              <a:gd name="connsiteY42" fmla="*/ 452396 h 955271"/>
              <a:gd name="connsiteX43" fmla="*/ 2535387 w 5741575"/>
              <a:gd name="connsiteY43" fmla="*/ 436645 h 955271"/>
              <a:gd name="connsiteX44" fmla="*/ 2601109 w 5741575"/>
              <a:gd name="connsiteY44" fmla="*/ 410678 h 955271"/>
              <a:gd name="connsiteX45" fmla="*/ 2643855 w 5741575"/>
              <a:gd name="connsiteY45" fmla="*/ 374482 h 955271"/>
              <a:gd name="connsiteX46" fmla="*/ 2657726 w 5741575"/>
              <a:gd name="connsiteY46" fmla="*/ 365841 h 955271"/>
              <a:gd name="connsiteX47" fmla="*/ 2687125 w 5741575"/>
              <a:gd name="connsiteY47" fmla="*/ 366820 h 955271"/>
              <a:gd name="connsiteX48" fmla="*/ 2697479 w 5741575"/>
              <a:gd name="connsiteY48" fmla="*/ 361430 h 955271"/>
              <a:gd name="connsiteX49" fmla="*/ 2701547 w 5741575"/>
              <a:gd name="connsiteY49" fmla="*/ 361545 h 955271"/>
              <a:gd name="connsiteX50" fmla="*/ 2711054 w 5741575"/>
              <a:gd name="connsiteY50" fmla="*/ 360597 h 955271"/>
              <a:gd name="connsiteX51" fmla="*/ 2710438 w 5741575"/>
              <a:gd name="connsiteY51" fmla="*/ 366958 h 955271"/>
              <a:gd name="connsiteX52" fmla="*/ 2722936 w 5741575"/>
              <a:gd name="connsiteY52" fmla="*/ 377633 h 955271"/>
              <a:gd name="connsiteX53" fmla="*/ 2777227 w 5741575"/>
              <a:gd name="connsiteY53" fmla="*/ 368972 h 955271"/>
              <a:gd name="connsiteX54" fmla="*/ 2779510 w 5741575"/>
              <a:gd name="connsiteY54" fmla="*/ 361652 h 955271"/>
              <a:gd name="connsiteX55" fmla="*/ 2786278 w 5741575"/>
              <a:gd name="connsiteY55" fmla="*/ 359869 h 955271"/>
              <a:gd name="connsiteX56" fmla="*/ 2792101 w 5741575"/>
              <a:gd name="connsiteY56" fmla="*/ 365927 h 955271"/>
              <a:gd name="connsiteX57" fmla="*/ 2885545 w 5741575"/>
              <a:gd name="connsiteY57" fmla="*/ 372818 h 955271"/>
              <a:gd name="connsiteX58" fmla="*/ 3009558 w 5741575"/>
              <a:gd name="connsiteY58" fmla="*/ 370573 h 955271"/>
              <a:gd name="connsiteX59" fmla="*/ 3095010 w 5741575"/>
              <a:gd name="connsiteY59" fmla="*/ 332454 h 955271"/>
              <a:gd name="connsiteX60" fmla="*/ 3103742 w 5741575"/>
              <a:gd name="connsiteY60" fmla="*/ 337974 h 955271"/>
              <a:gd name="connsiteX61" fmla="*/ 3165093 w 5741575"/>
              <a:gd name="connsiteY61" fmla="*/ 329459 h 955271"/>
              <a:gd name="connsiteX62" fmla="*/ 3373785 w 5741575"/>
              <a:gd name="connsiteY62" fmla="*/ 255680 h 955271"/>
              <a:gd name="connsiteX63" fmla="*/ 3493851 w 5741575"/>
              <a:gd name="connsiteY63" fmla="*/ 240255 h 955271"/>
              <a:gd name="connsiteX64" fmla="*/ 3537470 w 5741575"/>
              <a:gd name="connsiteY64" fmla="*/ 241867 h 955271"/>
              <a:gd name="connsiteX65" fmla="*/ 3610489 w 5741575"/>
              <a:gd name="connsiteY65" fmla="*/ 244128 h 955271"/>
              <a:gd name="connsiteX66" fmla="*/ 3667539 w 5741575"/>
              <a:gd name="connsiteY66" fmla="*/ 263271 h 955271"/>
              <a:gd name="connsiteX67" fmla="*/ 3727614 w 5741575"/>
              <a:gd name="connsiteY67" fmla="*/ 258245 h 955271"/>
              <a:gd name="connsiteX68" fmla="*/ 3738369 w 5741575"/>
              <a:gd name="connsiteY68" fmla="*/ 234506 h 955271"/>
              <a:gd name="connsiteX69" fmla="*/ 3803670 w 5741575"/>
              <a:gd name="connsiteY69" fmla="*/ 236457 h 955271"/>
              <a:gd name="connsiteX70" fmla="*/ 3903080 w 5741575"/>
              <a:gd name="connsiteY70" fmla="*/ 241890 h 955271"/>
              <a:gd name="connsiteX71" fmla="*/ 4114838 w 5741575"/>
              <a:gd name="connsiteY71" fmla="*/ 238165 h 955271"/>
              <a:gd name="connsiteX72" fmla="*/ 4271023 w 5741575"/>
              <a:gd name="connsiteY72" fmla="*/ 241959 h 955271"/>
              <a:gd name="connsiteX73" fmla="*/ 4367397 w 5741575"/>
              <a:gd name="connsiteY73" fmla="*/ 271442 h 955271"/>
              <a:gd name="connsiteX74" fmla="*/ 4495366 w 5741575"/>
              <a:gd name="connsiteY74" fmla="*/ 271618 h 955271"/>
              <a:gd name="connsiteX75" fmla="*/ 4517347 w 5741575"/>
              <a:gd name="connsiteY75" fmla="*/ 275639 h 955271"/>
              <a:gd name="connsiteX76" fmla="*/ 4546116 w 5741575"/>
              <a:gd name="connsiteY76" fmla="*/ 268568 h 955271"/>
              <a:gd name="connsiteX77" fmla="*/ 4661259 w 5741575"/>
              <a:gd name="connsiteY77" fmla="*/ 238966 h 955271"/>
              <a:gd name="connsiteX78" fmla="*/ 4750403 w 5741575"/>
              <a:gd name="connsiteY78" fmla="*/ 204364 h 955271"/>
              <a:gd name="connsiteX79" fmla="*/ 4867614 w 5741575"/>
              <a:gd name="connsiteY79" fmla="*/ 208668 h 955271"/>
              <a:gd name="connsiteX80" fmla="*/ 4937036 w 5741575"/>
              <a:gd name="connsiteY80" fmla="*/ 195446 h 955271"/>
              <a:gd name="connsiteX81" fmla="*/ 5047626 w 5741575"/>
              <a:gd name="connsiteY81" fmla="*/ 149604 h 955271"/>
              <a:gd name="connsiteX82" fmla="*/ 5200247 w 5741575"/>
              <a:gd name="connsiteY82" fmla="*/ 142695 h 955271"/>
              <a:gd name="connsiteX83" fmla="*/ 5235691 w 5741575"/>
              <a:gd name="connsiteY83" fmla="*/ 173330 h 955271"/>
              <a:gd name="connsiteX84" fmla="*/ 5280133 w 5741575"/>
              <a:gd name="connsiteY84" fmla="*/ 189342 h 955271"/>
              <a:gd name="connsiteX85" fmla="*/ 5291963 w 5741575"/>
              <a:gd name="connsiteY85" fmla="*/ 139446 h 955271"/>
              <a:gd name="connsiteX86" fmla="*/ 5418472 w 5741575"/>
              <a:gd name="connsiteY86" fmla="*/ 89163 h 955271"/>
              <a:gd name="connsiteX87" fmla="*/ 5482354 w 5741575"/>
              <a:gd name="connsiteY87" fmla="*/ 69470 h 955271"/>
              <a:gd name="connsiteX88" fmla="*/ 5583280 w 5741575"/>
              <a:gd name="connsiteY88" fmla="*/ 49787 h 955271"/>
              <a:gd name="connsiteX89" fmla="*/ 5613766 w 5741575"/>
              <a:gd name="connsiteY89" fmla="*/ 41855 h 955271"/>
              <a:gd name="connsiteX90" fmla="*/ 5684952 w 5741575"/>
              <a:gd name="connsiteY90" fmla="*/ 26088 h 955271"/>
              <a:gd name="connsiteX91" fmla="*/ 5741575 w 5741575"/>
              <a:gd name="connsiteY91" fmla="*/ 0 h 955271"/>
              <a:gd name="connsiteX0" fmla="*/ 5741575 w 5741575"/>
              <a:gd name="connsiteY0" fmla="*/ 0 h 955271"/>
              <a:gd name="connsiteX1" fmla="*/ 5741575 w 5741575"/>
              <a:gd name="connsiteY1" fmla="*/ 955271 h 955271"/>
              <a:gd name="connsiteX2" fmla="*/ 0 w 5741575"/>
              <a:gd name="connsiteY2" fmla="*/ 955271 h 955271"/>
              <a:gd name="connsiteX3" fmla="*/ 8558 w 5741575"/>
              <a:gd name="connsiteY3" fmla="*/ 953971 h 955271"/>
              <a:gd name="connsiteX4" fmla="*/ 16894 w 5741575"/>
              <a:gd name="connsiteY4" fmla="*/ 953847 h 955271"/>
              <a:gd name="connsiteX5" fmla="*/ 28156 w 5741575"/>
              <a:gd name="connsiteY5" fmla="*/ 951374 h 955271"/>
              <a:gd name="connsiteX6" fmla="*/ 28293 w 5741575"/>
              <a:gd name="connsiteY6" fmla="*/ 950971 h 955271"/>
              <a:gd name="connsiteX7" fmla="*/ 39115 w 5741575"/>
              <a:gd name="connsiteY7" fmla="*/ 949326 h 955271"/>
              <a:gd name="connsiteX8" fmla="*/ 93851 w 5741575"/>
              <a:gd name="connsiteY8" fmla="*/ 945611 h 955271"/>
              <a:gd name="connsiteX9" fmla="*/ 148657 w 5741575"/>
              <a:gd name="connsiteY9" fmla="*/ 898134 h 955271"/>
              <a:gd name="connsiteX10" fmla="*/ 174554 w 5741575"/>
              <a:gd name="connsiteY10" fmla="*/ 886351 h 955271"/>
              <a:gd name="connsiteX11" fmla="*/ 187633 w 5741575"/>
              <a:gd name="connsiteY11" fmla="*/ 878226 h 955271"/>
              <a:gd name="connsiteX12" fmla="*/ 187961 w 5741575"/>
              <a:gd name="connsiteY12" fmla="*/ 876538 h 955271"/>
              <a:gd name="connsiteX13" fmla="*/ 240501 w 5741575"/>
              <a:gd name="connsiteY13" fmla="*/ 873150 h 955271"/>
              <a:gd name="connsiteX14" fmla="*/ 246345 w 5741575"/>
              <a:gd name="connsiteY14" fmla="*/ 869942 h 955271"/>
              <a:gd name="connsiteX15" fmla="*/ 282041 w 5741575"/>
              <a:gd name="connsiteY15" fmla="*/ 871263 h 955271"/>
              <a:gd name="connsiteX16" fmla="*/ 299711 w 5741575"/>
              <a:gd name="connsiteY16" fmla="*/ 870064 h 955271"/>
              <a:gd name="connsiteX17" fmla="*/ 306299 w 5741575"/>
              <a:gd name="connsiteY17" fmla="*/ 873609 h 955271"/>
              <a:gd name="connsiteX18" fmla="*/ 331571 w 5741575"/>
              <a:gd name="connsiteY18" fmla="*/ 869866 h 955271"/>
              <a:gd name="connsiteX19" fmla="*/ 333872 w 5741575"/>
              <a:gd name="connsiteY19" fmla="*/ 867971 h 955271"/>
              <a:gd name="connsiteX20" fmla="*/ 356953 w 5741575"/>
              <a:gd name="connsiteY20" fmla="*/ 870334 h 955271"/>
              <a:gd name="connsiteX21" fmla="*/ 570239 w 5741575"/>
              <a:gd name="connsiteY21" fmla="*/ 829596 h 955271"/>
              <a:gd name="connsiteX22" fmla="*/ 787156 w 5741575"/>
              <a:gd name="connsiteY22" fmla="*/ 838447 h 955271"/>
              <a:gd name="connsiteX23" fmla="*/ 948872 w 5741575"/>
              <a:gd name="connsiteY23" fmla="*/ 772201 h 955271"/>
              <a:gd name="connsiteX24" fmla="*/ 1212574 w 5741575"/>
              <a:gd name="connsiteY24" fmla="*/ 724238 h 955271"/>
              <a:gd name="connsiteX25" fmla="*/ 1280768 w 5741575"/>
              <a:gd name="connsiteY25" fmla="*/ 699122 h 955271"/>
              <a:gd name="connsiteX26" fmla="*/ 1352027 w 5741575"/>
              <a:gd name="connsiteY26" fmla="*/ 704323 h 955271"/>
              <a:gd name="connsiteX27" fmla="*/ 1374314 w 5741575"/>
              <a:gd name="connsiteY27" fmla="*/ 688815 h 955271"/>
              <a:gd name="connsiteX28" fmla="*/ 1378034 w 5741575"/>
              <a:gd name="connsiteY28" fmla="*/ 685842 h 955271"/>
              <a:gd name="connsiteX29" fmla="*/ 1395604 w 5741575"/>
              <a:gd name="connsiteY29" fmla="*/ 680460 h 955271"/>
              <a:gd name="connsiteX30" fmla="*/ 1397206 w 5741575"/>
              <a:gd name="connsiteY30" fmla="*/ 670793 h 955271"/>
              <a:gd name="connsiteX31" fmla="*/ 1421250 w 5741575"/>
              <a:gd name="connsiteY31" fmla="*/ 656855 h 955271"/>
              <a:gd name="connsiteX32" fmla="*/ 1454524 w 5741575"/>
              <a:gd name="connsiteY32" fmla="*/ 649224 h 955271"/>
              <a:gd name="connsiteX33" fmla="*/ 1616217 w 5741575"/>
              <a:gd name="connsiteY33" fmla="*/ 622107 h 955271"/>
              <a:gd name="connsiteX34" fmla="*/ 1710928 w 5741575"/>
              <a:gd name="connsiteY34" fmla="*/ 600666 h 955271"/>
              <a:gd name="connsiteX35" fmla="*/ 1743718 w 5741575"/>
              <a:gd name="connsiteY35" fmla="*/ 584327 h 955271"/>
              <a:gd name="connsiteX36" fmla="*/ 1873778 w 5741575"/>
              <a:gd name="connsiteY36" fmla="*/ 530130 h 955271"/>
              <a:gd name="connsiteX37" fmla="*/ 1988411 w 5741575"/>
              <a:gd name="connsiteY37" fmla="*/ 491599 h 955271"/>
              <a:gd name="connsiteX38" fmla="*/ 2085507 w 5741575"/>
              <a:gd name="connsiteY38" fmla="*/ 498527 h 955271"/>
              <a:gd name="connsiteX39" fmla="*/ 2090767 w 5741575"/>
              <a:gd name="connsiteY39" fmla="*/ 490616 h 955271"/>
              <a:gd name="connsiteX40" fmla="*/ 2151143 w 5741575"/>
              <a:gd name="connsiteY40" fmla="*/ 478332 h 955271"/>
              <a:gd name="connsiteX41" fmla="*/ 2378710 w 5741575"/>
              <a:gd name="connsiteY41" fmla="*/ 477570 h 955271"/>
              <a:gd name="connsiteX42" fmla="*/ 2496256 w 5741575"/>
              <a:gd name="connsiteY42" fmla="*/ 452396 h 955271"/>
              <a:gd name="connsiteX43" fmla="*/ 2535387 w 5741575"/>
              <a:gd name="connsiteY43" fmla="*/ 436645 h 955271"/>
              <a:gd name="connsiteX44" fmla="*/ 2601109 w 5741575"/>
              <a:gd name="connsiteY44" fmla="*/ 410678 h 955271"/>
              <a:gd name="connsiteX45" fmla="*/ 2643855 w 5741575"/>
              <a:gd name="connsiteY45" fmla="*/ 374482 h 955271"/>
              <a:gd name="connsiteX46" fmla="*/ 2657726 w 5741575"/>
              <a:gd name="connsiteY46" fmla="*/ 365841 h 955271"/>
              <a:gd name="connsiteX47" fmla="*/ 2687125 w 5741575"/>
              <a:gd name="connsiteY47" fmla="*/ 366820 h 955271"/>
              <a:gd name="connsiteX48" fmla="*/ 2697479 w 5741575"/>
              <a:gd name="connsiteY48" fmla="*/ 361430 h 955271"/>
              <a:gd name="connsiteX49" fmla="*/ 2701547 w 5741575"/>
              <a:gd name="connsiteY49" fmla="*/ 361545 h 955271"/>
              <a:gd name="connsiteX50" fmla="*/ 2711054 w 5741575"/>
              <a:gd name="connsiteY50" fmla="*/ 360597 h 955271"/>
              <a:gd name="connsiteX51" fmla="*/ 2710438 w 5741575"/>
              <a:gd name="connsiteY51" fmla="*/ 366958 h 955271"/>
              <a:gd name="connsiteX52" fmla="*/ 2722936 w 5741575"/>
              <a:gd name="connsiteY52" fmla="*/ 377633 h 955271"/>
              <a:gd name="connsiteX53" fmla="*/ 2777227 w 5741575"/>
              <a:gd name="connsiteY53" fmla="*/ 368972 h 955271"/>
              <a:gd name="connsiteX54" fmla="*/ 2779510 w 5741575"/>
              <a:gd name="connsiteY54" fmla="*/ 361652 h 955271"/>
              <a:gd name="connsiteX55" fmla="*/ 2786278 w 5741575"/>
              <a:gd name="connsiteY55" fmla="*/ 359869 h 955271"/>
              <a:gd name="connsiteX56" fmla="*/ 2792101 w 5741575"/>
              <a:gd name="connsiteY56" fmla="*/ 365927 h 955271"/>
              <a:gd name="connsiteX57" fmla="*/ 2885545 w 5741575"/>
              <a:gd name="connsiteY57" fmla="*/ 372818 h 955271"/>
              <a:gd name="connsiteX58" fmla="*/ 3009558 w 5741575"/>
              <a:gd name="connsiteY58" fmla="*/ 370573 h 955271"/>
              <a:gd name="connsiteX59" fmla="*/ 3095010 w 5741575"/>
              <a:gd name="connsiteY59" fmla="*/ 332454 h 955271"/>
              <a:gd name="connsiteX60" fmla="*/ 3103742 w 5741575"/>
              <a:gd name="connsiteY60" fmla="*/ 337974 h 955271"/>
              <a:gd name="connsiteX61" fmla="*/ 3165093 w 5741575"/>
              <a:gd name="connsiteY61" fmla="*/ 329459 h 955271"/>
              <a:gd name="connsiteX62" fmla="*/ 3373785 w 5741575"/>
              <a:gd name="connsiteY62" fmla="*/ 255680 h 955271"/>
              <a:gd name="connsiteX63" fmla="*/ 3493851 w 5741575"/>
              <a:gd name="connsiteY63" fmla="*/ 240255 h 955271"/>
              <a:gd name="connsiteX64" fmla="*/ 3537470 w 5741575"/>
              <a:gd name="connsiteY64" fmla="*/ 241867 h 955271"/>
              <a:gd name="connsiteX65" fmla="*/ 3610489 w 5741575"/>
              <a:gd name="connsiteY65" fmla="*/ 244128 h 955271"/>
              <a:gd name="connsiteX66" fmla="*/ 3667539 w 5741575"/>
              <a:gd name="connsiteY66" fmla="*/ 263271 h 955271"/>
              <a:gd name="connsiteX67" fmla="*/ 3727614 w 5741575"/>
              <a:gd name="connsiteY67" fmla="*/ 258245 h 955271"/>
              <a:gd name="connsiteX68" fmla="*/ 3738369 w 5741575"/>
              <a:gd name="connsiteY68" fmla="*/ 234506 h 955271"/>
              <a:gd name="connsiteX69" fmla="*/ 3803670 w 5741575"/>
              <a:gd name="connsiteY69" fmla="*/ 236457 h 955271"/>
              <a:gd name="connsiteX70" fmla="*/ 3903080 w 5741575"/>
              <a:gd name="connsiteY70" fmla="*/ 241890 h 955271"/>
              <a:gd name="connsiteX71" fmla="*/ 4114838 w 5741575"/>
              <a:gd name="connsiteY71" fmla="*/ 238165 h 955271"/>
              <a:gd name="connsiteX72" fmla="*/ 4271023 w 5741575"/>
              <a:gd name="connsiteY72" fmla="*/ 241959 h 955271"/>
              <a:gd name="connsiteX73" fmla="*/ 4367397 w 5741575"/>
              <a:gd name="connsiteY73" fmla="*/ 271442 h 955271"/>
              <a:gd name="connsiteX74" fmla="*/ 4495366 w 5741575"/>
              <a:gd name="connsiteY74" fmla="*/ 271618 h 955271"/>
              <a:gd name="connsiteX75" fmla="*/ 4517347 w 5741575"/>
              <a:gd name="connsiteY75" fmla="*/ 275639 h 955271"/>
              <a:gd name="connsiteX76" fmla="*/ 4546116 w 5741575"/>
              <a:gd name="connsiteY76" fmla="*/ 268568 h 955271"/>
              <a:gd name="connsiteX77" fmla="*/ 4661259 w 5741575"/>
              <a:gd name="connsiteY77" fmla="*/ 238966 h 955271"/>
              <a:gd name="connsiteX78" fmla="*/ 4750403 w 5741575"/>
              <a:gd name="connsiteY78" fmla="*/ 204364 h 955271"/>
              <a:gd name="connsiteX79" fmla="*/ 4867614 w 5741575"/>
              <a:gd name="connsiteY79" fmla="*/ 208668 h 955271"/>
              <a:gd name="connsiteX80" fmla="*/ 4937036 w 5741575"/>
              <a:gd name="connsiteY80" fmla="*/ 195446 h 955271"/>
              <a:gd name="connsiteX81" fmla="*/ 5047626 w 5741575"/>
              <a:gd name="connsiteY81" fmla="*/ 149604 h 955271"/>
              <a:gd name="connsiteX82" fmla="*/ 5200247 w 5741575"/>
              <a:gd name="connsiteY82" fmla="*/ 142695 h 955271"/>
              <a:gd name="connsiteX83" fmla="*/ 5235691 w 5741575"/>
              <a:gd name="connsiteY83" fmla="*/ 173330 h 955271"/>
              <a:gd name="connsiteX84" fmla="*/ 5280133 w 5741575"/>
              <a:gd name="connsiteY84" fmla="*/ 189342 h 955271"/>
              <a:gd name="connsiteX85" fmla="*/ 5291963 w 5741575"/>
              <a:gd name="connsiteY85" fmla="*/ 139446 h 955271"/>
              <a:gd name="connsiteX86" fmla="*/ 5418472 w 5741575"/>
              <a:gd name="connsiteY86" fmla="*/ 89163 h 955271"/>
              <a:gd name="connsiteX87" fmla="*/ 5482354 w 5741575"/>
              <a:gd name="connsiteY87" fmla="*/ 69470 h 955271"/>
              <a:gd name="connsiteX88" fmla="*/ 5583280 w 5741575"/>
              <a:gd name="connsiteY88" fmla="*/ 49787 h 955271"/>
              <a:gd name="connsiteX89" fmla="*/ 5613766 w 5741575"/>
              <a:gd name="connsiteY89" fmla="*/ 41855 h 955271"/>
              <a:gd name="connsiteX90" fmla="*/ 5684952 w 5741575"/>
              <a:gd name="connsiteY90" fmla="*/ 26088 h 955271"/>
              <a:gd name="connsiteX91" fmla="*/ 5741575 w 5741575"/>
              <a:gd name="connsiteY91" fmla="*/ 0 h 955271"/>
              <a:gd name="connsiteX0" fmla="*/ 5741575 w 5741575"/>
              <a:gd name="connsiteY0" fmla="*/ 0 h 955271"/>
              <a:gd name="connsiteX1" fmla="*/ 5741575 w 5741575"/>
              <a:gd name="connsiteY1" fmla="*/ 955271 h 955271"/>
              <a:gd name="connsiteX2" fmla="*/ 0 w 5741575"/>
              <a:gd name="connsiteY2" fmla="*/ 955271 h 955271"/>
              <a:gd name="connsiteX3" fmla="*/ 8558 w 5741575"/>
              <a:gd name="connsiteY3" fmla="*/ 953971 h 955271"/>
              <a:gd name="connsiteX4" fmla="*/ 16894 w 5741575"/>
              <a:gd name="connsiteY4" fmla="*/ 953847 h 955271"/>
              <a:gd name="connsiteX5" fmla="*/ 28156 w 5741575"/>
              <a:gd name="connsiteY5" fmla="*/ 951374 h 955271"/>
              <a:gd name="connsiteX6" fmla="*/ 28293 w 5741575"/>
              <a:gd name="connsiteY6" fmla="*/ 950971 h 955271"/>
              <a:gd name="connsiteX7" fmla="*/ 39115 w 5741575"/>
              <a:gd name="connsiteY7" fmla="*/ 949326 h 955271"/>
              <a:gd name="connsiteX8" fmla="*/ 93851 w 5741575"/>
              <a:gd name="connsiteY8" fmla="*/ 945611 h 955271"/>
              <a:gd name="connsiteX9" fmla="*/ 148657 w 5741575"/>
              <a:gd name="connsiteY9" fmla="*/ 898134 h 955271"/>
              <a:gd name="connsiteX10" fmla="*/ 174554 w 5741575"/>
              <a:gd name="connsiteY10" fmla="*/ 886351 h 955271"/>
              <a:gd name="connsiteX11" fmla="*/ 187633 w 5741575"/>
              <a:gd name="connsiteY11" fmla="*/ 878226 h 955271"/>
              <a:gd name="connsiteX12" fmla="*/ 187961 w 5741575"/>
              <a:gd name="connsiteY12" fmla="*/ 876538 h 955271"/>
              <a:gd name="connsiteX13" fmla="*/ 240501 w 5741575"/>
              <a:gd name="connsiteY13" fmla="*/ 873150 h 955271"/>
              <a:gd name="connsiteX14" fmla="*/ 246345 w 5741575"/>
              <a:gd name="connsiteY14" fmla="*/ 869942 h 955271"/>
              <a:gd name="connsiteX15" fmla="*/ 282041 w 5741575"/>
              <a:gd name="connsiteY15" fmla="*/ 871263 h 955271"/>
              <a:gd name="connsiteX16" fmla="*/ 299711 w 5741575"/>
              <a:gd name="connsiteY16" fmla="*/ 870064 h 955271"/>
              <a:gd name="connsiteX17" fmla="*/ 306299 w 5741575"/>
              <a:gd name="connsiteY17" fmla="*/ 873609 h 955271"/>
              <a:gd name="connsiteX18" fmla="*/ 331571 w 5741575"/>
              <a:gd name="connsiteY18" fmla="*/ 869866 h 955271"/>
              <a:gd name="connsiteX19" fmla="*/ 333872 w 5741575"/>
              <a:gd name="connsiteY19" fmla="*/ 867971 h 955271"/>
              <a:gd name="connsiteX20" fmla="*/ 356953 w 5741575"/>
              <a:gd name="connsiteY20" fmla="*/ 870334 h 955271"/>
              <a:gd name="connsiteX21" fmla="*/ 570239 w 5741575"/>
              <a:gd name="connsiteY21" fmla="*/ 829596 h 955271"/>
              <a:gd name="connsiteX22" fmla="*/ 787156 w 5741575"/>
              <a:gd name="connsiteY22" fmla="*/ 838447 h 955271"/>
              <a:gd name="connsiteX23" fmla="*/ 948872 w 5741575"/>
              <a:gd name="connsiteY23" fmla="*/ 772201 h 955271"/>
              <a:gd name="connsiteX24" fmla="*/ 1127089 w 5741575"/>
              <a:gd name="connsiteY24" fmla="*/ 746926 h 955271"/>
              <a:gd name="connsiteX25" fmla="*/ 1280768 w 5741575"/>
              <a:gd name="connsiteY25" fmla="*/ 699122 h 955271"/>
              <a:gd name="connsiteX26" fmla="*/ 1352027 w 5741575"/>
              <a:gd name="connsiteY26" fmla="*/ 704323 h 955271"/>
              <a:gd name="connsiteX27" fmla="*/ 1374314 w 5741575"/>
              <a:gd name="connsiteY27" fmla="*/ 688815 h 955271"/>
              <a:gd name="connsiteX28" fmla="*/ 1378034 w 5741575"/>
              <a:gd name="connsiteY28" fmla="*/ 685842 h 955271"/>
              <a:gd name="connsiteX29" fmla="*/ 1395604 w 5741575"/>
              <a:gd name="connsiteY29" fmla="*/ 680460 h 955271"/>
              <a:gd name="connsiteX30" fmla="*/ 1397206 w 5741575"/>
              <a:gd name="connsiteY30" fmla="*/ 670793 h 955271"/>
              <a:gd name="connsiteX31" fmla="*/ 1421250 w 5741575"/>
              <a:gd name="connsiteY31" fmla="*/ 656855 h 955271"/>
              <a:gd name="connsiteX32" fmla="*/ 1454524 w 5741575"/>
              <a:gd name="connsiteY32" fmla="*/ 649224 h 955271"/>
              <a:gd name="connsiteX33" fmla="*/ 1616217 w 5741575"/>
              <a:gd name="connsiteY33" fmla="*/ 622107 h 955271"/>
              <a:gd name="connsiteX34" fmla="*/ 1710928 w 5741575"/>
              <a:gd name="connsiteY34" fmla="*/ 600666 h 955271"/>
              <a:gd name="connsiteX35" fmla="*/ 1743718 w 5741575"/>
              <a:gd name="connsiteY35" fmla="*/ 584327 h 955271"/>
              <a:gd name="connsiteX36" fmla="*/ 1873778 w 5741575"/>
              <a:gd name="connsiteY36" fmla="*/ 530130 h 955271"/>
              <a:gd name="connsiteX37" fmla="*/ 1988411 w 5741575"/>
              <a:gd name="connsiteY37" fmla="*/ 491599 h 955271"/>
              <a:gd name="connsiteX38" fmla="*/ 2085507 w 5741575"/>
              <a:gd name="connsiteY38" fmla="*/ 498527 h 955271"/>
              <a:gd name="connsiteX39" fmla="*/ 2090767 w 5741575"/>
              <a:gd name="connsiteY39" fmla="*/ 490616 h 955271"/>
              <a:gd name="connsiteX40" fmla="*/ 2151143 w 5741575"/>
              <a:gd name="connsiteY40" fmla="*/ 478332 h 955271"/>
              <a:gd name="connsiteX41" fmla="*/ 2378710 w 5741575"/>
              <a:gd name="connsiteY41" fmla="*/ 477570 h 955271"/>
              <a:gd name="connsiteX42" fmla="*/ 2496256 w 5741575"/>
              <a:gd name="connsiteY42" fmla="*/ 452396 h 955271"/>
              <a:gd name="connsiteX43" fmla="*/ 2535387 w 5741575"/>
              <a:gd name="connsiteY43" fmla="*/ 436645 h 955271"/>
              <a:gd name="connsiteX44" fmla="*/ 2601109 w 5741575"/>
              <a:gd name="connsiteY44" fmla="*/ 410678 h 955271"/>
              <a:gd name="connsiteX45" fmla="*/ 2643855 w 5741575"/>
              <a:gd name="connsiteY45" fmla="*/ 374482 h 955271"/>
              <a:gd name="connsiteX46" fmla="*/ 2657726 w 5741575"/>
              <a:gd name="connsiteY46" fmla="*/ 365841 h 955271"/>
              <a:gd name="connsiteX47" fmla="*/ 2687125 w 5741575"/>
              <a:gd name="connsiteY47" fmla="*/ 366820 h 955271"/>
              <a:gd name="connsiteX48" fmla="*/ 2697479 w 5741575"/>
              <a:gd name="connsiteY48" fmla="*/ 361430 h 955271"/>
              <a:gd name="connsiteX49" fmla="*/ 2701547 w 5741575"/>
              <a:gd name="connsiteY49" fmla="*/ 361545 h 955271"/>
              <a:gd name="connsiteX50" fmla="*/ 2711054 w 5741575"/>
              <a:gd name="connsiteY50" fmla="*/ 360597 h 955271"/>
              <a:gd name="connsiteX51" fmla="*/ 2710438 w 5741575"/>
              <a:gd name="connsiteY51" fmla="*/ 366958 h 955271"/>
              <a:gd name="connsiteX52" fmla="*/ 2722936 w 5741575"/>
              <a:gd name="connsiteY52" fmla="*/ 377633 h 955271"/>
              <a:gd name="connsiteX53" fmla="*/ 2777227 w 5741575"/>
              <a:gd name="connsiteY53" fmla="*/ 368972 h 955271"/>
              <a:gd name="connsiteX54" fmla="*/ 2779510 w 5741575"/>
              <a:gd name="connsiteY54" fmla="*/ 361652 h 955271"/>
              <a:gd name="connsiteX55" fmla="*/ 2786278 w 5741575"/>
              <a:gd name="connsiteY55" fmla="*/ 359869 h 955271"/>
              <a:gd name="connsiteX56" fmla="*/ 2792101 w 5741575"/>
              <a:gd name="connsiteY56" fmla="*/ 365927 h 955271"/>
              <a:gd name="connsiteX57" fmla="*/ 2885545 w 5741575"/>
              <a:gd name="connsiteY57" fmla="*/ 372818 h 955271"/>
              <a:gd name="connsiteX58" fmla="*/ 3009558 w 5741575"/>
              <a:gd name="connsiteY58" fmla="*/ 370573 h 955271"/>
              <a:gd name="connsiteX59" fmla="*/ 3095010 w 5741575"/>
              <a:gd name="connsiteY59" fmla="*/ 332454 h 955271"/>
              <a:gd name="connsiteX60" fmla="*/ 3103742 w 5741575"/>
              <a:gd name="connsiteY60" fmla="*/ 337974 h 955271"/>
              <a:gd name="connsiteX61" fmla="*/ 3165093 w 5741575"/>
              <a:gd name="connsiteY61" fmla="*/ 329459 h 955271"/>
              <a:gd name="connsiteX62" fmla="*/ 3373785 w 5741575"/>
              <a:gd name="connsiteY62" fmla="*/ 255680 h 955271"/>
              <a:gd name="connsiteX63" fmla="*/ 3493851 w 5741575"/>
              <a:gd name="connsiteY63" fmla="*/ 240255 h 955271"/>
              <a:gd name="connsiteX64" fmla="*/ 3537470 w 5741575"/>
              <a:gd name="connsiteY64" fmla="*/ 241867 h 955271"/>
              <a:gd name="connsiteX65" fmla="*/ 3610489 w 5741575"/>
              <a:gd name="connsiteY65" fmla="*/ 244128 h 955271"/>
              <a:gd name="connsiteX66" fmla="*/ 3667539 w 5741575"/>
              <a:gd name="connsiteY66" fmla="*/ 263271 h 955271"/>
              <a:gd name="connsiteX67" fmla="*/ 3727614 w 5741575"/>
              <a:gd name="connsiteY67" fmla="*/ 258245 h 955271"/>
              <a:gd name="connsiteX68" fmla="*/ 3738369 w 5741575"/>
              <a:gd name="connsiteY68" fmla="*/ 234506 h 955271"/>
              <a:gd name="connsiteX69" fmla="*/ 3803670 w 5741575"/>
              <a:gd name="connsiteY69" fmla="*/ 236457 h 955271"/>
              <a:gd name="connsiteX70" fmla="*/ 3903080 w 5741575"/>
              <a:gd name="connsiteY70" fmla="*/ 241890 h 955271"/>
              <a:gd name="connsiteX71" fmla="*/ 4114838 w 5741575"/>
              <a:gd name="connsiteY71" fmla="*/ 238165 h 955271"/>
              <a:gd name="connsiteX72" fmla="*/ 4271023 w 5741575"/>
              <a:gd name="connsiteY72" fmla="*/ 241959 h 955271"/>
              <a:gd name="connsiteX73" fmla="*/ 4367397 w 5741575"/>
              <a:gd name="connsiteY73" fmla="*/ 271442 h 955271"/>
              <a:gd name="connsiteX74" fmla="*/ 4495366 w 5741575"/>
              <a:gd name="connsiteY74" fmla="*/ 271618 h 955271"/>
              <a:gd name="connsiteX75" fmla="*/ 4517347 w 5741575"/>
              <a:gd name="connsiteY75" fmla="*/ 275639 h 955271"/>
              <a:gd name="connsiteX76" fmla="*/ 4546116 w 5741575"/>
              <a:gd name="connsiteY76" fmla="*/ 268568 h 955271"/>
              <a:gd name="connsiteX77" fmla="*/ 4661259 w 5741575"/>
              <a:gd name="connsiteY77" fmla="*/ 238966 h 955271"/>
              <a:gd name="connsiteX78" fmla="*/ 4750403 w 5741575"/>
              <a:gd name="connsiteY78" fmla="*/ 204364 h 955271"/>
              <a:gd name="connsiteX79" fmla="*/ 4867614 w 5741575"/>
              <a:gd name="connsiteY79" fmla="*/ 208668 h 955271"/>
              <a:gd name="connsiteX80" fmla="*/ 4937036 w 5741575"/>
              <a:gd name="connsiteY80" fmla="*/ 195446 h 955271"/>
              <a:gd name="connsiteX81" fmla="*/ 5047626 w 5741575"/>
              <a:gd name="connsiteY81" fmla="*/ 149604 h 955271"/>
              <a:gd name="connsiteX82" fmla="*/ 5200247 w 5741575"/>
              <a:gd name="connsiteY82" fmla="*/ 142695 h 955271"/>
              <a:gd name="connsiteX83" fmla="*/ 5235691 w 5741575"/>
              <a:gd name="connsiteY83" fmla="*/ 173330 h 955271"/>
              <a:gd name="connsiteX84" fmla="*/ 5280133 w 5741575"/>
              <a:gd name="connsiteY84" fmla="*/ 189342 h 955271"/>
              <a:gd name="connsiteX85" fmla="*/ 5291963 w 5741575"/>
              <a:gd name="connsiteY85" fmla="*/ 139446 h 955271"/>
              <a:gd name="connsiteX86" fmla="*/ 5418472 w 5741575"/>
              <a:gd name="connsiteY86" fmla="*/ 89163 h 955271"/>
              <a:gd name="connsiteX87" fmla="*/ 5482354 w 5741575"/>
              <a:gd name="connsiteY87" fmla="*/ 69470 h 955271"/>
              <a:gd name="connsiteX88" fmla="*/ 5583280 w 5741575"/>
              <a:gd name="connsiteY88" fmla="*/ 49787 h 955271"/>
              <a:gd name="connsiteX89" fmla="*/ 5613766 w 5741575"/>
              <a:gd name="connsiteY89" fmla="*/ 41855 h 955271"/>
              <a:gd name="connsiteX90" fmla="*/ 5684952 w 5741575"/>
              <a:gd name="connsiteY90" fmla="*/ 26088 h 955271"/>
              <a:gd name="connsiteX91" fmla="*/ 5741575 w 5741575"/>
              <a:gd name="connsiteY91" fmla="*/ 0 h 955271"/>
              <a:gd name="connsiteX0" fmla="*/ 5741575 w 5741575"/>
              <a:gd name="connsiteY0" fmla="*/ 0 h 955271"/>
              <a:gd name="connsiteX1" fmla="*/ 5741575 w 5741575"/>
              <a:gd name="connsiteY1" fmla="*/ 955271 h 955271"/>
              <a:gd name="connsiteX2" fmla="*/ 0 w 5741575"/>
              <a:gd name="connsiteY2" fmla="*/ 955271 h 955271"/>
              <a:gd name="connsiteX3" fmla="*/ 8558 w 5741575"/>
              <a:gd name="connsiteY3" fmla="*/ 953971 h 955271"/>
              <a:gd name="connsiteX4" fmla="*/ 16894 w 5741575"/>
              <a:gd name="connsiteY4" fmla="*/ 953847 h 955271"/>
              <a:gd name="connsiteX5" fmla="*/ 28156 w 5741575"/>
              <a:gd name="connsiteY5" fmla="*/ 951374 h 955271"/>
              <a:gd name="connsiteX6" fmla="*/ 28293 w 5741575"/>
              <a:gd name="connsiteY6" fmla="*/ 950971 h 955271"/>
              <a:gd name="connsiteX7" fmla="*/ 39115 w 5741575"/>
              <a:gd name="connsiteY7" fmla="*/ 949326 h 955271"/>
              <a:gd name="connsiteX8" fmla="*/ 93851 w 5741575"/>
              <a:gd name="connsiteY8" fmla="*/ 945611 h 955271"/>
              <a:gd name="connsiteX9" fmla="*/ 148657 w 5741575"/>
              <a:gd name="connsiteY9" fmla="*/ 898134 h 955271"/>
              <a:gd name="connsiteX10" fmla="*/ 174554 w 5741575"/>
              <a:gd name="connsiteY10" fmla="*/ 886351 h 955271"/>
              <a:gd name="connsiteX11" fmla="*/ 187633 w 5741575"/>
              <a:gd name="connsiteY11" fmla="*/ 878226 h 955271"/>
              <a:gd name="connsiteX12" fmla="*/ 187961 w 5741575"/>
              <a:gd name="connsiteY12" fmla="*/ 876538 h 955271"/>
              <a:gd name="connsiteX13" fmla="*/ 240501 w 5741575"/>
              <a:gd name="connsiteY13" fmla="*/ 873150 h 955271"/>
              <a:gd name="connsiteX14" fmla="*/ 246345 w 5741575"/>
              <a:gd name="connsiteY14" fmla="*/ 869942 h 955271"/>
              <a:gd name="connsiteX15" fmla="*/ 282041 w 5741575"/>
              <a:gd name="connsiteY15" fmla="*/ 871263 h 955271"/>
              <a:gd name="connsiteX16" fmla="*/ 299711 w 5741575"/>
              <a:gd name="connsiteY16" fmla="*/ 870064 h 955271"/>
              <a:gd name="connsiteX17" fmla="*/ 306299 w 5741575"/>
              <a:gd name="connsiteY17" fmla="*/ 873609 h 955271"/>
              <a:gd name="connsiteX18" fmla="*/ 331571 w 5741575"/>
              <a:gd name="connsiteY18" fmla="*/ 869866 h 955271"/>
              <a:gd name="connsiteX19" fmla="*/ 333872 w 5741575"/>
              <a:gd name="connsiteY19" fmla="*/ 867971 h 955271"/>
              <a:gd name="connsiteX20" fmla="*/ 356953 w 5741575"/>
              <a:gd name="connsiteY20" fmla="*/ 870334 h 955271"/>
              <a:gd name="connsiteX21" fmla="*/ 570239 w 5741575"/>
              <a:gd name="connsiteY21" fmla="*/ 829596 h 955271"/>
              <a:gd name="connsiteX22" fmla="*/ 787156 w 5741575"/>
              <a:gd name="connsiteY22" fmla="*/ 838447 h 955271"/>
              <a:gd name="connsiteX23" fmla="*/ 948872 w 5741575"/>
              <a:gd name="connsiteY23" fmla="*/ 772201 h 955271"/>
              <a:gd name="connsiteX24" fmla="*/ 1127089 w 5741575"/>
              <a:gd name="connsiteY24" fmla="*/ 746926 h 955271"/>
              <a:gd name="connsiteX25" fmla="*/ 1220426 w 5741575"/>
              <a:gd name="connsiteY25" fmla="*/ 721810 h 955271"/>
              <a:gd name="connsiteX26" fmla="*/ 1352027 w 5741575"/>
              <a:gd name="connsiteY26" fmla="*/ 704323 h 955271"/>
              <a:gd name="connsiteX27" fmla="*/ 1374314 w 5741575"/>
              <a:gd name="connsiteY27" fmla="*/ 688815 h 955271"/>
              <a:gd name="connsiteX28" fmla="*/ 1378034 w 5741575"/>
              <a:gd name="connsiteY28" fmla="*/ 685842 h 955271"/>
              <a:gd name="connsiteX29" fmla="*/ 1395604 w 5741575"/>
              <a:gd name="connsiteY29" fmla="*/ 680460 h 955271"/>
              <a:gd name="connsiteX30" fmla="*/ 1397206 w 5741575"/>
              <a:gd name="connsiteY30" fmla="*/ 670793 h 955271"/>
              <a:gd name="connsiteX31" fmla="*/ 1421250 w 5741575"/>
              <a:gd name="connsiteY31" fmla="*/ 656855 h 955271"/>
              <a:gd name="connsiteX32" fmla="*/ 1454524 w 5741575"/>
              <a:gd name="connsiteY32" fmla="*/ 649224 h 955271"/>
              <a:gd name="connsiteX33" fmla="*/ 1616217 w 5741575"/>
              <a:gd name="connsiteY33" fmla="*/ 622107 h 955271"/>
              <a:gd name="connsiteX34" fmla="*/ 1710928 w 5741575"/>
              <a:gd name="connsiteY34" fmla="*/ 600666 h 955271"/>
              <a:gd name="connsiteX35" fmla="*/ 1743718 w 5741575"/>
              <a:gd name="connsiteY35" fmla="*/ 584327 h 955271"/>
              <a:gd name="connsiteX36" fmla="*/ 1873778 w 5741575"/>
              <a:gd name="connsiteY36" fmla="*/ 530130 h 955271"/>
              <a:gd name="connsiteX37" fmla="*/ 1988411 w 5741575"/>
              <a:gd name="connsiteY37" fmla="*/ 491599 h 955271"/>
              <a:gd name="connsiteX38" fmla="*/ 2085507 w 5741575"/>
              <a:gd name="connsiteY38" fmla="*/ 498527 h 955271"/>
              <a:gd name="connsiteX39" fmla="*/ 2090767 w 5741575"/>
              <a:gd name="connsiteY39" fmla="*/ 490616 h 955271"/>
              <a:gd name="connsiteX40" fmla="*/ 2151143 w 5741575"/>
              <a:gd name="connsiteY40" fmla="*/ 478332 h 955271"/>
              <a:gd name="connsiteX41" fmla="*/ 2378710 w 5741575"/>
              <a:gd name="connsiteY41" fmla="*/ 477570 h 955271"/>
              <a:gd name="connsiteX42" fmla="*/ 2496256 w 5741575"/>
              <a:gd name="connsiteY42" fmla="*/ 452396 h 955271"/>
              <a:gd name="connsiteX43" fmla="*/ 2535387 w 5741575"/>
              <a:gd name="connsiteY43" fmla="*/ 436645 h 955271"/>
              <a:gd name="connsiteX44" fmla="*/ 2601109 w 5741575"/>
              <a:gd name="connsiteY44" fmla="*/ 410678 h 955271"/>
              <a:gd name="connsiteX45" fmla="*/ 2643855 w 5741575"/>
              <a:gd name="connsiteY45" fmla="*/ 374482 h 955271"/>
              <a:gd name="connsiteX46" fmla="*/ 2657726 w 5741575"/>
              <a:gd name="connsiteY46" fmla="*/ 365841 h 955271"/>
              <a:gd name="connsiteX47" fmla="*/ 2687125 w 5741575"/>
              <a:gd name="connsiteY47" fmla="*/ 366820 h 955271"/>
              <a:gd name="connsiteX48" fmla="*/ 2697479 w 5741575"/>
              <a:gd name="connsiteY48" fmla="*/ 361430 h 955271"/>
              <a:gd name="connsiteX49" fmla="*/ 2701547 w 5741575"/>
              <a:gd name="connsiteY49" fmla="*/ 361545 h 955271"/>
              <a:gd name="connsiteX50" fmla="*/ 2711054 w 5741575"/>
              <a:gd name="connsiteY50" fmla="*/ 360597 h 955271"/>
              <a:gd name="connsiteX51" fmla="*/ 2710438 w 5741575"/>
              <a:gd name="connsiteY51" fmla="*/ 366958 h 955271"/>
              <a:gd name="connsiteX52" fmla="*/ 2722936 w 5741575"/>
              <a:gd name="connsiteY52" fmla="*/ 377633 h 955271"/>
              <a:gd name="connsiteX53" fmla="*/ 2777227 w 5741575"/>
              <a:gd name="connsiteY53" fmla="*/ 368972 h 955271"/>
              <a:gd name="connsiteX54" fmla="*/ 2779510 w 5741575"/>
              <a:gd name="connsiteY54" fmla="*/ 361652 h 955271"/>
              <a:gd name="connsiteX55" fmla="*/ 2786278 w 5741575"/>
              <a:gd name="connsiteY55" fmla="*/ 359869 h 955271"/>
              <a:gd name="connsiteX56" fmla="*/ 2792101 w 5741575"/>
              <a:gd name="connsiteY56" fmla="*/ 365927 h 955271"/>
              <a:gd name="connsiteX57" fmla="*/ 2885545 w 5741575"/>
              <a:gd name="connsiteY57" fmla="*/ 372818 h 955271"/>
              <a:gd name="connsiteX58" fmla="*/ 3009558 w 5741575"/>
              <a:gd name="connsiteY58" fmla="*/ 370573 h 955271"/>
              <a:gd name="connsiteX59" fmla="*/ 3095010 w 5741575"/>
              <a:gd name="connsiteY59" fmla="*/ 332454 h 955271"/>
              <a:gd name="connsiteX60" fmla="*/ 3103742 w 5741575"/>
              <a:gd name="connsiteY60" fmla="*/ 337974 h 955271"/>
              <a:gd name="connsiteX61" fmla="*/ 3165093 w 5741575"/>
              <a:gd name="connsiteY61" fmla="*/ 329459 h 955271"/>
              <a:gd name="connsiteX62" fmla="*/ 3373785 w 5741575"/>
              <a:gd name="connsiteY62" fmla="*/ 255680 h 955271"/>
              <a:gd name="connsiteX63" fmla="*/ 3493851 w 5741575"/>
              <a:gd name="connsiteY63" fmla="*/ 240255 h 955271"/>
              <a:gd name="connsiteX64" fmla="*/ 3537470 w 5741575"/>
              <a:gd name="connsiteY64" fmla="*/ 241867 h 955271"/>
              <a:gd name="connsiteX65" fmla="*/ 3610489 w 5741575"/>
              <a:gd name="connsiteY65" fmla="*/ 244128 h 955271"/>
              <a:gd name="connsiteX66" fmla="*/ 3667539 w 5741575"/>
              <a:gd name="connsiteY66" fmla="*/ 263271 h 955271"/>
              <a:gd name="connsiteX67" fmla="*/ 3727614 w 5741575"/>
              <a:gd name="connsiteY67" fmla="*/ 258245 h 955271"/>
              <a:gd name="connsiteX68" fmla="*/ 3738369 w 5741575"/>
              <a:gd name="connsiteY68" fmla="*/ 234506 h 955271"/>
              <a:gd name="connsiteX69" fmla="*/ 3803670 w 5741575"/>
              <a:gd name="connsiteY69" fmla="*/ 236457 h 955271"/>
              <a:gd name="connsiteX70" fmla="*/ 3903080 w 5741575"/>
              <a:gd name="connsiteY70" fmla="*/ 241890 h 955271"/>
              <a:gd name="connsiteX71" fmla="*/ 4114838 w 5741575"/>
              <a:gd name="connsiteY71" fmla="*/ 238165 h 955271"/>
              <a:gd name="connsiteX72" fmla="*/ 4271023 w 5741575"/>
              <a:gd name="connsiteY72" fmla="*/ 241959 h 955271"/>
              <a:gd name="connsiteX73" fmla="*/ 4367397 w 5741575"/>
              <a:gd name="connsiteY73" fmla="*/ 271442 h 955271"/>
              <a:gd name="connsiteX74" fmla="*/ 4495366 w 5741575"/>
              <a:gd name="connsiteY74" fmla="*/ 271618 h 955271"/>
              <a:gd name="connsiteX75" fmla="*/ 4517347 w 5741575"/>
              <a:gd name="connsiteY75" fmla="*/ 275639 h 955271"/>
              <a:gd name="connsiteX76" fmla="*/ 4546116 w 5741575"/>
              <a:gd name="connsiteY76" fmla="*/ 268568 h 955271"/>
              <a:gd name="connsiteX77" fmla="*/ 4661259 w 5741575"/>
              <a:gd name="connsiteY77" fmla="*/ 238966 h 955271"/>
              <a:gd name="connsiteX78" fmla="*/ 4750403 w 5741575"/>
              <a:gd name="connsiteY78" fmla="*/ 204364 h 955271"/>
              <a:gd name="connsiteX79" fmla="*/ 4867614 w 5741575"/>
              <a:gd name="connsiteY79" fmla="*/ 208668 h 955271"/>
              <a:gd name="connsiteX80" fmla="*/ 4937036 w 5741575"/>
              <a:gd name="connsiteY80" fmla="*/ 195446 h 955271"/>
              <a:gd name="connsiteX81" fmla="*/ 5047626 w 5741575"/>
              <a:gd name="connsiteY81" fmla="*/ 149604 h 955271"/>
              <a:gd name="connsiteX82" fmla="*/ 5200247 w 5741575"/>
              <a:gd name="connsiteY82" fmla="*/ 142695 h 955271"/>
              <a:gd name="connsiteX83" fmla="*/ 5235691 w 5741575"/>
              <a:gd name="connsiteY83" fmla="*/ 173330 h 955271"/>
              <a:gd name="connsiteX84" fmla="*/ 5280133 w 5741575"/>
              <a:gd name="connsiteY84" fmla="*/ 189342 h 955271"/>
              <a:gd name="connsiteX85" fmla="*/ 5291963 w 5741575"/>
              <a:gd name="connsiteY85" fmla="*/ 139446 h 955271"/>
              <a:gd name="connsiteX86" fmla="*/ 5418472 w 5741575"/>
              <a:gd name="connsiteY86" fmla="*/ 89163 h 955271"/>
              <a:gd name="connsiteX87" fmla="*/ 5482354 w 5741575"/>
              <a:gd name="connsiteY87" fmla="*/ 69470 h 955271"/>
              <a:gd name="connsiteX88" fmla="*/ 5583280 w 5741575"/>
              <a:gd name="connsiteY88" fmla="*/ 49787 h 955271"/>
              <a:gd name="connsiteX89" fmla="*/ 5613766 w 5741575"/>
              <a:gd name="connsiteY89" fmla="*/ 41855 h 955271"/>
              <a:gd name="connsiteX90" fmla="*/ 5684952 w 5741575"/>
              <a:gd name="connsiteY90" fmla="*/ 26088 h 955271"/>
              <a:gd name="connsiteX91" fmla="*/ 5741575 w 5741575"/>
              <a:gd name="connsiteY91" fmla="*/ 0 h 955271"/>
              <a:gd name="connsiteX0" fmla="*/ 5741575 w 5741575"/>
              <a:gd name="connsiteY0" fmla="*/ 0 h 955271"/>
              <a:gd name="connsiteX1" fmla="*/ 5741575 w 5741575"/>
              <a:gd name="connsiteY1" fmla="*/ 955271 h 955271"/>
              <a:gd name="connsiteX2" fmla="*/ 0 w 5741575"/>
              <a:gd name="connsiteY2" fmla="*/ 955271 h 955271"/>
              <a:gd name="connsiteX3" fmla="*/ 8558 w 5741575"/>
              <a:gd name="connsiteY3" fmla="*/ 953971 h 955271"/>
              <a:gd name="connsiteX4" fmla="*/ 16894 w 5741575"/>
              <a:gd name="connsiteY4" fmla="*/ 953847 h 955271"/>
              <a:gd name="connsiteX5" fmla="*/ 28156 w 5741575"/>
              <a:gd name="connsiteY5" fmla="*/ 951374 h 955271"/>
              <a:gd name="connsiteX6" fmla="*/ 28293 w 5741575"/>
              <a:gd name="connsiteY6" fmla="*/ 950971 h 955271"/>
              <a:gd name="connsiteX7" fmla="*/ 39115 w 5741575"/>
              <a:gd name="connsiteY7" fmla="*/ 949326 h 955271"/>
              <a:gd name="connsiteX8" fmla="*/ 93851 w 5741575"/>
              <a:gd name="connsiteY8" fmla="*/ 945611 h 955271"/>
              <a:gd name="connsiteX9" fmla="*/ 148657 w 5741575"/>
              <a:gd name="connsiteY9" fmla="*/ 898134 h 955271"/>
              <a:gd name="connsiteX10" fmla="*/ 174554 w 5741575"/>
              <a:gd name="connsiteY10" fmla="*/ 886351 h 955271"/>
              <a:gd name="connsiteX11" fmla="*/ 187633 w 5741575"/>
              <a:gd name="connsiteY11" fmla="*/ 878226 h 955271"/>
              <a:gd name="connsiteX12" fmla="*/ 187961 w 5741575"/>
              <a:gd name="connsiteY12" fmla="*/ 876538 h 955271"/>
              <a:gd name="connsiteX13" fmla="*/ 240501 w 5741575"/>
              <a:gd name="connsiteY13" fmla="*/ 873150 h 955271"/>
              <a:gd name="connsiteX14" fmla="*/ 246345 w 5741575"/>
              <a:gd name="connsiteY14" fmla="*/ 869942 h 955271"/>
              <a:gd name="connsiteX15" fmla="*/ 282041 w 5741575"/>
              <a:gd name="connsiteY15" fmla="*/ 871263 h 955271"/>
              <a:gd name="connsiteX16" fmla="*/ 299711 w 5741575"/>
              <a:gd name="connsiteY16" fmla="*/ 870064 h 955271"/>
              <a:gd name="connsiteX17" fmla="*/ 306299 w 5741575"/>
              <a:gd name="connsiteY17" fmla="*/ 873609 h 955271"/>
              <a:gd name="connsiteX18" fmla="*/ 331571 w 5741575"/>
              <a:gd name="connsiteY18" fmla="*/ 869866 h 955271"/>
              <a:gd name="connsiteX19" fmla="*/ 333872 w 5741575"/>
              <a:gd name="connsiteY19" fmla="*/ 867971 h 955271"/>
              <a:gd name="connsiteX20" fmla="*/ 356953 w 5741575"/>
              <a:gd name="connsiteY20" fmla="*/ 870334 h 955271"/>
              <a:gd name="connsiteX21" fmla="*/ 570239 w 5741575"/>
              <a:gd name="connsiteY21" fmla="*/ 829596 h 955271"/>
              <a:gd name="connsiteX22" fmla="*/ 787156 w 5741575"/>
              <a:gd name="connsiteY22" fmla="*/ 838447 h 955271"/>
              <a:gd name="connsiteX23" fmla="*/ 948872 w 5741575"/>
              <a:gd name="connsiteY23" fmla="*/ 772201 h 955271"/>
              <a:gd name="connsiteX24" fmla="*/ 1127089 w 5741575"/>
              <a:gd name="connsiteY24" fmla="*/ 746926 h 955271"/>
              <a:gd name="connsiteX25" fmla="*/ 1220426 w 5741575"/>
              <a:gd name="connsiteY25" fmla="*/ 721810 h 955271"/>
              <a:gd name="connsiteX26" fmla="*/ 1306771 w 5741575"/>
              <a:gd name="connsiteY26" fmla="*/ 717936 h 955271"/>
              <a:gd name="connsiteX27" fmla="*/ 1374314 w 5741575"/>
              <a:gd name="connsiteY27" fmla="*/ 688815 h 955271"/>
              <a:gd name="connsiteX28" fmla="*/ 1378034 w 5741575"/>
              <a:gd name="connsiteY28" fmla="*/ 685842 h 955271"/>
              <a:gd name="connsiteX29" fmla="*/ 1395604 w 5741575"/>
              <a:gd name="connsiteY29" fmla="*/ 680460 h 955271"/>
              <a:gd name="connsiteX30" fmla="*/ 1397206 w 5741575"/>
              <a:gd name="connsiteY30" fmla="*/ 670793 h 955271"/>
              <a:gd name="connsiteX31" fmla="*/ 1421250 w 5741575"/>
              <a:gd name="connsiteY31" fmla="*/ 656855 h 955271"/>
              <a:gd name="connsiteX32" fmla="*/ 1454524 w 5741575"/>
              <a:gd name="connsiteY32" fmla="*/ 649224 h 955271"/>
              <a:gd name="connsiteX33" fmla="*/ 1616217 w 5741575"/>
              <a:gd name="connsiteY33" fmla="*/ 622107 h 955271"/>
              <a:gd name="connsiteX34" fmla="*/ 1710928 w 5741575"/>
              <a:gd name="connsiteY34" fmla="*/ 600666 h 955271"/>
              <a:gd name="connsiteX35" fmla="*/ 1743718 w 5741575"/>
              <a:gd name="connsiteY35" fmla="*/ 584327 h 955271"/>
              <a:gd name="connsiteX36" fmla="*/ 1873778 w 5741575"/>
              <a:gd name="connsiteY36" fmla="*/ 530130 h 955271"/>
              <a:gd name="connsiteX37" fmla="*/ 1988411 w 5741575"/>
              <a:gd name="connsiteY37" fmla="*/ 491599 h 955271"/>
              <a:gd name="connsiteX38" fmla="*/ 2085507 w 5741575"/>
              <a:gd name="connsiteY38" fmla="*/ 498527 h 955271"/>
              <a:gd name="connsiteX39" fmla="*/ 2090767 w 5741575"/>
              <a:gd name="connsiteY39" fmla="*/ 490616 h 955271"/>
              <a:gd name="connsiteX40" fmla="*/ 2151143 w 5741575"/>
              <a:gd name="connsiteY40" fmla="*/ 478332 h 955271"/>
              <a:gd name="connsiteX41" fmla="*/ 2378710 w 5741575"/>
              <a:gd name="connsiteY41" fmla="*/ 477570 h 955271"/>
              <a:gd name="connsiteX42" fmla="*/ 2496256 w 5741575"/>
              <a:gd name="connsiteY42" fmla="*/ 452396 h 955271"/>
              <a:gd name="connsiteX43" fmla="*/ 2535387 w 5741575"/>
              <a:gd name="connsiteY43" fmla="*/ 436645 h 955271"/>
              <a:gd name="connsiteX44" fmla="*/ 2601109 w 5741575"/>
              <a:gd name="connsiteY44" fmla="*/ 410678 h 955271"/>
              <a:gd name="connsiteX45" fmla="*/ 2643855 w 5741575"/>
              <a:gd name="connsiteY45" fmla="*/ 374482 h 955271"/>
              <a:gd name="connsiteX46" fmla="*/ 2657726 w 5741575"/>
              <a:gd name="connsiteY46" fmla="*/ 365841 h 955271"/>
              <a:gd name="connsiteX47" fmla="*/ 2687125 w 5741575"/>
              <a:gd name="connsiteY47" fmla="*/ 366820 h 955271"/>
              <a:gd name="connsiteX48" fmla="*/ 2697479 w 5741575"/>
              <a:gd name="connsiteY48" fmla="*/ 361430 h 955271"/>
              <a:gd name="connsiteX49" fmla="*/ 2701547 w 5741575"/>
              <a:gd name="connsiteY49" fmla="*/ 361545 h 955271"/>
              <a:gd name="connsiteX50" fmla="*/ 2711054 w 5741575"/>
              <a:gd name="connsiteY50" fmla="*/ 360597 h 955271"/>
              <a:gd name="connsiteX51" fmla="*/ 2710438 w 5741575"/>
              <a:gd name="connsiteY51" fmla="*/ 366958 h 955271"/>
              <a:gd name="connsiteX52" fmla="*/ 2722936 w 5741575"/>
              <a:gd name="connsiteY52" fmla="*/ 377633 h 955271"/>
              <a:gd name="connsiteX53" fmla="*/ 2777227 w 5741575"/>
              <a:gd name="connsiteY53" fmla="*/ 368972 h 955271"/>
              <a:gd name="connsiteX54" fmla="*/ 2779510 w 5741575"/>
              <a:gd name="connsiteY54" fmla="*/ 361652 h 955271"/>
              <a:gd name="connsiteX55" fmla="*/ 2786278 w 5741575"/>
              <a:gd name="connsiteY55" fmla="*/ 359869 h 955271"/>
              <a:gd name="connsiteX56" fmla="*/ 2792101 w 5741575"/>
              <a:gd name="connsiteY56" fmla="*/ 365927 h 955271"/>
              <a:gd name="connsiteX57" fmla="*/ 2885545 w 5741575"/>
              <a:gd name="connsiteY57" fmla="*/ 372818 h 955271"/>
              <a:gd name="connsiteX58" fmla="*/ 3009558 w 5741575"/>
              <a:gd name="connsiteY58" fmla="*/ 370573 h 955271"/>
              <a:gd name="connsiteX59" fmla="*/ 3095010 w 5741575"/>
              <a:gd name="connsiteY59" fmla="*/ 332454 h 955271"/>
              <a:gd name="connsiteX60" fmla="*/ 3103742 w 5741575"/>
              <a:gd name="connsiteY60" fmla="*/ 337974 h 955271"/>
              <a:gd name="connsiteX61" fmla="*/ 3165093 w 5741575"/>
              <a:gd name="connsiteY61" fmla="*/ 329459 h 955271"/>
              <a:gd name="connsiteX62" fmla="*/ 3373785 w 5741575"/>
              <a:gd name="connsiteY62" fmla="*/ 255680 h 955271"/>
              <a:gd name="connsiteX63" fmla="*/ 3493851 w 5741575"/>
              <a:gd name="connsiteY63" fmla="*/ 240255 h 955271"/>
              <a:gd name="connsiteX64" fmla="*/ 3537470 w 5741575"/>
              <a:gd name="connsiteY64" fmla="*/ 241867 h 955271"/>
              <a:gd name="connsiteX65" fmla="*/ 3610489 w 5741575"/>
              <a:gd name="connsiteY65" fmla="*/ 244128 h 955271"/>
              <a:gd name="connsiteX66" fmla="*/ 3667539 w 5741575"/>
              <a:gd name="connsiteY66" fmla="*/ 263271 h 955271"/>
              <a:gd name="connsiteX67" fmla="*/ 3727614 w 5741575"/>
              <a:gd name="connsiteY67" fmla="*/ 258245 h 955271"/>
              <a:gd name="connsiteX68" fmla="*/ 3738369 w 5741575"/>
              <a:gd name="connsiteY68" fmla="*/ 234506 h 955271"/>
              <a:gd name="connsiteX69" fmla="*/ 3803670 w 5741575"/>
              <a:gd name="connsiteY69" fmla="*/ 236457 h 955271"/>
              <a:gd name="connsiteX70" fmla="*/ 3903080 w 5741575"/>
              <a:gd name="connsiteY70" fmla="*/ 241890 h 955271"/>
              <a:gd name="connsiteX71" fmla="*/ 4114838 w 5741575"/>
              <a:gd name="connsiteY71" fmla="*/ 238165 h 955271"/>
              <a:gd name="connsiteX72" fmla="*/ 4271023 w 5741575"/>
              <a:gd name="connsiteY72" fmla="*/ 241959 h 955271"/>
              <a:gd name="connsiteX73" fmla="*/ 4367397 w 5741575"/>
              <a:gd name="connsiteY73" fmla="*/ 271442 h 955271"/>
              <a:gd name="connsiteX74" fmla="*/ 4495366 w 5741575"/>
              <a:gd name="connsiteY74" fmla="*/ 271618 h 955271"/>
              <a:gd name="connsiteX75" fmla="*/ 4517347 w 5741575"/>
              <a:gd name="connsiteY75" fmla="*/ 275639 h 955271"/>
              <a:gd name="connsiteX76" fmla="*/ 4546116 w 5741575"/>
              <a:gd name="connsiteY76" fmla="*/ 268568 h 955271"/>
              <a:gd name="connsiteX77" fmla="*/ 4661259 w 5741575"/>
              <a:gd name="connsiteY77" fmla="*/ 238966 h 955271"/>
              <a:gd name="connsiteX78" fmla="*/ 4750403 w 5741575"/>
              <a:gd name="connsiteY78" fmla="*/ 204364 h 955271"/>
              <a:gd name="connsiteX79" fmla="*/ 4867614 w 5741575"/>
              <a:gd name="connsiteY79" fmla="*/ 208668 h 955271"/>
              <a:gd name="connsiteX80" fmla="*/ 4937036 w 5741575"/>
              <a:gd name="connsiteY80" fmla="*/ 195446 h 955271"/>
              <a:gd name="connsiteX81" fmla="*/ 5047626 w 5741575"/>
              <a:gd name="connsiteY81" fmla="*/ 149604 h 955271"/>
              <a:gd name="connsiteX82" fmla="*/ 5200247 w 5741575"/>
              <a:gd name="connsiteY82" fmla="*/ 142695 h 955271"/>
              <a:gd name="connsiteX83" fmla="*/ 5235691 w 5741575"/>
              <a:gd name="connsiteY83" fmla="*/ 173330 h 955271"/>
              <a:gd name="connsiteX84" fmla="*/ 5280133 w 5741575"/>
              <a:gd name="connsiteY84" fmla="*/ 189342 h 955271"/>
              <a:gd name="connsiteX85" fmla="*/ 5291963 w 5741575"/>
              <a:gd name="connsiteY85" fmla="*/ 139446 h 955271"/>
              <a:gd name="connsiteX86" fmla="*/ 5418472 w 5741575"/>
              <a:gd name="connsiteY86" fmla="*/ 89163 h 955271"/>
              <a:gd name="connsiteX87" fmla="*/ 5482354 w 5741575"/>
              <a:gd name="connsiteY87" fmla="*/ 69470 h 955271"/>
              <a:gd name="connsiteX88" fmla="*/ 5583280 w 5741575"/>
              <a:gd name="connsiteY88" fmla="*/ 49787 h 955271"/>
              <a:gd name="connsiteX89" fmla="*/ 5613766 w 5741575"/>
              <a:gd name="connsiteY89" fmla="*/ 41855 h 955271"/>
              <a:gd name="connsiteX90" fmla="*/ 5684952 w 5741575"/>
              <a:gd name="connsiteY90" fmla="*/ 26088 h 955271"/>
              <a:gd name="connsiteX91" fmla="*/ 5741575 w 5741575"/>
              <a:gd name="connsiteY91" fmla="*/ 0 h 955271"/>
              <a:gd name="connsiteX0" fmla="*/ 5741575 w 5741575"/>
              <a:gd name="connsiteY0" fmla="*/ 0 h 955271"/>
              <a:gd name="connsiteX1" fmla="*/ 5741575 w 5741575"/>
              <a:gd name="connsiteY1" fmla="*/ 955271 h 955271"/>
              <a:gd name="connsiteX2" fmla="*/ 0 w 5741575"/>
              <a:gd name="connsiteY2" fmla="*/ 955271 h 955271"/>
              <a:gd name="connsiteX3" fmla="*/ 8558 w 5741575"/>
              <a:gd name="connsiteY3" fmla="*/ 953971 h 955271"/>
              <a:gd name="connsiteX4" fmla="*/ 16894 w 5741575"/>
              <a:gd name="connsiteY4" fmla="*/ 953847 h 955271"/>
              <a:gd name="connsiteX5" fmla="*/ 28156 w 5741575"/>
              <a:gd name="connsiteY5" fmla="*/ 951374 h 955271"/>
              <a:gd name="connsiteX6" fmla="*/ 28293 w 5741575"/>
              <a:gd name="connsiteY6" fmla="*/ 950971 h 955271"/>
              <a:gd name="connsiteX7" fmla="*/ 39115 w 5741575"/>
              <a:gd name="connsiteY7" fmla="*/ 949326 h 955271"/>
              <a:gd name="connsiteX8" fmla="*/ 93851 w 5741575"/>
              <a:gd name="connsiteY8" fmla="*/ 945611 h 955271"/>
              <a:gd name="connsiteX9" fmla="*/ 148657 w 5741575"/>
              <a:gd name="connsiteY9" fmla="*/ 898134 h 955271"/>
              <a:gd name="connsiteX10" fmla="*/ 174554 w 5741575"/>
              <a:gd name="connsiteY10" fmla="*/ 886351 h 955271"/>
              <a:gd name="connsiteX11" fmla="*/ 187633 w 5741575"/>
              <a:gd name="connsiteY11" fmla="*/ 878226 h 955271"/>
              <a:gd name="connsiteX12" fmla="*/ 187961 w 5741575"/>
              <a:gd name="connsiteY12" fmla="*/ 876538 h 955271"/>
              <a:gd name="connsiteX13" fmla="*/ 240501 w 5741575"/>
              <a:gd name="connsiteY13" fmla="*/ 873150 h 955271"/>
              <a:gd name="connsiteX14" fmla="*/ 246345 w 5741575"/>
              <a:gd name="connsiteY14" fmla="*/ 869942 h 955271"/>
              <a:gd name="connsiteX15" fmla="*/ 282041 w 5741575"/>
              <a:gd name="connsiteY15" fmla="*/ 871263 h 955271"/>
              <a:gd name="connsiteX16" fmla="*/ 299711 w 5741575"/>
              <a:gd name="connsiteY16" fmla="*/ 870064 h 955271"/>
              <a:gd name="connsiteX17" fmla="*/ 306299 w 5741575"/>
              <a:gd name="connsiteY17" fmla="*/ 873609 h 955271"/>
              <a:gd name="connsiteX18" fmla="*/ 331571 w 5741575"/>
              <a:gd name="connsiteY18" fmla="*/ 869866 h 955271"/>
              <a:gd name="connsiteX19" fmla="*/ 333872 w 5741575"/>
              <a:gd name="connsiteY19" fmla="*/ 867971 h 955271"/>
              <a:gd name="connsiteX20" fmla="*/ 356953 w 5741575"/>
              <a:gd name="connsiteY20" fmla="*/ 870334 h 955271"/>
              <a:gd name="connsiteX21" fmla="*/ 570239 w 5741575"/>
              <a:gd name="connsiteY21" fmla="*/ 829596 h 955271"/>
              <a:gd name="connsiteX22" fmla="*/ 787156 w 5741575"/>
              <a:gd name="connsiteY22" fmla="*/ 838447 h 955271"/>
              <a:gd name="connsiteX23" fmla="*/ 948872 w 5741575"/>
              <a:gd name="connsiteY23" fmla="*/ 772201 h 955271"/>
              <a:gd name="connsiteX24" fmla="*/ 1127089 w 5741575"/>
              <a:gd name="connsiteY24" fmla="*/ 746926 h 955271"/>
              <a:gd name="connsiteX25" fmla="*/ 1220426 w 5741575"/>
              <a:gd name="connsiteY25" fmla="*/ 721810 h 955271"/>
              <a:gd name="connsiteX26" fmla="*/ 1306771 w 5741575"/>
              <a:gd name="connsiteY26" fmla="*/ 717936 h 955271"/>
              <a:gd name="connsiteX27" fmla="*/ 1374314 w 5741575"/>
              <a:gd name="connsiteY27" fmla="*/ 688815 h 955271"/>
              <a:gd name="connsiteX28" fmla="*/ 1378034 w 5741575"/>
              <a:gd name="connsiteY28" fmla="*/ 685842 h 955271"/>
              <a:gd name="connsiteX29" fmla="*/ 1395604 w 5741575"/>
              <a:gd name="connsiteY29" fmla="*/ 680460 h 955271"/>
              <a:gd name="connsiteX30" fmla="*/ 1397206 w 5741575"/>
              <a:gd name="connsiteY30" fmla="*/ 670793 h 955271"/>
              <a:gd name="connsiteX31" fmla="*/ 1421250 w 5741575"/>
              <a:gd name="connsiteY31" fmla="*/ 656855 h 955271"/>
              <a:gd name="connsiteX32" fmla="*/ 1454524 w 5741575"/>
              <a:gd name="connsiteY32" fmla="*/ 649224 h 955271"/>
              <a:gd name="connsiteX33" fmla="*/ 1616217 w 5741575"/>
              <a:gd name="connsiteY33" fmla="*/ 622107 h 955271"/>
              <a:gd name="connsiteX34" fmla="*/ 1710928 w 5741575"/>
              <a:gd name="connsiteY34" fmla="*/ 600666 h 955271"/>
              <a:gd name="connsiteX35" fmla="*/ 1743718 w 5741575"/>
              <a:gd name="connsiteY35" fmla="*/ 584327 h 955271"/>
              <a:gd name="connsiteX36" fmla="*/ 1873778 w 5741575"/>
              <a:gd name="connsiteY36" fmla="*/ 530130 h 955271"/>
              <a:gd name="connsiteX37" fmla="*/ 1988411 w 5741575"/>
              <a:gd name="connsiteY37" fmla="*/ 491599 h 955271"/>
              <a:gd name="connsiteX38" fmla="*/ 2085507 w 5741575"/>
              <a:gd name="connsiteY38" fmla="*/ 498527 h 955271"/>
              <a:gd name="connsiteX39" fmla="*/ 2090767 w 5741575"/>
              <a:gd name="connsiteY39" fmla="*/ 490616 h 955271"/>
              <a:gd name="connsiteX40" fmla="*/ 2151143 w 5741575"/>
              <a:gd name="connsiteY40" fmla="*/ 478332 h 955271"/>
              <a:gd name="connsiteX41" fmla="*/ 2378710 w 5741575"/>
              <a:gd name="connsiteY41" fmla="*/ 477570 h 955271"/>
              <a:gd name="connsiteX42" fmla="*/ 2496256 w 5741575"/>
              <a:gd name="connsiteY42" fmla="*/ 452396 h 955271"/>
              <a:gd name="connsiteX43" fmla="*/ 2535387 w 5741575"/>
              <a:gd name="connsiteY43" fmla="*/ 436645 h 955271"/>
              <a:gd name="connsiteX44" fmla="*/ 2601109 w 5741575"/>
              <a:gd name="connsiteY44" fmla="*/ 410678 h 955271"/>
              <a:gd name="connsiteX45" fmla="*/ 2643855 w 5741575"/>
              <a:gd name="connsiteY45" fmla="*/ 374482 h 955271"/>
              <a:gd name="connsiteX46" fmla="*/ 2657726 w 5741575"/>
              <a:gd name="connsiteY46" fmla="*/ 365841 h 955271"/>
              <a:gd name="connsiteX47" fmla="*/ 2687125 w 5741575"/>
              <a:gd name="connsiteY47" fmla="*/ 366820 h 955271"/>
              <a:gd name="connsiteX48" fmla="*/ 2697479 w 5741575"/>
              <a:gd name="connsiteY48" fmla="*/ 361430 h 955271"/>
              <a:gd name="connsiteX49" fmla="*/ 2701547 w 5741575"/>
              <a:gd name="connsiteY49" fmla="*/ 361545 h 955271"/>
              <a:gd name="connsiteX50" fmla="*/ 2711054 w 5741575"/>
              <a:gd name="connsiteY50" fmla="*/ 360597 h 955271"/>
              <a:gd name="connsiteX51" fmla="*/ 2710438 w 5741575"/>
              <a:gd name="connsiteY51" fmla="*/ 366958 h 955271"/>
              <a:gd name="connsiteX52" fmla="*/ 2722936 w 5741575"/>
              <a:gd name="connsiteY52" fmla="*/ 377633 h 955271"/>
              <a:gd name="connsiteX53" fmla="*/ 2777227 w 5741575"/>
              <a:gd name="connsiteY53" fmla="*/ 368972 h 955271"/>
              <a:gd name="connsiteX54" fmla="*/ 2779510 w 5741575"/>
              <a:gd name="connsiteY54" fmla="*/ 361652 h 955271"/>
              <a:gd name="connsiteX55" fmla="*/ 2786278 w 5741575"/>
              <a:gd name="connsiteY55" fmla="*/ 359869 h 955271"/>
              <a:gd name="connsiteX56" fmla="*/ 2792101 w 5741575"/>
              <a:gd name="connsiteY56" fmla="*/ 365927 h 955271"/>
              <a:gd name="connsiteX57" fmla="*/ 2885545 w 5741575"/>
              <a:gd name="connsiteY57" fmla="*/ 372818 h 955271"/>
              <a:gd name="connsiteX58" fmla="*/ 3009558 w 5741575"/>
              <a:gd name="connsiteY58" fmla="*/ 370573 h 955271"/>
              <a:gd name="connsiteX59" fmla="*/ 3095010 w 5741575"/>
              <a:gd name="connsiteY59" fmla="*/ 332454 h 955271"/>
              <a:gd name="connsiteX60" fmla="*/ 3103742 w 5741575"/>
              <a:gd name="connsiteY60" fmla="*/ 337974 h 955271"/>
              <a:gd name="connsiteX61" fmla="*/ 3165093 w 5741575"/>
              <a:gd name="connsiteY61" fmla="*/ 329459 h 955271"/>
              <a:gd name="connsiteX62" fmla="*/ 3373785 w 5741575"/>
              <a:gd name="connsiteY62" fmla="*/ 255680 h 955271"/>
              <a:gd name="connsiteX63" fmla="*/ 3493851 w 5741575"/>
              <a:gd name="connsiteY63" fmla="*/ 240255 h 955271"/>
              <a:gd name="connsiteX64" fmla="*/ 3537470 w 5741575"/>
              <a:gd name="connsiteY64" fmla="*/ 241867 h 955271"/>
              <a:gd name="connsiteX65" fmla="*/ 3610489 w 5741575"/>
              <a:gd name="connsiteY65" fmla="*/ 244128 h 955271"/>
              <a:gd name="connsiteX66" fmla="*/ 3667539 w 5741575"/>
              <a:gd name="connsiteY66" fmla="*/ 263271 h 955271"/>
              <a:gd name="connsiteX67" fmla="*/ 3727614 w 5741575"/>
              <a:gd name="connsiteY67" fmla="*/ 258245 h 955271"/>
              <a:gd name="connsiteX68" fmla="*/ 3738369 w 5741575"/>
              <a:gd name="connsiteY68" fmla="*/ 234506 h 955271"/>
              <a:gd name="connsiteX69" fmla="*/ 3803670 w 5741575"/>
              <a:gd name="connsiteY69" fmla="*/ 236457 h 955271"/>
              <a:gd name="connsiteX70" fmla="*/ 3903080 w 5741575"/>
              <a:gd name="connsiteY70" fmla="*/ 241890 h 955271"/>
              <a:gd name="connsiteX71" fmla="*/ 4114838 w 5741575"/>
              <a:gd name="connsiteY71" fmla="*/ 238165 h 955271"/>
              <a:gd name="connsiteX72" fmla="*/ 4271023 w 5741575"/>
              <a:gd name="connsiteY72" fmla="*/ 241959 h 955271"/>
              <a:gd name="connsiteX73" fmla="*/ 4367397 w 5741575"/>
              <a:gd name="connsiteY73" fmla="*/ 271442 h 955271"/>
              <a:gd name="connsiteX74" fmla="*/ 4495366 w 5741575"/>
              <a:gd name="connsiteY74" fmla="*/ 271618 h 955271"/>
              <a:gd name="connsiteX75" fmla="*/ 4517347 w 5741575"/>
              <a:gd name="connsiteY75" fmla="*/ 275639 h 955271"/>
              <a:gd name="connsiteX76" fmla="*/ 4546116 w 5741575"/>
              <a:gd name="connsiteY76" fmla="*/ 268568 h 955271"/>
              <a:gd name="connsiteX77" fmla="*/ 4661259 w 5741575"/>
              <a:gd name="connsiteY77" fmla="*/ 238966 h 955271"/>
              <a:gd name="connsiteX78" fmla="*/ 4750403 w 5741575"/>
              <a:gd name="connsiteY78" fmla="*/ 204364 h 955271"/>
              <a:gd name="connsiteX79" fmla="*/ 4867614 w 5741575"/>
              <a:gd name="connsiteY79" fmla="*/ 208668 h 955271"/>
              <a:gd name="connsiteX80" fmla="*/ 4937036 w 5741575"/>
              <a:gd name="connsiteY80" fmla="*/ 195446 h 955271"/>
              <a:gd name="connsiteX81" fmla="*/ 5047626 w 5741575"/>
              <a:gd name="connsiteY81" fmla="*/ 149604 h 955271"/>
              <a:gd name="connsiteX82" fmla="*/ 5200247 w 5741575"/>
              <a:gd name="connsiteY82" fmla="*/ 142695 h 955271"/>
              <a:gd name="connsiteX83" fmla="*/ 5235691 w 5741575"/>
              <a:gd name="connsiteY83" fmla="*/ 173330 h 955271"/>
              <a:gd name="connsiteX84" fmla="*/ 5280133 w 5741575"/>
              <a:gd name="connsiteY84" fmla="*/ 189342 h 955271"/>
              <a:gd name="connsiteX85" fmla="*/ 5291963 w 5741575"/>
              <a:gd name="connsiteY85" fmla="*/ 139446 h 955271"/>
              <a:gd name="connsiteX86" fmla="*/ 5418472 w 5741575"/>
              <a:gd name="connsiteY86" fmla="*/ 89163 h 955271"/>
              <a:gd name="connsiteX87" fmla="*/ 5482354 w 5741575"/>
              <a:gd name="connsiteY87" fmla="*/ 69470 h 955271"/>
              <a:gd name="connsiteX88" fmla="*/ 5583280 w 5741575"/>
              <a:gd name="connsiteY88" fmla="*/ 49787 h 955271"/>
              <a:gd name="connsiteX89" fmla="*/ 5613766 w 5741575"/>
              <a:gd name="connsiteY89" fmla="*/ 41855 h 955271"/>
              <a:gd name="connsiteX90" fmla="*/ 5684952 w 5741575"/>
              <a:gd name="connsiteY90" fmla="*/ 26088 h 955271"/>
              <a:gd name="connsiteX91" fmla="*/ 5741575 w 5741575"/>
              <a:gd name="connsiteY91" fmla="*/ 0 h 955271"/>
              <a:gd name="connsiteX0" fmla="*/ 5741575 w 5741575"/>
              <a:gd name="connsiteY0" fmla="*/ 0 h 955271"/>
              <a:gd name="connsiteX1" fmla="*/ 5741575 w 5741575"/>
              <a:gd name="connsiteY1" fmla="*/ 955271 h 955271"/>
              <a:gd name="connsiteX2" fmla="*/ 0 w 5741575"/>
              <a:gd name="connsiteY2" fmla="*/ 955271 h 955271"/>
              <a:gd name="connsiteX3" fmla="*/ 8558 w 5741575"/>
              <a:gd name="connsiteY3" fmla="*/ 953971 h 955271"/>
              <a:gd name="connsiteX4" fmla="*/ 16894 w 5741575"/>
              <a:gd name="connsiteY4" fmla="*/ 953847 h 955271"/>
              <a:gd name="connsiteX5" fmla="*/ 28156 w 5741575"/>
              <a:gd name="connsiteY5" fmla="*/ 951374 h 955271"/>
              <a:gd name="connsiteX6" fmla="*/ 28293 w 5741575"/>
              <a:gd name="connsiteY6" fmla="*/ 950971 h 955271"/>
              <a:gd name="connsiteX7" fmla="*/ 39115 w 5741575"/>
              <a:gd name="connsiteY7" fmla="*/ 949326 h 955271"/>
              <a:gd name="connsiteX8" fmla="*/ 93851 w 5741575"/>
              <a:gd name="connsiteY8" fmla="*/ 945611 h 955271"/>
              <a:gd name="connsiteX9" fmla="*/ 148657 w 5741575"/>
              <a:gd name="connsiteY9" fmla="*/ 898134 h 955271"/>
              <a:gd name="connsiteX10" fmla="*/ 174554 w 5741575"/>
              <a:gd name="connsiteY10" fmla="*/ 886351 h 955271"/>
              <a:gd name="connsiteX11" fmla="*/ 187633 w 5741575"/>
              <a:gd name="connsiteY11" fmla="*/ 878226 h 955271"/>
              <a:gd name="connsiteX12" fmla="*/ 187961 w 5741575"/>
              <a:gd name="connsiteY12" fmla="*/ 876538 h 955271"/>
              <a:gd name="connsiteX13" fmla="*/ 240501 w 5741575"/>
              <a:gd name="connsiteY13" fmla="*/ 873150 h 955271"/>
              <a:gd name="connsiteX14" fmla="*/ 246345 w 5741575"/>
              <a:gd name="connsiteY14" fmla="*/ 869942 h 955271"/>
              <a:gd name="connsiteX15" fmla="*/ 282041 w 5741575"/>
              <a:gd name="connsiteY15" fmla="*/ 871263 h 955271"/>
              <a:gd name="connsiteX16" fmla="*/ 299711 w 5741575"/>
              <a:gd name="connsiteY16" fmla="*/ 870064 h 955271"/>
              <a:gd name="connsiteX17" fmla="*/ 306299 w 5741575"/>
              <a:gd name="connsiteY17" fmla="*/ 873609 h 955271"/>
              <a:gd name="connsiteX18" fmla="*/ 331571 w 5741575"/>
              <a:gd name="connsiteY18" fmla="*/ 869866 h 955271"/>
              <a:gd name="connsiteX19" fmla="*/ 333872 w 5741575"/>
              <a:gd name="connsiteY19" fmla="*/ 867971 h 955271"/>
              <a:gd name="connsiteX20" fmla="*/ 477637 w 5741575"/>
              <a:gd name="connsiteY20" fmla="*/ 870334 h 955271"/>
              <a:gd name="connsiteX21" fmla="*/ 570239 w 5741575"/>
              <a:gd name="connsiteY21" fmla="*/ 829596 h 955271"/>
              <a:gd name="connsiteX22" fmla="*/ 787156 w 5741575"/>
              <a:gd name="connsiteY22" fmla="*/ 838447 h 955271"/>
              <a:gd name="connsiteX23" fmla="*/ 948872 w 5741575"/>
              <a:gd name="connsiteY23" fmla="*/ 772201 h 955271"/>
              <a:gd name="connsiteX24" fmla="*/ 1127089 w 5741575"/>
              <a:gd name="connsiteY24" fmla="*/ 746926 h 955271"/>
              <a:gd name="connsiteX25" fmla="*/ 1220426 w 5741575"/>
              <a:gd name="connsiteY25" fmla="*/ 721810 h 955271"/>
              <a:gd name="connsiteX26" fmla="*/ 1306771 w 5741575"/>
              <a:gd name="connsiteY26" fmla="*/ 717936 h 955271"/>
              <a:gd name="connsiteX27" fmla="*/ 1374314 w 5741575"/>
              <a:gd name="connsiteY27" fmla="*/ 688815 h 955271"/>
              <a:gd name="connsiteX28" fmla="*/ 1378034 w 5741575"/>
              <a:gd name="connsiteY28" fmla="*/ 685842 h 955271"/>
              <a:gd name="connsiteX29" fmla="*/ 1395604 w 5741575"/>
              <a:gd name="connsiteY29" fmla="*/ 680460 h 955271"/>
              <a:gd name="connsiteX30" fmla="*/ 1397206 w 5741575"/>
              <a:gd name="connsiteY30" fmla="*/ 670793 h 955271"/>
              <a:gd name="connsiteX31" fmla="*/ 1421250 w 5741575"/>
              <a:gd name="connsiteY31" fmla="*/ 656855 h 955271"/>
              <a:gd name="connsiteX32" fmla="*/ 1454524 w 5741575"/>
              <a:gd name="connsiteY32" fmla="*/ 649224 h 955271"/>
              <a:gd name="connsiteX33" fmla="*/ 1616217 w 5741575"/>
              <a:gd name="connsiteY33" fmla="*/ 622107 h 955271"/>
              <a:gd name="connsiteX34" fmla="*/ 1710928 w 5741575"/>
              <a:gd name="connsiteY34" fmla="*/ 600666 h 955271"/>
              <a:gd name="connsiteX35" fmla="*/ 1743718 w 5741575"/>
              <a:gd name="connsiteY35" fmla="*/ 584327 h 955271"/>
              <a:gd name="connsiteX36" fmla="*/ 1873778 w 5741575"/>
              <a:gd name="connsiteY36" fmla="*/ 530130 h 955271"/>
              <a:gd name="connsiteX37" fmla="*/ 1988411 w 5741575"/>
              <a:gd name="connsiteY37" fmla="*/ 491599 h 955271"/>
              <a:gd name="connsiteX38" fmla="*/ 2085507 w 5741575"/>
              <a:gd name="connsiteY38" fmla="*/ 498527 h 955271"/>
              <a:gd name="connsiteX39" fmla="*/ 2090767 w 5741575"/>
              <a:gd name="connsiteY39" fmla="*/ 490616 h 955271"/>
              <a:gd name="connsiteX40" fmla="*/ 2151143 w 5741575"/>
              <a:gd name="connsiteY40" fmla="*/ 478332 h 955271"/>
              <a:gd name="connsiteX41" fmla="*/ 2378710 w 5741575"/>
              <a:gd name="connsiteY41" fmla="*/ 477570 h 955271"/>
              <a:gd name="connsiteX42" fmla="*/ 2496256 w 5741575"/>
              <a:gd name="connsiteY42" fmla="*/ 452396 h 955271"/>
              <a:gd name="connsiteX43" fmla="*/ 2535387 w 5741575"/>
              <a:gd name="connsiteY43" fmla="*/ 436645 h 955271"/>
              <a:gd name="connsiteX44" fmla="*/ 2601109 w 5741575"/>
              <a:gd name="connsiteY44" fmla="*/ 410678 h 955271"/>
              <a:gd name="connsiteX45" fmla="*/ 2643855 w 5741575"/>
              <a:gd name="connsiteY45" fmla="*/ 374482 h 955271"/>
              <a:gd name="connsiteX46" fmla="*/ 2657726 w 5741575"/>
              <a:gd name="connsiteY46" fmla="*/ 365841 h 955271"/>
              <a:gd name="connsiteX47" fmla="*/ 2687125 w 5741575"/>
              <a:gd name="connsiteY47" fmla="*/ 366820 h 955271"/>
              <a:gd name="connsiteX48" fmla="*/ 2697479 w 5741575"/>
              <a:gd name="connsiteY48" fmla="*/ 361430 h 955271"/>
              <a:gd name="connsiteX49" fmla="*/ 2701547 w 5741575"/>
              <a:gd name="connsiteY49" fmla="*/ 361545 h 955271"/>
              <a:gd name="connsiteX50" fmla="*/ 2711054 w 5741575"/>
              <a:gd name="connsiteY50" fmla="*/ 360597 h 955271"/>
              <a:gd name="connsiteX51" fmla="*/ 2710438 w 5741575"/>
              <a:gd name="connsiteY51" fmla="*/ 366958 h 955271"/>
              <a:gd name="connsiteX52" fmla="*/ 2722936 w 5741575"/>
              <a:gd name="connsiteY52" fmla="*/ 377633 h 955271"/>
              <a:gd name="connsiteX53" fmla="*/ 2777227 w 5741575"/>
              <a:gd name="connsiteY53" fmla="*/ 368972 h 955271"/>
              <a:gd name="connsiteX54" fmla="*/ 2779510 w 5741575"/>
              <a:gd name="connsiteY54" fmla="*/ 361652 h 955271"/>
              <a:gd name="connsiteX55" fmla="*/ 2786278 w 5741575"/>
              <a:gd name="connsiteY55" fmla="*/ 359869 h 955271"/>
              <a:gd name="connsiteX56" fmla="*/ 2792101 w 5741575"/>
              <a:gd name="connsiteY56" fmla="*/ 365927 h 955271"/>
              <a:gd name="connsiteX57" fmla="*/ 2885545 w 5741575"/>
              <a:gd name="connsiteY57" fmla="*/ 372818 h 955271"/>
              <a:gd name="connsiteX58" fmla="*/ 3009558 w 5741575"/>
              <a:gd name="connsiteY58" fmla="*/ 370573 h 955271"/>
              <a:gd name="connsiteX59" fmla="*/ 3095010 w 5741575"/>
              <a:gd name="connsiteY59" fmla="*/ 332454 h 955271"/>
              <a:gd name="connsiteX60" fmla="*/ 3103742 w 5741575"/>
              <a:gd name="connsiteY60" fmla="*/ 337974 h 955271"/>
              <a:gd name="connsiteX61" fmla="*/ 3165093 w 5741575"/>
              <a:gd name="connsiteY61" fmla="*/ 329459 h 955271"/>
              <a:gd name="connsiteX62" fmla="*/ 3373785 w 5741575"/>
              <a:gd name="connsiteY62" fmla="*/ 255680 h 955271"/>
              <a:gd name="connsiteX63" fmla="*/ 3493851 w 5741575"/>
              <a:gd name="connsiteY63" fmla="*/ 240255 h 955271"/>
              <a:gd name="connsiteX64" fmla="*/ 3537470 w 5741575"/>
              <a:gd name="connsiteY64" fmla="*/ 241867 h 955271"/>
              <a:gd name="connsiteX65" fmla="*/ 3610489 w 5741575"/>
              <a:gd name="connsiteY65" fmla="*/ 244128 h 955271"/>
              <a:gd name="connsiteX66" fmla="*/ 3667539 w 5741575"/>
              <a:gd name="connsiteY66" fmla="*/ 263271 h 955271"/>
              <a:gd name="connsiteX67" fmla="*/ 3727614 w 5741575"/>
              <a:gd name="connsiteY67" fmla="*/ 258245 h 955271"/>
              <a:gd name="connsiteX68" fmla="*/ 3738369 w 5741575"/>
              <a:gd name="connsiteY68" fmla="*/ 234506 h 955271"/>
              <a:gd name="connsiteX69" fmla="*/ 3803670 w 5741575"/>
              <a:gd name="connsiteY69" fmla="*/ 236457 h 955271"/>
              <a:gd name="connsiteX70" fmla="*/ 3903080 w 5741575"/>
              <a:gd name="connsiteY70" fmla="*/ 241890 h 955271"/>
              <a:gd name="connsiteX71" fmla="*/ 4114838 w 5741575"/>
              <a:gd name="connsiteY71" fmla="*/ 238165 h 955271"/>
              <a:gd name="connsiteX72" fmla="*/ 4271023 w 5741575"/>
              <a:gd name="connsiteY72" fmla="*/ 241959 h 955271"/>
              <a:gd name="connsiteX73" fmla="*/ 4367397 w 5741575"/>
              <a:gd name="connsiteY73" fmla="*/ 271442 h 955271"/>
              <a:gd name="connsiteX74" fmla="*/ 4495366 w 5741575"/>
              <a:gd name="connsiteY74" fmla="*/ 271618 h 955271"/>
              <a:gd name="connsiteX75" fmla="*/ 4517347 w 5741575"/>
              <a:gd name="connsiteY75" fmla="*/ 275639 h 955271"/>
              <a:gd name="connsiteX76" fmla="*/ 4546116 w 5741575"/>
              <a:gd name="connsiteY76" fmla="*/ 268568 h 955271"/>
              <a:gd name="connsiteX77" fmla="*/ 4661259 w 5741575"/>
              <a:gd name="connsiteY77" fmla="*/ 238966 h 955271"/>
              <a:gd name="connsiteX78" fmla="*/ 4750403 w 5741575"/>
              <a:gd name="connsiteY78" fmla="*/ 204364 h 955271"/>
              <a:gd name="connsiteX79" fmla="*/ 4867614 w 5741575"/>
              <a:gd name="connsiteY79" fmla="*/ 208668 h 955271"/>
              <a:gd name="connsiteX80" fmla="*/ 4937036 w 5741575"/>
              <a:gd name="connsiteY80" fmla="*/ 195446 h 955271"/>
              <a:gd name="connsiteX81" fmla="*/ 5047626 w 5741575"/>
              <a:gd name="connsiteY81" fmla="*/ 149604 h 955271"/>
              <a:gd name="connsiteX82" fmla="*/ 5200247 w 5741575"/>
              <a:gd name="connsiteY82" fmla="*/ 142695 h 955271"/>
              <a:gd name="connsiteX83" fmla="*/ 5235691 w 5741575"/>
              <a:gd name="connsiteY83" fmla="*/ 173330 h 955271"/>
              <a:gd name="connsiteX84" fmla="*/ 5280133 w 5741575"/>
              <a:gd name="connsiteY84" fmla="*/ 189342 h 955271"/>
              <a:gd name="connsiteX85" fmla="*/ 5291963 w 5741575"/>
              <a:gd name="connsiteY85" fmla="*/ 139446 h 955271"/>
              <a:gd name="connsiteX86" fmla="*/ 5418472 w 5741575"/>
              <a:gd name="connsiteY86" fmla="*/ 89163 h 955271"/>
              <a:gd name="connsiteX87" fmla="*/ 5482354 w 5741575"/>
              <a:gd name="connsiteY87" fmla="*/ 69470 h 955271"/>
              <a:gd name="connsiteX88" fmla="*/ 5583280 w 5741575"/>
              <a:gd name="connsiteY88" fmla="*/ 49787 h 955271"/>
              <a:gd name="connsiteX89" fmla="*/ 5613766 w 5741575"/>
              <a:gd name="connsiteY89" fmla="*/ 41855 h 955271"/>
              <a:gd name="connsiteX90" fmla="*/ 5684952 w 5741575"/>
              <a:gd name="connsiteY90" fmla="*/ 26088 h 955271"/>
              <a:gd name="connsiteX91" fmla="*/ 5741575 w 5741575"/>
              <a:gd name="connsiteY91" fmla="*/ 0 h 955271"/>
              <a:gd name="connsiteX0" fmla="*/ 5741575 w 5741575"/>
              <a:gd name="connsiteY0" fmla="*/ 0 h 955271"/>
              <a:gd name="connsiteX1" fmla="*/ 5741575 w 5741575"/>
              <a:gd name="connsiteY1" fmla="*/ 955271 h 955271"/>
              <a:gd name="connsiteX2" fmla="*/ 0 w 5741575"/>
              <a:gd name="connsiteY2" fmla="*/ 955271 h 955271"/>
              <a:gd name="connsiteX3" fmla="*/ 8558 w 5741575"/>
              <a:gd name="connsiteY3" fmla="*/ 953971 h 955271"/>
              <a:gd name="connsiteX4" fmla="*/ 16894 w 5741575"/>
              <a:gd name="connsiteY4" fmla="*/ 953847 h 955271"/>
              <a:gd name="connsiteX5" fmla="*/ 28156 w 5741575"/>
              <a:gd name="connsiteY5" fmla="*/ 951374 h 955271"/>
              <a:gd name="connsiteX6" fmla="*/ 28293 w 5741575"/>
              <a:gd name="connsiteY6" fmla="*/ 950971 h 955271"/>
              <a:gd name="connsiteX7" fmla="*/ 39115 w 5741575"/>
              <a:gd name="connsiteY7" fmla="*/ 949326 h 955271"/>
              <a:gd name="connsiteX8" fmla="*/ 93851 w 5741575"/>
              <a:gd name="connsiteY8" fmla="*/ 945611 h 955271"/>
              <a:gd name="connsiteX9" fmla="*/ 148657 w 5741575"/>
              <a:gd name="connsiteY9" fmla="*/ 898134 h 955271"/>
              <a:gd name="connsiteX10" fmla="*/ 174554 w 5741575"/>
              <a:gd name="connsiteY10" fmla="*/ 886351 h 955271"/>
              <a:gd name="connsiteX11" fmla="*/ 187633 w 5741575"/>
              <a:gd name="connsiteY11" fmla="*/ 878226 h 955271"/>
              <a:gd name="connsiteX12" fmla="*/ 187961 w 5741575"/>
              <a:gd name="connsiteY12" fmla="*/ 876538 h 955271"/>
              <a:gd name="connsiteX13" fmla="*/ 240501 w 5741575"/>
              <a:gd name="connsiteY13" fmla="*/ 873150 h 955271"/>
              <a:gd name="connsiteX14" fmla="*/ 246345 w 5741575"/>
              <a:gd name="connsiteY14" fmla="*/ 869942 h 955271"/>
              <a:gd name="connsiteX15" fmla="*/ 282041 w 5741575"/>
              <a:gd name="connsiteY15" fmla="*/ 871263 h 955271"/>
              <a:gd name="connsiteX16" fmla="*/ 299711 w 5741575"/>
              <a:gd name="connsiteY16" fmla="*/ 870064 h 955271"/>
              <a:gd name="connsiteX17" fmla="*/ 306299 w 5741575"/>
              <a:gd name="connsiteY17" fmla="*/ 873609 h 955271"/>
              <a:gd name="connsiteX18" fmla="*/ 331571 w 5741575"/>
              <a:gd name="connsiteY18" fmla="*/ 869866 h 955271"/>
              <a:gd name="connsiteX19" fmla="*/ 384157 w 5741575"/>
              <a:gd name="connsiteY19" fmla="*/ 867971 h 955271"/>
              <a:gd name="connsiteX20" fmla="*/ 477637 w 5741575"/>
              <a:gd name="connsiteY20" fmla="*/ 870334 h 955271"/>
              <a:gd name="connsiteX21" fmla="*/ 570239 w 5741575"/>
              <a:gd name="connsiteY21" fmla="*/ 829596 h 955271"/>
              <a:gd name="connsiteX22" fmla="*/ 787156 w 5741575"/>
              <a:gd name="connsiteY22" fmla="*/ 838447 h 955271"/>
              <a:gd name="connsiteX23" fmla="*/ 948872 w 5741575"/>
              <a:gd name="connsiteY23" fmla="*/ 772201 h 955271"/>
              <a:gd name="connsiteX24" fmla="*/ 1127089 w 5741575"/>
              <a:gd name="connsiteY24" fmla="*/ 746926 h 955271"/>
              <a:gd name="connsiteX25" fmla="*/ 1220426 w 5741575"/>
              <a:gd name="connsiteY25" fmla="*/ 721810 h 955271"/>
              <a:gd name="connsiteX26" fmla="*/ 1306771 w 5741575"/>
              <a:gd name="connsiteY26" fmla="*/ 717936 h 955271"/>
              <a:gd name="connsiteX27" fmla="*/ 1374314 w 5741575"/>
              <a:gd name="connsiteY27" fmla="*/ 688815 h 955271"/>
              <a:gd name="connsiteX28" fmla="*/ 1378034 w 5741575"/>
              <a:gd name="connsiteY28" fmla="*/ 685842 h 955271"/>
              <a:gd name="connsiteX29" fmla="*/ 1395604 w 5741575"/>
              <a:gd name="connsiteY29" fmla="*/ 680460 h 955271"/>
              <a:gd name="connsiteX30" fmla="*/ 1397206 w 5741575"/>
              <a:gd name="connsiteY30" fmla="*/ 670793 h 955271"/>
              <a:gd name="connsiteX31" fmla="*/ 1421250 w 5741575"/>
              <a:gd name="connsiteY31" fmla="*/ 656855 h 955271"/>
              <a:gd name="connsiteX32" fmla="*/ 1454524 w 5741575"/>
              <a:gd name="connsiteY32" fmla="*/ 649224 h 955271"/>
              <a:gd name="connsiteX33" fmla="*/ 1616217 w 5741575"/>
              <a:gd name="connsiteY33" fmla="*/ 622107 h 955271"/>
              <a:gd name="connsiteX34" fmla="*/ 1710928 w 5741575"/>
              <a:gd name="connsiteY34" fmla="*/ 600666 h 955271"/>
              <a:gd name="connsiteX35" fmla="*/ 1743718 w 5741575"/>
              <a:gd name="connsiteY35" fmla="*/ 584327 h 955271"/>
              <a:gd name="connsiteX36" fmla="*/ 1873778 w 5741575"/>
              <a:gd name="connsiteY36" fmla="*/ 530130 h 955271"/>
              <a:gd name="connsiteX37" fmla="*/ 1988411 w 5741575"/>
              <a:gd name="connsiteY37" fmla="*/ 491599 h 955271"/>
              <a:gd name="connsiteX38" fmla="*/ 2085507 w 5741575"/>
              <a:gd name="connsiteY38" fmla="*/ 498527 h 955271"/>
              <a:gd name="connsiteX39" fmla="*/ 2090767 w 5741575"/>
              <a:gd name="connsiteY39" fmla="*/ 490616 h 955271"/>
              <a:gd name="connsiteX40" fmla="*/ 2151143 w 5741575"/>
              <a:gd name="connsiteY40" fmla="*/ 478332 h 955271"/>
              <a:gd name="connsiteX41" fmla="*/ 2378710 w 5741575"/>
              <a:gd name="connsiteY41" fmla="*/ 477570 h 955271"/>
              <a:gd name="connsiteX42" fmla="*/ 2496256 w 5741575"/>
              <a:gd name="connsiteY42" fmla="*/ 452396 h 955271"/>
              <a:gd name="connsiteX43" fmla="*/ 2535387 w 5741575"/>
              <a:gd name="connsiteY43" fmla="*/ 436645 h 955271"/>
              <a:gd name="connsiteX44" fmla="*/ 2601109 w 5741575"/>
              <a:gd name="connsiteY44" fmla="*/ 410678 h 955271"/>
              <a:gd name="connsiteX45" fmla="*/ 2643855 w 5741575"/>
              <a:gd name="connsiteY45" fmla="*/ 374482 h 955271"/>
              <a:gd name="connsiteX46" fmla="*/ 2657726 w 5741575"/>
              <a:gd name="connsiteY46" fmla="*/ 365841 h 955271"/>
              <a:gd name="connsiteX47" fmla="*/ 2687125 w 5741575"/>
              <a:gd name="connsiteY47" fmla="*/ 366820 h 955271"/>
              <a:gd name="connsiteX48" fmla="*/ 2697479 w 5741575"/>
              <a:gd name="connsiteY48" fmla="*/ 361430 h 955271"/>
              <a:gd name="connsiteX49" fmla="*/ 2701547 w 5741575"/>
              <a:gd name="connsiteY49" fmla="*/ 361545 h 955271"/>
              <a:gd name="connsiteX50" fmla="*/ 2711054 w 5741575"/>
              <a:gd name="connsiteY50" fmla="*/ 360597 h 955271"/>
              <a:gd name="connsiteX51" fmla="*/ 2710438 w 5741575"/>
              <a:gd name="connsiteY51" fmla="*/ 366958 h 955271"/>
              <a:gd name="connsiteX52" fmla="*/ 2722936 w 5741575"/>
              <a:gd name="connsiteY52" fmla="*/ 377633 h 955271"/>
              <a:gd name="connsiteX53" fmla="*/ 2777227 w 5741575"/>
              <a:gd name="connsiteY53" fmla="*/ 368972 h 955271"/>
              <a:gd name="connsiteX54" fmla="*/ 2779510 w 5741575"/>
              <a:gd name="connsiteY54" fmla="*/ 361652 h 955271"/>
              <a:gd name="connsiteX55" fmla="*/ 2786278 w 5741575"/>
              <a:gd name="connsiteY55" fmla="*/ 359869 h 955271"/>
              <a:gd name="connsiteX56" fmla="*/ 2792101 w 5741575"/>
              <a:gd name="connsiteY56" fmla="*/ 365927 h 955271"/>
              <a:gd name="connsiteX57" fmla="*/ 2885545 w 5741575"/>
              <a:gd name="connsiteY57" fmla="*/ 372818 h 955271"/>
              <a:gd name="connsiteX58" fmla="*/ 3009558 w 5741575"/>
              <a:gd name="connsiteY58" fmla="*/ 370573 h 955271"/>
              <a:gd name="connsiteX59" fmla="*/ 3095010 w 5741575"/>
              <a:gd name="connsiteY59" fmla="*/ 332454 h 955271"/>
              <a:gd name="connsiteX60" fmla="*/ 3103742 w 5741575"/>
              <a:gd name="connsiteY60" fmla="*/ 337974 h 955271"/>
              <a:gd name="connsiteX61" fmla="*/ 3165093 w 5741575"/>
              <a:gd name="connsiteY61" fmla="*/ 329459 h 955271"/>
              <a:gd name="connsiteX62" fmla="*/ 3373785 w 5741575"/>
              <a:gd name="connsiteY62" fmla="*/ 255680 h 955271"/>
              <a:gd name="connsiteX63" fmla="*/ 3493851 w 5741575"/>
              <a:gd name="connsiteY63" fmla="*/ 240255 h 955271"/>
              <a:gd name="connsiteX64" fmla="*/ 3537470 w 5741575"/>
              <a:gd name="connsiteY64" fmla="*/ 241867 h 955271"/>
              <a:gd name="connsiteX65" fmla="*/ 3610489 w 5741575"/>
              <a:gd name="connsiteY65" fmla="*/ 244128 h 955271"/>
              <a:gd name="connsiteX66" fmla="*/ 3667539 w 5741575"/>
              <a:gd name="connsiteY66" fmla="*/ 263271 h 955271"/>
              <a:gd name="connsiteX67" fmla="*/ 3727614 w 5741575"/>
              <a:gd name="connsiteY67" fmla="*/ 258245 h 955271"/>
              <a:gd name="connsiteX68" fmla="*/ 3738369 w 5741575"/>
              <a:gd name="connsiteY68" fmla="*/ 234506 h 955271"/>
              <a:gd name="connsiteX69" fmla="*/ 3803670 w 5741575"/>
              <a:gd name="connsiteY69" fmla="*/ 236457 h 955271"/>
              <a:gd name="connsiteX70" fmla="*/ 3903080 w 5741575"/>
              <a:gd name="connsiteY70" fmla="*/ 241890 h 955271"/>
              <a:gd name="connsiteX71" fmla="*/ 4114838 w 5741575"/>
              <a:gd name="connsiteY71" fmla="*/ 238165 h 955271"/>
              <a:gd name="connsiteX72" fmla="*/ 4271023 w 5741575"/>
              <a:gd name="connsiteY72" fmla="*/ 241959 h 955271"/>
              <a:gd name="connsiteX73" fmla="*/ 4367397 w 5741575"/>
              <a:gd name="connsiteY73" fmla="*/ 271442 h 955271"/>
              <a:gd name="connsiteX74" fmla="*/ 4495366 w 5741575"/>
              <a:gd name="connsiteY74" fmla="*/ 271618 h 955271"/>
              <a:gd name="connsiteX75" fmla="*/ 4517347 w 5741575"/>
              <a:gd name="connsiteY75" fmla="*/ 275639 h 955271"/>
              <a:gd name="connsiteX76" fmla="*/ 4546116 w 5741575"/>
              <a:gd name="connsiteY76" fmla="*/ 268568 h 955271"/>
              <a:gd name="connsiteX77" fmla="*/ 4661259 w 5741575"/>
              <a:gd name="connsiteY77" fmla="*/ 238966 h 955271"/>
              <a:gd name="connsiteX78" fmla="*/ 4750403 w 5741575"/>
              <a:gd name="connsiteY78" fmla="*/ 204364 h 955271"/>
              <a:gd name="connsiteX79" fmla="*/ 4867614 w 5741575"/>
              <a:gd name="connsiteY79" fmla="*/ 208668 h 955271"/>
              <a:gd name="connsiteX80" fmla="*/ 4937036 w 5741575"/>
              <a:gd name="connsiteY80" fmla="*/ 195446 h 955271"/>
              <a:gd name="connsiteX81" fmla="*/ 5047626 w 5741575"/>
              <a:gd name="connsiteY81" fmla="*/ 149604 h 955271"/>
              <a:gd name="connsiteX82" fmla="*/ 5200247 w 5741575"/>
              <a:gd name="connsiteY82" fmla="*/ 142695 h 955271"/>
              <a:gd name="connsiteX83" fmla="*/ 5235691 w 5741575"/>
              <a:gd name="connsiteY83" fmla="*/ 173330 h 955271"/>
              <a:gd name="connsiteX84" fmla="*/ 5280133 w 5741575"/>
              <a:gd name="connsiteY84" fmla="*/ 189342 h 955271"/>
              <a:gd name="connsiteX85" fmla="*/ 5291963 w 5741575"/>
              <a:gd name="connsiteY85" fmla="*/ 139446 h 955271"/>
              <a:gd name="connsiteX86" fmla="*/ 5418472 w 5741575"/>
              <a:gd name="connsiteY86" fmla="*/ 89163 h 955271"/>
              <a:gd name="connsiteX87" fmla="*/ 5482354 w 5741575"/>
              <a:gd name="connsiteY87" fmla="*/ 69470 h 955271"/>
              <a:gd name="connsiteX88" fmla="*/ 5583280 w 5741575"/>
              <a:gd name="connsiteY88" fmla="*/ 49787 h 955271"/>
              <a:gd name="connsiteX89" fmla="*/ 5613766 w 5741575"/>
              <a:gd name="connsiteY89" fmla="*/ 41855 h 955271"/>
              <a:gd name="connsiteX90" fmla="*/ 5684952 w 5741575"/>
              <a:gd name="connsiteY90" fmla="*/ 26088 h 955271"/>
              <a:gd name="connsiteX91" fmla="*/ 5741575 w 5741575"/>
              <a:gd name="connsiteY91" fmla="*/ 0 h 955271"/>
              <a:gd name="connsiteX0" fmla="*/ 5741575 w 5741575"/>
              <a:gd name="connsiteY0" fmla="*/ 0 h 955271"/>
              <a:gd name="connsiteX1" fmla="*/ 5741575 w 5741575"/>
              <a:gd name="connsiteY1" fmla="*/ 955271 h 955271"/>
              <a:gd name="connsiteX2" fmla="*/ 0 w 5741575"/>
              <a:gd name="connsiteY2" fmla="*/ 955271 h 955271"/>
              <a:gd name="connsiteX3" fmla="*/ 8558 w 5741575"/>
              <a:gd name="connsiteY3" fmla="*/ 953971 h 955271"/>
              <a:gd name="connsiteX4" fmla="*/ 16894 w 5741575"/>
              <a:gd name="connsiteY4" fmla="*/ 953847 h 955271"/>
              <a:gd name="connsiteX5" fmla="*/ 28156 w 5741575"/>
              <a:gd name="connsiteY5" fmla="*/ 951374 h 955271"/>
              <a:gd name="connsiteX6" fmla="*/ 28293 w 5741575"/>
              <a:gd name="connsiteY6" fmla="*/ 950971 h 955271"/>
              <a:gd name="connsiteX7" fmla="*/ 39115 w 5741575"/>
              <a:gd name="connsiteY7" fmla="*/ 949326 h 955271"/>
              <a:gd name="connsiteX8" fmla="*/ 93851 w 5741575"/>
              <a:gd name="connsiteY8" fmla="*/ 945611 h 955271"/>
              <a:gd name="connsiteX9" fmla="*/ 148657 w 5741575"/>
              <a:gd name="connsiteY9" fmla="*/ 898134 h 955271"/>
              <a:gd name="connsiteX10" fmla="*/ 174554 w 5741575"/>
              <a:gd name="connsiteY10" fmla="*/ 886351 h 955271"/>
              <a:gd name="connsiteX11" fmla="*/ 187633 w 5741575"/>
              <a:gd name="connsiteY11" fmla="*/ 878226 h 955271"/>
              <a:gd name="connsiteX12" fmla="*/ 187961 w 5741575"/>
              <a:gd name="connsiteY12" fmla="*/ 876538 h 955271"/>
              <a:gd name="connsiteX13" fmla="*/ 240501 w 5741575"/>
              <a:gd name="connsiteY13" fmla="*/ 873150 h 955271"/>
              <a:gd name="connsiteX14" fmla="*/ 246345 w 5741575"/>
              <a:gd name="connsiteY14" fmla="*/ 869942 h 955271"/>
              <a:gd name="connsiteX15" fmla="*/ 282041 w 5741575"/>
              <a:gd name="connsiteY15" fmla="*/ 871263 h 955271"/>
              <a:gd name="connsiteX16" fmla="*/ 306299 w 5741575"/>
              <a:gd name="connsiteY16" fmla="*/ 873609 h 955271"/>
              <a:gd name="connsiteX17" fmla="*/ 331571 w 5741575"/>
              <a:gd name="connsiteY17" fmla="*/ 869866 h 955271"/>
              <a:gd name="connsiteX18" fmla="*/ 384157 w 5741575"/>
              <a:gd name="connsiteY18" fmla="*/ 867971 h 955271"/>
              <a:gd name="connsiteX19" fmla="*/ 477637 w 5741575"/>
              <a:gd name="connsiteY19" fmla="*/ 870334 h 955271"/>
              <a:gd name="connsiteX20" fmla="*/ 570239 w 5741575"/>
              <a:gd name="connsiteY20" fmla="*/ 829596 h 955271"/>
              <a:gd name="connsiteX21" fmla="*/ 787156 w 5741575"/>
              <a:gd name="connsiteY21" fmla="*/ 838447 h 955271"/>
              <a:gd name="connsiteX22" fmla="*/ 948872 w 5741575"/>
              <a:gd name="connsiteY22" fmla="*/ 772201 h 955271"/>
              <a:gd name="connsiteX23" fmla="*/ 1127089 w 5741575"/>
              <a:gd name="connsiteY23" fmla="*/ 746926 h 955271"/>
              <a:gd name="connsiteX24" fmla="*/ 1220426 w 5741575"/>
              <a:gd name="connsiteY24" fmla="*/ 721810 h 955271"/>
              <a:gd name="connsiteX25" fmla="*/ 1306771 w 5741575"/>
              <a:gd name="connsiteY25" fmla="*/ 717936 h 955271"/>
              <a:gd name="connsiteX26" fmla="*/ 1374314 w 5741575"/>
              <a:gd name="connsiteY26" fmla="*/ 688815 h 955271"/>
              <a:gd name="connsiteX27" fmla="*/ 1378034 w 5741575"/>
              <a:gd name="connsiteY27" fmla="*/ 685842 h 955271"/>
              <a:gd name="connsiteX28" fmla="*/ 1395604 w 5741575"/>
              <a:gd name="connsiteY28" fmla="*/ 680460 h 955271"/>
              <a:gd name="connsiteX29" fmla="*/ 1397206 w 5741575"/>
              <a:gd name="connsiteY29" fmla="*/ 670793 h 955271"/>
              <a:gd name="connsiteX30" fmla="*/ 1421250 w 5741575"/>
              <a:gd name="connsiteY30" fmla="*/ 656855 h 955271"/>
              <a:gd name="connsiteX31" fmla="*/ 1454524 w 5741575"/>
              <a:gd name="connsiteY31" fmla="*/ 649224 h 955271"/>
              <a:gd name="connsiteX32" fmla="*/ 1616217 w 5741575"/>
              <a:gd name="connsiteY32" fmla="*/ 622107 h 955271"/>
              <a:gd name="connsiteX33" fmla="*/ 1710928 w 5741575"/>
              <a:gd name="connsiteY33" fmla="*/ 600666 h 955271"/>
              <a:gd name="connsiteX34" fmla="*/ 1743718 w 5741575"/>
              <a:gd name="connsiteY34" fmla="*/ 584327 h 955271"/>
              <a:gd name="connsiteX35" fmla="*/ 1873778 w 5741575"/>
              <a:gd name="connsiteY35" fmla="*/ 530130 h 955271"/>
              <a:gd name="connsiteX36" fmla="*/ 1988411 w 5741575"/>
              <a:gd name="connsiteY36" fmla="*/ 491599 h 955271"/>
              <a:gd name="connsiteX37" fmla="*/ 2085507 w 5741575"/>
              <a:gd name="connsiteY37" fmla="*/ 498527 h 955271"/>
              <a:gd name="connsiteX38" fmla="*/ 2090767 w 5741575"/>
              <a:gd name="connsiteY38" fmla="*/ 490616 h 955271"/>
              <a:gd name="connsiteX39" fmla="*/ 2151143 w 5741575"/>
              <a:gd name="connsiteY39" fmla="*/ 478332 h 955271"/>
              <a:gd name="connsiteX40" fmla="*/ 2378710 w 5741575"/>
              <a:gd name="connsiteY40" fmla="*/ 477570 h 955271"/>
              <a:gd name="connsiteX41" fmla="*/ 2496256 w 5741575"/>
              <a:gd name="connsiteY41" fmla="*/ 452396 h 955271"/>
              <a:gd name="connsiteX42" fmla="*/ 2535387 w 5741575"/>
              <a:gd name="connsiteY42" fmla="*/ 436645 h 955271"/>
              <a:gd name="connsiteX43" fmla="*/ 2601109 w 5741575"/>
              <a:gd name="connsiteY43" fmla="*/ 410678 h 955271"/>
              <a:gd name="connsiteX44" fmla="*/ 2643855 w 5741575"/>
              <a:gd name="connsiteY44" fmla="*/ 374482 h 955271"/>
              <a:gd name="connsiteX45" fmla="*/ 2657726 w 5741575"/>
              <a:gd name="connsiteY45" fmla="*/ 365841 h 955271"/>
              <a:gd name="connsiteX46" fmla="*/ 2687125 w 5741575"/>
              <a:gd name="connsiteY46" fmla="*/ 366820 h 955271"/>
              <a:gd name="connsiteX47" fmla="*/ 2697479 w 5741575"/>
              <a:gd name="connsiteY47" fmla="*/ 361430 h 955271"/>
              <a:gd name="connsiteX48" fmla="*/ 2701547 w 5741575"/>
              <a:gd name="connsiteY48" fmla="*/ 361545 h 955271"/>
              <a:gd name="connsiteX49" fmla="*/ 2711054 w 5741575"/>
              <a:gd name="connsiteY49" fmla="*/ 360597 h 955271"/>
              <a:gd name="connsiteX50" fmla="*/ 2710438 w 5741575"/>
              <a:gd name="connsiteY50" fmla="*/ 366958 h 955271"/>
              <a:gd name="connsiteX51" fmla="*/ 2722936 w 5741575"/>
              <a:gd name="connsiteY51" fmla="*/ 377633 h 955271"/>
              <a:gd name="connsiteX52" fmla="*/ 2777227 w 5741575"/>
              <a:gd name="connsiteY52" fmla="*/ 368972 h 955271"/>
              <a:gd name="connsiteX53" fmla="*/ 2779510 w 5741575"/>
              <a:gd name="connsiteY53" fmla="*/ 361652 h 955271"/>
              <a:gd name="connsiteX54" fmla="*/ 2786278 w 5741575"/>
              <a:gd name="connsiteY54" fmla="*/ 359869 h 955271"/>
              <a:gd name="connsiteX55" fmla="*/ 2792101 w 5741575"/>
              <a:gd name="connsiteY55" fmla="*/ 365927 h 955271"/>
              <a:gd name="connsiteX56" fmla="*/ 2885545 w 5741575"/>
              <a:gd name="connsiteY56" fmla="*/ 372818 h 955271"/>
              <a:gd name="connsiteX57" fmla="*/ 3009558 w 5741575"/>
              <a:gd name="connsiteY57" fmla="*/ 370573 h 955271"/>
              <a:gd name="connsiteX58" fmla="*/ 3095010 w 5741575"/>
              <a:gd name="connsiteY58" fmla="*/ 332454 h 955271"/>
              <a:gd name="connsiteX59" fmla="*/ 3103742 w 5741575"/>
              <a:gd name="connsiteY59" fmla="*/ 337974 h 955271"/>
              <a:gd name="connsiteX60" fmla="*/ 3165093 w 5741575"/>
              <a:gd name="connsiteY60" fmla="*/ 329459 h 955271"/>
              <a:gd name="connsiteX61" fmla="*/ 3373785 w 5741575"/>
              <a:gd name="connsiteY61" fmla="*/ 255680 h 955271"/>
              <a:gd name="connsiteX62" fmla="*/ 3493851 w 5741575"/>
              <a:gd name="connsiteY62" fmla="*/ 240255 h 955271"/>
              <a:gd name="connsiteX63" fmla="*/ 3537470 w 5741575"/>
              <a:gd name="connsiteY63" fmla="*/ 241867 h 955271"/>
              <a:gd name="connsiteX64" fmla="*/ 3610489 w 5741575"/>
              <a:gd name="connsiteY64" fmla="*/ 244128 h 955271"/>
              <a:gd name="connsiteX65" fmla="*/ 3667539 w 5741575"/>
              <a:gd name="connsiteY65" fmla="*/ 263271 h 955271"/>
              <a:gd name="connsiteX66" fmla="*/ 3727614 w 5741575"/>
              <a:gd name="connsiteY66" fmla="*/ 258245 h 955271"/>
              <a:gd name="connsiteX67" fmla="*/ 3738369 w 5741575"/>
              <a:gd name="connsiteY67" fmla="*/ 234506 h 955271"/>
              <a:gd name="connsiteX68" fmla="*/ 3803670 w 5741575"/>
              <a:gd name="connsiteY68" fmla="*/ 236457 h 955271"/>
              <a:gd name="connsiteX69" fmla="*/ 3903080 w 5741575"/>
              <a:gd name="connsiteY69" fmla="*/ 241890 h 955271"/>
              <a:gd name="connsiteX70" fmla="*/ 4114838 w 5741575"/>
              <a:gd name="connsiteY70" fmla="*/ 238165 h 955271"/>
              <a:gd name="connsiteX71" fmla="*/ 4271023 w 5741575"/>
              <a:gd name="connsiteY71" fmla="*/ 241959 h 955271"/>
              <a:gd name="connsiteX72" fmla="*/ 4367397 w 5741575"/>
              <a:gd name="connsiteY72" fmla="*/ 271442 h 955271"/>
              <a:gd name="connsiteX73" fmla="*/ 4495366 w 5741575"/>
              <a:gd name="connsiteY73" fmla="*/ 271618 h 955271"/>
              <a:gd name="connsiteX74" fmla="*/ 4517347 w 5741575"/>
              <a:gd name="connsiteY74" fmla="*/ 275639 h 955271"/>
              <a:gd name="connsiteX75" fmla="*/ 4546116 w 5741575"/>
              <a:gd name="connsiteY75" fmla="*/ 268568 h 955271"/>
              <a:gd name="connsiteX76" fmla="*/ 4661259 w 5741575"/>
              <a:gd name="connsiteY76" fmla="*/ 238966 h 955271"/>
              <a:gd name="connsiteX77" fmla="*/ 4750403 w 5741575"/>
              <a:gd name="connsiteY77" fmla="*/ 204364 h 955271"/>
              <a:gd name="connsiteX78" fmla="*/ 4867614 w 5741575"/>
              <a:gd name="connsiteY78" fmla="*/ 208668 h 955271"/>
              <a:gd name="connsiteX79" fmla="*/ 4937036 w 5741575"/>
              <a:gd name="connsiteY79" fmla="*/ 195446 h 955271"/>
              <a:gd name="connsiteX80" fmla="*/ 5047626 w 5741575"/>
              <a:gd name="connsiteY80" fmla="*/ 149604 h 955271"/>
              <a:gd name="connsiteX81" fmla="*/ 5200247 w 5741575"/>
              <a:gd name="connsiteY81" fmla="*/ 142695 h 955271"/>
              <a:gd name="connsiteX82" fmla="*/ 5235691 w 5741575"/>
              <a:gd name="connsiteY82" fmla="*/ 173330 h 955271"/>
              <a:gd name="connsiteX83" fmla="*/ 5280133 w 5741575"/>
              <a:gd name="connsiteY83" fmla="*/ 189342 h 955271"/>
              <a:gd name="connsiteX84" fmla="*/ 5291963 w 5741575"/>
              <a:gd name="connsiteY84" fmla="*/ 139446 h 955271"/>
              <a:gd name="connsiteX85" fmla="*/ 5418472 w 5741575"/>
              <a:gd name="connsiteY85" fmla="*/ 89163 h 955271"/>
              <a:gd name="connsiteX86" fmla="*/ 5482354 w 5741575"/>
              <a:gd name="connsiteY86" fmla="*/ 69470 h 955271"/>
              <a:gd name="connsiteX87" fmla="*/ 5583280 w 5741575"/>
              <a:gd name="connsiteY87" fmla="*/ 49787 h 955271"/>
              <a:gd name="connsiteX88" fmla="*/ 5613766 w 5741575"/>
              <a:gd name="connsiteY88" fmla="*/ 41855 h 955271"/>
              <a:gd name="connsiteX89" fmla="*/ 5684952 w 5741575"/>
              <a:gd name="connsiteY89" fmla="*/ 26088 h 955271"/>
              <a:gd name="connsiteX90" fmla="*/ 5741575 w 5741575"/>
              <a:gd name="connsiteY90" fmla="*/ 0 h 955271"/>
              <a:gd name="connsiteX0" fmla="*/ 5741575 w 5741575"/>
              <a:gd name="connsiteY0" fmla="*/ 0 h 955271"/>
              <a:gd name="connsiteX1" fmla="*/ 5741575 w 5741575"/>
              <a:gd name="connsiteY1" fmla="*/ 955271 h 955271"/>
              <a:gd name="connsiteX2" fmla="*/ 0 w 5741575"/>
              <a:gd name="connsiteY2" fmla="*/ 955271 h 955271"/>
              <a:gd name="connsiteX3" fmla="*/ 8558 w 5741575"/>
              <a:gd name="connsiteY3" fmla="*/ 953971 h 955271"/>
              <a:gd name="connsiteX4" fmla="*/ 16894 w 5741575"/>
              <a:gd name="connsiteY4" fmla="*/ 953847 h 955271"/>
              <a:gd name="connsiteX5" fmla="*/ 28156 w 5741575"/>
              <a:gd name="connsiteY5" fmla="*/ 951374 h 955271"/>
              <a:gd name="connsiteX6" fmla="*/ 28293 w 5741575"/>
              <a:gd name="connsiteY6" fmla="*/ 950971 h 955271"/>
              <a:gd name="connsiteX7" fmla="*/ 39115 w 5741575"/>
              <a:gd name="connsiteY7" fmla="*/ 949326 h 955271"/>
              <a:gd name="connsiteX8" fmla="*/ 93851 w 5741575"/>
              <a:gd name="connsiteY8" fmla="*/ 945611 h 955271"/>
              <a:gd name="connsiteX9" fmla="*/ 148657 w 5741575"/>
              <a:gd name="connsiteY9" fmla="*/ 898134 h 955271"/>
              <a:gd name="connsiteX10" fmla="*/ 174554 w 5741575"/>
              <a:gd name="connsiteY10" fmla="*/ 886351 h 955271"/>
              <a:gd name="connsiteX11" fmla="*/ 187633 w 5741575"/>
              <a:gd name="connsiteY11" fmla="*/ 878226 h 955271"/>
              <a:gd name="connsiteX12" fmla="*/ 187961 w 5741575"/>
              <a:gd name="connsiteY12" fmla="*/ 876538 h 955271"/>
              <a:gd name="connsiteX13" fmla="*/ 240501 w 5741575"/>
              <a:gd name="connsiteY13" fmla="*/ 873150 h 955271"/>
              <a:gd name="connsiteX14" fmla="*/ 246345 w 5741575"/>
              <a:gd name="connsiteY14" fmla="*/ 869942 h 955271"/>
              <a:gd name="connsiteX15" fmla="*/ 306299 w 5741575"/>
              <a:gd name="connsiteY15" fmla="*/ 873609 h 955271"/>
              <a:gd name="connsiteX16" fmla="*/ 331571 w 5741575"/>
              <a:gd name="connsiteY16" fmla="*/ 869866 h 955271"/>
              <a:gd name="connsiteX17" fmla="*/ 384157 w 5741575"/>
              <a:gd name="connsiteY17" fmla="*/ 867971 h 955271"/>
              <a:gd name="connsiteX18" fmla="*/ 477637 w 5741575"/>
              <a:gd name="connsiteY18" fmla="*/ 870334 h 955271"/>
              <a:gd name="connsiteX19" fmla="*/ 570239 w 5741575"/>
              <a:gd name="connsiteY19" fmla="*/ 829596 h 955271"/>
              <a:gd name="connsiteX20" fmla="*/ 787156 w 5741575"/>
              <a:gd name="connsiteY20" fmla="*/ 838447 h 955271"/>
              <a:gd name="connsiteX21" fmla="*/ 948872 w 5741575"/>
              <a:gd name="connsiteY21" fmla="*/ 772201 h 955271"/>
              <a:gd name="connsiteX22" fmla="*/ 1127089 w 5741575"/>
              <a:gd name="connsiteY22" fmla="*/ 746926 h 955271"/>
              <a:gd name="connsiteX23" fmla="*/ 1220426 w 5741575"/>
              <a:gd name="connsiteY23" fmla="*/ 721810 h 955271"/>
              <a:gd name="connsiteX24" fmla="*/ 1306771 w 5741575"/>
              <a:gd name="connsiteY24" fmla="*/ 717936 h 955271"/>
              <a:gd name="connsiteX25" fmla="*/ 1374314 w 5741575"/>
              <a:gd name="connsiteY25" fmla="*/ 688815 h 955271"/>
              <a:gd name="connsiteX26" fmla="*/ 1378034 w 5741575"/>
              <a:gd name="connsiteY26" fmla="*/ 685842 h 955271"/>
              <a:gd name="connsiteX27" fmla="*/ 1395604 w 5741575"/>
              <a:gd name="connsiteY27" fmla="*/ 680460 h 955271"/>
              <a:gd name="connsiteX28" fmla="*/ 1397206 w 5741575"/>
              <a:gd name="connsiteY28" fmla="*/ 670793 h 955271"/>
              <a:gd name="connsiteX29" fmla="*/ 1421250 w 5741575"/>
              <a:gd name="connsiteY29" fmla="*/ 656855 h 955271"/>
              <a:gd name="connsiteX30" fmla="*/ 1454524 w 5741575"/>
              <a:gd name="connsiteY30" fmla="*/ 649224 h 955271"/>
              <a:gd name="connsiteX31" fmla="*/ 1616217 w 5741575"/>
              <a:gd name="connsiteY31" fmla="*/ 622107 h 955271"/>
              <a:gd name="connsiteX32" fmla="*/ 1710928 w 5741575"/>
              <a:gd name="connsiteY32" fmla="*/ 600666 h 955271"/>
              <a:gd name="connsiteX33" fmla="*/ 1743718 w 5741575"/>
              <a:gd name="connsiteY33" fmla="*/ 584327 h 955271"/>
              <a:gd name="connsiteX34" fmla="*/ 1873778 w 5741575"/>
              <a:gd name="connsiteY34" fmla="*/ 530130 h 955271"/>
              <a:gd name="connsiteX35" fmla="*/ 1988411 w 5741575"/>
              <a:gd name="connsiteY35" fmla="*/ 491599 h 955271"/>
              <a:gd name="connsiteX36" fmla="*/ 2085507 w 5741575"/>
              <a:gd name="connsiteY36" fmla="*/ 498527 h 955271"/>
              <a:gd name="connsiteX37" fmla="*/ 2090767 w 5741575"/>
              <a:gd name="connsiteY37" fmla="*/ 490616 h 955271"/>
              <a:gd name="connsiteX38" fmla="*/ 2151143 w 5741575"/>
              <a:gd name="connsiteY38" fmla="*/ 478332 h 955271"/>
              <a:gd name="connsiteX39" fmla="*/ 2378710 w 5741575"/>
              <a:gd name="connsiteY39" fmla="*/ 477570 h 955271"/>
              <a:gd name="connsiteX40" fmla="*/ 2496256 w 5741575"/>
              <a:gd name="connsiteY40" fmla="*/ 452396 h 955271"/>
              <a:gd name="connsiteX41" fmla="*/ 2535387 w 5741575"/>
              <a:gd name="connsiteY41" fmla="*/ 436645 h 955271"/>
              <a:gd name="connsiteX42" fmla="*/ 2601109 w 5741575"/>
              <a:gd name="connsiteY42" fmla="*/ 410678 h 955271"/>
              <a:gd name="connsiteX43" fmla="*/ 2643855 w 5741575"/>
              <a:gd name="connsiteY43" fmla="*/ 374482 h 955271"/>
              <a:gd name="connsiteX44" fmla="*/ 2657726 w 5741575"/>
              <a:gd name="connsiteY44" fmla="*/ 365841 h 955271"/>
              <a:gd name="connsiteX45" fmla="*/ 2687125 w 5741575"/>
              <a:gd name="connsiteY45" fmla="*/ 366820 h 955271"/>
              <a:gd name="connsiteX46" fmla="*/ 2697479 w 5741575"/>
              <a:gd name="connsiteY46" fmla="*/ 361430 h 955271"/>
              <a:gd name="connsiteX47" fmla="*/ 2701547 w 5741575"/>
              <a:gd name="connsiteY47" fmla="*/ 361545 h 955271"/>
              <a:gd name="connsiteX48" fmla="*/ 2711054 w 5741575"/>
              <a:gd name="connsiteY48" fmla="*/ 360597 h 955271"/>
              <a:gd name="connsiteX49" fmla="*/ 2710438 w 5741575"/>
              <a:gd name="connsiteY49" fmla="*/ 366958 h 955271"/>
              <a:gd name="connsiteX50" fmla="*/ 2722936 w 5741575"/>
              <a:gd name="connsiteY50" fmla="*/ 377633 h 955271"/>
              <a:gd name="connsiteX51" fmla="*/ 2777227 w 5741575"/>
              <a:gd name="connsiteY51" fmla="*/ 368972 h 955271"/>
              <a:gd name="connsiteX52" fmla="*/ 2779510 w 5741575"/>
              <a:gd name="connsiteY52" fmla="*/ 361652 h 955271"/>
              <a:gd name="connsiteX53" fmla="*/ 2786278 w 5741575"/>
              <a:gd name="connsiteY53" fmla="*/ 359869 h 955271"/>
              <a:gd name="connsiteX54" fmla="*/ 2792101 w 5741575"/>
              <a:gd name="connsiteY54" fmla="*/ 365927 h 955271"/>
              <a:gd name="connsiteX55" fmla="*/ 2885545 w 5741575"/>
              <a:gd name="connsiteY55" fmla="*/ 372818 h 955271"/>
              <a:gd name="connsiteX56" fmla="*/ 3009558 w 5741575"/>
              <a:gd name="connsiteY56" fmla="*/ 370573 h 955271"/>
              <a:gd name="connsiteX57" fmla="*/ 3095010 w 5741575"/>
              <a:gd name="connsiteY57" fmla="*/ 332454 h 955271"/>
              <a:gd name="connsiteX58" fmla="*/ 3103742 w 5741575"/>
              <a:gd name="connsiteY58" fmla="*/ 337974 h 955271"/>
              <a:gd name="connsiteX59" fmla="*/ 3165093 w 5741575"/>
              <a:gd name="connsiteY59" fmla="*/ 329459 h 955271"/>
              <a:gd name="connsiteX60" fmla="*/ 3373785 w 5741575"/>
              <a:gd name="connsiteY60" fmla="*/ 255680 h 955271"/>
              <a:gd name="connsiteX61" fmla="*/ 3493851 w 5741575"/>
              <a:gd name="connsiteY61" fmla="*/ 240255 h 955271"/>
              <a:gd name="connsiteX62" fmla="*/ 3537470 w 5741575"/>
              <a:gd name="connsiteY62" fmla="*/ 241867 h 955271"/>
              <a:gd name="connsiteX63" fmla="*/ 3610489 w 5741575"/>
              <a:gd name="connsiteY63" fmla="*/ 244128 h 955271"/>
              <a:gd name="connsiteX64" fmla="*/ 3667539 w 5741575"/>
              <a:gd name="connsiteY64" fmla="*/ 263271 h 955271"/>
              <a:gd name="connsiteX65" fmla="*/ 3727614 w 5741575"/>
              <a:gd name="connsiteY65" fmla="*/ 258245 h 955271"/>
              <a:gd name="connsiteX66" fmla="*/ 3738369 w 5741575"/>
              <a:gd name="connsiteY66" fmla="*/ 234506 h 955271"/>
              <a:gd name="connsiteX67" fmla="*/ 3803670 w 5741575"/>
              <a:gd name="connsiteY67" fmla="*/ 236457 h 955271"/>
              <a:gd name="connsiteX68" fmla="*/ 3903080 w 5741575"/>
              <a:gd name="connsiteY68" fmla="*/ 241890 h 955271"/>
              <a:gd name="connsiteX69" fmla="*/ 4114838 w 5741575"/>
              <a:gd name="connsiteY69" fmla="*/ 238165 h 955271"/>
              <a:gd name="connsiteX70" fmla="*/ 4271023 w 5741575"/>
              <a:gd name="connsiteY70" fmla="*/ 241959 h 955271"/>
              <a:gd name="connsiteX71" fmla="*/ 4367397 w 5741575"/>
              <a:gd name="connsiteY71" fmla="*/ 271442 h 955271"/>
              <a:gd name="connsiteX72" fmla="*/ 4495366 w 5741575"/>
              <a:gd name="connsiteY72" fmla="*/ 271618 h 955271"/>
              <a:gd name="connsiteX73" fmla="*/ 4517347 w 5741575"/>
              <a:gd name="connsiteY73" fmla="*/ 275639 h 955271"/>
              <a:gd name="connsiteX74" fmla="*/ 4546116 w 5741575"/>
              <a:gd name="connsiteY74" fmla="*/ 268568 h 955271"/>
              <a:gd name="connsiteX75" fmla="*/ 4661259 w 5741575"/>
              <a:gd name="connsiteY75" fmla="*/ 238966 h 955271"/>
              <a:gd name="connsiteX76" fmla="*/ 4750403 w 5741575"/>
              <a:gd name="connsiteY76" fmla="*/ 204364 h 955271"/>
              <a:gd name="connsiteX77" fmla="*/ 4867614 w 5741575"/>
              <a:gd name="connsiteY77" fmla="*/ 208668 h 955271"/>
              <a:gd name="connsiteX78" fmla="*/ 4937036 w 5741575"/>
              <a:gd name="connsiteY78" fmla="*/ 195446 h 955271"/>
              <a:gd name="connsiteX79" fmla="*/ 5047626 w 5741575"/>
              <a:gd name="connsiteY79" fmla="*/ 149604 h 955271"/>
              <a:gd name="connsiteX80" fmla="*/ 5200247 w 5741575"/>
              <a:gd name="connsiteY80" fmla="*/ 142695 h 955271"/>
              <a:gd name="connsiteX81" fmla="*/ 5235691 w 5741575"/>
              <a:gd name="connsiteY81" fmla="*/ 173330 h 955271"/>
              <a:gd name="connsiteX82" fmla="*/ 5280133 w 5741575"/>
              <a:gd name="connsiteY82" fmla="*/ 189342 h 955271"/>
              <a:gd name="connsiteX83" fmla="*/ 5291963 w 5741575"/>
              <a:gd name="connsiteY83" fmla="*/ 139446 h 955271"/>
              <a:gd name="connsiteX84" fmla="*/ 5418472 w 5741575"/>
              <a:gd name="connsiteY84" fmla="*/ 89163 h 955271"/>
              <a:gd name="connsiteX85" fmla="*/ 5482354 w 5741575"/>
              <a:gd name="connsiteY85" fmla="*/ 69470 h 955271"/>
              <a:gd name="connsiteX86" fmla="*/ 5583280 w 5741575"/>
              <a:gd name="connsiteY86" fmla="*/ 49787 h 955271"/>
              <a:gd name="connsiteX87" fmla="*/ 5613766 w 5741575"/>
              <a:gd name="connsiteY87" fmla="*/ 41855 h 955271"/>
              <a:gd name="connsiteX88" fmla="*/ 5684952 w 5741575"/>
              <a:gd name="connsiteY88" fmla="*/ 26088 h 955271"/>
              <a:gd name="connsiteX89" fmla="*/ 5741575 w 5741575"/>
              <a:gd name="connsiteY89" fmla="*/ 0 h 955271"/>
              <a:gd name="connsiteX0" fmla="*/ 5741575 w 5741575"/>
              <a:gd name="connsiteY0" fmla="*/ 0 h 955271"/>
              <a:gd name="connsiteX1" fmla="*/ 5741575 w 5741575"/>
              <a:gd name="connsiteY1" fmla="*/ 955271 h 955271"/>
              <a:gd name="connsiteX2" fmla="*/ 0 w 5741575"/>
              <a:gd name="connsiteY2" fmla="*/ 955271 h 955271"/>
              <a:gd name="connsiteX3" fmla="*/ 8558 w 5741575"/>
              <a:gd name="connsiteY3" fmla="*/ 953971 h 955271"/>
              <a:gd name="connsiteX4" fmla="*/ 16894 w 5741575"/>
              <a:gd name="connsiteY4" fmla="*/ 953847 h 955271"/>
              <a:gd name="connsiteX5" fmla="*/ 28156 w 5741575"/>
              <a:gd name="connsiteY5" fmla="*/ 951374 h 955271"/>
              <a:gd name="connsiteX6" fmla="*/ 28293 w 5741575"/>
              <a:gd name="connsiteY6" fmla="*/ 950971 h 955271"/>
              <a:gd name="connsiteX7" fmla="*/ 39115 w 5741575"/>
              <a:gd name="connsiteY7" fmla="*/ 949326 h 955271"/>
              <a:gd name="connsiteX8" fmla="*/ 93851 w 5741575"/>
              <a:gd name="connsiteY8" fmla="*/ 922923 h 955271"/>
              <a:gd name="connsiteX9" fmla="*/ 148657 w 5741575"/>
              <a:gd name="connsiteY9" fmla="*/ 898134 h 955271"/>
              <a:gd name="connsiteX10" fmla="*/ 174554 w 5741575"/>
              <a:gd name="connsiteY10" fmla="*/ 886351 h 955271"/>
              <a:gd name="connsiteX11" fmla="*/ 187633 w 5741575"/>
              <a:gd name="connsiteY11" fmla="*/ 878226 h 955271"/>
              <a:gd name="connsiteX12" fmla="*/ 187961 w 5741575"/>
              <a:gd name="connsiteY12" fmla="*/ 876538 h 955271"/>
              <a:gd name="connsiteX13" fmla="*/ 240501 w 5741575"/>
              <a:gd name="connsiteY13" fmla="*/ 873150 h 955271"/>
              <a:gd name="connsiteX14" fmla="*/ 246345 w 5741575"/>
              <a:gd name="connsiteY14" fmla="*/ 869942 h 955271"/>
              <a:gd name="connsiteX15" fmla="*/ 306299 w 5741575"/>
              <a:gd name="connsiteY15" fmla="*/ 873609 h 955271"/>
              <a:gd name="connsiteX16" fmla="*/ 331571 w 5741575"/>
              <a:gd name="connsiteY16" fmla="*/ 869866 h 955271"/>
              <a:gd name="connsiteX17" fmla="*/ 384157 w 5741575"/>
              <a:gd name="connsiteY17" fmla="*/ 867971 h 955271"/>
              <a:gd name="connsiteX18" fmla="*/ 477637 w 5741575"/>
              <a:gd name="connsiteY18" fmla="*/ 870334 h 955271"/>
              <a:gd name="connsiteX19" fmla="*/ 570239 w 5741575"/>
              <a:gd name="connsiteY19" fmla="*/ 829596 h 955271"/>
              <a:gd name="connsiteX20" fmla="*/ 787156 w 5741575"/>
              <a:gd name="connsiteY20" fmla="*/ 838447 h 955271"/>
              <a:gd name="connsiteX21" fmla="*/ 948872 w 5741575"/>
              <a:gd name="connsiteY21" fmla="*/ 772201 h 955271"/>
              <a:gd name="connsiteX22" fmla="*/ 1127089 w 5741575"/>
              <a:gd name="connsiteY22" fmla="*/ 746926 h 955271"/>
              <a:gd name="connsiteX23" fmla="*/ 1220426 w 5741575"/>
              <a:gd name="connsiteY23" fmla="*/ 721810 h 955271"/>
              <a:gd name="connsiteX24" fmla="*/ 1306771 w 5741575"/>
              <a:gd name="connsiteY24" fmla="*/ 717936 h 955271"/>
              <a:gd name="connsiteX25" fmla="*/ 1374314 w 5741575"/>
              <a:gd name="connsiteY25" fmla="*/ 688815 h 955271"/>
              <a:gd name="connsiteX26" fmla="*/ 1378034 w 5741575"/>
              <a:gd name="connsiteY26" fmla="*/ 685842 h 955271"/>
              <a:gd name="connsiteX27" fmla="*/ 1395604 w 5741575"/>
              <a:gd name="connsiteY27" fmla="*/ 680460 h 955271"/>
              <a:gd name="connsiteX28" fmla="*/ 1397206 w 5741575"/>
              <a:gd name="connsiteY28" fmla="*/ 670793 h 955271"/>
              <a:gd name="connsiteX29" fmla="*/ 1421250 w 5741575"/>
              <a:gd name="connsiteY29" fmla="*/ 656855 h 955271"/>
              <a:gd name="connsiteX30" fmla="*/ 1454524 w 5741575"/>
              <a:gd name="connsiteY30" fmla="*/ 649224 h 955271"/>
              <a:gd name="connsiteX31" fmla="*/ 1616217 w 5741575"/>
              <a:gd name="connsiteY31" fmla="*/ 622107 h 955271"/>
              <a:gd name="connsiteX32" fmla="*/ 1710928 w 5741575"/>
              <a:gd name="connsiteY32" fmla="*/ 600666 h 955271"/>
              <a:gd name="connsiteX33" fmla="*/ 1743718 w 5741575"/>
              <a:gd name="connsiteY33" fmla="*/ 584327 h 955271"/>
              <a:gd name="connsiteX34" fmla="*/ 1873778 w 5741575"/>
              <a:gd name="connsiteY34" fmla="*/ 530130 h 955271"/>
              <a:gd name="connsiteX35" fmla="*/ 1988411 w 5741575"/>
              <a:gd name="connsiteY35" fmla="*/ 491599 h 955271"/>
              <a:gd name="connsiteX36" fmla="*/ 2085507 w 5741575"/>
              <a:gd name="connsiteY36" fmla="*/ 498527 h 955271"/>
              <a:gd name="connsiteX37" fmla="*/ 2090767 w 5741575"/>
              <a:gd name="connsiteY37" fmla="*/ 490616 h 955271"/>
              <a:gd name="connsiteX38" fmla="*/ 2151143 w 5741575"/>
              <a:gd name="connsiteY38" fmla="*/ 478332 h 955271"/>
              <a:gd name="connsiteX39" fmla="*/ 2378710 w 5741575"/>
              <a:gd name="connsiteY39" fmla="*/ 477570 h 955271"/>
              <a:gd name="connsiteX40" fmla="*/ 2496256 w 5741575"/>
              <a:gd name="connsiteY40" fmla="*/ 452396 h 955271"/>
              <a:gd name="connsiteX41" fmla="*/ 2535387 w 5741575"/>
              <a:gd name="connsiteY41" fmla="*/ 436645 h 955271"/>
              <a:gd name="connsiteX42" fmla="*/ 2601109 w 5741575"/>
              <a:gd name="connsiteY42" fmla="*/ 410678 h 955271"/>
              <a:gd name="connsiteX43" fmla="*/ 2643855 w 5741575"/>
              <a:gd name="connsiteY43" fmla="*/ 374482 h 955271"/>
              <a:gd name="connsiteX44" fmla="*/ 2657726 w 5741575"/>
              <a:gd name="connsiteY44" fmla="*/ 365841 h 955271"/>
              <a:gd name="connsiteX45" fmla="*/ 2687125 w 5741575"/>
              <a:gd name="connsiteY45" fmla="*/ 366820 h 955271"/>
              <a:gd name="connsiteX46" fmla="*/ 2697479 w 5741575"/>
              <a:gd name="connsiteY46" fmla="*/ 361430 h 955271"/>
              <a:gd name="connsiteX47" fmla="*/ 2701547 w 5741575"/>
              <a:gd name="connsiteY47" fmla="*/ 361545 h 955271"/>
              <a:gd name="connsiteX48" fmla="*/ 2711054 w 5741575"/>
              <a:gd name="connsiteY48" fmla="*/ 360597 h 955271"/>
              <a:gd name="connsiteX49" fmla="*/ 2710438 w 5741575"/>
              <a:gd name="connsiteY49" fmla="*/ 366958 h 955271"/>
              <a:gd name="connsiteX50" fmla="*/ 2722936 w 5741575"/>
              <a:gd name="connsiteY50" fmla="*/ 377633 h 955271"/>
              <a:gd name="connsiteX51" fmla="*/ 2777227 w 5741575"/>
              <a:gd name="connsiteY51" fmla="*/ 368972 h 955271"/>
              <a:gd name="connsiteX52" fmla="*/ 2779510 w 5741575"/>
              <a:gd name="connsiteY52" fmla="*/ 361652 h 955271"/>
              <a:gd name="connsiteX53" fmla="*/ 2786278 w 5741575"/>
              <a:gd name="connsiteY53" fmla="*/ 359869 h 955271"/>
              <a:gd name="connsiteX54" fmla="*/ 2792101 w 5741575"/>
              <a:gd name="connsiteY54" fmla="*/ 365927 h 955271"/>
              <a:gd name="connsiteX55" fmla="*/ 2885545 w 5741575"/>
              <a:gd name="connsiteY55" fmla="*/ 372818 h 955271"/>
              <a:gd name="connsiteX56" fmla="*/ 3009558 w 5741575"/>
              <a:gd name="connsiteY56" fmla="*/ 370573 h 955271"/>
              <a:gd name="connsiteX57" fmla="*/ 3095010 w 5741575"/>
              <a:gd name="connsiteY57" fmla="*/ 332454 h 955271"/>
              <a:gd name="connsiteX58" fmla="*/ 3103742 w 5741575"/>
              <a:gd name="connsiteY58" fmla="*/ 337974 h 955271"/>
              <a:gd name="connsiteX59" fmla="*/ 3165093 w 5741575"/>
              <a:gd name="connsiteY59" fmla="*/ 329459 h 955271"/>
              <a:gd name="connsiteX60" fmla="*/ 3373785 w 5741575"/>
              <a:gd name="connsiteY60" fmla="*/ 255680 h 955271"/>
              <a:gd name="connsiteX61" fmla="*/ 3493851 w 5741575"/>
              <a:gd name="connsiteY61" fmla="*/ 240255 h 955271"/>
              <a:gd name="connsiteX62" fmla="*/ 3537470 w 5741575"/>
              <a:gd name="connsiteY62" fmla="*/ 241867 h 955271"/>
              <a:gd name="connsiteX63" fmla="*/ 3610489 w 5741575"/>
              <a:gd name="connsiteY63" fmla="*/ 244128 h 955271"/>
              <a:gd name="connsiteX64" fmla="*/ 3667539 w 5741575"/>
              <a:gd name="connsiteY64" fmla="*/ 263271 h 955271"/>
              <a:gd name="connsiteX65" fmla="*/ 3727614 w 5741575"/>
              <a:gd name="connsiteY65" fmla="*/ 258245 h 955271"/>
              <a:gd name="connsiteX66" fmla="*/ 3738369 w 5741575"/>
              <a:gd name="connsiteY66" fmla="*/ 234506 h 955271"/>
              <a:gd name="connsiteX67" fmla="*/ 3803670 w 5741575"/>
              <a:gd name="connsiteY67" fmla="*/ 236457 h 955271"/>
              <a:gd name="connsiteX68" fmla="*/ 3903080 w 5741575"/>
              <a:gd name="connsiteY68" fmla="*/ 241890 h 955271"/>
              <a:gd name="connsiteX69" fmla="*/ 4114838 w 5741575"/>
              <a:gd name="connsiteY69" fmla="*/ 238165 h 955271"/>
              <a:gd name="connsiteX70" fmla="*/ 4271023 w 5741575"/>
              <a:gd name="connsiteY70" fmla="*/ 241959 h 955271"/>
              <a:gd name="connsiteX71" fmla="*/ 4367397 w 5741575"/>
              <a:gd name="connsiteY71" fmla="*/ 271442 h 955271"/>
              <a:gd name="connsiteX72" fmla="*/ 4495366 w 5741575"/>
              <a:gd name="connsiteY72" fmla="*/ 271618 h 955271"/>
              <a:gd name="connsiteX73" fmla="*/ 4517347 w 5741575"/>
              <a:gd name="connsiteY73" fmla="*/ 275639 h 955271"/>
              <a:gd name="connsiteX74" fmla="*/ 4546116 w 5741575"/>
              <a:gd name="connsiteY74" fmla="*/ 268568 h 955271"/>
              <a:gd name="connsiteX75" fmla="*/ 4661259 w 5741575"/>
              <a:gd name="connsiteY75" fmla="*/ 238966 h 955271"/>
              <a:gd name="connsiteX76" fmla="*/ 4750403 w 5741575"/>
              <a:gd name="connsiteY76" fmla="*/ 204364 h 955271"/>
              <a:gd name="connsiteX77" fmla="*/ 4867614 w 5741575"/>
              <a:gd name="connsiteY77" fmla="*/ 208668 h 955271"/>
              <a:gd name="connsiteX78" fmla="*/ 4937036 w 5741575"/>
              <a:gd name="connsiteY78" fmla="*/ 195446 h 955271"/>
              <a:gd name="connsiteX79" fmla="*/ 5047626 w 5741575"/>
              <a:gd name="connsiteY79" fmla="*/ 149604 h 955271"/>
              <a:gd name="connsiteX80" fmla="*/ 5200247 w 5741575"/>
              <a:gd name="connsiteY80" fmla="*/ 142695 h 955271"/>
              <a:gd name="connsiteX81" fmla="*/ 5235691 w 5741575"/>
              <a:gd name="connsiteY81" fmla="*/ 173330 h 955271"/>
              <a:gd name="connsiteX82" fmla="*/ 5280133 w 5741575"/>
              <a:gd name="connsiteY82" fmla="*/ 189342 h 955271"/>
              <a:gd name="connsiteX83" fmla="*/ 5291963 w 5741575"/>
              <a:gd name="connsiteY83" fmla="*/ 139446 h 955271"/>
              <a:gd name="connsiteX84" fmla="*/ 5418472 w 5741575"/>
              <a:gd name="connsiteY84" fmla="*/ 89163 h 955271"/>
              <a:gd name="connsiteX85" fmla="*/ 5482354 w 5741575"/>
              <a:gd name="connsiteY85" fmla="*/ 69470 h 955271"/>
              <a:gd name="connsiteX86" fmla="*/ 5583280 w 5741575"/>
              <a:gd name="connsiteY86" fmla="*/ 49787 h 955271"/>
              <a:gd name="connsiteX87" fmla="*/ 5613766 w 5741575"/>
              <a:gd name="connsiteY87" fmla="*/ 41855 h 955271"/>
              <a:gd name="connsiteX88" fmla="*/ 5684952 w 5741575"/>
              <a:gd name="connsiteY88" fmla="*/ 26088 h 955271"/>
              <a:gd name="connsiteX89" fmla="*/ 5741575 w 5741575"/>
              <a:gd name="connsiteY89" fmla="*/ 0 h 955271"/>
              <a:gd name="connsiteX0" fmla="*/ 5741575 w 5741575"/>
              <a:gd name="connsiteY0" fmla="*/ 0 h 955271"/>
              <a:gd name="connsiteX1" fmla="*/ 5741575 w 5741575"/>
              <a:gd name="connsiteY1" fmla="*/ 955271 h 955271"/>
              <a:gd name="connsiteX2" fmla="*/ 0 w 5741575"/>
              <a:gd name="connsiteY2" fmla="*/ 955271 h 955271"/>
              <a:gd name="connsiteX3" fmla="*/ 8558 w 5741575"/>
              <a:gd name="connsiteY3" fmla="*/ 953971 h 955271"/>
              <a:gd name="connsiteX4" fmla="*/ 16894 w 5741575"/>
              <a:gd name="connsiteY4" fmla="*/ 953847 h 955271"/>
              <a:gd name="connsiteX5" fmla="*/ 28156 w 5741575"/>
              <a:gd name="connsiteY5" fmla="*/ 951374 h 955271"/>
              <a:gd name="connsiteX6" fmla="*/ 28293 w 5741575"/>
              <a:gd name="connsiteY6" fmla="*/ 950971 h 955271"/>
              <a:gd name="connsiteX7" fmla="*/ 39115 w 5741575"/>
              <a:gd name="connsiteY7" fmla="*/ 949326 h 955271"/>
              <a:gd name="connsiteX8" fmla="*/ 148657 w 5741575"/>
              <a:gd name="connsiteY8" fmla="*/ 898134 h 955271"/>
              <a:gd name="connsiteX9" fmla="*/ 174554 w 5741575"/>
              <a:gd name="connsiteY9" fmla="*/ 886351 h 955271"/>
              <a:gd name="connsiteX10" fmla="*/ 187633 w 5741575"/>
              <a:gd name="connsiteY10" fmla="*/ 878226 h 955271"/>
              <a:gd name="connsiteX11" fmla="*/ 187961 w 5741575"/>
              <a:gd name="connsiteY11" fmla="*/ 876538 h 955271"/>
              <a:gd name="connsiteX12" fmla="*/ 240501 w 5741575"/>
              <a:gd name="connsiteY12" fmla="*/ 873150 h 955271"/>
              <a:gd name="connsiteX13" fmla="*/ 246345 w 5741575"/>
              <a:gd name="connsiteY13" fmla="*/ 869942 h 955271"/>
              <a:gd name="connsiteX14" fmla="*/ 306299 w 5741575"/>
              <a:gd name="connsiteY14" fmla="*/ 873609 h 955271"/>
              <a:gd name="connsiteX15" fmla="*/ 331571 w 5741575"/>
              <a:gd name="connsiteY15" fmla="*/ 869866 h 955271"/>
              <a:gd name="connsiteX16" fmla="*/ 384157 w 5741575"/>
              <a:gd name="connsiteY16" fmla="*/ 867971 h 955271"/>
              <a:gd name="connsiteX17" fmla="*/ 477637 w 5741575"/>
              <a:gd name="connsiteY17" fmla="*/ 870334 h 955271"/>
              <a:gd name="connsiteX18" fmla="*/ 570239 w 5741575"/>
              <a:gd name="connsiteY18" fmla="*/ 829596 h 955271"/>
              <a:gd name="connsiteX19" fmla="*/ 787156 w 5741575"/>
              <a:gd name="connsiteY19" fmla="*/ 838447 h 955271"/>
              <a:gd name="connsiteX20" fmla="*/ 948872 w 5741575"/>
              <a:gd name="connsiteY20" fmla="*/ 772201 h 955271"/>
              <a:gd name="connsiteX21" fmla="*/ 1127089 w 5741575"/>
              <a:gd name="connsiteY21" fmla="*/ 746926 h 955271"/>
              <a:gd name="connsiteX22" fmla="*/ 1220426 w 5741575"/>
              <a:gd name="connsiteY22" fmla="*/ 721810 h 955271"/>
              <a:gd name="connsiteX23" fmla="*/ 1306771 w 5741575"/>
              <a:gd name="connsiteY23" fmla="*/ 717936 h 955271"/>
              <a:gd name="connsiteX24" fmla="*/ 1374314 w 5741575"/>
              <a:gd name="connsiteY24" fmla="*/ 688815 h 955271"/>
              <a:gd name="connsiteX25" fmla="*/ 1378034 w 5741575"/>
              <a:gd name="connsiteY25" fmla="*/ 685842 h 955271"/>
              <a:gd name="connsiteX26" fmla="*/ 1395604 w 5741575"/>
              <a:gd name="connsiteY26" fmla="*/ 680460 h 955271"/>
              <a:gd name="connsiteX27" fmla="*/ 1397206 w 5741575"/>
              <a:gd name="connsiteY27" fmla="*/ 670793 h 955271"/>
              <a:gd name="connsiteX28" fmla="*/ 1421250 w 5741575"/>
              <a:gd name="connsiteY28" fmla="*/ 656855 h 955271"/>
              <a:gd name="connsiteX29" fmla="*/ 1454524 w 5741575"/>
              <a:gd name="connsiteY29" fmla="*/ 649224 h 955271"/>
              <a:gd name="connsiteX30" fmla="*/ 1616217 w 5741575"/>
              <a:gd name="connsiteY30" fmla="*/ 622107 h 955271"/>
              <a:gd name="connsiteX31" fmla="*/ 1710928 w 5741575"/>
              <a:gd name="connsiteY31" fmla="*/ 600666 h 955271"/>
              <a:gd name="connsiteX32" fmla="*/ 1743718 w 5741575"/>
              <a:gd name="connsiteY32" fmla="*/ 584327 h 955271"/>
              <a:gd name="connsiteX33" fmla="*/ 1873778 w 5741575"/>
              <a:gd name="connsiteY33" fmla="*/ 530130 h 955271"/>
              <a:gd name="connsiteX34" fmla="*/ 1988411 w 5741575"/>
              <a:gd name="connsiteY34" fmla="*/ 491599 h 955271"/>
              <a:gd name="connsiteX35" fmla="*/ 2085507 w 5741575"/>
              <a:gd name="connsiteY35" fmla="*/ 498527 h 955271"/>
              <a:gd name="connsiteX36" fmla="*/ 2090767 w 5741575"/>
              <a:gd name="connsiteY36" fmla="*/ 490616 h 955271"/>
              <a:gd name="connsiteX37" fmla="*/ 2151143 w 5741575"/>
              <a:gd name="connsiteY37" fmla="*/ 478332 h 955271"/>
              <a:gd name="connsiteX38" fmla="*/ 2378710 w 5741575"/>
              <a:gd name="connsiteY38" fmla="*/ 477570 h 955271"/>
              <a:gd name="connsiteX39" fmla="*/ 2496256 w 5741575"/>
              <a:gd name="connsiteY39" fmla="*/ 452396 h 955271"/>
              <a:gd name="connsiteX40" fmla="*/ 2535387 w 5741575"/>
              <a:gd name="connsiteY40" fmla="*/ 436645 h 955271"/>
              <a:gd name="connsiteX41" fmla="*/ 2601109 w 5741575"/>
              <a:gd name="connsiteY41" fmla="*/ 410678 h 955271"/>
              <a:gd name="connsiteX42" fmla="*/ 2643855 w 5741575"/>
              <a:gd name="connsiteY42" fmla="*/ 374482 h 955271"/>
              <a:gd name="connsiteX43" fmla="*/ 2657726 w 5741575"/>
              <a:gd name="connsiteY43" fmla="*/ 365841 h 955271"/>
              <a:gd name="connsiteX44" fmla="*/ 2687125 w 5741575"/>
              <a:gd name="connsiteY44" fmla="*/ 366820 h 955271"/>
              <a:gd name="connsiteX45" fmla="*/ 2697479 w 5741575"/>
              <a:gd name="connsiteY45" fmla="*/ 361430 h 955271"/>
              <a:gd name="connsiteX46" fmla="*/ 2701547 w 5741575"/>
              <a:gd name="connsiteY46" fmla="*/ 361545 h 955271"/>
              <a:gd name="connsiteX47" fmla="*/ 2711054 w 5741575"/>
              <a:gd name="connsiteY47" fmla="*/ 360597 h 955271"/>
              <a:gd name="connsiteX48" fmla="*/ 2710438 w 5741575"/>
              <a:gd name="connsiteY48" fmla="*/ 366958 h 955271"/>
              <a:gd name="connsiteX49" fmla="*/ 2722936 w 5741575"/>
              <a:gd name="connsiteY49" fmla="*/ 377633 h 955271"/>
              <a:gd name="connsiteX50" fmla="*/ 2777227 w 5741575"/>
              <a:gd name="connsiteY50" fmla="*/ 368972 h 955271"/>
              <a:gd name="connsiteX51" fmla="*/ 2779510 w 5741575"/>
              <a:gd name="connsiteY51" fmla="*/ 361652 h 955271"/>
              <a:gd name="connsiteX52" fmla="*/ 2786278 w 5741575"/>
              <a:gd name="connsiteY52" fmla="*/ 359869 h 955271"/>
              <a:gd name="connsiteX53" fmla="*/ 2792101 w 5741575"/>
              <a:gd name="connsiteY53" fmla="*/ 365927 h 955271"/>
              <a:gd name="connsiteX54" fmla="*/ 2885545 w 5741575"/>
              <a:gd name="connsiteY54" fmla="*/ 372818 h 955271"/>
              <a:gd name="connsiteX55" fmla="*/ 3009558 w 5741575"/>
              <a:gd name="connsiteY55" fmla="*/ 370573 h 955271"/>
              <a:gd name="connsiteX56" fmla="*/ 3095010 w 5741575"/>
              <a:gd name="connsiteY56" fmla="*/ 332454 h 955271"/>
              <a:gd name="connsiteX57" fmla="*/ 3103742 w 5741575"/>
              <a:gd name="connsiteY57" fmla="*/ 337974 h 955271"/>
              <a:gd name="connsiteX58" fmla="*/ 3165093 w 5741575"/>
              <a:gd name="connsiteY58" fmla="*/ 329459 h 955271"/>
              <a:gd name="connsiteX59" fmla="*/ 3373785 w 5741575"/>
              <a:gd name="connsiteY59" fmla="*/ 255680 h 955271"/>
              <a:gd name="connsiteX60" fmla="*/ 3493851 w 5741575"/>
              <a:gd name="connsiteY60" fmla="*/ 240255 h 955271"/>
              <a:gd name="connsiteX61" fmla="*/ 3537470 w 5741575"/>
              <a:gd name="connsiteY61" fmla="*/ 241867 h 955271"/>
              <a:gd name="connsiteX62" fmla="*/ 3610489 w 5741575"/>
              <a:gd name="connsiteY62" fmla="*/ 244128 h 955271"/>
              <a:gd name="connsiteX63" fmla="*/ 3667539 w 5741575"/>
              <a:gd name="connsiteY63" fmla="*/ 263271 h 955271"/>
              <a:gd name="connsiteX64" fmla="*/ 3727614 w 5741575"/>
              <a:gd name="connsiteY64" fmla="*/ 258245 h 955271"/>
              <a:gd name="connsiteX65" fmla="*/ 3738369 w 5741575"/>
              <a:gd name="connsiteY65" fmla="*/ 234506 h 955271"/>
              <a:gd name="connsiteX66" fmla="*/ 3803670 w 5741575"/>
              <a:gd name="connsiteY66" fmla="*/ 236457 h 955271"/>
              <a:gd name="connsiteX67" fmla="*/ 3903080 w 5741575"/>
              <a:gd name="connsiteY67" fmla="*/ 241890 h 955271"/>
              <a:gd name="connsiteX68" fmla="*/ 4114838 w 5741575"/>
              <a:gd name="connsiteY68" fmla="*/ 238165 h 955271"/>
              <a:gd name="connsiteX69" fmla="*/ 4271023 w 5741575"/>
              <a:gd name="connsiteY69" fmla="*/ 241959 h 955271"/>
              <a:gd name="connsiteX70" fmla="*/ 4367397 w 5741575"/>
              <a:gd name="connsiteY70" fmla="*/ 271442 h 955271"/>
              <a:gd name="connsiteX71" fmla="*/ 4495366 w 5741575"/>
              <a:gd name="connsiteY71" fmla="*/ 271618 h 955271"/>
              <a:gd name="connsiteX72" fmla="*/ 4517347 w 5741575"/>
              <a:gd name="connsiteY72" fmla="*/ 275639 h 955271"/>
              <a:gd name="connsiteX73" fmla="*/ 4546116 w 5741575"/>
              <a:gd name="connsiteY73" fmla="*/ 268568 h 955271"/>
              <a:gd name="connsiteX74" fmla="*/ 4661259 w 5741575"/>
              <a:gd name="connsiteY74" fmla="*/ 238966 h 955271"/>
              <a:gd name="connsiteX75" fmla="*/ 4750403 w 5741575"/>
              <a:gd name="connsiteY75" fmla="*/ 204364 h 955271"/>
              <a:gd name="connsiteX76" fmla="*/ 4867614 w 5741575"/>
              <a:gd name="connsiteY76" fmla="*/ 208668 h 955271"/>
              <a:gd name="connsiteX77" fmla="*/ 4937036 w 5741575"/>
              <a:gd name="connsiteY77" fmla="*/ 195446 h 955271"/>
              <a:gd name="connsiteX78" fmla="*/ 5047626 w 5741575"/>
              <a:gd name="connsiteY78" fmla="*/ 149604 h 955271"/>
              <a:gd name="connsiteX79" fmla="*/ 5200247 w 5741575"/>
              <a:gd name="connsiteY79" fmla="*/ 142695 h 955271"/>
              <a:gd name="connsiteX80" fmla="*/ 5235691 w 5741575"/>
              <a:gd name="connsiteY80" fmla="*/ 173330 h 955271"/>
              <a:gd name="connsiteX81" fmla="*/ 5280133 w 5741575"/>
              <a:gd name="connsiteY81" fmla="*/ 189342 h 955271"/>
              <a:gd name="connsiteX82" fmla="*/ 5291963 w 5741575"/>
              <a:gd name="connsiteY82" fmla="*/ 139446 h 955271"/>
              <a:gd name="connsiteX83" fmla="*/ 5418472 w 5741575"/>
              <a:gd name="connsiteY83" fmla="*/ 89163 h 955271"/>
              <a:gd name="connsiteX84" fmla="*/ 5482354 w 5741575"/>
              <a:gd name="connsiteY84" fmla="*/ 69470 h 955271"/>
              <a:gd name="connsiteX85" fmla="*/ 5583280 w 5741575"/>
              <a:gd name="connsiteY85" fmla="*/ 49787 h 955271"/>
              <a:gd name="connsiteX86" fmla="*/ 5613766 w 5741575"/>
              <a:gd name="connsiteY86" fmla="*/ 41855 h 955271"/>
              <a:gd name="connsiteX87" fmla="*/ 5684952 w 5741575"/>
              <a:gd name="connsiteY87" fmla="*/ 26088 h 955271"/>
              <a:gd name="connsiteX88" fmla="*/ 5741575 w 5741575"/>
              <a:gd name="connsiteY88" fmla="*/ 0 h 955271"/>
              <a:gd name="connsiteX0" fmla="*/ 5741575 w 5741575"/>
              <a:gd name="connsiteY0" fmla="*/ 0 h 955271"/>
              <a:gd name="connsiteX1" fmla="*/ 5741575 w 5741575"/>
              <a:gd name="connsiteY1" fmla="*/ 955271 h 955271"/>
              <a:gd name="connsiteX2" fmla="*/ 0 w 5741575"/>
              <a:gd name="connsiteY2" fmla="*/ 955271 h 955271"/>
              <a:gd name="connsiteX3" fmla="*/ 8558 w 5741575"/>
              <a:gd name="connsiteY3" fmla="*/ 953971 h 955271"/>
              <a:gd name="connsiteX4" fmla="*/ 16894 w 5741575"/>
              <a:gd name="connsiteY4" fmla="*/ 953847 h 955271"/>
              <a:gd name="connsiteX5" fmla="*/ 28156 w 5741575"/>
              <a:gd name="connsiteY5" fmla="*/ 951374 h 955271"/>
              <a:gd name="connsiteX6" fmla="*/ 28293 w 5741575"/>
              <a:gd name="connsiteY6" fmla="*/ 950971 h 955271"/>
              <a:gd name="connsiteX7" fmla="*/ 59229 w 5741575"/>
              <a:gd name="connsiteY7" fmla="*/ 903950 h 955271"/>
              <a:gd name="connsiteX8" fmla="*/ 148657 w 5741575"/>
              <a:gd name="connsiteY8" fmla="*/ 898134 h 955271"/>
              <a:gd name="connsiteX9" fmla="*/ 174554 w 5741575"/>
              <a:gd name="connsiteY9" fmla="*/ 886351 h 955271"/>
              <a:gd name="connsiteX10" fmla="*/ 187633 w 5741575"/>
              <a:gd name="connsiteY10" fmla="*/ 878226 h 955271"/>
              <a:gd name="connsiteX11" fmla="*/ 187961 w 5741575"/>
              <a:gd name="connsiteY11" fmla="*/ 876538 h 955271"/>
              <a:gd name="connsiteX12" fmla="*/ 240501 w 5741575"/>
              <a:gd name="connsiteY12" fmla="*/ 873150 h 955271"/>
              <a:gd name="connsiteX13" fmla="*/ 246345 w 5741575"/>
              <a:gd name="connsiteY13" fmla="*/ 869942 h 955271"/>
              <a:gd name="connsiteX14" fmla="*/ 306299 w 5741575"/>
              <a:gd name="connsiteY14" fmla="*/ 873609 h 955271"/>
              <a:gd name="connsiteX15" fmla="*/ 331571 w 5741575"/>
              <a:gd name="connsiteY15" fmla="*/ 869866 h 955271"/>
              <a:gd name="connsiteX16" fmla="*/ 384157 w 5741575"/>
              <a:gd name="connsiteY16" fmla="*/ 867971 h 955271"/>
              <a:gd name="connsiteX17" fmla="*/ 477637 w 5741575"/>
              <a:gd name="connsiteY17" fmla="*/ 870334 h 955271"/>
              <a:gd name="connsiteX18" fmla="*/ 570239 w 5741575"/>
              <a:gd name="connsiteY18" fmla="*/ 829596 h 955271"/>
              <a:gd name="connsiteX19" fmla="*/ 787156 w 5741575"/>
              <a:gd name="connsiteY19" fmla="*/ 838447 h 955271"/>
              <a:gd name="connsiteX20" fmla="*/ 948872 w 5741575"/>
              <a:gd name="connsiteY20" fmla="*/ 772201 h 955271"/>
              <a:gd name="connsiteX21" fmla="*/ 1127089 w 5741575"/>
              <a:gd name="connsiteY21" fmla="*/ 746926 h 955271"/>
              <a:gd name="connsiteX22" fmla="*/ 1220426 w 5741575"/>
              <a:gd name="connsiteY22" fmla="*/ 721810 h 955271"/>
              <a:gd name="connsiteX23" fmla="*/ 1306771 w 5741575"/>
              <a:gd name="connsiteY23" fmla="*/ 717936 h 955271"/>
              <a:gd name="connsiteX24" fmla="*/ 1374314 w 5741575"/>
              <a:gd name="connsiteY24" fmla="*/ 688815 h 955271"/>
              <a:gd name="connsiteX25" fmla="*/ 1378034 w 5741575"/>
              <a:gd name="connsiteY25" fmla="*/ 685842 h 955271"/>
              <a:gd name="connsiteX26" fmla="*/ 1395604 w 5741575"/>
              <a:gd name="connsiteY26" fmla="*/ 680460 h 955271"/>
              <a:gd name="connsiteX27" fmla="*/ 1397206 w 5741575"/>
              <a:gd name="connsiteY27" fmla="*/ 670793 h 955271"/>
              <a:gd name="connsiteX28" fmla="*/ 1421250 w 5741575"/>
              <a:gd name="connsiteY28" fmla="*/ 656855 h 955271"/>
              <a:gd name="connsiteX29" fmla="*/ 1454524 w 5741575"/>
              <a:gd name="connsiteY29" fmla="*/ 649224 h 955271"/>
              <a:gd name="connsiteX30" fmla="*/ 1616217 w 5741575"/>
              <a:gd name="connsiteY30" fmla="*/ 622107 h 955271"/>
              <a:gd name="connsiteX31" fmla="*/ 1710928 w 5741575"/>
              <a:gd name="connsiteY31" fmla="*/ 600666 h 955271"/>
              <a:gd name="connsiteX32" fmla="*/ 1743718 w 5741575"/>
              <a:gd name="connsiteY32" fmla="*/ 584327 h 955271"/>
              <a:gd name="connsiteX33" fmla="*/ 1873778 w 5741575"/>
              <a:gd name="connsiteY33" fmla="*/ 530130 h 955271"/>
              <a:gd name="connsiteX34" fmla="*/ 1988411 w 5741575"/>
              <a:gd name="connsiteY34" fmla="*/ 491599 h 955271"/>
              <a:gd name="connsiteX35" fmla="*/ 2085507 w 5741575"/>
              <a:gd name="connsiteY35" fmla="*/ 498527 h 955271"/>
              <a:gd name="connsiteX36" fmla="*/ 2090767 w 5741575"/>
              <a:gd name="connsiteY36" fmla="*/ 490616 h 955271"/>
              <a:gd name="connsiteX37" fmla="*/ 2151143 w 5741575"/>
              <a:gd name="connsiteY37" fmla="*/ 478332 h 955271"/>
              <a:gd name="connsiteX38" fmla="*/ 2378710 w 5741575"/>
              <a:gd name="connsiteY38" fmla="*/ 477570 h 955271"/>
              <a:gd name="connsiteX39" fmla="*/ 2496256 w 5741575"/>
              <a:gd name="connsiteY39" fmla="*/ 452396 h 955271"/>
              <a:gd name="connsiteX40" fmla="*/ 2535387 w 5741575"/>
              <a:gd name="connsiteY40" fmla="*/ 436645 h 955271"/>
              <a:gd name="connsiteX41" fmla="*/ 2601109 w 5741575"/>
              <a:gd name="connsiteY41" fmla="*/ 410678 h 955271"/>
              <a:gd name="connsiteX42" fmla="*/ 2643855 w 5741575"/>
              <a:gd name="connsiteY42" fmla="*/ 374482 h 955271"/>
              <a:gd name="connsiteX43" fmla="*/ 2657726 w 5741575"/>
              <a:gd name="connsiteY43" fmla="*/ 365841 h 955271"/>
              <a:gd name="connsiteX44" fmla="*/ 2687125 w 5741575"/>
              <a:gd name="connsiteY44" fmla="*/ 366820 h 955271"/>
              <a:gd name="connsiteX45" fmla="*/ 2697479 w 5741575"/>
              <a:gd name="connsiteY45" fmla="*/ 361430 h 955271"/>
              <a:gd name="connsiteX46" fmla="*/ 2701547 w 5741575"/>
              <a:gd name="connsiteY46" fmla="*/ 361545 h 955271"/>
              <a:gd name="connsiteX47" fmla="*/ 2711054 w 5741575"/>
              <a:gd name="connsiteY47" fmla="*/ 360597 h 955271"/>
              <a:gd name="connsiteX48" fmla="*/ 2710438 w 5741575"/>
              <a:gd name="connsiteY48" fmla="*/ 366958 h 955271"/>
              <a:gd name="connsiteX49" fmla="*/ 2722936 w 5741575"/>
              <a:gd name="connsiteY49" fmla="*/ 377633 h 955271"/>
              <a:gd name="connsiteX50" fmla="*/ 2777227 w 5741575"/>
              <a:gd name="connsiteY50" fmla="*/ 368972 h 955271"/>
              <a:gd name="connsiteX51" fmla="*/ 2779510 w 5741575"/>
              <a:gd name="connsiteY51" fmla="*/ 361652 h 955271"/>
              <a:gd name="connsiteX52" fmla="*/ 2786278 w 5741575"/>
              <a:gd name="connsiteY52" fmla="*/ 359869 h 955271"/>
              <a:gd name="connsiteX53" fmla="*/ 2792101 w 5741575"/>
              <a:gd name="connsiteY53" fmla="*/ 365927 h 955271"/>
              <a:gd name="connsiteX54" fmla="*/ 2885545 w 5741575"/>
              <a:gd name="connsiteY54" fmla="*/ 372818 h 955271"/>
              <a:gd name="connsiteX55" fmla="*/ 3009558 w 5741575"/>
              <a:gd name="connsiteY55" fmla="*/ 370573 h 955271"/>
              <a:gd name="connsiteX56" fmla="*/ 3095010 w 5741575"/>
              <a:gd name="connsiteY56" fmla="*/ 332454 h 955271"/>
              <a:gd name="connsiteX57" fmla="*/ 3103742 w 5741575"/>
              <a:gd name="connsiteY57" fmla="*/ 337974 h 955271"/>
              <a:gd name="connsiteX58" fmla="*/ 3165093 w 5741575"/>
              <a:gd name="connsiteY58" fmla="*/ 329459 h 955271"/>
              <a:gd name="connsiteX59" fmla="*/ 3373785 w 5741575"/>
              <a:gd name="connsiteY59" fmla="*/ 255680 h 955271"/>
              <a:gd name="connsiteX60" fmla="*/ 3493851 w 5741575"/>
              <a:gd name="connsiteY60" fmla="*/ 240255 h 955271"/>
              <a:gd name="connsiteX61" fmla="*/ 3537470 w 5741575"/>
              <a:gd name="connsiteY61" fmla="*/ 241867 h 955271"/>
              <a:gd name="connsiteX62" fmla="*/ 3610489 w 5741575"/>
              <a:gd name="connsiteY62" fmla="*/ 244128 h 955271"/>
              <a:gd name="connsiteX63" fmla="*/ 3667539 w 5741575"/>
              <a:gd name="connsiteY63" fmla="*/ 263271 h 955271"/>
              <a:gd name="connsiteX64" fmla="*/ 3727614 w 5741575"/>
              <a:gd name="connsiteY64" fmla="*/ 258245 h 955271"/>
              <a:gd name="connsiteX65" fmla="*/ 3738369 w 5741575"/>
              <a:gd name="connsiteY65" fmla="*/ 234506 h 955271"/>
              <a:gd name="connsiteX66" fmla="*/ 3803670 w 5741575"/>
              <a:gd name="connsiteY66" fmla="*/ 236457 h 955271"/>
              <a:gd name="connsiteX67" fmla="*/ 3903080 w 5741575"/>
              <a:gd name="connsiteY67" fmla="*/ 241890 h 955271"/>
              <a:gd name="connsiteX68" fmla="*/ 4114838 w 5741575"/>
              <a:gd name="connsiteY68" fmla="*/ 238165 h 955271"/>
              <a:gd name="connsiteX69" fmla="*/ 4271023 w 5741575"/>
              <a:gd name="connsiteY69" fmla="*/ 241959 h 955271"/>
              <a:gd name="connsiteX70" fmla="*/ 4367397 w 5741575"/>
              <a:gd name="connsiteY70" fmla="*/ 271442 h 955271"/>
              <a:gd name="connsiteX71" fmla="*/ 4495366 w 5741575"/>
              <a:gd name="connsiteY71" fmla="*/ 271618 h 955271"/>
              <a:gd name="connsiteX72" fmla="*/ 4517347 w 5741575"/>
              <a:gd name="connsiteY72" fmla="*/ 275639 h 955271"/>
              <a:gd name="connsiteX73" fmla="*/ 4546116 w 5741575"/>
              <a:gd name="connsiteY73" fmla="*/ 268568 h 955271"/>
              <a:gd name="connsiteX74" fmla="*/ 4661259 w 5741575"/>
              <a:gd name="connsiteY74" fmla="*/ 238966 h 955271"/>
              <a:gd name="connsiteX75" fmla="*/ 4750403 w 5741575"/>
              <a:gd name="connsiteY75" fmla="*/ 204364 h 955271"/>
              <a:gd name="connsiteX76" fmla="*/ 4867614 w 5741575"/>
              <a:gd name="connsiteY76" fmla="*/ 208668 h 955271"/>
              <a:gd name="connsiteX77" fmla="*/ 4937036 w 5741575"/>
              <a:gd name="connsiteY77" fmla="*/ 195446 h 955271"/>
              <a:gd name="connsiteX78" fmla="*/ 5047626 w 5741575"/>
              <a:gd name="connsiteY78" fmla="*/ 149604 h 955271"/>
              <a:gd name="connsiteX79" fmla="*/ 5200247 w 5741575"/>
              <a:gd name="connsiteY79" fmla="*/ 142695 h 955271"/>
              <a:gd name="connsiteX80" fmla="*/ 5235691 w 5741575"/>
              <a:gd name="connsiteY80" fmla="*/ 173330 h 955271"/>
              <a:gd name="connsiteX81" fmla="*/ 5280133 w 5741575"/>
              <a:gd name="connsiteY81" fmla="*/ 189342 h 955271"/>
              <a:gd name="connsiteX82" fmla="*/ 5291963 w 5741575"/>
              <a:gd name="connsiteY82" fmla="*/ 139446 h 955271"/>
              <a:gd name="connsiteX83" fmla="*/ 5418472 w 5741575"/>
              <a:gd name="connsiteY83" fmla="*/ 89163 h 955271"/>
              <a:gd name="connsiteX84" fmla="*/ 5482354 w 5741575"/>
              <a:gd name="connsiteY84" fmla="*/ 69470 h 955271"/>
              <a:gd name="connsiteX85" fmla="*/ 5583280 w 5741575"/>
              <a:gd name="connsiteY85" fmla="*/ 49787 h 955271"/>
              <a:gd name="connsiteX86" fmla="*/ 5613766 w 5741575"/>
              <a:gd name="connsiteY86" fmla="*/ 41855 h 955271"/>
              <a:gd name="connsiteX87" fmla="*/ 5684952 w 5741575"/>
              <a:gd name="connsiteY87" fmla="*/ 26088 h 955271"/>
              <a:gd name="connsiteX88" fmla="*/ 5741575 w 5741575"/>
              <a:gd name="connsiteY88" fmla="*/ 0 h 955271"/>
              <a:gd name="connsiteX0" fmla="*/ 5741575 w 5741575"/>
              <a:gd name="connsiteY0" fmla="*/ 0 h 955271"/>
              <a:gd name="connsiteX1" fmla="*/ 5741575 w 5741575"/>
              <a:gd name="connsiteY1" fmla="*/ 955271 h 955271"/>
              <a:gd name="connsiteX2" fmla="*/ 0 w 5741575"/>
              <a:gd name="connsiteY2" fmla="*/ 955271 h 955271"/>
              <a:gd name="connsiteX3" fmla="*/ 8558 w 5741575"/>
              <a:gd name="connsiteY3" fmla="*/ 953971 h 955271"/>
              <a:gd name="connsiteX4" fmla="*/ 16894 w 5741575"/>
              <a:gd name="connsiteY4" fmla="*/ 953847 h 955271"/>
              <a:gd name="connsiteX5" fmla="*/ 28156 w 5741575"/>
              <a:gd name="connsiteY5" fmla="*/ 951374 h 955271"/>
              <a:gd name="connsiteX6" fmla="*/ 28293 w 5741575"/>
              <a:gd name="connsiteY6" fmla="*/ 950971 h 955271"/>
              <a:gd name="connsiteX7" fmla="*/ 59229 w 5741575"/>
              <a:gd name="connsiteY7" fmla="*/ 903950 h 955271"/>
              <a:gd name="connsiteX8" fmla="*/ 148657 w 5741575"/>
              <a:gd name="connsiteY8" fmla="*/ 898134 h 955271"/>
              <a:gd name="connsiteX9" fmla="*/ 174554 w 5741575"/>
              <a:gd name="connsiteY9" fmla="*/ 886351 h 955271"/>
              <a:gd name="connsiteX10" fmla="*/ 187633 w 5741575"/>
              <a:gd name="connsiteY10" fmla="*/ 878226 h 955271"/>
              <a:gd name="connsiteX11" fmla="*/ 187961 w 5741575"/>
              <a:gd name="connsiteY11" fmla="*/ 876538 h 955271"/>
              <a:gd name="connsiteX12" fmla="*/ 240501 w 5741575"/>
              <a:gd name="connsiteY12" fmla="*/ 873150 h 955271"/>
              <a:gd name="connsiteX13" fmla="*/ 246345 w 5741575"/>
              <a:gd name="connsiteY13" fmla="*/ 869942 h 955271"/>
              <a:gd name="connsiteX14" fmla="*/ 306299 w 5741575"/>
              <a:gd name="connsiteY14" fmla="*/ 873609 h 955271"/>
              <a:gd name="connsiteX15" fmla="*/ 331571 w 5741575"/>
              <a:gd name="connsiteY15" fmla="*/ 869866 h 955271"/>
              <a:gd name="connsiteX16" fmla="*/ 384157 w 5741575"/>
              <a:gd name="connsiteY16" fmla="*/ 867971 h 955271"/>
              <a:gd name="connsiteX17" fmla="*/ 477637 w 5741575"/>
              <a:gd name="connsiteY17" fmla="*/ 870334 h 955271"/>
              <a:gd name="connsiteX18" fmla="*/ 570239 w 5741575"/>
              <a:gd name="connsiteY18" fmla="*/ 829596 h 955271"/>
              <a:gd name="connsiteX19" fmla="*/ 772070 w 5741575"/>
              <a:gd name="connsiteY19" fmla="*/ 820296 h 955271"/>
              <a:gd name="connsiteX20" fmla="*/ 948872 w 5741575"/>
              <a:gd name="connsiteY20" fmla="*/ 772201 h 955271"/>
              <a:gd name="connsiteX21" fmla="*/ 1127089 w 5741575"/>
              <a:gd name="connsiteY21" fmla="*/ 746926 h 955271"/>
              <a:gd name="connsiteX22" fmla="*/ 1220426 w 5741575"/>
              <a:gd name="connsiteY22" fmla="*/ 721810 h 955271"/>
              <a:gd name="connsiteX23" fmla="*/ 1306771 w 5741575"/>
              <a:gd name="connsiteY23" fmla="*/ 717936 h 955271"/>
              <a:gd name="connsiteX24" fmla="*/ 1374314 w 5741575"/>
              <a:gd name="connsiteY24" fmla="*/ 688815 h 955271"/>
              <a:gd name="connsiteX25" fmla="*/ 1378034 w 5741575"/>
              <a:gd name="connsiteY25" fmla="*/ 685842 h 955271"/>
              <a:gd name="connsiteX26" fmla="*/ 1395604 w 5741575"/>
              <a:gd name="connsiteY26" fmla="*/ 680460 h 955271"/>
              <a:gd name="connsiteX27" fmla="*/ 1397206 w 5741575"/>
              <a:gd name="connsiteY27" fmla="*/ 670793 h 955271"/>
              <a:gd name="connsiteX28" fmla="*/ 1421250 w 5741575"/>
              <a:gd name="connsiteY28" fmla="*/ 656855 h 955271"/>
              <a:gd name="connsiteX29" fmla="*/ 1454524 w 5741575"/>
              <a:gd name="connsiteY29" fmla="*/ 649224 h 955271"/>
              <a:gd name="connsiteX30" fmla="*/ 1616217 w 5741575"/>
              <a:gd name="connsiteY30" fmla="*/ 622107 h 955271"/>
              <a:gd name="connsiteX31" fmla="*/ 1710928 w 5741575"/>
              <a:gd name="connsiteY31" fmla="*/ 600666 h 955271"/>
              <a:gd name="connsiteX32" fmla="*/ 1743718 w 5741575"/>
              <a:gd name="connsiteY32" fmla="*/ 584327 h 955271"/>
              <a:gd name="connsiteX33" fmla="*/ 1873778 w 5741575"/>
              <a:gd name="connsiteY33" fmla="*/ 530130 h 955271"/>
              <a:gd name="connsiteX34" fmla="*/ 1988411 w 5741575"/>
              <a:gd name="connsiteY34" fmla="*/ 491599 h 955271"/>
              <a:gd name="connsiteX35" fmla="*/ 2085507 w 5741575"/>
              <a:gd name="connsiteY35" fmla="*/ 498527 h 955271"/>
              <a:gd name="connsiteX36" fmla="*/ 2090767 w 5741575"/>
              <a:gd name="connsiteY36" fmla="*/ 490616 h 955271"/>
              <a:gd name="connsiteX37" fmla="*/ 2151143 w 5741575"/>
              <a:gd name="connsiteY37" fmla="*/ 478332 h 955271"/>
              <a:gd name="connsiteX38" fmla="*/ 2378710 w 5741575"/>
              <a:gd name="connsiteY38" fmla="*/ 477570 h 955271"/>
              <a:gd name="connsiteX39" fmla="*/ 2496256 w 5741575"/>
              <a:gd name="connsiteY39" fmla="*/ 452396 h 955271"/>
              <a:gd name="connsiteX40" fmla="*/ 2535387 w 5741575"/>
              <a:gd name="connsiteY40" fmla="*/ 436645 h 955271"/>
              <a:gd name="connsiteX41" fmla="*/ 2601109 w 5741575"/>
              <a:gd name="connsiteY41" fmla="*/ 410678 h 955271"/>
              <a:gd name="connsiteX42" fmla="*/ 2643855 w 5741575"/>
              <a:gd name="connsiteY42" fmla="*/ 374482 h 955271"/>
              <a:gd name="connsiteX43" fmla="*/ 2657726 w 5741575"/>
              <a:gd name="connsiteY43" fmla="*/ 365841 h 955271"/>
              <a:gd name="connsiteX44" fmla="*/ 2687125 w 5741575"/>
              <a:gd name="connsiteY44" fmla="*/ 366820 h 955271"/>
              <a:gd name="connsiteX45" fmla="*/ 2697479 w 5741575"/>
              <a:gd name="connsiteY45" fmla="*/ 361430 h 955271"/>
              <a:gd name="connsiteX46" fmla="*/ 2701547 w 5741575"/>
              <a:gd name="connsiteY46" fmla="*/ 361545 h 955271"/>
              <a:gd name="connsiteX47" fmla="*/ 2711054 w 5741575"/>
              <a:gd name="connsiteY47" fmla="*/ 360597 h 955271"/>
              <a:gd name="connsiteX48" fmla="*/ 2710438 w 5741575"/>
              <a:gd name="connsiteY48" fmla="*/ 366958 h 955271"/>
              <a:gd name="connsiteX49" fmla="*/ 2722936 w 5741575"/>
              <a:gd name="connsiteY49" fmla="*/ 377633 h 955271"/>
              <a:gd name="connsiteX50" fmla="*/ 2777227 w 5741575"/>
              <a:gd name="connsiteY50" fmla="*/ 368972 h 955271"/>
              <a:gd name="connsiteX51" fmla="*/ 2779510 w 5741575"/>
              <a:gd name="connsiteY51" fmla="*/ 361652 h 955271"/>
              <a:gd name="connsiteX52" fmla="*/ 2786278 w 5741575"/>
              <a:gd name="connsiteY52" fmla="*/ 359869 h 955271"/>
              <a:gd name="connsiteX53" fmla="*/ 2792101 w 5741575"/>
              <a:gd name="connsiteY53" fmla="*/ 365927 h 955271"/>
              <a:gd name="connsiteX54" fmla="*/ 2885545 w 5741575"/>
              <a:gd name="connsiteY54" fmla="*/ 372818 h 955271"/>
              <a:gd name="connsiteX55" fmla="*/ 3009558 w 5741575"/>
              <a:gd name="connsiteY55" fmla="*/ 370573 h 955271"/>
              <a:gd name="connsiteX56" fmla="*/ 3095010 w 5741575"/>
              <a:gd name="connsiteY56" fmla="*/ 332454 h 955271"/>
              <a:gd name="connsiteX57" fmla="*/ 3103742 w 5741575"/>
              <a:gd name="connsiteY57" fmla="*/ 337974 h 955271"/>
              <a:gd name="connsiteX58" fmla="*/ 3165093 w 5741575"/>
              <a:gd name="connsiteY58" fmla="*/ 329459 h 955271"/>
              <a:gd name="connsiteX59" fmla="*/ 3373785 w 5741575"/>
              <a:gd name="connsiteY59" fmla="*/ 255680 h 955271"/>
              <a:gd name="connsiteX60" fmla="*/ 3493851 w 5741575"/>
              <a:gd name="connsiteY60" fmla="*/ 240255 h 955271"/>
              <a:gd name="connsiteX61" fmla="*/ 3537470 w 5741575"/>
              <a:gd name="connsiteY61" fmla="*/ 241867 h 955271"/>
              <a:gd name="connsiteX62" fmla="*/ 3610489 w 5741575"/>
              <a:gd name="connsiteY62" fmla="*/ 244128 h 955271"/>
              <a:gd name="connsiteX63" fmla="*/ 3667539 w 5741575"/>
              <a:gd name="connsiteY63" fmla="*/ 263271 h 955271"/>
              <a:gd name="connsiteX64" fmla="*/ 3727614 w 5741575"/>
              <a:gd name="connsiteY64" fmla="*/ 258245 h 955271"/>
              <a:gd name="connsiteX65" fmla="*/ 3738369 w 5741575"/>
              <a:gd name="connsiteY65" fmla="*/ 234506 h 955271"/>
              <a:gd name="connsiteX66" fmla="*/ 3803670 w 5741575"/>
              <a:gd name="connsiteY66" fmla="*/ 236457 h 955271"/>
              <a:gd name="connsiteX67" fmla="*/ 3903080 w 5741575"/>
              <a:gd name="connsiteY67" fmla="*/ 241890 h 955271"/>
              <a:gd name="connsiteX68" fmla="*/ 4114838 w 5741575"/>
              <a:gd name="connsiteY68" fmla="*/ 238165 h 955271"/>
              <a:gd name="connsiteX69" fmla="*/ 4271023 w 5741575"/>
              <a:gd name="connsiteY69" fmla="*/ 241959 h 955271"/>
              <a:gd name="connsiteX70" fmla="*/ 4367397 w 5741575"/>
              <a:gd name="connsiteY70" fmla="*/ 271442 h 955271"/>
              <a:gd name="connsiteX71" fmla="*/ 4495366 w 5741575"/>
              <a:gd name="connsiteY71" fmla="*/ 271618 h 955271"/>
              <a:gd name="connsiteX72" fmla="*/ 4517347 w 5741575"/>
              <a:gd name="connsiteY72" fmla="*/ 275639 h 955271"/>
              <a:gd name="connsiteX73" fmla="*/ 4546116 w 5741575"/>
              <a:gd name="connsiteY73" fmla="*/ 268568 h 955271"/>
              <a:gd name="connsiteX74" fmla="*/ 4661259 w 5741575"/>
              <a:gd name="connsiteY74" fmla="*/ 238966 h 955271"/>
              <a:gd name="connsiteX75" fmla="*/ 4750403 w 5741575"/>
              <a:gd name="connsiteY75" fmla="*/ 204364 h 955271"/>
              <a:gd name="connsiteX76" fmla="*/ 4867614 w 5741575"/>
              <a:gd name="connsiteY76" fmla="*/ 208668 h 955271"/>
              <a:gd name="connsiteX77" fmla="*/ 4937036 w 5741575"/>
              <a:gd name="connsiteY77" fmla="*/ 195446 h 955271"/>
              <a:gd name="connsiteX78" fmla="*/ 5047626 w 5741575"/>
              <a:gd name="connsiteY78" fmla="*/ 149604 h 955271"/>
              <a:gd name="connsiteX79" fmla="*/ 5200247 w 5741575"/>
              <a:gd name="connsiteY79" fmla="*/ 142695 h 955271"/>
              <a:gd name="connsiteX80" fmla="*/ 5235691 w 5741575"/>
              <a:gd name="connsiteY80" fmla="*/ 173330 h 955271"/>
              <a:gd name="connsiteX81" fmla="*/ 5280133 w 5741575"/>
              <a:gd name="connsiteY81" fmla="*/ 189342 h 955271"/>
              <a:gd name="connsiteX82" fmla="*/ 5291963 w 5741575"/>
              <a:gd name="connsiteY82" fmla="*/ 139446 h 955271"/>
              <a:gd name="connsiteX83" fmla="*/ 5418472 w 5741575"/>
              <a:gd name="connsiteY83" fmla="*/ 89163 h 955271"/>
              <a:gd name="connsiteX84" fmla="*/ 5482354 w 5741575"/>
              <a:gd name="connsiteY84" fmla="*/ 69470 h 955271"/>
              <a:gd name="connsiteX85" fmla="*/ 5583280 w 5741575"/>
              <a:gd name="connsiteY85" fmla="*/ 49787 h 955271"/>
              <a:gd name="connsiteX86" fmla="*/ 5613766 w 5741575"/>
              <a:gd name="connsiteY86" fmla="*/ 41855 h 955271"/>
              <a:gd name="connsiteX87" fmla="*/ 5684952 w 5741575"/>
              <a:gd name="connsiteY87" fmla="*/ 26088 h 955271"/>
              <a:gd name="connsiteX88" fmla="*/ 5741575 w 5741575"/>
              <a:gd name="connsiteY88" fmla="*/ 0 h 955271"/>
              <a:gd name="connsiteX0" fmla="*/ 5741575 w 5741575"/>
              <a:gd name="connsiteY0" fmla="*/ 0 h 955271"/>
              <a:gd name="connsiteX1" fmla="*/ 5741575 w 5741575"/>
              <a:gd name="connsiteY1" fmla="*/ 955271 h 955271"/>
              <a:gd name="connsiteX2" fmla="*/ 0 w 5741575"/>
              <a:gd name="connsiteY2" fmla="*/ 955271 h 955271"/>
              <a:gd name="connsiteX3" fmla="*/ 8558 w 5741575"/>
              <a:gd name="connsiteY3" fmla="*/ 953971 h 955271"/>
              <a:gd name="connsiteX4" fmla="*/ 16894 w 5741575"/>
              <a:gd name="connsiteY4" fmla="*/ 953847 h 955271"/>
              <a:gd name="connsiteX5" fmla="*/ 28156 w 5741575"/>
              <a:gd name="connsiteY5" fmla="*/ 951374 h 955271"/>
              <a:gd name="connsiteX6" fmla="*/ 28293 w 5741575"/>
              <a:gd name="connsiteY6" fmla="*/ 950971 h 955271"/>
              <a:gd name="connsiteX7" fmla="*/ 59229 w 5741575"/>
              <a:gd name="connsiteY7" fmla="*/ 903950 h 955271"/>
              <a:gd name="connsiteX8" fmla="*/ 148657 w 5741575"/>
              <a:gd name="connsiteY8" fmla="*/ 898134 h 955271"/>
              <a:gd name="connsiteX9" fmla="*/ 174554 w 5741575"/>
              <a:gd name="connsiteY9" fmla="*/ 886351 h 955271"/>
              <a:gd name="connsiteX10" fmla="*/ 187633 w 5741575"/>
              <a:gd name="connsiteY10" fmla="*/ 878226 h 955271"/>
              <a:gd name="connsiteX11" fmla="*/ 187961 w 5741575"/>
              <a:gd name="connsiteY11" fmla="*/ 876538 h 955271"/>
              <a:gd name="connsiteX12" fmla="*/ 240501 w 5741575"/>
              <a:gd name="connsiteY12" fmla="*/ 873150 h 955271"/>
              <a:gd name="connsiteX13" fmla="*/ 246345 w 5741575"/>
              <a:gd name="connsiteY13" fmla="*/ 869942 h 955271"/>
              <a:gd name="connsiteX14" fmla="*/ 306299 w 5741575"/>
              <a:gd name="connsiteY14" fmla="*/ 873609 h 955271"/>
              <a:gd name="connsiteX15" fmla="*/ 331571 w 5741575"/>
              <a:gd name="connsiteY15" fmla="*/ 869866 h 955271"/>
              <a:gd name="connsiteX16" fmla="*/ 384157 w 5741575"/>
              <a:gd name="connsiteY16" fmla="*/ 867971 h 955271"/>
              <a:gd name="connsiteX17" fmla="*/ 477637 w 5741575"/>
              <a:gd name="connsiteY17" fmla="*/ 870334 h 955271"/>
              <a:gd name="connsiteX18" fmla="*/ 570239 w 5741575"/>
              <a:gd name="connsiteY18" fmla="*/ 829596 h 955271"/>
              <a:gd name="connsiteX19" fmla="*/ 772070 w 5741575"/>
              <a:gd name="connsiteY19" fmla="*/ 820296 h 955271"/>
              <a:gd name="connsiteX20" fmla="*/ 948872 w 5741575"/>
              <a:gd name="connsiteY20" fmla="*/ 772201 h 955271"/>
              <a:gd name="connsiteX21" fmla="*/ 1127089 w 5741575"/>
              <a:gd name="connsiteY21" fmla="*/ 746926 h 955271"/>
              <a:gd name="connsiteX22" fmla="*/ 1220426 w 5741575"/>
              <a:gd name="connsiteY22" fmla="*/ 721810 h 955271"/>
              <a:gd name="connsiteX23" fmla="*/ 1306771 w 5741575"/>
              <a:gd name="connsiteY23" fmla="*/ 717936 h 955271"/>
              <a:gd name="connsiteX24" fmla="*/ 1374314 w 5741575"/>
              <a:gd name="connsiteY24" fmla="*/ 688815 h 955271"/>
              <a:gd name="connsiteX25" fmla="*/ 1378034 w 5741575"/>
              <a:gd name="connsiteY25" fmla="*/ 685842 h 955271"/>
              <a:gd name="connsiteX26" fmla="*/ 1395604 w 5741575"/>
              <a:gd name="connsiteY26" fmla="*/ 680460 h 955271"/>
              <a:gd name="connsiteX27" fmla="*/ 1397206 w 5741575"/>
              <a:gd name="connsiteY27" fmla="*/ 670793 h 955271"/>
              <a:gd name="connsiteX28" fmla="*/ 1421250 w 5741575"/>
              <a:gd name="connsiteY28" fmla="*/ 656855 h 955271"/>
              <a:gd name="connsiteX29" fmla="*/ 1454524 w 5741575"/>
              <a:gd name="connsiteY29" fmla="*/ 649224 h 955271"/>
              <a:gd name="connsiteX30" fmla="*/ 1616217 w 5741575"/>
              <a:gd name="connsiteY30" fmla="*/ 622107 h 955271"/>
              <a:gd name="connsiteX31" fmla="*/ 1710928 w 5741575"/>
              <a:gd name="connsiteY31" fmla="*/ 600666 h 955271"/>
              <a:gd name="connsiteX32" fmla="*/ 1743718 w 5741575"/>
              <a:gd name="connsiteY32" fmla="*/ 584327 h 955271"/>
              <a:gd name="connsiteX33" fmla="*/ 1873778 w 5741575"/>
              <a:gd name="connsiteY33" fmla="*/ 530130 h 955271"/>
              <a:gd name="connsiteX34" fmla="*/ 1988411 w 5741575"/>
              <a:gd name="connsiteY34" fmla="*/ 491599 h 955271"/>
              <a:gd name="connsiteX35" fmla="*/ 2085507 w 5741575"/>
              <a:gd name="connsiteY35" fmla="*/ 498527 h 955271"/>
              <a:gd name="connsiteX36" fmla="*/ 2090767 w 5741575"/>
              <a:gd name="connsiteY36" fmla="*/ 490616 h 955271"/>
              <a:gd name="connsiteX37" fmla="*/ 2151143 w 5741575"/>
              <a:gd name="connsiteY37" fmla="*/ 478332 h 955271"/>
              <a:gd name="connsiteX38" fmla="*/ 2378710 w 5741575"/>
              <a:gd name="connsiteY38" fmla="*/ 477570 h 955271"/>
              <a:gd name="connsiteX39" fmla="*/ 2496256 w 5741575"/>
              <a:gd name="connsiteY39" fmla="*/ 452396 h 955271"/>
              <a:gd name="connsiteX40" fmla="*/ 2535387 w 5741575"/>
              <a:gd name="connsiteY40" fmla="*/ 436645 h 955271"/>
              <a:gd name="connsiteX41" fmla="*/ 2601109 w 5741575"/>
              <a:gd name="connsiteY41" fmla="*/ 410678 h 955271"/>
              <a:gd name="connsiteX42" fmla="*/ 2643855 w 5741575"/>
              <a:gd name="connsiteY42" fmla="*/ 374482 h 955271"/>
              <a:gd name="connsiteX43" fmla="*/ 2657726 w 5741575"/>
              <a:gd name="connsiteY43" fmla="*/ 365841 h 955271"/>
              <a:gd name="connsiteX44" fmla="*/ 2687125 w 5741575"/>
              <a:gd name="connsiteY44" fmla="*/ 366820 h 955271"/>
              <a:gd name="connsiteX45" fmla="*/ 2697479 w 5741575"/>
              <a:gd name="connsiteY45" fmla="*/ 361430 h 955271"/>
              <a:gd name="connsiteX46" fmla="*/ 2701547 w 5741575"/>
              <a:gd name="connsiteY46" fmla="*/ 361545 h 955271"/>
              <a:gd name="connsiteX47" fmla="*/ 2711054 w 5741575"/>
              <a:gd name="connsiteY47" fmla="*/ 360597 h 955271"/>
              <a:gd name="connsiteX48" fmla="*/ 2710438 w 5741575"/>
              <a:gd name="connsiteY48" fmla="*/ 366958 h 955271"/>
              <a:gd name="connsiteX49" fmla="*/ 2722936 w 5741575"/>
              <a:gd name="connsiteY49" fmla="*/ 377633 h 955271"/>
              <a:gd name="connsiteX50" fmla="*/ 2777227 w 5741575"/>
              <a:gd name="connsiteY50" fmla="*/ 368972 h 955271"/>
              <a:gd name="connsiteX51" fmla="*/ 2779510 w 5741575"/>
              <a:gd name="connsiteY51" fmla="*/ 361652 h 955271"/>
              <a:gd name="connsiteX52" fmla="*/ 2786278 w 5741575"/>
              <a:gd name="connsiteY52" fmla="*/ 359869 h 955271"/>
              <a:gd name="connsiteX53" fmla="*/ 2792101 w 5741575"/>
              <a:gd name="connsiteY53" fmla="*/ 365927 h 955271"/>
              <a:gd name="connsiteX54" fmla="*/ 2885545 w 5741575"/>
              <a:gd name="connsiteY54" fmla="*/ 372818 h 955271"/>
              <a:gd name="connsiteX55" fmla="*/ 3009558 w 5741575"/>
              <a:gd name="connsiteY55" fmla="*/ 370573 h 955271"/>
              <a:gd name="connsiteX56" fmla="*/ 3095010 w 5741575"/>
              <a:gd name="connsiteY56" fmla="*/ 332454 h 955271"/>
              <a:gd name="connsiteX57" fmla="*/ 3103742 w 5741575"/>
              <a:gd name="connsiteY57" fmla="*/ 337974 h 955271"/>
              <a:gd name="connsiteX58" fmla="*/ 3165093 w 5741575"/>
              <a:gd name="connsiteY58" fmla="*/ 329459 h 955271"/>
              <a:gd name="connsiteX59" fmla="*/ 3373785 w 5741575"/>
              <a:gd name="connsiteY59" fmla="*/ 255680 h 955271"/>
              <a:gd name="connsiteX60" fmla="*/ 3493851 w 5741575"/>
              <a:gd name="connsiteY60" fmla="*/ 240255 h 955271"/>
              <a:gd name="connsiteX61" fmla="*/ 3537470 w 5741575"/>
              <a:gd name="connsiteY61" fmla="*/ 241867 h 955271"/>
              <a:gd name="connsiteX62" fmla="*/ 3610489 w 5741575"/>
              <a:gd name="connsiteY62" fmla="*/ 244128 h 955271"/>
              <a:gd name="connsiteX63" fmla="*/ 3667539 w 5741575"/>
              <a:gd name="connsiteY63" fmla="*/ 263271 h 955271"/>
              <a:gd name="connsiteX64" fmla="*/ 3727614 w 5741575"/>
              <a:gd name="connsiteY64" fmla="*/ 258245 h 955271"/>
              <a:gd name="connsiteX65" fmla="*/ 3738369 w 5741575"/>
              <a:gd name="connsiteY65" fmla="*/ 234506 h 955271"/>
              <a:gd name="connsiteX66" fmla="*/ 3803670 w 5741575"/>
              <a:gd name="connsiteY66" fmla="*/ 236457 h 955271"/>
              <a:gd name="connsiteX67" fmla="*/ 3903080 w 5741575"/>
              <a:gd name="connsiteY67" fmla="*/ 241890 h 955271"/>
              <a:gd name="connsiteX68" fmla="*/ 4114838 w 5741575"/>
              <a:gd name="connsiteY68" fmla="*/ 238165 h 955271"/>
              <a:gd name="connsiteX69" fmla="*/ 4271023 w 5741575"/>
              <a:gd name="connsiteY69" fmla="*/ 241959 h 955271"/>
              <a:gd name="connsiteX70" fmla="*/ 4367397 w 5741575"/>
              <a:gd name="connsiteY70" fmla="*/ 271442 h 955271"/>
              <a:gd name="connsiteX71" fmla="*/ 4495366 w 5741575"/>
              <a:gd name="connsiteY71" fmla="*/ 271618 h 955271"/>
              <a:gd name="connsiteX72" fmla="*/ 4517347 w 5741575"/>
              <a:gd name="connsiteY72" fmla="*/ 275639 h 955271"/>
              <a:gd name="connsiteX73" fmla="*/ 4546116 w 5741575"/>
              <a:gd name="connsiteY73" fmla="*/ 268568 h 955271"/>
              <a:gd name="connsiteX74" fmla="*/ 4661259 w 5741575"/>
              <a:gd name="connsiteY74" fmla="*/ 238966 h 955271"/>
              <a:gd name="connsiteX75" fmla="*/ 4750403 w 5741575"/>
              <a:gd name="connsiteY75" fmla="*/ 204364 h 955271"/>
              <a:gd name="connsiteX76" fmla="*/ 4867614 w 5741575"/>
              <a:gd name="connsiteY76" fmla="*/ 208668 h 955271"/>
              <a:gd name="connsiteX77" fmla="*/ 4937036 w 5741575"/>
              <a:gd name="connsiteY77" fmla="*/ 195446 h 955271"/>
              <a:gd name="connsiteX78" fmla="*/ 5047626 w 5741575"/>
              <a:gd name="connsiteY78" fmla="*/ 149604 h 955271"/>
              <a:gd name="connsiteX79" fmla="*/ 5200247 w 5741575"/>
              <a:gd name="connsiteY79" fmla="*/ 142695 h 955271"/>
              <a:gd name="connsiteX80" fmla="*/ 5235691 w 5741575"/>
              <a:gd name="connsiteY80" fmla="*/ 173330 h 955271"/>
              <a:gd name="connsiteX81" fmla="*/ 5280133 w 5741575"/>
              <a:gd name="connsiteY81" fmla="*/ 189342 h 955271"/>
              <a:gd name="connsiteX82" fmla="*/ 5291963 w 5741575"/>
              <a:gd name="connsiteY82" fmla="*/ 139446 h 955271"/>
              <a:gd name="connsiteX83" fmla="*/ 5418472 w 5741575"/>
              <a:gd name="connsiteY83" fmla="*/ 89163 h 955271"/>
              <a:gd name="connsiteX84" fmla="*/ 5482354 w 5741575"/>
              <a:gd name="connsiteY84" fmla="*/ 69470 h 955271"/>
              <a:gd name="connsiteX85" fmla="*/ 5583280 w 5741575"/>
              <a:gd name="connsiteY85" fmla="*/ 49787 h 955271"/>
              <a:gd name="connsiteX86" fmla="*/ 5613766 w 5741575"/>
              <a:gd name="connsiteY86" fmla="*/ 41855 h 955271"/>
              <a:gd name="connsiteX87" fmla="*/ 5684952 w 5741575"/>
              <a:gd name="connsiteY87" fmla="*/ 26088 h 955271"/>
              <a:gd name="connsiteX88" fmla="*/ 5741575 w 5741575"/>
              <a:gd name="connsiteY88" fmla="*/ 0 h 955271"/>
              <a:gd name="connsiteX0" fmla="*/ 5741575 w 5741575"/>
              <a:gd name="connsiteY0" fmla="*/ 0 h 955271"/>
              <a:gd name="connsiteX1" fmla="*/ 5741575 w 5741575"/>
              <a:gd name="connsiteY1" fmla="*/ 955271 h 955271"/>
              <a:gd name="connsiteX2" fmla="*/ 0 w 5741575"/>
              <a:gd name="connsiteY2" fmla="*/ 955271 h 955271"/>
              <a:gd name="connsiteX3" fmla="*/ 8558 w 5741575"/>
              <a:gd name="connsiteY3" fmla="*/ 953971 h 955271"/>
              <a:gd name="connsiteX4" fmla="*/ 16894 w 5741575"/>
              <a:gd name="connsiteY4" fmla="*/ 953847 h 955271"/>
              <a:gd name="connsiteX5" fmla="*/ 28156 w 5741575"/>
              <a:gd name="connsiteY5" fmla="*/ 951374 h 955271"/>
              <a:gd name="connsiteX6" fmla="*/ 28293 w 5741575"/>
              <a:gd name="connsiteY6" fmla="*/ 950971 h 955271"/>
              <a:gd name="connsiteX7" fmla="*/ 59229 w 5741575"/>
              <a:gd name="connsiteY7" fmla="*/ 903950 h 955271"/>
              <a:gd name="connsiteX8" fmla="*/ 148657 w 5741575"/>
              <a:gd name="connsiteY8" fmla="*/ 898134 h 955271"/>
              <a:gd name="connsiteX9" fmla="*/ 174554 w 5741575"/>
              <a:gd name="connsiteY9" fmla="*/ 886351 h 955271"/>
              <a:gd name="connsiteX10" fmla="*/ 187633 w 5741575"/>
              <a:gd name="connsiteY10" fmla="*/ 878226 h 955271"/>
              <a:gd name="connsiteX11" fmla="*/ 187961 w 5741575"/>
              <a:gd name="connsiteY11" fmla="*/ 876538 h 955271"/>
              <a:gd name="connsiteX12" fmla="*/ 240501 w 5741575"/>
              <a:gd name="connsiteY12" fmla="*/ 873150 h 955271"/>
              <a:gd name="connsiteX13" fmla="*/ 246345 w 5741575"/>
              <a:gd name="connsiteY13" fmla="*/ 869942 h 955271"/>
              <a:gd name="connsiteX14" fmla="*/ 306299 w 5741575"/>
              <a:gd name="connsiteY14" fmla="*/ 873609 h 955271"/>
              <a:gd name="connsiteX15" fmla="*/ 331571 w 5741575"/>
              <a:gd name="connsiteY15" fmla="*/ 869866 h 955271"/>
              <a:gd name="connsiteX16" fmla="*/ 384157 w 5741575"/>
              <a:gd name="connsiteY16" fmla="*/ 867971 h 955271"/>
              <a:gd name="connsiteX17" fmla="*/ 477637 w 5741575"/>
              <a:gd name="connsiteY17" fmla="*/ 870334 h 955271"/>
              <a:gd name="connsiteX18" fmla="*/ 570239 w 5741575"/>
              <a:gd name="connsiteY18" fmla="*/ 829596 h 955271"/>
              <a:gd name="connsiteX19" fmla="*/ 772070 w 5741575"/>
              <a:gd name="connsiteY19" fmla="*/ 820296 h 955271"/>
              <a:gd name="connsiteX20" fmla="*/ 948872 w 5741575"/>
              <a:gd name="connsiteY20" fmla="*/ 772201 h 955271"/>
              <a:gd name="connsiteX21" fmla="*/ 1127089 w 5741575"/>
              <a:gd name="connsiteY21" fmla="*/ 746926 h 955271"/>
              <a:gd name="connsiteX22" fmla="*/ 1220426 w 5741575"/>
              <a:gd name="connsiteY22" fmla="*/ 721810 h 955271"/>
              <a:gd name="connsiteX23" fmla="*/ 1306771 w 5741575"/>
              <a:gd name="connsiteY23" fmla="*/ 717936 h 955271"/>
              <a:gd name="connsiteX24" fmla="*/ 1374314 w 5741575"/>
              <a:gd name="connsiteY24" fmla="*/ 688815 h 955271"/>
              <a:gd name="connsiteX25" fmla="*/ 1378034 w 5741575"/>
              <a:gd name="connsiteY25" fmla="*/ 685842 h 955271"/>
              <a:gd name="connsiteX26" fmla="*/ 1395604 w 5741575"/>
              <a:gd name="connsiteY26" fmla="*/ 680460 h 955271"/>
              <a:gd name="connsiteX27" fmla="*/ 1397206 w 5741575"/>
              <a:gd name="connsiteY27" fmla="*/ 670793 h 955271"/>
              <a:gd name="connsiteX28" fmla="*/ 1421250 w 5741575"/>
              <a:gd name="connsiteY28" fmla="*/ 656855 h 955271"/>
              <a:gd name="connsiteX29" fmla="*/ 1494753 w 5741575"/>
              <a:gd name="connsiteY29" fmla="*/ 644686 h 955271"/>
              <a:gd name="connsiteX30" fmla="*/ 1616217 w 5741575"/>
              <a:gd name="connsiteY30" fmla="*/ 622107 h 955271"/>
              <a:gd name="connsiteX31" fmla="*/ 1710928 w 5741575"/>
              <a:gd name="connsiteY31" fmla="*/ 600666 h 955271"/>
              <a:gd name="connsiteX32" fmla="*/ 1743718 w 5741575"/>
              <a:gd name="connsiteY32" fmla="*/ 584327 h 955271"/>
              <a:gd name="connsiteX33" fmla="*/ 1873778 w 5741575"/>
              <a:gd name="connsiteY33" fmla="*/ 530130 h 955271"/>
              <a:gd name="connsiteX34" fmla="*/ 1988411 w 5741575"/>
              <a:gd name="connsiteY34" fmla="*/ 491599 h 955271"/>
              <a:gd name="connsiteX35" fmla="*/ 2085507 w 5741575"/>
              <a:gd name="connsiteY35" fmla="*/ 498527 h 955271"/>
              <a:gd name="connsiteX36" fmla="*/ 2090767 w 5741575"/>
              <a:gd name="connsiteY36" fmla="*/ 490616 h 955271"/>
              <a:gd name="connsiteX37" fmla="*/ 2151143 w 5741575"/>
              <a:gd name="connsiteY37" fmla="*/ 478332 h 955271"/>
              <a:gd name="connsiteX38" fmla="*/ 2378710 w 5741575"/>
              <a:gd name="connsiteY38" fmla="*/ 477570 h 955271"/>
              <a:gd name="connsiteX39" fmla="*/ 2496256 w 5741575"/>
              <a:gd name="connsiteY39" fmla="*/ 452396 h 955271"/>
              <a:gd name="connsiteX40" fmla="*/ 2535387 w 5741575"/>
              <a:gd name="connsiteY40" fmla="*/ 436645 h 955271"/>
              <a:gd name="connsiteX41" fmla="*/ 2601109 w 5741575"/>
              <a:gd name="connsiteY41" fmla="*/ 410678 h 955271"/>
              <a:gd name="connsiteX42" fmla="*/ 2643855 w 5741575"/>
              <a:gd name="connsiteY42" fmla="*/ 374482 h 955271"/>
              <a:gd name="connsiteX43" fmla="*/ 2657726 w 5741575"/>
              <a:gd name="connsiteY43" fmla="*/ 365841 h 955271"/>
              <a:gd name="connsiteX44" fmla="*/ 2687125 w 5741575"/>
              <a:gd name="connsiteY44" fmla="*/ 366820 h 955271"/>
              <a:gd name="connsiteX45" fmla="*/ 2697479 w 5741575"/>
              <a:gd name="connsiteY45" fmla="*/ 361430 h 955271"/>
              <a:gd name="connsiteX46" fmla="*/ 2701547 w 5741575"/>
              <a:gd name="connsiteY46" fmla="*/ 361545 h 955271"/>
              <a:gd name="connsiteX47" fmla="*/ 2711054 w 5741575"/>
              <a:gd name="connsiteY47" fmla="*/ 360597 h 955271"/>
              <a:gd name="connsiteX48" fmla="*/ 2710438 w 5741575"/>
              <a:gd name="connsiteY48" fmla="*/ 366958 h 955271"/>
              <a:gd name="connsiteX49" fmla="*/ 2722936 w 5741575"/>
              <a:gd name="connsiteY49" fmla="*/ 377633 h 955271"/>
              <a:gd name="connsiteX50" fmla="*/ 2777227 w 5741575"/>
              <a:gd name="connsiteY50" fmla="*/ 368972 h 955271"/>
              <a:gd name="connsiteX51" fmla="*/ 2779510 w 5741575"/>
              <a:gd name="connsiteY51" fmla="*/ 361652 h 955271"/>
              <a:gd name="connsiteX52" fmla="*/ 2786278 w 5741575"/>
              <a:gd name="connsiteY52" fmla="*/ 359869 h 955271"/>
              <a:gd name="connsiteX53" fmla="*/ 2792101 w 5741575"/>
              <a:gd name="connsiteY53" fmla="*/ 365927 h 955271"/>
              <a:gd name="connsiteX54" fmla="*/ 2885545 w 5741575"/>
              <a:gd name="connsiteY54" fmla="*/ 372818 h 955271"/>
              <a:gd name="connsiteX55" fmla="*/ 3009558 w 5741575"/>
              <a:gd name="connsiteY55" fmla="*/ 370573 h 955271"/>
              <a:gd name="connsiteX56" fmla="*/ 3095010 w 5741575"/>
              <a:gd name="connsiteY56" fmla="*/ 332454 h 955271"/>
              <a:gd name="connsiteX57" fmla="*/ 3103742 w 5741575"/>
              <a:gd name="connsiteY57" fmla="*/ 337974 h 955271"/>
              <a:gd name="connsiteX58" fmla="*/ 3165093 w 5741575"/>
              <a:gd name="connsiteY58" fmla="*/ 329459 h 955271"/>
              <a:gd name="connsiteX59" fmla="*/ 3373785 w 5741575"/>
              <a:gd name="connsiteY59" fmla="*/ 255680 h 955271"/>
              <a:gd name="connsiteX60" fmla="*/ 3493851 w 5741575"/>
              <a:gd name="connsiteY60" fmla="*/ 240255 h 955271"/>
              <a:gd name="connsiteX61" fmla="*/ 3537470 w 5741575"/>
              <a:gd name="connsiteY61" fmla="*/ 241867 h 955271"/>
              <a:gd name="connsiteX62" fmla="*/ 3610489 w 5741575"/>
              <a:gd name="connsiteY62" fmla="*/ 244128 h 955271"/>
              <a:gd name="connsiteX63" fmla="*/ 3667539 w 5741575"/>
              <a:gd name="connsiteY63" fmla="*/ 263271 h 955271"/>
              <a:gd name="connsiteX64" fmla="*/ 3727614 w 5741575"/>
              <a:gd name="connsiteY64" fmla="*/ 258245 h 955271"/>
              <a:gd name="connsiteX65" fmla="*/ 3738369 w 5741575"/>
              <a:gd name="connsiteY65" fmla="*/ 234506 h 955271"/>
              <a:gd name="connsiteX66" fmla="*/ 3803670 w 5741575"/>
              <a:gd name="connsiteY66" fmla="*/ 236457 h 955271"/>
              <a:gd name="connsiteX67" fmla="*/ 3903080 w 5741575"/>
              <a:gd name="connsiteY67" fmla="*/ 241890 h 955271"/>
              <a:gd name="connsiteX68" fmla="*/ 4114838 w 5741575"/>
              <a:gd name="connsiteY68" fmla="*/ 238165 h 955271"/>
              <a:gd name="connsiteX69" fmla="*/ 4271023 w 5741575"/>
              <a:gd name="connsiteY69" fmla="*/ 241959 h 955271"/>
              <a:gd name="connsiteX70" fmla="*/ 4367397 w 5741575"/>
              <a:gd name="connsiteY70" fmla="*/ 271442 h 955271"/>
              <a:gd name="connsiteX71" fmla="*/ 4495366 w 5741575"/>
              <a:gd name="connsiteY71" fmla="*/ 271618 h 955271"/>
              <a:gd name="connsiteX72" fmla="*/ 4517347 w 5741575"/>
              <a:gd name="connsiteY72" fmla="*/ 275639 h 955271"/>
              <a:gd name="connsiteX73" fmla="*/ 4546116 w 5741575"/>
              <a:gd name="connsiteY73" fmla="*/ 268568 h 955271"/>
              <a:gd name="connsiteX74" fmla="*/ 4661259 w 5741575"/>
              <a:gd name="connsiteY74" fmla="*/ 238966 h 955271"/>
              <a:gd name="connsiteX75" fmla="*/ 4750403 w 5741575"/>
              <a:gd name="connsiteY75" fmla="*/ 204364 h 955271"/>
              <a:gd name="connsiteX76" fmla="*/ 4867614 w 5741575"/>
              <a:gd name="connsiteY76" fmla="*/ 208668 h 955271"/>
              <a:gd name="connsiteX77" fmla="*/ 4937036 w 5741575"/>
              <a:gd name="connsiteY77" fmla="*/ 195446 h 955271"/>
              <a:gd name="connsiteX78" fmla="*/ 5047626 w 5741575"/>
              <a:gd name="connsiteY78" fmla="*/ 149604 h 955271"/>
              <a:gd name="connsiteX79" fmla="*/ 5200247 w 5741575"/>
              <a:gd name="connsiteY79" fmla="*/ 142695 h 955271"/>
              <a:gd name="connsiteX80" fmla="*/ 5235691 w 5741575"/>
              <a:gd name="connsiteY80" fmla="*/ 173330 h 955271"/>
              <a:gd name="connsiteX81" fmla="*/ 5280133 w 5741575"/>
              <a:gd name="connsiteY81" fmla="*/ 189342 h 955271"/>
              <a:gd name="connsiteX82" fmla="*/ 5291963 w 5741575"/>
              <a:gd name="connsiteY82" fmla="*/ 139446 h 955271"/>
              <a:gd name="connsiteX83" fmla="*/ 5418472 w 5741575"/>
              <a:gd name="connsiteY83" fmla="*/ 89163 h 955271"/>
              <a:gd name="connsiteX84" fmla="*/ 5482354 w 5741575"/>
              <a:gd name="connsiteY84" fmla="*/ 69470 h 955271"/>
              <a:gd name="connsiteX85" fmla="*/ 5583280 w 5741575"/>
              <a:gd name="connsiteY85" fmla="*/ 49787 h 955271"/>
              <a:gd name="connsiteX86" fmla="*/ 5613766 w 5741575"/>
              <a:gd name="connsiteY86" fmla="*/ 41855 h 955271"/>
              <a:gd name="connsiteX87" fmla="*/ 5684952 w 5741575"/>
              <a:gd name="connsiteY87" fmla="*/ 26088 h 955271"/>
              <a:gd name="connsiteX88" fmla="*/ 5741575 w 5741575"/>
              <a:gd name="connsiteY88" fmla="*/ 0 h 955271"/>
              <a:gd name="connsiteX0" fmla="*/ 5741575 w 5741575"/>
              <a:gd name="connsiteY0" fmla="*/ 0 h 955271"/>
              <a:gd name="connsiteX1" fmla="*/ 5741575 w 5741575"/>
              <a:gd name="connsiteY1" fmla="*/ 955271 h 955271"/>
              <a:gd name="connsiteX2" fmla="*/ 0 w 5741575"/>
              <a:gd name="connsiteY2" fmla="*/ 955271 h 955271"/>
              <a:gd name="connsiteX3" fmla="*/ 8558 w 5741575"/>
              <a:gd name="connsiteY3" fmla="*/ 953971 h 955271"/>
              <a:gd name="connsiteX4" fmla="*/ 16894 w 5741575"/>
              <a:gd name="connsiteY4" fmla="*/ 953847 h 955271"/>
              <a:gd name="connsiteX5" fmla="*/ 28156 w 5741575"/>
              <a:gd name="connsiteY5" fmla="*/ 951374 h 955271"/>
              <a:gd name="connsiteX6" fmla="*/ 28293 w 5741575"/>
              <a:gd name="connsiteY6" fmla="*/ 950971 h 955271"/>
              <a:gd name="connsiteX7" fmla="*/ 59229 w 5741575"/>
              <a:gd name="connsiteY7" fmla="*/ 903950 h 955271"/>
              <a:gd name="connsiteX8" fmla="*/ 148657 w 5741575"/>
              <a:gd name="connsiteY8" fmla="*/ 898134 h 955271"/>
              <a:gd name="connsiteX9" fmla="*/ 174554 w 5741575"/>
              <a:gd name="connsiteY9" fmla="*/ 886351 h 955271"/>
              <a:gd name="connsiteX10" fmla="*/ 187633 w 5741575"/>
              <a:gd name="connsiteY10" fmla="*/ 878226 h 955271"/>
              <a:gd name="connsiteX11" fmla="*/ 187961 w 5741575"/>
              <a:gd name="connsiteY11" fmla="*/ 876538 h 955271"/>
              <a:gd name="connsiteX12" fmla="*/ 240501 w 5741575"/>
              <a:gd name="connsiteY12" fmla="*/ 873150 h 955271"/>
              <a:gd name="connsiteX13" fmla="*/ 246345 w 5741575"/>
              <a:gd name="connsiteY13" fmla="*/ 869942 h 955271"/>
              <a:gd name="connsiteX14" fmla="*/ 306299 w 5741575"/>
              <a:gd name="connsiteY14" fmla="*/ 873609 h 955271"/>
              <a:gd name="connsiteX15" fmla="*/ 331571 w 5741575"/>
              <a:gd name="connsiteY15" fmla="*/ 869866 h 955271"/>
              <a:gd name="connsiteX16" fmla="*/ 384157 w 5741575"/>
              <a:gd name="connsiteY16" fmla="*/ 867971 h 955271"/>
              <a:gd name="connsiteX17" fmla="*/ 477637 w 5741575"/>
              <a:gd name="connsiteY17" fmla="*/ 870334 h 955271"/>
              <a:gd name="connsiteX18" fmla="*/ 570239 w 5741575"/>
              <a:gd name="connsiteY18" fmla="*/ 829596 h 955271"/>
              <a:gd name="connsiteX19" fmla="*/ 772070 w 5741575"/>
              <a:gd name="connsiteY19" fmla="*/ 820296 h 955271"/>
              <a:gd name="connsiteX20" fmla="*/ 948872 w 5741575"/>
              <a:gd name="connsiteY20" fmla="*/ 772201 h 955271"/>
              <a:gd name="connsiteX21" fmla="*/ 1127089 w 5741575"/>
              <a:gd name="connsiteY21" fmla="*/ 746926 h 955271"/>
              <a:gd name="connsiteX22" fmla="*/ 1220426 w 5741575"/>
              <a:gd name="connsiteY22" fmla="*/ 721810 h 955271"/>
              <a:gd name="connsiteX23" fmla="*/ 1306771 w 5741575"/>
              <a:gd name="connsiteY23" fmla="*/ 717936 h 955271"/>
              <a:gd name="connsiteX24" fmla="*/ 1374314 w 5741575"/>
              <a:gd name="connsiteY24" fmla="*/ 688815 h 955271"/>
              <a:gd name="connsiteX25" fmla="*/ 1378034 w 5741575"/>
              <a:gd name="connsiteY25" fmla="*/ 685842 h 955271"/>
              <a:gd name="connsiteX26" fmla="*/ 1395604 w 5741575"/>
              <a:gd name="connsiteY26" fmla="*/ 680460 h 955271"/>
              <a:gd name="connsiteX27" fmla="*/ 1397206 w 5741575"/>
              <a:gd name="connsiteY27" fmla="*/ 670793 h 955271"/>
              <a:gd name="connsiteX28" fmla="*/ 1441364 w 5741575"/>
              <a:gd name="connsiteY28" fmla="*/ 661393 h 955271"/>
              <a:gd name="connsiteX29" fmla="*/ 1494753 w 5741575"/>
              <a:gd name="connsiteY29" fmla="*/ 644686 h 955271"/>
              <a:gd name="connsiteX30" fmla="*/ 1616217 w 5741575"/>
              <a:gd name="connsiteY30" fmla="*/ 622107 h 955271"/>
              <a:gd name="connsiteX31" fmla="*/ 1710928 w 5741575"/>
              <a:gd name="connsiteY31" fmla="*/ 600666 h 955271"/>
              <a:gd name="connsiteX32" fmla="*/ 1743718 w 5741575"/>
              <a:gd name="connsiteY32" fmla="*/ 584327 h 955271"/>
              <a:gd name="connsiteX33" fmla="*/ 1873778 w 5741575"/>
              <a:gd name="connsiteY33" fmla="*/ 530130 h 955271"/>
              <a:gd name="connsiteX34" fmla="*/ 1988411 w 5741575"/>
              <a:gd name="connsiteY34" fmla="*/ 491599 h 955271"/>
              <a:gd name="connsiteX35" fmla="*/ 2085507 w 5741575"/>
              <a:gd name="connsiteY35" fmla="*/ 498527 h 955271"/>
              <a:gd name="connsiteX36" fmla="*/ 2090767 w 5741575"/>
              <a:gd name="connsiteY36" fmla="*/ 490616 h 955271"/>
              <a:gd name="connsiteX37" fmla="*/ 2151143 w 5741575"/>
              <a:gd name="connsiteY37" fmla="*/ 478332 h 955271"/>
              <a:gd name="connsiteX38" fmla="*/ 2378710 w 5741575"/>
              <a:gd name="connsiteY38" fmla="*/ 477570 h 955271"/>
              <a:gd name="connsiteX39" fmla="*/ 2496256 w 5741575"/>
              <a:gd name="connsiteY39" fmla="*/ 452396 h 955271"/>
              <a:gd name="connsiteX40" fmla="*/ 2535387 w 5741575"/>
              <a:gd name="connsiteY40" fmla="*/ 436645 h 955271"/>
              <a:gd name="connsiteX41" fmla="*/ 2601109 w 5741575"/>
              <a:gd name="connsiteY41" fmla="*/ 410678 h 955271"/>
              <a:gd name="connsiteX42" fmla="*/ 2643855 w 5741575"/>
              <a:gd name="connsiteY42" fmla="*/ 374482 h 955271"/>
              <a:gd name="connsiteX43" fmla="*/ 2657726 w 5741575"/>
              <a:gd name="connsiteY43" fmla="*/ 365841 h 955271"/>
              <a:gd name="connsiteX44" fmla="*/ 2687125 w 5741575"/>
              <a:gd name="connsiteY44" fmla="*/ 366820 h 955271"/>
              <a:gd name="connsiteX45" fmla="*/ 2697479 w 5741575"/>
              <a:gd name="connsiteY45" fmla="*/ 361430 h 955271"/>
              <a:gd name="connsiteX46" fmla="*/ 2701547 w 5741575"/>
              <a:gd name="connsiteY46" fmla="*/ 361545 h 955271"/>
              <a:gd name="connsiteX47" fmla="*/ 2711054 w 5741575"/>
              <a:gd name="connsiteY47" fmla="*/ 360597 h 955271"/>
              <a:gd name="connsiteX48" fmla="*/ 2710438 w 5741575"/>
              <a:gd name="connsiteY48" fmla="*/ 366958 h 955271"/>
              <a:gd name="connsiteX49" fmla="*/ 2722936 w 5741575"/>
              <a:gd name="connsiteY49" fmla="*/ 377633 h 955271"/>
              <a:gd name="connsiteX50" fmla="*/ 2777227 w 5741575"/>
              <a:gd name="connsiteY50" fmla="*/ 368972 h 955271"/>
              <a:gd name="connsiteX51" fmla="*/ 2779510 w 5741575"/>
              <a:gd name="connsiteY51" fmla="*/ 361652 h 955271"/>
              <a:gd name="connsiteX52" fmla="*/ 2786278 w 5741575"/>
              <a:gd name="connsiteY52" fmla="*/ 359869 h 955271"/>
              <a:gd name="connsiteX53" fmla="*/ 2792101 w 5741575"/>
              <a:gd name="connsiteY53" fmla="*/ 365927 h 955271"/>
              <a:gd name="connsiteX54" fmla="*/ 2885545 w 5741575"/>
              <a:gd name="connsiteY54" fmla="*/ 372818 h 955271"/>
              <a:gd name="connsiteX55" fmla="*/ 3009558 w 5741575"/>
              <a:gd name="connsiteY55" fmla="*/ 370573 h 955271"/>
              <a:gd name="connsiteX56" fmla="*/ 3095010 w 5741575"/>
              <a:gd name="connsiteY56" fmla="*/ 332454 h 955271"/>
              <a:gd name="connsiteX57" fmla="*/ 3103742 w 5741575"/>
              <a:gd name="connsiteY57" fmla="*/ 337974 h 955271"/>
              <a:gd name="connsiteX58" fmla="*/ 3165093 w 5741575"/>
              <a:gd name="connsiteY58" fmla="*/ 329459 h 955271"/>
              <a:gd name="connsiteX59" fmla="*/ 3373785 w 5741575"/>
              <a:gd name="connsiteY59" fmla="*/ 255680 h 955271"/>
              <a:gd name="connsiteX60" fmla="*/ 3493851 w 5741575"/>
              <a:gd name="connsiteY60" fmla="*/ 240255 h 955271"/>
              <a:gd name="connsiteX61" fmla="*/ 3537470 w 5741575"/>
              <a:gd name="connsiteY61" fmla="*/ 241867 h 955271"/>
              <a:gd name="connsiteX62" fmla="*/ 3610489 w 5741575"/>
              <a:gd name="connsiteY62" fmla="*/ 244128 h 955271"/>
              <a:gd name="connsiteX63" fmla="*/ 3667539 w 5741575"/>
              <a:gd name="connsiteY63" fmla="*/ 263271 h 955271"/>
              <a:gd name="connsiteX64" fmla="*/ 3727614 w 5741575"/>
              <a:gd name="connsiteY64" fmla="*/ 258245 h 955271"/>
              <a:gd name="connsiteX65" fmla="*/ 3738369 w 5741575"/>
              <a:gd name="connsiteY65" fmla="*/ 234506 h 955271"/>
              <a:gd name="connsiteX66" fmla="*/ 3803670 w 5741575"/>
              <a:gd name="connsiteY66" fmla="*/ 236457 h 955271"/>
              <a:gd name="connsiteX67" fmla="*/ 3903080 w 5741575"/>
              <a:gd name="connsiteY67" fmla="*/ 241890 h 955271"/>
              <a:gd name="connsiteX68" fmla="*/ 4114838 w 5741575"/>
              <a:gd name="connsiteY68" fmla="*/ 238165 h 955271"/>
              <a:gd name="connsiteX69" fmla="*/ 4271023 w 5741575"/>
              <a:gd name="connsiteY69" fmla="*/ 241959 h 955271"/>
              <a:gd name="connsiteX70" fmla="*/ 4367397 w 5741575"/>
              <a:gd name="connsiteY70" fmla="*/ 271442 h 955271"/>
              <a:gd name="connsiteX71" fmla="*/ 4495366 w 5741575"/>
              <a:gd name="connsiteY71" fmla="*/ 271618 h 955271"/>
              <a:gd name="connsiteX72" fmla="*/ 4517347 w 5741575"/>
              <a:gd name="connsiteY72" fmla="*/ 275639 h 955271"/>
              <a:gd name="connsiteX73" fmla="*/ 4546116 w 5741575"/>
              <a:gd name="connsiteY73" fmla="*/ 268568 h 955271"/>
              <a:gd name="connsiteX74" fmla="*/ 4661259 w 5741575"/>
              <a:gd name="connsiteY74" fmla="*/ 238966 h 955271"/>
              <a:gd name="connsiteX75" fmla="*/ 4750403 w 5741575"/>
              <a:gd name="connsiteY75" fmla="*/ 204364 h 955271"/>
              <a:gd name="connsiteX76" fmla="*/ 4867614 w 5741575"/>
              <a:gd name="connsiteY76" fmla="*/ 208668 h 955271"/>
              <a:gd name="connsiteX77" fmla="*/ 4937036 w 5741575"/>
              <a:gd name="connsiteY77" fmla="*/ 195446 h 955271"/>
              <a:gd name="connsiteX78" fmla="*/ 5047626 w 5741575"/>
              <a:gd name="connsiteY78" fmla="*/ 149604 h 955271"/>
              <a:gd name="connsiteX79" fmla="*/ 5200247 w 5741575"/>
              <a:gd name="connsiteY79" fmla="*/ 142695 h 955271"/>
              <a:gd name="connsiteX80" fmla="*/ 5235691 w 5741575"/>
              <a:gd name="connsiteY80" fmla="*/ 173330 h 955271"/>
              <a:gd name="connsiteX81" fmla="*/ 5280133 w 5741575"/>
              <a:gd name="connsiteY81" fmla="*/ 189342 h 955271"/>
              <a:gd name="connsiteX82" fmla="*/ 5291963 w 5741575"/>
              <a:gd name="connsiteY82" fmla="*/ 139446 h 955271"/>
              <a:gd name="connsiteX83" fmla="*/ 5418472 w 5741575"/>
              <a:gd name="connsiteY83" fmla="*/ 89163 h 955271"/>
              <a:gd name="connsiteX84" fmla="*/ 5482354 w 5741575"/>
              <a:gd name="connsiteY84" fmla="*/ 69470 h 955271"/>
              <a:gd name="connsiteX85" fmla="*/ 5583280 w 5741575"/>
              <a:gd name="connsiteY85" fmla="*/ 49787 h 955271"/>
              <a:gd name="connsiteX86" fmla="*/ 5613766 w 5741575"/>
              <a:gd name="connsiteY86" fmla="*/ 41855 h 955271"/>
              <a:gd name="connsiteX87" fmla="*/ 5684952 w 5741575"/>
              <a:gd name="connsiteY87" fmla="*/ 26088 h 955271"/>
              <a:gd name="connsiteX88" fmla="*/ 5741575 w 5741575"/>
              <a:gd name="connsiteY88" fmla="*/ 0 h 955271"/>
              <a:gd name="connsiteX0" fmla="*/ 5741575 w 5741575"/>
              <a:gd name="connsiteY0" fmla="*/ 0 h 955271"/>
              <a:gd name="connsiteX1" fmla="*/ 5741575 w 5741575"/>
              <a:gd name="connsiteY1" fmla="*/ 955271 h 955271"/>
              <a:gd name="connsiteX2" fmla="*/ 0 w 5741575"/>
              <a:gd name="connsiteY2" fmla="*/ 955271 h 955271"/>
              <a:gd name="connsiteX3" fmla="*/ 8558 w 5741575"/>
              <a:gd name="connsiteY3" fmla="*/ 953971 h 955271"/>
              <a:gd name="connsiteX4" fmla="*/ 16894 w 5741575"/>
              <a:gd name="connsiteY4" fmla="*/ 953847 h 955271"/>
              <a:gd name="connsiteX5" fmla="*/ 28156 w 5741575"/>
              <a:gd name="connsiteY5" fmla="*/ 951374 h 955271"/>
              <a:gd name="connsiteX6" fmla="*/ 28293 w 5741575"/>
              <a:gd name="connsiteY6" fmla="*/ 950971 h 955271"/>
              <a:gd name="connsiteX7" fmla="*/ 59229 w 5741575"/>
              <a:gd name="connsiteY7" fmla="*/ 903950 h 955271"/>
              <a:gd name="connsiteX8" fmla="*/ 148657 w 5741575"/>
              <a:gd name="connsiteY8" fmla="*/ 898134 h 955271"/>
              <a:gd name="connsiteX9" fmla="*/ 174554 w 5741575"/>
              <a:gd name="connsiteY9" fmla="*/ 886351 h 955271"/>
              <a:gd name="connsiteX10" fmla="*/ 187633 w 5741575"/>
              <a:gd name="connsiteY10" fmla="*/ 878226 h 955271"/>
              <a:gd name="connsiteX11" fmla="*/ 187961 w 5741575"/>
              <a:gd name="connsiteY11" fmla="*/ 876538 h 955271"/>
              <a:gd name="connsiteX12" fmla="*/ 240501 w 5741575"/>
              <a:gd name="connsiteY12" fmla="*/ 873150 h 955271"/>
              <a:gd name="connsiteX13" fmla="*/ 246345 w 5741575"/>
              <a:gd name="connsiteY13" fmla="*/ 869942 h 955271"/>
              <a:gd name="connsiteX14" fmla="*/ 306299 w 5741575"/>
              <a:gd name="connsiteY14" fmla="*/ 873609 h 955271"/>
              <a:gd name="connsiteX15" fmla="*/ 331571 w 5741575"/>
              <a:gd name="connsiteY15" fmla="*/ 869866 h 955271"/>
              <a:gd name="connsiteX16" fmla="*/ 384157 w 5741575"/>
              <a:gd name="connsiteY16" fmla="*/ 867971 h 955271"/>
              <a:gd name="connsiteX17" fmla="*/ 477637 w 5741575"/>
              <a:gd name="connsiteY17" fmla="*/ 870334 h 955271"/>
              <a:gd name="connsiteX18" fmla="*/ 570239 w 5741575"/>
              <a:gd name="connsiteY18" fmla="*/ 829596 h 955271"/>
              <a:gd name="connsiteX19" fmla="*/ 772070 w 5741575"/>
              <a:gd name="connsiteY19" fmla="*/ 820296 h 955271"/>
              <a:gd name="connsiteX20" fmla="*/ 948872 w 5741575"/>
              <a:gd name="connsiteY20" fmla="*/ 772201 h 955271"/>
              <a:gd name="connsiteX21" fmla="*/ 1127089 w 5741575"/>
              <a:gd name="connsiteY21" fmla="*/ 746926 h 955271"/>
              <a:gd name="connsiteX22" fmla="*/ 1220426 w 5741575"/>
              <a:gd name="connsiteY22" fmla="*/ 721810 h 955271"/>
              <a:gd name="connsiteX23" fmla="*/ 1306771 w 5741575"/>
              <a:gd name="connsiteY23" fmla="*/ 717936 h 955271"/>
              <a:gd name="connsiteX24" fmla="*/ 1374314 w 5741575"/>
              <a:gd name="connsiteY24" fmla="*/ 688815 h 955271"/>
              <a:gd name="connsiteX25" fmla="*/ 1378034 w 5741575"/>
              <a:gd name="connsiteY25" fmla="*/ 685842 h 955271"/>
              <a:gd name="connsiteX26" fmla="*/ 1395604 w 5741575"/>
              <a:gd name="connsiteY26" fmla="*/ 680460 h 955271"/>
              <a:gd name="connsiteX27" fmla="*/ 1397206 w 5741575"/>
              <a:gd name="connsiteY27" fmla="*/ 670793 h 955271"/>
              <a:gd name="connsiteX28" fmla="*/ 1494753 w 5741575"/>
              <a:gd name="connsiteY28" fmla="*/ 644686 h 955271"/>
              <a:gd name="connsiteX29" fmla="*/ 1616217 w 5741575"/>
              <a:gd name="connsiteY29" fmla="*/ 622107 h 955271"/>
              <a:gd name="connsiteX30" fmla="*/ 1710928 w 5741575"/>
              <a:gd name="connsiteY30" fmla="*/ 600666 h 955271"/>
              <a:gd name="connsiteX31" fmla="*/ 1743718 w 5741575"/>
              <a:gd name="connsiteY31" fmla="*/ 584327 h 955271"/>
              <a:gd name="connsiteX32" fmla="*/ 1873778 w 5741575"/>
              <a:gd name="connsiteY32" fmla="*/ 530130 h 955271"/>
              <a:gd name="connsiteX33" fmla="*/ 1988411 w 5741575"/>
              <a:gd name="connsiteY33" fmla="*/ 491599 h 955271"/>
              <a:gd name="connsiteX34" fmla="*/ 2085507 w 5741575"/>
              <a:gd name="connsiteY34" fmla="*/ 498527 h 955271"/>
              <a:gd name="connsiteX35" fmla="*/ 2090767 w 5741575"/>
              <a:gd name="connsiteY35" fmla="*/ 490616 h 955271"/>
              <a:gd name="connsiteX36" fmla="*/ 2151143 w 5741575"/>
              <a:gd name="connsiteY36" fmla="*/ 478332 h 955271"/>
              <a:gd name="connsiteX37" fmla="*/ 2378710 w 5741575"/>
              <a:gd name="connsiteY37" fmla="*/ 477570 h 955271"/>
              <a:gd name="connsiteX38" fmla="*/ 2496256 w 5741575"/>
              <a:gd name="connsiteY38" fmla="*/ 452396 h 955271"/>
              <a:gd name="connsiteX39" fmla="*/ 2535387 w 5741575"/>
              <a:gd name="connsiteY39" fmla="*/ 436645 h 955271"/>
              <a:gd name="connsiteX40" fmla="*/ 2601109 w 5741575"/>
              <a:gd name="connsiteY40" fmla="*/ 410678 h 955271"/>
              <a:gd name="connsiteX41" fmla="*/ 2643855 w 5741575"/>
              <a:gd name="connsiteY41" fmla="*/ 374482 h 955271"/>
              <a:gd name="connsiteX42" fmla="*/ 2657726 w 5741575"/>
              <a:gd name="connsiteY42" fmla="*/ 365841 h 955271"/>
              <a:gd name="connsiteX43" fmla="*/ 2687125 w 5741575"/>
              <a:gd name="connsiteY43" fmla="*/ 366820 h 955271"/>
              <a:gd name="connsiteX44" fmla="*/ 2697479 w 5741575"/>
              <a:gd name="connsiteY44" fmla="*/ 361430 h 955271"/>
              <a:gd name="connsiteX45" fmla="*/ 2701547 w 5741575"/>
              <a:gd name="connsiteY45" fmla="*/ 361545 h 955271"/>
              <a:gd name="connsiteX46" fmla="*/ 2711054 w 5741575"/>
              <a:gd name="connsiteY46" fmla="*/ 360597 h 955271"/>
              <a:gd name="connsiteX47" fmla="*/ 2710438 w 5741575"/>
              <a:gd name="connsiteY47" fmla="*/ 366958 h 955271"/>
              <a:gd name="connsiteX48" fmla="*/ 2722936 w 5741575"/>
              <a:gd name="connsiteY48" fmla="*/ 377633 h 955271"/>
              <a:gd name="connsiteX49" fmla="*/ 2777227 w 5741575"/>
              <a:gd name="connsiteY49" fmla="*/ 368972 h 955271"/>
              <a:gd name="connsiteX50" fmla="*/ 2779510 w 5741575"/>
              <a:gd name="connsiteY50" fmla="*/ 361652 h 955271"/>
              <a:gd name="connsiteX51" fmla="*/ 2786278 w 5741575"/>
              <a:gd name="connsiteY51" fmla="*/ 359869 h 955271"/>
              <a:gd name="connsiteX52" fmla="*/ 2792101 w 5741575"/>
              <a:gd name="connsiteY52" fmla="*/ 365927 h 955271"/>
              <a:gd name="connsiteX53" fmla="*/ 2885545 w 5741575"/>
              <a:gd name="connsiteY53" fmla="*/ 372818 h 955271"/>
              <a:gd name="connsiteX54" fmla="*/ 3009558 w 5741575"/>
              <a:gd name="connsiteY54" fmla="*/ 370573 h 955271"/>
              <a:gd name="connsiteX55" fmla="*/ 3095010 w 5741575"/>
              <a:gd name="connsiteY55" fmla="*/ 332454 h 955271"/>
              <a:gd name="connsiteX56" fmla="*/ 3103742 w 5741575"/>
              <a:gd name="connsiteY56" fmla="*/ 337974 h 955271"/>
              <a:gd name="connsiteX57" fmla="*/ 3165093 w 5741575"/>
              <a:gd name="connsiteY57" fmla="*/ 329459 h 955271"/>
              <a:gd name="connsiteX58" fmla="*/ 3373785 w 5741575"/>
              <a:gd name="connsiteY58" fmla="*/ 255680 h 955271"/>
              <a:gd name="connsiteX59" fmla="*/ 3493851 w 5741575"/>
              <a:gd name="connsiteY59" fmla="*/ 240255 h 955271"/>
              <a:gd name="connsiteX60" fmla="*/ 3537470 w 5741575"/>
              <a:gd name="connsiteY60" fmla="*/ 241867 h 955271"/>
              <a:gd name="connsiteX61" fmla="*/ 3610489 w 5741575"/>
              <a:gd name="connsiteY61" fmla="*/ 244128 h 955271"/>
              <a:gd name="connsiteX62" fmla="*/ 3667539 w 5741575"/>
              <a:gd name="connsiteY62" fmla="*/ 263271 h 955271"/>
              <a:gd name="connsiteX63" fmla="*/ 3727614 w 5741575"/>
              <a:gd name="connsiteY63" fmla="*/ 258245 h 955271"/>
              <a:gd name="connsiteX64" fmla="*/ 3738369 w 5741575"/>
              <a:gd name="connsiteY64" fmla="*/ 234506 h 955271"/>
              <a:gd name="connsiteX65" fmla="*/ 3803670 w 5741575"/>
              <a:gd name="connsiteY65" fmla="*/ 236457 h 955271"/>
              <a:gd name="connsiteX66" fmla="*/ 3903080 w 5741575"/>
              <a:gd name="connsiteY66" fmla="*/ 241890 h 955271"/>
              <a:gd name="connsiteX67" fmla="*/ 4114838 w 5741575"/>
              <a:gd name="connsiteY67" fmla="*/ 238165 h 955271"/>
              <a:gd name="connsiteX68" fmla="*/ 4271023 w 5741575"/>
              <a:gd name="connsiteY68" fmla="*/ 241959 h 955271"/>
              <a:gd name="connsiteX69" fmla="*/ 4367397 w 5741575"/>
              <a:gd name="connsiteY69" fmla="*/ 271442 h 955271"/>
              <a:gd name="connsiteX70" fmla="*/ 4495366 w 5741575"/>
              <a:gd name="connsiteY70" fmla="*/ 271618 h 955271"/>
              <a:gd name="connsiteX71" fmla="*/ 4517347 w 5741575"/>
              <a:gd name="connsiteY71" fmla="*/ 275639 h 955271"/>
              <a:gd name="connsiteX72" fmla="*/ 4546116 w 5741575"/>
              <a:gd name="connsiteY72" fmla="*/ 268568 h 955271"/>
              <a:gd name="connsiteX73" fmla="*/ 4661259 w 5741575"/>
              <a:gd name="connsiteY73" fmla="*/ 238966 h 955271"/>
              <a:gd name="connsiteX74" fmla="*/ 4750403 w 5741575"/>
              <a:gd name="connsiteY74" fmla="*/ 204364 h 955271"/>
              <a:gd name="connsiteX75" fmla="*/ 4867614 w 5741575"/>
              <a:gd name="connsiteY75" fmla="*/ 208668 h 955271"/>
              <a:gd name="connsiteX76" fmla="*/ 4937036 w 5741575"/>
              <a:gd name="connsiteY76" fmla="*/ 195446 h 955271"/>
              <a:gd name="connsiteX77" fmla="*/ 5047626 w 5741575"/>
              <a:gd name="connsiteY77" fmla="*/ 149604 h 955271"/>
              <a:gd name="connsiteX78" fmla="*/ 5200247 w 5741575"/>
              <a:gd name="connsiteY78" fmla="*/ 142695 h 955271"/>
              <a:gd name="connsiteX79" fmla="*/ 5235691 w 5741575"/>
              <a:gd name="connsiteY79" fmla="*/ 173330 h 955271"/>
              <a:gd name="connsiteX80" fmla="*/ 5280133 w 5741575"/>
              <a:gd name="connsiteY80" fmla="*/ 189342 h 955271"/>
              <a:gd name="connsiteX81" fmla="*/ 5291963 w 5741575"/>
              <a:gd name="connsiteY81" fmla="*/ 139446 h 955271"/>
              <a:gd name="connsiteX82" fmla="*/ 5418472 w 5741575"/>
              <a:gd name="connsiteY82" fmla="*/ 89163 h 955271"/>
              <a:gd name="connsiteX83" fmla="*/ 5482354 w 5741575"/>
              <a:gd name="connsiteY83" fmla="*/ 69470 h 955271"/>
              <a:gd name="connsiteX84" fmla="*/ 5583280 w 5741575"/>
              <a:gd name="connsiteY84" fmla="*/ 49787 h 955271"/>
              <a:gd name="connsiteX85" fmla="*/ 5613766 w 5741575"/>
              <a:gd name="connsiteY85" fmla="*/ 41855 h 955271"/>
              <a:gd name="connsiteX86" fmla="*/ 5684952 w 5741575"/>
              <a:gd name="connsiteY86" fmla="*/ 26088 h 955271"/>
              <a:gd name="connsiteX87" fmla="*/ 5741575 w 5741575"/>
              <a:gd name="connsiteY87" fmla="*/ 0 h 955271"/>
              <a:gd name="connsiteX0" fmla="*/ 5741575 w 5741575"/>
              <a:gd name="connsiteY0" fmla="*/ 0 h 955271"/>
              <a:gd name="connsiteX1" fmla="*/ 5741575 w 5741575"/>
              <a:gd name="connsiteY1" fmla="*/ 955271 h 955271"/>
              <a:gd name="connsiteX2" fmla="*/ 0 w 5741575"/>
              <a:gd name="connsiteY2" fmla="*/ 955271 h 955271"/>
              <a:gd name="connsiteX3" fmla="*/ 8558 w 5741575"/>
              <a:gd name="connsiteY3" fmla="*/ 953971 h 955271"/>
              <a:gd name="connsiteX4" fmla="*/ 16894 w 5741575"/>
              <a:gd name="connsiteY4" fmla="*/ 953847 h 955271"/>
              <a:gd name="connsiteX5" fmla="*/ 28156 w 5741575"/>
              <a:gd name="connsiteY5" fmla="*/ 951374 h 955271"/>
              <a:gd name="connsiteX6" fmla="*/ 28293 w 5741575"/>
              <a:gd name="connsiteY6" fmla="*/ 950971 h 955271"/>
              <a:gd name="connsiteX7" fmla="*/ 59229 w 5741575"/>
              <a:gd name="connsiteY7" fmla="*/ 903950 h 955271"/>
              <a:gd name="connsiteX8" fmla="*/ 148657 w 5741575"/>
              <a:gd name="connsiteY8" fmla="*/ 898134 h 955271"/>
              <a:gd name="connsiteX9" fmla="*/ 174554 w 5741575"/>
              <a:gd name="connsiteY9" fmla="*/ 886351 h 955271"/>
              <a:gd name="connsiteX10" fmla="*/ 187633 w 5741575"/>
              <a:gd name="connsiteY10" fmla="*/ 878226 h 955271"/>
              <a:gd name="connsiteX11" fmla="*/ 187961 w 5741575"/>
              <a:gd name="connsiteY11" fmla="*/ 876538 h 955271"/>
              <a:gd name="connsiteX12" fmla="*/ 240501 w 5741575"/>
              <a:gd name="connsiteY12" fmla="*/ 873150 h 955271"/>
              <a:gd name="connsiteX13" fmla="*/ 246345 w 5741575"/>
              <a:gd name="connsiteY13" fmla="*/ 869942 h 955271"/>
              <a:gd name="connsiteX14" fmla="*/ 306299 w 5741575"/>
              <a:gd name="connsiteY14" fmla="*/ 873609 h 955271"/>
              <a:gd name="connsiteX15" fmla="*/ 331571 w 5741575"/>
              <a:gd name="connsiteY15" fmla="*/ 869866 h 955271"/>
              <a:gd name="connsiteX16" fmla="*/ 384157 w 5741575"/>
              <a:gd name="connsiteY16" fmla="*/ 867971 h 955271"/>
              <a:gd name="connsiteX17" fmla="*/ 477637 w 5741575"/>
              <a:gd name="connsiteY17" fmla="*/ 870334 h 955271"/>
              <a:gd name="connsiteX18" fmla="*/ 570239 w 5741575"/>
              <a:gd name="connsiteY18" fmla="*/ 829596 h 955271"/>
              <a:gd name="connsiteX19" fmla="*/ 772070 w 5741575"/>
              <a:gd name="connsiteY19" fmla="*/ 820296 h 955271"/>
              <a:gd name="connsiteX20" fmla="*/ 948872 w 5741575"/>
              <a:gd name="connsiteY20" fmla="*/ 772201 h 955271"/>
              <a:gd name="connsiteX21" fmla="*/ 1127089 w 5741575"/>
              <a:gd name="connsiteY21" fmla="*/ 746926 h 955271"/>
              <a:gd name="connsiteX22" fmla="*/ 1306771 w 5741575"/>
              <a:gd name="connsiteY22" fmla="*/ 717936 h 955271"/>
              <a:gd name="connsiteX23" fmla="*/ 1374314 w 5741575"/>
              <a:gd name="connsiteY23" fmla="*/ 688815 h 955271"/>
              <a:gd name="connsiteX24" fmla="*/ 1378034 w 5741575"/>
              <a:gd name="connsiteY24" fmla="*/ 685842 h 955271"/>
              <a:gd name="connsiteX25" fmla="*/ 1395604 w 5741575"/>
              <a:gd name="connsiteY25" fmla="*/ 680460 h 955271"/>
              <a:gd name="connsiteX26" fmla="*/ 1397206 w 5741575"/>
              <a:gd name="connsiteY26" fmla="*/ 670793 h 955271"/>
              <a:gd name="connsiteX27" fmla="*/ 1494753 w 5741575"/>
              <a:gd name="connsiteY27" fmla="*/ 644686 h 955271"/>
              <a:gd name="connsiteX28" fmla="*/ 1616217 w 5741575"/>
              <a:gd name="connsiteY28" fmla="*/ 622107 h 955271"/>
              <a:gd name="connsiteX29" fmla="*/ 1710928 w 5741575"/>
              <a:gd name="connsiteY29" fmla="*/ 600666 h 955271"/>
              <a:gd name="connsiteX30" fmla="*/ 1743718 w 5741575"/>
              <a:gd name="connsiteY30" fmla="*/ 584327 h 955271"/>
              <a:gd name="connsiteX31" fmla="*/ 1873778 w 5741575"/>
              <a:gd name="connsiteY31" fmla="*/ 530130 h 955271"/>
              <a:gd name="connsiteX32" fmla="*/ 1988411 w 5741575"/>
              <a:gd name="connsiteY32" fmla="*/ 491599 h 955271"/>
              <a:gd name="connsiteX33" fmla="*/ 2085507 w 5741575"/>
              <a:gd name="connsiteY33" fmla="*/ 498527 h 955271"/>
              <a:gd name="connsiteX34" fmla="*/ 2090767 w 5741575"/>
              <a:gd name="connsiteY34" fmla="*/ 490616 h 955271"/>
              <a:gd name="connsiteX35" fmla="*/ 2151143 w 5741575"/>
              <a:gd name="connsiteY35" fmla="*/ 478332 h 955271"/>
              <a:gd name="connsiteX36" fmla="*/ 2378710 w 5741575"/>
              <a:gd name="connsiteY36" fmla="*/ 477570 h 955271"/>
              <a:gd name="connsiteX37" fmla="*/ 2496256 w 5741575"/>
              <a:gd name="connsiteY37" fmla="*/ 452396 h 955271"/>
              <a:gd name="connsiteX38" fmla="*/ 2535387 w 5741575"/>
              <a:gd name="connsiteY38" fmla="*/ 436645 h 955271"/>
              <a:gd name="connsiteX39" fmla="*/ 2601109 w 5741575"/>
              <a:gd name="connsiteY39" fmla="*/ 410678 h 955271"/>
              <a:gd name="connsiteX40" fmla="*/ 2643855 w 5741575"/>
              <a:gd name="connsiteY40" fmla="*/ 374482 h 955271"/>
              <a:gd name="connsiteX41" fmla="*/ 2657726 w 5741575"/>
              <a:gd name="connsiteY41" fmla="*/ 365841 h 955271"/>
              <a:gd name="connsiteX42" fmla="*/ 2687125 w 5741575"/>
              <a:gd name="connsiteY42" fmla="*/ 366820 h 955271"/>
              <a:gd name="connsiteX43" fmla="*/ 2697479 w 5741575"/>
              <a:gd name="connsiteY43" fmla="*/ 361430 h 955271"/>
              <a:gd name="connsiteX44" fmla="*/ 2701547 w 5741575"/>
              <a:gd name="connsiteY44" fmla="*/ 361545 h 955271"/>
              <a:gd name="connsiteX45" fmla="*/ 2711054 w 5741575"/>
              <a:gd name="connsiteY45" fmla="*/ 360597 h 955271"/>
              <a:gd name="connsiteX46" fmla="*/ 2710438 w 5741575"/>
              <a:gd name="connsiteY46" fmla="*/ 366958 h 955271"/>
              <a:gd name="connsiteX47" fmla="*/ 2722936 w 5741575"/>
              <a:gd name="connsiteY47" fmla="*/ 377633 h 955271"/>
              <a:gd name="connsiteX48" fmla="*/ 2777227 w 5741575"/>
              <a:gd name="connsiteY48" fmla="*/ 368972 h 955271"/>
              <a:gd name="connsiteX49" fmla="*/ 2779510 w 5741575"/>
              <a:gd name="connsiteY49" fmla="*/ 361652 h 955271"/>
              <a:gd name="connsiteX50" fmla="*/ 2786278 w 5741575"/>
              <a:gd name="connsiteY50" fmla="*/ 359869 h 955271"/>
              <a:gd name="connsiteX51" fmla="*/ 2792101 w 5741575"/>
              <a:gd name="connsiteY51" fmla="*/ 365927 h 955271"/>
              <a:gd name="connsiteX52" fmla="*/ 2885545 w 5741575"/>
              <a:gd name="connsiteY52" fmla="*/ 372818 h 955271"/>
              <a:gd name="connsiteX53" fmla="*/ 3009558 w 5741575"/>
              <a:gd name="connsiteY53" fmla="*/ 370573 h 955271"/>
              <a:gd name="connsiteX54" fmla="*/ 3095010 w 5741575"/>
              <a:gd name="connsiteY54" fmla="*/ 332454 h 955271"/>
              <a:gd name="connsiteX55" fmla="*/ 3103742 w 5741575"/>
              <a:gd name="connsiteY55" fmla="*/ 337974 h 955271"/>
              <a:gd name="connsiteX56" fmla="*/ 3165093 w 5741575"/>
              <a:gd name="connsiteY56" fmla="*/ 329459 h 955271"/>
              <a:gd name="connsiteX57" fmla="*/ 3373785 w 5741575"/>
              <a:gd name="connsiteY57" fmla="*/ 255680 h 955271"/>
              <a:gd name="connsiteX58" fmla="*/ 3493851 w 5741575"/>
              <a:gd name="connsiteY58" fmla="*/ 240255 h 955271"/>
              <a:gd name="connsiteX59" fmla="*/ 3537470 w 5741575"/>
              <a:gd name="connsiteY59" fmla="*/ 241867 h 955271"/>
              <a:gd name="connsiteX60" fmla="*/ 3610489 w 5741575"/>
              <a:gd name="connsiteY60" fmla="*/ 244128 h 955271"/>
              <a:gd name="connsiteX61" fmla="*/ 3667539 w 5741575"/>
              <a:gd name="connsiteY61" fmla="*/ 263271 h 955271"/>
              <a:gd name="connsiteX62" fmla="*/ 3727614 w 5741575"/>
              <a:gd name="connsiteY62" fmla="*/ 258245 h 955271"/>
              <a:gd name="connsiteX63" fmla="*/ 3738369 w 5741575"/>
              <a:gd name="connsiteY63" fmla="*/ 234506 h 955271"/>
              <a:gd name="connsiteX64" fmla="*/ 3803670 w 5741575"/>
              <a:gd name="connsiteY64" fmla="*/ 236457 h 955271"/>
              <a:gd name="connsiteX65" fmla="*/ 3903080 w 5741575"/>
              <a:gd name="connsiteY65" fmla="*/ 241890 h 955271"/>
              <a:gd name="connsiteX66" fmla="*/ 4114838 w 5741575"/>
              <a:gd name="connsiteY66" fmla="*/ 238165 h 955271"/>
              <a:gd name="connsiteX67" fmla="*/ 4271023 w 5741575"/>
              <a:gd name="connsiteY67" fmla="*/ 241959 h 955271"/>
              <a:gd name="connsiteX68" fmla="*/ 4367397 w 5741575"/>
              <a:gd name="connsiteY68" fmla="*/ 271442 h 955271"/>
              <a:gd name="connsiteX69" fmla="*/ 4495366 w 5741575"/>
              <a:gd name="connsiteY69" fmla="*/ 271618 h 955271"/>
              <a:gd name="connsiteX70" fmla="*/ 4517347 w 5741575"/>
              <a:gd name="connsiteY70" fmla="*/ 275639 h 955271"/>
              <a:gd name="connsiteX71" fmla="*/ 4546116 w 5741575"/>
              <a:gd name="connsiteY71" fmla="*/ 268568 h 955271"/>
              <a:gd name="connsiteX72" fmla="*/ 4661259 w 5741575"/>
              <a:gd name="connsiteY72" fmla="*/ 238966 h 955271"/>
              <a:gd name="connsiteX73" fmla="*/ 4750403 w 5741575"/>
              <a:gd name="connsiteY73" fmla="*/ 204364 h 955271"/>
              <a:gd name="connsiteX74" fmla="*/ 4867614 w 5741575"/>
              <a:gd name="connsiteY74" fmla="*/ 208668 h 955271"/>
              <a:gd name="connsiteX75" fmla="*/ 4937036 w 5741575"/>
              <a:gd name="connsiteY75" fmla="*/ 195446 h 955271"/>
              <a:gd name="connsiteX76" fmla="*/ 5047626 w 5741575"/>
              <a:gd name="connsiteY76" fmla="*/ 149604 h 955271"/>
              <a:gd name="connsiteX77" fmla="*/ 5200247 w 5741575"/>
              <a:gd name="connsiteY77" fmla="*/ 142695 h 955271"/>
              <a:gd name="connsiteX78" fmla="*/ 5235691 w 5741575"/>
              <a:gd name="connsiteY78" fmla="*/ 173330 h 955271"/>
              <a:gd name="connsiteX79" fmla="*/ 5280133 w 5741575"/>
              <a:gd name="connsiteY79" fmla="*/ 189342 h 955271"/>
              <a:gd name="connsiteX80" fmla="*/ 5291963 w 5741575"/>
              <a:gd name="connsiteY80" fmla="*/ 139446 h 955271"/>
              <a:gd name="connsiteX81" fmla="*/ 5418472 w 5741575"/>
              <a:gd name="connsiteY81" fmla="*/ 89163 h 955271"/>
              <a:gd name="connsiteX82" fmla="*/ 5482354 w 5741575"/>
              <a:gd name="connsiteY82" fmla="*/ 69470 h 955271"/>
              <a:gd name="connsiteX83" fmla="*/ 5583280 w 5741575"/>
              <a:gd name="connsiteY83" fmla="*/ 49787 h 955271"/>
              <a:gd name="connsiteX84" fmla="*/ 5613766 w 5741575"/>
              <a:gd name="connsiteY84" fmla="*/ 41855 h 955271"/>
              <a:gd name="connsiteX85" fmla="*/ 5684952 w 5741575"/>
              <a:gd name="connsiteY85" fmla="*/ 26088 h 955271"/>
              <a:gd name="connsiteX86" fmla="*/ 5741575 w 5741575"/>
              <a:gd name="connsiteY86" fmla="*/ 0 h 955271"/>
              <a:gd name="connsiteX0" fmla="*/ 5741575 w 5741575"/>
              <a:gd name="connsiteY0" fmla="*/ 0 h 955271"/>
              <a:gd name="connsiteX1" fmla="*/ 5741575 w 5741575"/>
              <a:gd name="connsiteY1" fmla="*/ 955271 h 955271"/>
              <a:gd name="connsiteX2" fmla="*/ 0 w 5741575"/>
              <a:gd name="connsiteY2" fmla="*/ 955271 h 955271"/>
              <a:gd name="connsiteX3" fmla="*/ 8558 w 5741575"/>
              <a:gd name="connsiteY3" fmla="*/ 953971 h 955271"/>
              <a:gd name="connsiteX4" fmla="*/ 16894 w 5741575"/>
              <a:gd name="connsiteY4" fmla="*/ 953847 h 955271"/>
              <a:gd name="connsiteX5" fmla="*/ 28156 w 5741575"/>
              <a:gd name="connsiteY5" fmla="*/ 951374 h 955271"/>
              <a:gd name="connsiteX6" fmla="*/ 28293 w 5741575"/>
              <a:gd name="connsiteY6" fmla="*/ 950971 h 955271"/>
              <a:gd name="connsiteX7" fmla="*/ 59229 w 5741575"/>
              <a:gd name="connsiteY7" fmla="*/ 903950 h 955271"/>
              <a:gd name="connsiteX8" fmla="*/ 148657 w 5741575"/>
              <a:gd name="connsiteY8" fmla="*/ 898134 h 955271"/>
              <a:gd name="connsiteX9" fmla="*/ 174554 w 5741575"/>
              <a:gd name="connsiteY9" fmla="*/ 886351 h 955271"/>
              <a:gd name="connsiteX10" fmla="*/ 187633 w 5741575"/>
              <a:gd name="connsiteY10" fmla="*/ 878226 h 955271"/>
              <a:gd name="connsiteX11" fmla="*/ 187961 w 5741575"/>
              <a:gd name="connsiteY11" fmla="*/ 876538 h 955271"/>
              <a:gd name="connsiteX12" fmla="*/ 240501 w 5741575"/>
              <a:gd name="connsiteY12" fmla="*/ 873150 h 955271"/>
              <a:gd name="connsiteX13" fmla="*/ 246345 w 5741575"/>
              <a:gd name="connsiteY13" fmla="*/ 869942 h 955271"/>
              <a:gd name="connsiteX14" fmla="*/ 306299 w 5741575"/>
              <a:gd name="connsiteY14" fmla="*/ 873609 h 955271"/>
              <a:gd name="connsiteX15" fmla="*/ 331571 w 5741575"/>
              <a:gd name="connsiteY15" fmla="*/ 869866 h 955271"/>
              <a:gd name="connsiteX16" fmla="*/ 384157 w 5741575"/>
              <a:gd name="connsiteY16" fmla="*/ 867971 h 955271"/>
              <a:gd name="connsiteX17" fmla="*/ 477637 w 5741575"/>
              <a:gd name="connsiteY17" fmla="*/ 870334 h 955271"/>
              <a:gd name="connsiteX18" fmla="*/ 570239 w 5741575"/>
              <a:gd name="connsiteY18" fmla="*/ 829596 h 955271"/>
              <a:gd name="connsiteX19" fmla="*/ 772070 w 5741575"/>
              <a:gd name="connsiteY19" fmla="*/ 820296 h 955271"/>
              <a:gd name="connsiteX20" fmla="*/ 948872 w 5741575"/>
              <a:gd name="connsiteY20" fmla="*/ 772201 h 955271"/>
              <a:gd name="connsiteX21" fmla="*/ 1127089 w 5741575"/>
              <a:gd name="connsiteY21" fmla="*/ 746926 h 955271"/>
              <a:gd name="connsiteX22" fmla="*/ 1226314 w 5741575"/>
              <a:gd name="connsiteY22" fmla="*/ 722473 h 955271"/>
              <a:gd name="connsiteX23" fmla="*/ 1374314 w 5741575"/>
              <a:gd name="connsiteY23" fmla="*/ 688815 h 955271"/>
              <a:gd name="connsiteX24" fmla="*/ 1378034 w 5741575"/>
              <a:gd name="connsiteY24" fmla="*/ 685842 h 955271"/>
              <a:gd name="connsiteX25" fmla="*/ 1395604 w 5741575"/>
              <a:gd name="connsiteY25" fmla="*/ 680460 h 955271"/>
              <a:gd name="connsiteX26" fmla="*/ 1397206 w 5741575"/>
              <a:gd name="connsiteY26" fmla="*/ 670793 h 955271"/>
              <a:gd name="connsiteX27" fmla="*/ 1494753 w 5741575"/>
              <a:gd name="connsiteY27" fmla="*/ 644686 h 955271"/>
              <a:gd name="connsiteX28" fmla="*/ 1616217 w 5741575"/>
              <a:gd name="connsiteY28" fmla="*/ 622107 h 955271"/>
              <a:gd name="connsiteX29" fmla="*/ 1710928 w 5741575"/>
              <a:gd name="connsiteY29" fmla="*/ 600666 h 955271"/>
              <a:gd name="connsiteX30" fmla="*/ 1743718 w 5741575"/>
              <a:gd name="connsiteY30" fmla="*/ 584327 h 955271"/>
              <a:gd name="connsiteX31" fmla="*/ 1873778 w 5741575"/>
              <a:gd name="connsiteY31" fmla="*/ 530130 h 955271"/>
              <a:gd name="connsiteX32" fmla="*/ 1988411 w 5741575"/>
              <a:gd name="connsiteY32" fmla="*/ 491599 h 955271"/>
              <a:gd name="connsiteX33" fmla="*/ 2085507 w 5741575"/>
              <a:gd name="connsiteY33" fmla="*/ 498527 h 955271"/>
              <a:gd name="connsiteX34" fmla="*/ 2090767 w 5741575"/>
              <a:gd name="connsiteY34" fmla="*/ 490616 h 955271"/>
              <a:gd name="connsiteX35" fmla="*/ 2151143 w 5741575"/>
              <a:gd name="connsiteY35" fmla="*/ 478332 h 955271"/>
              <a:gd name="connsiteX36" fmla="*/ 2378710 w 5741575"/>
              <a:gd name="connsiteY36" fmla="*/ 477570 h 955271"/>
              <a:gd name="connsiteX37" fmla="*/ 2496256 w 5741575"/>
              <a:gd name="connsiteY37" fmla="*/ 452396 h 955271"/>
              <a:gd name="connsiteX38" fmla="*/ 2535387 w 5741575"/>
              <a:gd name="connsiteY38" fmla="*/ 436645 h 955271"/>
              <a:gd name="connsiteX39" fmla="*/ 2601109 w 5741575"/>
              <a:gd name="connsiteY39" fmla="*/ 410678 h 955271"/>
              <a:gd name="connsiteX40" fmla="*/ 2643855 w 5741575"/>
              <a:gd name="connsiteY40" fmla="*/ 374482 h 955271"/>
              <a:gd name="connsiteX41" fmla="*/ 2657726 w 5741575"/>
              <a:gd name="connsiteY41" fmla="*/ 365841 h 955271"/>
              <a:gd name="connsiteX42" fmla="*/ 2687125 w 5741575"/>
              <a:gd name="connsiteY42" fmla="*/ 366820 h 955271"/>
              <a:gd name="connsiteX43" fmla="*/ 2697479 w 5741575"/>
              <a:gd name="connsiteY43" fmla="*/ 361430 h 955271"/>
              <a:gd name="connsiteX44" fmla="*/ 2701547 w 5741575"/>
              <a:gd name="connsiteY44" fmla="*/ 361545 h 955271"/>
              <a:gd name="connsiteX45" fmla="*/ 2711054 w 5741575"/>
              <a:gd name="connsiteY45" fmla="*/ 360597 h 955271"/>
              <a:gd name="connsiteX46" fmla="*/ 2710438 w 5741575"/>
              <a:gd name="connsiteY46" fmla="*/ 366958 h 955271"/>
              <a:gd name="connsiteX47" fmla="*/ 2722936 w 5741575"/>
              <a:gd name="connsiteY47" fmla="*/ 377633 h 955271"/>
              <a:gd name="connsiteX48" fmla="*/ 2777227 w 5741575"/>
              <a:gd name="connsiteY48" fmla="*/ 368972 h 955271"/>
              <a:gd name="connsiteX49" fmla="*/ 2779510 w 5741575"/>
              <a:gd name="connsiteY49" fmla="*/ 361652 h 955271"/>
              <a:gd name="connsiteX50" fmla="*/ 2786278 w 5741575"/>
              <a:gd name="connsiteY50" fmla="*/ 359869 h 955271"/>
              <a:gd name="connsiteX51" fmla="*/ 2792101 w 5741575"/>
              <a:gd name="connsiteY51" fmla="*/ 365927 h 955271"/>
              <a:gd name="connsiteX52" fmla="*/ 2885545 w 5741575"/>
              <a:gd name="connsiteY52" fmla="*/ 372818 h 955271"/>
              <a:gd name="connsiteX53" fmla="*/ 3009558 w 5741575"/>
              <a:gd name="connsiteY53" fmla="*/ 370573 h 955271"/>
              <a:gd name="connsiteX54" fmla="*/ 3095010 w 5741575"/>
              <a:gd name="connsiteY54" fmla="*/ 332454 h 955271"/>
              <a:gd name="connsiteX55" fmla="*/ 3103742 w 5741575"/>
              <a:gd name="connsiteY55" fmla="*/ 337974 h 955271"/>
              <a:gd name="connsiteX56" fmla="*/ 3165093 w 5741575"/>
              <a:gd name="connsiteY56" fmla="*/ 329459 h 955271"/>
              <a:gd name="connsiteX57" fmla="*/ 3373785 w 5741575"/>
              <a:gd name="connsiteY57" fmla="*/ 255680 h 955271"/>
              <a:gd name="connsiteX58" fmla="*/ 3493851 w 5741575"/>
              <a:gd name="connsiteY58" fmla="*/ 240255 h 955271"/>
              <a:gd name="connsiteX59" fmla="*/ 3537470 w 5741575"/>
              <a:gd name="connsiteY59" fmla="*/ 241867 h 955271"/>
              <a:gd name="connsiteX60" fmla="*/ 3610489 w 5741575"/>
              <a:gd name="connsiteY60" fmla="*/ 244128 h 955271"/>
              <a:gd name="connsiteX61" fmla="*/ 3667539 w 5741575"/>
              <a:gd name="connsiteY61" fmla="*/ 263271 h 955271"/>
              <a:gd name="connsiteX62" fmla="*/ 3727614 w 5741575"/>
              <a:gd name="connsiteY62" fmla="*/ 258245 h 955271"/>
              <a:gd name="connsiteX63" fmla="*/ 3738369 w 5741575"/>
              <a:gd name="connsiteY63" fmla="*/ 234506 h 955271"/>
              <a:gd name="connsiteX64" fmla="*/ 3803670 w 5741575"/>
              <a:gd name="connsiteY64" fmla="*/ 236457 h 955271"/>
              <a:gd name="connsiteX65" fmla="*/ 3903080 w 5741575"/>
              <a:gd name="connsiteY65" fmla="*/ 241890 h 955271"/>
              <a:gd name="connsiteX66" fmla="*/ 4114838 w 5741575"/>
              <a:gd name="connsiteY66" fmla="*/ 238165 h 955271"/>
              <a:gd name="connsiteX67" fmla="*/ 4271023 w 5741575"/>
              <a:gd name="connsiteY67" fmla="*/ 241959 h 955271"/>
              <a:gd name="connsiteX68" fmla="*/ 4367397 w 5741575"/>
              <a:gd name="connsiteY68" fmla="*/ 271442 h 955271"/>
              <a:gd name="connsiteX69" fmla="*/ 4495366 w 5741575"/>
              <a:gd name="connsiteY69" fmla="*/ 271618 h 955271"/>
              <a:gd name="connsiteX70" fmla="*/ 4517347 w 5741575"/>
              <a:gd name="connsiteY70" fmla="*/ 275639 h 955271"/>
              <a:gd name="connsiteX71" fmla="*/ 4546116 w 5741575"/>
              <a:gd name="connsiteY71" fmla="*/ 268568 h 955271"/>
              <a:gd name="connsiteX72" fmla="*/ 4661259 w 5741575"/>
              <a:gd name="connsiteY72" fmla="*/ 238966 h 955271"/>
              <a:gd name="connsiteX73" fmla="*/ 4750403 w 5741575"/>
              <a:gd name="connsiteY73" fmla="*/ 204364 h 955271"/>
              <a:gd name="connsiteX74" fmla="*/ 4867614 w 5741575"/>
              <a:gd name="connsiteY74" fmla="*/ 208668 h 955271"/>
              <a:gd name="connsiteX75" fmla="*/ 4937036 w 5741575"/>
              <a:gd name="connsiteY75" fmla="*/ 195446 h 955271"/>
              <a:gd name="connsiteX76" fmla="*/ 5047626 w 5741575"/>
              <a:gd name="connsiteY76" fmla="*/ 149604 h 955271"/>
              <a:gd name="connsiteX77" fmla="*/ 5200247 w 5741575"/>
              <a:gd name="connsiteY77" fmla="*/ 142695 h 955271"/>
              <a:gd name="connsiteX78" fmla="*/ 5235691 w 5741575"/>
              <a:gd name="connsiteY78" fmla="*/ 173330 h 955271"/>
              <a:gd name="connsiteX79" fmla="*/ 5280133 w 5741575"/>
              <a:gd name="connsiteY79" fmla="*/ 189342 h 955271"/>
              <a:gd name="connsiteX80" fmla="*/ 5291963 w 5741575"/>
              <a:gd name="connsiteY80" fmla="*/ 139446 h 955271"/>
              <a:gd name="connsiteX81" fmla="*/ 5418472 w 5741575"/>
              <a:gd name="connsiteY81" fmla="*/ 89163 h 955271"/>
              <a:gd name="connsiteX82" fmla="*/ 5482354 w 5741575"/>
              <a:gd name="connsiteY82" fmla="*/ 69470 h 955271"/>
              <a:gd name="connsiteX83" fmla="*/ 5583280 w 5741575"/>
              <a:gd name="connsiteY83" fmla="*/ 49787 h 955271"/>
              <a:gd name="connsiteX84" fmla="*/ 5613766 w 5741575"/>
              <a:gd name="connsiteY84" fmla="*/ 41855 h 955271"/>
              <a:gd name="connsiteX85" fmla="*/ 5684952 w 5741575"/>
              <a:gd name="connsiteY85" fmla="*/ 26088 h 955271"/>
              <a:gd name="connsiteX86" fmla="*/ 5741575 w 5741575"/>
              <a:gd name="connsiteY86" fmla="*/ 0 h 955271"/>
              <a:gd name="connsiteX0" fmla="*/ 5741575 w 5741575"/>
              <a:gd name="connsiteY0" fmla="*/ 0 h 955271"/>
              <a:gd name="connsiteX1" fmla="*/ 5741575 w 5741575"/>
              <a:gd name="connsiteY1" fmla="*/ 955271 h 955271"/>
              <a:gd name="connsiteX2" fmla="*/ 0 w 5741575"/>
              <a:gd name="connsiteY2" fmla="*/ 955271 h 955271"/>
              <a:gd name="connsiteX3" fmla="*/ 8558 w 5741575"/>
              <a:gd name="connsiteY3" fmla="*/ 953971 h 955271"/>
              <a:gd name="connsiteX4" fmla="*/ 16894 w 5741575"/>
              <a:gd name="connsiteY4" fmla="*/ 953847 h 955271"/>
              <a:gd name="connsiteX5" fmla="*/ 28156 w 5741575"/>
              <a:gd name="connsiteY5" fmla="*/ 951374 h 955271"/>
              <a:gd name="connsiteX6" fmla="*/ 28293 w 5741575"/>
              <a:gd name="connsiteY6" fmla="*/ 950971 h 955271"/>
              <a:gd name="connsiteX7" fmla="*/ 59229 w 5741575"/>
              <a:gd name="connsiteY7" fmla="*/ 903950 h 955271"/>
              <a:gd name="connsiteX8" fmla="*/ 148657 w 5741575"/>
              <a:gd name="connsiteY8" fmla="*/ 898134 h 955271"/>
              <a:gd name="connsiteX9" fmla="*/ 174554 w 5741575"/>
              <a:gd name="connsiteY9" fmla="*/ 886351 h 955271"/>
              <a:gd name="connsiteX10" fmla="*/ 187633 w 5741575"/>
              <a:gd name="connsiteY10" fmla="*/ 878226 h 955271"/>
              <a:gd name="connsiteX11" fmla="*/ 187961 w 5741575"/>
              <a:gd name="connsiteY11" fmla="*/ 876538 h 955271"/>
              <a:gd name="connsiteX12" fmla="*/ 240501 w 5741575"/>
              <a:gd name="connsiteY12" fmla="*/ 873150 h 955271"/>
              <a:gd name="connsiteX13" fmla="*/ 246345 w 5741575"/>
              <a:gd name="connsiteY13" fmla="*/ 869942 h 955271"/>
              <a:gd name="connsiteX14" fmla="*/ 306299 w 5741575"/>
              <a:gd name="connsiteY14" fmla="*/ 873609 h 955271"/>
              <a:gd name="connsiteX15" fmla="*/ 331571 w 5741575"/>
              <a:gd name="connsiteY15" fmla="*/ 869866 h 955271"/>
              <a:gd name="connsiteX16" fmla="*/ 384157 w 5741575"/>
              <a:gd name="connsiteY16" fmla="*/ 867971 h 955271"/>
              <a:gd name="connsiteX17" fmla="*/ 477637 w 5741575"/>
              <a:gd name="connsiteY17" fmla="*/ 870334 h 955271"/>
              <a:gd name="connsiteX18" fmla="*/ 570239 w 5741575"/>
              <a:gd name="connsiteY18" fmla="*/ 829596 h 955271"/>
              <a:gd name="connsiteX19" fmla="*/ 772070 w 5741575"/>
              <a:gd name="connsiteY19" fmla="*/ 820296 h 955271"/>
              <a:gd name="connsiteX20" fmla="*/ 948872 w 5741575"/>
              <a:gd name="connsiteY20" fmla="*/ 772201 h 955271"/>
              <a:gd name="connsiteX21" fmla="*/ 1127089 w 5741575"/>
              <a:gd name="connsiteY21" fmla="*/ 746926 h 955271"/>
              <a:gd name="connsiteX22" fmla="*/ 1226314 w 5741575"/>
              <a:gd name="connsiteY22" fmla="*/ 722473 h 955271"/>
              <a:gd name="connsiteX23" fmla="*/ 1374314 w 5741575"/>
              <a:gd name="connsiteY23" fmla="*/ 688815 h 955271"/>
              <a:gd name="connsiteX24" fmla="*/ 1378034 w 5741575"/>
              <a:gd name="connsiteY24" fmla="*/ 685842 h 955271"/>
              <a:gd name="connsiteX25" fmla="*/ 1395604 w 5741575"/>
              <a:gd name="connsiteY25" fmla="*/ 680460 h 955271"/>
              <a:gd name="connsiteX26" fmla="*/ 1412292 w 5741575"/>
              <a:gd name="connsiteY26" fmla="*/ 670793 h 955271"/>
              <a:gd name="connsiteX27" fmla="*/ 1494753 w 5741575"/>
              <a:gd name="connsiteY27" fmla="*/ 644686 h 955271"/>
              <a:gd name="connsiteX28" fmla="*/ 1616217 w 5741575"/>
              <a:gd name="connsiteY28" fmla="*/ 622107 h 955271"/>
              <a:gd name="connsiteX29" fmla="*/ 1710928 w 5741575"/>
              <a:gd name="connsiteY29" fmla="*/ 600666 h 955271"/>
              <a:gd name="connsiteX30" fmla="*/ 1743718 w 5741575"/>
              <a:gd name="connsiteY30" fmla="*/ 584327 h 955271"/>
              <a:gd name="connsiteX31" fmla="*/ 1873778 w 5741575"/>
              <a:gd name="connsiteY31" fmla="*/ 530130 h 955271"/>
              <a:gd name="connsiteX32" fmla="*/ 1988411 w 5741575"/>
              <a:gd name="connsiteY32" fmla="*/ 491599 h 955271"/>
              <a:gd name="connsiteX33" fmla="*/ 2085507 w 5741575"/>
              <a:gd name="connsiteY33" fmla="*/ 498527 h 955271"/>
              <a:gd name="connsiteX34" fmla="*/ 2090767 w 5741575"/>
              <a:gd name="connsiteY34" fmla="*/ 490616 h 955271"/>
              <a:gd name="connsiteX35" fmla="*/ 2151143 w 5741575"/>
              <a:gd name="connsiteY35" fmla="*/ 478332 h 955271"/>
              <a:gd name="connsiteX36" fmla="*/ 2378710 w 5741575"/>
              <a:gd name="connsiteY36" fmla="*/ 477570 h 955271"/>
              <a:gd name="connsiteX37" fmla="*/ 2496256 w 5741575"/>
              <a:gd name="connsiteY37" fmla="*/ 452396 h 955271"/>
              <a:gd name="connsiteX38" fmla="*/ 2535387 w 5741575"/>
              <a:gd name="connsiteY38" fmla="*/ 436645 h 955271"/>
              <a:gd name="connsiteX39" fmla="*/ 2601109 w 5741575"/>
              <a:gd name="connsiteY39" fmla="*/ 410678 h 955271"/>
              <a:gd name="connsiteX40" fmla="*/ 2643855 w 5741575"/>
              <a:gd name="connsiteY40" fmla="*/ 374482 h 955271"/>
              <a:gd name="connsiteX41" fmla="*/ 2657726 w 5741575"/>
              <a:gd name="connsiteY41" fmla="*/ 365841 h 955271"/>
              <a:gd name="connsiteX42" fmla="*/ 2687125 w 5741575"/>
              <a:gd name="connsiteY42" fmla="*/ 366820 h 955271"/>
              <a:gd name="connsiteX43" fmla="*/ 2697479 w 5741575"/>
              <a:gd name="connsiteY43" fmla="*/ 361430 h 955271"/>
              <a:gd name="connsiteX44" fmla="*/ 2701547 w 5741575"/>
              <a:gd name="connsiteY44" fmla="*/ 361545 h 955271"/>
              <a:gd name="connsiteX45" fmla="*/ 2711054 w 5741575"/>
              <a:gd name="connsiteY45" fmla="*/ 360597 h 955271"/>
              <a:gd name="connsiteX46" fmla="*/ 2710438 w 5741575"/>
              <a:gd name="connsiteY46" fmla="*/ 366958 h 955271"/>
              <a:gd name="connsiteX47" fmla="*/ 2722936 w 5741575"/>
              <a:gd name="connsiteY47" fmla="*/ 377633 h 955271"/>
              <a:gd name="connsiteX48" fmla="*/ 2777227 w 5741575"/>
              <a:gd name="connsiteY48" fmla="*/ 368972 h 955271"/>
              <a:gd name="connsiteX49" fmla="*/ 2779510 w 5741575"/>
              <a:gd name="connsiteY49" fmla="*/ 361652 h 955271"/>
              <a:gd name="connsiteX50" fmla="*/ 2786278 w 5741575"/>
              <a:gd name="connsiteY50" fmla="*/ 359869 h 955271"/>
              <a:gd name="connsiteX51" fmla="*/ 2792101 w 5741575"/>
              <a:gd name="connsiteY51" fmla="*/ 365927 h 955271"/>
              <a:gd name="connsiteX52" fmla="*/ 2885545 w 5741575"/>
              <a:gd name="connsiteY52" fmla="*/ 372818 h 955271"/>
              <a:gd name="connsiteX53" fmla="*/ 3009558 w 5741575"/>
              <a:gd name="connsiteY53" fmla="*/ 370573 h 955271"/>
              <a:gd name="connsiteX54" fmla="*/ 3095010 w 5741575"/>
              <a:gd name="connsiteY54" fmla="*/ 332454 h 955271"/>
              <a:gd name="connsiteX55" fmla="*/ 3103742 w 5741575"/>
              <a:gd name="connsiteY55" fmla="*/ 337974 h 955271"/>
              <a:gd name="connsiteX56" fmla="*/ 3165093 w 5741575"/>
              <a:gd name="connsiteY56" fmla="*/ 329459 h 955271"/>
              <a:gd name="connsiteX57" fmla="*/ 3373785 w 5741575"/>
              <a:gd name="connsiteY57" fmla="*/ 255680 h 955271"/>
              <a:gd name="connsiteX58" fmla="*/ 3493851 w 5741575"/>
              <a:gd name="connsiteY58" fmla="*/ 240255 h 955271"/>
              <a:gd name="connsiteX59" fmla="*/ 3537470 w 5741575"/>
              <a:gd name="connsiteY59" fmla="*/ 241867 h 955271"/>
              <a:gd name="connsiteX60" fmla="*/ 3610489 w 5741575"/>
              <a:gd name="connsiteY60" fmla="*/ 244128 h 955271"/>
              <a:gd name="connsiteX61" fmla="*/ 3667539 w 5741575"/>
              <a:gd name="connsiteY61" fmla="*/ 263271 h 955271"/>
              <a:gd name="connsiteX62" fmla="*/ 3727614 w 5741575"/>
              <a:gd name="connsiteY62" fmla="*/ 258245 h 955271"/>
              <a:gd name="connsiteX63" fmla="*/ 3738369 w 5741575"/>
              <a:gd name="connsiteY63" fmla="*/ 234506 h 955271"/>
              <a:gd name="connsiteX64" fmla="*/ 3803670 w 5741575"/>
              <a:gd name="connsiteY64" fmla="*/ 236457 h 955271"/>
              <a:gd name="connsiteX65" fmla="*/ 3903080 w 5741575"/>
              <a:gd name="connsiteY65" fmla="*/ 241890 h 955271"/>
              <a:gd name="connsiteX66" fmla="*/ 4114838 w 5741575"/>
              <a:gd name="connsiteY66" fmla="*/ 238165 h 955271"/>
              <a:gd name="connsiteX67" fmla="*/ 4271023 w 5741575"/>
              <a:gd name="connsiteY67" fmla="*/ 241959 h 955271"/>
              <a:gd name="connsiteX68" fmla="*/ 4367397 w 5741575"/>
              <a:gd name="connsiteY68" fmla="*/ 271442 h 955271"/>
              <a:gd name="connsiteX69" fmla="*/ 4495366 w 5741575"/>
              <a:gd name="connsiteY69" fmla="*/ 271618 h 955271"/>
              <a:gd name="connsiteX70" fmla="*/ 4517347 w 5741575"/>
              <a:gd name="connsiteY70" fmla="*/ 275639 h 955271"/>
              <a:gd name="connsiteX71" fmla="*/ 4546116 w 5741575"/>
              <a:gd name="connsiteY71" fmla="*/ 268568 h 955271"/>
              <a:gd name="connsiteX72" fmla="*/ 4661259 w 5741575"/>
              <a:gd name="connsiteY72" fmla="*/ 238966 h 955271"/>
              <a:gd name="connsiteX73" fmla="*/ 4750403 w 5741575"/>
              <a:gd name="connsiteY73" fmla="*/ 204364 h 955271"/>
              <a:gd name="connsiteX74" fmla="*/ 4867614 w 5741575"/>
              <a:gd name="connsiteY74" fmla="*/ 208668 h 955271"/>
              <a:gd name="connsiteX75" fmla="*/ 4937036 w 5741575"/>
              <a:gd name="connsiteY75" fmla="*/ 195446 h 955271"/>
              <a:gd name="connsiteX76" fmla="*/ 5047626 w 5741575"/>
              <a:gd name="connsiteY76" fmla="*/ 149604 h 955271"/>
              <a:gd name="connsiteX77" fmla="*/ 5200247 w 5741575"/>
              <a:gd name="connsiteY77" fmla="*/ 142695 h 955271"/>
              <a:gd name="connsiteX78" fmla="*/ 5235691 w 5741575"/>
              <a:gd name="connsiteY78" fmla="*/ 173330 h 955271"/>
              <a:gd name="connsiteX79" fmla="*/ 5280133 w 5741575"/>
              <a:gd name="connsiteY79" fmla="*/ 189342 h 955271"/>
              <a:gd name="connsiteX80" fmla="*/ 5291963 w 5741575"/>
              <a:gd name="connsiteY80" fmla="*/ 139446 h 955271"/>
              <a:gd name="connsiteX81" fmla="*/ 5418472 w 5741575"/>
              <a:gd name="connsiteY81" fmla="*/ 89163 h 955271"/>
              <a:gd name="connsiteX82" fmla="*/ 5482354 w 5741575"/>
              <a:gd name="connsiteY82" fmla="*/ 69470 h 955271"/>
              <a:gd name="connsiteX83" fmla="*/ 5583280 w 5741575"/>
              <a:gd name="connsiteY83" fmla="*/ 49787 h 955271"/>
              <a:gd name="connsiteX84" fmla="*/ 5613766 w 5741575"/>
              <a:gd name="connsiteY84" fmla="*/ 41855 h 955271"/>
              <a:gd name="connsiteX85" fmla="*/ 5684952 w 5741575"/>
              <a:gd name="connsiteY85" fmla="*/ 26088 h 955271"/>
              <a:gd name="connsiteX86" fmla="*/ 5741575 w 5741575"/>
              <a:gd name="connsiteY86" fmla="*/ 0 h 955271"/>
              <a:gd name="connsiteX0" fmla="*/ 5741575 w 5741575"/>
              <a:gd name="connsiteY0" fmla="*/ 0 h 955271"/>
              <a:gd name="connsiteX1" fmla="*/ 5741575 w 5741575"/>
              <a:gd name="connsiteY1" fmla="*/ 955271 h 955271"/>
              <a:gd name="connsiteX2" fmla="*/ 0 w 5741575"/>
              <a:gd name="connsiteY2" fmla="*/ 955271 h 955271"/>
              <a:gd name="connsiteX3" fmla="*/ 8558 w 5741575"/>
              <a:gd name="connsiteY3" fmla="*/ 953971 h 955271"/>
              <a:gd name="connsiteX4" fmla="*/ 16894 w 5741575"/>
              <a:gd name="connsiteY4" fmla="*/ 953847 h 955271"/>
              <a:gd name="connsiteX5" fmla="*/ 28156 w 5741575"/>
              <a:gd name="connsiteY5" fmla="*/ 951374 h 955271"/>
              <a:gd name="connsiteX6" fmla="*/ 28293 w 5741575"/>
              <a:gd name="connsiteY6" fmla="*/ 950971 h 955271"/>
              <a:gd name="connsiteX7" fmla="*/ 59229 w 5741575"/>
              <a:gd name="connsiteY7" fmla="*/ 903950 h 955271"/>
              <a:gd name="connsiteX8" fmla="*/ 148657 w 5741575"/>
              <a:gd name="connsiteY8" fmla="*/ 898134 h 955271"/>
              <a:gd name="connsiteX9" fmla="*/ 174554 w 5741575"/>
              <a:gd name="connsiteY9" fmla="*/ 886351 h 955271"/>
              <a:gd name="connsiteX10" fmla="*/ 187633 w 5741575"/>
              <a:gd name="connsiteY10" fmla="*/ 878226 h 955271"/>
              <a:gd name="connsiteX11" fmla="*/ 187961 w 5741575"/>
              <a:gd name="connsiteY11" fmla="*/ 876538 h 955271"/>
              <a:gd name="connsiteX12" fmla="*/ 240501 w 5741575"/>
              <a:gd name="connsiteY12" fmla="*/ 873150 h 955271"/>
              <a:gd name="connsiteX13" fmla="*/ 246345 w 5741575"/>
              <a:gd name="connsiteY13" fmla="*/ 869942 h 955271"/>
              <a:gd name="connsiteX14" fmla="*/ 306299 w 5741575"/>
              <a:gd name="connsiteY14" fmla="*/ 873609 h 955271"/>
              <a:gd name="connsiteX15" fmla="*/ 331571 w 5741575"/>
              <a:gd name="connsiteY15" fmla="*/ 869866 h 955271"/>
              <a:gd name="connsiteX16" fmla="*/ 384157 w 5741575"/>
              <a:gd name="connsiteY16" fmla="*/ 867971 h 955271"/>
              <a:gd name="connsiteX17" fmla="*/ 477637 w 5741575"/>
              <a:gd name="connsiteY17" fmla="*/ 870334 h 955271"/>
              <a:gd name="connsiteX18" fmla="*/ 570239 w 5741575"/>
              <a:gd name="connsiteY18" fmla="*/ 829596 h 955271"/>
              <a:gd name="connsiteX19" fmla="*/ 772070 w 5741575"/>
              <a:gd name="connsiteY19" fmla="*/ 820296 h 955271"/>
              <a:gd name="connsiteX20" fmla="*/ 948872 w 5741575"/>
              <a:gd name="connsiteY20" fmla="*/ 772201 h 955271"/>
              <a:gd name="connsiteX21" fmla="*/ 1127089 w 5741575"/>
              <a:gd name="connsiteY21" fmla="*/ 746926 h 955271"/>
              <a:gd name="connsiteX22" fmla="*/ 1226314 w 5741575"/>
              <a:gd name="connsiteY22" fmla="*/ 722473 h 955271"/>
              <a:gd name="connsiteX23" fmla="*/ 1374314 w 5741575"/>
              <a:gd name="connsiteY23" fmla="*/ 688815 h 955271"/>
              <a:gd name="connsiteX24" fmla="*/ 1378034 w 5741575"/>
              <a:gd name="connsiteY24" fmla="*/ 685842 h 955271"/>
              <a:gd name="connsiteX25" fmla="*/ 1435833 w 5741575"/>
              <a:gd name="connsiteY25" fmla="*/ 857427 h 955271"/>
              <a:gd name="connsiteX26" fmla="*/ 1412292 w 5741575"/>
              <a:gd name="connsiteY26" fmla="*/ 670793 h 955271"/>
              <a:gd name="connsiteX27" fmla="*/ 1494753 w 5741575"/>
              <a:gd name="connsiteY27" fmla="*/ 644686 h 955271"/>
              <a:gd name="connsiteX28" fmla="*/ 1616217 w 5741575"/>
              <a:gd name="connsiteY28" fmla="*/ 622107 h 955271"/>
              <a:gd name="connsiteX29" fmla="*/ 1710928 w 5741575"/>
              <a:gd name="connsiteY29" fmla="*/ 600666 h 955271"/>
              <a:gd name="connsiteX30" fmla="*/ 1743718 w 5741575"/>
              <a:gd name="connsiteY30" fmla="*/ 584327 h 955271"/>
              <a:gd name="connsiteX31" fmla="*/ 1873778 w 5741575"/>
              <a:gd name="connsiteY31" fmla="*/ 530130 h 955271"/>
              <a:gd name="connsiteX32" fmla="*/ 1988411 w 5741575"/>
              <a:gd name="connsiteY32" fmla="*/ 491599 h 955271"/>
              <a:gd name="connsiteX33" fmla="*/ 2085507 w 5741575"/>
              <a:gd name="connsiteY33" fmla="*/ 498527 h 955271"/>
              <a:gd name="connsiteX34" fmla="*/ 2090767 w 5741575"/>
              <a:gd name="connsiteY34" fmla="*/ 490616 h 955271"/>
              <a:gd name="connsiteX35" fmla="*/ 2151143 w 5741575"/>
              <a:gd name="connsiteY35" fmla="*/ 478332 h 955271"/>
              <a:gd name="connsiteX36" fmla="*/ 2378710 w 5741575"/>
              <a:gd name="connsiteY36" fmla="*/ 477570 h 955271"/>
              <a:gd name="connsiteX37" fmla="*/ 2496256 w 5741575"/>
              <a:gd name="connsiteY37" fmla="*/ 452396 h 955271"/>
              <a:gd name="connsiteX38" fmla="*/ 2535387 w 5741575"/>
              <a:gd name="connsiteY38" fmla="*/ 436645 h 955271"/>
              <a:gd name="connsiteX39" fmla="*/ 2601109 w 5741575"/>
              <a:gd name="connsiteY39" fmla="*/ 410678 h 955271"/>
              <a:gd name="connsiteX40" fmla="*/ 2643855 w 5741575"/>
              <a:gd name="connsiteY40" fmla="*/ 374482 h 955271"/>
              <a:gd name="connsiteX41" fmla="*/ 2657726 w 5741575"/>
              <a:gd name="connsiteY41" fmla="*/ 365841 h 955271"/>
              <a:gd name="connsiteX42" fmla="*/ 2687125 w 5741575"/>
              <a:gd name="connsiteY42" fmla="*/ 366820 h 955271"/>
              <a:gd name="connsiteX43" fmla="*/ 2697479 w 5741575"/>
              <a:gd name="connsiteY43" fmla="*/ 361430 h 955271"/>
              <a:gd name="connsiteX44" fmla="*/ 2701547 w 5741575"/>
              <a:gd name="connsiteY44" fmla="*/ 361545 h 955271"/>
              <a:gd name="connsiteX45" fmla="*/ 2711054 w 5741575"/>
              <a:gd name="connsiteY45" fmla="*/ 360597 h 955271"/>
              <a:gd name="connsiteX46" fmla="*/ 2710438 w 5741575"/>
              <a:gd name="connsiteY46" fmla="*/ 366958 h 955271"/>
              <a:gd name="connsiteX47" fmla="*/ 2722936 w 5741575"/>
              <a:gd name="connsiteY47" fmla="*/ 377633 h 955271"/>
              <a:gd name="connsiteX48" fmla="*/ 2777227 w 5741575"/>
              <a:gd name="connsiteY48" fmla="*/ 368972 h 955271"/>
              <a:gd name="connsiteX49" fmla="*/ 2779510 w 5741575"/>
              <a:gd name="connsiteY49" fmla="*/ 361652 h 955271"/>
              <a:gd name="connsiteX50" fmla="*/ 2786278 w 5741575"/>
              <a:gd name="connsiteY50" fmla="*/ 359869 h 955271"/>
              <a:gd name="connsiteX51" fmla="*/ 2792101 w 5741575"/>
              <a:gd name="connsiteY51" fmla="*/ 365927 h 955271"/>
              <a:gd name="connsiteX52" fmla="*/ 2885545 w 5741575"/>
              <a:gd name="connsiteY52" fmla="*/ 372818 h 955271"/>
              <a:gd name="connsiteX53" fmla="*/ 3009558 w 5741575"/>
              <a:gd name="connsiteY53" fmla="*/ 370573 h 955271"/>
              <a:gd name="connsiteX54" fmla="*/ 3095010 w 5741575"/>
              <a:gd name="connsiteY54" fmla="*/ 332454 h 955271"/>
              <a:gd name="connsiteX55" fmla="*/ 3103742 w 5741575"/>
              <a:gd name="connsiteY55" fmla="*/ 337974 h 955271"/>
              <a:gd name="connsiteX56" fmla="*/ 3165093 w 5741575"/>
              <a:gd name="connsiteY56" fmla="*/ 329459 h 955271"/>
              <a:gd name="connsiteX57" fmla="*/ 3373785 w 5741575"/>
              <a:gd name="connsiteY57" fmla="*/ 255680 h 955271"/>
              <a:gd name="connsiteX58" fmla="*/ 3493851 w 5741575"/>
              <a:gd name="connsiteY58" fmla="*/ 240255 h 955271"/>
              <a:gd name="connsiteX59" fmla="*/ 3537470 w 5741575"/>
              <a:gd name="connsiteY59" fmla="*/ 241867 h 955271"/>
              <a:gd name="connsiteX60" fmla="*/ 3610489 w 5741575"/>
              <a:gd name="connsiteY60" fmla="*/ 244128 h 955271"/>
              <a:gd name="connsiteX61" fmla="*/ 3667539 w 5741575"/>
              <a:gd name="connsiteY61" fmla="*/ 263271 h 955271"/>
              <a:gd name="connsiteX62" fmla="*/ 3727614 w 5741575"/>
              <a:gd name="connsiteY62" fmla="*/ 258245 h 955271"/>
              <a:gd name="connsiteX63" fmla="*/ 3738369 w 5741575"/>
              <a:gd name="connsiteY63" fmla="*/ 234506 h 955271"/>
              <a:gd name="connsiteX64" fmla="*/ 3803670 w 5741575"/>
              <a:gd name="connsiteY64" fmla="*/ 236457 h 955271"/>
              <a:gd name="connsiteX65" fmla="*/ 3903080 w 5741575"/>
              <a:gd name="connsiteY65" fmla="*/ 241890 h 955271"/>
              <a:gd name="connsiteX66" fmla="*/ 4114838 w 5741575"/>
              <a:gd name="connsiteY66" fmla="*/ 238165 h 955271"/>
              <a:gd name="connsiteX67" fmla="*/ 4271023 w 5741575"/>
              <a:gd name="connsiteY67" fmla="*/ 241959 h 955271"/>
              <a:gd name="connsiteX68" fmla="*/ 4367397 w 5741575"/>
              <a:gd name="connsiteY68" fmla="*/ 271442 h 955271"/>
              <a:gd name="connsiteX69" fmla="*/ 4495366 w 5741575"/>
              <a:gd name="connsiteY69" fmla="*/ 271618 h 955271"/>
              <a:gd name="connsiteX70" fmla="*/ 4517347 w 5741575"/>
              <a:gd name="connsiteY70" fmla="*/ 275639 h 955271"/>
              <a:gd name="connsiteX71" fmla="*/ 4546116 w 5741575"/>
              <a:gd name="connsiteY71" fmla="*/ 268568 h 955271"/>
              <a:gd name="connsiteX72" fmla="*/ 4661259 w 5741575"/>
              <a:gd name="connsiteY72" fmla="*/ 238966 h 955271"/>
              <a:gd name="connsiteX73" fmla="*/ 4750403 w 5741575"/>
              <a:gd name="connsiteY73" fmla="*/ 204364 h 955271"/>
              <a:gd name="connsiteX74" fmla="*/ 4867614 w 5741575"/>
              <a:gd name="connsiteY74" fmla="*/ 208668 h 955271"/>
              <a:gd name="connsiteX75" fmla="*/ 4937036 w 5741575"/>
              <a:gd name="connsiteY75" fmla="*/ 195446 h 955271"/>
              <a:gd name="connsiteX76" fmla="*/ 5047626 w 5741575"/>
              <a:gd name="connsiteY76" fmla="*/ 149604 h 955271"/>
              <a:gd name="connsiteX77" fmla="*/ 5200247 w 5741575"/>
              <a:gd name="connsiteY77" fmla="*/ 142695 h 955271"/>
              <a:gd name="connsiteX78" fmla="*/ 5235691 w 5741575"/>
              <a:gd name="connsiteY78" fmla="*/ 173330 h 955271"/>
              <a:gd name="connsiteX79" fmla="*/ 5280133 w 5741575"/>
              <a:gd name="connsiteY79" fmla="*/ 189342 h 955271"/>
              <a:gd name="connsiteX80" fmla="*/ 5291963 w 5741575"/>
              <a:gd name="connsiteY80" fmla="*/ 139446 h 955271"/>
              <a:gd name="connsiteX81" fmla="*/ 5418472 w 5741575"/>
              <a:gd name="connsiteY81" fmla="*/ 89163 h 955271"/>
              <a:gd name="connsiteX82" fmla="*/ 5482354 w 5741575"/>
              <a:gd name="connsiteY82" fmla="*/ 69470 h 955271"/>
              <a:gd name="connsiteX83" fmla="*/ 5583280 w 5741575"/>
              <a:gd name="connsiteY83" fmla="*/ 49787 h 955271"/>
              <a:gd name="connsiteX84" fmla="*/ 5613766 w 5741575"/>
              <a:gd name="connsiteY84" fmla="*/ 41855 h 955271"/>
              <a:gd name="connsiteX85" fmla="*/ 5684952 w 5741575"/>
              <a:gd name="connsiteY85" fmla="*/ 26088 h 955271"/>
              <a:gd name="connsiteX86" fmla="*/ 5741575 w 5741575"/>
              <a:gd name="connsiteY86" fmla="*/ 0 h 955271"/>
              <a:gd name="connsiteX0" fmla="*/ 5741575 w 5741575"/>
              <a:gd name="connsiteY0" fmla="*/ 0 h 955271"/>
              <a:gd name="connsiteX1" fmla="*/ 5741575 w 5741575"/>
              <a:gd name="connsiteY1" fmla="*/ 955271 h 955271"/>
              <a:gd name="connsiteX2" fmla="*/ 0 w 5741575"/>
              <a:gd name="connsiteY2" fmla="*/ 955271 h 955271"/>
              <a:gd name="connsiteX3" fmla="*/ 8558 w 5741575"/>
              <a:gd name="connsiteY3" fmla="*/ 953971 h 955271"/>
              <a:gd name="connsiteX4" fmla="*/ 16894 w 5741575"/>
              <a:gd name="connsiteY4" fmla="*/ 953847 h 955271"/>
              <a:gd name="connsiteX5" fmla="*/ 28156 w 5741575"/>
              <a:gd name="connsiteY5" fmla="*/ 951374 h 955271"/>
              <a:gd name="connsiteX6" fmla="*/ 28293 w 5741575"/>
              <a:gd name="connsiteY6" fmla="*/ 950971 h 955271"/>
              <a:gd name="connsiteX7" fmla="*/ 59229 w 5741575"/>
              <a:gd name="connsiteY7" fmla="*/ 903950 h 955271"/>
              <a:gd name="connsiteX8" fmla="*/ 148657 w 5741575"/>
              <a:gd name="connsiteY8" fmla="*/ 898134 h 955271"/>
              <a:gd name="connsiteX9" fmla="*/ 174554 w 5741575"/>
              <a:gd name="connsiteY9" fmla="*/ 886351 h 955271"/>
              <a:gd name="connsiteX10" fmla="*/ 187633 w 5741575"/>
              <a:gd name="connsiteY10" fmla="*/ 878226 h 955271"/>
              <a:gd name="connsiteX11" fmla="*/ 187961 w 5741575"/>
              <a:gd name="connsiteY11" fmla="*/ 876538 h 955271"/>
              <a:gd name="connsiteX12" fmla="*/ 240501 w 5741575"/>
              <a:gd name="connsiteY12" fmla="*/ 873150 h 955271"/>
              <a:gd name="connsiteX13" fmla="*/ 246345 w 5741575"/>
              <a:gd name="connsiteY13" fmla="*/ 869942 h 955271"/>
              <a:gd name="connsiteX14" fmla="*/ 306299 w 5741575"/>
              <a:gd name="connsiteY14" fmla="*/ 873609 h 955271"/>
              <a:gd name="connsiteX15" fmla="*/ 331571 w 5741575"/>
              <a:gd name="connsiteY15" fmla="*/ 869866 h 955271"/>
              <a:gd name="connsiteX16" fmla="*/ 384157 w 5741575"/>
              <a:gd name="connsiteY16" fmla="*/ 867971 h 955271"/>
              <a:gd name="connsiteX17" fmla="*/ 477637 w 5741575"/>
              <a:gd name="connsiteY17" fmla="*/ 870334 h 955271"/>
              <a:gd name="connsiteX18" fmla="*/ 570239 w 5741575"/>
              <a:gd name="connsiteY18" fmla="*/ 829596 h 955271"/>
              <a:gd name="connsiteX19" fmla="*/ 772070 w 5741575"/>
              <a:gd name="connsiteY19" fmla="*/ 820296 h 955271"/>
              <a:gd name="connsiteX20" fmla="*/ 948872 w 5741575"/>
              <a:gd name="connsiteY20" fmla="*/ 772201 h 955271"/>
              <a:gd name="connsiteX21" fmla="*/ 1127089 w 5741575"/>
              <a:gd name="connsiteY21" fmla="*/ 746926 h 955271"/>
              <a:gd name="connsiteX22" fmla="*/ 1226314 w 5741575"/>
              <a:gd name="connsiteY22" fmla="*/ 722473 h 955271"/>
              <a:gd name="connsiteX23" fmla="*/ 1374314 w 5741575"/>
              <a:gd name="connsiteY23" fmla="*/ 688815 h 955271"/>
              <a:gd name="connsiteX24" fmla="*/ 1342834 w 5741575"/>
              <a:gd name="connsiteY24" fmla="*/ 753906 h 955271"/>
              <a:gd name="connsiteX25" fmla="*/ 1435833 w 5741575"/>
              <a:gd name="connsiteY25" fmla="*/ 857427 h 955271"/>
              <a:gd name="connsiteX26" fmla="*/ 1412292 w 5741575"/>
              <a:gd name="connsiteY26" fmla="*/ 670793 h 955271"/>
              <a:gd name="connsiteX27" fmla="*/ 1494753 w 5741575"/>
              <a:gd name="connsiteY27" fmla="*/ 644686 h 955271"/>
              <a:gd name="connsiteX28" fmla="*/ 1616217 w 5741575"/>
              <a:gd name="connsiteY28" fmla="*/ 622107 h 955271"/>
              <a:gd name="connsiteX29" fmla="*/ 1710928 w 5741575"/>
              <a:gd name="connsiteY29" fmla="*/ 600666 h 955271"/>
              <a:gd name="connsiteX30" fmla="*/ 1743718 w 5741575"/>
              <a:gd name="connsiteY30" fmla="*/ 584327 h 955271"/>
              <a:gd name="connsiteX31" fmla="*/ 1873778 w 5741575"/>
              <a:gd name="connsiteY31" fmla="*/ 530130 h 955271"/>
              <a:gd name="connsiteX32" fmla="*/ 1988411 w 5741575"/>
              <a:gd name="connsiteY32" fmla="*/ 491599 h 955271"/>
              <a:gd name="connsiteX33" fmla="*/ 2085507 w 5741575"/>
              <a:gd name="connsiteY33" fmla="*/ 498527 h 955271"/>
              <a:gd name="connsiteX34" fmla="*/ 2090767 w 5741575"/>
              <a:gd name="connsiteY34" fmla="*/ 490616 h 955271"/>
              <a:gd name="connsiteX35" fmla="*/ 2151143 w 5741575"/>
              <a:gd name="connsiteY35" fmla="*/ 478332 h 955271"/>
              <a:gd name="connsiteX36" fmla="*/ 2378710 w 5741575"/>
              <a:gd name="connsiteY36" fmla="*/ 477570 h 955271"/>
              <a:gd name="connsiteX37" fmla="*/ 2496256 w 5741575"/>
              <a:gd name="connsiteY37" fmla="*/ 452396 h 955271"/>
              <a:gd name="connsiteX38" fmla="*/ 2535387 w 5741575"/>
              <a:gd name="connsiteY38" fmla="*/ 436645 h 955271"/>
              <a:gd name="connsiteX39" fmla="*/ 2601109 w 5741575"/>
              <a:gd name="connsiteY39" fmla="*/ 410678 h 955271"/>
              <a:gd name="connsiteX40" fmla="*/ 2643855 w 5741575"/>
              <a:gd name="connsiteY40" fmla="*/ 374482 h 955271"/>
              <a:gd name="connsiteX41" fmla="*/ 2657726 w 5741575"/>
              <a:gd name="connsiteY41" fmla="*/ 365841 h 955271"/>
              <a:gd name="connsiteX42" fmla="*/ 2687125 w 5741575"/>
              <a:gd name="connsiteY42" fmla="*/ 366820 h 955271"/>
              <a:gd name="connsiteX43" fmla="*/ 2697479 w 5741575"/>
              <a:gd name="connsiteY43" fmla="*/ 361430 h 955271"/>
              <a:gd name="connsiteX44" fmla="*/ 2701547 w 5741575"/>
              <a:gd name="connsiteY44" fmla="*/ 361545 h 955271"/>
              <a:gd name="connsiteX45" fmla="*/ 2711054 w 5741575"/>
              <a:gd name="connsiteY45" fmla="*/ 360597 h 955271"/>
              <a:gd name="connsiteX46" fmla="*/ 2710438 w 5741575"/>
              <a:gd name="connsiteY46" fmla="*/ 366958 h 955271"/>
              <a:gd name="connsiteX47" fmla="*/ 2722936 w 5741575"/>
              <a:gd name="connsiteY47" fmla="*/ 377633 h 955271"/>
              <a:gd name="connsiteX48" fmla="*/ 2777227 w 5741575"/>
              <a:gd name="connsiteY48" fmla="*/ 368972 h 955271"/>
              <a:gd name="connsiteX49" fmla="*/ 2779510 w 5741575"/>
              <a:gd name="connsiteY49" fmla="*/ 361652 h 955271"/>
              <a:gd name="connsiteX50" fmla="*/ 2786278 w 5741575"/>
              <a:gd name="connsiteY50" fmla="*/ 359869 h 955271"/>
              <a:gd name="connsiteX51" fmla="*/ 2792101 w 5741575"/>
              <a:gd name="connsiteY51" fmla="*/ 365927 h 955271"/>
              <a:gd name="connsiteX52" fmla="*/ 2885545 w 5741575"/>
              <a:gd name="connsiteY52" fmla="*/ 372818 h 955271"/>
              <a:gd name="connsiteX53" fmla="*/ 3009558 w 5741575"/>
              <a:gd name="connsiteY53" fmla="*/ 370573 h 955271"/>
              <a:gd name="connsiteX54" fmla="*/ 3095010 w 5741575"/>
              <a:gd name="connsiteY54" fmla="*/ 332454 h 955271"/>
              <a:gd name="connsiteX55" fmla="*/ 3103742 w 5741575"/>
              <a:gd name="connsiteY55" fmla="*/ 337974 h 955271"/>
              <a:gd name="connsiteX56" fmla="*/ 3165093 w 5741575"/>
              <a:gd name="connsiteY56" fmla="*/ 329459 h 955271"/>
              <a:gd name="connsiteX57" fmla="*/ 3373785 w 5741575"/>
              <a:gd name="connsiteY57" fmla="*/ 255680 h 955271"/>
              <a:gd name="connsiteX58" fmla="*/ 3493851 w 5741575"/>
              <a:gd name="connsiteY58" fmla="*/ 240255 h 955271"/>
              <a:gd name="connsiteX59" fmla="*/ 3537470 w 5741575"/>
              <a:gd name="connsiteY59" fmla="*/ 241867 h 955271"/>
              <a:gd name="connsiteX60" fmla="*/ 3610489 w 5741575"/>
              <a:gd name="connsiteY60" fmla="*/ 244128 h 955271"/>
              <a:gd name="connsiteX61" fmla="*/ 3667539 w 5741575"/>
              <a:gd name="connsiteY61" fmla="*/ 263271 h 955271"/>
              <a:gd name="connsiteX62" fmla="*/ 3727614 w 5741575"/>
              <a:gd name="connsiteY62" fmla="*/ 258245 h 955271"/>
              <a:gd name="connsiteX63" fmla="*/ 3738369 w 5741575"/>
              <a:gd name="connsiteY63" fmla="*/ 234506 h 955271"/>
              <a:gd name="connsiteX64" fmla="*/ 3803670 w 5741575"/>
              <a:gd name="connsiteY64" fmla="*/ 236457 h 955271"/>
              <a:gd name="connsiteX65" fmla="*/ 3903080 w 5741575"/>
              <a:gd name="connsiteY65" fmla="*/ 241890 h 955271"/>
              <a:gd name="connsiteX66" fmla="*/ 4114838 w 5741575"/>
              <a:gd name="connsiteY66" fmla="*/ 238165 h 955271"/>
              <a:gd name="connsiteX67" fmla="*/ 4271023 w 5741575"/>
              <a:gd name="connsiteY67" fmla="*/ 241959 h 955271"/>
              <a:gd name="connsiteX68" fmla="*/ 4367397 w 5741575"/>
              <a:gd name="connsiteY68" fmla="*/ 271442 h 955271"/>
              <a:gd name="connsiteX69" fmla="*/ 4495366 w 5741575"/>
              <a:gd name="connsiteY69" fmla="*/ 271618 h 955271"/>
              <a:gd name="connsiteX70" fmla="*/ 4517347 w 5741575"/>
              <a:gd name="connsiteY70" fmla="*/ 275639 h 955271"/>
              <a:gd name="connsiteX71" fmla="*/ 4546116 w 5741575"/>
              <a:gd name="connsiteY71" fmla="*/ 268568 h 955271"/>
              <a:gd name="connsiteX72" fmla="*/ 4661259 w 5741575"/>
              <a:gd name="connsiteY72" fmla="*/ 238966 h 955271"/>
              <a:gd name="connsiteX73" fmla="*/ 4750403 w 5741575"/>
              <a:gd name="connsiteY73" fmla="*/ 204364 h 955271"/>
              <a:gd name="connsiteX74" fmla="*/ 4867614 w 5741575"/>
              <a:gd name="connsiteY74" fmla="*/ 208668 h 955271"/>
              <a:gd name="connsiteX75" fmla="*/ 4937036 w 5741575"/>
              <a:gd name="connsiteY75" fmla="*/ 195446 h 955271"/>
              <a:gd name="connsiteX76" fmla="*/ 5047626 w 5741575"/>
              <a:gd name="connsiteY76" fmla="*/ 149604 h 955271"/>
              <a:gd name="connsiteX77" fmla="*/ 5200247 w 5741575"/>
              <a:gd name="connsiteY77" fmla="*/ 142695 h 955271"/>
              <a:gd name="connsiteX78" fmla="*/ 5235691 w 5741575"/>
              <a:gd name="connsiteY78" fmla="*/ 173330 h 955271"/>
              <a:gd name="connsiteX79" fmla="*/ 5280133 w 5741575"/>
              <a:gd name="connsiteY79" fmla="*/ 189342 h 955271"/>
              <a:gd name="connsiteX80" fmla="*/ 5291963 w 5741575"/>
              <a:gd name="connsiteY80" fmla="*/ 139446 h 955271"/>
              <a:gd name="connsiteX81" fmla="*/ 5418472 w 5741575"/>
              <a:gd name="connsiteY81" fmla="*/ 89163 h 955271"/>
              <a:gd name="connsiteX82" fmla="*/ 5482354 w 5741575"/>
              <a:gd name="connsiteY82" fmla="*/ 69470 h 955271"/>
              <a:gd name="connsiteX83" fmla="*/ 5583280 w 5741575"/>
              <a:gd name="connsiteY83" fmla="*/ 49787 h 955271"/>
              <a:gd name="connsiteX84" fmla="*/ 5613766 w 5741575"/>
              <a:gd name="connsiteY84" fmla="*/ 41855 h 955271"/>
              <a:gd name="connsiteX85" fmla="*/ 5684952 w 5741575"/>
              <a:gd name="connsiteY85" fmla="*/ 26088 h 955271"/>
              <a:gd name="connsiteX86" fmla="*/ 5741575 w 5741575"/>
              <a:gd name="connsiteY86" fmla="*/ 0 h 955271"/>
              <a:gd name="connsiteX0" fmla="*/ 5741575 w 5741575"/>
              <a:gd name="connsiteY0" fmla="*/ 0 h 955271"/>
              <a:gd name="connsiteX1" fmla="*/ 5741575 w 5741575"/>
              <a:gd name="connsiteY1" fmla="*/ 955271 h 955271"/>
              <a:gd name="connsiteX2" fmla="*/ 0 w 5741575"/>
              <a:gd name="connsiteY2" fmla="*/ 955271 h 955271"/>
              <a:gd name="connsiteX3" fmla="*/ 8558 w 5741575"/>
              <a:gd name="connsiteY3" fmla="*/ 953971 h 955271"/>
              <a:gd name="connsiteX4" fmla="*/ 16894 w 5741575"/>
              <a:gd name="connsiteY4" fmla="*/ 953847 h 955271"/>
              <a:gd name="connsiteX5" fmla="*/ 28156 w 5741575"/>
              <a:gd name="connsiteY5" fmla="*/ 951374 h 955271"/>
              <a:gd name="connsiteX6" fmla="*/ 28293 w 5741575"/>
              <a:gd name="connsiteY6" fmla="*/ 950971 h 955271"/>
              <a:gd name="connsiteX7" fmla="*/ 59229 w 5741575"/>
              <a:gd name="connsiteY7" fmla="*/ 903950 h 955271"/>
              <a:gd name="connsiteX8" fmla="*/ 148657 w 5741575"/>
              <a:gd name="connsiteY8" fmla="*/ 898134 h 955271"/>
              <a:gd name="connsiteX9" fmla="*/ 174554 w 5741575"/>
              <a:gd name="connsiteY9" fmla="*/ 886351 h 955271"/>
              <a:gd name="connsiteX10" fmla="*/ 187633 w 5741575"/>
              <a:gd name="connsiteY10" fmla="*/ 878226 h 955271"/>
              <a:gd name="connsiteX11" fmla="*/ 187961 w 5741575"/>
              <a:gd name="connsiteY11" fmla="*/ 876538 h 955271"/>
              <a:gd name="connsiteX12" fmla="*/ 240501 w 5741575"/>
              <a:gd name="connsiteY12" fmla="*/ 873150 h 955271"/>
              <a:gd name="connsiteX13" fmla="*/ 246345 w 5741575"/>
              <a:gd name="connsiteY13" fmla="*/ 869942 h 955271"/>
              <a:gd name="connsiteX14" fmla="*/ 306299 w 5741575"/>
              <a:gd name="connsiteY14" fmla="*/ 873609 h 955271"/>
              <a:gd name="connsiteX15" fmla="*/ 331571 w 5741575"/>
              <a:gd name="connsiteY15" fmla="*/ 869866 h 955271"/>
              <a:gd name="connsiteX16" fmla="*/ 384157 w 5741575"/>
              <a:gd name="connsiteY16" fmla="*/ 867971 h 955271"/>
              <a:gd name="connsiteX17" fmla="*/ 477637 w 5741575"/>
              <a:gd name="connsiteY17" fmla="*/ 870334 h 955271"/>
              <a:gd name="connsiteX18" fmla="*/ 570239 w 5741575"/>
              <a:gd name="connsiteY18" fmla="*/ 829596 h 955271"/>
              <a:gd name="connsiteX19" fmla="*/ 772070 w 5741575"/>
              <a:gd name="connsiteY19" fmla="*/ 820296 h 955271"/>
              <a:gd name="connsiteX20" fmla="*/ 948872 w 5741575"/>
              <a:gd name="connsiteY20" fmla="*/ 772201 h 955271"/>
              <a:gd name="connsiteX21" fmla="*/ 1127089 w 5741575"/>
              <a:gd name="connsiteY21" fmla="*/ 746926 h 955271"/>
              <a:gd name="connsiteX22" fmla="*/ 1226314 w 5741575"/>
              <a:gd name="connsiteY22" fmla="*/ 722473 h 955271"/>
              <a:gd name="connsiteX23" fmla="*/ 1278773 w 5741575"/>
              <a:gd name="connsiteY23" fmla="*/ 711503 h 955271"/>
              <a:gd name="connsiteX24" fmla="*/ 1342834 w 5741575"/>
              <a:gd name="connsiteY24" fmla="*/ 753906 h 955271"/>
              <a:gd name="connsiteX25" fmla="*/ 1435833 w 5741575"/>
              <a:gd name="connsiteY25" fmla="*/ 857427 h 955271"/>
              <a:gd name="connsiteX26" fmla="*/ 1412292 w 5741575"/>
              <a:gd name="connsiteY26" fmla="*/ 670793 h 955271"/>
              <a:gd name="connsiteX27" fmla="*/ 1494753 w 5741575"/>
              <a:gd name="connsiteY27" fmla="*/ 644686 h 955271"/>
              <a:gd name="connsiteX28" fmla="*/ 1616217 w 5741575"/>
              <a:gd name="connsiteY28" fmla="*/ 622107 h 955271"/>
              <a:gd name="connsiteX29" fmla="*/ 1710928 w 5741575"/>
              <a:gd name="connsiteY29" fmla="*/ 600666 h 955271"/>
              <a:gd name="connsiteX30" fmla="*/ 1743718 w 5741575"/>
              <a:gd name="connsiteY30" fmla="*/ 584327 h 955271"/>
              <a:gd name="connsiteX31" fmla="*/ 1873778 w 5741575"/>
              <a:gd name="connsiteY31" fmla="*/ 530130 h 955271"/>
              <a:gd name="connsiteX32" fmla="*/ 1988411 w 5741575"/>
              <a:gd name="connsiteY32" fmla="*/ 491599 h 955271"/>
              <a:gd name="connsiteX33" fmla="*/ 2085507 w 5741575"/>
              <a:gd name="connsiteY33" fmla="*/ 498527 h 955271"/>
              <a:gd name="connsiteX34" fmla="*/ 2090767 w 5741575"/>
              <a:gd name="connsiteY34" fmla="*/ 490616 h 955271"/>
              <a:gd name="connsiteX35" fmla="*/ 2151143 w 5741575"/>
              <a:gd name="connsiteY35" fmla="*/ 478332 h 955271"/>
              <a:gd name="connsiteX36" fmla="*/ 2378710 w 5741575"/>
              <a:gd name="connsiteY36" fmla="*/ 477570 h 955271"/>
              <a:gd name="connsiteX37" fmla="*/ 2496256 w 5741575"/>
              <a:gd name="connsiteY37" fmla="*/ 452396 h 955271"/>
              <a:gd name="connsiteX38" fmla="*/ 2535387 w 5741575"/>
              <a:gd name="connsiteY38" fmla="*/ 436645 h 955271"/>
              <a:gd name="connsiteX39" fmla="*/ 2601109 w 5741575"/>
              <a:gd name="connsiteY39" fmla="*/ 410678 h 955271"/>
              <a:gd name="connsiteX40" fmla="*/ 2643855 w 5741575"/>
              <a:gd name="connsiteY40" fmla="*/ 374482 h 955271"/>
              <a:gd name="connsiteX41" fmla="*/ 2657726 w 5741575"/>
              <a:gd name="connsiteY41" fmla="*/ 365841 h 955271"/>
              <a:gd name="connsiteX42" fmla="*/ 2687125 w 5741575"/>
              <a:gd name="connsiteY42" fmla="*/ 366820 h 955271"/>
              <a:gd name="connsiteX43" fmla="*/ 2697479 w 5741575"/>
              <a:gd name="connsiteY43" fmla="*/ 361430 h 955271"/>
              <a:gd name="connsiteX44" fmla="*/ 2701547 w 5741575"/>
              <a:gd name="connsiteY44" fmla="*/ 361545 h 955271"/>
              <a:gd name="connsiteX45" fmla="*/ 2711054 w 5741575"/>
              <a:gd name="connsiteY45" fmla="*/ 360597 h 955271"/>
              <a:gd name="connsiteX46" fmla="*/ 2710438 w 5741575"/>
              <a:gd name="connsiteY46" fmla="*/ 366958 h 955271"/>
              <a:gd name="connsiteX47" fmla="*/ 2722936 w 5741575"/>
              <a:gd name="connsiteY47" fmla="*/ 377633 h 955271"/>
              <a:gd name="connsiteX48" fmla="*/ 2777227 w 5741575"/>
              <a:gd name="connsiteY48" fmla="*/ 368972 h 955271"/>
              <a:gd name="connsiteX49" fmla="*/ 2779510 w 5741575"/>
              <a:gd name="connsiteY49" fmla="*/ 361652 h 955271"/>
              <a:gd name="connsiteX50" fmla="*/ 2786278 w 5741575"/>
              <a:gd name="connsiteY50" fmla="*/ 359869 h 955271"/>
              <a:gd name="connsiteX51" fmla="*/ 2792101 w 5741575"/>
              <a:gd name="connsiteY51" fmla="*/ 365927 h 955271"/>
              <a:gd name="connsiteX52" fmla="*/ 2885545 w 5741575"/>
              <a:gd name="connsiteY52" fmla="*/ 372818 h 955271"/>
              <a:gd name="connsiteX53" fmla="*/ 3009558 w 5741575"/>
              <a:gd name="connsiteY53" fmla="*/ 370573 h 955271"/>
              <a:gd name="connsiteX54" fmla="*/ 3095010 w 5741575"/>
              <a:gd name="connsiteY54" fmla="*/ 332454 h 955271"/>
              <a:gd name="connsiteX55" fmla="*/ 3103742 w 5741575"/>
              <a:gd name="connsiteY55" fmla="*/ 337974 h 955271"/>
              <a:gd name="connsiteX56" fmla="*/ 3165093 w 5741575"/>
              <a:gd name="connsiteY56" fmla="*/ 329459 h 955271"/>
              <a:gd name="connsiteX57" fmla="*/ 3373785 w 5741575"/>
              <a:gd name="connsiteY57" fmla="*/ 255680 h 955271"/>
              <a:gd name="connsiteX58" fmla="*/ 3493851 w 5741575"/>
              <a:gd name="connsiteY58" fmla="*/ 240255 h 955271"/>
              <a:gd name="connsiteX59" fmla="*/ 3537470 w 5741575"/>
              <a:gd name="connsiteY59" fmla="*/ 241867 h 955271"/>
              <a:gd name="connsiteX60" fmla="*/ 3610489 w 5741575"/>
              <a:gd name="connsiteY60" fmla="*/ 244128 h 955271"/>
              <a:gd name="connsiteX61" fmla="*/ 3667539 w 5741575"/>
              <a:gd name="connsiteY61" fmla="*/ 263271 h 955271"/>
              <a:gd name="connsiteX62" fmla="*/ 3727614 w 5741575"/>
              <a:gd name="connsiteY62" fmla="*/ 258245 h 955271"/>
              <a:gd name="connsiteX63" fmla="*/ 3738369 w 5741575"/>
              <a:gd name="connsiteY63" fmla="*/ 234506 h 955271"/>
              <a:gd name="connsiteX64" fmla="*/ 3803670 w 5741575"/>
              <a:gd name="connsiteY64" fmla="*/ 236457 h 955271"/>
              <a:gd name="connsiteX65" fmla="*/ 3903080 w 5741575"/>
              <a:gd name="connsiteY65" fmla="*/ 241890 h 955271"/>
              <a:gd name="connsiteX66" fmla="*/ 4114838 w 5741575"/>
              <a:gd name="connsiteY66" fmla="*/ 238165 h 955271"/>
              <a:gd name="connsiteX67" fmla="*/ 4271023 w 5741575"/>
              <a:gd name="connsiteY67" fmla="*/ 241959 h 955271"/>
              <a:gd name="connsiteX68" fmla="*/ 4367397 w 5741575"/>
              <a:gd name="connsiteY68" fmla="*/ 271442 h 955271"/>
              <a:gd name="connsiteX69" fmla="*/ 4495366 w 5741575"/>
              <a:gd name="connsiteY69" fmla="*/ 271618 h 955271"/>
              <a:gd name="connsiteX70" fmla="*/ 4517347 w 5741575"/>
              <a:gd name="connsiteY70" fmla="*/ 275639 h 955271"/>
              <a:gd name="connsiteX71" fmla="*/ 4546116 w 5741575"/>
              <a:gd name="connsiteY71" fmla="*/ 268568 h 955271"/>
              <a:gd name="connsiteX72" fmla="*/ 4661259 w 5741575"/>
              <a:gd name="connsiteY72" fmla="*/ 238966 h 955271"/>
              <a:gd name="connsiteX73" fmla="*/ 4750403 w 5741575"/>
              <a:gd name="connsiteY73" fmla="*/ 204364 h 955271"/>
              <a:gd name="connsiteX74" fmla="*/ 4867614 w 5741575"/>
              <a:gd name="connsiteY74" fmla="*/ 208668 h 955271"/>
              <a:gd name="connsiteX75" fmla="*/ 4937036 w 5741575"/>
              <a:gd name="connsiteY75" fmla="*/ 195446 h 955271"/>
              <a:gd name="connsiteX76" fmla="*/ 5047626 w 5741575"/>
              <a:gd name="connsiteY76" fmla="*/ 149604 h 955271"/>
              <a:gd name="connsiteX77" fmla="*/ 5200247 w 5741575"/>
              <a:gd name="connsiteY77" fmla="*/ 142695 h 955271"/>
              <a:gd name="connsiteX78" fmla="*/ 5235691 w 5741575"/>
              <a:gd name="connsiteY78" fmla="*/ 173330 h 955271"/>
              <a:gd name="connsiteX79" fmla="*/ 5280133 w 5741575"/>
              <a:gd name="connsiteY79" fmla="*/ 189342 h 955271"/>
              <a:gd name="connsiteX80" fmla="*/ 5291963 w 5741575"/>
              <a:gd name="connsiteY80" fmla="*/ 139446 h 955271"/>
              <a:gd name="connsiteX81" fmla="*/ 5418472 w 5741575"/>
              <a:gd name="connsiteY81" fmla="*/ 89163 h 955271"/>
              <a:gd name="connsiteX82" fmla="*/ 5482354 w 5741575"/>
              <a:gd name="connsiteY82" fmla="*/ 69470 h 955271"/>
              <a:gd name="connsiteX83" fmla="*/ 5583280 w 5741575"/>
              <a:gd name="connsiteY83" fmla="*/ 49787 h 955271"/>
              <a:gd name="connsiteX84" fmla="*/ 5613766 w 5741575"/>
              <a:gd name="connsiteY84" fmla="*/ 41855 h 955271"/>
              <a:gd name="connsiteX85" fmla="*/ 5684952 w 5741575"/>
              <a:gd name="connsiteY85" fmla="*/ 26088 h 955271"/>
              <a:gd name="connsiteX86" fmla="*/ 5741575 w 5741575"/>
              <a:gd name="connsiteY86" fmla="*/ 0 h 955271"/>
              <a:gd name="connsiteX0" fmla="*/ 5741575 w 5741575"/>
              <a:gd name="connsiteY0" fmla="*/ 0 h 955271"/>
              <a:gd name="connsiteX1" fmla="*/ 5741575 w 5741575"/>
              <a:gd name="connsiteY1" fmla="*/ 955271 h 955271"/>
              <a:gd name="connsiteX2" fmla="*/ 0 w 5741575"/>
              <a:gd name="connsiteY2" fmla="*/ 955271 h 955271"/>
              <a:gd name="connsiteX3" fmla="*/ 8558 w 5741575"/>
              <a:gd name="connsiteY3" fmla="*/ 953971 h 955271"/>
              <a:gd name="connsiteX4" fmla="*/ 16894 w 5741575"/>
              <a:gd name="connsiteY4" fmla="*/ 953847 h 955271"/>
              <a:gd name="connsiteX5" fmla="*/ 28156 w 5741575"/>
              <a:gd name="connsiteY5" fmla="*/ 951374 h 955271"/>
              <a:gd name="connsiteX6" fmla="*/ 28293 w 5741575"/>
              <a:gd name="connsiteY6" fmla="*/ 950971 h 955271"/>
              <a:gd name="connsiteX7" fmla="*/ 59229 w 5741575"/>
              <a:gd name="connsiteY7" fmla="*/ 903950 h 955271"/>
              <a:gd name="connsiteX8" fmla="*/ 148657 w 5741575"/>
              <a:gd name="connsiteY8" fmla="*/ 898134 h 955271"/>
              <a:gd name="connsiteX9" fmla="*/ 174554 w 5741575"/>
              <a:gd name="connsiteY9" fmla="*/ 886351 h 955271"/>
              <a:gd name="connsiteX10" fmla="*/ 187633 w 5741575"/>
              <a:gd name="connsiteY10" fmla="*/ 878226 h 955271"/>
              <a:gd name="connsiteX11" fmla="*/ 187961 w 5741575"/>
              <a:gd name="connsiteY11" fmla="*/ 876538 h 955271"/>
              <a:gd name="connsiteX12" fmla="*/ 240501 w 5741575"/>
              <a:gd name="connsiteY12" fmla="*/ 873150 h 955271"/>
              <a:gd name="connsiteX13" fmla="*/ 246345 w 5741575"/>
              <a:gd name="connsiteY13" fmla="*/ 869942 h 955271"/>
              <a:gd name="connsiteX14" fmla="*/ 306299 w 5741575"/>
              <a:gd name="connsiteY14" fmla="*/ 873609 h 955271"/>
              <a:gd name="connsiteX15" fmla="*/ 331571 w 5741575"/>
              <a:gd name="connsiteY15" fmla="*/ 869866 h 955271"/>
              <a:gd name="connsiteX16" fmla="*/ 384157 w 5741575"/>
              <a:gd name="connsiteY16" fmla="*/ 867971 h 955271"/>
              <a:gd name="connsiteX17" fmla="*/ 477637 w 5741575"/>
              <a:gd name="connsiteY17" fmla="*/ 870334 h 955271"/>
              <a:gd name="connsiteX18" fmla="*/ 570239 w 5741575"/>
              <a:gd name="connsiteY18" fmla="*/ 829596 h 955271"/>
              <a:gd name="connsiteX19" fmla="*/ 772070 w 5741575"/>
              <a:gd name="connsiteY19" fmla="*/ 820296 h 955271"/>
              <a:gd name="connsiteX20" fmla="*/ 948872 w 5741575"/>
              <a:gd name="connsiteY20" fmla="*/ 772201 h 955271"/>
              <a:gd name="connsiteX21" fmla="*/ 1127089 w 5741575"/>
              <a:gd name="connsiteY21" fmla="*/ 746926 h 955271"/>
              <a:gd name="connsiteX22" fmla="*/ 1226314 w 5741575"/>
              <a:gd name="connsiteY22" fmla="*/ 722473 h 955271"/>
              <a:gd name="connsiteX23" fmla="*/ 1278773 w 5741575"/>
              <a:gd name="connsiteY23" fmla="*/ 711503 h 955271"/>
              <a:gd name="connsiteX24" fmla="*/ 1317691 w 5741575"/>
              <a:gd name="connsiteY24" fmla="*/ 708529 h 955271"/>
              <a:gd name="connsiteX25" fmla="*/ 1435833 w 5741575"/>
              <a:gd name="connsiteY25" fmla="*/ 857427 h 955271"/>
              <a:gd name="connsiteX26" fmla="*/ 1412292 w 5741575"/>
              <a:gd name="connsiteY26" fmla="*/ 670793 h 955271"/>
              <a:gd name="connsiteX27" fmla="*/ 1494753 w 5741575"/>
              <a:gd name="connsiteY27" fmla="*/ 644686 h 955271"/>
              <a:gd name="connsiteX28" fmla="*/ 1616217 w 5741575"/>
              <a:gd name="connsiteY28" fmla="*/ 622107 h 955271"/>
              <a:gd name="connsiteX29" fmla="*/ 1710928 w 5741575"/>
              <a:gd name="connsiteY29" fmla="*/ 600666 h 955271"/>
              <a:gd name="connsiteX30" fmla="*/ 1743718 w 5741575"/>
              <a:gd name="connsiteY30" fmla="*/ 584327 h 955271"/>
              <a:gd name="connsiteX31" fmla="*/ 1873778 w 5741575"/>
              <a:gd name="connsiteY31" fmla="*/ 530130 h 955271"/>
              <a:gd name="connsiteX32" fmla="*/ 1988411 w 5741575"/>
              <a:gd name="connsiteY32" fmla="*/ 491599 h 955271"/>
              <a:gd name="connsiteX33" fmla="*/ 2085507 w 5741575"/>
              <a:gd name="connsiteY33" fmla="*/ 498527 h 955271"/>
              <a:gd name="connsiteX34" fmla="*/ 2090767 w 5741575"/>
              <a:gd name="connsiteY34" fmla="*/ 490616 h 955271"/>
              <a:gd name="connsiteX35" fmla="*/ 2151143 w 5741575"/>
              <a:gd name="connsiteY35" fmla="*/ 478332 h 955271"/>
              <a:gd name="connsiteX36" fmla="*/ 2378710 w 5741575"/>
              <a:gd name="connsiteY36" fmla="*/ 477570 h 955271"/>
              <a:gd name="connsiteX37" fmla="*/ 2496256 w 5741575"/>
              <a:gd name="connsiteY37" fmla="*/ 452396 h 955271"/>
              <a:gd name="connsiteX38" fmla="*/ 2535387 w 5741575"/>
              <a:gd name="connsiteY38" fmla="*/ 436645 h 955271"/>
              <a:gd name="connsiteX39" fmla="*/ 2601109 w 5741575"/>
              <a:gd name="connsiteY39" fmla="*/ 410678 h 955271"/>
              <a:gd name="connsiteX40" fmla="*/ 2643855 w 5741575"/>
              <a:gd name="connsiteY40" fmla="*/ 374482 h 955271"/>
              <a:gd name="connsiteX41" fmla="*/ 2657726 w 5741575"/>
              <a:gd name="connsiteY41" fmla="*/ 365841 h 955271"/>
              <a:gd name="connsiteX42" fmla="*/ 2687125 w 5741575"/>
              <a:gd name="connsiteY42" fmla="*/ 366820 h 955271"/>
              <a:gd name="connsiteX43" fmla="*/ 2697479 w 5741575"/>
              <a:gd name="connsiteY43" fmla="*/ 361430 h 955271"/>
              <a:gd name="connsiteX44" fmla="*/ 2701547 w 5741575"/>
              <a:gd name="connsiteY44" fmla="*/ 361545 h 955271"/>
              <a:gd name="connsiteX45" fmla="*/ 2711054 w 5741575"/>
              <a:gd name="connsiteY45" fmla="*/ 360597 h 955271"/>
              <a:gd name="connsiteX46" fmla="*/ 2710438 w 5741575"/>
              <a:gd name="connsiteY46" fmla="*/ 366958 h 955271"/>
              <a:gd name="connsiteX47" fmla="*/ 2722936 w 5741575"/>
              <a:gd name="connsiteY47" fmla="*/ 377633 h 955271"/>
              <a:gd name="connsiteX48" fmla="*/ 2777227 w 5741575"/>
              <a:gd name="connsiteY48" fmla="*/ 368972 h 955271"/>
              <a:gd name="connsiteX49" fmla="*/ 2779510 w 5741575"/>
              <a:gd name="connsiteY49" fmla="*/ 361652 h 955271"/>
              <a:gd name="connsiteX50" fmla="*/ 2786278 w 5741575"/>
              <a:gd name="connsiteY50" fmla="*/ 359869 h 955271"/>
              <a:gd name="connsiteX51" fmla="*/ 2792101 w 5741575"/>
              <a:gd name="connsiteY51" fmla="*/ 365927 h 955271"/>
              <a:gd name="connsiteX52" fmla="*/ 2885545 w 5741575"/>
              <a:gd name="connsiteY52" fmla="*/ 372818 h 955271"/>
              <a:gd name="connsiteX53" fmla="*/ 3009558 w 5741575"/>
              <a:gd name="connsiteY53" fmla="*/ 370573 h 955271"/>
              <a:gd name="connsiteX54" fmla="*/ 3095010 w 5741575"/>
              <a:gd name="connsiteY54" fmla="*/ 332454 h 955271"/>
              <a:gd name="connsiteX55" fmla="*/ 3103742 w 5741575"/>
              <a:gd name="connsiteY55" fmla="*/ 337974 h 955271"/>
              <a:gd name="connsiteX56" fmla="*/ 3165093 w 5741575"/>
              <a:gd name="connsiteY56" fmla="*/ 329459 h 955271"/>
              <a:gd name="connsiteX57" fmla="*/ 3373785 w 5741575"/>
              <a:gd name="connsiteY57" fmla="*/ 255680 h 955271"/>
              <a:gd name="connsiteX58" fmla="*/ 3493851 w 5741575"/>
              <a:gd name="connsiteY58" fmla="*/ 240255 h 955271"/>
              <a:gd name="connsiteX59" fmla="*/ 3537470 w 5741575"/>
              <a:gd name="connsiteY59" fmla="*/ 241867 h 955271"/>
              <a:gd name="connsiteX60" fmla="*/ 3610489 w 5741575"/>
              <a:gd name="connsiteY60" fmla="*/ 244128 h 955271"/>
              <a:gd name="connsiteX61" fmla="*/ 3667539 w 5741575"/>
              <a:gd name="connsiteY61" fmla="*/ 263271 h 955271"/>
              <a:gd name="connsiteX62" fmla="*/ 3727614 w 5741575"/>
              <a:gd name="connsiteY62" fmla="*/ 258245 h 955271"/>
              <a:gd name="connsiteX63" fmla="*/ 3738369 w 5741575"/>
              <a:gd name="connsiteY63" fmla="*/ 234506 h 955271"/>
              <a:gd name="connsiteX64" fmla="*/ 3803670 w 5741575"/>
              <a:gd name="connsiteY64" fmla="*/ 236457 h 955271"/>
              <a:gd name="connsiteX65" fmla="*/ 3903080 w 5741575"/>
              <a:gd name="connsiteY65" fmla="*/ 241890 h 955271"/>
              <a:gd name="connsiteX66" fmla="*/ 4114838 w 5741575"/>
              <a:gd name="connsiteY66" fmla="*/ 238165 h 955271"/>
              <a:gd name="connsiteX67" fmla="*/ 4271023 w 5741575"/>
              <a:gd name="connsiteY67" fmla="*/ 241959 h 955271"/>
              <a:gd name="connsiteX68" fmla="*/ 4367397 w 5741575"/>
              <a:gd name="connsiteY68" fmla="*/ 271442 h 955271"/>
              <a:gd name="connsiteX69" fmla="*/ 4495366 w 5741575"/>
              <a:gd name="connsiteY69" fmla="*/ 271618 h 955271"/>
              <a:gd name="connsiteX70" fmla="*/ 4517347 w 5741575"/>
              <a:gd name="connsiteY70" fmla="*/ 275639 h 955271"/>
              <a:gd name="connsiteX71" fmla="*/ 4546116 w 5741575"/>
              <a:gd name="connsiteY71" fmla="*/ 268568 h 955271"/>
              <a:gd name="connsiteX72" fmla="*/ 4661259 w 5741575"/>
              <a:gd name="connsiteY72" fmla="*/ 238966 h 955271"/>
              <a:gd name="connsiteX73" fmla="*/ 4750403 w 5741575"/>
              <a:gd name="connsiteY73" fmla="*/ 204364 h 955271"/>
              <a:gd name="connsiteX74" fmla="*/ 4867614 w 5741575"/>
              <a:gd name="connsiteY74" fmla="*/ 208668 h 955271"/>
              <a:gd name="connsiteX75" fmla="*/ 4937036 w 5741575"/>
              <a:gd name="connsiteY75" fmla="*/ 195446 h 955271"/>
              <a:gd name="connsiteX76" fmla="*/ 5047626 w 5741575"/>
              <a:gd name="connsiteY76" fmla="*/ 149604 h 955271"/>
              <a:gd name="connsiteX77" fmla="*/ 5200247 w 5741575"/>
              <a:gd name="connsiteY77" fmla="*/ 142695 h 955271"/>
              <a:gd name="connsiteX78" fmla="*/ 5235691 w 5741575"/>
              <a:gd name="connsiteY78" fmla="*/ 173330 h 955271"/>
              <a:gd name="connsiteX79" fmla="*/ 5280133 w 5741575"/>
              <a:gd name="connsiteY79" fmla="*/ 189342 h 955271"/>
              <a:gd name="connsiteX80" fmla="*/ 5291963 w 5741575"/>
              <a:gd name="connsiteY80" fmla="*/ 139446 h 955271"/>
              <a:gd name="connsiteX81" fmla="*/ 5418472 w 5741575"/>
              <a:gd name="connsiteY81" fmla="*/ 89163 h 955271"/>
              <a:gd name="connsiteX82" fmla="*/ 5482354 w 5741575"/>
              <a:gd name="connsiteY82" fmla="*/ 69470 h 955271"/>
              <a:gd name="connsiteX83" fmla="*/ 5583280 w 5741575"/>
              <a:gd name="connsiteY83" fmla="*/ 49787 h 955271"/>
              <a:gd name="connsiteX84" fmla="*/ 5613766 w 5741575"/>
              <a:gd name="connsiteY84" fmla="*/ 41855 h 955271"/>
              <a:gd name="connsiteX85" fmla="*/ 5684952 w 5741575"/>
              <a:gd name="connsiteY85" fmla="*/ 26088 h 955271"/>
              <a:gd name="connsiteX86" fmla="*/ 5741575 w 5741575"/>
              <a:gd name="connsiteY86" fmla="*/ 0 h 955271"/>
              <a:gd name="connsiteX0" fmla="*/ 5741575 w 5741575"/>
              <a:gd name="connsiteY0" fmla="*/ 0 h 955271"/>
              <a:gd name="connsiteX1" fmla="*/ 5741575 w 5741575"/>
              <a:gd name="connsiteY1" fmla="*/ 955271 h 955271"/>
              <a:gd name="connsiteX2" fmla="*/ 0 w 5741575"/>
              <a:gd name="connsiteY2" fmla="*/ 955271 h 955271"/>
              <a:gd name="connsiteX3" fmla="*/ 8558 w 5741575"/>
              <a:gd name="connsiteY3" fmla="*/ 953971 h 955271"/>
              <a:gd name="connsiteX4" fmla="*/ 16894 w 5741575"/>
              <a:gd name="connsiteY4" fmla="*/ 953847 h 955271"/>
              <a:gd name="connsiteX5" fmla="*/ 28156 w 5741575"/>
              <a:gd name="connsiteY5" fmla="*/ 951374 h 955271"/>
              <a:gd name="connsiteX6" fmla="*/ 28293 w 5741575"/>
              <a:gd name="connsiteY6" fmla="*/ 950971 h 955271"/>
              <a:gd name="connsiteX7" fmla="*/ 59229 w 5741575"/>
              <a:gd name="connsiteY7" fmla="*/ 903950 h 955271"/>
              <a:gd name="connsiteX8" fmla="*/ 148657 w 5741575"/>
              <a:gd name="connsiteY8" fmla="*/ 898134 h 955271"/>
              <a:gd name="connsiteX9" fmla="*/ 174554 w 5741575"/>
              <a:gd name="connsiteY9" fmla="*/ 886351 h 955271"/>
              <a:gd name="connsiteX10" fmla="*/ 187633 w 5741575"/>
              <a:gd name="connsiteY10" fmla="*/ 878226 h 955271"/>
              <a:gd name="connsiteX11" fmla="*/ 187961 w 5741575"/>
              <a:gd name="connsiteY11" fmla="*/ 876538 h 955271"/>
              <a:gd name="connsiteX12" fmla="*/ 240501 w 5741575"/>
              <a:gd name="connsiteY12" fmla="*/ 873150 h 955271"/>
              <a:gd name="connsiteX13" fmla="*/ 246345 w 5741575"/>
              <a:gd name="connsiteY13" fmla="*/ 869942 h 955271"/>
              <a:gd name="connsiteX14" fmla="*/ 306299 w 5741575"/>
              <a:gd name="connsiteY14" fmla="*/ 873609 h 955271"/>
              <a:gd name="connsiteX15" fmla="*/ 331571 w 5741575"/>
              <a:gd name="connsiteY15" fmla="*/ 869866 h 955271"/>
              <a:gd name="connsiteX16" fmla="*/ 384157 w 5741575"/>
              <a:gd name="connsiteY16" fmla="*/ 867971 h 955271"/>
              <a:gd name="connsiteX17" fmla="*/ 477637 w 5741575"/>
              <a:gd name="connsiteY17" fmla="*/ 870334 h 955271"/>
              <a:gd name="connsiteX18" fmla="*/ 570239 w 5741575"/>
              <a:gd name="connsiteY18" fmla="*/ 829596 h 955271"/>
              <a:gd name="connsiteX19" fmla="*/ 772070 w 5741575"/>
              <a:gd name="connsiteY19" fmla="*/ 820296 h 955271"/>
              <a:gd name="connsiteX20" fmla="*/ 948872 w 5741575"/>
              <a:gd name="connsiteY20" fmla="*/ 772201 h 955271"/>
              <a:gd name="connsiteX21" fmla="*/ 1127089 w 5741575"/>
              <a:gd name="connsiteY21" fmla="*/ 746926 h 955271"/>
              <a:gd name="connsiteX22" fmla="*/ 1226314 w 5741575"/>
              <a:gd name="connsiteY22" fmla="*/ 722473 h 955271"/>
              <a:gd name="connsiteX23" fmla="*/ 1278773 w 5741575"/>
              <a:gd name="connsiteY23" fmla="*/ 711503 h 955271"/>
              <a:gd name="connsiteX24" fmla="*/ 1317691 w 5741575"/>
              <a:gd name="connsiteY24" fmla="*/ 708529 h 955271"/>
              <a:gd name="connsiteX25" fmla="*/ 1360404 w 5741575"/>
              <a:gd name="connsiteY25" fmla="*/ 675922 h 955271"/>
              <a:gd name="connsiteX26" fmla="*/ 1412292 w 5741575"/>
              <a:gd name="connsiteY26" fmla="*/ 670793 h 955271"/>
              <a:gd name="connsiteX27" fmla="*/ 1494753 w 5741575"/>
              <a:gd name="connsiteY27" fmla="*/ 644686 h 955271"/>
              <a:gd name="connsiteX28" fmla="*/ 1616217 w 5741575"/>
              <a:gd name="connsiteY28" fmla="*/ 622107 h 955271"/>
              <a:gd name="connsiteX29" fmla="*/ 1710928 w 5741575"/>
              <a:gd name="connsiteY29" fmla="*/ 600666 h 955271"/>
              <a:gd name="connsiteX30" fmla="*/ 1743718 w 5741575"/>
              <a:gd name="connsiteY30" fmla="*/ 584327 h 955271"/>
              <a:gd name="connsiteX31" fmla="*/ 1873778 w 5741575"/>
              <a:gd name="connsiteY31" fmla="*/ 530130 h 955271"/>
              <a:gd name="connsiteX32" fmla="*/ 1988411 w 5741575"/>
              <a:gd name="connsiteY32" fmla="*/ 491599 h 955271"/>
              <a:gd name="connsiteX33" fmla="*/ 2085507 w 5741575"/>
              <a:gd name="connsiteY33" fmla="*/ 498527 h 955271"/>
              <a:gd name="connsiteX34" fmla="*/ 2090767 w 5741575"/>
              <a:gd name="connsiteY34" fmla="*/ 490616 h 955271"/>
              <a:gd name="connsiteX35" fmla="*/ 2151143 w 5741575"/>
              <a:gd name="connsiteY35" fmla="*/ 478332 h 955271"/>
              <a:gd name="connsiteX36" fmla="*/ 2378710 w 5741575"/>
              <a:gd name="connsiteY36" fmla="*/ 477570 h 955271"/>
              <a:gd name="connsiteX37" fmla="*/ 2496256 w 5741575"/>
              <a:gd name="connsiteY37" fmla="*/ 452396 h 955271"/>
              <a:gd name="connsiteX38" fmla="*/ 2535387 w 5741575"/>
              <a:gd name="connsiteY38" fmla="*/ 436645 h 955271"/>
              <a:gd name="connsiteX39" fmla="*/ 2601109 w 5741575"/>
              <a:gd name="connsiteY39" fmla="*/ 410678 h 955271"/>
              <a:gd name="connsiteX40" fmla="*/ 2643855 w 5741575"/>
              <a:gd name="connsiteY40" fmla="*/ 374482 h 955271"/>
              <a:gd name="connsiteX41" fmla="*/ 2657726 w 5741575"/>
              <a:gd name="connsiteY41" fmla="*/ 365841 h 955271"/>
              <a:gd name="connsiteX42" fmla="*/ 2687125 w 5741575"/>
              <a:gd name="connsiteY42" fmla="*/ 366820 h 955271"/>
              <a:gd name="connsiteX43" fmla="*/ 2697479 w 5741575"/>
              <a:gd name="connsiteY43" fmla="*/ 361430 h 955271"/>
              <a:gd name="connsiteX44" fmla="*/ 2701547 w 5741575"/>
              <a:gd name="connsiteY44" fmla="*/ 361545 h 955271"/>
              <a:gd name="connsiteX45" fmla="*/ 2711054 w 5741575"/>
              <a:gd name="connsiteY45" fmla="*/ 360597 h 955271"/>
              <a:gd name="connsiteX46" fmla="*/ 2710438 w 5741575"/>
              <a:gd name="connsiteY46" fmla="*/ 366958 h 955271"/>
              <a:gd name="connsiteX47" fmla="*/ 2722936 w 5741575"/>
              <a:gd name="connsiteY47" fmla="*/ 377633 h 955271"/>
              <a:gd name="connsiteX48" fmla="*/ 2777227 w 5741575"/>
              <a:gd name="connsiteY48" fmla="*/ 368972 h 955271"/>
              <a:gd name="connsiteX49" fmla="*/ 2779510 w 5741575"/>
              <a:gd name="connsiteY49" fmla="*/ 361652 h 955271"/>
              <a:gd name="connsiteX50" fmla="*/ 2786278 w 5741575"/>
              <a:gd name="connsiteY50" fmla="*/ 359869 h 955271"/>
              <a:gd name="connsiteX51" fmla="*/ 2792101 w 5741575"/>
              <a:gd name="connsiteY51" fmla="*/ 365927 h 955271"/>
              <a:gd name="connsiteX52" fmla="*/ 2885545 w 5741575"/>
              <a:gd name="connsiteY52" fmla="*/ 372818 h 955271"/>
              <a:gd name="connsiteX53" fmla="*/ 3009558 w 5741575"/>
              <a:gd name="connsiteY53" fmla="*/ 370573 h 955271"/>
              <a:gd name="connsiteX54" fmla="*/ 3095010 w 5741575"/>
              <a:gd name="connsiteY54" fmla="*/ 332454 h 955271"/>
              <a:gd name="connsiteX55" fmla="*/ 3103742 w 5741575"/>
              <a:gd name="connsiteY55" fmla="*/ 337974 h 955271"/>
              <a:gd name="connsiteX56" fmla="*/ 3165093 w 5741575"/>
              <a:gd name="connsiteY56" fmla="*/ 329459 h 955271"/>
              <a:gd name="connsiteX57" fmla="*/ 3373785 w 5741575"/>
              <a:gd name="connsiteY57" fmla="*/ 255680 h 955271"/>
              <a:gd name="connsiteX58" fmla="*/ 3493851 w 5741575"/>
              <a:gd name="connsiteY58" fmla="*/ 240255 h 955271"/>
              <a:gd name="connsiteX59" fmla="*/ 3537470 w 5741575"/>
              <a:gd name="connsiteY59" fmla="*/ 241867 h 955271"/>
              <a:gd name="connsiteX60" fmla="*/ 3610489 w 5741575"/>
              <a:gd name="connsiteY60" fmla="*/ 244128 h 955271"/>
              <a:gd name="connsiteX61" fmla="*/ 3667539 w 5741575"/>
              <a:gd name="connsiteY61" fmla="*/ 263271 h 955271"/>
              <a:gd name="connsiteX62" fmla="*/ 3727614 w 5741575"/>
              <a:gd name="connsiteY62" fmla="*/ 258245 h 955271"/>
              <a:gd name="connsiteX63" fmla="*/ 3738369 w 5741575"/>
              <a:gd name="connsiteY63" fmla="*/ 234506 h 955271"/>
              <a:gd name="connsiteX64" fmla="*/ 3803670 w 5741575"/>
              <a:gd name="connsiteY64" fmla="*/ 236457 h 955271"/>
              <a:gd name="connsiteX65" fmla="*/ 3903080 w 5741575"/>
              <a:gd name="connsiteY65" fmla="*/ 241890 h 955271"/>
              <a:gd name="connsiteX66" fmla="*/ 4114838 w 5741575"/>
              <a:gd name="connsiteY66" fmla="*/ 238165 h 955271"/>
              <a:gd name="connsiteX67" fmla="*/ 4271023 w 5741575"/>
              <a:gd name="connsiteY67" fmla="*/ 241959 h 955271"/>
              <a:gd name="connsiteX68" fmla="*/ 4367397 w 5741575"/>
              <a:gd name="connsiteY68" fmla="*/ 271442 h 955271"/>
              <a:gd name="connsiteX69" fmla="*/ 4495366 w 5741575"/>
              <a:gd name="connsiteY69" fmla="*/ 271618 h 955271"/>
              <a:gd name="connsiteX70" fmla="*/ 4517347 w 5741575"/>
              <a:gd name="connsiteY70" fmla="*/ 275639 h 955271"/>
              <a:gd name="connsiteX71" fmla="*/ 4546116 w 5741575"/>
              <a:gd name="connsiteY71" fmla="*/ 268568 h 955271"/>
              <a:gd name="connsiteX72" fmla="*/ 4661259 w 5741575"/>
              <a:gd name="connsiteY72" fmla="*/ 238966 h 955271"/>
              <a:gd name="connsiteX73" fmla="*/ 4750403 w 5741575"/>
              <a:gd name="connsiteY73" fmla="*/ 204364 h 955271"/>
              <a:gd name="connsiteX74" fmla="*/ 4867614 w 5741575"/>
              <a:gd name="connsiteY74" fmla="*/ 208668 h 955271"/>
              <a:gd name="connsiteX75" fmla="*/ 4937036 w 5741575"/>
              <a:gd name="connsiteY75" fmla="*/ 195446 h 955271"/>
              <a:gd name="connsiteX76" fmla="*/ 5047626 w 5741575"/>
              <a:gd name="connsiteY76" fmla="*/ 149604 h 955271"/>
              <a:gd name="connsiteX77" fmla="*/ 5200247 w 5741575"/>
              <a:gd name="connsiteY77" fmla="*/ 142695 h 955271"/>
              <a:gd name="connsiteX78" fmla="*/ 5235691 w 5741575"/>
              <a:gd name="connsiteY78" fmla="*/ 173330 h 955271"/>
              <a:gd name="connsiteX79" fmla="*/ 5280133 w 5741575"/>
              <a:gd name="connsiteY79" fmla="*/ 189342 h 955271"/>
              <a:gd name="connsiteX80" fmla="*/ 5291963 w 5741575"/>
              <a:gd name="connsiteY80" fmla="*/ 139446 h 955271"/>
              <a:gd name="connsiteX81" fmla="*/ 5418472 w 5741575"/>
              <a:gd name="connsiteY81" fmla="*/ 89163 h 955271"/>
              <a:gd name="connsiteX82" fmla="*/ 5482354 w 5741575"/>
              <a:gd name="connsiteY82" fmla="*/ 69470 h 955271"/>
              <a:gd name="connsiteX83" fmla="*/ 5583280 w 5741575"/>
              <a:gd name="connsiteY83" fmla="*/ 49787 h 955271"/>
              <a:gd name="connsiteX84" fmla="*/ 5613766 w 5741575"/>
              <a:gd name="connsiteY84" fmla="*/ 41855 h 955271"/>
              <a:gd name="connsiteX85" fmla="*/ 5684952 w 5741575"/>
              <a:gd name="connsiteY85" fmla="*/ 26088 h 955271"/>
              <a:gd name="connsiteX86" fmla="*/ 5741575 w 5741575"/>
              <a:gd name="connsiteY86" fmla="*/ 0 h 955271"/>
              <a:gd name="connsiteX0" fmla="*/ 5741575 w 5741575"/>
              <a:gd name="connsiteY0" fmla="*/ 0 h 955271"/>
              <a:gd name="connsiteX1" fmla="*/ 5741575 w 5741575"/>
              <a:gd name="connsiteY1" fmla="*/ 955271 h 955271"/>
              <a:gd name="connsiteX2" fmla="*/ 0 w 5741575"/>
              <a:gd name="connsiteY2" fmla="*/ 955271 h 955271"/>
              <a:gd name="connsiteX3" fmla="*/ 8558 w 5741575"/>
              <a:gd name="connsiteY3" fmla="*/ 953971 h 955271"/>
              <a:gd name="connsiteX4" fmla="*/ 16894 w 5741575"/>
              <a:gd name="connsiteY4" fmla="*/ 953847 h 955271"/>
              <a:gd name="connsiteX5" fmla="*/ 28156 w 5741575"/>
              <a:gd name="connsiteY5" fmla="*/ 951374 h 955271"/>
              <a:gd name="connsiteX6" fmla="*/ 28293 w 5741575"/>
              <a:gd name="connsiteY6" fmla="*/ 950971 h 955271"/>
              <a:gd name="connsiteX7" fmla="*/ 59229 w 5741575"/>
              <a:gd name="connsiteY7" fmla="*/ 903950 h 955271"/>
              <a:gd name="connsiteX8" fmla="*/ 148657 w 5741575"/>
              <a:gd name="connsiteY8" fmla="*/ 898134 h 955271"/>
              <a:gd name="connsiteX9" fmla="*/ 174554 w 5741575"/>
              <a:gd name="connsiteY9" fmla="*/ 886351 h 955271"/>
              <a:gd name="connsiteX10" fmla="*/ 187633 w 5741575"/>
              <a:gd name="connsiteY10" fmla="*/ 878226 h 955271"/>
              <a:gd name="connsiteX11" fmla="*/ 187961 w 5741575"/>
              <a:gd name="connsiteY11" fmla="*/ 876538 h 955271"/>
              <a:gd name="connsiteX12" fmla="*/ 240501 w 5741575"/>
              <a:gd name="connsiteY12" fmla="*/ 873150 h 955271"/>
              <a:gd name="connsiteX13" fmla="*/ 246345 w 5741575"/>
              <a:gd name="connsiteY13" fmla="*/ 869942 h 955271"/>
              <a:gd name="connsiteX14" fmla="*/ 306299 w 5741575"/>
              <a:gd name="connsiteY14" fmla="*/ 873609 h 955271"/>
              <a:gd name="connsiteX15" fmla="*/ 331571 w 5741575"/>
              <a:gd name="connsiteY15" fmla="*/ 869866 h 955271"/>
              <a:gd name="connsiteX16" fmla="*/ 384157 w 5741575"/>
              <a:gd name="connsiteY16" fmla="*/ 867971 h 955271"/>
              <a:gd name="connsiteX17" fmla="*/ 477637 w 5741575"/>
              <a:gd name="connsiteY17" fmla="*/ 870334 h 955271"/>
              <a:gd name="connsiteX18" fmla="*/ 570239 w 5741575"/>
              <a:gd name="connsiteY18" fmla="*/ 829596 h 955271"/>
              <a:gd name="connsiteX19" fmla="*/ 772070 w 5741575"/>
              <a:gd name="connsiteY19" fmla="*/ 820296 h 955271"/>
              <a:gd name="connsiteX20" fmla="*/ 948872 w 5741575"/>
              <a:gd name="connsiteY20" fmla="*/ 772201 h 955271"/>
              <a:gd name="connsiteX21" fmla="*/ 1127089 w 5741575"/>
              <a:gd name="connsiteY21" fmla="*/ 746926 h 955271"/>
              <a:gd name="connsiteX22" fmla="*/ 1226314 w 5741575"/>
              <a:gd name="connsiteY22" fmla="*/ 722473 h 955271"/>
              <a:gd name="connsiteX23" fmla="*/ 1278773 w 5741575"/>
              <a:gd name="connsiteY23" fmla="*/ 711503 h 955271"/>
              <a:gd name="connsiteX24" fmla="*/ 1317691 w 5741575"/>
              <a:gd name="connsiteY24" fmla="*/ 708529 h 955271"/>
              <a:gd name="connsiteX25" fmla="*/ 1360404 w 5741575"/>
              <a:gd name="connsiteY25" fmla="*/ 675922 h 955271"/>
              <a:gd name="connsiteX26" fmla="*/ 1412292 w 5741575"/>
              <a:gd name="connsiteY26" fmla="*/ 670793 h 955271"/>
              <a:gd name="connsiteX27" fmla="*/ 1494753 w 5741575"/>
              <a:gd name="connsiteY27" fmla="*/ 644686 h 955271"/>
              <a:gd name="connsiteX28" fmla="*/ 1616217 w 5741575"/>
              <a:gd name="connsiteY28" fmla="*/ 622107 h 955271"/>
              <a:gd name="connsiteX29" fmla="*/ 1710928 w 5741575"/>
              <a:gd name="connsiteY29" fmla="*/ 600666 h 955271"/>
              <a:gd name="connsiteX30" fmla="*/ 1743718 w 5741575"/>
              <a:gd name="connsiteY30" fmla="*/ 584327 h 955271"/>
              <a:gd name="connsiteX31" fmla="*/ 1873778 w 5741575"/>
              <a:gd name="connsiteY31" fmla="*/ 530130 h 955271"/>
              <a:gd name="connsiteX32" fmla="*/ 1988411 w 5741575"/>
              <a:gd name="connsiteY32" fmla="*/ 491599 h 955271"/>
              <a:gd name="connsiteX33" fmla="*/ 2085507 w 5741575"/>
              <a:gd name="connsiteY33" fmla="*/ 498527 h 955271"/>
              <a:gd name="connsiteX34" fmla="*/ 2090767 w 5741575"/>
              <a:gd name="connsiteY34" fmla="*/ 490616 h 955271"/>
              <a:gd name="connsiteX35" fmla="*/ 2151143 w 5741575"/>
              <a:gd name="connsiteY35" fmla="*/ 478332 h 955271"/>
              <a:gd name="connsiteX36" fmla="*/ 2378710 w 5741575"/>
              <a:gd name="connsiteY36" fmla="*/ 477570 h 955271"/>
              <a:gd name="connsiteX37" fmla="*/ 2496256 w 5741575"/>
              <a:gd name="connsiteY37" fmla="*/ 452396 h 955271"/>
              <a:gd name="connsiteX38" fmla="*/ 2535387 w 5741575"/>
              <a:gd name="connsiteY38" fmla="*/ 436645 h 955271"/>
              <a:gd name="connsiteX39" fmla="*/ 2601109 w 5741575"/>
              <a:gd name="connsiteY39" fmla="*/ 410678 h 955271"/>
              <a:gd name="connsiteX40" fmla="*/ 2643855 w 5741575"/>
              <a:gd name="connsiteY40" fmla="*/ 374482 h 955271"/>
              <a:gd name="connsiteX41" fmla="*/ 2657726 w 5741575"/>
              <a:gd name="connsiteY41" fmla="*/ 365841 h 955271"/>
              <a:gd name="connsiteX42" fmla="*/ 2687125 w 5741575"/>
              <a:gd name="connsiteY42" fmla="*/ 366820 h 955271"/>
              <a:gd name="connsiteX43" fmla="*/ 2697479 w 5741575"/>
              <a:gd name="connsiteY43" fmla="*/ 361430 h 955271"/>
              <a:gd name="connsiteX44" fmla="*/ 2701547 w 5741575"/>
              <a:gd name="connsiteY44" fmla="*/ 361545 h 955271"/>
              <a:gd name="connsiteX45" fmla="*/ 2711054 w 5741575"/>
              <a:gd name="connsiteY45" fmla="*/ 360597 h 955271"/>
              <a:gd name="connsiteX46" fmla="*/ 2710438 w 5741575"/>
              <a:gd name="connsiteY46" fmla="*/ 366958 h 955271"/>
              <a:gd name="connsiteX47" fmla="*/ 2777227 w 5741575"/>
              <a:gd name="connsiteY47" fmla="*/ 368972 h 955271"/>
              <a:gd name="connsiteX48" fmla="*/ 2779510 w 5741575"/>
              <a:gd name="connsiteY48" fmla="*/ 361652 h 955271"/>
              <a:gd name="connsiteX49" fmla="*/ 2786278 w 5741575"/>
              <a:gd name="connsiteY49" fmla="*/ 359869 h 955271"/>
              <a:gd name="connsiteX50" fmla="*/ 2792101 w 5741575"/>
              <a:gd name="connsiteY50" fmla="*/ 365927 h 955271"/>
              <a:gd name="connsiteX51" fmla="*/ 2885545 w 5741575"/>
              <a:gd name="connsiteY51" fmla="*/ 372818 h 955271"/>
              <a:gd name="connsiteX52" fmla="*/ 3009558 w 5741575"/>
              <a:gd name="connsiteY52" fmla="*/ 370573 h 955271"/>
              <a:gd name="connsiteX53" fmla="*/ 3095010 w 5741575"/>
              <a:gd name="connsiteY53" fmla="*/ 332454 h 955271"/>
              <a:gd name="connsiteX54" fmla="*/ 3103742 w 5741575"/>
              <a:gd name="connsiteY54" fmla="*/ 337974 h 955271"/>
              <a:gd name="connsiteX55" fmla="*/ 3165093 w 5741575"/>
              <a:gd name="connsiteY55" fmla="*/ 329459 h 955271"/>
              <a:gd name="connsiteX56" fmla="*/ 3373785 w 5741575"/>
              <a:gd name="connsiteY56" fmla="*/ 255680 h 955271"/>
              <a:gd name="connsiteX57" fmla="*/ 3493851 w 5741575"/>
              <a:gd name="connsiteY57" fmla="*/ 240255 h 955271"/>
              <a:gd name="connsiteX58" fmla="*/ 3537470 w 5741575"/>
              <a:gd name="connsiteY58" fmla="*/ 241867 h 955271"/>
              <a:gd name="connsiteX59" fmla="*/ 3610489 w 5741575"/>
              <a:gd name="connsiteY59" fmla="*/ 244128 h 955271"/>
              <a:gd name="connsiteX60" fmla="*/ 3667539 w 5741575"/>
              <a:gd name="connsiteY60" fmla="*/ 263271 h 955271"/>
              <a:gd name="connsiteX61" fmla="*/ 3727614 w 5741575"/>
              <a:gd name="connsiteY61" fmla="*/ 258245 h 955271"/>
              <a:gd name="connsiteX62" fmla="*/ 3738369 w 5741575"/>
              <a:gd name="connsiteY62" fmla="*/ 234506 h 955271"/>
              <a:gd name="connsiteX63" fmla="*/ 3803670 w 5741575"/>
              <a:gd name="connsiteY63" fmla="*/ 236457 h 955271"/>
              <a:gd name="connsiteX64" fmla="*/ 3903080 w 5741575"/>
              <a:gd name="connsiteY64" fmla="*/ 241890 h 955271"/>
              <a:gd name="connsiteX65" fmla="*/ 4114838 w 5741575"/>
              <a:gd name="connsiteY65" fmla="*/ 238165 h 955271"/>
              <a:gd name="connsiteX66" fmla="*/ 4271023 w 5741575"/>
              <a:gd name="connsiteY66" fmla="*/ 241959 h 955271"/>
              <a:gd name="connsiteX67" fmla="*/ 4367397 w 5741575"/>
              <a:gd name="connsiteY67" fmla="*/ 271442 h 955271"/>
              <a:gd name="connsiteX68" fmla="*/ 4495366 w 5741575"/>
              <a:gd name="connsiteY68" fmla="*/ 271618 h 955271"/>
              <a:gd name="connsiteX69" fmla="*/ 4517347 w 5741575"/>
              <a:gd name="connsiteY69" fmla="*/ 275639 h 955271"/>
              <a:gd name="connsiteX70" fmla="*/ 4546116 w 5741575"/>
              <a:gd name="connsiteY70" fmla="*/ 268568 h 955271"/>
              <a:gd name="connsiteX71" fmla="*/ 4661259 w 5741575"/>
              <a:gd name="connsiteY71" fmla="*/ 238966 h 955271"/>
              <a:gd name="connsiteX72" fmla="*/ 4750403 w 5741575"/>
              <a:gd name="connsiteY72" fmla="*/ 204364 h 955271"/>
              <a:gd name="connsiteX73" fmla="*/ 4867614 w 5741575"/>
              <a:gd name="connsiteY73" fmla="*/ 208668 h 955271"/>
              <a:gd name="connsiteX74" fmla="*/ 4937036 w 5741575"/>
              <a:gd name="connsiteY74" fmla="*/ 195446 h 955271"/>
              <a:gd name="connsiteX75" fmla="*/ 5047626 w 5741575"/>
              <a:gd name="connsiteY75" fmla="*/ 149604 h 955271"/>
              <a:gd name="connsiteX76" fmla="*/ 5200247 w 5741575"/>
              <a:gd name="connsiteY76" fmla="*/ 142695 h 955271"/>
              <a:gd name="connsiteX77" fmla="*/ 5235691 w 5741575"/>
              <a:gd name="connsiteY77" fmla="*/ 173330 h 955271"/>
              <a:gd name="connsiteX78" fmla="*/ 5280133 w 5741575"/>
              <a:gd name="connsiteY78" fmla="*/ 189342 h 955271"/>
              <a:gd name="connsiteX79" fmla="*/ 5291963 w 5741575"/>
              <a:gd name="connsiteY79" fmla="*/ 139446 h 955271"/>
              <a:gd name="connsiteX80" fmla="*/ 5418472 w 5741575"/>
              <a:gd name="connsiteY80" fmla="*/ 89163 h 955271"/>
              <a:gd name="connsiteX81" fmla="*/ 5482354 w 5741575"/>
              <a:gd name="connsiteY81" fmla="*/ 69470 h 955271"/>
              <a:gd name="connsiteX82" fmla="*/ 5583280 w 5741575"/>
              <a:gd name="connsiteY82" fmla="*/ 49787 h 955271"/>
              <a:gd name="connsiteX83" fmla="*/ 5613766 w 5741575"/>
              <a:gd name="connsiteY83" fmla="*/ 41855 h 955271"/>
              <a:gd name="connsiteX84" fmla="*/ 5684952 w 5741575"/>
              <a:gd name="connsiteY84" fmla="*/ 26088 h 955271"/>
              <a:gd name="connsiteX85" fmla="*/ 5741575 w 5741575"/>
              <a:gd name="connsiteY85" fmla="*/ 0 h 955271"/>
              <a:gd name="connsiteX0" fmla="*/ 5741575 w 5741575"/>
              <a:gd name="connsiteY0" fmla="*/ 0 h 955271"/>
              <a:gd name="connsiteX1" fmla="*/ 5741575 w 5741575"/>
              <a:gd name="connsiteY1" fmla="*/ 955271 h 955271"/>
              <a:gd name="connsiteX2" fmla="*/ 0 w 5741575"/>
              <a:gd name="connsiteY2" fmla="*/ 955271 h 955271"/>
              <a:gd name="connsiteX3" fmla="*/ 8558 w 5741575"/>
              <a:gd name="connsiteY3" fmla="*/ 953971 h 955271"/>
              <a:gd name="connsiteX4" fmla="*/ 16894 w 5741575"/>
              <a:gd name="connsiteY4" fmla="*/ 953847 h 955271"/>
              <a:gd name="connsiteX5" fmla="*/ 28156 w 5741575"/>
              <a:gd name="connsiteY5" fmla="*/ 951374 h 955271"/>
              <a:gd name="connsiteX6" fmla="*/ 28293 w 5741575"/>
              <a:gd name="connsiteY6" fmla="*/ 950971 h 955271"/>
              <a:gd name="connsiteX7" fmla="*/ 59229 w 5741575"/>
              <a:gd name="connsiteY7" fmla="*/ 903950 h 955271"/>
              <a:gd name="connsiteX8" fmla="*/ 148657 w 5741575"/>
              <a:gd name="connsiteY8" fmla="*/ 898134 h 955271"/>
              <a:gd name="connsiteX9" fmla="*/ 174554 w 5741575"/>
              <a:gd name="connsiteY9" fmla="*/ 886351 h 955271"/>
              <a:gd name="connsiteX10" fmla="*/ 187633 w 5741575"/>
              <a:gd name="connsiteY10" fmla="*/ 878226 h 955271"/>
              <a:gd name="connsiteX11" fmla="*/ 187961 w 5741575"/>
              <a:gd name="connsiteY11" fmla="*/ 876538 h 955271"/>
              <a:gd name="connsiteX12" fmla="*/ 240501 w 5741575"/>
              <a:gd name="connsiteY12" fmla="*/ 873150 h 955271"/>
              <a:gd name="connsiteX13" fmla="*/ 246345 w 5741575"/>
              <a:gd name="connsiteY13" fmla="*/ 869942 h 955271"/>
              <a:gd name="connsiteX14" fmla="*/ 306299 w 5741575"/>
              <a:gd name="connsiteY14" fmla="*/ 873609 h 955271"/>
              <a:gd name="connsiteX15" fmla="*/ 331571 w 5741575"/>
              <a:gd name="connsiteY15" fmla="*/ 869866 h 955271"/>
              <a:gd name="connsiteX16" fmla="*/ 384157 w 5741575"/>
              <a:gd name="connsiteY16" fmla="*/ 867971 h 955271"/>
              <a:gd name="connsiteX17" fmla="*/ 477637 w 5741575"/>
              <a:gd name="connsiteY17" fmla="*/ 870334 h 955271"/>
              <a:gd name="connsiteX18" fmla="*/ 570239 w 5741575"/>
              <a:gd name="connsiteY18" fmla="*/ 829596 h 955271"/>
              <a:gd name="connsiteX19" fmla="*/ 772070 w 5741575"/>
              <a:gd name="connsiteY19" fmla="*/ 820296 h 955271"/>
              <a:gd name="connsiteX20" fmla="*/ 948872 w 5741575"/>
              <a:gd name="connsiteY20" fmla="*/ 772201 h 955271"/>
              <a:gd name="connsiteX21" fmla="*/ 1127089 w 5741575"/>
              <a:gd name="connsiteY21" fmla="*/ 746926 h 955271"/>
              <a:gd name="connsiteX22" fmla="*/ 1226314 w 5741575"/>
              <a:gd name="connsiteY22" fmla="*/ 722473 h 955271"/>
              <a:gd name="connsiteX23" fmla="*/ 1278773 w 5741575"/>
              <a:gd name="connsiteY23" fmla="*/ 711503 h 955271"/>
              <a:gd name="connsiteX24" fmla="*/ 1317691 w 5741575"/>
              <a:gd name="connsiteY24" fmla="*/ 708529 h 955271"/>
              <a:gd name="connsiteX25" fmla="*/ 1360404 w 5741575"/>
              <a:gd name="connsiteY25" fmla="*/ 675922 h 955271"/>
              <a:gd name="connsiteX26" fmla="*/ 1412292 w 5741575"/>
              <a:gd name="connsiteY26" fmla="*/ 670793 h 955271"/>
              <a:gd name="connsiteX27" fmla="*/ 1494753 w 5741575"/>
              <a:gd name="connsiteY27" fmla="*/ 644686 h 955271"/>
              <a:gd name="connsiteX28" fmla="*/ 1616217 w 5741575"/>
              <a:gd name="connsiteY28" fmla="*/ 622107 h 955271"/>
              <a:gd name="connsiteX29" fmla="*/ 1710928 w 5741575"/>
              <a:gd name="connsiteY29" fmla="*/ 600666 h 955271"/>
              <a:gd name="connsiteX30" fmla="*/ 1743718 w 5741575"/>
              <a:gd name="connsiteY30" fmla="*/ 584327 h 955271"/>
              <a:gd name="connsiteX31" fmla="*/ 1873778 w 5741575"/>
              <a:gd name="connsiteY31" fmla="*/ 530130 h 955271"/>
              <a:gd name="connsiteX32" fmla="*/ 1988411 w 5741575"/>
              <a:gd name="connsiteY32" fmla="*/ 491599 h 955271"/>
              <a:gd name="connsiteX33" fmla="*/ 2085507 w 5741575"/>
              <a:gd name="connsiteY33" fmla="*/ 498527 h 955271"/>
              <a:gd name="connsiteX34" fmla="*/ 2090767 w 5741575"/>
              <a:gd name="connsiteY34" fmla="*/ 490616 h 955271"/>
              <a:gd name="connsiteX35" fmla="*/ 2151143 w 5741575"/>
              <a:gd name="connsiteY35" fmla="*/ 478332 h 955271"/>
              <a:gd name="connsiteX36" fmla="*/ 2378710 w 5741575"/>
              <a:gd name="connsiteY36" fmla="*/ 477570 h 955271"/>
              <a:gd name="connsiteX37" fmla="*/ 2496256 w 5741575"/>
              <a:gd name="connsiteY37" fmla="*/ 452396 h 955271"/>
              <a:gd name="connsiteX38" fmla="*/ 2535387 w 5741575"/>
              <a:gd name="connsiteY38" fmla="*/ 436645 h 955271"/>
              <a:gd name="connsiteX39" fmla="*/ 2601109 w 5741575"/>
              <a:gd name="connsiteY39" fmla="*/ 410678 h 955271"/>
              <a:gd name="connsiteX40" fmla="*/ 2643855 w 5741575"/>
              <a:gd name="connsiteY40" fmla="*/ 374482 h 955271"/>
              <a:gd name="connsiteX41" fmla="*/ 2657726 w 5741575"/>
              <a:gd name="connsiteY41" fmla="*/ 365841 h 955271"/>
              <a:gd name="connsiteX42" fmla="*/ 2687125 w 5741575"/>
              <a:gd name="connsiteY42" fmla="*/ 366820 h 955271"/>
              <a:gd name="connsiteX43" fmla="*/ 2697479 w 5741575"/>
              <a:gd name="connsiteY43" fmla="*/ 361430 h 955271"/>
              <a:gd name="connsiteX44" fmla="*/ 2701547 w 5741575"/>
              <a:gd name="connsiteY44" fmla="*/ 361545 h 955271"/>
              <a:gd name="connsiteX45" fmla="*/ 2711054 w 5741575"/>
              <a:gd name="connsiteY45" fmla="*/ 360597 h 955271"/>
              <a:gd name="connsiteX46" fmla="*/ 2710438 w 5741575"/>
              <a:gd name="connsiteY46" fmla="*/ 366958 h 955271"/>
              <a:gd name="connsiteX47" fmla="*/ 2711050 w 5741575"/>
              <a:gd name="connsiteY47" fmla="*/ 358572 h 955271"/>
              <a:gd name="connsiteX48" fmla="*/ 2777227 w 5741575"/>
              <a:gd name="connsiteY48" fmla="*/ 368972 h 955271"/>
              <a:gd name="connsiteX49" fmla="*/ 2779510 w 5741575"/>
              <a:gd name="connsiteY49" fmla="*/ 361652 h 955271"/>
              <a:gd name="connsiteX50" fmla="*/ 2786278 w 5741575"/>
              <a:gd name="connsiteY50" fmla="*/ 359869 h 955271"/>
              <a:gd name="connsiteX51" fmla="*/ 2792101 w 5741575"/>
              <a:gd name="connsiteY51" fmla="*/ 365927 h 955271"/>
              <a:gd name="connsiteX52" fmla="*/ 2885545 w 5741575"/>
              <a:gd name="connsiteY52" fmla="*/ 372818 h 955271"/>
              <a:gd name="connsiteX53" fmla="*/ 3009558 w 5741575"/>
              <a:gd name="connsiteY53" fmla="*/ 370573 h 955271"/>
              <a:gd name="connsiteX54" fmla="*/ 3095010 w 5741575"/>
              <a:gd name="connsiteY54" fmla="*/ 332454 h 955271"/>
              <a:gd name="connsiteX55" fmla="*/ 3103742 w 5741575"/>
              <a:gd name="connsiteY55" fmla="*/ 337974 h 955271"/>
              <a:gd name="connsiteX56" fmla="*/ 3165093 w 5741575"/>
              <a:gd name="connsiteY56" fmla="*/ 329459 h 955271"/>
              <a:gd name="connsiteX57" fmla="*/ 3373785 w 5741575"/>
              <a:gd name="connsiteY57" fmla="*/ 255680 h 955271"/>
              <a:gd name="connsiteX58" fmla="*/ 3493851 w 5741575"/>
              <a:gd name="connsiteY58" fmla="*/ 240255 h 955271"/>
              <a:gd name="connsiteX59" fmla="*/ 3537470 w 5741575"/>
              <a:gd name="connsiteY59" fmla="*/ 241867 h 955271"/>
              <a:gd name="connsiteX60" fmla="*/ 3610489 w 5741575"/>
              <a:gd name="connsiteY60" fmla="*/ 244128 h 955271"/>
              <a:gd name="connsiteX61" fmla="*/ 3667539 w 5741575"/>
              <a:gd name="connsiteY61" fmla="*/ 263271 h 955271"/>
              <a:gd name="connsiteX62" fmla="*/ 3727614 w 5741575"/>
              <a:gd name="connsiteY62" fmla="*/ 258245 h 955271"/>
              <a:gd name="connsiteX63" fmla="*/ 3738369 w 5741575"/>
              <a:gd name="connsiteY63" fmla="*/ 234506 h 955271"/>
              <a:gd name="connsiteX64" fmla="*/ 3803670 w 5741575"/>
              <a:gd name="connsiteY64" fmla="*/ 236457 h 955271"/>
              <a:gd name="connsiteX65" fmla="*/ 3903080 w 5741575"/>
              <a:gd name="connsiteY65" fmla="*/ 241890 h 955271"/>
              <a:gd name="connsiteX66" fmla="*/ 4114838 w 5741575"/>
              <a:gd name="connsiteY66" fmla="*/ 238165 h 955271"/>
              <a:gd name="connsiteX67" fmla="*/ 4271023 w 5741575"/>
              <a:gd name="connsiteY67" fmla="*/ 241959 h 955271"/>
              <a:gd name="connsiteX68" fmla="*/ 4367397 w 5741575"/>
              <a:gd name="connsiteY68" fmla="*/ 271442 h 955271"/>
              <a:gd name="connsiteX69" fmla="*/ 4495366 w 5741575"/>
              <a:gd name="connsiteY69" fmla="*/ 271618 h 955271"/>
              <a:gd name="connsiteX70" fmla="*/ 4517347 w 5741575"/>
              <a:gd name="connsiteY70" fmla="*/ 275639 h 955271"/>
              <a:gd name="connsiteX71" fmla="*/ 4546116 w 5741575"/>
              <a:gd name="connsiteY71" fmla="*/ 268568 h 955271"/>
              <a:gd name="connsiteX72" fmla="*/ 4661259 w 5741575"/>
              <a:gd name="connsiteY72" fmla="*/ 238966 h 955271"/>
              <a:gd name="connsiteX73" fmla="*/ 4750403 w 5741575"/>
              <a:gd name="connsiteY73" fmla="*/ 204364 h 955271"/>
              <a:gd name="connsiteX74" fmla="*/ 4867614 w 5741575"/>
              <a:gd name="connsiteY74" fmla="*/ 208668 h 955271"/>
              <a:gd name="connsiteX75" fmla="*/ 4937036 w 5741575"/>
              <a:gd name="connsiteY75" fmla="*/ 195446 h 955271"/>
              <a:gd name="connsiteX76" fmla="*/ 5047626 w 5741575"/>
              <a:gd name="connsiteY76" fmla="*/ 149604 h 955271"/>
              <a:gd name="connsiteX77" fmla="*/ 5200247 w 5741575"/>
              <a:gd name="connsiteY77" fmla="*/ 142695 h 955271"/>
              <a:gd name="connsiteX78" fmla="*/ 5235691 w 5741575"/>
              <a:gd name="connsiteY78" fmla="*/ 173330 h 955271"/>
              <a:gd name="connsiteX79" fmla="*/ 5280133 w 5741575"/>
              <a:gd name="connsiteY79" fmla="*/ 189342 h 955271"/>
              <a:gd name="connsiteX80" fmla="*/ 5291963 w 5741575"/>
              <a:gd name="connsiteY80" fmla="*/ 139446 h 955271"/>
              <a:gd name="connsiteX81" fmla="*/ 5418472 w 5741575"/>
              <a:gd name="connsiteY81" fmla="*/ 89163 h 955271"/>
              <a:gd name="connsiteX82" fmla="*/ 5482354 w 5741575"/>
              <a:gd name="connsiteY82" fmla="*/ 69470 h 955271"/>
              <a:gd name="connsiteX83" fmla="*/ 5583280 w 5741575"/>
              <a:gd name="connsiteY83" fmla="*/ 49787 h 955271"/>
              <a:gd name="connsiteX84" fmla="*/ 5613766 w 5741575"/>
              <a:gd name="connsiteY84" fmla="*/ 41855 h 955271"/>
              <a:gd name="connsiteX85" fmla="*/ 5684952 w 5741575"/>
              <a:gd name="connsiteY85" fmla="*/ 26088 h 955271"/>
              <a:gd name="connsiteX86" fmla="*/ 5741575 w 5741575"/>
              <a:gd name="connsiteY86" fmla="*/ 0 h 955271"/>
              <a:gd name="connsiteX0" fmla="*/ 5741575 w 5741575"/>
              <a:gd name="connsiteY0" fmla="*/ 0 h 955271"/>
              <a:gd name="connsiteX1" fmla="*/ 5741575 w 5741575"/>
              <a:gd name="connsiteY1" fmla="*/ 955271 h 955271"/>
              <a:gd name="connsiteX2" fmla="*/ 0 w 5741575"/>
              <a:gd name="connsiteY2" fmla="*/ 955271 h 955271"/>
              <a:gd name="connsiteX3" fmla="*/ 8558 w 5741575"/>
              <a:gd name="connsiteY3" fmla="*/ 953971 h 955271"/>
              <a:gd name="connsiteX4" fmla="*/ 16894 w 5741575"/>
              <a:gd name="connsiteY4" fmla="*/ 953847 h 955271"/>
              <a:gd name="connsiteX5" fmla="*/ 28156 w 5741575"/>
              <a:gd name="connsiteY5" fmla="*/ 951374 h 955271"/>
              <a:gd name="connsiteX6" fmla="*/ 28293 w 5741575"/>
              <a:gd name="connsiteY6" fmla="*/ 950971 h 955271"/>
              <a:gd name="connsiteX7" fmla="*/ 59229 w 5741575"/>
              <a:gd name="connsiteY7" fmla="*/ 903950 h 955271"/>
              <a:gd name="connsiteX8" fmla="*/ 148657 w 5741575"/>
              <a:gd name="connsiteY8" fmla="*/ 898134 h 955271"/>
              <a:gd name="connsiteX9" fmla="*/ 174554 w 5741575"/>
              <a:gd name="connsiteY9" fmla="*/ 886351 h 955271"/>
              <a:gd name="connsiteX10" fmla="*/ 187633 w 5741575"/>
              <a:gd name="connsiteY10" fmla="*/ 878226 h 955271"/>
              <a:gd name="connsiteX11" fmla="*/ 187961 w 5741575"/>
              <a:gd name="connsiteY11" fmla="*/ 876538 h 955271"/>
              <a:gd name="connsiteX12" fmla="*/ 240501 w 5741575"/>
              <a:gd name="connsiteY12" fmla="*/ 873150 h 955271"/>
              <a:gd name="connsiteX13" fmla="*/ 246345 w 5741575"/>
              <a:gd name="connsiteY13" fmla="*/ 869942 h 955271"/>
              <a:gd name="connsiteX14" fmla="*/ 306299 w 5741575"/>
              <a:gd name="connsiteY14" fmla="*/ 873609 h 955271"/>
              <a:gd name="connsiteX15" fmla="*/ 331571 w 5741575"/>
              <a:gd name="connsiteY15" fmla="*/ 869866 h 955271"/>
              <a:gd name="connsiteX16" fmla="*/ 384157 w 5741575"/>
              <a:gd name="connsiteY16" fmla="*/ 867971 h 955271"/>
              <a:gd name="connsiteX17" fmla="*/ 477637 w 5741575"/>
              <a:gd name="connsiteY17" fmla="*/ 870334 h 955271"/>
              <a:gd name="connsiteX18" fmla="*/ 570239 w 5741575"/>
              <a:gd name="connsiteY18" fmla="*/ 829596 h 955271"/>
              <a:gd name="connsiteX19" fmla="*/ 772070 w 5741575"/>
              <a:gd name="connsiteY19" fmla="*/ 820296 h 955271"/>
              <a:gd name="connsiteX20" fmla="*/ 948872 w 5741575"/>
              <a:gd name="connsiteY20" fmla="*/ 772201 h 955271"/>
              <a:gd name="connsiteX21" fmla="*/ 1127089 w 5741575"/>
              <a:gd name="connsiteY21" fmla="*/ 746926 h 955271"/>
              <a:gd name="connsiteX22" fmla="*/ 1226314 w 5741575"/>
              <a:gd name="connsiteY22" fmla="*/ 722473 h 955271"/>
              <a:gd name="connsiteX23" fmla="*/ 1278773 w 5741575"/>
              <a:gd name="connsiteY23" fmla="*/ 711503 h 955271"/>
              <a:gd name="connsiteX24" fmla="*/ 1317691 w 5741575"/>
              <a:gd name="connsiteY24" fmla="*/ 708529 h 955271"/>
              <a:gd name="connsiteX25" fmla="*/ 1360404 w 5741575"/>
              <a:gd name="connsiteY25" fmla="*/ 675922 h 955271"/>
              <a:gd name="connsiteX26" fmla="*/ 1412292 w 5741575"/>
              <a:gd name="connsiteY26" fmla="*/ 670793 h 955271"/>
              <a:gd name="connsiteX27" fmla="*/ 1494753 w 5741575"/>
              <a:gd name="connsiteY27" fmla="*/ 644686 h 955271"/>
              <a:gd name="connsiteX28" fmla="*/ 1616217 w 5741575"/>
              <a:gd name="connsiteY28" fmla="*/ 622107 h 955271"/>
              <a:gd name="connsiteX29" fmla="*/ 1710928 w 5741575"/>
              <a:gd name="connsiteY29" fmla="*/ 600666 h 955271"/>
              <a:gd name="connsiteX30" fmla="*/ 1743718 w 5741575"/>
              <a:gd name="connsiteY30" fmla="*/ 584327 h 955271"/>
              <a:gd name="connsiteX31" fmla="*/ 1873778 w 5741575"/>
              <a:gd name="connsiteY31" fmla="*/ 530130 h 955271"/>
              <a:gd name="connsiteX32" fmla="*/ 1988411 w 5741575"/>
              <a:gd name="connsiteY32" fmla="*/ 491599 h 955271"/>
              <a:gd name="connsiteX33" fmla="*/ 2085507 w 5741575"/>
              <a:gd name="connsiteY33" fmla="*/ 498527 h 955271"/>
              <a:gd name="connsiteX34" fmla="*/ 2090767 w 5741575"/>
              <a:gd name="connsiteY34" fmla="*/ 490616 h 955271"/>
              <a:gd name="connsiteX35" fmla="*/ 2151143 w 5741575"/>
              <a:gd name="connsiteY35" fmla="*/ 478332 h 955271"/>
              <a:gd name="connsiteX36" fmla="*/ 2378710 w 5741575"/>
              <a:gd name="connsiteY36" fmla="*/ 477570 h 955271"/>
              <a:gd name="connsiteX37" fmla="*/ 2496256 w 5741575"/>
              <a:gd name="connsiteY37" fmla="*/ 452396 h 955271"/>
              <a:gd name="connsiteX38" fmla="*/ 2535387 w 5741575"/>
              <a:gd name="connsiteY38" fmla="*/ 436645 h 955271"/>
              <a:gd name="connsiteX39" fmla="*/ 2601109 w 5741575"/>
              <a:gd name="connsiteY39" fmla="*/ 410678 h 955271"/>
              <a:gd name="connsiteX40" fmla="*/ 2643855 w 5741575"/>
              <a:gd name="connsiteY40" fmla="*/ 374482 h 955271"/>
              <a:gd name="connsiteX41" fmla="*/ 2657726 w 5741575"/>
              <a:gd name="connsiteY41" fmla="*/ 365841 h 955271"/>
              <a:gd name="connsiteX42" fmla="*/ 2687125 w 5741575"/>
              <a:gd name="connsiteY42" fmla="*/ 366820 h 955271"/>
              <a:gd name="connsiteX43" fmla="*/ 2697479 w 5741575"/>
              <a:gd name="connsiteY43" fmla="*/ 361430 h 955271"/>
              <a:gd name="connsiteX44" fmla="*/ 2701547 w 5741575"/>
              <a:gd name="connsiteY44" fmla="*/ 361545 h 955271"/>
              <a:gd name="connsiteX45" fmla="*/ 2711054 w 5741575"/>
              <a:gd name="connsiteY45" fmla="*/ 360597 h 955271"/>
              <a:gd name="connsiteX46" fmla="*/ 2710438 w 5741575"/>
              <a:gd name="connsiteY46" fmla="*/ 366958 h 955271"/>
              <a:gd name="connsiteX47" fmla="*/ 2777227 w 5741575"/>
              <a:gd name="connsiteY47" fmla="*/ 368972 h 955271"/>
              <a:gd name="connsiteX48" fmla="*/ 2779510 w 5741575"/>
              <a:gd name="connsiteY48" fmla="*/ 361652 h 955271"/>
              <a:gd name="connsiteX49" fmla="*/ 2786278 w 5741575"/>
              <a:gd name="connsiteY49" fmla="*/ 359869 h 955271"/>
              <a:gd name="connsiteX50" fmla="*/ 2792101 w 5741575"/>
              <a:gd name="connsiteY50" fmla="*/ 365927 h 955271"/>
              <a:gd name="connsiteX51" fmla="*/ 2885545 w 5741575"/>
              <a:gd name="connsiteY51" fmla="*/ 372818 h 955271"/>
              <a:gd name="connsiteX52" fmla="*/ 3009558 w 5741575"/>
              <a:gd name="connsiteY52" fmla="*/ 370573 h 955271"/>
              <a:gd name="connsiteX53" fmla="*/ 3095010 w 5741575"/>
              <a:gd name="connsiteY53" fmla="*/ 332454 h 955271"/>
              <a:gd name="connsiteX54" fmla="*/ 3103742 w 5741575"/>
              <a:gd name="connsiteY54" fmla="*/ 337974 h 955271"/>
              <a:gd name="connsiteX55" fmla="*/ 3165093 w 5741575"/>
              <a:gd name="connsiteY55" fmla="*/ 329459 h 955271"/>
              <a:gd name="connsiteX56" fmla="*/ 3373785 w 5741575"/>
              <a:gd name="connsiteY56" fmla="*/ 255680 h 955271"/>
              <a:gd name="connsiteX57" fmla="*/ 3493851 w 5741575"/>
              <a:gd name="connsiteY57" fmla="*/ 240255 h 955271"/>
              <a:gd name="connsiteX58" fmla="*/ 3537470 w 5741575"/>
              <a:gd name="connsiteY58" fmla="*/ 241867 h 955271"/>
              <a:gd name="connsiteX59" fmla="*/ 3610489 w 5741575"/>
              <a:gd name="connsiteY59" fmla="*/ 244128 h 955271"/>
              <a:gd name="connsiteX60" fmla="*/ 3667539 w 5741575"/>
              <a:gd name="connsiteY60" fmla="*/ 263271 h 955271"/>
              <a:gd name="connsiteX61" fmla="*/ 3727614 w 5741575"/>
              <a:gd name="connsiteY61" fmla="*/ 258245 h 955271"/>
              <a:gd name="connsiteX62" fmla="*/ 3738369 w 5741575"/>
              <a:gd name="connsiteY62" fmla="*/ 234506 h 955271"/>
              <a:gd name="connsiteX63" fmla="*/ 3803670 w 5741575"/>
              <a:gd name="connsiteY63" fmla="*/ 236457 h 955271"/>
              <a:gd name="connsiteX64" fmla="*/ 3903080 w 5741575"/>
              <a:gd name="connsiteY64" fmla="*/ 241890 h 955271"/>
              <a:gd name="connsiteX65" fmla="*/ 4114838 w 5741575"/>
              <a:gd name="connsiteY65" fmla="*/ 238165 h 955271"/>
              <a:gd name="connsiteX66" fmla="*/ 4271023 w 5741575"/>
              <a:gd name="connsiteY66" fmla="*/ 241959 h 955271"/>
              <a:gd name="connsiteX67" fmla="*/ 4367397 w 5741575"/>
              <a:gd name="connsiteY67" fmla="*/ 271442 h 955271"/>
              <a:gd name="connsiteX68" fmla="*/ 4495366 w 5741575"/>
              <a:gd name="connsiteY68" fmla="*/ 271618 h 955271"/>
              <a:gd name="connsiteX69" fmla="*/ 4517347 w 5741575"/>
              <a:gd name="connsiteY69" fmla="*/ 275639 h 955271"/>
              <a:gd name="connsiteX70" fmla="*/ 4546116 w 5741575"/>
              <a:gd name="connsiteY70" fmla="*/ 268568 h 955271"/>
              <a:gd name="connsiteX71" fmla="*/ 4661259 w 5741575"/>
              <a:gd name="connsiteY71" fmla="*/ 238966 h 955271"/>
              <a:gd name="connsiteX72" fmla="*/ 4750403 w 5741575"/>
              <a:gd name="connsiteY72" fmla="*/ 204364 h 955271"/>
              <a:gd name="connsiteX73" fmla="*/ 4867614 w 5741575"/>
              <a:gd name="connsiteY73" fmla="*/ 208668 h 955271"/>
              <a:gd name="connsiteX74" fmla="*/ 4937036 w 5741575"/>
              <a:gd name="connsiteY74" fmla="*/ 195446 h 955271"/>
              <a:gd name="connsiteX75" fmla="*/ 5047626 w 5741575"/>
              <a:gd name="connsiteY75" fmla="*/ 149604 h 955271"/>
              <a:gd name="connsiteX76" fmla="*/ 5200247 w 5741575"/>
              <a:gd name="connsiteY76" fmla="*/ 142695 h 955271"/>
              <a:gd name="connsiteX77" fmla="*/ 5235691 w 5741575"/>
              <a:gd name="connsiteY77" fmla="*/ 173330 h 955271"/>
              <a:gd name="connsiteX78" fmla="*/ 5280133 w 5741575"/>
              <a:gd name="connsiteY78" fmla="*/ 189342 h 955271"/>
              <a:gd name="connsiteX79" fmla="*/ 5291963 w 5741575"/>
              <a:gd name="connsiteY79" fmla="*/ 139446 h 955271"/>
              <a:gd name="connsiteX80" fmla="*/ 5418472 w 5741575"/>
              <a:gd name="connsiteY80" fmla="*/ 89163 h 955271"/>
              <a:gd name="connsiteX81" fmla="*/ 5482354 w 5741575"/>
              <a:gd name="connsiteY81" fmla="*/ 69470 h 955271"/>
              <a:gd name="connsiteX82" fmla="*/ 5583280 w 5741575"/>
              <a:gd name="connsiteY82" fmla="*/ 49787 h 955271"/>
              <a:gd name="connsiteX83" fmla="*/ 5613766 w 5741575"/>
              <a:gd name="connsiteY83" fmla="*/ 41855 h 955271"/>
              <a:gd name="connsiteX84" fmla="*/ 5684952 w 5741575"/>
              <a:gd name="connsiteY84" fmla="*/ 26088 h 955271"/>
              <a:gd name="connsiteX85" fmla="*/ 5741575 w 5741575"/>
              <a:gd name="connsiteY85" fmla="*/ 0 h 955271"/>
              <a:gd name="connsiteX0" fmla="*/ 5741575 w 5741575"/>
              <a:gd name="connsiteY0" fmla="*/ 0 h 955271"/>
              <a:gd name="connsiteX1" fmla="*/ 5741575 w 5741575"/>
              <a:gd name="connsiteY1" fmla="*/ 955271 h 955271"/>
              <a:gd name="connsiteX2" fmla="*/ 0 w 5741575"/>
              <a:gd name="connsiteY2" fmla="*/ 955271 h 955271"/>
              <a:gd name="connsiteX3" fmla="*/ 8558 w 5741575"/>
              <a:gd name="connsiteY3" fmla="*/ 953971 h 955271"/>
              <a:gd name="connsiteX4" fmla="*/ 16894 w 5741575"/>
              <a:gd name="connsiteY4" fmla="*/ 953847 h 955271"/>
              <a:gd name="connsiteX5" fmla="*/ 28156 w 5741575"/>
              <a:gd name="connsiteY5" fmla="*/ 951374 h 955271"/>
              <a:gd name="connsiteX6" fmla="*/ 28293 w 5741575"/>
              <a:gd name="connsiteY6" fmla="*/ 950971 h 955271"/>
              <a:gd name="connsiteX7" fmla="*/ 59229 w 5741575"/>
              <a:gd name="connsiteY7" fmla="*/ 903950 h 955271"/>
              <a:gd name="connsiteX8" fmla="*/ 148657 w 5741575"/>
              <a:gd name="connsiteY8" fmla="*/ 898134 h 955271"/>
              <a:gd name="connsiteX9" fmla="*/ 174554 w 5741575"/>
              <a:gd name="connsiteY9" fmla="*/ 886351 h 955271"/>
              <a:gd name="connsiteX10" fmla="*/ 187633 w 5741575"/>
              <a:gd name="connsiteY10" fmla="*/ 878226 h 955271"/>
              <a:gd name="connsiteX11" fmla="*/ 187961 w 5741575"/>
              <a:gd name="connsiteY11" fmla="*/ 876538 h 955271"/>
              <a:gd name="connsiteX12" fmla="*/ 240501 w 5741575"/>
              <a:gd name="connsiteY12" fmla="*/ 873150 h 955271"/>
              <a:gd name="connsiteX13" fmla="*/ 246345 w 5741575"/>
              <a:gd name="connsiteY13" fmla="*/ 869942 h 955271"/>
              <a:gd name="connsiteX14" fmla="*/ 306299 w 5741575"/>
              <a:gd name="connsiteY14" fmla="*/ 873609 h 955271"/>
              <a:gd name="connsiteX15" fmla="*/ 331571 w 5741575"/>
              <a:gd name="connsiteY15" fmla="*/ 869866 h 955271"/>
              <a:gd name="connsiteX16" fmla="*/ 384157 w 5741575"/>
              <a:gd name="connsiteY16" fmla="*/ 867971 h 955271"/>
              <a:gd name="connsiteX17" fmla="*/ 477637 w 5741575"/>
              <a:gd name="connsiteY17" fmla="*/ 870334 h 955271"/>
              <a:gd name="connsiteX18" fmla="*/ 570239 w 5741575"/>
              <a:gd name="connsiteY18" fmla="*/ 829596 h 955271"/>
              <a:gd name="connsiteX19" fmla="*/ 772070 w 5741575"/>
              <a:gd name="connsiteY19" fmla="*/ 820296 h 955271"/>
              <a:gd name="connsiteX20" fmla="*/ 948872 w 5741575"/>
              <a:gd name="connsiteY20" fmla="*/ 772201 h 955271"/>
              <a:gd name="connsiteX21" fmla="*/ 1127089 w 5741575"/>
              <a:gd name="connsiteY21" fmla="*/ 746926 h 955271"/>
              <a:gd name="connsiteX22" fmla="*/ 1226314 w 5741575"/>
              <a:gd name="connsiteY22" fmla="*/ 722473 h 955271"/>
              <a:gd name="connsiteX23" fmla="*/ 1278773 w 5741575"/>
              <a:gd name="connsiteY23" fmla="*/ 711503 h 955271"/>
              <a:gd name="connsiteX24" fmla="*/ 1317691 w 5741575"/>
              <a:gd name="connsiteY24" fmla="*/ 708529 h 955271"/>
              <a:gd name="connsiteX25" fmla="*/ 1360404 w 5741575"/>
              <a:gd name="connsiteY25" fmla="*/ 675922 h 955271"/>
              <a:gd name="connsiteX26" fmla="*/ 1412292 w 5741575"/>
              <a:gd name="connsiteY26" fmla="*/ 670793 h 955271"/>
              <a:gd name="connsiteX27" fmla="*/ 1494753 w 5741575"/>
              <a:gd name="connsiteY27" fmla="*/ 644686 h 955271"/>
              <a:gd name="connsiteX28" fmla="*/ 1616217 w 5741575"/>
              <a:gd name="connsiteY28" fmla="*/ 622107 h 955271"/>
              <a:gd name="connsiteX29" fmla="*/ 1710928 w 5741575"/>
              <a:gd name="connsiteY29" fmla="*/ 600666 h 955271"/>
              <a:gd name="connsiteX30" fmla="*/ 1743718 w 5741575"/>
              <a:gd name="connsiteY30" fmla="*/ 584327 h 955271"/>
              <a:gd name="connsiteX31" fmla="*/ 1873778 w 5741575"/>
              <a:gd name="connsiteY31" fmla="*/ 530130 h 955271"/>
              <a:gd name="connsiteX32" fmla="*/ 1988411 w 5741575"/>
              <a:gd name="connsiteY32" fmla="*/ 491599 h 955271"/>
              <a:gd name="connsiteX33" fmla="*/ 2085507 w 5741575"/>
              <a:gd name="connsiteY33" fmla="*/ 498527 h 955271"/>
              <a:gd name="connsiteX34" fmla="*/ 2090767 w 5741575"/>
              <a:gd name="connsiteY34" fmla="*/ 490616 h 955271"/>
              <a:gd name="connsiteX35" fmla="*/ 2151143 w 5741575"/>
              <a:gd name="connsiteY35" fmla="*/ 478332 h 955271"/>
              <a:gd name="connsiteX36" fmla="*/ 2378710 w 5741575"/>
              <a:gd name="connsiteY36" fmla="*/ 477570 h 955271"/>
              <a:gd name="connsiteX37" fmla="*/ 2496256 w 5741575"/>
              <a:gd name="connsiteY37" fmla="*/ 452396 h 955271"/>
              <a:gd name="connsiteX38" fmla="*/ 2535387 w 5741575"/>
              <a:gd name="connsiteY38" fmla="*/ 436645 h 955271"/>
              <a:gd name="connsiteX39" fmla="*/ 2601109 w 5741575"/>
              <a:gd name="connsiteY39" fmla="*/ 410678 h 955271"/>
              <a:gd name="connsiteX40" fmla="*/ 2643855 w 5741575"/>
              <a:gd name="connsiteY40" fmla="*/ 374482 h 955271"/>
              <a:gd name="connsiteX41" fmla="*/ 2657726 w 5741575"/>
              <a:gd name="connsiteY41" fmla="*/ 365841 h 955271"/>
              <a:gd name="connsiteX42" fmla="*/ 2687125 w 5741575"/>
              <a:gd name="connsiteY42" fmla="*/ 366820 h 955271"/>
              <a:gd name="connsiteX43" fmla="*/ 2697479 w 5741575"/>
              <a:gd name="connsiteY43" fmla="*/ 361430 h 955271"/>
              <a:gd name="connsiteX44" fmla="*/ 2701547 w 5741575"/>
              <a:gd name="connsiteY44" fmla="*/ 361545 h 955271"/>
              <a:gd name="connsiteX45" fmla="*/ 2711054 w 5741575"/>
              <a:gd name="connsiteY45" fmla="*/ 360597 h 955271"/>
              <a:gd name="connsiteX46" fmla="*/ 2777227 w 5741575"/>
              <a:gd name="connsiteY46" fmla="*/ 368972 h 955271"/>
              <a:gd name="connsiteX47" fmla="*/ 2779510 w 5741575"/>
              <a:gd name="connsiteY47" fmla="*/ 361652 h 955271"/>
              <a:gd name="connsiteX48" fmla="*/ 2786278 w 5741575"/>
              <a:gd name="connsiteY48" fmla="*/ 359869 h 955271"/>
              <a:gd name="connsiteX49" fmla="*/ 2792101 w 5741575"/>
              <a:gd name="connsiteY49" fmla="*/ 365927 h 955271"/>
              <a:gd name="connsiteX50" fmla="*/ 2885545 w 5741575"/>
              <a:gd name="connsiteY50" fmla="*/ 372818 h 955271"/>
              <a:gd name="connsiteX51" fmla="*/ 3009558 w 5741575"/>
              <a:gd name="connsiteY51" fmla="*/ 370573 h 955271"/>
              <a:gd name="connsiteX52" fmla="*/ 3095010 w 5741575"/>
              <a:gd name="connsiteY52" fmla="*/ 332454 h 955271"/>
              <a:gd name="connsiteX53" fmla="*/ 3103742 w 5741575"/>
              <a:gd name="connsiteY53" fmla="*/ 337974 h 955271"/>
              <a:gd name="connsiteX54" fmla="*/ 3165093 w 5741575"/>
              <a:gd name="connsiteY54" fmla="*/ 329459 h 955271"/>
              <a:gd name="connsiteX55" fmla="*/ 3373785 w 5741575"/>
              <a:gd name="connsiteY55" fmla="*/ 255680 h 955271"/>
              <a:gd name="connsiteX56" fmla="*/ 3493851 w 5741575"/>
              <a:gd name="connsiteY56" fmla="*/ 240255 h 955271"/>
              <a:gd name="connsiteX57" fmla="*/ 3537470 w 5741575"/>
              <a:gd name="connsiteY57" fmla="*/ 241867 h 955271"/>
              <a:gd name="connsiteX58" fmla="*/ 3610489 w 5741575"/>
              <a:gd name="connsiteY58" fmla="*/ 244128 h 955271"/>
              <a:gd name="connsiteX59" fmla="*/ 3667539 w 5741575"/>
              <a:gd name="connsiteY59" fmla="*/ 263271 h 955271"/>
              <a:gd name="connsiteX60" fmla="*/ 3727614 w 5741575"/>
              <a:gd name="connsiteY60" fmla="*/ 258245 h 955271"/>
              <a:gd name="connsiteX61" fmla="*/ 3738369 w 5741575"/>
              <a:gd name="connsiteY61" fmla="*/ 234506 h 955271"/>
              <a:gd name="connsiteX62" fmla="*/ 3803670 w 5741575"/>
              <a:gd name="connsiteY62" fmla="*/ 236457 h 955271"/>
              <a:gd name="connsiteX63" fmla="*/ 3903080 w 5741575"/>
              <a:gd name="connsiteY63" fmla="*/ 241890 h 955271"/>
              <a:gd name="connsiteX64" fmla="*/ 4114838 w 5741575"/>
              <a:gd name="connsiteY64" fmla="*/ 238165 h 955271"/>
              <a:gd name="connsiteX65" fmla="*/ 4271023 w 5741575"/>
              <a:gd name="connsiteY65" fmla="*/ 241959 h 955271"/>
              <a:gd name="connsiteX66" fmla="*/ 4367397 w 5741575"/>
              <a:gd name="connsiteY66" fmla="*/ 271442 h 955271"/>
              <a:gd name="connsiteX67" fmla="*/ 4495366 w 5741575"/>
              <a:gd name="connsiteY67" fmla="*/ 271618 h 955271"/>
              <a:gd name="connsiteX68" fmla="*/ 4517347 w 5741575"/>
              <a:gd name="connsiteY68" fmla="*/ 275639 h 955271"/>
              <a:gd name="connsiteX69" fmla="*/ 4546116 w 5741575"/>
              <a:gd name="connsiteY69" fmla="*/ 268568 h 955271"/>
              <a:gd name="connsiteX70" fmla="*/ 4661259 w 5741575"/>
              <a:gd name="connsiteY70" fmla="*/ 238966 h 955271"/>
              <a:gd name="connsiteX71" fmla="*/ 4750403 w 5741575"/>
              <a:gd name="connsiteY71" fmla="*/ 204364 h 955271"/>
              <a:gd name="connsiteX72" fmla="*/ 4867614 w 5741575"/>
              <a:gd name="connsiteY72" fmla="*/ 208668 h 955271"/>
              <a:gd name="connsiteX73" fmla="*/ 4937036 w 5741575"/>
              <a:gd name="connsiteY73" fmla="*/ 195446 h 955271"/>
              <a:gd name="connsiteX74" fmla="*/ 5047626 w 5741575"/>
              <a:gd name="connsiteY74" fmla="*/ 149604 h 955271"/>
              <a:gd name="connsiteX75" fmla="*/ 5200247 w 5741575"/>
              <a:gd name="connsiteY75" fmla="*/ 142695 h 955271"/>
              <a:gd name="connsiteX76" fmla="*/ 5235691 w 5741575"/>
              <a:gd name="connsiteY76" fmla="*/ 173330 h 955271"/>
              <a:gd name="connsiteX77" fmla="*/ 5280133 w 5741575"/>
              <a:gd name="connsiteY77" fmla="*/ 189342 h 955271"/>
              <a:gd name="connsiteX78" fmla="*/ 5291963 w 5741575"/>
              <a:gd name="connsiteY78" fmla="*/ 139446 h 955271"/>
              <a:gd name="connsiteX79" fmla="*/ 5418472 w 5741575"/>
              <a:gd name="connsiteY79" fmla="*/ 89163 h 955271"/>
              <a:gd name="connsiteX80" fmla="*/ 5482354 w 5741575"/>
              <a:gd name="connsiteY80" fmla="*/ 69470 h 955271"/>
              <a:gd name="connsiteX81" fmla="*/ 5583280 w 5741575"/>
              <a:gd name="connsiteY81" fmla="*/ 49787 h 955271"/>
              <a:gd name="connsiteX82" fmla="*/ 5613766 w 5741575"/>
              <a:gd name="connsiteY82" fmla="*/ 41855 h 955271"/>
              <a:gd name="connsiteX83" fmla="*/ 5684952 w 5741575"/>
              <a:gd name="connsiteY83" fmla="*/ 26088 h 955271"/>
              <a:gd name="connsiteX84" fmla="*/ 5741575 w 5741575"/>
              <a:gd name="connsiteY84" fmla="*/ 0 h 955271"/>
              <a:gd name="connsiteX0" fmla="*/ 5741575 w 5741575"/>
              <a:gd name="connsiteY0" fmla="*/ 0 h 955271"/>
              <a:gd name="connsiteX1" fmla="*/ 5741575 w 5741575"/>
              <a:gd name="connsiteY1" fmla="*/ 955271 h 955271"/>
              <a:gd name="connsiteX2" fmla="*/ 0 w 5741575"/>
              <a:gd name="connsiteY2" fmla="*/ 955271 h 955271"/>
              <a:gd name="connsiteX3" fmla="*/ 8558 w 5741575"/>
              <a:gd name="connsiteY3" fmla="*/ 953971 h 955271"/>
              <a:gd name="connsiteX4" fmla="*/ 16894 w 5741575"/>
              <a:gd name="connsiteY4" fmla="*/ 953847 h 955271"/>
              <a:gd name="connsiteX5" fmla="*/ 28156 w 5741575"/>
              <a:gd name="connsiteY5" fmla="*/ 951374 h 955271"/>
              <a:gd name="connsiteX6" fmla="*/ 28293 w 5741575"/>
              <a:gd name="connsiteY6" fmla="*/ 950971 h 955271"/>
              <a:gd name="connsiteX7" fmla="*/ 59229 w 5741575"/>
              <a:gd name="connsiteY7" fmla="*/ 903950 h 955271"/>
              <a:gd name="connsiteX8" fmla="*/ 148657 w 5741575"/>
              <a:gd name="connsiteY8" fmla="*/ 898134 h 955271"/>
              <a:gd name="connsiteX9" fmla="*/ 174554 w 5741575"/>
              <a:gd name="connsiteY9" fmla="*/ 886351 h 955271"/>
              <a:gd name="connsiteX10" fmla="*/ 187633 w 5741575"/>
              <a:gd name="connsiteY10" fmla="*/ 878226 h 955271"/>
              <a:gd name="connsiteX11" fmla="*/ 187961 w 5741575"/>
              <a:gd name="connsiteY11" fmla="*/ 876538 h 955271"/>
              <a:gd name="connsiteX12" fmla="*/ 240501 w 5741575"/>
              <a:gd name="connsiteY12" fmla="*/ 873150 h 955271"/>
              <a:gd name="connsiteX13" fmla="*/ 246345 w 5741575"/>
              <a:gd name="connsiteY13" fmla="*/ 869942 h 955271"/>
              <a:gd name="connsiteX14" fmla="*/ 306299 w 5741575"/>
              <a:gd name="connsiteY14" fmla="*/ 873609 h 955271"/>
              <a:gd name="connsiteX15" fmla="*/ 331571 w 5741575"/>
              <a:gd name="connsiteY15" fmla="*/ 869866 h 955271"/>
              <a:gd name="connsiteX16" fmla="*/ 384157 w 5741575"/>
              <a:gd name="connsiteY16" fmla="*/ 867971 h 955271"/>
              <a:gd name="connsiteX17" fmla="*/ 477637 w 5741575"/>
              <a:gd name="connsiteY17" fmla="*/ 870334 h 955271"/>
              <a:gd name="connsiteX18" fmla="*/ 570239 w 5741575"/>
              <a:gd name="connsiteY18" fmla="*/ 829596 h 955271"/>
              <a:gd name="connsiteX19" fmla="*/ 772070 w 5741575"/>
              <a:gd name="connsiteY19" fmla="*/ 820296 h 955271"/>
              <a:gd name="connsiteX20" fmla="*/ 948872 w 5741575"/>
              <a:gd name="connsiteY20" fmla="*/ 772201 h 955271"/>
              <a:gd name="connsiteX21" fmla="*/ 1127089 w 5741575"/>
              <a:gd name="connsiteY21" fmla="*/ 746926 h 955271"/>
              <a:gd name="connsiteX22" fmla="*/ 1226314 w 5741575"/>
              <a:gd name="connsiteY22" fmla="*/ 722473 h 955271"/>
              <a:gd name="connsiteX23" fmla="*/ 1278773 w 5741575"/>
              <a:gd name="connsiteY23" fmla="*/ 711503 h 955271"/>
              <a:gd name="connsiteX24" fmla="*/ 1317691 w 5741575"/>
              <a:gd name="connsiteY24" fmla="*/ 708529 h 955271"/>
              <a:gd name="connsiteX25" fmla="*/ 1360404 w 5741575"/>
              <a:gd name="connsiteY25" fmla="*/ 675922 h 955271"/>
              <a:gd name="connsiteX26" fmla="*/ 1412292 w 5741575"/>
              <a:gd name="connsiteY26" fmla="*/ 670793 h 955271"/>
              <a:gd name="connsiteX27" fmla="*/ 1494753 w 5741575"/>
              <a:gd name="connsiteY27" fmla="*/ 644686 h 955271"/>
              <a:gd name="connsiteX28" fmla="*/ 1616217 w 5741575"/>
              <a:gd name="connsiteY28" fmla="*/ 622107 h 955271"/>
              <a:gd name="connsiteX29" fmla="*/ 1710928 w 5741575"/>
              <a:gd name="connsiteY29" fmla="*/ 600666 h 955271"/>
              <a:gd name="connsiteX30" fmla="*/ 1743718 w 5741575"/>
              <a:gd name="connsiteY30" fmla="*/ 584327 h 955271"/>
              <a:gd name="connsiteX31" fmla="*/ 1873778 w 5741575"/>
              <a:gd name="connsiteY31" fmla="*/ 530130 h 955271"/>
              <a:gd name="connsiteX32" fmla="*/ 1988411 w 5741575"/>
              <a:gd name="connsiteY32" fmla="*/ 491599 h 955271"/>
              <a:gd name="connsiteX33" fmla="*/ 2085507 w 5741575"/>
              <a:gd name="connsiteY33" fmla="*/ 498527 h 955271"/>
              <a:gd name="connsiteX34" fmla="*/ 2090767 w 5741575"/>
              <a:gd name="connsiteY34" fmla="*/ 490616 h 955271"/>
              <a:gd name="connsiteX35" fmla="*/ 2151143 w 5741575"/>
              <a:gd name="connsiteY35" fmla="*/ 478332 h 955271"/>
              <a:gd name="connsiteX36" fmla="*/ 2378710 w 5741575"/>
              <a:gd name="connsiteY36" fmla="*/ 477570 h 955271"/>
              <a:gd name="connsiteX37" fmla="*/ 2496256 w 5741575"/>
              <a:gd name="connsiteY37" fmla="*/ 452396 h 955271"/>
              <a:gd name="connsiteX38" fmla="*/ 2535387 w 5741575"/>
              <a:gd name="connsiteY38" fmla="*/ 436645 h 955271"/>
              <a:gd name="connsiteX39" fmla="*/ 2601109 w 5741575"/>
              <a:gd name="connsiteY39" fmla="*/ 410678 h 955271"/>
              <a:gd name="connsiteX40" fmla="*/ 2643855 w 5741575"/>
              <a:gd name="connsiteY40" fmla="*/ 374482 h 955271"/>
              <a:gd name="connsiteX41" fmla="*/ 2657726 w 5741575"/>
              <a:gd name="connsiteY41" fmla="*/ 365841 h 955271"/>
              <a:gd name="connsiteX42" fmla="*/ 2687125 w 5741575"/>
              <a:gd name="connsiteY42" fmla="*/ 366820 h 955271"/>
              <a:gd name="connsiteX43" fmla="*/ 2697479 w 5741575"/>
              <a:gd name="connsiteY43" fmla="*/ 361430 h 955271"/>
              <a:gd name="connsiteX44" fmla="*/ 2701547 w 5741575"/>
              <a:gd name="connsiteY44" fmla="*/ 361545 h 955271"/>
              <a:gd name="connsiteX45" fmla="*/ 2711054 w 5741575"/>
              <a:gd name="connsiteY45" fmla="*/ 360597 h 955271"/>
              <a:gd name="connsiteX46" fmla="*/ 2777227 w 5741575"/>
              <a:gd name="connsiteY46" fmla="*/ 368972 h 955271"/>
              <a:gd name="connsiteX47" fmla="*/ 2779510 w 5741575"/>
              <a:gd name="connsiteY47" fmla="*/ 361652 h 955271"/>
              <a:gd name="connsiteX48" fmla="*/ 2786278 w 5741575"/>
              <a:gd name="connsiteY48" fmla="*/ 359869 h 955271"/>
              <a:gd name="connsiteX49" fmla="*/ 2885545 w 5741575"/>
              <a:gd name="connsiteY49" fmla="*/ 372818 h 955271"/>
              <a:gd name="connsiteX50" fmla="*/ 3009558 w 5741575"/>
              <a:gd name="connsiteY50" fmla="*/ 370573 h 955271"/>
              <a:gd name="connsiteX51" fmla="*/ 3095010 w 5741575"/>
              <a:gd name="connsiteY51" fmla="*/ 332454 h 955271"/>
              <a:gd name="connsiteX52" fmla="*/ 3103742 w 5741575"/>
              <a:gd name="connsiteY52" fmla="*/ 337974 h 955271"/>
              <a:gd name="connsiteX53" fmla="*/ 3165093 w 5741575"/>
              <a:gd name="connsiteY53" fmla="*/ 329459 h 955271"/>
              <a:gd name="connsiteX54" fmla="*/ 3373785 w 5741575"/>
              <a:gd name="connsiteY54" fmla="*/ 255680 h 955271"/>
              <a:gd name="connsiteX55" fmla="*/ 3493851 w 5741575"/>
              <a:gd name="connsiteY55" fmla="*/ 240255 h 955271"/>
              <a:gd name="connsiteX56" fmla="*/ 3537470 w 5741575"/>
              <a:gd name="connsiteY56" fmla="*/ 241867 h 955271"/>
              <a:gd name="connsiteX57" fmla="*/ 3610489 w 5741575"/>
              <a:gd name="connsiteY57" fmla="*/ 244128 h 955271"/>
              <a:gd name="connsiteX58" fmla="*/ 3667539 w 5741575"/>
              <a:gd name="connsiteY58" fmla="*/ 263271 h 955271"/>
              <a:gd name="connsiteX59" fmla="*/ 3727614 w 5741575"/>
              <a:gd name="connsiteY59" fmla="*/ 258245 h 955271"/>
              <a:gd name="connsiteX60" fmla="*/ 3738369 w 5741575"/>
              <a:gd name="connsiteY60" fmla="*/ 234506 h 955271"/>
              <a:gd name="connsiteX61" fmla="*/ 3803670 w 5741575"/>
              <a:gd name="connsiteY61" fmla="*/ 236457 h 955271"/>
              <a:gd name="connsiteX62" fmla="*/ 3903080 w 5741575"/>
              <a:gd name="connsiteY62" fmla="*/ 241890 h 955271"/>
              <a:gd name="connsiteX63" fmla="*/ 4114838 w 5741575"/>
              <a:gd name="connsiteY63" fmla="*/ 238165 h 955271"/>
              <a:gd name="connsiteX64" fmla="*/ 4271023 w 5741575"/>
              <a:gd name="connsiteY64" fmla="*/ 241959 h 955271"/>
              <a:gd name="connsiteX65" fmla="*/ 4367397 w 5741575"/>
              <a:gd name="connsiteY65" fmla="*/ 271442 h 955271"/>
              <a:gd name="connsiteX66" fmla="*/ 4495366 w 5741575"/>
              <a:gd name="connsiteY66" fmla="*/ 271618 h 955271"/>
              <a:gd name="connsiteX67" fmla="*/ 4517347 w 5741575"/>
              <a:gd name="connsiteY67" fmla="*/ 275639 h 955271"/>
              <a:gd name="connsiteX68" fmla="*/ 4546116 w 5741575"/>
              <a:gd name="connsiteY68" fmla="*/ 268568 h 955271"/>
              <a:gd name="connsiteX69" fmla="*/ 4661259 w 5741575"/>
              <a:gd name="connsiteY69" fmla="*/ 238966 h 955271"/>
              <a:gd name="connsiteX70" fmla="*/ 4750403 w 5741575"/>
              <a:gd name="connsiteY70" fmla="*/ 204364 h 955271"/>
              <a:gd name="connsiteX71" fmla="*/ 4867614 w 5741575"/>
              <a:gd name="connsiteY71" fmla="*/ 208668 h 955271"/>
              <a:gd name="connsiteX72" fmla="*/ 4937036 w 5741575"/>
              <a:gd name="connsiteY72" fmla="*/ 195446 h 955271"/>
              <a:gd name="connsiteX73" fmla="*/ 5047626 w 5741575"/>
              <a:gd name="connsiteY73" fmla="*/ 149604 h 955271"/>
              <a:gd name="connsiteX74" fmla="*/ 5200247 w 5741575"/>
              <a:gd name="connsiteY74" fmla="*/ 142695 h 955271"/>
              <a:gd name="connsiteX75" fmla="*/ 5235691 w 5741575"/>
              <a:gd name="connsiteY75" fmla="*/ 173330 h 955271"/>
              <a:gd name="connsiteX76" fmla="*/ 5280133 w 5741575"/>
              <a:gd name="connsiteY76" fmla="*/ 189342 h 955271"/>
              <a:gd name="connsiteX77" fmla="*/ 5291963 w 5741575"/>
              <a:gd name="connsiteY77" fmla="*/ 139446 h 955271"/>
              <a:gd name="connsiteX78" fmla="*/ 5418472 w 5741575"/>
              <a:gd name="connsiteY78" fmla="*/ 89163 h 955271"/>
              <a:gd name="connsiteX79" fmla="*/ 5482354 w 5741575"/>
              <a:gd name="connsiteY79" fmla="*/ 69470 h 955271"/>
              <a:gd name="connsiteX80" fmla="*/ 5583280 w 5741575"/>
              <a:gd name="connsiteY80" fmla="*/ 49787 h 955271"/>
              <a:gd name="connsiteX81" fmla="*/ 5613766 w 5741575"/>
              <a:gd name="connsiteY81" fmla="*/ 41855 h 955271"/>
              <a:gd name="connsiteX82" fmla="*/ 5684952 w 5741575"/>
              <a:gd name="connsiteY82" fmla="*/ 26088 h 955271"/>
              <a:gd name="connsiteX83" fmla="*/ 5741575 w 5741575"/>
              <a:gd name="connsiteY83" fmla="*/ 0 h 955271"/>
              <a:gd name="connsiteX0" fmla="*/ 5741575 w 5741575"/>
              <a:gd name="connsiteY0" fmla="*/ 0 h 955271"/>
              <a:gd name="connsiteX1" fmla="*/ 5741575 w 5741575"/>
              <a:gd name="connsiteY1" fmla="*/ 955271 h 955271"/>
              <a:gd name="connsiteX2" fmla="*/ 0 w 5741575"/>
              <a:gd name="connsiteY2" fmla="*/ 955271 h 955271"/>
              <a:gd name="connsiteX3" fmla="*/ 8558 w 5741575"/>
              <a:gd name="connsiteY3" fmla="*/ 953971 h 955271"/>
              <a:gd name="connsiteX4" fmla="*/ 16894 w 5741575"/>
              <a:gd name="connsiteY4" fmla="*/ 953847 h 955271"/>
              <a:gd name="connsiteX5" fmla="*/ 28156 w 5741575"/>
              <a:gd name="connsiteY5" fmla="*/ 951374 h 955271"/>
              <a:gd name="connsiteX6" fmla="*/ 28293 w 5741575"/>
              <a:gd name="connsiteY6" fmla="*/ 950971 h 955271"/>
              <a:gd name="connsiteX7" fmla="*/ 59229 w 5741575"/>
              <a:gd name="connsiteY7" fmla="*/ 903950 h 955271"/>
              <a:gd name="connsiteX8" fmla="*/ 148657 w 5741575"/>
              <a:gd name="connsiteY8" fmla="*/ 898134 h 955271"/>
              <a:gd name="connsiteX9" fmla="*/ 174554 w 5741575"/>
              <a:gd name="connsiteY9" fmla="*/ 886351 h 955271"/>
              <a:gd name="connsiteX10" fmla="*/ 187633 w 5741575"/>
              <a:gd name="connsiteY10" fmla="*/ 878226 h 955271"/>
              <a:gd name="connsiteX11" fmla="*/ 187961 w 5741575"/>
              <a:gd name="connsiteY11" fmla="*/ 876538 h 955271"/>
              <a:gd name="connsiteX12" fmla="*/ 240501 w 5741575"/>
              <a:gd name="connsiteY12" fmla="*/ 873150 h 955271"/>
              <a:gd name="connsiteX13" fmla="*/ 246345 w 5741575"/>
              <a:gd name="connsiteY13" fmla="*/ 869942 h 955271"/>
              <a:gd name="connsiteX14" fmla="*/ 306299 w 5741575"/>
              <a:gd name="connsiteY14" fmla="*/ 873609 h 955271"/>
              <a:gd name="connsiteX15" fmla="*/ 331571 w 5741575"/>
              <a:gd name="connsiteY15" fmla="*/ 869866 h 955271"/>
              <a:gd name="connsiteX16" fmla="*/ 384157 w 5741575"/>
              <a:gd name="connsiteY16" fmla="*/ 867971 h 955271"/>
              <a:gd name="connsiteX17" fmla="*/ 477637 w 5741575"/>
              <a:gd name="connsiteY17" fmla="*/ 870334 h 955271"/>
              <a:gd name="connsiteX18" fmla="*/ 570239 w 5741575"/>
              <a:gd name="connsiteY18" fmla="*/ 829596 h 955271"/>
              <a:gd name="connsiteX19" fmla="*/ 772070 w 5741575"/>
              <a:gd name="connsiteY19" fmla="*/ 820296 h 955271"/>
              <a:gd name="connsiteX20" fmla="*/ 948872 w 5741575"/>
              <a:gd name="connsiteY20" fmla="*/ 772201 h 955271"/>
              <a:gd name="connsiteX21" fmla="*/ 1127089 w 5741575"/>
              <a:gd name="connsiteY21" fmla="*/ 746926 h 955271"/>
              <a:gd name="connsiteX22" fmla="*/ 1226314 w 5741575"/>
              <a:gd name="connsiteY22" fmla="*/ 722473 h 955271"/>
              <a:gd name="connsiteX23" fmla="*/ 1278773 w 5741575"/>
              <a:gd name="connsiteY23" fmla="*/ 711503 h 955271"/>
              <a:gd name="connsiteX24" fmla="*/ 1317691 w 5741575"/>
              <a:gd name="connsiteY24" fmla="*/ 708529 h 955271"/>
              <a:gd name="connsiteX25" fmla="*/ 1360404 w 5741575"/>
              <a:gd name="connsiteY25" fmla="*/ 675922 h 955271"/>
              <a:gd name="connsiteX26" fmla="*/ 1412292 w 5741575"/>
              <a:gd name="connsiteY26" fmla="*/ 670793 h 955271"/>
              <a:gd name="connsiteX27" fmla="*/ 1494753 w 5741575"/>
              <a:gd name="connsiteY27" fmla="*/ 644686 h 955271"/>
              <a:gd name="connsiteX28" fmla="*/ 1616217 w 5741575"/>
              <a:gd name="connsiteY28" fmla="*/ 622107 h 955271"/>
              <a:gd name="connsiteX29" fmla="*/ 1710928 w 5741575"/>
              <a:gd name="connsiteY29" fmla="*/ 600666 h 955271"/>
              <a:gd name="connsiteX30" fmla="*/ 1743718 w 5741575"/>
              <a:gd name="connsiteY30" fmla="*/ 584327 h 955271"/>
              <a:gd name="connsiteX31" fmla="*/ 1873778 w 5741575"/>
              <a:gd name="connsiteY31" fmla="*/ 530130 h 955271"/>
              <a:gd name="connsiteX32" fmla="*/ 1988411 w 5741575"/>
              <a:gd name="connsiteY32" fmla="*/ 491599 h 955271"/>
              <a:gd name="connsiteX33" fmla="*/ 2085507 w 5741575"/>
              <a:gd name="connsiteY33" fmla="*/ 498527 h 955271"/>
              <a:gd name="connsiteX34" fmla="*/ 2090767 w 5741575"/>
              <a:gd name="connsiteY34" fmla="*/ 490616 h 955271"/>
              <a:gd name="connsiteX35" fmla="*/ 2151143 w 5741575"/>
              <a:gd name="connsiteY35" fmla="*/ 478332 h 955271"/>
              <a:gd name="connsiteX36" fmla="*/ 2378710 w 5741575"/>
              <a:gd name="connsiteY36" fmla="*/ 477570 h 955271"/>
              <a:gd name="connsiteX37" fmla="*/ 2496256 w 5741575"/>
              <a:gd name="connsiteY37" fmla="*/ 452396 h 955271"/>
              <a:gd name="connsiteX38" fmla="*/ 2535387 w 5741575"/>
              <a:gd name="connsiteY38" fmla="*/ 436645 h 955271"/>
              <a:gd name="connsiteX39" fmla="*/ 2601109 w 5741575"/>
              <a:gd name="connsiteY39" fmla="*/ 410678 h 955271"/>
              <a:gd name="connsiteX40" fmla="*/ 2643855 w 5741575"/>
              <a:gd name="connsiteY40" fmla="*/ 374482 h 955271"/>
              <a:gd name="connsiteX41" fmla="*/ 2657726 w 5741575"/>
              <a:gd name="connsiteY41" fmla="*/ 365841 h 955271"/>
              <a:gd name="connsiteX42" fmla="*/ 2687125 w 5741575"/>
              <a:gd name="connsiteY42" fmla="*/ 366820 h 955271"/>
              <a:gd name="connsiteX43" fmla="*/ 2697479 w 5741575"/>
              <a:gd name="connsiteY43" fmla="*/ 361430 h 955271"/>
              <a:gd name="connsiteX44" fmla="*/ 2701547 w 5741575"/>
              <a:gd name="connsiteY44" fmla="*/ 361545 h 955271"/>
              <a:gd name="connsiteX45" fmla="*/ 2711054 w 5741575"/>
              <a:gd name="connsiteY45" fmla="*/ 360597 h 955271"/>
              <a:gd name="connsiteX46" fmla="*/ 2777227 w 5741575"/>
              <a:gd name="connsiteY46" fmla="*/ 368972 h 955271"/>
              <a:gd name="connsiteX47" fmla="*/ 2779510 w 5741575"/>
              <a:gd name="connsiteY47" fmla="*/ 361652 h 955271"/>
              <a:gd name="connsiteX48" fmla="*/ 2885545 w 5741575"/>
              <a:gd name="connsiteY48" fmla="*/ 372818 h 955271"/>
              <a:gd name="connsiteX49" fmla="*/ 3009558 w 5741575"/>
              <a:gd name="connsiteY49" fmla="*/ 370573 h 955271"/>
              <a:gd name="connsiteX50" fmla="*/ 3095010 w 5741575"/>
              <a:gd name="connsiteY50" fmla="*/ 332454 h 955271"/>
              <a:gd name="connsiteX51" fmla="*/ 3103742 w 5741575"/>
              <a:gd name="connsiteY51" fmla="*/ 337974 h 955271"/>
              <a:gd name="connsiteX52" fmla="*/ 3165093 w 5741575"/>
              <a:gd name="connsiteY52" fmla="*/ 329459 h 955271"/>
              <a:gd name="connsiteX53" fmla="*/ 3373785 w 5741575"/>
              <a:gd name="connsiteY53" fmla="*/ 255680 h 955271"/>
              <a:gd name="connsiteX54" fmla="*/ 3493851 w 5741575"/>
              <a:gd name="connsiteY54" fmla="*/ 240255 h 955271"/>
              <a:gd name="connsiteX55" fmla="*/ 3537470 w 5741575"/>
              <a:gd name="connsiteY55" fmla="*/ 241867 h 955271"/>
              <a:gd name="connsiteX56" fmla="*/ 3610489 w 5741575"/>
              <a:gd name="connsiteY56" fmla="*/ 244128 h 955271"/>
              <a:gd name="connsiteX57" fmla="*/ 3667539 w 5741575"/>
              <a:gd name="connsiteY57" fmla="*/ 263271 h 955271"/>
              <a:gd name="connsiteX58" fmla="*/ 3727614 w 5741575"/>
              <a:gd name="connsiteY58" fmla="*/ 258245 h 955271"/>
              <a:gd name="connsiteX59" fmla="*/ 3738369 w 5741575"/>
              <a:gd name="connsiteY59" fmla="*/ 234506 h 955271"/>
              <a:gd name="connsiteX60" fmla="*/ 3803670 w 5741575"/>
              <a:gd name="connsiteY60" fmla="*/ 236457 h 955271"/>
              <a:gd name="connsiteX61" fmla="*/ 3903080 w 5741575"/>
              <a:gd name="connsiteY61" fmla="*/ 241890 h 955271"/>
              <a:gd name="connsiteX62" fmla="*/ 4114838 w 5741575"/>
              <a:gd name="connsiteY62" fmla="*/ 238165 h 955271"/>
              <a:gd name="connsiteX63" fmla="*/ 4271023 w 5741575"/>
              <a:gd name="connsiteY63" fmla="*/ 241959 h 955271"/>
              <a:gd name="connsiteX64" fmla="*/ 4367397 w 5741575"/>
              <a:gd name="connsiteY64" fmla="*/ 271442 h 955271"/>
              <a:gd name="connsiteX65" fmla="*/ 4495366 w 5741575"/>
              <a:gd name="connsiteY65" fmla="*/ 271618 h 955271"/>
              <a:gd name="connsiteX66" fmla="*/ 4517347 w 5741575"/>
              <a:gd name="connsiteY66" fmla="*/ 275639 h 955271"/>
              <a:gd name="connsiteX67" fmla="*/ 4546116 w 5741575"/>
              <a:gd name="connsiteY67" fmla="*/ 268568 h 955271"/>
              <a:gd name="connsiteX68" fmla="*/ 4661259 w 5741575"/>
              <a:gd name="connsiteY68" fmla="*/ 238966 h 955271"/>
              <a:gd name="connsiteX69" fmla="*/ 4750403 w 5741575"/>
              <a:gd name="connsiteY69" fmla="*/ 204364 h 955271"/>
              <a:gd name="connsiteX70" fmla="*/ 4867614 w 5741575"/>
              <a:gd name="connsiteY70" fmla="*/ 208668 h 955271"/>
              <a:gd name="connsiteX71" fmla="*/ 4937036 w 5741575"/>
              <a:gd name="connsiteY71" fmla="*/ 195446 h 955271"/>
              <a:gd name="connsiteX72" fmla="*/ 5047626 w 5741575"/>
              <a:gd name="connsiteY72" fmla="*/ 149604 h 955271"/>
              <a:gd name="connsiteX73" fmla="*/ 5200247 w 5741575"/>
              <a:gd name="connsiteY73" fmla="*/ 142695 h 955271"/>
              <a:gd name="connsiteX74" fmla="*/ 5235691 w 5741575"/>
              <a:gd name="connsiteY74" fmla="*/ 173330 h 955271"/>
              <a:gd name="connsiteX75" fmla="*/ 5280133 w 5741575"/>
              <a:gd name="connsiteY75" fmla="*/ 189342 h 955271"/>
              <a:gd name="connsiteX76" fmla="*/ 5291963 w 5741575"/>
              <a:gd name="connsiteY76" fmla="*/ 139446 h 955271"/>
              <a:gd name="connsiteX77" fmla="*/ 5418472 w 5741575"/>
              <a:gd name="connsiteY77" fmla="*/ 89163 h 955271"/>
              <a:gd name="connsiteX78" fmla="*/ 5482354 w 5741575"/>
              <a:gd name="connsiteY78" fmla="*/ 69470 h 955271"/>
              <a:gd name="connsiteX79" fmla="*/ 5583280 w 5741575"/>
              <a:gd name="connsiteY79" fmla="*/ 49787 h 955271"/>
              <a:gd name="connsiteX80" fmla="*/ 5613766 w 5741575"/>
              <a:gd name="connsiteY80" fmla="*/ 41855 h 955271"/>
              <a:gd name="connsiteX81" fmla="*/ 5684952 w 5741575"/>
              <a:gd name="connsiteY81" fmla="*/ 26088 h 955271"/>
              <a:gd name="connsiteX82" fmla="*/ 5741575 w 5741575"/>
              <a:gd name="connsiteY82" fmla="*/ 0 h 955271"/>
              <a:gd name="connsiteX0" fmla="*/ 5741575 w 5741575"/>
              <a:gd name="connsiteY0" fmla="*/ 0 h 955271"/>
              <a:gd name="connsiteX1" fmla="*/ 5741575 w 5741575"/>
              <a:gd name="connsiteY1" fmla="*/ 955271 h 955271"/>
              <a:gd name="connsiteX2" fmla="*/ 0 w 5741575"/>
              <a:gd name="connsiteY2" fmla="*/ 955271 h 955271"/>
              <a:gd name="connsiteX3" fmla="*/ 8558 w 5741575"/>
              <a:gd name="connsiteY3" fmla="*/ 953971 h 955271"/>
              <a:gd name="connsiteX4" fmla="*/ 16894 w 5741575"/>
              <a:gd name="connsiteY4" fmla="*/ 953847 h 955271"/>
              <a:gd name="connsiteX5" fmla="*/ 28156 w 5741575"/>
              <a:gd name="connsiteY5" fmla="*/ 951374 h 955271"/>
              <a:gd name="connsiteX6" fmla="*/ 28293 w 5741575"/>
              <a:gd name="connsiteY6" fmla="*/ 950971 h 955271"/>
              <a:gd name="connsiteX7" fmla="*/ 59229 w 5741575"/>
              <a:gd name="connsiteY7" fmla="*/ 903950 h 955271"/>
              <a:gd name="connsiteX8" fmla="*/ 148657 w 5741575"/>
              <a:gd name="connsiteY8" fmla="*/ 898134 h 955271"/>
              <a:gd name="connsiteX9" fmla="*/ 174554 w 5741575"/>
              <a:gd name="connsiteY9" fmla="*/ 886351 h 955271"/>
              <a:gd name="connsiteX10" fmla="*/ 187633 w 5741575"/>
              <a:gd name="connsiteY10" fmla="*/ 878226 h 955271"/>
              <a:gd name="connsiteX11" fmla="*/ 187961 w 5741575"/>
              <a:gd name="connsiteY11" fmla="*/ 876538 h 955271"/>
              <a:gd name="connsiteX12" fmla="*/ 240501 w 5741575"/>
              <a:gd name="connsiteY12" fmla="*/ 873150 h 955271"/>
              <a:gd name="connsiteX13" fmla="*/ 246345 w 5741575"/>
              <a:gd name="connsiteY13" fmla="*/ 869942 h 955271"/>
              <a:gd name="connsiteX14" fmla="*/ 306299 w 5741575"/>
              <a:gd name="connsiteY14" fmla="*/ 873609 h 955271"/>
              <a:gd name="connsiteX15" fmla="*/ 331571 w 5741575"/>
              <a:gd name="connsiteY15" fmla="*/ 869866 h 955271"/>
              <a:gd name="connsiteX16" fmla="*/ 384157 w 5741575"/>
              <a:gd name="connsiteY16" fmla="*/ 867971 h 955271"/>
              <a:gd name="connsiteX17" fmla="*/ 477637 w 5741575"/>
              <a:gd name="connsiteY17" fmla="*/ 870334 h 955271"/>
              <a:gd name="connsiteX18" fmla="*/ 570239 w 5741575"/>
              <a:gd name="connsiteY18" fmla="*/ 829596 h 955271"/>
              <a:gd name="connsiteX19" fmla="*/ 772070 w 5741575"/>
              <a:gd name="connsiteY19" fmla="*/ 820296 h 955271"/>
              <a:gd name="connsiteX20" fmla="*/ 948872 w 5741575"/>
              <a:gd name="connsiteY20" fmla="*/ 772201 h 955271"/>
              <a:gd name="connsiteX21" fmla="*/ 1127089 w 5741575"/>
              <a:gd name="connsiteY21" fmla="*/ 746926 h 955271"/>
              <a:gd name="connsiteX22" fmla="*/ 1226314 w 5741575"/>
              <a:gd name="connsiteY22" fmla="*/ 722473 h 955271"/>
              <a:gd name="connsiteX23" fmla="*/ 1278773 w 5741575"/>
              <a:gd name="connsiteY23" fmla="*/ 711503 h 955271"/>
              <a:gd name="connsiteX24" fmla="*/ 1317691 w 5741575"/>
              <a:gd name="connsiteY24" fmla="*/ 708529 h 955271"/>
              <a:gd name="connsiteX25" fmla="*/ 1360404 w 5741575"/>
              <a:gd name="connsiteY25" fmla="*/ 675922 h 955271"/>
              <a:gd name="connsiteX26" fmla="*/ 1412292 w 5741575"/>
              <a:gd name="connsiteY26" fmla="*/ 670793 h 955271"/>
              <a:gd name="connsiteX27" fmla="*/ 1494753 w 5741575"/>
              <a:gd name="connsiteY27" fmla="*/ 644686 h 955271"/>
              <a:gd name="connsiteX28" fmla="*/ 1616217 w 5741575"/>
              <a:gd name="connsiteY28" fmla="*/ 622107 h 955271"/>
              <a:gd name="connsiteX29" fmla="*/ 1710928 w 5741575"/>
              <a:gd name="connsiteY29" fmla="*/ 600666 h 955271"/>
              <a:gd name="connsiteX30" fmla="*/ 1743718 w 5741575"/>
              <a:gd name="connsiteY30" fmla="*/ 584327 h 955271"/>
              <a:gd name="connsiteX31" fmla="*/ 1873778 w 5741575"/>
              <a:gd name="connsiteY31" fmla="*/ 530130 h 955271"/>
              <a:gd name="connsiteX32" fmla="*/ 1988411 w 5741575"/>
              <a:gd name="connsiteY32" fmla="*/ 491599 h 955271"/>
              <a:gd name="connsiteX33" fmla="*/ 2085507 w 5741575"/>
              <a:gd name="connsiteY33" fmla="*/ 498527 h 955271"/>
              <a:gd name="connsiteX34" fmla="*/ 2090767 w 5741575"/>
              <a:gd name="connsiteY34" fmla="*/ 490616 h 955271"/>
              <a:gd name="connsiteX35" fmla="*/ 2151143 w 5741575"/>
              <a:gd name="connsiteY35" fmla="*/ 478332 h 955271"/>
              <a:gd name="connsiteX36" fmla="*/ 2378710 w 5741575"/>
              <a:gd name="connsiteY36" fmla="*/ 477570 h 955271"/>
              <a:gd name="connsiteX37" fmla="*/ 2496256 w 5741575"/>
              <a:gd name="connsiteY37" fmla="*/ 452396 h 955271"/>
              <a:gd name="connsiteX38" fmla="*/ 2535387 w 5741575"/>
              <a:gd name="connsiteY38" fmla="*/ 436645 h 955271"/>
              <a:gd name="connsiteX39" fmla="*/ 2601109 w 5741575"/>
              <a:gd name="connsiteY39" fmla="*/ 410678 h 955271"/>
              <a:gd name="connsiteX40" fmla="*/ 2643855 w 5741575"/>
              <a:gd name="connsiteY40" fmla="*/ 374482 h 955271"/>
              <a:gd name="connsiteX41" fmla="*/ 2657726 w 5741575"/>
              <a:gd name="connsiteY41" fmla="*/ 365841 h 955271"/>
              <a:gd name="connsiteX42" fmla="*/ 2687125 w 5741575"/>
              <a:gd name="connsiteY42" fmla="*/ 366820 h 955271"/>
              <a:gd name="connsiteX43" fmla="*/ 2697479 w 5741575"/>
              <a:gd name="connsiteY43" fmla="*/ 361430 h 955271"/>
              <a:gd name="connsiteX44" fmla="*/ 2701547 w 5741575"/>
              <a:gd name="connsiteY44" fmla="*/ 361545 h 955271"/>
              <a:gd name="connsiteX45" fmla="*/ 2711054 w 5741575"/>
              <a:gd name="connsiteY45" fmla="*/ 360597 h 955271"/>
              <a:gd name="connsiteX46" fmla="*/ 2777227 w 5741575"/>
              <a:gd name="connsiteY46" fmla="*/ 368972 h 955271"/>
              <a:gd name="connsiteX47" fmla="*/ 2824768 w 5741575"/>
              <a:gd name="connsiteY47" fmla="*/ 361652 h 955271"/>
              <a:gd name="connsiteX48" fmla="*/ 2885545 w 5741575"/>
              <a:gd name="connsiteY48" fmla="*/ 372818 h 955271"/>
              <a:gd name="connsiteX49" fmla="*/ 3009558 w 5741575"/>
              <a:gd name="connsiteY49" fmla="*/ 370573 h 955271"/>
              <a:gd name="connsiteX50" fmla="*/ 3095010 w 5741575"/>
              <a:gd name="connsiteY50" fmla="*/ 332454 h 955271"/>
              <a:gd name="connsiteX51" fmla="*/ 3103742 w 5741575"/>
              <a:gd name="connsiteY51" fmla="*/ 337974 h 955271"/>
              <a:gd name="connsiteX52" fmla="*/ 3165093 w 5741575"/>
              <a:gd name="connsiteY52" fmla="*/ 329459 h 955271"/>
              <a:gd name="connsiteX53" fmla="*/ 3373785 w 5741575"/>
              <a:gd name="connsiteY53" fmla="*/ 255680 h 955271"/>
              <a:gd name="connsiteX54" fmla="*/ 3493851 w 5741575"/>
              <a:gd name="connsiteY54" fmla="*/ 240255 h 955271"/>
              <a:gd name="connsiteX55" fmla="*/ 3537470 w 5741575"/>
              <a:gd name="connsiteY55" fmla="*/ 241867 h 955271"/>
              <a:gd name="connsiteX56" fmla="*/ 3610489 w 5741575"/>
              <a:gd name="connsiteY56" fmla="*/ 244128 h 955271"/>
              <a:gd name="connsiteX57" fmla="*/ 3667539 w 5741575"/>
              <a:gd name="connsiteY57" fmla="*/ 263271 h 955271"/>
              <a:gd name="connsiteX58" fmla="*/ 3727614 w 5741575"/>
              <a:gd name="connsiteY58" fmla="*/ 258245 h 955271"/>
              <a:gd name="connsiteX59" fmla="*/ 3738369 w 5741575"/>
              <a:gd name="connsiteY59" fmla="*/ 234506 h 955271"/>
              <a:gd name="connsiteX60" fmla="*/ 3803670 w 5741575"/>
              <a:gd name="connsiteY60" fmla="*/ 236457 h 955271"/>
              <a:gd name="connsiteX61" fmla="*/ 3903080 w 5741575"/>
              <a:gd name="connsiteY61" fmla="*/ 241890 h 955271"/>
              <a:gd name="connsiteX62" fmla="*/ 4114838 w 5741575"/>
              <a:gd name="connsiteY62" fmla="*/ 238165 h 955271"/>
              <a:gd name="connsiteX63" fmla="*/ 4271023 w 5741575"/>
              <a:gd name="connsiteY63" fmla="*/ 241959 h 955271"/>
              <a:gd name="connsiteX64" fmla="*/ 4367397 w 5741575"/>
              <a:gd name="connsiteY64" fmla="*/ 271442 h 955271"/>
              <a:gd name="connsiteX65" fmla="*/ 4495366 w 5741575"/>
              <a:gd name="connsiteY65" fmla="*/ 271618 h 955271"/>
              <a:gd name="connsiteX66" fmla="*/ 4517347 w 5741575"/>
              <a:gd name="connsiteY66" fmla="*/ 275639 h 955271"/>
              <a:gd name="connsiteX67" fmla="*/ 4546116 w 5741575"/>
              <a:gd name="connsiteY67" fmla="*/ 268568 h 955271"/>
              <a:gd name="connsiteX68" fmla="*/ 4661259 w 5741575"/>
              <a:gd name="connsiteY68" fmla="*/ 238966 h 955271"/>
              <a:gd name="connsiteX69" fmla="*/ 4750403 w 5741575"/>
              <a:gd name="connsiteY69" fmla="*/ 204364 h 955271"/>
              <a:gd name="connsiteX70" fmla="*/ 4867614 w 5741575"/>
              <a:gd name="connsiteY70" fmla="*/ 208668 h 955271"/>
              <a:gd name="connsiteX71" fmla="*/ 4937036 w 5741575"/>
              <a:gd name="connsiteY71" fmla="*/ 195446 h 955271"/>
              <a:gd name="connsiteX72" fmla="*/ 5047626 w 5741575"/>
              <a:gd name="connsiteY72" fmla="*/ 149604 h 955271"/>
              <a:gd name="connsiteX73" fmla="*/ 5200247 w 5741575"/>
              <a:gd name="connsiteY73" fmla="*/ 142695 h 955271"/>
              <a:gd name="connsiteX74" fmla="*/ 5235691 w 5741575"/>
              <a:gd name="connsiteY74" fmla="*/ 173330 h 955271"/>
              <a:gd name="connsiteX75" fmla="*/ 5280133 w 5741575"/>
              <a:gd name="connsiteY75" fmla="*/ 189342 h 955271"/>
              <a:gd name="connsiteX76" fmla="*/ 5291963 w 5741575"/>
              <a:gd name="connsiteY76" fmla="*/ 139446 h 955271"/>
              <a:gd name="connsiteX77" fmla="*/ 5418472 w 5741575"/>
              <a:gd name="connsiteY77" fmla="*/ 89163 h 955271"/>
              <a:gd name="connsiteX78" fmla="*/ 5482354 w 5741575"/>
              <a:gd name="connsiteY78" fmla="*/ 69470 h 955271"/>
              <a:gd name="connsiteX79" fmla="*/ 5583280 w 5741575"/>
              <a:gd name="connsiteY79" fmla="*/ 49787 h 955271"/>
              <a:gd name="connsiteX80" fmla="*/ 5613766 w 5741575"/>
              <a:gd name="connsiteY80" fmla="*/ 41855 h 955271"/>
              <a:gd name="connsiteX81" fmla="*/ 5684952 w 5741575"/>
              <a:gd name="connsiteY81" fmla="*/ 26088 h 955271"/>
              <a:gd name="connsiteX82" fmla="*/ 5741575 w 5741575"/>
              <a:gd name="connsiteY82" fmla="*/ 0 h 955271"/>
              <a:gd name="connsiteX0" fmla="*/ 5741575 w 5741575"/>
              <a:gd name="connsiteY0" fmla="*/ 0 h 955271"/>
              <a:gd name="connsiteX1" fmla="*/ 5741575 w 5741575"/>
              <a:gd name="connsiteY1" fmla="*/ 955271 h 955271"/>
              <a:gd name="connsiteX2" fmla="*/ 0 w 5741575"/>
              <a:gd name="connsiteY2" fmla="*/ 955271 h 955271"/>
              <a:gd name="connsiteX3" fmla="*/ 8558 w 5741575"/>
              <a:gd name="connsiteY3" fmla="*/ 953971 h 955271"/>
              <a:gd name="connsiteX4" fmla="*/ 16894 w 5741575"/>
              <a:gd name="connsiteY4" fmla="*/ 953847 h 955271"/>
              <a:gd name="connsiteX5" fmla="*/ 28156 w 5741575"/>
              <a:gd name="connsiteY5" fmla="*/ 951374 h 955271"/>
              <a:gd name="connsiteX6" fmla="*/ 28293 w 5741575"/>
              <a:gd name="connsiteY6" fmla="*/ 950971 h 955271"/>
              <a:gd name="connsiteX7" fmla="*/ 59229 w 5741575"/>
              <a:gd name="connsiteY7" fmla="*/ 903950 h 955271"/>
              <a:gd name="connsiteX8" fmla="*/ 148657 w 5741575"/>
              <a:gd name="connsiteY8" fmla="*/ 898134 h 955271"/>
              <a:gd name="connsiteX9" fmla="*/ 174554 w 5741575"/>
              <a:gd name="connsiteY9" fmla="*/ 886351 h 955271"/>
              <a:gd name="connsiteX10" fmla="*/ 187633 w 5741575"/>
              <a:gd name="connsiteY10" fmla="*/ 878226 h 955271"/>
              <a:gd name="connsiteX11" fmla="*/ 187961 w 5741575"/>
              <a:gd name="connsiteY11" fmla="*/ 876538 h 955271"/>
              <a:gd name="connsiteX12" fmla="*/ 240501 w 5741575"/>
              <a:gd name="connsiteY12" fmla="*/ 873150 h 955271"/>
              <a:gd name="connsiteX13" fmla="*/ 246345 w 5741575"/>
              <a:gd name="connsiteY13" fmla="*/ 869942 h 955271"/>
              <a:gd name="connsiteX14" fmla="*/ 306299 w 5741575"/>
              <a:gd name="connsiteY14" fmla="*/ 873609 h 955271"/>
              <a:gd name="connsiteX15" fmla="*/ 331571 w 5741575"/>
              <a:gd name="connsiteY15" fmla="*/ 869866 h 955271"/>
              <a:gd name="connsiteX16" fmla="*/ 384157 w 5741575"/>
              <a:gd name="connsiteY16" fmla="*/ 867971 h 955271"/>
              <a:gd name="connsiteX17" fmla="*/ 477637 w 5741575"/>
              <a:gd name="connsiteY17" fmla="*/ 870334 h 955271"/>
              <a:gd name="connsiteX18" fmla="*/ 570239 w 5741575"/>
              <a:gd name="connsiteY18" fmla="*/ 829596 h 955271"/>
              <a:gd name="connsiteX19" fmla="*/ 772070 w 5741575"/>
              <a:gd name="connsiteY19" fmla="*/ 820296 h 955271"/>
              <a:gd name="connsiteX20" fmla="*/ 948872 w 5741575"/>
              <a:gd name="connsiteY20" fmla="*/ 772201 h 955271"/>
              <a:gd name="connsiteX21" fmla="*/ 1127089 w 5741575"/>
              <a:gd name="connsiteY21" fmla="*/ 746926 h 955271"/>
              <a:gd name="connsiteX22" fmla="*/ 1226314 w 5741575"/>
              <a:gd name="connsiteY22" fmla="*/ 722473 h 955271"/>
              <a:gd name="connsiteX23" fmla="*/ 1278773 w 5741575"/>
              <a:gd name="connsiteY23" fmla="*/ 711503 h 955271"/>
              <a:gd name="connsiteX24" fmla="*/ 1317691 w 5741575"/>
              <a:gd name="connsiteY24" fmla="*/ 708529 h 955271"/>
              <a:gd name="connsiteX25" fmla="*/ 1360404 w 5741575"/>
              <a:gd name="connsiteY25" fmla="*/ 675922 h 955271"/>
              <a:gd name="connsiteX26" fmla="*/ 1412292 w 5741575"/>
              <a:gd name="connsiteY26" fmla="*/ 670793 h 955271"/>
              <a:gd name="connsiteX27" fmla="*/ 1494753 w 5741575"/>
              <a:gd name="connsiteY27" fmla="*/ 644686 h 955271"/>
              <a:gd name="connsiteX28" fmla="*/ 1616217 w 5741575"/>
              <a:gd name="connsiteY28" fmla="*/ 622107 h 955271"/>
              <a:gd name="connsiteX29" fmla="*/ 1710928 w 5741575"/>
              <a:gd name="connsiteY29" fmla="*/ 600666 h 955271"/>
              <a:gd name="connsiteX30" fmla="*/ 1743718 w 5741575"/>
              <a:gd name="connsiteY30" fmla="*/ 584327 h 955271"/>
              <a:gd name="connsiteX31" fmla="*/ 1873778 w 5741575"/>
              <a:gd name="connsiteY31" fmla="*/ 530130 h 955271"/>
              <a:gd name="connsiteX32" fmla="*/ 1988411 w 5741575"/>
              <a:gd name="connsiteY32" fmla="*/ 491599 h 955271"/>
              <a:gd name="connsiteX33" fmla="*/ 2085507 w 5741575"/>
              <a:gd name="connsiteY33" fmla="*/ 498527 h 955271"/>
              <a:gd name="connsiteX34" fmla="*/ 2090767 w 5741575"/>
              <a:gd name="connsiteY34" fmla="*/ 490616 h 955271"/>
              <a:gd name="connsiteX35" fmla="*/ 2151143 w 5741575"/>
              <a:gd name="connsiteY35" fmla="*/ 478332 h 955271"/>
              <a:gd name="connsiteX36" fmla="*/ 2378710 w 5741575"/>
              <a:gd name="connsiteY36" fmla="*/ 477570 h 955271"/>
              <a:gd name="connsiteX37" fmla="*/ 2496256 w 5741575"/>
              <a:gd name="connsiteY37" fmla="*/ 452396 h 955271"/>
              <a:gd name="connsiteX38" fmla="*/ 2535387 w 5741575"/>
              <a:gd name="connsiteY38" fmla="*/ 436645 h 955271"/>
              <a:gd name="connsiteX39" fmla="*/ 2601109 w 5741575"/>
              <a:gd name="connsiteY39" fmla="*/ 410678 h 955271"/>
              <a:gd name="connsiteX40" fmla="*/ 2643855 w 5741575"/>
              <a:gd name="connsiteY40" fmla="*/ 374482 h 955271"/>
              <a:gd name="connsiteX41" fmla="*/ 2657726 w 5741575"/>
              <a:gd name="connsiteY41" fmla="*/ 365841 h 955271"/>
              <a:gd name="connsiteX42" fmla="*/ 2687125 w 5741575"/>
              <a:gd name="connsiteY42" fmla="*/ 366820 h 955271"/>
              <a:gd name="connsiteX43" fmla="*/ 2697479 w 5741575"/>
              <a:gd name="connsiteY43" fmla="*/ 361430 h 955271"/>
              <a:gd name="connsiteX44" fmla="*/ 2701547 w 5741575"/>
              <a:gd name="connsiteY44" fmla="*/ 361545 h 955271"/>
              <a:gd name="connsiteX45" fmla="*/ 2777227 w 5741575"/>
              <a:gd name="connsiteY45" fmla="*/ 368972 h 955271"/>
              <a:gd name="connsiteX46" fmla="*/ 2824768 w 5741575"/>
              <a:gd name="connsiteY46" fmla="*/ 361652 h 955271"/>
              <a:gd name="connsiteX47" fmla="*/ 2885545 w 5741575"/>
              <a:gd name="connsiteY47" fmla="*/ 372818 h 955271"/>
              <a:gd name="connsiteX48" fmla="*/ 3009558 w 5741575"/>
              <a:gd name="connsiteY48" fmla="*/ 370573 h 955271"/>
              <a:gd name="connsiteX49" fmla="*/ 3095010 w 5741575"/>
              <a:gd name="connsiteY49" fmla="*/ 332454 h 955271"/>
              <a:gd name="connsiteX50" fmla="*/ 3103742 w 5741575"/>
              <a:gd name="connsiteY50" fmla="*/ 337974 h 955271"/>
              <a:gd name="connsiteX51" fmla="*/ 3165093 w 5741575"/>
              <a:gd name="connsiteY51" fmla="*/ 329459 h 955271"/>
              <a:gd name="connsiteX52" fmla="*/ 3373785 w 5741575"/>
              <a:gd name="connsiteY52" fmla="*/ 255680 h 955271"/>
              <a:gd name="connsiteX53" fmla="*/ 3493851 w 5741575"/>
              <a:gd name="connsiteY53" fmla="*/ 240255 h 955271"/>
              <a:gd name="connsiteX54" fmla="*/ 3537470 w 5741575"/>
              <a:gd name="connsiteY54" fmla="*/ 241867 h 955271"/>
              <a:gd name="connsiteX55" fmla="*/ 3610489 w 5741575"/>
              <a:gd name="connsiteY55" fmla="*/ 244128 h 955271"/>
              <a:gd name="connsiteX56" fmla="*/ 3667539 w 5741575"/>
              <a:gd name="connsiteY56" fmla="*/ 263271 h 955271"/>
              <a:gd name="connsiteX57" fmla="*/ 3727614 w 5741575"/>
              <a:gd name="connsiteY57" fmla="*/ 258245 h 955271"/>
              <a:gd name="connsiteX58" fmla="*/ 3738369 w 5741575"/>
              <a:gd name="connsiteY58" fmla="*/ 234506 h 955271"/>
              <a:gd name="connsiteX59" fmla="*/ 3803670 w 5741575"/>
              <a:gd name="connsiteY59" fmla="*/ 236457 h 955271"/>
              <a:gd name="connsiteX60" fmla="*/ 3903080 w 5741575"/>
              <a:gd name="connsiteY60" fmla="*/ 241890 h 955271"/>
              <a:gd name="connsiteX61" fmla="*/ 4114838 w 5741575"/>
              <a:gd name="connsiteY61" fmla="*/ 238165 h 955271"/>
              <a:gd name="connsiteX62" fmla="*/ 4271023 w 5741575"/>
              <a:gd name="connsiteY62" fmla="*/ 241959 h 955271"/>
              <a:gd name="connsiteX63" fmla="*/ 4367397 w 5741575"/>
              <a:gd name="connsiteY63" fmla="*/ 271442 h 955271"/>
              <a:gd name="connsiteX64" fmla="*/ 4495366 w 5741575"/>
              <a:gd name="connsiteY64" fmla="*/ 271618 h 955271"/>
              <a:gd name="connsiteX65" fmla="*/ 4517347 w 5741575"/>
              <a:gd name="connsiteY65" fmla="*/ 275639 h 955271"/>
              <a:gd name="connsiteX66" fmla="*/ 4546116 w 5741575"/>
              <a:gd name="connsiteY66" fmla="*/ 268568 h 955271"/>
              <a:gd name="connsiteX67" fmla="*/ 4661259 w 5741575"/>
              <a:gd name="connsiteY67" fmla="*/ 238966 h 955271"/>
              <a:gd name="connsiteX68" fmla="*/ 4750403 w 5741575"/>
              <a:gd name="connsiteY68" fmla="*/ 204364 h 955271"/>
              <a:gd name="connsiteX69" fmla="*/ 4867614 w 5741575"/>
              <a:gd name="connsiteY69" fmla="*/ 208668 h 955271"/>
              <a:gd name="connsiteX70" fmla="*/ 4937036 w 5741575"/>
              <a:gd name="connsiteY70" fmla="*/ 195446 h 955271"/>
              <a:gd name="connsiteX71" fmla="*/ 5047626 w 5741575"/>
              <a:gd name="connsiteY71" fmla="*/ 149604 h 955271"/>
              <a:gd name="connsiteX72" fmla="*/ 5200247 w 5741575"/>
              <a:gd name="connsiteY72" fmla="*/ 142695 h 955271"/>
              <a:gd name="connsiteX73" fmla="*/ 5235691 w 5741575"/>
              <a:gd name="connsiteY73" fmla="*/ 173330 h 955271"/>
              <a:gd name="connsiteX74" fmla="*/ 5280133 w 5741575"/>
              <a:gd name="connsiteY74" fmla="*/ 189342 h 955271"/>
              <a:gd name="connsiteX75" fmla="*/ 5291963 w 5741575"/>
              <a:gd name="connsiteY75" fmla="*/ 139446 h 955271"/>
              <a:gd name="connsiteX76" fmla="*/ 5418472 w 5741575"/>
              <a:gd name="connsiteY76" fmla="*/ 89163 h 955271"/>
              <a:gd name="connsiteX77" fmla="*/ 5482354 w 5741575"/>
              <a:gd name="connsiteY77" fmla="*/ 69470 h 955271"/>
              <a:gd name="connsiteX78" fmla="*/ 5583280 w 5741575"/>
              <a:gd name="connsiteY78" fmla="*/ 49787 h 955271"/>
              <a:gd name="connsiteX79" fmla="*/ 5613766 w 5741575"/>
              <a:gd name="connsiteY79" fmla="*/ 41855 h 955271"/>
              <a:gd name="connsiteX80" fmla="*/ 5684952 w 5741575"/>
              <a:gd name="connsiteY80" fmla="*/ 26088 h 955271"/>
              <a:gd name="connsiteX81" fmla="*/ 5741575 w 5741575"/>
              <a:gd name="connsiteY81" fmla="*/ 0 h 955271"/>
              <a:gd name="connsiteX0" fmla="*/ 5741575 w 5741575"/>
              <a:gd name="connsiteY0" fmla="*/ 0 h 955271"/>
              <a:gd name="connsiteX1" fmla="*/ 5741575 w 5741575"/>
              <a:gd name="connsiteY1" fmla="*/ 955271 h 955271"/>
              <a:gd name="connsiteX2" fmla="*/ 0 w 5741575"/>
              <a:gd name="connsiteY2" fmla="*/ 955271 h 955271"/>
              <a:gd name="connsiteX3" fmla="*/ 8558 w 5741575"/>
              <a:gd name="connsiteY3" fmla="*/ 953971 h 955271"/>
              <a:gd name="connsiteX4" fmla="*/ 16894 w 5741575"/>
              <a:gd name="connsiteY4" fmla="*/ 953847 h 955271"/>
              <a:gd name="connsiteX5" fmla="*/ 28156 w 5741575"/>
              <a:gd name="connsiteY5" fmla="*/ 951374 h 955271"/>
              <a:gd name="connsiteX6" fmla="*/ 28293 w 5741575"/>
              <a:gd name="connsiteY6" fmla="*/ 950971 h 955271"/>
              <a:gd name="connsiteX7" fmla="*/ 59229 w 5741575"/>
              <a:gd name="connsiteY7" fmla="*/ 903950 h 955271"/>
              <a:gd name="connsiteX8" fmla="*/ 148657 w 5741575"/>
              <a:gd name="connsiteY8" fmla="*/ 898134 h 955271"/>
              <a:gd name="connsiteX9" fmla="*/ 174554 w 5741575"/>
              <a:gd name="connsiteY9" fmla="*/ 886351 h 955271"/>
              <a:gd name="connsiteX10" fmla="*/ 187633 w 5741575"/>
              <a:gd name="connsiteY10" fmla="*/ 878226 h 955271"/>
              <a:gd name="connsiteX11" fmla="*/ 187961 w 5741575"/>
              <a:gd name="connsiteY11" fmla="*/ 876538 h 955271"/>
              <a:gd name="connsiteX12" fmla="*/ 240501 w 5741575"/>
              <a:gd name="connsiteY12" fmla="*/ 873150 h 955271"/>
              <a:gd name="connsiteX13" fmla="*/ 246345 w 5741575"/>
              <a:gd name="connsiteY13" fmla="*/ 869942 h 955271"/>
              <a:gd name="connsiteX14" fmla="*/ 306299 w 5741575"/>
              <a:gd name="connsiteY14" fmla="*/ 873609 h 955271"/>
              <a:gd name="connsiteX15" fmla="*/ 331571 w 5741575"/>
              <a:gd name="connsiteY15" fmla="*/ 869866 h 955271"/>
              <a:gd name="connsiteX16" fmla="*/ 384157 w 5741575"/>
              <a:gd name="connsiteY16" fmla="*/ 867971 h 955271"/>
              <a:gd name="connsiteX17" fmla="*/ 477637 w 5741575"/>
              <a:gd name="connsiteY17" fmla="*/ 870334 h 955271"/>
              <a:gd name="connsiteX18" fmla="*/ 570239 w 5741575"/>
              <a:gd name="connsiteY18" fmla="*/ 829596 h 955271"/>
              <a:gd name="connsiteX19" fmla="*/ 772070 w 5741575"/>
              <a:gd name="connsiteY19" fmla="*/ 820296 h 955271"/>
              <a:gd name="connsiteX20" fmla="*/ 948872 w 5741575"/>
              <a:gd name="connsiteY20" fmla="*/ 772201 h 955271"/>
              <a:gd name="connsiteX21" fmla="*/ 1127089 w 5741575"/>
              <a:gd name="connsiteY21" fmla="*/ 746926 h 955271"/>
              <a:gd name="connsiteX22" fmla="*/ 1226314 w 5741575"/>
              <a:gd name="connsiteY22" fmla="*/ 722473 h 955271"/>
              <a:gd name="connsiteX23" fmla="*/ 1278773 w 5741575"/>
              <a:gd name="connsiteY23" fmla="*/ 711503 h 955271"/>
              <a:gd name="connsiteX24" fmla="*/ 1317691 w 5741575"/>
              <a:gd name="connsiteY24" fmla="*/ 708529 h 955271"/>
              <a:gd name="connsiteX25" fmla="*/ 1360404 w 5741575"/>
              <a:gd name="connsiteY25" fmla="*/ 675922 h 955271"/>
              <a:gd name="connsiteX26" fmla="*/ 1412292 w 5741575"/>
              <a:gd name="connsiteY26" fmla="*/ 670793 h 955271"/>
              <a:gd name="connsiteX27" fmla="*/ 1494753 w 5741575"/>
              <a:gd name="connsiteY27" fmla="*/ 644686 h 955271"/>
              <a:gd name="connsiteX28" fmla="*/ 1616217 w 5741575"/>
              <a:gd name="connsiteY28" fmla="*/ 622107 h 955271"/>
              <a:gd name="connsiteX29" fmla="*/ 1710928 w 5741575"/>
              <a:gd name="connsiteY29" fmla="*/ 600666 h 955271"/>
              <a:gd name="connsiteX30" fmla="*/ 1743718 w 5741575"/>
              <a:gd name="connsiteY30" fmla="*/ 584327 h 955271"/>
              <a:gd name="connsiteX31" fmla="*/ 1873778 w 5741575"/>
              <a:gd name="connsiteY31" fmla="*/ 530130 h 955271"/>
              <a:gd name="connsiteX32" fmla="*/ 1988411 w 5741575"/>
              <a:gd name="connsiteY32" fmla="*/ 491599 h 955271"/>
              <a:gd name="connsiteX33" fmla="*/ 2085507 w 5741575"/>
              <a:gd name="connsiteY33" fmla="*/ 498527 h 955271"/>
              <a:gd name="connsiteX34" fmla="*/ 2090767 w 5741575"/>
              <a:gd name="connsiteY34" fmla="*/ 490616 h 955271"/>
              <a:gd name="connsiteX35" fmla="*/ 2151143 w 5741575"/>
              <a:gd name="connsiteY35" fmla="*/ 478332 h 955271"/>
              <a:gd name="connsiteX36" fmla="*/ 2378710 w 5741575"/>
              <a:gd name="connsiteY36" fmla="*/ 477570 h 955271"/>
              <a:gd name="connsiteX37" fmla="*/ 2496256 w 5741575"/>
              <a:gd name="connsiteY37" fmla="*/ 452396 h 955271"/>
              <a:gd name="connsiteX38" fmla="*/ 2535387 w 5741575"/>
              <a:gd name="connsiteY38" fmla="*/ 436645 h 955271"/>
              <a:gd name="connsiteX39" fmla="*/ 2601109 w 5741575"/>
              <a:gd name="connsiteY39" fmla="*/ 410678 h 955271"/>
              <a:gd name="connsiteX40" fmla="*/ 2643855 w 5741575"/>
              <a:gd name="connsiteY40" fmla="*/ 374482 h 955271"/>
              <a:gd name="connsiteX41" fmla="*/ 2657726 w 5741575"/>
              <a:gd name="connsiteY41" fmla="*/ 365841 h 955271"/>
              <a:gd name="connsiteX42" fmla="*/ 2687125 w 5741575"/>
              <a:gd name="connsiteY42" fmla="*/ 366820 h 955271"/>
              <a:gd name="connsiteX43" fmla="*/ 2697479 w 5741575"/>
              <a:gd name="connsiteY43" fmla="*/ 361430 h 955271"/>
              <a:gd name="connsiteX44" fmla="*/ 2731718 w 5741575"/>
              <a:gd name="connsiteY44" fmla="*/ 361545 h 955271"/>
              <a:gd name="connsiteX45" fmla="*/ 2777227 w 5741575"/>
              <a:gd name="connsiteY45" fmla="*/ 368972 h 955271"/>
              <a:gd name="connsiteX46" fmla="*/ 2824768 w 5741575"/>
              <a:gd name="connsiteY46" fmla="*/ 361652 h 955271"/>
              <a:gd name="connsiteX47" fmla="*/ 2885545 w 5741575"/>
              <a:gd name="connsiteY47" fmla="*/ 372818 h 955271"/>
              <a:gd name="connsiteX48" fmla="*/ 3009558 w 5741575"/>
              <a:gd name="connsiteY48" fmla="*/ 370573 h 955271"/>
              <a:gd name="connsiteX49" fmla="*/ 3095010 w 5741575"/>
              <a:gd name="connsiteY49" fmla="*/ 332454 h 955271"/>
              <a:gd name="connsiteX50" fmla="*/ 3103742 w 5741575"/>
              <a:gd name="connsiteY50" fmla="*/ 337974 h 955271"/>
              <a:gd name="connsiteX51" fmla="*/ 3165093 w 5741575"/>
              <a:gd name="connsiteY51" fmla="*/ 329459 h 955271"/>
              <a:gd name="connsiteX52" fmla="*/ 3373785 w 5741575"/>
              <a:gd name="connsiteY52" fmla="*/ 255680 h 955271"/>
              <a:gd name="connsiteX53" fmla="*/ 3493851 w 5741575"/>
              <a:gd name="connsiteY53" fmla="*/ 240255 h 955271"/>
              <a:gd name="connsiteX54" fmla="*/ 3537470 w 5741575"/>
              <a:gd name="connsiteY54" fmla="*/ 241867 h 955271"/>
              <a:gd name="connsiteX55" fmla="*/ 3610489 w 5741575"/>
              <a:gd name="connsiteY55" fmla="*/ 244128 h 955271"/>
              <a:gd name="connsiteX56" fmla="*/ 3667539 w 5741575"/>
              <a:gd name="connsiteY56" fmla="*/ 263271 h 955271"/>
              <a:gd name="connsiteX57" fmla="*/ 3727614 w 5741575"/>
              <a:gd name="connsiteY57" fmla="*/ 258245 h 955271"/>
              <a:gd name="connsiteX58" fmla="*/ 3738369 w 5741575"/>
              <a:gd name="connsiteY58" fmla="*/ 234506 h 955271"/>
              <a:gd name="connsiteX59" fmla="*/ 3803670 w 5741575"/>
              <a:gd name="connsiteY59" fmla="*/ 236457 h 955271"/>
              <a:gd name="connsiteX60" fmla="*/ 3903080 w 5741575"/>
              <a:gd name="connsiteY60" fmla="*/ 241890 h 955271"/>
              <a:gd name="connsiteX61" fmla="*/ 4114838 w 5741575"/>
              <a:gd name="connsiteY61" fmla="*/ 238165 h 955271"/>
              <a:gd name="connsiteX62" fmla="*/ 4271023 w 5741575"/>
              <a:gd name="connsiteY62" fmla="*/ 241959 h 955271"/>
              <a:gd name="connsiteX63" fmla="*/ 4367397 w 5741575"/>
              <a:gd name="connsiteY63" fmla="*/ 271442 h 955271"/>
              <a:gd name="connsiteX64" fmla="*/ 4495366 w 5741575"/>
              <a:gd name="connsiteY64" fmla="*/ 271618 h 955271"/>
              <a:gd name="connsiteX65" fmla="*/ 4517347 w 5741575"/>
              <a:gd name="connsiteY65" fmla="*/ 275639 h 955271"/>
              <a:gd name="connsiteX66" fmla="*/ 4546116 w 5741575"/>
              <a:gd name="connsiteY66" fmla="*/ 268568 h 955271"/>
              <a:gd name="connsiteX67" fmla="*/ 4661259 w 5741575"/>
              <a:gd name="connsiteY67" fmla="*/ 238966 h 955271"/>
              <a:gd name="connsiteX68" fmla="*/ 4750403 w 5741575"/>
              <a:gd name="connsiteY68" fmla="*/ 204364 h 955271"/>
              <a:gd name="connsiteX69" fmla="*/ 4867614 w 5741575"/>
              <a:gd name="connsiteY69" fmla="*/ 208668 h 955271"/>
              <a:gd name="connsiteX70" fmla="*/ 4937036 w 5741575"/>
              <a:gd name="connsiteY70" fmla="*/ 195446 h 955271"/>
              <a:gd name="connsiteX71" fmla="*/ 5047626 w 5741575"/>
              <a:gd name="connsiteY71" fmla="*/ 149604 h 955271"/>
              <a:gd name="connsiteX72" fmla="*/ 5200247 w 5741575"/>
              <a:gd name="connsiteY72" fmla="*/ 142695 h 955271"/>
              <a:gd name="connsiteX73" fmla="*/ 5235691 w 5741575"/>
              <a:gd name="connsiteY73" fmla="*/ 173330 h 955271"/>
              <a:gd name="connsiteX74" fmla="*/ 5280133 w 5741575"/>
              <a:gd name="connsiteY74" fmla="*/ 189342 h 955271"/>
              <a:gd name="connsiteX75" fmla="*/ 5291963 w 5741575"/>
              <a:gd name="connsiteY75" fmla="*/ 139446 h 955271"/>
              <a:gd name="connsiteX76" fmla="*/ 5418472 w 5741575"/>
              <a:gd name="connsiteY76" fmla="*/ 89163 h 955271"/>
              <a:gd name="connsiteX77" fmla="*/ 5482354 w 5741575"/>
              <a:gd name="connsiteY77" fmla="*/ 69470 h 955271"/>
              <a:gd name="connsiteX78" fmla="*/ 5583280 w 5741575"/>
              <a:gd name="connsiteY78" fmla="*/ 49787 h 955271"/>
              <a:gd name="connsiteX79" fmla="*/ 5613766 w 5741575"/>
              <a:gd name="connsiteY79" fmla="*/ 41855 h 955271"/>
              <a:gd name="connsiteX80" fmla="*/ 5684952 w 5741575"/>
              <a:gd name="connsiteY80" fmla="*/ 26088 h 955271"/>
              <a:gd name="connsiteX81" fmla="*/ 5741575 w 5741575"/>
              <a:gd name="connsiteY81" fmla="*/ 0 h 955271"/>
              <a:gd name="connsiteX0" fmla="*/ 5741575 w 5741575"/>
              <a:gd name="connsiteY0" fmla="*/ 0 h 955271"/>
              <a:gd name="connsiteX1" fmla="*/ 5741575 w 5741575"/>
              <a:gd name="connsiteY1" fmla="*/ 955271 h 955271"/>
              <a:gd name="connsiteX2" fmla="*/ 0 w 5741575"/>
              <a:gd name="connsiteY2" fmla="*/ 955271 h 955271"/>
              <a:gd name="connsiteX3" fmla="*/ 8558 w 5741575"/>
              <a:gd name="connsiteY3" fmla="*/ 953971 h 955271"/>
              <a:gd name="connsiteX4" fmla="*/ 16894 w 5741575"/>
              <a:gd name="connsiteY4" fmla="*/ 953847 h 955271"/>
              <a:gd name="connsiteX5" fmla="*/ 28156 w 5741575"/>
              <a:gd name="connsiteY5" fmla="*/ 951374 h 955271"/>
              <a:gd name="connsiteX6" fmla="*/ 28293 w 5741575"/>
              <a:gd name="connsiteY6" fmla="*/ 950971 h 955271"/>
              <a:gd name="connsiteX7" fmla="*/ 59229 w 5741575"/>
              <a:gd name="connsiteY7" fmla="*/ 903950 h 955271"/>
              <a:gd name="connsiteX8" fmla="*/ 148657 w 5741575"/>
              <a:gd name="connsiteY8" fmla="*/ 898134 h 955271"/>
              <a:gd name="connsiteX9" fmla="*/ 174554 w 5741575"/>
              <a:gd name="connsiteY9" fmla="*/ 886351 h 955271"/>
              <a:gd name="connsiteX10" fmla="*/ 187633 w 5741575"/>
              <a:gd name="connsiteY10" fmla="*/ 878226 h 955271"/>
              <a:gd name="connsiteX11" fmla="*/ 187961 w 5741575"/>
              <a:gd name="connsiteY11" fmla="*/ 876538 h 955271"/>
              <a:gd name="connsiteX12" fmla="*/ 240501 w 5741575"/>
              <a:gd name="connsiteY12" fmla="*/ 873150 h 955271"/>
              <a:gd name="connsiteX13" fmla="*/ 246345 w 5741575"/>
              <a:gd name="connsiteY13" fmla="*/ 869942 h 955271"/>
              <a:gd name="connsiteX14" fmla="*/ 306299 w 5741575"/>
              <a:gd name="connsiteY14" fmla="*/ 873609 h 955271"/>
              <a:gd name="connsiteX15" fmla="*/ 331571 w 5741575"/>
              <a:gd name="connsiteY15" fmla="*/ 869866 h 955271"/>
              <a:gd name="connsiteX16" fmla="*/ 384157 w 5741575"/>
              <a:gd name="connsiteY16" fmla="*/ 867971 h 955271"/>
              <a:gd name="connsiteX17" fmla="*/ 477637 w 5741575"/>
              <a:gd name="connsiteY17" fmla="*/ 870334 h 955271"/>
              <a:gd name="connsiteX18" fmla="*/ 570239 w 5741575"/>
              <a:gd name="connsiteY18" fmla="*/ 829596 h 955271"/>
              <a:gd name="connsiteX19" fmla="*/ 772070 w 5741575"/>
              <a:gd name="connsiteY19" fmla="*/ 820296 h 955271"/>
              <a:gd name="connsiteX20" fmla="*/ 948872 w 5741575"/>
              <a:gd name="connsiteY20" fmla="*/ 772201 h 955271"/>
              <a:gd name="connsiteX21" fmla="*/ 1127089 w 5741575"/>
              <a:gd name="connsiteY21" fmla="*/ 746926 h 955271"/>
              <a:gd name="connsiteX22" fmla="*/ 1226314 w 5741575"/>
              <a:gd name="connsiteY22" fmla="*/ 722473 h 955271"/>
              <a:gd name="connsiteX23" fmla="*/ 1278773 w 5741575"/>
              <a:gd name="connsiteY23" fmla="*/ 711503 h 955271"/>
              <a:gd name="connsiteX24" fmla="*/ 1317691 w 5741575"/>
              <a:gd name="connsiteY24" fmla="*/ 708529 h 955271"/>
              <a:gd name="connsiteX25" fmla="*/ 1360404 w 5741575"/>
              <a:gd name="connsiteY25" fmla="*/ 675922 h 955271"/>
              <a:gd name="connsiteX26" fmla="*/ 1412292 w 5741575"/>
              <a:gd name="connsiteY26" fmla="*/ 670793 h 955271"/>
              <a:gd name="connsiteX27" fmla="*/ 1494753 w 5741575"/>
              <a:gd name="connsiteY27" fmla="*/ 644686 h 955271"/>
              <a:gd name="connsiteX28" fmla="*/ 1616217 w 5741575"/>
              <a:gd name="connsiteY28" fmla="*/ 622107 h 955271"/>
              <a:gd name="connsiteX29" fmla="*/ 1710928 w 5741575"/>
              <a:gd name="connsiteY29" fmla="*/ 600666 h 955271"/>
              <a:gd name="connsiteX30" fmla="*/ 1743718 w 5741575"/>
              <a:gd name="connsiteY30" fmla="*/ 584327 h 955271"/>
              <a:gd name="connsiteX31" fmla="*/ 1873778 w 5741575"/>
              <a:gd name="connsiteY31" fmla="*/ 530130 h 955271"/>
              <a:gd name="connsiteX32" fmla="*/ 1988411 w 5741575"/>
              <a:gd name="connsiteY32" fmla="*/ 491599 h 955271"/>
              <a:gd name="connsiteX33" fmla="*/ 2085507 w 5741575"/>
              <a:gd name="connsiteY33" fmla="*/ 498527 h 955271"/>
              <a:gd name="connsiteX34" fmla="*/ 2090767 w 5741575"/>
              <a:gd name="connsiteY34" fmla="*/ 490616 h 955271"/>
              <a:gd name="connsiteX35" fmla="*/ 2151143 w 5741575"/>
              <a:gd name="connsiteY35" fmla="*/ 478332 h 955271"/>
              <a:gd name="connsiteX36" fmla="*/ 2378710 w 5741575"/>
              <a:gd name="connsiteY36" fmla="*/ 477570 h 955271"/>
              <a:gd name="connsiteX37" fmla="*/ 2496256 w 5741575"/>
              <a:gd name="connsiteY37" fmla="*/ 452396 h 955271"/>
              <a:gd name="connsiteX38" fmla="*/ 2535387 w 5741575"/>
              <a:gd name="connsiteY38" fmla="*/ 436645 h 955271"/>
              <a:gd name="connsiteX39" fmla="*/ 2601109 w 5741575"/>
              <a:gd name="connsiteY39" fmla="*/ 410678 h 955271"/>
              <a:gd name="connsiteX40" fmla="*/ 2643855 w 5741575"/>
              <a:gd name="connsiteY40" fmla="*/ 374482 h 955271"/>
              <a:gd name="connsiteX41" fmla="*/ 2657726 w 5741575"/>
              <a:gd name="connsiteY41" fmla="*/ 365841 h 955271"/>
              <a:gd name="connsiteX42" fmla="*/ 2687125 w 5741575"/>
              <a:gd name="connsiteY42" fmla="*/ 366820 h 955271"/>
              <a:gd name="connsiteX43" fmla="*/ 2697479 w 5741575"/>
              <a:gd name="connsiteY43" fmla="*/ 361430 h 955271"/>
              <a:gd name="connsiteX44" fmla="*/ 2731718 w 5741575"/>
              <a:gd name="connsiteY44" fmla="*/ 361545 h 955271"/>
              <a:gd name="connsiteX45" fmla="*/ 2777227 w 5741575"/>
              <a:gd name="connsiteY45" fmla="*/ 368972 h 955271"/>
              <a:gd name="connsiteX46" fmla="*/ 2824768 w 5741575"/>
              <a:gd name="connsiteY46" fmla="*/ 361652 h 955271"/>
              <a:gd name="connsiteX47" fmla="*/ 2885545 w 5741575"/>
              <a:gd name="connsiteY47" fmla="*/ 372818 h 955271"/>
              <a:gd name="connsiteX48" fmla="*/ 3009558 w 5741575"/>
              <a:gd name="connsiteY48" fmla="*/ 370573 h 955271"/>
              <a:gd name="connsiteX49" fmla="*/ 3095010 w 5741575"/>
              <a:gd name="connsiteY49" fmla="*/ 332454 h 955271"/>
              <a:gd name="connsiteX50" fmla="*/ 3103742 w 5741575"/>
              <a:gd name="connsiteY50" fmla="*/ 337974 h 955271"/>
              <a:gd name="connsiteX51" fmla="*/ 3165093 w 5741575"/>
              <a:gd name="connsiteY51" fmla="*/ 329459 h 955271"/>
              <a:gd name="connsiteX52" fmla="*/ 3373785 w 5741575"/>
              <a:gd name="connsiteY52" fmla="*/ 255680 h 955271"/>
              <a:gd name="connsiteX53" fmla="*/ 3493851 w 5741575"/>
              <a:gd name="connsiteY53" fmla="*/ 240255 h 955271"/>
              <a:gd name="connsiteX54" fmla="*/ 3537470 w 5741575"/>
              <a:gd name="connsiteY54" fmla="*/ 241867 h 955271"/>
              <a:gd name="connsiteX55" fmla="*/ 3610489 w 5741575"/>
              <a:gd name="connsiteY55" fmla="*/ 244128 h 955271"/>
              <a:gd name="connsiteX56" fmla="*/ 3667539 w 5741575"/>
              <a:gd name="connsiteY56" fmla="*/ 263271 h 955271"/>
              <a:gd name="connsiteX57" fmla="*/ 3727614 w 5741575"/>
              <a:gd name="connsiteY57" fmla="*/ 258245 h 955271"/>
              <a:gd name="connsiteX58" fmla="*/ 3738369 w 5741575"/>
              <a:gd name="connsiteY58" fmla="*/ 234506 h 955271"/>
              <a:gd name="connsiteX59" fmla="*/ 3803670 w 5741575"/>
              <a:gd name="connsiteY59" fmla="*/ 236457 h 955271"/>
              <a:gd name="connsiteX60" fmla="*/ 3903080 w 5741575"/>
              <a:gd name="connsiteY60" fmla="*/ 241890 h 955271"/>
              <a:gd name="connsiteX61" fmla="*/ 4114838 w 5741575"/>
              <a:gd name="connsiteY61" fmla="*/ 238165 h 955271"/>
              <a:gd name="connsiteX62" fmla="*/ 4271023 w 5741575"/>
              <a:gd name="connsiteY62" fmla="*/ 241959 h 955271"/>
              <a:gd name="connsiteX63" fmla="*/ 4367397 w 5741575"/>
              <a:gd name="connsiteY63" fmla="*/ 271442 h 955271"/>
              <a:gd name="connsiteX64" fmla="*/ 4495366 w 5741575"/>
              <a:gd name="connsiteY64" fmla="*/ 271618 h 955271"/>
              <a:gd name="connsiteX65" fmla="*/ 4517347 w 5741575"/>
              <a:gd name="connsiteY65" fmla="*/ 275639 h 955271"/>
              <a:gd name="connsiteX66" fmla="*/ 4546116 w 5741575"/>
              <a:gd name="connsiteY66" fmla="*/ 268568 h 955271"/>
              <a:gd name="connsiteX67" fmla="*/ 4661259 w 5741575"/>
              <a:gd name="connsiteY67" fmla="*/ 238966 h 955271"/>
              <a:gd name="connsiteX68" fmla="*/ 4750403 w 5741575"/>
              <a:gd name="connsiteY68" fmla="*/ 204364 h 955271"/>
              <a:gd name="connsiteX69" fmla="*/ 4867614 w 5741575"/>
              <a:gd name="connsiteY69" fmla="*/ 208668 h 955271"/>
              <a:gd name="connsiteX70" fmla="*/ 4937036 w 5741575"/>
              <a:gd name="connsiteY70" fmla="*/ 195446 h 955271"/>
              <a:gd name="connsiteX71" fmla="*/ 5047626 w 5741575"/>
              <a:gd name="connsiteY71" fmla="*/ 149604 h 955271"/>
              <a:gd name="connsiteX72" fmla="*/ 5200247 w 5741575"/>
              <a:gd name="connsiteY72" fmla="*/ 142695 h 955271"/>
              <a:gd name="connsiteX73" fmla="*/ 5235691 w 5741575"/>
              <a:gd name="connsiteY73" fmla="*/ 173330 h 955271"/>
              <a:gd name="connsiteX74" fmla="*/ 5291963 w 5741575"/>
              <a:gd name="connsiteY74" fmla="*/ 139446 h 955271"/>
              <a:gd name="connsiteX75" fmla="*/ 5418472 w 5741575"/>
              <a:gd name="connsiteY75" fmla="*/ 89163 h 955271"/>
              <a:gd name="connsiteX76" fmla="*/ 5482354 w 5741575"/>
              <a:gd name="connsiteY76" fmla="*/ 69470 h 955271"/>
              <a:gd name="connsiteX77" fmla="*/ 5583280 w 5741575"/>
              <a:gd name="connsiteY77" fmla="*/ 49787 h 955271"/>
              <a:gd name="connsiteX78" fmla="*/ 5613766 w 5741575"/>
              <a:gd name="connsiteY78" fmla="*/ 41855 h 955271"/>
              <a:gd name="connsiteX79" fmla="*/ 5684952 w 5741575"/>
              <a:gd name="connsiteY79" fmla="*/ 26088 h 955271"/>
              <a:gd name="connsiteX80" fmla="*/ 5741575 w 5741575"/>
              <a:gd name="connsiteY80" fmla="*/ 0 h 955271"/>
              <a:gd name="connsiteX0" fmla="*/ 5741575 w 5741575"/>
              <a:gd name="connsiteY0" fmla="*/ 0 h 955271"/>
              <a:gd name="connsiteX1" fmla="*/ 5741575 w 5741575"/>
              <a:gd name="connsiteY1" fmla="*/ 955271 h 955271"/>
              <a:gd name="connsiteX2" fmla="*/ 0 w 5741575"/>
              <a:gd name="connsiteY2" fmla="*/ 955271 h 955271"/>
              <a:gd name="connsiteX3" fmla="*/ 8558 w 5741575"/>
              <a:gd name="connsiteY3" fmla="*/ 953971 h 955271"/>
              <a:gd name="connsiteX4" fmla="*/ 16894 w 5741575"/>
              <a:gd name="connsiteY4" fmla="*/ 953847 h 955271"/>
              <a:gd name="connsiteX5" fmla="*/ 28156 w 5741575"/>
              <a:gd name="connsiteY5" fmla="*/ 951374 h 955271"/>
              <a:gd name="connsiteX6" fmla="*/ 28293 w 5741575"/>
              <a:gd name="connsiteY6" fmla="*/ 950971 h 955271"/>
              <a:gd name="connsiteX7" fmla="*/ 59229 w 5741575"/>
              <a:gd name="connsiteY7" fmla="*/ 903950 h 955271"/>
              <a:gd name="connsiteX8" fmla="*/ 148657 w 5741575"/>
              <a:gd name="connsiteY8" fmla="*/ 898134 h 955271"/>
              <a:gd name="connsiteX9" fmla="*/ 174554 w 5741575"/>
              <a:gd name="connsiteY9" fmla="*/ 886351 h 955271"/>
              <a:gd name="connsiteX10" fmla="*/ 187633 w 5741575"/>
              <a:gd name="connsiteY10" fmla="*/ 878226 h 955271"/>
              <a:gd name="connsiteX11" fmla="*/ 187961 w 5741575"/>
              <a:gd name="connsiteY11" fmla="*/ 876538 h 955271"/>
              <a:gd name="connsiteX12" fmla="*/ 240501 w 5741575"/>
              <a:gd name="connsiteY12" fmla="*/ 873150 h 955271"/>
              <a:gd name="connsiteX13" fmla="*/ 246345 w 5741575"/>
              <a:gd name="connsiteY13" fmla="*/ 869942 h 955271"/>
              <a:gd name="connsiteX14" fmla="*/ 306299 w 5741575"/>
              <a:gd name="connsiteY14" fmla="*/ 873609 h 955271"/>
              <a:gd name="connsiteX15" fmla="*/ 331571 w 5741575"/>
              <a:gd name="connsiteY15" fmla="*/ 869866 h 955271"/>
              <a:gd name="connsiteX16" fmla="*/ 384157 w 5741575"/>
              <a:gd name="connsiteY16" fmla="*/ 867971 h 955271"/>
              <a:gd name="connsiteX17" fmla="*/ 477637 w 5741575"/>
              <a:gd name="connsiteY17" fmla="*/ 870334 h 955271"/>
              <a:gd name="connsiteX18" fmla="*/ 570239 w 5741575"/>
              <a:gd name="connsiteY18" fmla="*/ 829596 h 955271"/>
              <a:gd name="connsiteX19" fmla="*/ 772070 w 5741575"/>
              <a:gd name="connsiteY19" fmla="*/ 820296 h 955271"/>
              <a:gd name="connsiteX20" fmla="*/ 948872 w 5741575"/>
              <a:gd name="connsiteY20" fmla="*/ 772201 h 955271"/>
              <a:gd name="connsiteX21" fmla="*/ 1127089 w 5741575"/>
              <a:gd name="connsiteY21" fmla="*/ 746926 h 955271"/>
              <a:gd name="connsiteX22" fmla="*/ 1226314 w 5741575"/>
              <a:gd name="connsiteY22" fmla="*/ 722473 h 955271"/>
              <a:gd name="connsiteX23" fmla="*/ 1278773 w 5741575"/>
              <a:gd name="connsiteY23" fmla="*/ 711503 h 955271"/>
              <a:gd name="connsiteX24" fmla="*/ 1317691 w 5741575"/>
              <a:gd name="connsiteY24" fmla="*/ 708529 h 955271"/>
              <a:gd name="connsiteX25" fmla="*/ 1360404 w 5741575"/>
              <a:gd name="connsiteY25" fmla="*/ 675922 h 955271"/>
              <a:gd name="connsiteX26" fmla="*/ 1412292 w 5741575"/>
              <a:gd name="connsiteY26" fmla="*/ 670793 h 955271"/>
              <a:gd name="connsiteX27" fmla="*/ 1494753 w 5741575"/>
              <a:gd name="connsiteY27" fmla="*/ 644686 h 955271"/>
              <a:gd name="connsiteX28" fmla="*/ 1616217 w 5741575"/>
              <a:gd name="connsiteY28" fmla="*/ 622107 h 955271"/>
              <a:gd name="connsiteX29" fmla="*/ 1710928 w 5741575"/>
              <a:gd name="connsiteY29" fmla="*/ 600666 h 955271"/>
              <a:gd name="connsiteX30" fmla="*/ 1743718 w 5741575"/>
              <a:gd name="connsiteY30" fmla="*/ 584327 h 955271"/>
              <a:gd name="connsiteX31" fmla="*/ 1873778 w 5741575"/>
              <a:gd name="connsiteY31" fmla="*/ 530130 h 955271"/>
              <a:gd name="connsiteX32" fmla="*/ 1988411 w 5741575"/>
              <a:gd name="connsiteY32" fmla="*/ 491599 h 955271"/>
              <a:gd name="connsiteX33" fmla="*/ 2085507 w 5741575"/>
              <a:gd name="connsiteY33" fmla="*/ 498527 h 955271"/>
              <a:gd name="connsiteX34" fmla="*/ 2090767 w 5741575"/>
              <a:gd name="connsiteY34" fmla="*/ 490616 h 955271"/>
              <a:gd name="connsiteX35" fmla="*/ 2151143 w 5741575"/>
              <a:gd name="connsiteY35" fmla="*/ 478332 h 955271"/>
              <a:gd name="connsiteX36" fmla="*/ 2378710 w 5741575"/>
              <a:gd name="connsiteY36" fmla="*/ 477570 h 955271"/>
              <a:gd name="connsiteX37" fmla="*/ 2496256 w 5741575"/>
              <a:gd name="connsiteY37" fmla="*/ 452396 h 955271"/>
              <a:gd name="connsiteX38" fmla="*/ 2535387 w 5741575"/>
              <a:gd name="connsiteY38" fmla="*/ 436645 h 955271"/>
              <a:gd name="connsiteX39" fmla="*/ 2601109 w 5741575"/>
              <a:gd name="connsiteY39" fmla="*/ 410678 h 955271"/>
              <a:gd name="connsiteX40" fmla="*/ 2643855 w 5741575"/>
              <a:gd name="connsiteY40" fmla="*/ 374482 h 955271"/>
              <a:gd name="connsiteX41" fmla="*/ 2657726 w 5741575"/>
              <a:gd name="connsiteY41" fmla="*/ 365841 h 955271"/>
              <a:gd name="connsiteX42" fmla="*/ 2687125 w 5741575"/>
              <a:gd name="connsiteY42" fmla="*/ 366820 h 955271"/>
              <a:gd name="connsiteX43" fmla="*/ 2697479 w 5741575"/>
              <a:gd name="connsiteY43" fmla="*/ 361430 h 955271"/>
              <a:gd name="connsiteX44" fmla="*/ 2731718 w 5741575"/>
              <a:gd name="connsiteY44" fmla="*/ 361545 h 955271"/>
              <a:gd name="connsiteX45" fmla="*/ 2777227 w 5741575"/>
              <a:gd name="connsiteY45" fmla="*/ 368972 h 955271"/>
              <a:gd name="connsiteX46" fmla="*/ 2824768 w 5741575"/>
              <a:gd name="connsiteY46" fmla="*/ 361652 h 955271"/>
              <a:gd name="connsiteX47" fmla="*/ 2885545 w 5741575"/>
              <a:gd name="connsiteY47" fmla="*/ 372818 h 955271"/>
              <a:gd name="connsiteX48" fmla="*/ 3009558 w 5741575"/>
              <a:gd name="connsiteY48" fmla="*/ 370573 h 955271"/>
              <a:gd name="connsiteX49" fmla="*/ 3095010 w 5741575"/>
              <a:gd name="connsiteY49" fmla="*/ 332454 h 955271"/>
              <a:gd name="connsiteX50" fmla="*/ 3103742 w 5741575"/>
              <a:gd name="connsiteY50" fmla="*/ 337974 h 955271"/>
              <a:gd name="connsiteX51" fmla="*/ 3165093 w 5741575"/>
              <a:gd name="connsiteY51" fmla="*/ 329459 h 955271"/>
              <a:gd name="connsiteX52" fmla="*/ 3373785 w 5741575"/>
              <a:gd name="connsiteY52" fmla="*/ 255680 h 955271"/>
              <a:gd name="connsiteX53" fmla="*/ 3493851 w 5741575"/>
              <a:gd name="connsiteY53" fmla="*/ 240255 h 955271"/>
              <a:gd name="connsiteX54" fmla="*/ 3537470 w 5741575"/>
              <a:gd name="connsiteY54" fmla="*/ 241867 h 955271"/>
              <a:gd name="connsiteX55" fmla="*/ 3610489 w 5741575"/>
              <a:gd name="connsiteY55" fmla="*/ 244128 h 955271"/>
              <a:gd name="connsiteX56" fmla="*/ 3667539 w 5741575"/>
              <a:gd name="connsiteY56" fmla="*/ 263271 h 955271"/>
              <a:gd name="connsiteX57" fmla="*/ 3727614 w 5741575"/>
              <a:gd name="connsiteY57" fmla="*/ 258245 h 955271"/>
              <a:gd name="connsiteX58" fmla="*/ 3738369 w 5741575"/>
              <a:gd name="connsiteY58" fmla="*/ 234506 h 955271"/>
              <a:gd name="connsiteX59" fmla="*/ 3803670 w 5741575"/>
              <a:gd name="connsiteY59" fmla="*/ 236457 h 955271"/>
              <a:gd name="connsiteX60" fmla="*/ 3903080 w 5741575"/>
              <a:gd name="connsiteY60" fmla="*/ 241890 h 955271"/>
              <a:gd name="connsiteX61" fmla="*/ 4114838 w 5741575"/>
              <a:gd name="connsiteY61" fmla="*/ 238165 h 955271"/>
              <a:gd name="connsiteX62" fmla="*/ 4271023 w 5741575"/>
              <a:gd name="connsiteY62" fmla="*/ 241959 h 955271"/>
              <a:gd name="connsiteX63" fmla="*/ 4367397 w 5741575"/>
              <a:gd name="connsiteY63" fmla="*/ 271442 h 955271"/>
              <a:gd name="connsiteX64" fmla="*/ 4495366 w 5741575"/>
              <a:gd name="connsiteY64" fmla="*/ 271618 h 955271"/>
              <a:gd name="connsiteX65" fmla="*/ 4517347 w 5741575"/>
              <a:gd name="connsiteY65" fmla="*/ 275639 h 955271"/>
              <a:gd name="connsiteX66" fmla="*/ 4546116 w 5741575"/>
              <a:gd name="connsiteY66" fmla="*/ 268568 h 955271"/>
              <a:gd name="connsiteX67" fmla="*/ 4661259 w 5741575"/>
              <a:gd name="connsiteY67" fmla="*/ 238966 h 955271"/>
              <a:gd name="connsiteX68" fmla="*/ 4750403 w 5741575"/>
              <a:gd name="connsiteY68" fmla="*/ 204364 h 955271"/>
              <a:gd name="connsiteX69" fmla="*/ 4867614 w 5741575"/>
              <a:gd name="connsiteY69" fmla="*/ 208668 h 955271"/>
              <a:gd name="connsiteX70" fmla="*/ 4937036 w 5741575"/>
              <a:gd name="connsiteY70" fmla="*/ 195446 h 955271"/>
              <a:gd name="connsiteX71" fmla="*/ 5047626 w 5741575"/>
              <a:gd name="connsiteY71" fmla="*/ 149604 h 955271"/>
              <a:gd name="connsiteX72" fmla="*/ 5200247 w 5741575"/>
              <a:gd name="connsiteY72" fmla="*/ 142695 h 955271"/>
              <a:gd name="connsiteX73" fmla="*/ 5291963 w 5741575"/>
              <a:gd name="connsiteY73" fmla="*/ 139446 h 955271"/>
              <a:gd name="connsiteX74" fmla="*/ 5418472 w 5741575"/>
              <a:gd name="connsiteY74" fmla="*/ 89163 h 955271"/>
              <a:gd name="connsiteX75" fmla="*/ 5482354 w 5741575"/>
              <a:gd name="connsiteY75" fmla="*/ 69470 h 955271"/>
              <a:gd name="connsiteX76" fmla="*/ 5583280 w 5741575"/>
              <a:gd name="connsiteY76" fmla="*/ 49787 h 955271"/>
              <a:gd name="connsiteX77" fmla="*/ 5613766 w 5741575"/>
              <a:gd name="connsiteY77" fmla="*/ 41855 h 955271"/>
              <a:gd name="connsiteX78" fmla="*/ 5684952 w 5741575"/>
              <a:gd name="connsiteY78" fmla="*/ 26088 h 955271"/>
              <a:gd name="connsiteX79" fmla="*/ 5741575 w 5741575"/>
              <a:gd name="connsiteY79" fmla="*/ 0 h 955271"/>
              <a:gd name="connsiteX0" fmla="*/ 5741575 w 5741575"/>
              <a:gd name="connsiteY0" fmla="*/ 0 h 955271"/>
              <a:gd name="connsiteX1" fmla="*/ 5741575 w 5741575"/>
              <a:gd name="connsiteY1" fmla="*/ 955271 h 955271"/>
              <a:gd name="connsiteX2" fmla="*/ 0 w 5741575"/>
              <a:gd name="connsiteY2" fmla="*/ 955271 h 955271"/>
              <a:gd name="connsiteX3" fmla="*/ 8558 w 5741575"/>
              <a:gd name="connsiteY3" fmla="*/ 953971 h 955271"/>
              <a:gd name="connsiteX4" fmla="*/ 16894 w 5741575"/>
              <a:gd name="connsiteY4" fmla="*/ 953847 h 955271"/>
              <a:gd name="connsiteX5" fmla="*/ 28156 w 5741575"/>
              <a:gd name="connsiteY5" fmla="*/ 951374 h 955271"/>
              <a:gd name="connsiteX6" fmla="*/ 28293 w 5741575"/>
              <a:gd name="connsiteY6" fmla="*/ 950971 h 955271"/>
              <a:gd name="connsiteX7" fmla="*/ 59229 w 5741575"/>
              <a:gd name="connsiteY7" fmla="*/ 903950 h 955271"/>
              <a:gd name="connsiteX8" fmla="*/ 148657 w 5741575"/>
              <a:gd name="connsiteY8" fmla="*/ 898134 h 955271"/>
              <a:gd name="connsiteX9" fmla="*/ 174554 w 5741575"/>
              <a:gd name="connsiteY9" fmla="*/ 886351 h 955271"/>
              <a:gd name="connsiteX10" fmla="*/ 187633 w 5741575"/>
              <a:gd name="connsiteY10" fmla="*/ 878226 h 955271"/>
              <a:gd name="connsiteX11" fmla="*/ 187961 w 5741575"/>
              <a:gd name="connsiteY11" fmla="*/ 876538 h 955271"/>
              <a:gd name="connsiteX12" fmla="*/ 240501 w 5741575"/>
              <a:gd name="connsiteY12" fmla="*/ 873150 h 955271"/>
              <a:gd name="connsiteX13" fmla="*/ 246345 w 5741575"/>
              <a:gd name="connsiteY13" fmla="*/ 869942 h 955271"/>
              <a:gd name="connsiteX14" fmla="*/ 306299 w 5741575"/>
              <a:gd name="connsiteY14" fmla="*/ 873609 h 955271"/>
              <a:gd name="connsiteX15" fmla="*/ 331571 w 5741575"/>
              <a:gd name="connsiteY15" fmla="*/ 869866 h 955271"/>
              <a:gd name="connsiteX16" fmla="*/ 384157 w 5741575"/>
              <a:gd name="connsiteY16" fmla="*/ 867971 h 955271"/>
              <a:gd name="connsiteX17" fmla="*/ 477637 w 5741575"/>
              <a:gd name="connsiteY17" fmla="*/ 870334 h 955271"/>
              <a:gd name="connsiteX18" fmla="*/ 570239 w 5741575"/>
              <a:gd name="connsiteY18" fmla="*/ 829596 h 955271"/>
              <a:gd name="connsiteX19" fmla="*/ 772070 w 5741575"/>
              <a:gd name="connsiteY19" fmla="*/ 820296 h 955271"/>
              <a:gd name="connsiteX20" fmla="*/ 948872 w 5741575"/>
              <a:gd name="connsiteY20" fmla="*/ 772201 h 955271"/>
              <a:gd name="connsiteX21" fmla="*/ 1127089 w 5741575"/>
              <a:gd name="connsiteY21" fmla="*/ 746926 h 955271"/>
              <a:gd name="connsiteX22" fmla="*/ 1226314 w 5741575"/>
              <a:gd name="connsiteY22" fmla="*/ 722473 h 955271"/>
              <a:gd name="connsiteX23" fmla="*/ 1278773 w 5741575"/>
              <a:gd name="connsiteY23" fmla="*/ 711503 h 955271"/>
              <a:gd name="connsiteX24" fmla="*/ 1317691 w 5741575"/>
              <a:gd name="connsiteY24" fmla="*/ 708529 h 955271"/>
              <a:gd name="connsiteX25" fmla="*/ 1360404 w 5741575"/>
              <a:gd name="connsiteY25" fmla="*/ 675922 h 955271"/>
              <a:gd name="connsiteX26" fmla="*/ 1412292 w 5741575"/>
              <a:gd name="connsiteY26" fmla="*/ 670793 h 955271"/>
              <a:gd name="connsiteX27" fmla="*/ 1494753 w 5741575"/>
              <a:gd name="connsiteY27" fmla="*/ 644686 h 955271"/>
              <a:gd name="connsiteX28" fmla="*/ 1616217 w 5741575"/>
              <a:gd name="connsiteY28" fmla="*/ 622107 h 955271"/>
              <a:gd name="connsiteX29" fmla="*/ 1710928 w 5741575"/>
              <a:gd name="connsiteY29" fmla="*/ 600666 h 955271"/>
              <a:gd name="connsiteX30" fmla="*/ 1743718 w 5741575"/>
              <a:gd name="connsiteY30" fmla="*/ 584327 h 955271"/>
              <a:gd name="connsiteX31" fmla="*/ 1873778 w 5741575"/>
              <a:gd name="connsiteY31" fmla="*/ 530130 h 955271"/>
              <a:gd name="connsiteX32" fmla="*/ 1988411 w 5741575"/>
              <a:gd name="connsiteY32" fmla="*/ 491599 h 955271"/>
              <a:gd name="connsiteX33" fmla="*/ 2085507 w 5741575"/>
              <a:gd name="connsiteY33" fmla="*/ 498527 h 955271"/>
              <a:gd name="connsiteX34" fmla="*/ 2090767 w 5741575"/>
              <a:gd name="connsiteY34" fmla="*/ 490616 h 955271"/>
              <a:gd name="connsiteX35" fmla="*/ 2151143 w 5741575"/>
              <a:gd name="connsiteY35" fmla="*/ 478332 h 955271"/>
              <a:gd name="connsiteX36" fmla="*/ 2378710 w 5741575"/>
              <a:gd name="connsiteY36" fmla="*/ 477570 h 955271"/>
              <a:gd name="connsiteX37" fmla="*/ 2496256 w 5741575"/>
              <a:gd name="connsiteY37" fmla="*/ 452396 h 955271"/>
              <a:gd name="connsiteX38" fmla="*/ 2535387 w 5741575"/>
              <a:gd name="connsiteY38" fmla="*/ 436645 h 955271"/>
              <a:gd name="connsiteX39" fmla="*/ 2601109 w 5741575"/>
              <a:gd name="connsiteY39" fmla="*/ 410678 h 955271"/>
              <a:gd name="connsiteX40" fmla="*/ 2643855 w 5741575"/>
              <a:gd name="connsiteY40" fmla="*/ 374482 h 955271"/>
              <a:gd name="connsiteX41" fmla="*/ 2657726 w 5741575"/>
              <a:gd name="connsiteY41" fmla="*/ 365841 h 955271"/>
              <a:gd name="connsiteX42" fmla="*/ 2687125 w 5741575"/>
              <a:gd name="connsiteY42" fmla="*/ 366820 h 955271"/>
              <a:gd name="connsiteX43" fmla="*/ 2697479 w 5741575"/>
              <a:gd name="connsiteY43" fmla="*/ 361430 h 955271"/>
              <a:gd name="connsiteX44" fmla="*/ 2731718 w 5741575"/>
              <a:gd name="connsiteY44" fmla="*/ 361545 h 955271"/>
              <a:gd name="connsiteX45" fmla="*/ 2777227 w 5741575"/>
              <a:gd name="connsiteY45" fmla="*/ 368972 h 955271"/>
              <a:gd name="connsiteX46" fmla="*/ 2824768 w 5741575"/>
              <a:gd name="connsiteY46" fmla="*/ 361652 h 955271"/>
              <a:gd name="connsiteX47" fmla="*/ 2885545 w 5741575"/>
              <a:gd name="connsiteY47" fmla="*/ 372818 h 955271"/>
              <a:gd name="connsiteX48" fmla="*/ 3009558 w 5741575"/>
              <a:gd name="connsiteY48" fmla="*/ 370573 h 955271"/>
              <a:gd name="connsiteX49" fmla="*/ 3095010 w 5741575"/>
              <a:gd name="connsiteY49" fmla="*/ 332454 h 955271"/>
              <a:gd name="connsiteX50" fmla="*/ 3103742 w 5741575"/>
              <a:gd name="connsiteY50" fmla="*/ 337974 h 955271"/>
              <a:gd name="connsiteX51" fmla="*/ 3165093 w 5741575"/>
              <a:gd name="connsiteY51" fmla="*/ 329459 h 955271"/>
              <a:gd name="connsiteX52" fmla="*/ 3373785 w 5741575"/>
              <a:gd name="connsiteY52" fmla="*/ 255680 h 955271"/>
              <a:gd name="connsiteX53" fmla="*/ 3493851 w 5741575"/>
              <a:gd name="connsiteY53" fmla="*/ 240255 h 955271"/>
              <a:gd name="connsiteX54" fmla="*/ 3537470 w 5741575"/>
              <a:gd name="connsiteY54" fmla="*/ 241867 h 955271"/>
              <a:gd name="connsiteX55" fmla="*/ 3610489 w 5741575"/>
              <a:gd name="connsiteY55" fmla="*/ 244128 h 955271"/>
              <a:gd name="connsiteX56" fmla="*/ 3667539 w 5741575"/>
              <a:gd name="connsiteY56" fmla="*/ 263271 h 955271"/>
              <a:gd name="connsiteX57" fmla="*/ 3727614 w 5741575"/>
              <a:gd name="connsiteY57" fmla="*/ 258245 h 955271"/>
              <a:gd name="connsiteX58" fmla="*/ 3738369 w 5741575"/>
              <a:gd name="connsiteY58" fmla="*/ 234506 h 955271"/>
              <a:gd name="connsiteX59" fmla="*/ 3803670 w 5741575"/>
              <a:gd name="connsiteY59" fmla="*/ 236457 h 955271"/>
              <a:gd name="connsiteX60" fmla="*/ 3903080 w 5741575"/>
              <a:gd name="connsiteY60" fmla="*/ 241890 h 955271"/>
              <a:gd name="connsiteX61" fmla="*/ 4114838 w 5741575"/>
              <a:gd name="connsiteY61" fmla="*/ 238165 h 955271"/>
              <a:gd name="connsiteX62" fmla="*/ 4271023 w 5741575"/>
              <a:gd name="connsiteY62" fmla="*/ 241959 h 955271"/>
              <a:gd name="connsiteX63" fmla="*/ 4367397 w 5741575"/>
              <a:gd name="connsiteY63" fmla="*/ 271442 h 955271"/>
              <a:gd name="connsiteX64" fmla="*/ 4495366 w 5741575"/>
              <a:gd name="connsiteY64" fmla="*/ 271618 h 955271"/>
              <a:gd name="connsiteX65" fmla="*/ 4517347 w 5741575"/>
              <a:gd name="connsiteY65" fmla="*/ 275639 h 955271"/>
              <a:gd name="connsiteX66" fmla="*/ 4546116 w 5741575"/>
              <a:gd name="connsiteY66" fmla="*/ 268568 h 955271"/>
              <a:gd name="connsiteX67" fmla="*/ 4661259 w 5741575"/>
              <a:gd name="connsiteY67" fmla="*/ 238966 h 955271"/>
              <a:gd name="connsiteX68" fmla="*/ 4750403 w 5741575"/>
              <a:gd name="connsiteY68" fmla="*/ 204364 h 955271"/>
              <a:gd name="connsiteX69" fmla="*/ 4867614 w 5741575"/>
              <a:gd name="connsiteY69" fmla="*/ 208668 h 955271"/>
              <a:gd name="connsiteX70" fmla="*/ 4937036 w 5741575"/>
              <a:gd name="connsiteY70" fmla="*/ 195446 h 955271"/>
              <a:gd name="connsiteX71" fmla="*/ 5067740 w 5741575"/>
              <a:gd name="connsiteY71" fmla="*/ 172293 h 955271"/>
              <a:gd name="connsiteX72" fmla="*/ 5200247 w 5741575"/>
              <a:gd name="connsiteY72" fmla="*/ 142695 h 955271"/>
              <a:gd name="connsiteX73" fmla="*/ 5291963 w 5741575"/>
              <a:gd name="connsiteY73" fmla="*/ 139446 h 955271"/>
              <a:gd name="connsiteX74" fmla="*/ 5418472 w 5741575"/>
              <a:gd name="connsiteY74" fmla="*/ 89163 h 955271"/>
              <a:gd name="connsiteX75" fmla="*/ 5482354 w 5741575"/>
              <a:gd name="connsiteY75" fmla="*/ 69470 h 955271"/>
              <a:gd name="connsiteX76" fmla="*/ 5583280 w 5741575"/>
              <a:gd name="connsiteY76" fmla="*/ 49787 h 955271"/>
              <a:gd name="connsiteX77" fmla="*/ 5613766 w 5741575"/>
              <a:gd name="connsiteY77" fmla="*/ 41855 h 955271"/>
              <a:gd name="connsiteX78" fmla="*/ 5684952 w 5741575"/>
              <a:gd name="connsiteY78" fmla="*/ 26088 h 955271"/>
              <a:gd name="connsiteX79" fmla="*/ 5741575 w 5741575"/>
              <a:gd name="connsiteY79" fmla="*/ 0 h 955271"/>
              <a:gd name="connsiteX0" fmla="*/ 5741575 w 5741575"/>
              <a:gd name="connsiteY0" fmla="*/ 0 h 955271"/>
              <a:gd name="connsiteX1" fmla="*/ 5741575 w 5741575"/>
              <a:gd name="connsiteY1" fmla="*/ 955271 h 955271"/>
              <a:gd name="connsiteX2" fmla="*/ 0 w 5741575"/>
              <a:gd name="connsiteY2" fmla="*/ 955271 h 955271"/>
              <a:gd name="connsiteX3" fmla="*/ 8558 w 5741575"/>
              <a:gd name="connsiteY3" fmla="*/ 953971 h 955271"/>
              <a:gd name="connsiteX4" fmla="*/ 16894 w 5741575"/>
              <a:gd name="connsiteY4" fmla="*/ 953847 h 955271"/>
              <a:gd name="connsiteX5" fmla="*/ 28156 w 5741575"/>
              <a:gd name="connsiteY5" fmla="*/ 951374 h 955271"/>
              <a:gd name="connsiteX6" fmla="*/ 28293 w 5741575"/>
              <a:gd name="connsiteY6" fmla="*/ 950971 h 955271"/>
              <a:gd name="connsiteX7" fmla="*/ 59229 w 5741575"/>
              <a:gd name="connsiteY7" fmla="*/ 903950 h 955271"/>
              <a:gd name="connsiteX8" fmla="*/ 148657 w 5741575"/>
              <a:gd name="connsiteY8" fmla="*/ 898134 h 955271"/>
              <a:gd name="connsiteX9" fmla="*/ 174554 w 5741575"/>
              <a:gd name="connsiteY9" fmla="*/ 886351 h 955271"/>
              <a:gd name="connsiteX10" fmla="*/ 187633 w 5741575"/>
              <a:gd name="connsiteY10" fmla="*/ 878226 h 955271"/>
              <a:gd name="connsiteX11" fmla="*/ 187961 w 5741575"/>
              <a:gd name="connsiteY11" fmla="*/ 876538 h 955271"/>
              <a:gd name="connsiteX12" fmla="*/ 240501 w 5741575"/>
              <a:gd name="connsiteY12" fmla="*/ 873150 h 955271"/>
              <a:gd name="connsiteX13" fmla="*/ 246345 w 5741575"/>
              <a:gd name="connsiteY13" fmla="*/ 869942 h 955271"/>
              <a:gd name="connsiteX14" fmla="*/ 306299 w 5741575"/>
              <a:gd name="connsiteY14" fmla="*/ 873609 h 955271"/>
              <a:gd name="connsiteX15" fmla="*/ 331571 w 5741575"/>
              <a:gd name="connsiteY15" fmla="*/ 869866 h 955271"/>
              <a:gd name="connsiteX16" fmla="*/ 384157 w 5741575"/>
              <a:gd name="connsiteY16" fmla="*/ 867971 h 955271"/>
              <a:gd name="connsiteX17" fmla="*/ 477637 w 5741575"/>
              <a:gd name="connsiteY17" fmla="*/ 870334 h 955271"/>
              <a:gd name="connsiteX18" fmla="*/ 570239 w 5741575"/>
              <a:gd name="connsiteY18" fmla="*/ 829596 h 955271"/>
              <a:gd name="connsiteX19" fmla="*/ 772070 w 5741575"/>
              <a:gd name="connsiteY19" fmla="*/ 820296 h 955271"/>
              <a:gd name="connsiteX20" fmla="*/ 948872 w 5741575"/>
              <a:gd name="connsiteY20" fmla="*/ 772201 h 955271"/>
              <a:gd name="connsiteX21" fmla="*/ 1127089 w 5741575"/>
              <a:gd name="connsiteY21" fmla="*/ 746926 h 955271"/>
              <a:gd name="connsiteX22" fmla="*/ 1226314 w 5741575"/>
              <a:gd name="connsiteY22" fmla="*/ 722473 h 955271"/>
              <a:gd name="connsiteX23" fmla="*/ 1278773 w 5741575"/>
              <a:gd name="connsiteY23" fmla="*/ 711503 h 955271"/>
              <a:gd name="connsiteX24" fmla="*/ 1317691 w 5741575"/>
              <a:gd name="connsiteY24" fmla="*/ 708529 h 955271"/>
              <a:gd name="connsiteX25" fmla="*/ 1360404 w 5741575"/>
              <a:gd name="connsiteY25" fmla="*/ 675922 h 955271"/>
              <a:gd name="connsiteX26" fmla="*/ 1412292 w 5741575"/>
              <a:gd name="connsiteY26" fmla="*/ 670793 h 955271"/>
              <a:gd name="connsiteX27" fmla="*/ 1494753 w 5741575"/>
              <a:gd name="connsiteY27" fmla="*/ 644686 h 955271"/>
              <a:gd name="connsiteX28" fmla="*/ 1616217 w 5741575"/>
              <a:gd name="connsiteY28" fmla="*/ 622107 h 955271"/>
              <a:gd name="connsiteX29" fmla="*/ 1710928 w 5741575"/>
              <a:gd name="connsiteY29" fmla="*/ 600666 h 955271"/>
              <a:gd name="connsiteX30" fmla="*/ 1743718 w 5741575"/>
              <a:gd name="connsiteY30" fmla="*/ 584327 h 955271"/>
              <a:gd name="connsiteX31" fmla="*/ 1873778 w 5741575"/>
              <a:gd name="connsiteY31" fmla="*/ 530130 h 955271"/>
              <a:gd name="connsiteX32" fmla="*/ 1988411 w 5741575"/>
              <a:gd name="connsiteY32" fmla="*/ 491599 h 955271"/>
              <a:gd name="connsiteX33" fmla="*/ 2085507 w 5741575"/>
              <a:gd name="connsiteY33" fmla="*/ 498527 h 955271"/>
              <a:gd name="connsiteX34" fmla="*/ 2090767 w 5741575"/>
              <a:gd name="connsiteY34" fmla="*/ 490616 h 955271"/>
              <a:gd name="connsiteX35" fmla="*/ 2151143 w 5741575"/>
              <a:gd name="connsiteY35" fmla="*/ 478332 h 955271"/>
              <a:gd name="connsiteX36" fmla="*/ 2378710 w 5741575"/>
              <a:gd name="connsiteY36" fmla="*/ 477570 h 955271"/>
              <a:gd name="connsiteX37" fmla="*/ 2496256 w 5741575"/>
              <a:gd name="connsiteY37" fmla="*/ 452396 h 955271"/>
              <a:gd name="connsiteX38" fmla="*/ 2535387 w 5741575"/>
              <a:gd name="connsiteY38" fmla="*/ 436645 h 955271"/>
              <a:gd name="connsiteX39" fmla="*/ 2601109 w 5741575"/>
              <a:gd name="connsiteY39" fmla="*/ 410678 h 955271"/>
              <a:gd name="connsiteX40" fmla="*/ 2643855 w 5741575"/>
              <a:gd name="connsiteY40" fmla="*/ 374482 h 955271"/>
              <a:gd name="connsiteX41" fmla="*/ 2657726 w 5741575"/>
              <a:gd name="connsiteY41" fmla="*/ 365841 h 955271"/>
              <a:gd name="connsiteX42" fmla="*/ 2687125 w 5741575"/>
              <a:gd name="connsiteY42" fmla="*/ 366820 h 955271"/>
              <a:gd name="connsiteX43" fmla="*/ 2697479 w 5741575"/>
              <a:gd name="connsiteY43" fmla="*/ 361430 h 955271"/>
              <a:gd name="connsiteX44" fmla="*/ 2731718 w 5741575"/>
              <a:gd name="connsiteY44" fmla="*/ 361545 h 955271"/>
              <a:gd name="connsiteX45" fmla="*/ 2777227 w 5741575"/>
              <a:gd name="connsiteY45" fmla="*/ 368972 h 955271"/>
              <a:gd name="connsiteX46" fmla="*/ 2824768 w 5741575"/>
              <a:gd name="connsiteY46" fmla="*/ 361652 h 955271"/>
              <a:gd name="connsiteX47" fmla="*/ 2885545 w 5741575"/>
              <a:gd name="connsiteY47" fmla="*/ 372818 h 955271"/>
              <a:gd name="connsiteX48" fmla="*/ 3009558 w 5741575"/>
              <a:gd name="connsiteY48" fmla="*/ 370573 h 955271"/>
              <a:gd name="connsiteX49" fmla="*/ 3095010 w 5741575"/>
              <a:gd name="connsiteY49" fmla="*/ 332454 h 955271"/>
              <a:gd name="connsiteX50" fmla="*/ 3103742 w 5741575"/>
              <a:gd name="connsiteY50" fmla="*/ 337974 h 955271"/>
              <a:gd name="connsiteX51" fmla="*/ 3165093 w 5741575"/>
              <a:gd name="connsiteY51" fmla="*/ 329459 h 955271"/>
              <a:gd name="connsiteX52" fmla="*/ 3373785 w 5741575"/>
              <a:gd name="connsiteY52" fmla="*/ 255680 h 955271"/>
              <a:gd name="connsiteX53" fmla="*/ 3493851 w 5741575"/>
              <a:gd name="connsiteY53" fmla="*/ 240255 h 955271"/>
              <a:gd name="connsiteX54" fmla="*/ 3537470 w 5741575"/>
              <a:gd name="connsiteY54" fmla="*/ 241867 h 955271"/>
              <a:gd name="connsiteX55" fmla="*/ 3610489 w 5741575"/>
              <a:gd name="connsiteY55" fmla="*/ 244128 h 955271"/>
              <a:gd name="connsiteX56" fmla="*/ 3667539 w 5741575"/>
              <a:gd name="connsiteY56" fmla="*/ 263271 h 955271"/>
              <a:gd name="connsiteX57" fmla="*/ 3727614 w 5741575"/>
              <a:gd name="connsiteY57" fmla="*/ 258245 h 955271"/>
              <a:gd name="connsiteX58" fmla="*/ 3738369 w 5741575"/>
              <a:gd name="connsiteY58" fmla="*/ 234506 h 955271"/>
              <a:gd name="connsiteX59" fmla="*/ 3803670 w 5741575"/>
              <a:gd name="connsiteY59" fmla="*/ 236457 h 955271"/>
              <a:gd name="connsiteX60" fmla="*/ 3903080 w 5741575"/>
              <a:gd name="connsiteY60" fmla="*/ 241890 h 955271"/>
              <a:gd name="connsiteX61" fmla="*/ 4114838 w 5741575"/>
              <a:gd name="connsiteY61" fmla="*/ 238165 h 955271"/>
              <a:gd name="connsiteX62" fmla="*/ 4271023 w 5741575"/>
              <a:gd name="connsiteY62" fmla="*/ 241959 h 955271"/>
              <a:gd name="connsiteX63" fmla="*/ 4367397 w 5741575"/>
              <a:gd name="connsiteY63" fmla="*/ 271442 h 955271"/>
              <a:gd name="connsiteX64" fmla="*/ 4495366 w 5741575"/>
              <a:gd name="connsiteY64" fmla="*/ 271618 h 955271"/>
              <a:gd name="connsiteX65" fmla="*/ 4517347 w 5741575"/>
              <a:gd name="connsiteY65" fmla="*/ 275639 h 955271"/>
              <a:gd name="connsiteX66" fmla="*/ 4546116 w 5741575"/>
              <a:gd name="connsiteY66" fmla="*/ 268568 h 955271"/>
              <a:gd name="connsiteX67" fmla="*/ 4661259 w 5741575"/>
              <a:gd name="connsiteY67" fmla="*/ 238966 h 955271"/>
              <a:gd name="connsiteX68" fmla="*/ 4750403 w 5741575"/>
              <a:gd name="connsiteY68" fmla="*/ 204364 h 955271"/>
              <a:gd name="connsiteX69" fmla="*/ 4867614 w 5741575"/>
              <a:gd name="connsiteY69" fmla="*/ 208668 h 955271"/>
              <a:gd name="connsiteX70" fmla="*/ 4937036 w 5741575"/>
              <a:gd name="connsiteY70" fmla="*/ 195446 h 955271"/>
              <a:gd name="connsiteX71" fmla="*/ 5067740 w 5741575"/>
              <a:gd name="connsiteY71" fmla="*/ 172293 h 955271"/>
              <a:gd name="connsiteX72" fmla="*/ 5200247 w 5741575"/>
              <a:gd name="connsiteY72" fmla="*/ 142695 h 955271"/>
              <a:gd name="connsiteX73" fmla="*/ 5291963 w 5741575"/>
              <a:gd name="connsiteY73" fmla="*/ 139446 h 955271"/>
              <a:gd name="connsiteX74" fmla="*/ 5418472 w 5741575"/>
              <a:gd name="connsiteY74" fmla="*/ 89163 h 955271"/>
              <a:gd name="connsiteX75" fmla="*/ 5482354 w 5741575"/>
              <a:gd name="connsiteY75" fmla="*/ 69470 h 955271"/>
              <a:gd name="connsiteX76" fmla="*/ 5583280 w 5741575"/>
              <a:gd name="connsiteY76" fmla="*/ 49787 h 955271"/>
              <a:gd name="connsiteX77" fmla="*/ 5613766 w 5741575"/>
              <a:gd name="connsiteY77" fmla="*/ 41855 h 955271"/>
              <a:gd name="connsiteX78" fmla="*/ 5684952 w 5741575"/>
              <a:gd name="connsiteY78" fmla="*/ 26088 h 955271"/>
              <a:gd name="connsiteX79" fmla="*/ 5741575 w 5741575"/>
              <a:gd name="connsiteY79" fmla="*/ 0 h 955271"/>
              <a:gd name="connsiteX0" fmla="*/ 5741575 w 5741575"/>
              <a:gd name="connsiteY0" fmla="*/ 0 h 955271"/>
              <a:gd name="connsiteX1" fmla="*/ 5741575 w 5741575"/>
              <a:gd name="connsiteY1" fmla="*/ 955271 h 955271"/>
              <a:gd name="connsiteX2" fmla="*/ 0 w 5741575"/>
              <a:gd name="connsiteY2" fmla="*/ 955271 h 955271"/>
              <a:gd name="connsiteX3" fmla="*/ 8558 w 5741575"/>
              <a:gd name="connsiteY3" fmla="*/ 953971 h 955271"/>
              <a:gd name="connsiteX4" fmla="*/ 16894 w 5741575"/>
              <a:gd name="connsiteY4" fmla="*/ 953847 h 955271"/>
              <a:gd name="connsiteX5" fmla="*/ 28156 w 5741575"/>
              <a:gd name="connsiteY5" fmla="*/ 951374 h 955271"/>
              <a:gd name="connsiteX6" fmla="*/ 28293 w 5741575"/>
              <a:gd name="connsiteY6" fmla="*/ 950971 h 955271"/>
              <a:gd name="connsiteX7" fmla="*/ 59229 w 5741575"/>
              <a:gd name="connsiteY7" fmla="*/ 903950 h 955271"/>
              <a:gd name="connsiteX8" fmla="*/ 148657 w 5741575"/>
              <a:gd name="connsiteY8" fmla="*/ 898134 h 955271"/>
              <a:gd name="connsiteX9" fmla="*/ 174554 w 5741575"/>
              <a:gd name="connsiteY9" fmla="*/ 886351 h 955271"/>
              <a:gd name="connsiteX10" fmla="*/ 187633 w 5741575"/>
              <a:gd name="connsiteY10" fmla="*/ 878226 h 955271"/>
              <a:gd name="connsiteX11" fmla="*/ 187961 w 5741575"/>
              <a:gd name="connsiteY11" fmla="*/ 876538 h 955271"/>
              <a:gd name="connsiteX12" fmla="*/ 240501 w 5741575"/>
              <a:gd name="connsiteY12" fmla="*/ 873150 h 955271"/>
              <a:gd name="connsiteX13" fmla="*/ 246345 w 5741575"/>
              <a:gd name="connsiteY13" fmla="*/ 869942 h 955271"/>
              <a:gd name="connsiteX14" fmla="*/ 306299 w 5741575"/>
              <a:gd name="connsiteY14" fmla="*/ 873609 h 955271"/>
              <a:gd name="connsiteX15" fmla="*/ 331571 w 5741575"/>
              <a:gd name="connsiteY15" fmla="*/ 869866 h 955271"/>
              <a:gd name="connsiteX16" fmla="*/ 384157 w 5741575"/>
              <a:gd name="connsiteY16" fmla="*/ 867971 h 955271"/>
              <a:gd name="connsiteX17" fmla="*/ 477637 w 5741575"/>
              <a:gd name="connsiteY17" fmla="*/ 870334 h 955271"/>
              <a:gd name="connsiteX18" fmla="*/ 570239 w 5741575"/>
              <a:gd name="connsiteY18" fmla="*/ 829596 h 955271"/>
              <a:gd name="connsiteX19" fmla="*/ 772070 w 5741575"/>
              <a:gd name="connsiteY19" fmla="*/ 820296 h 955271"/>
              <a:gd name="connsiteX20" fmla="*/ 948872 w 5741575"/>
              <a:gd name="connsiteY20" fmla="*/ 772201 h 955271"/>
              <a:gd name="connsiteX21" fmla="*/ 1127089 w 5741575"/>
              <a:gd name="connsiteY21" fmla="*/ 746926 h 955271"/>
              <a:gd name="connsiteX22" fmla="*/ 1226314 w 5741575"/>
              <a:gd name="connsiteY22" fmla="*/ 722473 h 955271"/>
              <a:gd name="connsiteX23" fmla="*/ 1278773 w 5741575"/>
              <a:gd name="connsiteY23" fmla="*/ 711503 h 955271"/>
              <a:gd name="connsiteX24" fmla="*/ 1317691 w 5741575"/>
              <a:gd name="connsiteY24" fmla="*/ 708529 h 955271"/>
              <a:gd name="connsiteX25" fmla="*/ 1360404 w 5741575"/>
              <a:gd name="connsiteY25" fmla="*/ 675922 h 955271"/>
              <a:gd name="connsiteX26" fmla="*/ 1412292 w 5741575"/>
              <a:gd name="connsiteY26" fmla="*/ 670793 h 955271"/>
              <a:gd name="connsiteX27" fmla="*/ 1494753 w 5741575"/>
              <a:gd name="connsiteY27" fmla="*/ 644686 h 955271"/>
              <a:gd name="connsiteX28" fmla="*/ 1616217 w 5741575"/>
              <a:gd name="connsiteY28" fmla="*/ 622107 h 955271"/>
              <a:gd name="connsiteX29" fmla="*/ 1710928 w 5741575"/>
              <a:gd name="connsiteY29" fmla="*/ 600666 h 955271"/>
              <a:gd name="connsiteX30" fmla="*/ 1743718 w 5741575"/>
              <a:gd name="connsiteY30" fmla="*/ 584327 h 955271"/>
              <a:gd name="connsiteX31" fmla="*/ 1873778 w 5741575"/>
              <a:gd name="connsiteY31" fmla="*/ 530130 h 955271"/>
              <a:gd name="connsiteX32" fmla="*/ 1988411 w 5741575"/>
              <a:gd name="connsiteY32" fmla="*/ 491599 h 955271"/>
              <a:gd name="connsiteX33" fmla="*/ 2085507 w 5741575"/>
              <a:gd name="connsiteY33" fmla="*/ 498527 h 955271"/>
              <a:gd name="connsiteX34" fmla="*/ 2090767 w 5741575"/>
              <a:gd name="connsiteY34" fmla="*/ 490616 h 955271"/>
              <a:gd name="connsiteX35" fmla="*/ 2151143 w 5741575"/>
              <a:gd name="connsiteY35" fmla="*/ 478332 h 955271"/>
              <a:gd name="connsiteX36" fmla="*/ 2378710 w 5741575"/>
              <a:gd name="connsiteY36" fmla="*/ 477570 h 955271"/>
              <a:gd name="connsiteX37" fmla="*/ 2496256 w 5741575"/>
              <a:gd name="connsiteY37" fmla="*/ 452396 h 955271"/>
              <a:gd name="connsiteX38" fmla="*/ 2535387 w 5741575"/>
              <a:gd name="connsiteY38" fmla="*/ 436645 h 955271"/>
              <a:gd name="connsiteX39" fmla="*/ 2601109 w 5741575"/>
              <a:gd name="connsiteY39" fmla="*/ 410678 h 955271"/>
              <a:gd name="connsiteX40" fmla="*/ 2643855 w 5741575"/>
              <a:gd name="connsiteY40" fmla="*/ 374482 h 955271"/>
              <a:gd name="connsiteX41" fmla="*/ 2657726 w 5741575"/>
              <a:gd name="connsiteY41" fmla="*/ 365841 h 955271"/>
              <a:gd name="connsiteX42" fmla="*/ 2687125 w 5741575"/>
              <a:gd name="connsiteY42" fmla="*/ 366820 h 955271"/>
              <a:gd name="connsiteX43" fmla="*/ 2697479 w 5741575"/>
              <a:gd name="connsiteY43" fmla="*/ 361430 h 955271"/>
              <a:gd name="connsiteX44" fmla="*/ 2731718 w 5741575"/>
              <a:gd name="connsiteY44" fmla="*/ 361545 h 955271"/>
              <a:gd name="connsiteX45" fmla="*/ 2777227 w 5741575"/>
              <a:gd name="connsiteY45" fmla="*/ 368972 h 955271"/>
              <a:gd name="connsiteX46" fmla="*/ 2824768 w 5741575"/>
              <a:gd name="connsiteY46" fmla="*/ 361652 h 955271"/>
              <a:gd name="connsiteX47" fmla="*/ 2885545 w 5741575"/>
              <a:gd name="connsiteY47" fmla="*/ 372818 h 955271"/>
              <a:gd name="connsiteX48" fmla="*/ 3009558 w 5741575"/>
              <a:gd name="connsiteY48" fmla="*/ 370573 h 955271"/>
              <a:gd name="connsiteX49" fmla="*/ 3095010 w 5741575"/>
              <a:gd name="connsiteY49" fmla="*/ 332454 h 955271"/>
              <a:gd name="connsiteX50" fmla="*/ 3103742 w 5741575"/>
              <a:gd name="connsiteY50" fmla="*/ 337974 h 955271"/>
              <a:gd name="connsiteX51" fmla="*/ 3195264 w 5741575"/>
              <a:gd name="connsiteY51" fmla="*/ 293158 h 955271"/>
              <a:gd name="connsiteX52" fmla="*/ 3373785 w 5741575"/>
              <a:gd name="connsiteY52" fmla="*/ 255680 h 955271"/>
              <a:gd name="connsiteX53" fmla="*/ 3493851 w 5741575"/>
              <a:gd name="connsiteY53" fmla="*/ 240255 h 955271"/>
              <a:gd name="connsiteX54" fmla="*/ 3537470 w 5741575"/>
              <a:gd name="connsiteY54" fmla="*/ 241867 h 955271"/>
              <a:gd name="connsiteX55" fmla="*/ 3610489 w 5741575"/>
              <a:gd name="connsiteY55" fmla="*/ 244128 h 955271"/>
              <a:gd name="connsiteX56" fmla="*/ 3667539 w 5741575"/>
              <a:gd name="connsiteY56" fmla="*/ 263271 h 955271"/>
              <a:gd name="connsiteX57" fmla="*/ 3727614 w 5741575"/>
              <a:gd name="connsiteY57" fmla="*/ 258245 h 955271"/>
              <a:gd name="connsiteX58" fmla="*/ 3738369 w 5741575"/>
              <a:gd name="connsiteY58" fmla="*/ 234506 h 955271"/>
              <a:gd name="connsiteX59" fmla="*/ 3803670 w 5741575"/>
              <a:gd name="connsiteY59" fmla="*/ 236457 h 955271"/>
              <a:gd name="connsiteX60" fmla="*/ 3903080 w 5741575"/>
              <a:gd name="connsiteY60" fmla="*/ 241890 h 955271"/>
              <a:gd name="connsiteX61" fmla="*/ 4114838 w 5741575"/>
              <a:gd name="connsiteY61" fmla="*/ 238165 h 955271"/>
              <a:gd name="connsiteX62" fmla="*/ 4271023 w 5741575"/>
              <a:gd name="connsiteY62" fmla="*/ 241959 h 955271"/>
              <a:gd name="connsiteX63" fmla="*/ 4367397 w 5741575"/>
              <a:gd name="connsiteY63" fmla="*/ 271442 h 955271"/>
              <a:gd name="connsiteX64" fmla="*/ 4495366 w 5741575"/>
              <a:gd name="connsiteY64" fmla="*/ 271618 h 955271"/>
              <a:gd name="connsiteX65" fmla="*/ 4517347 w 5741575"/>
              <a:gd name="connsiteY65" fmla="*/ 275639 h 955271"/>
              <a:gd name="connsiteX66" fmla="*/ 4546116 w 5741575"/>
              <a:gd name="connsiteY66" fmla="*/ 268568 h 955271"/>
              <a:gd name="connsiteX67" fmla="*/ 4661259 w 5741575"/>
              <a:gd name="connsiteY67" fmla="*/ 238966 h 955271"/>
              <a:gd name="connsiteX68" fmla="*/ 4750403 w 5741575"/>
              <a:gd name="connsiteY68" fmla="*/ 204364 h 955271"/>
              <a:gd name="connsiteX69" fmla="*/ 4867614 w 5741575"/>
              <a:gd name="connsiteY69" fmla="*/ 208668 h 955271"/>
              <a:gd name="connsiteX70" fmla="*/ 4937036 w 5741575"/>
              <a:gd name="connsiteY70" fmla="*/ 195446 h 955271"/>
              <a:gd name="connsiteX71" fmla="*/ 5067740 w 5741575"/>
              <a:gd name="connsiteY71" fmla="*/ 172293 h 955271"/>
              <a:gd name="connsiteX72" fmla="*/ 5200247 w 5741575"/>
              <a:gd name="connsiteY72" fmla="*/ 142695 h 955271"/>
              <a:gd name="connsiteX73" fmla="*/ 5291963 w 5741575"/>
              <a:gd name="connsiteY73" fmla="*/ 139446 h 955271"/>
              <a:gd name="connsiteX74" fmla="*/ 5418472 w 5741575"/>
              <a:gd name="connsiteY74" fmla="*/ 89163 h 955271"/>
              <a:gd name="connsiteX75" fmla="*/ 5482354 w 5741575"/>
              <a:gd name="connsiteY75" fmla="*/ 69470 h 955271"/>
              <a:gd name="connsiteX76" fmla="*/ 5583280 w 5741575"/>
              <a:gd name="connsiteY76" fmla="*/ 49787 h 955271"/>
              <a:gd name="connsiteX77" fmla="*/ 5613766 w 5741575"/>
              <a:gd name="connsiteY77" fmla="*/ 41855 h 955271"/>
              <a:gd name="connsiteX78" fmla="*/ 5684952 w 5741575"/>
              <a:gd name="connsiteY78" fmla="*/ 26088 h 955271"/>
              <a:gd name="connsiteX79" fmla="*/ 5741575 w 5741575"/>
              <a:gd name="connsiteY79" fmla="*/ 0 h 955271"/>
              <a:gd name="connsiteX0" fmla="*/ 5741575 w 5741575"/>
              <a:gd name="connsiteY0" fmla="*/ 0 h 955271"/>
              <a:gd name="connsiteX1" fmla="*/ 5741575 w 5741575"/>
              <a:gd name="connsiteY1" fmla="*/ 955271 h 955271"/>
              <a:gd name="connsiteX2" fmla="*/ 0 w 5741575"/>
              <a:gd name="connsiteY2" fmla="*/ 955271 h 955271"/>
              <a:gd name="connsiteX3" fmla="*/ 8558 w 5741575"/>
              <a:gd name="connsiteY3" fmla="*/ 953971 h 955271"/>
              <a:gd name="connsiteX4" fmla="*/ 16894 w 5741575"/>
              <a:gd name="connsiteY4" fmla="*/ 953847 h 955271"/>
              <a:gd name="connsiteX5" fmla="*/ 28156 w 5741575"/>
              <a:gd name="connsiteY5" fmla="*/ 951374 h 955271"/>
              <a:gd name="connsiteX6" fmla="*/ 28293 w 5741575"/>
              <a:gd name="connsiteY6" fmla="*/ 950971 h 955271"/>
              <a:gd name="connsiteX7" fmla="*/ 59229 w 5741575"/>
              <a:gd name="connsiteY7" fmla="*/ 903950 h 955271"/>
              <a:gd name="connsiteX8" fmla="*/ 148657 w 5741575"/>
              <a:gd name="connsiteY8" fmla="*/ 898134 h 955271"/>
              <a:gd name="connsiteX9" fmla="*/ 174554 w 5741575"/>
              <a:gd name="connsiteY9" fmla="*/ 886351 h 955271"/>
              <a:gd name="connsiteX10" fmla="*/ 187633 w 5741575"/>
              <a:gd name="connsiteY10" fmla="*/ 878226 h 955271"/>
              <a:gd name="connsiteX11" fmla="*/ 187961 w 5741575"/>
              <a:gd name="connsiteY11" fmla="*/ 876538 h 955271"/>
              <a:gd name="connsiteX12" fmla="*/ 240501 w 5741575"/>
              <a:gd name="connsiteY12" fmla="*/ 873150 h 955271"/>
              <a:gd name="connsiteX13" fmla="*/ 246345 w 5741575"/>
              <a:gd name="connsiteY13" fmla="*/ 869942 h 955271"/>
              <a:gd name="connsiteX14" fmla="*/ 306299 w 5741575"/>
              <a:gd name="connsiteY14" fmla="*/ 873609 h 955271"/>
              <a:gd name="connsiteX15" fmla="*/ 331571 w 5741575"/>
              <a:gd name="connsiteY15" fmla="*/ 869866 h 955271"/>
              <a:gd name="connsiteX16" fmla="*/ 384157 w 5741575"/>
              <a:gd name="connsiteY16" fmla="*/ 867971 h 955271"/>
              <a:gd name="connsiteX17" fmla="*/ 477637 w 5741575"/>
              <a:gd name="connsiteY17" fmla="*/ 870334 h 955271"/>
              <a:gd name="connsiteX18" fmla="*/ 570239 w 5741575"/>
              <a:gd name="connsiteY18" fmla="*/ 829596 h 955271"/>
              <a:gd name="connsiteX19" fmla="*/ 772070 w 5741575"/>
              <a:gd name="connsiteY19" fmla="*/ 820296 h 955271"/>
              <a:gd name="connsiteX20" fmla="*/ 948872 w 5741575"/>
              <a:gd name="connsiteY20" fmla="*/ 772201 h 955271"/>
              <a:gd name="connsiteX21" fmla="*/ 1127089 w 5741575"/>
              <a:gd name="connsiteY21" fmla="*/ 746926 h 955271"/>
              <a:gd name="connsiteX22" fmla="*/ 1226314 w 5741575"/>
              <a:gd name="connsiteY22" fmla="*/ 722473 h 955271"/>
              <a:gd name="connsiteX23" fmla="*/ 1278773 w 5741575"/>
              <a:gd name="connsiteY23" fmla="*/ 711503 h 955271"/>
              <a:gd name="connsiteX24" fmla="*/ 1317691 w 5741575"/>
              <a:gd name="connsiteY24" fmla="*/ 708529 h 955271"/>
              <a:gd name="connsiteX25" fmla="*/ 1360404 w 5741575"/>
              <a:gd name="connsiteY25" fmla="*/ 675922 h 955271"/>
              <a:gd name="connsiteX26" fmla="*/ 1412292 w 5741575"/>
              <a:gd name="connsiteY26" fmla="*/ 670793 h 955271"/>
              <a:gd name="connsiteX27" fmla="*/ 1494753 w 5741575"/>
              <a:gd name="connsiteY27" fmla="*/ 644686 h 955271"/>
              <a:gd name="connsiteX28" fmla="*/ 1616217 w 5741575"/>
              <a:gd name="connsiteY28" fmla="*/ 622107 h 955271"/>
              <a:gd name="connsiteX29" fmla="*/ 1710928 w 5741575"/>
              <a:gd name="connsiteY29" fmla="*/ 600666 h 955271"/>
              <a:gd name="connsiteX30" fmla="*/ 1743718 w 5741575"/>
              <a:gd name="connsiteY30" fmla="*/ 584327 h 955271"/>
              <a:gd name="connsiteX31" fmla="*/ 1873778 w 5741575"/>
              <a:gd name="connsiteY31" fmla="*/ 530130 h 955271"/>
              <a:gd name="connsiteX32" fmla="*/ 1988411 w 5741575"/>
              <a:gd name="connsiteY32" fmla="*/ 491599 h 955271"/>
              <a:gd name="connsiteX33" fmla="*/ 2085507 w 5741575"/>
              <a:gd name="connsiteY33" fmla="*/ 498527 h 955271"/>
              <a:gd name="connsiteX34" fmla="*/ 2090767 w 5741575"/>
              <a:gd name="connsiteY34" fmla="*/ 490616 h 955271"/>
              <a:gd name="connsiteX35" fmla="*/ 2151143 w 5741575"/>
              <a:gd name="connsiteY35" fmla="*/ 478332 h 955271"/>
              <a:gd name="connsiteX36" fmla="*/ 2378710 w 5741575"/>
              <a:gd name="connsiteY36" fmla="*/ 477570 h 955271"/>
              <a:gd name="connsiteX37" fmla="*/ 2496256 w 5741575"/>
              <a:gd name="connsiteY37" fmla="*/ 452396 h 955271"/>
              <a:gd name="connsiteX38" fmla="*/ 2535387 w 5741575"/>
              <a:gd name="connsiteY38" fmla="*/ 436645 h 955271"/>
              <a:gd name="connsiteX39" fmla="*/ 2601109 w 5741575"/>
              <a:gd name="connsiteY39" fmla="*/ 410678 h 955271"/>
              <a:gd name="connsiteX40" fmla="*/ 2643855 w 5741575"/>
              <a:gd name="connsiteY40" fmla="*/ 374482 h 955271"/>
              <a:gd name="connsiteX41" fmla="*/ 2657726 w 5741575"/>
              <a:gd name="connsiteY41" fmla="*/ 365841 h 955271"/>
              <a:gd name="connsiteX42" fmla="*/ 2687125 w 5741575"/>
              <a:gd name="connsiteY42" fmla="*/ 366820 h 955271"/>
              <a:gd name="connsiteX43" fmla="*/ 2697479 w 5741575"/>
              <a:gd name="connsiteY43" fmla="*/ 361430 h 955271"/>
              <a:gd name="connsiteX44" fmla="*/ 2731718 w 5741575"/>
              <a:gd name="connsiteY44" fmla="*/ 361545 h 955271"/>
              <a:gd name="connsiteX45" fmla="*/ 2777227 w 5741575"/>
              <a:gd name="connsiteY45" fmla="*/ 368972 h 955271"/>
              <a:gd name="connsiteX46" fmla="*/ 2824768 w 5741575"/>
              <a:gd name="connsiteY46" fmla="*/ 361652 h 955271"/>
              <a:gd name="connsiteX47" fmla="*/ 2885545 w 5741575"/>
              <a:gd name="connsiteY47" fmla="*/ 372818 h 955271"/>
              <a:gd name="connsiteX48" fmla="*/ 3009558 w 5741575"/>
              <a:gd name="connsiteY48" fmla="*/ 370573 h 955271"/>
              <a:gd name="connsiteX49" fmla="*/ 3095010 w 5741575"/>
              <a:gd name="connsiteY49" fmla="*/ 332454 h 955271"/>
              <a:gd name="connsiteX50" fmla="*/ 3148998 w 5741575"/>
              <a:gd name="connsiteY50" fmla="*/ 315286 h 955271"/>
              <a:gd name="connsiteX51" fmla="*/ 3195264 w 5741575"/>
              <a:gd name="connsiteY51" fmla="*/ 293158 h 955271"/>
              <a:gd name="connsiteX52" fmla="*/ 3373785 w 5741575"/>
              <a:gd name="connsiteY52" fmla="*/ 255680 h 955271"/>
              <a:gd name="connsiteX53" fmla="*/ 3493851 w 5741575"/>
              <a:gd name="connsiteY53" fmla="*/ 240255 h 955271"/>
              <a:gd name="connsiteX54" fmla="*/ 3537470 w 5741575"/>
              <a:gd name="connsiteY54" fmla="*/ 241867 h 955271"/>
              <a:gd name="connsiteX55" fmla="*/ 3610489 w 5741575"/>
              <a:gd name="connsiteY55" fmla="*/ 244128 h 955271"/>
              <a:gd name="connsiteX56" fmla="*/ 3667539 w 5741575"/>
              <a:gd name="connsiteY56" fmla="*/ 263271 h 955271"/>
              <a:gd name="connsiteX57" fmla="*/ 3727614 w 5741575"/>
              <a:gd name="connsiteY57" fmla="*/ 258245 h 955271"/>
              <a:gd name="connsiteX58" fmla="*/ 3738369 w 5741575"/>
              <a:gd name="connsiteY58" fmla="*/ 234506 h 955271"/>
              <a:gd name="connsiteX59" fmla="*/ 3803670 w 5741575"/>
              <a:gd name="connsiteY59" fmla="*/ 236457 h 955271"/>
              <a:gd name="connsiteX60" fmla="*/ 3903080 w 5741575"/>
              <a:gd name="connsiteY60" fmla="*/ 241890 h 955271"/>
              <a:gd name="connsiteX61" fmla="*/ 4114838 w 5741575"/>
              <a:gd name="connsiteY61" fmla="*/ 238165 h 955271"/>
              <a:gd name="connsiteX62" fmla="*/ 4271023 w 5741575"/>
              <a:gd name="connsiteY62" fmla="*/ 241959 h 955271"/>
              <a:gd name="connsiteX63" fmla="*/ 4367397 w 5741575"/>
              <a:gd name="connsiteY63" fmla="*/ 271442 h 955271"/>
              <a:gd name="connsiteX64" fmla="*/ 4495366 w 5741575"/>
              <a:gd name="connsiteY64" fmla="*/ 271618 h 955271"/>
              <a:gd name="connsiteX65" fmla="*/ 4517347 w 5741575"/>
              <a:gd name="connsiteY65" fmla="*/ 275639 h 955271"/>
              <a:gd name="connsiteX66" fmla="*/ 4546116 w 5741575"/>
              <a:gd name="connsiteY66" fmla="*/ 268568 h 955271"/>
              <a:gd name="connsiteX67" fmla="*/ 4661259 w 5741575"/>
              <a:gd name="connsiteY67" fmla="*/ 238966 h 955271"/>
              <a:gd name="connsiteX68" fmla="*/ 4750403 w 5741575"/>
              <a:gd name="connsiteY68" fmla="*/ 204364 h 955271"/>
              <a:gd name="connsiteX69" fmla="*/ 4867614 w 5741575"/>
              <a:gd name="connsiteY69" fmla="*/ 208668 h 955271"/>
              <a:gd name="connsiteX70" fmla="*/ 4937036 w 5741575"/>
              <a:gd name="connsiteY70" fmla="*/ 195446 h 955271"/>
              <a:gd name="connsiteX71" fmla="*/ 5067740 w 5741575"/>
              <a:gd name="connsiteY71" fmla="*/ 172293 h 955271"/>
              <a:gd name="connsiteX72" fmla="*/ 5200247 w 5741575"/>
              <a:gd name="connsiteY72" fmla="*/ 142695 h 955271"/>
              <a:gd name="connsiteX73" fmla="*/ 5291963 w 5741575"/>
              <a:gd name="connsiteY73" fmla="*/ 139446 h 955271"/>
              <a:gd name="connsiteX74" fmla="*/ 5418472 w 5741575"/>
              <a:gd name="connsiteY74" fmla="*/ 89163 h 955271"/>
              <a:gd name="connsiteX75" fmla="*/ 5482354 w 5741575"/>
              <a:gd name="connsiteY75" fmla="*/ 69470 h 955271"/>
              <a:gd name="connsiteX76" fmla="*/ 5583280 w 5741575"/>
              <a:gd name="connsiteY76" fmla="*/ 49787 h 955271"/>
              <a:gd name="connsiteX77" fmla="*/ 5613766 w 5741575"/>
              <a:gd name="connsiteY77" fmla="*/ 41855 h 955271"/>
              <a:gd name="connsiteX78" fmla="*/ 5684952 w 5741575"/>
              <a:gd name="connsiteY78" fmla="*/ 26088 h 955271"/>
              <a:gd name="connsiteX79" fmla="*/ 5741575 w 5741575"/>
              <a:gd name="connsiteY79" fmla="*/ 0 h 955271"/>
              <a:gd name="connsiteX0" fmla="*/ 5741575 w 5741575"/>
              <a:gd name="connsiteY0" fmla="*/ 0 h 955271"/>
              <a:gd name="connsiteX1" fmla="*/ 5741575 w 5741575"/>
              <a:gd name="connsiteY1" fmla="*/ 955271 h 955271"/>
              <a:gd name="connsiteX2" fmla="*/ 0 w 5741575"/>
              <a:gd name="connsiteY2" fmla="*/ 955271 h 955271"/>
              <a:gd name="connsiteX3" fmla="*/ 8558 w 5741575"/>
              <a:gd name="connsiteY3" fmla="*/ 953971 h 955271"/>
              <a:gd name="connsiteX4" fmla="*/ 16894 w 5741575"/>
              <a:gd name="connsiteY4" fmla="*/ 953847 h 955271"/>
              <a:gd name="connsiteX5" fmla="*/ 28156 w 5741575"/>
              <a:gd name="connsiteY5" fmla="*/ 951374 h 955271"/>
              <a:gd name="connsiteX6" fmla="*/ 28293 w 5741575"/>
              <a:gd name="connsiteY6" fmla="*/ 950971 h 955271"/>
              <a:gd name="connsiteX7" fmla="*/ 59229 w 5741575"/>
              <a:gd name="connsiteY7" fmla="*/ 903950 h 955271"/>
              <a:gd name="connsiteX8" fmla="*/ 148657 w 5741575"/>
              <a:gd name="connsiteY8" fmla="*/ 898134 h 955271"/>
              <a:gd name="connsiteX9" fmla="*/ 174554 w 5741575"/>
              <a:gd name="connsiteY9" fmla="*/ 886351 h 955271"/>
              <a:gd name="connsiteX10" fmla="*/ 187633 w 5741575"/>
              <a:gd name="connsiteY10" fmla="*/ 878226 h 955271"/>
              <a:gd name="connsiteX11" fmla="*/ 187961 w 5741575"/>
              <a:gd name="connsiteY11" fmla="*/ 876538 h 955271"/>
              <a:gd name="connsiteX12" fmla="*/ 240501 w 5741575"/>
              <a:gd name="connsiteY12" fmla="*/ 873150 h 955271"/>
              <a:gd name="connsiteX13" fmla="*/ 246345 w 5741575"/>
              <a:gd name="connsiteY13" fmla="*/ 869942 h 955271"/>
              <a:gd name="connsiteX14" fmla="*/ 306299 w 5741575"/>
              <a:gd name="connsiteY14" fmla="*/ 873609 h 955271"/>
              <a:gd name="connsiteX15" fmla="*/ 331571 w 5741575"/>
              <a:gd name="connsiteY15" fmla="*/ 869866 h 955271"/>
              <a:gd name="connsiteX16" fmla="*/ 384157 w 5741575"/>
              <a:gd name="connsiteY16" fmla="*/ 867971 h 955271"/>
              <a:gd name="connsiteX17" fmla="*/ 477637 w 5741575"/>
              <a:gd name="connsiteY17" fmla="*/ 870334 h 955271"/>
              <a:gd name="connsiteX18" fmla="*/ 570239 w 5741575"/>
              <a:gd name="connsiteY18" fmla="*/ 829596 h 955271"/>
              <a:gd name="connsiteX19" fmla="*/ 772070 w 5741575"/>
              <a:gd name="connsiteY19" fmla="*/ 820296 h 955271"/>
              <a:gd name="connsiteX20" fmla="*/ 948872 w 5741575"/>
              <a:gd name="connsiteY20" fmla="*/ 772201 h 955271"/>
              <a:gd name="connsiteX21" fmla="*/ 1127089 w 5741575"/>
              <a:gd name="connsiteY21" fmla="*/ 746926 h 955271"/>
              <a:gd name="connsiteX22" fmla="*/ 1226314 w 5741575"/>
              <a:gd name="connsiteY22" fmla="*/ 722473 h 955271"/>
              <a:gd name="connsiteX23" fmla="*/ 1278773 w 5741575"/>
              <a:gd name="connsiteY23" fmla="*/ 711503 h 955271"/>
              <a:gd name="connsiteX24" fmla="*/ 1317691 w 5741575"/>
              <a:gd name="connsiteY24" fmla="*/ 708529 h 955271"/>
              <a:gd name="connsiteX25" fmla="*/ 1360404 w 5741575"/>
              <a:gd name="connsiteY25" fmla="*/ 675922 h 955271"/>
              <a:gd name="connsiteX26" fmla="*/ 1412292 w 5741575"/>
              <a:gd name="connsiteY26" fmla="*/ 670793 h 955271"/>
              <a:gd name="connsiteX27" fmla="*/ 1494753 w 5741575"/>
              <a:gd name="connsiteY27" fmla="*/ 644686 h 955271"/>
              <a:gd name="connsiteX28" fmla="*/ 1616217 w 5741575"/>
              <a:gd name="connsiteY28" fmla="*/ 622107 h 955271"/>
              <a:gd name="connsiteX29" fmla="*/ 1710928 w 5741575"/>
              <a:gd name="connsiteY29" fmla="*/ 600666 h 955271"/>
              <a:gd name="connsiteX30" fmla="*/ 1743718 w 5741575"/>
              <a:gd name="connsiteY30" fmla="*/ 584327 h 955271"/>
              <a:gd name="connsiteX31" fmla="*/ 1873778 w 5741575"/>
              <a:gd name="connsiteY31" fmla="*/ 530130 h 955271"/>
              <a:gd name="connsiteX32" fmla="*/ 1988411 w 5741575"/>
              <a:gd name="connsiteY32" fmla="*/ 491599 h 955271"/>
              <a:gd name="connsiteX33" fmla="*/ 2085507 w 5741575"/>
              <a:gd name="connsiteY33" fmla="*/ 498527 h 955271"/>
              <a:gd name="connsiteX34" fmla="*/ 2090767 w 5741575"/>
              <a:gd name="connsiteY34" fmla="*/ 490616 h 955271"/>
              <a:gd name="connsiteX35" fmla="*/ 2151143 w 5741575"/>
              <a:gd name="connsiteY35" fmla="*/ 478332 h 955271"/>
              <a:gd name="connsiteX36" fmla="*/ 2378710 w 5741575"/>
              <a:gd name="connsiteY36" fmla="*/ 477570 h 955271"/>
              <a:gd name="connsiteX37" fmla="*/ 2496256 w 5741575"/>
              <a:gd name="connsiteY37" fmla="*/ 452396 h 955271"/>
              <a:gd name="connsiteX38" fmla="*/ 2535387 w 5741575"/>
              <a:gd name="connsiteY38" fmla="*/ 436645 h 955271"/>
              <a:gd name="connsiteX39" fmla="*/ 2601109 w 5741575"/>
              <a:gd name="connsiteY39" fmla="*/ 410678 h 955271"/>
              <a:gd name="connsiteX40" fmla="*/ 2643855 w 5741575"/>
              <a:gd name="connsiteY40" fmla="*/ 374482 h 955271"/>
              <a:gd name="connsiteX41" fmla="*/ 2657726 w 5741575"/>
              <a:gd name="connsiteY41" fmla="*/ 365841 h 955271"/>
              <a:gd name="connsiteX42" fmla="*/ 2687125 w 5741575"/>
              <a:gd name="connsiteY42" fmla="*/ 366820 h 955271"/>
              <a:gd name="connsiteX43" fmla="*/ 2697479 w 5741575"/>
              <a:gd name="connsiteY43" fmla="*/ 361430 h 955271"/>
              <a:gd name="connsiteX44" fmla="*/ 2777227 w 5741575"/>
              <a:gd name="connsiteY44" fmla="*/ 368972 h 955271"/>
              <a:gd name="connsiteX45" fmla="*/ 2824768 w 5741575"/>
              <a:gd name="connsiteY45" fmla="*/ 361652 h 955271"/>
              <a:gd name="connsiteX46" fmla="*/ 2885545 w 5741575"/>
              <a:gd name="connsiteY46" fmla="*/ 372818 h 955271"/>
              <a:gd name="connsiteX47" fmla="*/ 3009558 w 5741575"/>
              <a:gd name="connsiteY47" fmla="*/ 370573 h 955271"/>
              <a:gd name="connsiteX48" fmla="*/ 3095010 w 5741575"/>
              <a:gd name="connsiteY48" fmla="*/ 332454 h 955271"/>
              <a:gd name="connsiteX49" fmla="*/ 3148998 w 5741575"/>
              <a:gd name="connsiteY49" fmla="*/ 315286 h 955271"/>
              <a:gd name="connsiteX50" fmla="*/ 3195264 w 5741575"/>
              <a:gd name="connsiteY50" fmla="*/ 293158 h 955271"/>
              <a:gd name="connsiteX51" fmla="*/ 3373785 w 5741575"/>
              <a:gd name="connsiteY51" fmla="*/ 255680 h 955271"/>
              <a:gd name="connsiteX52" fmla="*/ 3493851 w 5741575"/>
              <a:gd name="connsiteY52" fmla="*/ 240255 h 955271"/>
              <a:gd name="connsiteX53" fmla="*/ 3537470 w 5741575"/>
              <a:gd name="connsiteY53" fmla="*/ 241867 h 955271"/>
              <a:gd name="connsiteX54" fmla="*/ 3610489 w 5741575"/>
              <a:gd name="connsiteY54" fmla="*/ 244128 h 955271"/>
              <a:gd name="connsiteX55" fmla="*/ 3667539 w 5741575"/>
              <a:gd name="connsiteY55" fmla="*/ 263271 h 955271"/>
              <a:gd name="connsiteX56" fmla="*/ 3727614 w 5741575"/>
              <a:gd name="connsiteY56" fmla="*/ 258245 h 955271"/>
              <a:gd name="connsiteX57" fmla="*/ 3738369 w 5741575"/>
              <a:gd name="connsiteY57" fmla="*/ 234506 h 955271"/>
              <a:gd name="connsiteX58" fmla="*/ 3803670 w 5741575"/>
              <a:gd name="connsiteY58" fmla="*/ 236457 h 955271"/>
              <a:gd name="connsiteX59" fmla="*/ 3903080 w 5741575"/>
              <a:gd name="connsiteY59" fmla="*/ 241890 h 955271"/>
              <a:gd name="connsiteX60" fmla="*/ 4114838 w 5741575"/>
              <a:gd name="connsiteY60" fmla="*/ 238165 h 955271"/>
              <a:gd name="connsiteX61" fmla="*/ 4271023 w 5741575"/>
              <a:gd name="connsiteY61" fmla="*/ 241959 h 955271"/>
              <a:gd name="connsiteX62" fmla="*/ 4367397 w 5741575"/>
              <a:gd name="connsiteY62" fmla="*/ 271442 h 955271"/>
              <a:gd name="connsiteX63" fmla="*/ 4495366 w 5741575"/>
              <a:gd name="connsiteY63" fmla="*/ 271618 h 955271"/>
              <a:gd name="connsiteX64" fmla="*/ 4517347 w 5741575"/>
              <a:gd name="connsiteY64" fmla="*/ 275639 h 955271"/>
              <a:gd name="connsiteX65" fmla="*/ 4546116 w 5741575"/>
              <a:gd name="connsiteY65" fmla="*/ 268568 h 955271"/>
              <a:gd name="connsiteX66" fmla="*/ 4661259 w 5741575"/>
              <a:gd name="connsiteY66" fmla="*/ 238966 h 955271"/>
              <a:gd name="connsiteX67" fmla="*/ 4750403 w 5741575"/>
              <a:gd name="connsiteY67" fmla="*/ 204364 h 955271"/>
              <a:gd name="connsiteX68" fmla="*/ 4867614 w 5741575"/>
              <a:gd name="connsiteY68" fmla="*/ 208668 h 955271"/>
              <a:gd name="connsiteX69" fmla="*/ 4937036 w 5741575"/>
              <a:gd name="connsiteY69" fmla="*/ 195446 h 955271"/>
              <a:gd name="connsiteX70" fmla="*/ 5067740 w 5741575"/>
              <a:gd name="connsiteY70" fmla="*/ 172293 h 955271"/>
              <a:gd name="connsiteX71" fmla="*/ 5200247 w 5741575"/>
              <a:gd name="connsiteY71" fmla="*/ 142695 h 955271"/>
              <a:gd name="connsiteX72" fmla="*/ 5291963 w 5741575"/>
              <a:gd name="connsiteY72" fmla="*/ 139446 h 955271"/>
              <a:gd name="connsiteX73" fmla="*/ 5418472 w 5741575"/>
              <a:gd name="connsiteY73" fmla="*/ 89163 h 955271"/>
              <a:gd name="connsiteX74" fmla="*/ 5482354 w 5741575"/>
              <a:gd name="connsiteY74" fmla="*/ 69470 h 955271"/>
              <a:gd name="connsiteX75" fmla="*/ 5583280 w 5741575"/>
              <a:gd name="connsiteY75" fmla="*/ 49787 h 955271"/>
              <a:gd name="connsiteX76" fmla="*/ 5613766 w 5741575"/>
              <a:gd name="connsiteY76" fmla="*/ 41855 h 955271"/>
              <a:gd name="connsiteX77" fmla="*/ 5684952 w 5741575"/>
              <a:gd name="connsiteY77" fmla="*/ 26088 h 955271"/>
              <a:gd name="connsiteX78" fmla="*/ 5741575 w 5741575"/>
              <a:gd name="connsiteY78" fmla="*/ 0 h 955271"/>
              <a:gd name="connsiteX0" fmla="*/ 5741575 w 5741575"/>
              <a:gd name="connsiteY0" fmla="*/ 0 h 955271"/>
              <a:gd name="connsiteX1" fmla="*/ 5741575 w 5741575"/>
              <a:gd name="connsiteY1" fmla="*/ 955271 h 955271"/>
              <a:gd name="connsiteX2" fmla="*/ 0 w 5741575"/>
              <a:gd name="connsiteY2" fmla="*/ 955271 h 955271"/>
              <a:gd name="connsiteX3" fmla="*/ 8558 w 5741575"/>
              <a:gd name="connsiteY3" fmla="*/ 953971 h 955271"/>
              <a:gd name="connsiteX4" fmla="*/ 16894 w 5741575"/>
              <a:gd name="connsiteY4" fmla="*/ 953847 h 955271"/>
              <a:gd name="connsiteX5" fmla="*/ 28156 w 5741575"/>
              <a:gd name="connsiteY5" fmla="*/ 951374 h 955271"/>
              <a:gd name="connsiteX6" fmla="*/ 28293 w 5741575"/>
              <a:gd name="connsiteY6" fmla="*/ 950971 h 955271"/>
              <a:gd name="connsiteX7" fmla="*/ 59229 w 5741575"/>
              <a:gd name="connsiteY7" fmla="*/ 903950 h 955271"/>
              <a:gd name="connsiteX8" fmla="*/ 148657 w 5741575"/>
              <a:gd name="connsiteY8" fmla="*/ 898134 h 955271"/>
              <a:gd name="connsiteX9" fmla="*/ 174554 w 5741575"/>
              <a:gd name="connsiteY9" fmla="*/ 886351 h 955271"/>
              <a:gd name="connsiteX10" fmla="*/ 187633 w 5741575"/>
              <a:gd name="connsiteY10" fmla="*/ 878226 h 955271"/>
              <a:gd name="connsiteX11" fmla="*/ 187961 w 5741575"/>
              <a:gd name="connsiteY11" fmla="*/ 876538 h 955271"/>
              <a:gd name="connsiteX12" fmla="*/ 240501 w 5741575"/>
              <a:gd name="connsiteY12" fmla="*/ 873150 h 955271"/>
              <a:gd name="connsiteX13" fmla="*/ 246345 w 5741575"/>
              <a:gd name="connsiteY13" fmla="*/ 869942 h 955271"/>
              <a:gd name="connsiteX14" fmla="*/ 306299 w 5741575"/>
              <a:gd name="connsiteY14" fmla="*/ 873609 h 955271"/>
              <a:gd name="connsiteX15" fmla="*/ 331571 w 5741575"/>
              <a:gd name="connsiteY15" fmla="*/ 869866 h 955271"/>
              <a:gd name="connsiteX16" fmla="*/ 384157 w 5741575"/>
              <a:gd name="connsiteY16" fmla="*/ 867971 h 955271"/>
              <a:gd name="connsiteX17" fmla="*/ 477637 w 5741575"/>
              <a:gd name="connsiteY17" fmla="*/ 870334 h 955271"/>
              <a:gd name="connsiteX18" fmla="*/ 570239 w 5741575"/>
              <a:gd name="connsiteY18" fmla="*/ 829596 h 955271"/>
              <a:gd name="connsiteX19" fmla="*/ 772070 w 5741575"/>
              <a:gd name="connsiteY19" fmla="*/ 820296 h 955271"/>
              <a:gd name="connsiteX20" fmla="*/ 948872 w 5741575"/>
              <a:gd name="connsiteY20" fmla="*/ 772201 h 955271"/>
              <a:gd name="connsiteX21" fmla="*/ 1127089 w 5741575"/>
              <a:gd name="connsiteY21" fmla="*/ 746926 h 955271"/>
              <a:gd name="connsiteX22" fmla="*/ 1226314 w 5741575"/>
              <a:gd name="connsiteY22" fmla="*/ 722473 h 955271"/>
              <a:gd name="connsiteX23" fmla="*/ 1278773 w 5741575"/>
              <a:gd name="connsiteY23" fmla="*/ 711503 h 955271"/>
              <a:gd name="connsiteX24" fmla="*/ 1317691 w 5741575"/>
              <a:gd name="connsiteY24" fmla="*/ 708529 h 955271"/>
              <a:gd name="connsiteX25" fmla="*/ 1360404 w 5741575"/>
              <a:gd name="connsiteY25" fmla="*/ 675922 h 955271"/>
              <a:gd name="connsiteX26" fmla="*/ 1412292 w 5741575"/>
              <a:gd name="connsiteY26" fmla="*/ 670793 h 955271"/>
              <a:gd name="connsiteX27" fmla="*/ 1494753 w 5741575"/>
              <a:gd name="connsiteY27" fmla="*/ 644686 h 955271"/>
              <a:gd name="connsiteX28" fmla="*/ 1616217 w 5741575"/>
              <a:gd name="connsiteY28" fmla="*/ 622107 h 955271"/>
              <a:gd name="connsiteX29" fmla="*/ 1710928 w 5741575"/>
              <a:gd name="connsiteY29" fmla="*/ 600666 h 955271"/>
              <a:gd name="connsiteX30" fmla="*/ 1743718 w 5741575"/>
              <a:gd name="connsiteY30" fmla="*/ 584327 h 955271"/>
              <a:gd name="connsiteX31" fmla="*/ 1873778 w 5741575"/>
              <a:gd name="connsiteY31" fmla="*/ 530130 h 955271"/>
              <a:gd name="connsiteX32" fmla="*/ 1988411 w 5741575"/>
              <a:gd name="connsiteY32" fmla="*/ 491599 h 955271"/>
              <a:gd name="connsiteX33" fmla="*/ 2085507 w 5741575"/>
              <a:gd name="connsiteY33" fmla="*/ 498527 h 955271"/>
              <a:gd name="connsiteX34" fmla="*/ 2090767 w 5741575"/>
              <a:gd name="connsiteY34" fmla="*/ 490616 h 955271"/>
              <a:gd name="connsiteX35" fmla="*/ 2151143 w 5741575"/>
              <a:gd name="connsiteY35" fmla="*/ 478332 h 955271"/>
              <a:gd name="connsiteX36" fmla="*/ 2378710 w 5741575"/>
              <a:gd name="connsiteY36" fmla="*/ 477570 h 955271"/>
              <a:gd name="connsiteX37" fmla="*/ 2496256 w 5741575"/>
              <a:gd name="connsiteY37" fmla="*/ 452396 h 955271"/>
              <a:gd name="connsiteX38" fmla="*/ 2535387 w 5741575"/>
              <a:gd name="connsiteY38" fmla="*/ 436645 h 955271"/>
              <a:gd name="connsiteX39" fmla="*/ 2601109 w 5741575"/>
              <a:gd name="connsiteY39" fmla="*/ 410678 h 955271"/>
              <a:gd name="connsiteX40" fmla="*/ 2643855 w 5741575"/>
              <a:gd name="connsiteY40" fmla="*/ 374482 h 955271"/>
              <a:gd name="connsiteX41" fmla="*/ 2657726 w 5741575"/>
              <a:gd name="connsiteY41" fmla="*/ 365841 h 955271"/>
              <a:gd name="connsiteX42" fmla="*/ 2687125 w 5741575"/>
              <a:gd name="connsiteY42" fmla="*/ 366820 h 955271"/>
              <a:gd name="connsiteX43" fmla="*/ 2777227 w 5741575"/>
              <a:gd name="connsiteY43" fmla="*/ 368972 h 955271"/>
              <a:gd name="connsiteX44" fmla="*/ 2824768 w 5741575"/>
              <a:gd name="connsiteY44" fmla="*/ 361652 h 955271"/>
              <a:gd name="connsiteX45" fmla="*/ 2885545 w 5741575"/>
              <a:gd name="connsiteY45" fmla="*/ 372818 h 955271"/>
              <a:gd name="connsiteX46" fmla="*/ 3009558 w 5741575"/>
              <a:gd name="connsiteY46" fmla="*/ 370573 h 955271"/>
              <a:gd name="connsiteX47" fmla="*/ 3095010 w 5741575"/>
              <a:gd name="connsiteY47" fmla="*/ 332454 h 955271"/>
              <a:gd name="connsiteX48" fmla="*/ 3148998 w 5741575"/>
              <a:gd name="connsiteY48" fmla="*/ 315286 h 955271"/>
              <a:gd name="connsiteX49" fmla="*/ 3195264 w 5741575"/>
              <a:gd name="connsiteY49" fmla="*/ 293158 h 955271"/>
              <a:gd name="connsiteX50" fmla="*/ 3373785 w 5741575"/>
              <a:gd name="connsiteY50" fmla="*/ 255680 h 955271"/>
              <a:gd name="connsiteX51" fmla="*/ 3493851 w 5741575"/>
              <a:gd name="connsiteY51" fmla="*/ 240255 h 955271"/>
              <a:gd name="connsiteX52" fmla="*/ 3537470 w 5741575"/>
              <a:gd name="connsiteY52" fmla="*/ 241867 h 955271"/>
              <a:gd name="connsiteX53" fmla="*/ 3610489 w 5741575"/>
              <a:gd name="connsiteY53" fmla="*/ 244128 h 955271"/>
              <a:gd name="connsiteX54" fmla="*/ 3667539 w 5741575"/>
              <a:gd name="connsiteY54" fmla="*/ 263271 h 955271"/>
              <a:gd name="connsiteX55" fmla="*/ 3727614 w 5741575"/>
              <a:gd name="connsiteY55" fmla="*/ 258245 h 955271"/>
              <a:gd name="connsiteX56" fmla="*/ 3738369 w 5741575"/>
              <a:gd name="connsiteY56" fmla="*/ 234506 h 955271"/>
              <a:gd name="connsiteX57" fmla="*/ 3803670 w 5741575"/>
              <a:gd name="connsiteY57" fmla="*/ 236457 h 955271"/>
              <a:gd name="connsiteX58" fmla="*/ 3903080 w 5741575"/>
              <a:gd name="connsiteY58" fmla="*/ 241890 h 955271"/>
              <a:gd name="connsiteX59" fmla="*/ 4114838 w 5741575"/>
              <a:gd name="connsiteY59" fmla="*/ 238165 h 955271"/>
              <a:gd name="connsiteX60" fmla="*/ 4271023 w 5741575"/>
              <a:gd name="connsiteY60" fmla="*/ 241959 h 955271"/>
              <a:gd name="connsiteX61" fmla="*/ 4367397 w 5741575"/>
              <a:gd name="connsiteY61" fmla="*/ 271442 h 955271"/>
              <a:gd name="connsiteX62" fmla="*/ 4495366 w 5741575"/>
              <a:gd name="connsiteY62" fmla="*/ 271618 h 955271"/>
              <a:gd name="connsiteX63" fmla="*/ 4517347 w 5741575"/>
              <a:gd name="connsiteY63" fmla="*/ 275639 h 955271"/>
              <a:gd name="connsiteX64" fmla="*/ 4546116 w 5741575"/>
              <a:gd name="connsiteY64" fmla="*/ 268568 h 955271"/>
              <a:gd name="connsiteX65" fmla="*/ 4661259 w 5741575"/>
              <a:gd name="connsiteY65" fmla="*/ 238966 h 955271"/>
              <a:gd name="connsiteX66" fmla="*/ 4750403 w 5741575"/>
              <a:gd name="connsiteY66" fmla="*/ 204364 h 955271"/>
              <a:gd name="connsiteX67" fmla="*/ 4867614 w 5741575"/>
              <a:gd name="connsiteY67" fmla="*/ 208668 h 955271"/>
              <a:gd name="connsiteX68" fmla="*/ 4937036 w 5741575"/>
              <a:gd name="connsiteY68" fmla="*/ 195446 h 955271"/>
              <a:gd name="connsiteX69" fmla="*/ 5067740 w 5741575"/>
              <a:gd name="connsiteY69" fmla="*/ 172293 h 955271"/>
              <a:gd name="connsiteX70" fmla="*/ 5200247 w 5741575"/>
              <a:gd name="connsiteY70" fmla="*/ 142695 h 955271"/>
              <a:gd name="connsiteX71" fmla="*/ 5291963 w 5741575"/>
              <a:gd name="connsiteY71" fmla="*/ 139446 h 955271"/>
              <a:gd name="connsiteX72" fmla="*/ 5418472 w 5741575"/>
              <a:gd name="connsiteY72" fmla="*/ 89163 h 955271"/>
              <a:gd name="connsiteX73" fmla="*/ 5482354 w 5741575"/>
              <a:gd name="connsiteY73" fmla="*/ 69470 h 955271"/>
              <a:gd name="connsiteX74" fmla="*/ 5583280 w 5741575"/>
              <a:gd name="connsiteY74" fmla="*/ 49787 h 955271"/>
              <a:gd name="connsiteX75" fmla="*/ 5613766 w 5741575"/>
              <a:gd name="connsiteY75" fmla="*/ 41855 h 955271"/>
              <a:gd name="connsiteX76" fmla="*/ 5684952 w 5741575"/>
              <a:gd name="connsiteY76" fmla="*/ 26088 h 955271"/>
              <a:gd name="connsiteX77" fmla="*/ 5741575 w 5741575"/>
              <a:gd name="connsiteY77" fmla="*/ 0 h 955271"/>
              <a:gd name="connsiteX0" fmla="*/ 5741575 w 5741575"/>
              <a:gd name="connsiteY0" fmla="*/ 0 h 955271"/>
              <a:gd name="connsiteX1" fmla="*/ 5741575 w 5741575"/>
              <a:gd name="connsiteY1" fmla="*/ 955271 h 955271"/>
              <a:gd name="connsiteX2" fmla="*/ 0 w 5741575"/>
              <a:gd name="connsiteY2" fmla="*/ 955271 h 955271"/>
              <a:gd name="connsiteX3" fmla="*/ 8558 w 5741575"/>
              <a:gd name="connsiteY3" fmla="*/ 953971 h 955271"/>
              <a:gd name="connsiteX4" fmla="*/ 16894 w 5741575"/>
              <a:gd name="connsiteY4" fmla="*/ 953847 h 955271"/>
              <a:gd name="connsiteX5" fmla="*/ 28156 w 5741575"/>
              <a:gd name="connsiteY5" fmla="*/ 951374 h 955271"/>
              <a:gd name="connsiteX6" fmla="*/ 28293 w 5741575"/>
              <a:gd name="connsiteY6" fmla="*/ 950971 h 955271"/>
              <a:gd name="connsiteX7" fmla="*/ 59229 w 5741575"/>
              <a:gd name="connsiteY7" fmla="*/ 903950 h 955271"/>
              <a:gd name="connsiteX8" fmla="*/ 148657 w 5741575"/>
              <a:gd name="connsiteY8" fmla="*/ 898134 h 955271"/>
              <a:gd name="connsiteX9" fmla="*/ 174554 w 5741575"/>
              <a:gd name="connsiteY9" fmla="*/ 886351 h 955271"/>
              <a:gd name="connsiteX10" fmla="*/ 187633 w 5741575"/>
              <a:gd name="connsiteY10" fmla="*/ 878226 h 955271"/>
              <a:gd name="connsiteX11" fmla="*/ 187961 w 5741575"/>
              <a:gd name="connsiteY11" fmla="*/ 876538 h 955271"/>
              <a:gd name="connsiteX12" fmla="*/ 240501 w 5741575"/>
              <a:gd name="connsiteY12" fmla="*/ 873150 h 955271"/>
              <a:gd name="connsiteX13" fmla="*/ 246345 w 5741575"/>
              <a:gd name="connsiteY13" fmla="*/ 869942 h 955271"/>
              <a:gd name="connsiteX14" fmla="*/ 306299 w 5741575"/>
              <a:gd name="connsiteY14" fmla="*/ 873609 h 955271"/>
              <a:gd name="connsiteX15" fmla="*/ 331571 w 5741575"/>
              <a:gd name="connsiteY15" fmla="*/ 869866 h 955271"/>
              <a:gd name="connsiteX16" fmla="*/ 384157 w 5741575"/>
              <a:gd name="connsiteY16" fmla="*/ 867971 h 955271"/>
              <a:gd name="connsiteX17" fmla="*/ 477637 w 5741575"/>
              <a:gd name="connsiteY17" fmla="*/ 870334 h 955271"/>
              <a:gd name="connsiteX18" fmla="*/ 570239 w 5741575"/>
              <a:gd name="connsiteY18" fmla="*/ 829596 h 955271"/>
              <a:gd name="connsiteX19" fmla="*/ 772070 w 5741575"/>
              <a:gd name="connsiteY19" fmla="*/ 820296 h 955271"/>
              <a:gd name="connsiteX20" fmla="*/ 948872 w 5741575"/>
              <a:gd name="connsiteY20" fmla="*/ 772201 h 955271"/>
              <a:gd name="connsiteX21" fmla="*/ 1127089 w 5741575"/>
              <a:gd name="connsiteY21" fmla="*/ 746926 h 955271"/>
              <a:gd name="connsiteX22" fmla="*/ 1226314 w 5741575"/>
              <a:gd name="connsiteY22" fmla="*/ 722473 h 955271"/>
              <a:gd name="connsiteX23" fmla="*/ 1278773 w 5741575"/>
              <a:gd name="connsiteY23" fmla="*/ 711503 h 955271"/>
              <a:gd name="connsiteX24" fmla="*/ 1317691 w 5741575"/>
              <a:gd name="connsiteY24" fmla="*/ 708529 h 955271"/>
              <a:gd name="connsiteX25" fmla="*/ 1360404 w 5741575"/>
              <a:gd name="connsiteY25" fmla="*/ 675922 h 955271"/>
              <a:gd name="connsiteX26" fmla="*/ 1412292 w 5741575"/>
              <a:gd name="connsiteY26" fmla="*/ 670793 h 955271"/>
              <a:gd name="connsiteX27" fmla="*/ 1494753 w 5741575"/>
              <a:gd name="connsiteY27" fmla="*/ 644686 h 955271"/>
              <a:gd name="connsiteX28" fmla="*/ 1616217 w 5741575"/>
              <a:gd name="connsiteY28" fmla="*/ 622107 h 955271"/>
              <a:gd name="connsiteX29" fmla="*/ 1710928 w 5741575"/>
              <a:gd name="connsiteY29" fmla="*/ 600666 h 955271"/>
              <a:gd name="connsiteX30" fmla="*/ 1743718 w 5741575"/>
              <a:gd name="connsiteY30" fmla="*/ 584327 h 955271"/>
              <a:gd name="connsiteX31" fmla="*/ 1873778 w 5741575"/>
              <a:gd name="connsiteY31" fmla="*/ 530130 h 955271"/>
              <a:gd name="connsiteX32" fmla="*/ 1988411 w 5741575"/>
              <a:gd name="connsiteY32" fmla="*/ 491599 h 955271"/>
              <a:gd name="connsiteX33" fmla="*/ 2085507 w 5741575"/>
              <a:gd name="connsiteY33" fmla="*/ 498527 h 955271"/>
              <a:gd name="connsiteX34" fmla="*/ 2090767 w 5741575"/>
              <a:gd name="connsiteY34" fmla="*/ 490616 h 955271"/>
              <a:gd name="connsiteX35" fmla="*/ 2151143 w 5741575"/>
              <a:gd name="connsiteY35" fmla="*/ 478332 h 955271"/>
              <a:gd name="connsiteX36" fmla="*/ 2378710 w 5741575"/>
              <a:gd name="connsiteY36" fmla="*/ 477570 h 955271"/>
              <a:gd name="connsiteX37" fmla="*/ 2496256 w 5741575"/>
              <a:gd name="connsiteY37" fmla="*/ 452396 h 955271"/>
              <a:gd name="connsiteX38" fmla="*/ 2535387 w 5741575"/>
              <a:gd name="connsiteY38" fmla="*/ 436645 h 955271"/>
              <a:gd name="connsiteX39" fmla="*/ 2601109 w 5741575"/>
              <a:gd name="connsiteY39" fmla="*/ 410678 h 955271"/>
              <a:gd name="connsiteX40" fmla="*/ 2643855 w 5741575"/>
              <a:gd name="connsiteY40" fmla="*/ 374482 h 955271"/>
              <a:gd name="connsiteX41" fmla="*/ 2657726 w 5741575"/>
              <a:gd name="connsiteY41" fmla="*/ 365841 h 955271"/>
              <a:gd name="connsiteX42" fmla="*/ 2717296 w 5741575"/>
              <a:gd name="connsiteY42" fmla="*/ 362282 h 955271"/>
              <a:gd name="connsiteX43" fmla="*/ 2777227 w 5741575"/>
              <a:gd name="connsiteY43" fmla="*/ 368972 h 955271"/>
              <a:gd name="connsiteX44" fmla="*/ 2824768 w 5741575"/>
              <a:gd name="connsiteY44" fmla="*/ 361652 h 955271"/>
              <a:gd name="connsiteX45" fmla="*/ 2885545 w 5741575"/>
              <a:gd name="connsiteY45" fmla="*/ 372818 h 955271"/>
              <a:gd name="connsiteX46" fmla="*/ 3009558 w 5741575"/>
              <a:gd name="connsiteY46" fmla="*/ 370573 h 955271"/>
              <a:gd name="connsiteX47" fmla="*/ 3095010 w 5741575"/>
              <a:gd name="connsiteY47" fmla="*/ 332454 h 955271"/>
              <a:gd name="connsiteX48" fmla="*/ 3148998 w 5741575"/>
              <a:gd name="connsiteY48" fmla="*/ 315286 h 955271"/>
              <a:gd name="connsiteX49" fmla="*/ 3195264 w 5741575"/>
              <a:gd name="connsiteY49" fmla="*/ 293158 h 955271"/>
              <a:gd name="connsiteX50" fmla="*/ 3373785 w 5741575"/>
              <a:gd name="connsiteY50" fmla="*/ 255680 h 955271"/>
              <a:gd name="connsiteX51" fmla="*/ 3493851 w 5741575"/>
              <a:gd name="connsiteY51" fmla="*/ 240255 h 955271"/>
              <a:gd name="connsiteX52" fmla="*/ 3537470 w 5741575"/>
              <a:gd name="connsiteY52" fmla="*/ 241867 h 955271"/>
              <a:gd name="connsiteX53" fmla="*/ 3610489 w 5741575"/>
              <a:gd name="connsiteY53" fmla="*/ 244128 h 955271"/>
              <a:gd name="connsiteX54" fmla="*/ 3667539 w 5741575"/>
              <a:gd name="connsiteY54" fmla="*/ 263271 h 955271"/>
              <a:gd name="connsiteX55" fmla="*/ 3727614 w 5741575"/>
              <a:gd name="connsiteY55" fmla="*/ 258245 h 955271"/>
              <a:gd name="connsiteX56" fmla="*/ 3738369 w 5741575"/>
              <a:gd name="connsiteY56" fmla="*/ 234506 h 955271"/>
              <a:gd name="connsiteX57" fmla="*/ 3803670 w 5741575"/>
              <a:gd name="connsiteY57" fmla="*/ 236457 h 955271"/>
              <a:gd name="connsiteX58" fmla="*/ 3903080 w 5741575"/>
              <a:gd name="connsiteY58" fmla="*/ 241890 h 955271"/>
              <a:gd name="connsiteX59" fmla="*/ 4114838 w 5741575"/>
              <a:gd name="connsiteY59" fmla="*/ 238165 h 955271"/>
              <a:gd name="connsiteX60" fmla="*/ 4271023 w 5741575"/>
              <a:gd name="connsiteY60" fmla="*/ 241959 h 955271"/>
              <a:gd name="connsiteX61" fmla="*/ 4367397 w 5741575"/>
              <a:gd name="connsiteY61" fmla="*/ 271442 h 955271"/>
              <a:gd name="connsiteX62" fmla="*/ 4495366 w 5741575"/>
              <a:gd name="connsiteY62" fmla="*/ 271618 h 955271"/>
              <a:gd name="connsiteX63" fmla="*/ 4517347 w 5741575"/>
              <a:gd name="connsiteY63" fmla="*/ 275639 h 955271"/>
              <a:gd name="connsiteX64" fmla="*/ 4546116 w 5741575"/>
              <a:gd name="connsiteY64" fmla="*/ 268568 h 955271"/>
              <a:gd name="connsiteX65" fmla="*/ 4661259 w 5741575"/>
              <a:gd name="connsiteY65" fmla="*/ 238966 h 955271"/>
              <a:gd name="connsiteX66" fmla="*/ 4750403 w 5741575"/>
              <a:gd name="connsiteY66" fmla="*/ 204364 h 955271"/>
              <a:gd name="connsiteX67" fmla="*/ 4867614 w 5741575"/>
              <a:gd name="connsiteY67" fmla="*/ 208668 h 955271"/>
              <a:gd name="connsiteX68" fmla="*/ 4937036 w 5741575"/>
              <a:gd name="connsiteY68" fmla="*/ 195446 h 955271"/>
              <a:gd name="connsiteX69" fmla="*/ 5067740 w 5741575"/>
              <a:gd name="connsiteY69" fmla="*/ 172293 h 955271"/>
              <a:gd name="connsiteX70" fmla="*/ 5200247 w 5741575"/>
              <a:gd name="connsiteY70" fmla="*/ 142695 h 955271"/>
              <a:gd name="connsiteX71" fmla="*/ 5291963 w 5741575"/>
              <a:gd name="connsiteY71" fmla="*/ 139446 h 955271"/>
              <a:gd name="connsiteX72" fmla="*/ 5418472 w 5741575"/>
              <a:gd name="connsiteY72" fmla="*/ 89163 h 955271"/>
              <a:gd name="connsiteX73" fmla="*/ 5482354 w 5741575"/>
              <a:gd name="connsiteY73" fmla="*/ 69470 h 955271"/>
              <a:gd name="connsiteX74" fmla="*/ 5583280 w 5741575"/>
              <a:gd name="connsiteY74" fmla="*/ 49787 h 955271"/>
              <a:gd name="connsiteX75" fmla="*/ 5613766 w 5741575"/>
              <a:gd name="connsiteY75" fmla="*/ 41855 h 955271"/>
              <a:gd name="connsiteX76" fmla="*/ 5684952 w 5741575"/>
              <a:gd name="connsiteY76" fmla="*/ 26088 h 955271"/>
              <a:gd name="connsiteX77" fmla="*/ 5741575 w 5741575"/>
              <a:gd name="connsiteY77" fmla="*/ 0 h 955271"/>
              <a:gd name="connsiteX0" fmla="*/ 5741575 w 5741575"/>
              <a:gd name="connsiteY0" fmla="*/ 0 h 955271"/>
              <a:gd name="connsiteX1" fmla="*/ 5741575 w 5741575"/>
              <a:gd name="connsiteY1" fmla="*/ 955271 h 955271"/>
              <a:gd name="connsiteX2" fmla="*/ 0 w 5741575"/>
              <a:gd name="connsiteY2" fmla="*/ 955271 h 955271"/>
              <a:gd name="connsiteX3" fmla="*/ 8558 w 5741575"/>
              <a:gd name="connsiteY3" fmla="*/ 953971 h 955271"/>
              <a:gd name="connsiteX4" fmla="*/ 16894 w 5741575"/>
              <a:gd name="connsiteY4" fmla="*/ 953847 h 955271"/>
              <a:gd name="connsiteX5" fmla="*/ 28156 w 5741575"/>
              <a:gd name="connsiteY5" fmla="*/ 951374 h 955271"/>
              <a:gd name="connsiteX6" fmla="*/ 28293 w 5741575"/>
              <a:gd name="connsiteY6" fmla="*/ 950971 h 955271"/>
              <a:gd name="connsiteX7" fmla="*/ 59229 w 5741575"/>
              <a:gd name="connsiteY7" fmla="*/ 903950 h 955271"/>
              <a:gd name="connsiteX8" fmla="*/ 148657 w 5741575"/>
              <a:gd name="connsiteY8" fmla="*/ 898134 h 955271"/>
              <a:gd name="connsiteX9" fmla="*/ 174554 w 5741575"/>
              <a:gd name="connsiteY9" fmla="*/ 886351 h 955271"/>
              <a:gd name="connsiteX10" fmla="*/ 187633 w 5741575"/>
              <a:gd name="connsiteY10" fmla="*/ 878226 h 955271"/>
              <a:gd name="connsiteX11" fmla="*/ 187961 w 5741575"/>
              <a:gd name="connsiteY11" fmla="*/ 876538 h 955271"/>
              <a:gd name="connsiteX12" fmla="*/ 240501 w 5741575"/>
              <a:gd name="connsiteY12" fmla="*/ 873150 h 955271"/>
              <a:gd name="connsiteX13" fmla="*/ 246345 w 5741575"/>
              <a:gd name="connsiteY13" fmla="*/ 869942 h 955271"/>
              <a:gd name="connsiteX14" fmla="*/ 306299 w 5741575"/>
              <a:gd name="connsiteY14" fmla="*/ 873609 h 955271"/>
              <a:gd name="connsiteX15" fmla="*/ 331571 w 5741575"/>
              <a:gd name="connsiteY15" fmla="*/ 869866 h 955271"/>
              <a:gd name="connsiteX16" fmla="*/ 384157 w 5741575"/>
              <a:gd name="connsiteY16" fmla="*/ 867971 h 955271"/>
              <a:gd name="connsiteX17" fmla="*/ 477637 w 5741575"/>
              <a:gd name="connsiteY17" fmla="*/ 870334 h 955271"/>
              <a:gd name="connsiteX18" fmla="*/ 570239 w 5741575"/>
              <a:gd name="connsiteY18" fmla="*/ 829596 h 955271"/>
              <a:gd name="connsiteX19" fmla="*/ 772070 w 5741575"/>
              <a:gd name="connsiteY19" fmla="*/ 820296 h 955271"/>
              <a:gd name="connsiteX20" fmla="*/ 948872 w 5741575"/>
              <a:gd name="connsiteY20" fmla="*/ 772201 h 955271"/>
              <a:gd name="connsiteX21" fmla="*/ 1127089 w 5741575"/>
              <a:gd name="connsiteY21" fmla="*/ 746926 h 955271"/>
              <a:gd name="connsiteX22" fmla="*/ 1226314 w 5741575"/>
              <a:gd name="connsiteY22" fmla="*/ 722473 h 955271"/>
              <a:gd name="connsiteX23" fmla="*/ 1278773 w 5741575"/>
              <a:gd name="connsiteY23" fmla="*/ 711503 h 955271"/>
              <a:gd name="connsiteX24" fmla="*/ 1317691 w 5741575"/>
              <a:gd name="connsiteY24" fmla="*/ 708529 h 955271"/>
              <a:gd name="connsiteX25" fmla="*/ 1360404 w 5741575"/>
              <a:gd name="connsiteY25" fmla="*/ 675922 h 955271"/>
              <a:gd name="connsiteX26" fmla="*/ 1412292 w 5741575"/>
              <a:gd name="connsiteY26" fmla="*/ 670793 h 955271"/>
              <a:gd name="connsiteX27" fmla="*/ 1494753 w 5741575"/>
              <a:gd name="connsiteY27" fmla="*/ 644686 h 955271"/>
              <a:gd name="connsiteX28" fmla="*/ 1616217 w 5741575"/>
              <a:gd name="connsiteY28" fmla="*/ 622107 h 955271"/>
              <a:gd name="connsiteX29" fmla="*/ 1710928 w 5741575"/>
              <a:gd name="connsiteY29" fmla="*/ 600666 h 955271"/>
              <a:gd name="connsiteX30" fmla="*/ 1743718 w 5741575"/>
              <a:gd name="connsiteY30" fmla="*/ 584327 h 955271"/>
              <a:gd name="connsiteX31" fmla="*/ 1873778 w 5741575"/>
              <a:gd name="connsiteY31" fmla="*/ 530130 h 955271"/>
              <a:gd name="connsiteX32" fmla="*/ 1988411 w 5741575"/>
              <a:gd name="connsiteY32" fmla="*/ 491599 h 955271"/>
              <a:gd name="connsiteX33" fmla="*/ 2085507 w 5741575"/>
              <a:gd name="connsiteY33" fmla="*/ 498527 h 955271"/>
              <a:gd name="connsiteX34" fmla="*/ 2090767 w 5741575"/>
              <a:gd name="connsiteY34" fmla="*/ 490616 h 955271"/>
              <a:gd name="connsiteX35" fmla="*/ 2151143 w 5741575"/>
              <a:gd name="connsiteY35" fmla="*/ 478332 h 955271"/>
              <a:gd name="connsiteX36" fmla="*/ 2378710 w 5741575"/>
              <a:gd name="connsiteY36" fmla="*/ 477570 h 955271"/>
              <a:gd name="connsiteX37" fmla="*/ 2496256 w 5741575"/>
              <a:gd name="connsiteY37" fmla="*/ 452396 h 955271"/>
              <a:gd name="connsiteX38" fmla="*/ 2535387 w 5741575"/>
              <a:gd name="connsiteY38" fmla="*/ 436645 h 955271"/>
              <a:gd name="connsiteX39" fmla="*/ 2601109 w 5741575"/>
              <a:gd name="connsiteY39" fmla="*/ 410678 h 955271"/>
              <a:gd name="connsiteX40" fmla="*/ 2643855 w 5741575"/>
              <a:gd name="connsiteY40" fmla="*/ 374482 h 955271"/>
              <a:gd name="connsiteX41" fmla="*/ 2657726 w 5741575"/>
              <a:gd name="connsiteY41" fmla="*/ 365841 h 955271"/>
              <a:gd name="connsiteX42" fmla="*/ 2717296 w 5741575"/>
              <a:gd name="connsiteY42" fmla="*/ 362282 h 955271"/>
              <a:gd name="connsiteX43" fmla="*/ 2777227 w 5741575"/>
              <a:gd name="connsiteY43" fmla="*/ 368972 h 955271"/>
              <a:gd name="connsiteX44" fmla="*/ 2824768 w 5741575"/>
              <a:gd name="connsiteY44" fmla="*/ 361652 h 955271"/>
              <a:gd name="connsiteX45" fmla="*/ 2885545 w 5741575"/>
              <a:gd name="connsiteY45" fmla="*/ 372818 h 955271"/>
              <a:gd name="connsiteX46" fmla="*/ 3009558 w 5741575"/>
              <a:gd name="connsiteY46" fmla="*/ 370573 h 955271"/>
              <a:gd name="connsiteX47" fmla="*/ 3095010 w 5741575"/>
              <a:gd name="connsiteY47" fmla="*/ 332454 h 955271"/>
              <a:gd name="connsiteX48" fmla="*/ 3148998 w 5741575"/>
              <a:gd name="connsiteY48" fmla="*/ 315286 h 955271"/>
              <a:gd name="connsiteX49" fmla="*/ 3195264 w 5741575"/>
              <a:gd name="connsiteY49" fmla="*/ 293158 h 955271"/>
              <a:gd name="connsiteX50" fmla="*/ 3373785 w 5741575"/>
              <a:gd name="connsiteY50" fmla="*/ 255680 h 955271"/>
              <a:gd name="connsiteX51" fmla="*/ 3493851 w 5741575"/>
              <a:gd name="connsiteY51" fmla="*/ 240255 h 955271"/>
              <a:gd name="connsiteX52" fmla="*/ 3537470 w 5741575"/>
              <a:gd name="connsiteY52" fmla="*/ 241867 h 955271"/>
              <a:gd name="connsiteX53" fmla="*/ 3610489 w 5741575"/>
              <a:gd name="connsiteY53" fmla="*/ 244128 h 955271"/>
              <a:gd name="connsiteX54" fmla="*/ 3667539 w 5741575"/>
              <a:gd name="connsiteY54" fmla="*/ 263271 h 955271"/>
              <a:gd name="connsiteX55" fmla="*/ 3727614 w 5741575"/>
              <a:gd name="connsiteY55" fmla="*/ 258245 h 955271"/>
              <a:gd name="connsiteX56" fmla="*/ 3738369 w 5741575"/>
              <a:gd name="connsiteY56" fmla="*/ 234506 h 955271"/>
              <a:gd name="connsiteX57" fmla="*/ 3803670 w 5741575"/>
              <a:gd name="connsiteY57" fmla="*/ 236457 h 955271"/>
              <a:gd name="connsiteX58" fmla="*/ 3903080 w 5741575"/>
              <a:gd name="connsiteY58" fmla="*/ 241890 h 955271"/>
              <a:gd name="connsiteX59" fmla="*/ 4114838 w 5741575"/>
              <a:gd name="connsiteY59" fmla="*/ 238165 h 955271"/>
              <a:gd name="connsiteX60" fmla="*/ 4271023 w 5741575"/>
              <a:gd name="connsiteY60" fmla="*/ 241959 h 955271"/>
              <a:gd name="connsiteX61" fmla="*/ 4367397 w 5741575"/>
              <a:gd name="connsiteY61" fmla="*/ 271442 h 955271"/>
              <a:gd name="connsiteX62" fmla="*/ 4495366 w 5741575"/>
              <a:gd name="connsiteY62" fmla="*/ 271618 h 955271"/>
              <a:gd name="connsiteX63" fmla="*/ 4517347 w 5741575"/>
              <a:gd name="connsiteY63" fmla="*/ 275639 h 955271"/>
              <a:gd name="connsiteX64" fmla="*/ 4546116 w 5741575"/>
              <a:gd name="connsiteY64" fmla="*/ 268568 h 955271"/>
              <a:gd name="connsiteX65" fmla="*/ 4661259 w 5741575"/>
              <a:gd name="connsiteY65" fmla="*/ 238966 h 955271"/>
              <a:gd name="connsiteX66" fmla="*/ 4750403 w 5741575"/>
              <a:gd name="connsiteY66" fmla="*/ 204364 h 955271"/>
              <a:gd name="connsiteX67" fmla="*/ 4867614 w 5741575"/>
              <a:gd name="connsiteY67" fmla="*/ 208668 h 955271"/>
              <a:gd name="connsiteX68" fmla="*/ 4937036 w 5741575"/>
              <a:gd name="connsiteY68" fmla="*/ 195446 h 955271"/>
              <a:gd name="connsiteX69" fmla="*/ 5067740 w 5741575"/>
              <a:gd name="connsiteY69" fmla="*/ 172293 h 955271"/>
              <a:gd name="connsiteX70" fmla="*/ 5200247 w 5741575"/>
              <a:gd name="connsiteY70" fmla="*/ 142695 h 955271"/>
              <a:gd name="connsiteX71" fmla="*/ 5276878 w 5741575"/>
              <a:gd name="connsiteY71" fmla="*/ 125833 h 955271"/>
              <a:gd name="connsiteX72" fmla="*/ 5418472 w 5741575"/>
              <a:gd name="connsiteY72" fmla="*/ 89163 h 955271"/>
              <a:gd name="connsiteX73" fmla="*/ 5482354 w 5741575"/>
              <a:gd name="connsiteY73" fmla="*/ 69470 h 955271"/>
              <a:gd name="connsiteX74" fmla="*/ 5583280 w 5741575"/>
              <a:gd name="connsiteY74" fmla="*/ 49787 h 955271"/>
              <a:gd name="connsiteX75" fmla="*/ 5613766 w 5741575"/>
              <a:gd name="connsiteY75" fmla="*/ 41855 h 955271"/>
              <a:gd name="connsiteX76" fmla="*/ 5684952 w 5741575"/>
              <a:gd name="connsiteY76" fmla="*/ 26088 h 955271"/>
              <a:gd name="connsiteX77" fmla="*/ 5741575 w 5741575"/>
              <a:gd name="connsiteY77" fmla="*/ 0 h 955271"/>
              <a:gd name="connsiteX0" fmla="*/ 5741575 w 5741575"/>
              <a:gd name="connsiteY0" fmla="*/ 0 h 955271"/>
              <a:gd name="connsiteX1" fmla="*/ 5741575 w 5741575"/>
              <a:gd name="connsiteY1" fmla="*/ 955271 h 955271"/>
              <a:gd name="connsiteX2" fmla="*/ 0 w 5741575"/>
              <a:gd name="connsiteY2" fmla="*/ 955271 h 955271"/>
              <a:gd name="connsiteX3" fmla="*/ 8558 w 5741575"/>
              <a:gd name="connsiteY3" fmla="*/ 953971 h 955271"/>
              <a:gd name="connsiteX4" fmla="*/ 16894 w 5741575"/>
              <a:gd name="connsiteY4" fmla="*/ 953847 h 955271"/>
              <a:gd name="connsiteX5" fmla="*/ 28156 w 5741575"/>
              <a:gd name="connsiteY5" fmla="*/ 951374 h 955271"/>
              <a:gd name="connsiteX6" fmla="*/ 28293 w 5741575"/>
              <a:gd name="connsiteY6" fmla="*/ 950971 h 955271"/>
              <a:gd name="connsiteX7" fmla="*/ 59229 w 5741575"/>
              <a:gd name="connsiteY7" fmla="*/ 903950 h 955271"/>
              <a:gd name="connsiteX8" fmla="*/ 148657 w 5741575"/>
              <a:gd name="connsiteY8" fmla="*/ 898134 h 955271"/>
              <a:gd name="connsiteX9" fmla="*/ 174554 w 5741575"/>
              <a:gd name="connsiteY9" fmla="*/ 886351 h 955271"/>
              <a:gd name="connsiteX10" fmla="*/ 187633 w 5741575"/>
              <a:gd name="connsiteY10" fmla="*/ 878226 h 955271"/>
              <a:gd name="connsiteX11" fmla="*/ 187961 w 5741575"/>
              <a:gd name="connsiteY11" fmla="*/ 876538 h 955271"/>
              <a:gd name="connsiteX12" fmla="*/ 240501 w 5741575"/>
              <a:gd name="connsiteY12" fmla="*/ 873150 h 955271"/>
              <a:gd name="connsiteX13" fmla="*/ 246345 w 5741575"/>
              <a:gd name="connsiteY13" fmla="*/ 869942 h 955271"/>
              <a:gd name="connsiteX14" fmla="*/ 306299 w 5741575"/>
              <a:gd name="connsiteY14" fmla="*/ 873609 h 955271"/>
              <a:gd name="connsiteX15" fmla="*/ 331571 w 5741575"/>
              <a:gd name="connsiteY15" fmla="*/ 869866 h 955271"/>
              <a:gd name="connsiteX16" fmla="*/ 384157 w 5741575"/>
              <a:gd name="connsiteY16" fmla="*/ 867971 h 955271"/>
              <a:gd name="connsiteX17" fmla="*/ 477637 w 5741575"/>
              <a:gd name="connsiteY17" fmla="*/ 870334 h 955271"/>
              <a:gd name="connsiteX18" fmla="*/ 570239 w 5741575"/>
              <a:gd name="connsiteY18" fmla="*/ 829596 h 955271"/>
              <a:gd name="connsiteX19" fmla="*/ 772070 w 5741575"/>
              <a:gd name="connsiteY19" fmla="*/ 820296 h 955271"/>
              <a:gd name="connsiteX20" fmla="*/ 948872 w 5741575"/>
              <a:gd name="connsiteY20" fmla="*/ 772201 h 955271"/>
              <a:gd name="connsiteX21" fmla="*/ 1127089 w 5741575"/>
              <a:gd name="connsiteY21" fmla="*/ 746926 h 955271"/>
              <a:gd name="connsiteX22" fmla="*/ 1226314 w 5741575"/>
              <a:gd name="connsiteY22" fmla="*/ 722473 h 955271"/>
              <a:gd name="connsiteX23" fmla="*/ 1278773 w 5741575"/>
              <a:gd name="connsiteY23" fmla="*/ 711503 h 955271"/>
              <a:gd name="connsiteX24" fmla="*/ 1317691 w 5741575"/>
              <a:gd name="connsiteY24" fmla="*/ 708529 h 955271"/>
              <a:gd name="connsiteX25" fmla="*/ 1360404 w 5741575"/>
              <a:gd name="connsiteY25" fmla="*/ 675922 h 955271"/>
              <a:gd name="connsiteX26" fmla="*/ 1412292 w 5741575"/>
              <a:gd name="connsiteY26" fmla="*/ 670793 h 955271"/>
              <a:gd name="connsiteX27" fmla="*/ 1494753 w 5741575"/>
              <a:gd name="connsiteY27" fmla="*/ 644686 h 955271"/>
              <a:gd name="connsiteX28" fmla="*/ 1616217 w 5741575"/>
              <a:gd name="connsiteY28" fmla="*/ 622107 h 955271"/>
              <a:gd name="connsiteX29" fmla="*/ 1710928 w 5741575"/>
              <a:gd name="connsiteY29" fmla="*/ 600666 h 955271"/>
              <a:gd name="connsiteX30" fmla="*/ 1743718 w 5741575"/>
              <a:gd name="connsiteY30" fmla="*/ 584327 h 955271"/>
              <a:gd name="connsiteX31" fmla="*/ 1873778 w 5741575"/>
              <a:gd name="connsiteY31" fmla="*/ 530130 h 955271"/>
              <a:gd name="connsiteX32" fmla="*/ 1988411 w 5741575"/>
              <a:gd name="connsiteY32" fmla="*/ 491599 h 955271"/>
              <a:gd name="connsiteX33" fmla="*/ 2085507 w 5741575"/>
              <a:gd name="connsiteY33" fmla="*/ 498527 h 955271"/>
              <a:gd name="connsiteX34" fmla="*/ 2090767 w 5741575"/>
              <a:gd name="connsiteY34" fmla="*/ 490616 h 955271"/>
              <a:gd name="connsiteX35" fmla="*/ 2151143 w 5741575"/>
              <a:gd name="connsiteY35" fmla="*/ 478332 h 955271"/>
              <a:gd name="connsiteX36" fmla="*/ 2378710 w 5741575"/>
              <a:gd name="connsiteY36" fmla="*/ 477570 h 955271"/>
              <a:gd name="connsiteX37" fmla="*/ 2496256 w 5741575"/>
              <a:gd name="connsiteY37" fmla="*/ 452396 h 955271"/>
              <a:gd name="connsiteX38" fmla="*/ 2535387 w 5741575"/>
              <a:gd name="connsiteY38" fmla="*/ 436645 h 955271"/>
              <a:gd name="connsiteX39" fmla="*/ 2601109 w 5741575"/>
              <a:gd name="connsiteY39" fmla="*/ 410678 h 955271"/>
              <a:gd name="connsiteX40" fmla="*/ 2643855 w 5741575"/>
              <a:gd name="connsiteY40" fmla="*/ 374482 h 955271"/>
              <a:gd name="connsiteX41" fmla="*/ 2657726 w 5741575"/>
              <a:gd name="connsiteY41" fmla="*/ 365841 h 955271"/>
              <a:gd name="connsiteX42" fmla="*/ 2717296 w 5741575"/>
              <a:gd name="connsiteY42" fmla="*/ 362282 h 955271"/>
              <a:gd name="connsiteX43" fmla="*/ 2777227 w 5741575"/>
              <a:gd name="connsiteY43" fmla="*/ 368972 h 955271"/>
              <a:gd name="connsiteX44" fmla="*/ 2824768 w 5741575"/>
              <a:gd name="connsiteY44" fmla="*/ 361652 h 955271"/>
              <a:gd name="connsiteX45" fmla="*/ 2885545 w 5741575"/>
              <a:gd name="connsiteY45" fmla="*/ 372818 h 955271"/>
              <a:gd name="connsiteX46" fmla="*/ 3009558 w 5741575"/>
              <a:gd name="connsiteY46" fmla="*/ 370573 h 955271"/>
              <a:gd name="connsiteX47" fmla="*/ 3095010 w 5741575"/>
              <a:gd name="connsiteY47" fmla="*/ 332454 h 955271"/>
              <a:gd name="connsiteX48" fmla="*/ 3148998 w 5741575"/>
              <a:gd name="connsiteY48" fmla="*/ 315286 h 955271"/>
              <a:gd name="connsiteX49" fmla="*/ 3195264 w 5741575"/>
              <a:gd name="connsiteY49" fmla="*/ 293158 h 955271"/>
              <a:gd name="connsiteX50" fmla="*/ 3373785 w 5741575"/>
              <a:gd name="connsiteY50" fmla="*/ 255680 h 955271"/>
              <a:gd name="connsiteX51" fmla="*/ 3493851 w 5741575"/>
              <a:gd name="connsiteY51" fmla="*/ 240255 h 955271"/>
              <a:gd name="connsiteX52" fmla="*/ 3537470 w 5741575"/>
              <a:gd name="connsiteY52" fmla="*/ 241867 h 955271"/>
              <a:gd name="connsiteX53" fmla="*/ 3610489 w 5741575"/>
              <a:gd name="connsiteY53" fmla="*/ 244128 h 955271"/>
              <a:gd name="connsiteX54" fmla="*/ 3667539 w 5741575"/>
              <a:gd name="connsiteY54" fmla="*/ 263271 h 955271"/>
              <a:gd name="connsiteX55" fmla="*/ 3727614 w 5741575"/>
              <a:gd name="connsiteY55" fmla="*/ 258245 h 955271"/>
              <a:gd name="connsiteX56" fmla="*/ 3738369 w 5741575"/>
              <a:gd name="connsiteY56" fmla="*/ 234506 h 955271"/>
              <a:gd name="connsiteX57" fmla="*/ 3803670 w 5741575"/>
              <a:gd name="connsiteY57" fmla="*/ 236457 h 955271"/>
              <a:gd name="connsiteX58" fmla="*/ 3903080 w 5741575"/>
              <a:gd name="connsiteY58" fmla="*/ 241890 h 955271"/>
              <a:gd name="connsiteX59" fmla="*/ 4114838 w 5741575"/>
              <a:gd name="connsiteY59" fmla="*/ 238165 h 955271"/>
              <a:gd name="connsiteX60" fmla="*/ 4271023 w 5741575"/>
              <a:gd name="connsiteY60" fmla="*/ 241959 h 955271"/>
              <a:gd name="connsiteX61" fmla="*/ 4367397 w 5741575"/>
              <a:gd name="connsiteY61" fmla="*/ 271442 h 955271"/>
              <a:gd name="connsiteX62" fmla="*/ 4495366 w 5741575"/>
              <a:gd name="connsiteY62" fmla="*/ 271618 h 955271"/>
              <a:gd name="connsiteX63" fmla="*/ 4517347 w 5741575"/>
              <a:gd name="connsiteY63" fmla="*/ 275639 h 955271"/>
              <a:gd name="connsiteX64" fmla="*/ 4546116 w 5741575"/>
              <a:gd name="connsiteY64" fmla="*/ 268568 h 955271"/>
              <a:gd name="connsiteX65" fmla="*/ 4661259 w 5741575"/>
              <a:gd name="connsiteY65" fmla="*/ 238966 h 955271"/>
              <a:gd name="connsiteX66" fmla="*/ 4750403 w 5741575"/>
              <a:gd name="connsiteY66" fmla="*/ 204364 h 955271"/>
              <a:gd name="connsiteX67" fmla="*/ 4867614 w 5741575"/>
              <a:gd name="connsiteY67" fmla="*/ 208668 h 955271"/>
              <a:gd name="connsiteX68" fmla="*/ 4937036 w 5741575"/>
              <a:gd name="connsiteY68" fmla="*/ 195446 h 955271"/>
              <a:gd name="connsiteX69" fmla="*/ 5067740 w 5741575"/>
              <a:gd name="connsiteY69" fmla="*/ 172293 h 955271"/>
              <a:gd name="connsiteX70" fmla="*/ 5200247 w 5741575"/>
              <a:gd name="connsiteY70" fmla="*/ 142695 h 955271"/>
              <a:gd name="connsiteX71" fmla="*/ 5276878 w 5741575"/>
              <a:gd name="connsiteY71" fmla="*/ 125833 h 955271"/>
              <a:gd name="connsiteX72" fmla="*/ 5418472 w 5741575"/>
              <a:gd name="connsiteY72" fmla="*/ 89163 h 955271"/>
              <a:gd name="connsiteX73" fmla="*/ 5482354 w 5741575"/>
              <a:gd name="connsiteY73" fmla="*/ 69470 h 955271"/>
              <a:gd name="connsiteX74" fmla="*/ 5583280 w 5741575"/>
              <a:gd name="connsiteY74" fmla="*/ 49787 h 955271"/>
              <a:gd name="connsiteX75" fmla="*/ 5613766 w 5741575"/>
              <a:gd name="connsiteY75" fmla="*/ 41855 h 955271"/>
              <a:gd name="connsiteX76" fmla="*/ 5684952 w 5741575"/>
              <a:gd name="connsiteY76" fmla="*/ 26088 h 955271"/>
              <a:gd name="connsiteX77" fmla="*/ 5741575 w 5741575"/>
              <a:gd name="connsiteY77" fmla="*/ 0 h 955271"/>
              <a:gd name="connsiteX0" fmla="*/ 5741575 w 5741575"/>
              <a:gd name="connsiteY0" fmla="*/ 0 h 955271"/>
              <a:gd name="connsiteX1" fmla="*/ 5741575 w 5741575"/>
              <a:gd name="connsiteY1" fmla="*/ 955271 h 955271"/>
              <a:gd name="connsiteX2" fmla="*/ 0 w 5741575"/>
              <a:gd name="connsiteY2" fmla="*/ 955271 h 955271"/>
              <a:gd name="connsiteX3" fmla="*/ 8558 w 5741575"/>
              <a:gd name="connsiteY3" fmla="*/ 953971 h 955271"/>
              <a:gd name="connsiteX4" fmla="*/ 16894 w 5741575"/>
              <a:gd name="connsiteY4" fmla="*/ 953847 h 955271"/>
              <a:gd name="connsiteX5" fmla="*/ 28156 w 5741575"/>
              <a:gd name="connsiteY5" fmla="*/ 951374 h 955271"/>
              <a:gd name="connsiteX6" fmla="*/ 28293 w 5741575"/>
              <a:gd name="connsiteY6" fmla="*/ 950971 h 955271"/>
              <a:gd name="connsiteX7" fmla="*/ 59229 w 5741575"/>
              <a:gd name="connsiteY7" fmla="*/ 903950 h 955271"/>
              <a:gd name="connsiteX8" fmla="*/ 148657 w 5741575"/>
              <a:gd name="connsiteY8" fmla="*/ 898134 h 955271"/>
              <a:gd name="connsiteX9" fmla="*/ 174554 w 5741575"/>
              <a:gd name="connsiteY9" fmla="*/ 886351 h 955271"/>
              <a:gd name="connsiteX10" fmla="*/ 187633 w 5741575"/>
              <a:gd name="connsiteY10" fmla="*/ 878226 h 955271"/>
              <a:gd name="connsiteX11" fmla="*/ 187961 w 5741575"/>
              <a:gd name="connsiteY11" fmla="*/ 876538 h 955271"/>
              <a:gd name="connsiteX12" fmla="*/ 240501 w 5741575"/>
              <a:gd name="connsiteY12" fmla="*/ 873150 h 955271"/>
              <a:gd name="connsiteX13" fmla="*/ 246345 w 5741575"/>
              <a:gd name="connsiteY13" fmla="*/ 869942 h 955271"/>
              <a:gd name="connsiteX14" fmla="*/ 306299 w 5741575"/>
              <a:gd name="connsiteY14" fmla="*/ 873609 h 955271"/>
              <a:gd name="connsiteX15" fmla="*/ 331571 w 5741575"/>
              <a:gd name="connsiteY15" fmla="*/ 869866 h 955271"/>
              <a:gd name="connsiteX16" fmla="*/ 384157 w 5741575"/>
              <a:gd name="connsiteY16" fmla="*/ 867971 h 955271"/>
              <a:gd name="connsiteX17" fmla="*/ 477637 w 5741575"/>
              <a:gd name="connsiteY17" fmla="*/ 870334 h 955271"/>
              <a:gd name="connsiteX18" fmla="*/ 570239 w 5741575"/>
              <a:gd name="connsiteY18" fmla="*/ 829596 h 955271"/>
              <a:gd name="connsiteX19" fmla="*/ 772070 w 5741575"/>
              <a:gd name="connsiteY19" fmla="*/ 820296 h 955271"/>
              <a:gd name="connsiteX20" fmla="*/ 948872 w 5741575"/>
              <a:gd name="connsiteY20" fmla="*/ 772201 h 955271"/>
              <a:gd name="connsiteX21" fmla="*/ 1127089 w 5741575"/>
              <a:gd name="connsiteY21" fmla="*/ 746926 h 955271"/>
              <a:gd name="connsiteX22" fmla="*/ 1226314 w 5741575"/>
              <a:gd name="connsiteY22" fmla="*/ 722473 h 955271"/>
              <a:gd name="connsiteX23" fmla="*/ 1278773 w 5741575"/>
              <a:gd name="connsiteY23" fmla="*/ 711503 h 955271"/>
              <a:gd name="connsiteX24" fmla="*/ 1317691 w 5741575"/>
              <a:gd name="connsiteY24" fmla="*/ 708529 h 955271"/>
              <a:gd name="connsiteX25" fmla="*/ 1360404 w 5741575"/>
              <a:gd name="connsiteY25" fmla="*/ 675922 h 955271"/>
              <a:gd name="connsiteX26" fmla="*/ 1412292 w 5741575"/>
              <a:gd name="connsiteY26" fmla="*/ 670793 h 955271"/>
              <a:gd name="connsiteX27" fmla="*/ 1494753 w 5741575"/>
              <a:gd name="connsiteY27" fmla="*/ 644686 h 955271"/>
              <a:gd name="connsiteX28" fmla="*/ 1616217 w 5741575"/>
              <a:gd name="connsiteY28" fmla="*/ 622107 h 955271"/>
              <a:gd name="connsiteX29" fmla="*/ 1710928 w 5741575"/>
              <a:gd name="connsiteY29" fmla="*/ 600666 h 955271"/>
              <a:gd name="connsiteX30" fmla="*/ 1743718 w 5741575"/>
              <a:gd name="connsiteY30" fmla="*/ 584327 h 955271"/>
              <a:gd name="connsiteX31" fmla="*/ 1873778 w 5741575"/>
              <a:gd name="connsiteY31" fmla="*/ 530130 h 955271"/>
              <a:gd name="connsiteX32" fmla="*/ 1988411 w 5741575"/>
              <a:gd name="connsiteY32" fmla="*/ 491599 h 955271"/>
              <a:gd name="connsiteX33" fmla="*/ 2085507 w 5741575"/>
              <a:gd name="connsiteY33" fmla="*/ 498527 h 955271"/>
              <a:gd name="connsiteX34" fmla="*/ 2090767 w 5741575"/>
              <a:gd name="connsiteY34" fmla="*/ 490616 h 955271"/>
              <a:gd name="connsiteX35" fmla="*/ 2151143 w 5741575"/>
              <a:gd name="connsiteY35" fmla="*/ 478332 h 955271"/>
              <a:gd name="connsiteX36" fmla="*/ 2378710 w 5741575"/>
              <a:gd name="connsiteY36" fmla="*/ 477570 h 955271"/>
              <a:gd name="connsiteX37" fmla="*/ 2496256 w 5741575"/>
              <a:gd name="connsiteY37" fmla="*/ 452396 h 955271"/>
              <a:gd name="connsiteX38" fmla="*/ 2535387 w 5741575"/>
              <a:gd name="connsiteY38" fmla="*/ 436645 h 955271"/>
              <a:gd name="connsiteX39" fmla="*/ 2601109 w 5741575"/>
              <a:gd name="connsiteY39" fmla="*/ 410678 h 955271"/>
              <a:gd name="connsiteX40" fmla="*/ 2643855 w 5741575"/>
              <a:gd name="connsiteY40" fmla="*/ 374482 h 955271"/>
              <a:gd name="connsiteX41" fmla="*/ 2657726 w 5741575"/>
              <a:gd name="connsiteY41" fmla="*/ 365841 h 955271"/>
              <a:gd name="connsiteX42" fmla="*/ 2717296 w 5741575"/>
              <a:gd name="connsiteY42" fmla="*/ 362282 h 955271"/>
              <a:gd name="connsiteX43" fmla="*/ 2777227 w 5741575"/>
              <a:gd name="connsiteY43" fmla="*/ 368972 h 955271"/>
              <a:gd name="connsiteX44" fmla="*/ 2824768 w 5741575"/>
              <a:gd name="connsiteY44" fmla="*/ 361652 h 955271"/>
              <a:gd name="connsiteX45" fmla="*/ 2885545 w 5741575"/>
              <a:gd name="connsiteY45" fmla="*/ 372818 h 955271"/>
              <a:gd name="connsiteX46" fmla="*/ 3009558 w 5741575"/>
              <a:gd name="connsiteY46" fmla="*/ 370573 h 955271"/>
              <a:gd name="connsiteX47" fmla="*/ 3095010 w 5741575"/>
              <a:gd name="connsiteY47" fmla="*/ 332454 h 955271"/>
              <a:gd name="connsiteX48" fmla="*/ 3148998 w 5741575"/>
              <a:gd name="connsiteY48" fmla="*/ 315286 h 955271"/>
              <a:gd name="connsiteX49" fmla="*/ 3195264 w 5741575"/>
              <a:gd name="connsiteY49" fmla="*/ 293158 h 955271"/>
              <a:gd name="connsiteX50" fmla="*/ 3373785 w 5741575"/>
              <a:gd name="connsiteY50" fmla="*/ 255680 h 955271"/>
              <a:gd name="connsiteX51" fmla="*/ 3493851 w 5741575"/>
              <a:gd name="connsiteY51" fmla="*/ 240255 h 955271"/>
              <a:gd name="connsiteX52" fmla="*/ 3537470 w 5741575"/>
              <a:gd name="connsiteY52" fmla="*/ 241867 h 955271"/>
              <a:gd name="connsiteX53" fmla="*/ 3610489 w 5741575"/>
              <a:gd name="connsiteY53" fmla="*/ 244128 h 955271"/>
              <a:gd name="connsiteX54" fmla="*/ 3667539 w 5741575"/>
              <a:gd name="connsiteY54" fmla="*/ 263271 h 955271"/>
              <a:gd name="connsiteX55" fmla="*/ 3727614 w 5741575"/>
              <a:gd name="connsiteY55" fmla="*/ 258245 h 955271"/>
              <a:gd name="connsiteX56" fmla="*/ 3738369 w 5741575"/>
              <a:gd name="connsiteY56" fmla="*/ 234506 h 955271"/>
              <a:gd name="connsiteX57" fmla="*/ 3803670 w 5741575"/>
              <a:gd name="connsiteY57" fmla="*/ 236457 h 955271"/>
              <a:gd name="connsiteX58" fmla="*/ 3903080 w 5741575"/>
              <a:gd name="connsiteY58" fmla="*/ 241890 h 955271"/>
              <a:gd name="connsiteX59" fmla="*/ 4114838 w 5741575"/>
              <a:gd name="connsiteY59" fmla="*/ 238165 h 955271"/>
              <a:gd name="connsiteX60" fmla="*/ 4271023 w 5741575"/>
              <a:gd name="connsiteY60" fmla="*/ 241959 h 955271"/>
              <a:gd name="connsiteX61" fmla="*/ 4367397 w 5741575"/>
              <a:gd name="connsiteY61" fmla="*/ 271442 h 955271"/>
              <a:gd name="connsiteX62" fmla="*/ 4495366 w 5741575"/>
              <a:gd name="connsiteY62" fmla="*/ 271618 h 955271"/>
              <a:gd name="connsiteX63" fmla="*/ 4517347 w 5741575"/>
              <a:gd name="connsiteY63" fmla="*/ 275639 h 955271"/>
              <a:gd name="connsiteX64" fmla="*/ 4546116 w 5741575"/>
              <a:gd name="connsiteY64" fmla="*/ 268568 h 955271"/>
              <a:gd name="connsiteX65" fmla="*/ 4661259 w 5741575"/>
              <a:gd name="connsiteY65" fmla="*/ 238966 h 955271"/>
              <a:gd name="connsiteX66" fmla="*/ 4750403 w 5741575"/>
              <a:gd name="connsiteY66" fmla="*/ 204364 h 955271"/>
              <a:gd name="connsiteX67" fmla="*/ 4867614 w 5741575"/>
              <a:gd name="connsiteY67" fmla="*/ 208668 h 955271"/>
              <a:gd name="connsiteX68" fmla="*/ 4937036 w 5741575"/>
              <a:gd name="connsiteY68" fmla="*/ 195446 h 955271"/>
              <a:gd name="connsiteX69" fmla="*/ 5067740 w 5741575"/>
              <a:gd name="connsiteY69" fmla="*/ 172293 h 955271"/>
              <a:gd name="connsiteX70" fmla="*/ 5200247 w 5741575"/>
              <a:gd name="connsiteY70" fmla="*/ 142695 h 955271"/>
              <a:gd name="connsiteX71" fmla="*/ 5276878 w 5741575"/>
              <a:gd name="connsiteY71" fmla="*/ 125833 h 955271"/>
              <a:gd name="connsiteX72" fmla="*/ 5373216 w 5741575"/>
              <a:gd name="connsiteY72" fmla="*/ 102777 h 955271"/>
              <a:gd name="connsiteX73" fmla="*/ 5482354 w 5741575"/>
              <a:gd name="connsiteY73" fmla="*/ 69470 h 955271"/>
              <a:gd name="connsiteX74" fmla="*/ 5583280 w 5741575"/>
              <a:gd name="connsiteY74" fmla="*/ 49787 h 955271"/>
              <a:gd name="connsiteX75" fmla="*/ 5613766 w 5741575"/>
              <a:gd name="connsiteY75" fmla="*/ 41855 h 955271"/>
              <a:gd name="connsiteX76" fmla="*/ 5684952 w 5741575"/>
              <a:gd name="connsiteY76" fmla="*/ 26088 h 955271"/>
              <a:gd name="connsiteX77" fmla="*/ 5741575 w 5741575"/>
              <a:gd name="connsiteY77" fmla="*/ 0 h 955271"/>
              <a:gd name="connsiteX0" fmla="*/ 5741575 w 5741575"/>
              <a:gd name="connsiteY0" fmla="*/ 0 h 955271"/>
              <a:gd name="connsiteX1" fmla="*/ 5741575 w 5741575"/>
              <a:gd name="connsiteY1" fmla="*/ 955271 h 955271"/>
              <a:gd name="connsiteX2" fmla="*/ 0 w 5741575"/>
              <a:gd name="connsiteY2" fmla="*/ 955271 h 955271"/>
              <a:gd name="connsiteX3" fmla="*/ 8558 w 5741575"/>
              <a:gd name="connsiteY3" fmla="*/ 953971 h 955271"/>
              <a:gd name="connsiteX4" fmla="*/ 16894 w 5741575"/>
              <a:gd name="connsiteY4" fmla="*/ 953847 h 955271"/>
              <a:gd name="connsiteX5" fmla="*/ 28156 w 5741575"/>
              <a:gd name="connsiteY5" fmla="*/ 951374 h 955271"/>
              <a:gd name="connsiteX6" fmla="*/ 28293 w 5741575"/>
              <a:gd name="connsiteY6" fmla="*/ 950971 h 955271"/>
              <a:gd name="connsiteX7" fmla="*/ 59229 w 5741575"/>
              <a:gd name="connsiteY7" fmla="*/ 903950 h 955271"/>
              <a:gd name="connsiteX8" fmla="*/ 148657 w 5741575"/>
              <a:gd name="connsiteY8" fmla="*/ 898134 h 955271"/>
              <a:gd name="connsiteX9" fmla="*/ 174554 w 5741575"/>
              <a:gd name="connsiteY9" fmla="*/ 886351 h 955271"/>
              <a:gd name="connsiteX10" fmla="*/ 187633 w 5741575"/>
              <a:gd name="connsiteY10" fmla="*/ 878226 h 955271"/>
              <a:gd name="connsiteX11" fmla="*/ 187961 w 5741575"/>
              <a:gd name="connsiteY11" fmla="*/ 876538 h 955271"/>
              <a:gd name="connsiteX12" fmla="*/ 240501 w 5741575"/>
              <a:gd name="connsiteY12" fmla="*/ 873150 h 955271"/>
              <a:gd name="connsiteX13" fmla="*/ 246345 w 5741575"/>
              <a:gd name="connsiteY13" fmla="*/ 869942 h 955271"/>
              <a:gd name="connsiteX14" fmla="*/ 306299 w 5741575"/>
              <a:gd name="connsiteY14" fmla="*/ 873609 h 955271"/>
              <a:gd name="connsiteX15" fmla="*/ 331571 w 5741575"/>
              <a:gd name="connsiteY15" fmla="*/ 869866 h 955271"/>
              <a:gd name="connsiteX16" fmla="*/ 384157 w 5741575"/>
              <a:gd name="connsiteY16" fmla="*/ 867971 h 955271"/>
              <a:gd name="connsiteX17" fmla="*/ 477637 w 5741575"/>
              <a:gd name="connsiteY17" fmla="*/ 870334 h 955271"/>
              <a:gd name="connsiteX18" fmla="*/ 570239 w 5741575"/>
              <a:gd name="connsiteY18" fmla="*/ 829596 h 955271"/>
              <a:gd name="connsiteX19" fmla="*/ 772070 w 5741575"/>
              <a:gd name="connsiteY19" fmla="*/ 820296 h 955271"/>
              <a:gd name="connsiteX20" fmla="*/ 948872 w 5741575"/>
              <a:gd name="connsiteY20" fmla="*/ 772201 h 955271"/>
              <a:gd name="connsiteX21" fmla="*/ 1127089 w 5741575"/>
              <a:gd name="connsiteY21" fmla="*/ 746926 h 955271"/>
              <a:gd name="connsiteX22" fmla="*/ 1226314 w 5741575"/>
              <a:gd name="connsiteY22" fmla="*/ 722473 h 955271"/>
              <a:gd name="connsiteX23" fmla="*/ 1278773 w 5741575"/>
              <a:gd name="connsiteY23" fmla="*/ 711503 h 955271"/>
              <a:gd name="connsiteX24" fmla="*/ 1317691 w 5741575"/>
              <a:gd name="connsiteY24" fmla="*/ 708529 h 955271"/>
              <a:gd name="connsiteX25" fmla="*/ 1360404 w 5741575"/>
              <a:gd name="connsiteY25" fmla="*/ 675922 h 955271"/>
              <a:gd name="connsiteX26" fmla="*/ 1412292 w 5741575"/>
              <a:gd name="connsiteY26" fmla="*/ 670793 h 955271"/>
              <a:gd name="connsiteX27" fmla="*/ 1494753 w 5741575"/>
              <a:gd name="connsiteY27" fmla="*/ 644686 h 955271"/>
              <a:gd name="connsiteX28" fmla="*/ 1616217 w 5741575"/>
              <a:gd name="connsiteY28" fmla="*/ 622107 h 955271"/>
              <a:gd name="connsiteX29" fmla="*/ 1710928 w 5741575"/>
              <a:gd name="connsiteY29" fmla="*/ 600666 h 955271"/>
              <a:gd name="connsiteX30" fmla="*/ 1743718 w 5741575"/>
              <a:gd name="connsiteY30" fmla="*/ 584327 h 955271"/>
              <a:gd name="connsiteX31" fmla="*/ 1873778 w 5741575"/>
              <a:gd name="connsiteY31" fmla="*/ 530130 h 955271"/>
              <a:gd name="connsiteX32" fmla="*/ 1988411 w 5741575"/>
              <a:gd name="connsiteY32" fmla="*/ 491599 h 955271"/>
              <a:gd name="connsiteX33" fmla="*/ 2085507 w 5741575"/>
              <a:gd name="connsiteY33" fmla="*/ 498527 h 955271"/>
              <a:gd name="connsiteX34" fmla="*/ 2090767 w 5741575"/>
              <a:gd name="connsiteY34" fmla="*/ 490616 h 955271"/>
              <a:gd name="connsiteX35" fmla="*/ 2151143 w 5741575"/>
              <a:gd name="connsiteY35" fmla="*/ 478332 h 955271"/>
              <a:gd name="connsiteX36" fmla="*/ 2378710 w 5741575"/>
              <a:gd name="connsiteY36" fmla="*/ 477570 h 955271"/>
              <a:gd name="connsiteX37" fmla="*/ 2496256 w 5741575"/>
              <a:gd name="connsiteY37" fmla="*/ 452396 h 955271"/>
              <a:gd name="connsiteX38" fmla="*/ 2535387 w 5741575"/>
              <a:gd name="connsiteY38" fmla="*/ 436645 h 955271"/>
              <a:gd name="connsiteX39" fmla="*/ 2601109 w 5741575"/>
              <a:gd name="connsiteY39" fmla="*/ 410678 h 955271"/>
              <a:gd name="connsiteX40" fmla="*/ 2643855 w 5741575"/>
              <a:gd name="connsiteY40" fmla="*/ 374482 h 955271"/>
              <a:gd name="connsiteX41" fmla="*/ 2657726 w 5741575"/>
              <a:gd name="connsiteY41" fmla="*/ 365841 h 955271"/>
              <a:gd name="connsiteX42" fmla="*/ 2717296 w 5741575"/>
              <a:gd name="connsiteY42" fmla="*/ 362282 h 955271"/>
              <a:gd name="connsiteX43" fmla="*/ 2777227 w 5741575"/>
              <a:gd name="connsiteY43" fmla="*/ 368972 h 955271"/>
              <a:gd name="connsiteX44" fmla="*/ 2824768 w 5741575"/>
              <a:gd name="connsiteY44" fmla="*/ 361652 h 955271"/>
              <a:gd name="connsiteX45" fmla="*/ 2885545 w 5741575"/>
              <a:gd name="connsiteY45" fmla="*/ 372818 h 955271"/>
              <a:gd name="connsiteX46" fmla="*/ 3009558 w 5741575"/>
              <a:gd name="connsiteY46" fmla="*/ 370573 h 955271"/>
              <a:gd name="connsiteX47" fmla="*/ 3095010 w 5741575"/>
              <a:gd name="connsiteY47" fmla="*/ 332454 h 955271"/>
              <a:gd name="connsiteX48" fmla="*/ 3148998 w 5741575"/>
              <a:gd name="connsiteY48" fmla="*/ 315286 h 955271"/>
              <a:gd name="connsiteX49" fmla="*/ 3195264 w 5741575"/>
              <a:gd name="connsiteY49" fmla="*/ 293158 h 955271"/>
              <a:gd name="connsiteX50" fmla="*/ 3373785 w 5741575"/>
              <a:gd name="connsiteY50" fmla="*/ 255680 h 955271"/>
              <a:gd name="connsiteX51" fmla="*/ 3493851 w 5741575"/>
              <a:gd name="connsiteY51" fmla="*/ 240255 h 955271"/>
              <a:gd name="connsiteX52" fmla="*/ 3537470 w 5741575"/>
              <a:gd name="connsiteY52" fmla="*/ 241867 h 955271"/>
              <a:gd name="connsiteX53" fmla="*/ 3610489 w 5741575"/>
              <a:gd name="connsiteY53" fmla="*/ 244128 h 955271"/>
              <a:gd name="connsiteX54" fmla="*/ 3667539 w 5741575"/>
              <a:gd name="connsiteY54" fmla="*/ 263271 h 955271"/>
              <a:gd name="connsiteX55" fmla="*/ 3727614 w 5741575"/>
              <a:gd name="connsiteY55" fmla="*/ 258245 h 955271"/>
              <a:gd name="connsiteX56" fmla="*/ 3738369 w 5741575"/>
              <a:gd name="connsiteY56" fmla="*/ 234506 h 955271"/>
              <a:gd name="connsiteX57" fmla="*/ 3803670 w 5741575"/>
              <a:gd name="connsiteY57" fmla="*/ 236457 h 955271"/>
              <a:gd name="connsiteX58" fmla="*/ 3903080 w 5741575"/>
              <a:gd name="connsiteY58" fmla="*/ 241890 h 955271"/>
              <a:gd name="connsiteX59" fmla="*/ 4114838 w 5741575"/>
              <a:gd name="connsiteY59" fmla="*/ 238165 h 955271"/>
              <a:gd name="connsiteX60" fmla="*/ 4271023 w 5741575"/>
              <a:gd name="connsiteY60" fmla="*/ 241959 h 955271"/>
              <a:gd name="connsiteX61" fmla="*/ 4367397 w 5741575"/>
              <a:gd name="connsiteY61" fmla="*/ 271442 h 955271"/>
              <a:gd name="connsiteX62" fmla="*/ 4495366 w 5741575"/>
              <a:gd name="connsiteY62" fmla="*/ 271618 h 955271"/>
              <a:gd name="connsiteX63" fmla="*/ 4517347 w 5741575"/>
              <a:gd name="connsiteY63" fmla="*/ 275639 h 955271"/>
              <a:gd name="connsiteX64" fmla="*/ 4546116 w 5741575"/>
              <a:gd name="connsiteY64" fmla="*/ 268568 h 955271"/>
              <a:gd name="connsiteX65" fmla="*/ 4661259 w 5741575"/>
              <a:gd name="connsiteY65" fmla="*/ 238966 h 955271"/>
              <a:gd name="connsiteX66" fmla="*/ 4750403 w 5741575"/>
              <a:gd name="connsiteY66" fmla="*/ 204364 h 955271"/>
              <a:gd name="connsiteX67" fmla="*/ 4867614 w 5741575"/>
              <a:gd name="connsiteY67" fmla="*/ 208668 h 955271"/>
              <a:gd name="connsiteX68" fmla="*/ 4937036 w 5741575"/>
              <a:gd name="connsiteY68" fmla="*/ 195446 h 955271"/>
              <a:gd name="connsiteX69" fmla="*/ 5067740 w 5741575"/>
              <a:gd name="connsiteY69" fmla="*/ 172293 h 955271"/>
              <a:gd name="connsiteX70" fmla="*/ 5200247 w 5741575"/>
              <a:gd name="connsiteY70" fmla="*/ 142695 h 955271"/>
              <a:gd name="connsiteX71" fmla="*/ 5276878 w 5741575"/>
              <a:gd name="connsiteY71" fmla="*/ 125833 h 955271"/>
              <a:gd name="connsiteX72" fmla="*/ 5373216 w 5741575"/>
              <a:gd name="connsiteY72" fmla="*/ 111851 h 955271"/>
              <a:gd name="connsiteX73" fmla="*/ 5482354 w 5741575"/>
              <a:gd name="connsiteY73" fmla="*/ 69470 h 955271"/>
              <a:gd name="connsiteX74" fmla="*/ 5583280 w 5741575"/>
              <a:gd name="connsiteY74" fmla="*/ 49787 h 955271"/>
              <a:gd name="connsiteX75" fmla="*/ 5613766 w 5741575"/>
              <a:gd name="connsiteY75" fmla="*/ 41855 h 955271"/>
              <a:gd name="connsiteX76" fmla="*/ 5684952 w 5741575"/>
              <a:gd name="connsiteY76" fmla="*/ 26088 h 955271"/>
              <a:gd name="connsiteX77" fmla="*/ 5741575 w 5741575"/>
              <a:gd name="connsiteY77" fmla="*/ 0 h 955271"/>
              <a:gd name="connsiteX0" fmla="*/ 5741575 w 5741575"/>
              <a:gd name="connsiteY0" fmla="*/ 0 h 955271"/>
              <a:gd name="connsiteX1" fmla="*/ 5741575 w 5741575"/>
              <a:gd name="connsiteY1" fmla="*/ 955271 h 955271"/>
              <a:gd name="connsiteX2" fmla="*/ 0 w 5741575"/>
              <a:gd name="connsiteY2" fmla="*/ 955271 h 955271"/>
              <a:gd name="connsiteX3" fmla="*/ 8558 w 5741575"/>
              <a:gd name="connsiteY3" fmla="*/ 953971 h 955271"/>
              <a:gd name="connsiteX4" fmla="*/ 16894 w 5741575"/>
              <a:gd name="connsiteY4" fmla="*/ 953847 h 955271"/>
              <a:gd name="connsiteX5" fmla="*/ 28156 w 5741575"/>
              <a:gd name="connsiteY5" fmla="*/ 951374 h 955271"/>
              <a:gd name="connsiteX6" fmla="*/ 28293 w 5741575"/>
              <a:gd name="connsiteY6" fmla="*/ 950971 h 955271"/>
              <a:gd name="connsiteX7" fmla="*/ 59229 w 5741575"/>
              <a:gd name="connsiteY7" fmla="*/ 903950 h 955271"/>
              <a:gd name="connsiteX8" fmla="*/ 148657 w 5741575"/>
              <a:gd name="connsiteY8" fmla="*/ 898134 h 955271"/>
              <a:gd name="connsiteX9" fmla="*/ 174554 w 5741575"/>
              <a:gd name="connsiteY9" fmla="*/ 886351 h 955271"/>
              <a:gd name="connsiteX10" fmla="*/ 187633 w 5741575"/>
              <a:gd name="connsiteY10" fmla="*/ 878226 h 955271"/>
              <a:gd name="connsiteX11" fmla="*/ 187961 w 5741575"/>
              <a:gd name="connsiteY11" fmla="*/ 876538 h 955271"/>
              <a:gd name="connsiteX12" fmla="*/ 240501 w 5741575"/>
              <a:gd name="connsiteY12" fmla="*/ 873150 h 955271"/>
              <a:gd name="connsiteX13" fmla="*/ 246345 w 5741575"/>
              <a:gd name="connsiteY13" fmla="*/ 869942 h 955271"/>
              <a:gd name="connsiteX14" fmla="*/ 306299 w 5741575"/>
              <a:gd name="connsiteY14" fmla="*/ 873609 h 955271"/>
              <a:gd name="connsiteX15" fmla="*/ 331571 w 5741575"/>
              <a:gd name="connsiteY15" fmla="*/ 869866 h 955271"/>
              <a:gd name="connsiteX16" fmla="*/ 384157 w 5741575"/>
              <a:gd name="connsiteY16" fmla="*/ 867971 h 955271"/>
              <a:gd name="connsiteX17" fmla="*/ 477637 w 5741575"/>
              <a:gd name="connsiteY17" fmla="*/ 870334 h 955271"/>
              <a:gd name="connsiteX18" fmla="*/ 570239 w 5741575"/>
              <a:gd name="connsiteY18" fmla="*/ 829596 h 955271"/>
              <a:gd name="connsiteX19" fmla="*/ 772070 w 5741575"/>
              <a:gd name="connsiteY19" fmla="*/ 820296 h 955271"/>
              <a:gd name="connsiteX20" fmla="*/ 948872 w 5741575"/>
              <a:gd name="connsiteY20" fmla="*/ 772201 h 955271"/>
              <a:gd name="connsiteX21" fmla="*/ 1127089 w 5741575"/>
              <a:gd name="connsiteY21" fmla="*/ 746926 h 955271"/>
              <a:gd name="connsiteX22" fmla="*/ 1226314 w 5741575"/>
              <a:gd name="connsiteY22" fmla="*/ 722473 h 955271"/>
              <a:gd name="connsiteX23" fmla="*/ 1278773 w 5741575"/>
              <a:gd name="connsiteY23" fmla="*/ 711503 h 955271"/>
              <a:gd name="connsiteX24" fmla="*/ 1317691 w 5741575"/>
              <a:gd name="connsiteY24" fmla="*/ 708529 h 955271"/>
              <a:gd name="connsiteX25" fmla="*/ 1360404 w 5741575"/>
              <a:gd name="connsiteY25" fmla="*/ 675922 h 955271"/>
              <a:gd name="connsiteX26" fmla="*/ 1412292 w 5741575"/>
              <a:gd name="connsiteY26" fmla="*/ 670793 h 955271"/>
              <a:gd name="connsiteX27" fmla="*/ 1494753 w 5741575"/>
              <a:gd name="connsiteY27" fmla="*/ 644686 h 955271"/>
              <a:gd name="connsiteX28" fmla="*/ 1616217 w 5741575"/>
              <a:gd name="connsiteY28" fmla="*/ 622107 h 955271"/>
              <a:gd name="connsiteX29" fmla="*/ 1710928 w 5741575"/>
              <a:gd name="connsiteY29" fmla="*/ 600666 h 955271"/>
              <a:gd name="connsiteX30" fmla="*/ 1743718 w 5741575"/>
              <a:gd name="connsiteY30" fmla="*/ 584327 h 955271"/>
              <a:gd name="connsiteX31" fmla="*/ 1873778 w 5741575"/>
              <a:gd name="connsiteY31" fmla="*/ 530130 h 955271"/>
              <a:gd name="connsiteX32" fmla="*/ 1988411 w 5741575"/>
              <a:gd name="connsiteY32" fmla="*/ 491599 h 955271"/>
              <a:gd name="connsiteX33" fmla="*/ 2085507 w 5741575"/>
              <a:gd name="connsiteY33" fmla="*/ 498527 h 955271"/>
              <a:gd name="connsiteX34" fmla="*/ 2090767 w 5741575"/>
              <a:gd name="connsiteY34" fmla="*/ 490616 h 955271"/>
              <a:gd name="connsiteX35" fmla="*/ 2151143 w 5741575"/>
              <a:gd name="connsiteY35" fmla="*/ 478332 h 955271"/>
              <a:gd name="connsiteX36" fmla="*/ 2378710 w 5741575"/>
              <a:gd name="connsiteY36" fmla="*/ 477570 h 955271"/>
              <a:gd name="connsiteX37" fmla="*/ 2496256 w 5741575"/>
              <a:gd name="connsiteY37" fmla="*/ 452396 h 955271"/>
              <a:gd name="connsiteX38" fmla="*/ 2535387 w 5741575"/>
              <a:gd name="connsiteY38" fmla="*/ 436645 h 955271"/>
              <a:gd name="connsiteX39" fmla="*/ 2601109 w 5741575"/>
              <a:gd name="connsiteY39" fmla="*/ 410678 h 955271"/>
              <a:gd name="connsiteX40" fmla="*/ 2643855 w 5741575"/>
              <a:gd name="connsiteY40" fmla="*/ 374482 h 955271"/>
              <a:gd name="connsiteX41" fmla="*/ 2657726 w 5741575"/>
              <a:gd name="connsiteY41" fmla="*/ 365841 h 955271"/>
              <a:gd name="connsiteX42" fmla="*/ 2717296 w 5741575"/>
              <a:gd name="connsiteY42" fmla="*/ 362282 h 955271"/>
              <a:gd name="connsiteX43" fmla="*/ 2777227 w 5741575"/>
              <a:gd name="connsiteY43" fmla="*/ 368972 h 955271"/>
              <a:gd name="connsiteX44" fmla="*/ 2824768 w 5741575"/>
              <a:gd name="connsiteY44" fmla="*/ 361652 h 955271"/>
              <a:gd name="connsiteX45" fmla="*/ 2885545 w 5741575"/>
              <a:gd name="connsiteY45" fmla="*/ 372818 h 955271"/>
              <a:gd name="connsiteX46" fmla="*/ 3009558 w 5741575"/>
              <a:gd name="connsiteY46" fmla="*/ 370573 h 955271"/>
              <a:gd name="connsiteX47" fmla="*/ 3095010 w 5741575"/>
              <a:gd name="connsiteY47" fmla="*/ 332454 h 955271"/>
              <a:gd name="connsiteX48" fmla="*/ 3148998 w 5741575"/>
              <a:gd name="connsiteY48" fmla="*/ 315286 h 955271"/>
              <a:gd name="connsiteX49" fmla="*/ 3195264 w 5741575"/>
              <a:gd name="connsiteY49" fmla="*/ 293158 h 955271"/>
              <a:gd name="connsiteX50" fmla="*/ 3373785 w 5741575"/>
              <a:gd name="connsiteY50" fmla="*/ 255680 h 955271"/>
              <a:gd name="connsiteX51" fmla="*/ 3493851 w 5741575"/>
              <a:gd name="connsiteY51" fmla="*/ 240255 h 955271"/>
              <a:gd name="connsiteX52" fmla="*/ 3537470 w 5741575"/>
              <a:gd name="connsiteY52" fmla="*/ 241867 h 955271"/>
              <a:gd name="connsiteX53" fmla="*/ 3610489 w 5741575"/>
              <a:gd name="connsiteY53" fmla="*/ 244128 h 955271"/>
              <a:gd name="connsiteX54" fmla="*/ 3667539 w 5741575"/>
              <a:gd name="connsiteY54" fmla="*/ 263271 h 955271"/>
              <a:gd name="connsiteX55" fmla="*/ 3727614 w 5741575"/>
              <a:gd name="connsiteY55" fmla="*/ 258245 h 955271"/>
              <a:gd name="connsiteX56" fmla="*/ 3738369 w 5741575"/>
              <a:gd name="connsiteY56" fmla="*/ 234506 h 955271"/>
              <a:gd name="connsiteX57" fmla="*/ 3803670 w 5741575"/>
              <a:gd name="connsiteY57" fmla="*/ 236457 h 955271"/>
              <a:gd name="connsiteX58" fmla="*/ 3903080 w 5741575"/>
              <a:gd name="connsiteY58" fmla="*/ 241890 h 955271"/>
              <a:gd name="connsiteX59" fmla="*/ 4114838 w 5741575"/>
              <a:gd name="connsiteY59" fmla="*/ 238165 h 955271"/>
              <a:gd name="connsiteX60" fmla="*/ 4271023 w 5741575"/>
              <a:gd name="connsiteY60" fmla="*/ 241959 h 955271"/>
              <a:gd name="connsiteX61" fmla="*/ 4367397 w 5741575"/>
              <a:gd name="connsiteY61" fmla="*/ 271442 h 955271"/>
              <a:gd name="connsiteX62" fmla="*/ 4495366 w 5741575"/>
              <a:gd name="connsiteY62" fmla="*/ 271618 h 955271"/>
              <a:gd name="connsiteX63" fmla="*/ 4517347 w 5741575"/>
              <a:gd name="connsiteY63" fmla="*/ 275639 h 955271"/>
              <a:gd name="connsiteX64" fmla="*/ 4546116 w 5741575"/>
              <a:gd name="connsiteY64" fmla="*/ 268568 h 955271"/>
              <a:gd name="connsiteX65" fmla="*/ 4661259 w 5741575"/>
              <a:gd name="connsiteY65" fmla="*/ 238966 h 955271"/>
              <a:gd name="connsiteX66" fmla="*/ 4750403 w 5741575"/>
              <a:gd name="connsiteY66" fmla="*/ 204364 h 955271"/>
              <a:gd name="connsiteX67" fmla="*/ 4867614 w 5741575"/>
              <a:gd name="connsiteY67" fmla="*/ 208668 h 955271"/>
              <a:gd name="connsiteX68" fmla="*/ 4937036 w 5741575"/>
              <a:gd name="connsiteY68" fmla="*/ 195446 h 955271"/>
              <a:gd name="connsiteX69" fmla="*/ 5067740 w 5741575"/>
              <a:gd name="connsiteY69" fmla="*/ 172293 h 955271"/>
              <a:gd name="connsiteX70" fmla="*/ 5200247 w 5741575"/>
              <a:gd name="connsiteY70" fmla="*/ 142695 h 955271"/>
              <a:gd name="connsiteX71" fmla="*/ 5276878 w 5741575"/>
              <a:gd name="connsiteY71" fmla="*/ 125833 h 955271"/>
              <a:gd name="connsiteX72" fmla="*/ 5373216 w 5741575"/>
              <a:gd name="connsiteY72" fmla="*/ 111851 h 955271"/>
              <a:gd name="connsiteX73" fmla="*/ 5482354 w 5741575"/>
              <a:gd name="connsiteY73" fmla="*/ 69470 h 955271"/>
              <a:gd name="connsiteX74" fmla="*/ 5583280 w 5741575"/>
              <a:gd name="connsiteY74" fmla="*/ 49787 h 955271"/>
              <a:gd name="connsiteX75" fmla="*/ 5613766 w 5741575"/>
              <a:gd name="connsiteY75" fmla="*/ 41855 h 955271"/>
              <a:gd name="connsiteX76" fmla="*/ 5684952 w 5741575"/>
              <a:gd name="connsiteY76" fmla="*/ 26088 h 955271"/>
              <a:gd name="connsiteX77" fmla="*/ 5741575 w 5741575"/>
              <a:gd name="connsiteY77" fmla="*/ 0 h 9552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</a:cxnLst>
            <a:rect l="l" t="t" r="r" b="b"/>
            <a:pathLst>
              <a:path w="5741575" h="955271">
                <a:moveTo>
                  <a:pt x="5741575" y="0"/>
                </a:moveTo>
                <a:lnTo>
                  <a:pt x="5741575" y="955271"/>
                </a:lnTo>
                <a:lnTo>
                  <a:pt x="0" y="955271"/>
                </a:lnTo>
                <a:lnTo>
                  <a:pt x="8558" y="953971"/>
                </a:lnTo>
                <a:lnTo>
                  <a:pt x="16894" y="953847"/>
                </a:lnTo>
                <a:cubicBezTo>
                  <a:pt x="22474" y="953361"/>
                  <a:pt x="25973" y="952524"/>
                  <a:pt x="28156" y="951374"/>
                </a:cubicBezTo>
                <a:cubicBezTo>
                  <a:pt x="28201" y="951240"/>
                  <a:pt x="28247" y="951105"/>
                  <a:pt x="28293" y="950971"/>
                </a:cubicBezTo>
                <a:lnTo>
                  <a:pt x="59229" y="903950"/>
                </a:lnTo>
                <a:cubicBezTo>
                  <a:pt x="79290" y="895144"/>
                  <a:pt x="126084" y="908630"/>
                  <a:pt x="148657" y="898134"/>
                </a:cubicBezTo>
                <a:cubicBezTo>
                  <a:pt x="172173" y="896348"/>
                  <a:pt x="191809" y="908449"/>
                  <a:pt x="174554" y="886351"/>
                </a:cubicBezTo>
                <a:cubicBezTo>
                  <a:pt x="182014" y="885083"/>
                  <a:pt x="185699" y="882087"/>
                  <a:pt x="187633" y="878226"/>
                </a:cubicBezTo>
                <a:cubicBezTo>
                  <a:pt x="187742" y="877663"/>
                  <a:pt x="187852" y="877101"/>
                  <a:pt x="187961" y="876538"/>
                </a:cubicBezTo>
                <a:lnTo>
                  <a:pt x="240501" y="873150"/>
                </a:lnTo>
                <a:lnTo>
                  <a:pt x="246345" y="869942"/>
                </a:lnTo>
                <a:lnTo>
                  <a:pt x="306299" y="873609"/>
                </a:lnTo>
                <a:cubicBezTo>
                  <a:pt x="312531" y="875279"/>
                  <a:pt x="320316" y="874896"/>
                  <a:pt x="331571" y="869866"/>
                </a:cubicBezTo>
                <a:lnTo>
                  <a:pt x="384157" y="867971"/>
                </a:lnTo>
                <a:lnTo>
                  <a:pt x="477637" y="870334"/>
                </a:lnTo>
                <a:cubicBezTo>
                  <a:pt x="485456" y="872042"/>
                  <a:pt x="563433" y="825458"/>
                  <a:pt x="570239" y="829596"/>
                </a:cubicBezTo>
                <a:cubicBezTo>
                  <a:pt x="641939" y="824282"/>
                  <a:pt x="685473" y="832029"/>
                  <a:pt x="772070" y="820296"/>
                </a:cubicBezTo>
                <a:cubicBezTo>
                  <a:pt x="833120" y="817018"/>
                  <a:pt x="871984" y="794388"/>
                  <a:pt x="948872" y="772201"/>
                </a:cubicBezTo>
                <a:cubicBezTo>
                  <a:pt x="1011630" y="801590"/>
                  <a:pt x="1039188" y="762914"/>
                  <a:pt x="1127089" y="746926"/>
                </a:cubicBezTo>
                <a:cubicBezTo>
                  <a:pt x="1186739" y="737882"/>
                  <a:pt x="1185110" y="732158"/>
                  <a:pt x="1226314" y="722473"/>
                </a:cubicBezTo>
                <a:cubicBezTo>
                  <a:pt x="1234331" y="718091"/>
                  <a:pt x="1271693" y="717214"/>
                  <a:pt x="1278773" y="711503"/>
                </a:cubicBezTo>
                <a:lnTo>
                  <a:pt x="1317691" y="708529"/>
                </a:lnTo>
                <a:lnTo>
                  <a:pt x="1360404" y="675922"/>
                </a:lnTo>
                <a:lnTo>
                  <a:pt x="1412292" y="670793"/>
                </a:lnTo>
                <a:lnTo>
                  <a:pt x="1494753" y="644686"/>
                </a:lnTo>
                <a:cubicBezTo>
                  <a:pt x="1542884" y="655944"/>
                  <a:pt x="1556151" y="606226"/>
                  <a:pt x="1616217" y="622107"/>
                </a:cubicBezTo>
                <a:cubicBezTo>
                  <a:pt x="1637755" y="624837"/>
                  <a:pt x="1701030" y="614257"/>
                  <a:pt x="1710928" y="600666"/>
                </a:cubicBezTo>
                <a:cubicBezTo>
                  <a:pt x="1723693" y="596072"/>
                  <a:pt x="1739861" y="597834"/>
                  <a:pt x="1743718" y="584327"/>
                </a:cubicBezTo>
                <a:cubicBezTo>
                  <a:pt x="1770860" y="572571"/>
                  <a:pt x="1832996" y="545585"/>
                  <a:pt x="1873778" y="530130"/>
                </a:cubicBezTo>
                <a:cubicBezTo>
                  <a:pt x="1902425" y="541995"/>
                  <a:pt x="1929013" y="504913"/>
                  <a:pt x="1988411" y="491599"/>
                </a:cubicBezTo>
                <a:cubicBezTo>
                  <a:pt x="2020077" y="505546"/>
                  <a:pt x="2028363" y="482381"/>
                  <a:pt x="2085507" y="498527"/>
                </a:cubicBezTo>
                <a:cubicBezTo>
                  <a:pt x="2086719" y="495769"/>
                  <a:pt x="2088490" y="493104"/>
                  <a:pt x="2090767" y="490616"/>
                </a:cubicBezTo>
                <a:cubicBezTo>
                  <a:pt x="2103992" y="476161"/>
                  <a:pt x="2131025" y="470659"/>
                  <a:pt x="2151143" y="478332"/>
                </a:cubicBezTo>
                <a:cubicBezTo>
                  <a:pt x="2240088" y="497642"/>
                  <a:pt x="2310118" y="483043"/>
                  <a:pt x="2378710" y="477570"/>
                </a:cubicBezTo>
                <a:cubicBezTo>
                  <a:pt x="2454975" y="467585"/>
                  <a:pt x="2391576" y="437831"/>
                  <a:pt x="2496256" y="452396"/>
                </a:cubicBezTo>
                <a:cubicBezTo>
                  <a:pt x="2501503" y="436899"/>
                  <a:pt x="2513119" y="433980"/>
                  <a:pt x="2535387" y="436645"/>
                </a:cubicBezTo>
                <a:cubicBezTo>
                  <a:pt x="2572084" y="430778"/>
                  <a:pt x="2557124" y="397207"/>
                  <a:pt x="2601109" y="410678"/>
                </a:cubicBezTo>
                <a:cubicBezTo>
                  <a:pt x="2588000" y="393616"/>
                  <a:pt x="2667428" y="390302"/>
                  <a:pt x="2643855" y="374482"/>
                </a:cubicBezTo>
                <a:cubicBezTo>
                  <a:pt x="2648277" y="369169"/>
                  <a:pt x="2645486" y="367874"/>
                  <a:pt x="2657726" y="365841"/>
                </a:cubicBezTo>
                <a:cubicBezTo>
                  <a:pt x="2669966" y="363808"/>
                  <a:pt x="2707566" y="363569"/>
                  <a:pt x="2717296" y="362282"/>
                </a:cubicBezTo>
                <a:lnTo>
                  <a:pt x="2777227" y="368972"/>
                </a:lnTo>
                <a:lnTo>
                  <a:pt x="2824768" y="361652"/>
                </a:lnTo>
                <a:lnTo>
                  <a:pt x="2885545" y="372818"/>
                </a:lnTo>
                <a:cubicBezTo>
                  <a:pt x="2905895" y="352581"/>
                  <a:pt x="2948591" y="377825"/>
                  <a:pt x="3009558" y="370573"/>
                </a:cubicBezTo>
                <a:cubicBezTo>
                  <a:pt x="3031640" y="347442"/>
                  <a:pt x="3050695" y="365935"/>
                  <a:pt x="3095010" y="332454"/>
                </a:cubicBezTo>
                <a:cubicBezTo>
                  <a:pt x="3097485" y="334582"/>
                  <a:pt x="3132289" y="321835"/>
                  <a:pt x="3148998" y="315286"/>
                </a:cubicBezTo>
                <a:cubicBezTo>
                  <a:pt x="3165707" y="308737"/>
                  <a:pt x="3180646" y="306766"/>
                  <a:pt x="3195264" y="293158"/>
                </a:cubicBezTo>
                <a:cubicBezTo>
                  <a:pt x="3267122" y="246372"/>
                  <a:pt x="3308286" y="273118"/>
                  <a:pt x="3373785" y="255680"/>
                </a:cubicBezTo>
                <a:cubicBezTo>
                  <a:pt x="3448540" y="239861"/>
                  <a:pt x="3405238" y="287846"/>
                  <a:pt x="3493851" y="240255"/>
                </a:cubicBezTo>
                <a:cubicBezTo>
                  <a:pt x="3506326" y="252723"/>
                  <a:pt x="3518405" y="251593"/>
                  <a:pt x="3537470" y="241867"/>
                </a:cubicBezTo>
                <a:cubicBezTo>
                  <a:pt x="3573967" y="235226"/>
                  <a:pt x="3576893" y="270855"/>
                  <a:pt x="3610489" y="244128"/>
                </a:cubicBezTo>
                <a:cubicBezTo>
                  <a:pt x="3606935" y="264036"/>
                  <a:pt x="3681284" y="241075"/>
                  <a:pt x="3667539" y="263271"/>
                </a:cubicBezTo>
                <a:cubicBezTo>
                  <a:pt x="3694251" y="276940"/>
                  <a:pt x="3701441" y="246803"/>
                  <a:pt x="3727614" y="258245"/>
                </a:cubicBezTo>
                <a:cubicBezTo>
                  <a:pt x="3754952" y="257751"/>
                  <a:pt x="3708960" y="240314"/>
                  <a:pt x="3738369" y="234506"/>
                </a:cubicBezTo>
                <a:cubicBezTo>
                  <a:pt x="3774580" y="230879"/>
                  <a:pt x="3768868" y="196201"/>
                  <a:pt x="3803670" y="236457"/>
                </a:cubicBezTo>
                <a:cubicBezTo>
                  <a:pt x="3839567" y="220301"/>
                  <a:pt x="3850064" y="239151"/>
                  <a:pt x="3903080" y="241890"/>
                </a:cubicBezTo>
                <a:cubicBezTo>
                  <a:pt x="3954941" y="242175"/>
                  <a:pt x="4053514" y="238154"/>
                  <a:pt x="4114838" y="238165"/>
                </a:cubicBezTo>
                <a:cubicBezTo>
                  <a:pt x="4173784" y="217210"/>
                  <a:pt x="4209756" y="243378"/>
                  <a:pt x="4271023" y="241959"/>
                </a:cubicBezTo>
                <a:cubicBezTo>
                  <a:pt x="4326191" y="205535"/>
                  <a:pt x="4316856" y="279258"/>
                  <a:pt x="4367397" y="271442"/>
                </a:cubicBezTo>
                <a:cubicBezTo>
                  <a:pt x="4420874" y="271391"/>
                  <a:pt x="4369000" y="295343"/>
                  <a:pt x="4495366" y="271618"/>
                </a:cubicBezTo>
                <a:cubicBezTo>
                  <a:pt x="4501905" y="266287"/>
                  <a:pt x="4518077" y="269240"/>
                  <a:pt x="4517347" y="275639"/>
                </a:cubicBezTo>
                <a:cubicBezTo>
                  <a:pt x="4525170" y="272832"/>
                  <a:pt x="4542809" y="258800"/>
                  <a:pt x="4546116" y="268568"/>
                </a:cubicBezTo>
                <a:cubicBezTo>
                  <a:pt x="4586961" y="265354"/>
                  <a:pt x="4626617" y="255160"/>
                  <a:pt x="4661259" y="238966"/>
                </a:cubicBezTo>
                <a:cubicBezTo>
                  <a:pt x="4741966" y="247639"/>
                  <a:pt x="4693066" y="205693"/>
                  <a:pt x="4750403" y="204364"/>
                </a:cubicBezTo>
                <a:cubicBezTo>
                  <a:pt x="4798501" y="219113"/>
                  <a:pt x="4813319" y="201253"/>
                  <a:pt x="4867614" y="208668"/>
                </a:cubicBezTo>
                <a:cubicBezTo>
                  <a:pt x="4881621" y="174373"/>
                  <a:pt x="4917566" y="206761"/>
                  <a:pt x="4937036" y="195446"/>
                </a:cubicBezTo>
                <a:cubicBezTo>
                  <a:pt x="4974214" y="229763"/>
                  <a:pt x="5033435" y="175163"/>
                  <a:pt x="5067740" y="172293"/>
                </a:cubicBezTo>
                <a:cubicBezTo>
                  <a:pt x="5126160" y="173265"/>
                  <a:pt x="5172786" y="183138"/>
                  <a:pt x="5200247" y="142695"/>
                </a:cubicBezTo>
                <a:cubicBezTo>
                  <a:pt x="5240970" y="141002"/>
                  <a:pt x="5240507" y="134755"/>
                  <a:pt x="5276878" y="125833"/>
                </a:cubicBezTo>
                <a:cubicBezTo>
                  <a:pt x="5316470" y="106736"/>
                  <a:pt x="5327221" y="110178"/>
                  <a:pt x="5373216" y="111851"/>
                </a:cubicBezTo>
                <a:cubicBezTo>
                  <a:pt x="5382801" y="84741"/>
                  <a:pt x="5419294" y="93078"/>
                  <a:pt x="5482354" y="69470"/>
                </a:cubicBezTo>
                <a:cubicBezTo>
                  <a:pt x="5507119" y="85574"/>
                  <a:pt x="5545363" y="52240"/>
                  <a:pt x="5583280" y="49787"/>
                </a:cubicBezTo>
                <a:cubicBezTo>
                  <a:pt x="5589344" y="36484"/>
                  <a:pt x="5598103" y="36349"/>
                  <a:pt x="5613766" y="41855"/>
                </a:cubicBezTo>
                <a:cubicBezTo>
                  <a:pt x="5636621" y="41086"/>
                  <a:pt x="5660728" y="35034"/>
                  <a:pt x="5684952" y="26088"/>
                </a:cubicBezTo>
                <a:lnTo>
                  <a:pt x="5741575" y="0"/>
                </a:lnTo>
                <a:close/>
              </a:path>
            </a:pathLst>
          </a:custGeom>
          <a:solidFill>
            <a:srgbClr val="82766A">
              <a:alpha val="15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6">
            <a:extLst>
              <a:ext uri="{FF2B5EF4-FFF2-40B4-BE49-F238E27FC236}">
                <a16:creationId xmlns:a16="http://schemas.microsoft.com/office/drawing/2014/main" id="{8D91DE60-2C2D-4D7E-A6B4-C9499017DE4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082623" y="6128773"/>
            <a:ext cx="1201506" cy="365125"/>
          </a:xfrm>
          <a:custGeom>
            <a:avLst/>
            <a:gdLst>
              <a:gd name="connsiteX0" fmla="*/ 0 w 2142503"/>
              <a:gd name="connsiteY0" fmla="*/ 0 h 571500"/>
              <a:gd name="connsiteX1" fmla="*/ 2142503 w 2142503"/>
              <a:gd name="connsiteY1" fmla="*/ 0 h 571500"/>
              <a:gd name="connsiteX2" fmla="*/ 2142503 w 2142503"/>
              <a:gd name="connsiteY2" fmla="*/ 571500 h 571500"/>
              <a:gd name="connsiteX3" fmla="*/ 0 w 2142503"/>
              <a:gd name="connsiteY3" fmla="*/ 571500 h 571500"/>
              <a:gd name="connsiteX4" fmla="*/ 0 w 2142503"/>
              <a:gd name="connsiteY4" fmla="*/ 0 h 571500"/>
              <a:gd name="connsiteX0" fmla="*/ 0 w 2142503"/>
              <a:gd name="connsiteY0" fmla="*/ 0 h 582145"/>
              <a:gd name="connsiteX1" fmla="*/ 2142503 w 2142503"/>
              <a:gd name="connsiteY1" fmla="*/ 0 h 582145"/>
              <a:gd name="connsiteX2" fmla="*/ 2142503 w 2142503"/>
              <a:gd name="connsiteY2" fmla="*/ 571500 h 582145"/>
              <a:gd name="connsiteX3" fmla="*/ 2050917 w 2142503"/>
              <a:gd name="connsiteY3" fmla="*/ 582088 h 582145"/>
              <a:gd name="connsiteX4" fmla="*/ 0 w 2142503"/>
              <a:gd name="connsiteY4" fmla="*/ 571500 h 582145"/>
              <a:gd name="connsiteX5" fmla="*/ 0 w 2142503"/>
              <a:gd name="connsiteY5" fmla="*/ 0 h 582145"/>
              <a:gd name="connsiteX0" fmla="*/ 0 w 2159832"/>
              <a:gd name="connsiteY0" fmla="*/ 0 h 582145"/>
              <a:gd name="connsiteX1" fmla="*/ 2142503 w 2159832"/>
              <a:gd name="connsiteY1" fmla="*/ 0 h 582145"/>
              <a:gd name="connsiteX2" fmla="*/ 2159829 w 2159832"/>
              <a:gd name="connsiteY2" fmla="*/ 96526 h 582145"/>
              <a:gd name="connsiteX3" fmla="*/ 2142503 w 2159832"/>
              <a:gd name="connsiteY3" fmla="*/ 571500 h 582145"/>
              <a:gd name="connsiteX4" fmla="*/ 2050917 w 2159832"/>
              <a:gd name="connsiteY4" fmla="*/ 582088 h 582145"/>
              <a:gd name="connsiteX5" fmla="*/ 0 w 2159832"/>
              <a:gd name="connsiteY5" fmla="*/ 571500 h 582145"/>
              <a:gd name="connsiteX6" fmla="*/ 0 w 2159832"/>
              <a:gd name="connsiteY6" fmla="*/ 0 h 582145"/>
              <a:gd name="connsiteX0" fmla="*/ 0 w 2159832"/>
              <a:gd name="connsiteY0" fmla="*/ 12386 h 594531"/>
              <a:gd name="connsiteX1" fmla="*/ 67826 w 2159832"/>
              <a:gd name="connsiteY1" fmla="*/ 0 h 594531"/>
              <a:gd name="connsiteX2" fmla="*/ 2142503 w 2159832"/>
              <a:gd name="connsiteY2" fmla="*/ 12386 h 594531"/>
              <a:gd name="connsiteX3" fmla="*/ 2159829 w 2159832"/>
              <a:gd name="connsiteY3" fmla="*/ 108912 h 594531"/>
              <a:gd name="connsiteX4" fmla="*/ 2142503 w 2159832"/>
              <a:gd name="connsiteY4" fmla="*/ 583886 h 594531"/>
              <a:gd name="connsiteX5" fmla="*/ 2050917 w 2159832"/>
              <a:gd name="connsiteY5" fmla="*/ 594474 h 594531"/>
              <a:gd name="connsiteX6" fmla="*/ 0 w 2159832"/>
              <a:gd name="connsiteY6" fmla="*/ 583886 h 594531"/>
              <a:gd name="connsiteX7" fmla="*/ 0 w 2159832"/>
              <a:gd name="connsiteY7" fmla="*/ 12386 h 594531"/>
              <a:gd name="connsiteX0" fmla="*/ 0 w 2168908"/>
              <a:gd name="connsiteY0" fmla="*/ 26000 h 594531"/>
              <a:gd name="connsiteX1" fmla="*/ 76902 w 2168908"/>
              <a:gd name="connsiteY1" fmla="*/ 0 h 594531"/>
              <a:gd name="connsiteX2" fmla="*/ 2151579 w 2168908"/>
              <a:gd name="connsiteY2" fmla="*/ 12386 h 594531"/>
              <a:gd name="connsiteX3" fmla="*/ 2168905 w 2168908"/>
              <a:gd name="connsiteY3" fmla="*/ 108912 h 594531"/>
              <a:gd name="connsiteX4" fmla="*/ 2151579 w 2168908"/>
              <a:gd name="connsiteY4" fmla="*/ 583886 h 594531"/>
              <a:gd name="connsiteX5" fmla="*/ 2059993 w 2168908"/>
              <a:gd name="connsiteY5" fmla="*/ 594474 h 594531"/>
              <a:gd name="connsiteX6" fmla="*/ 9076 w 2168908"/>
              <a:gd name="connsiteY6" fmla="*/ 583886 h 594531"/>
              <a:gd name="connsiteX7" fmla="*/ 0 w 2168908"/>
              <a:gd name="connsiteY7" fmla="*/ 26000 h 594531"/>
              <a:gd name="connsiteX0" fmla="*/ 5393 w 2174301"/>
              <a:gd name="connsiteY0" fmla="*/ 26000 h 594531"/>
              <a:gd name="connsiteX1" fmla="*/ 82295 w 2174301"/>
              <a:gd name="connsiteY1" fmla="*/ 0 h 594531"/>
              <a:gd name="connsiteX2" fmla="*/ 2156972 w 2174301"/>
              <a:gd name="connsiteY2" fmla="*/ 12386 h 594531"/>
              <a:gd name="connsiteX3" fmla="*/ 2174298 w 2174301"/>
              <a:gd name="connsiteY3" fmla="*/ 108912 h 594531"/>
              <a:gd name="connsiteX4" fmla="*/ 2156972 w 2174301"/>
              <a:gd name="connsiteY4" fmla="*/ 583886 h 594531"/>
              <a:gd name="connsiteX5" fmla="*/ 2065386 w 2174301"/>
              <a:gd name="connsiteY5" fmla="*/ 594474 h 594531"/>
              <a:gd name="connsiteX6" fmla="*/ 14469 w 2174301"/>
              <a:gd name="connsiteY6" fmla="*/ 583886 h 594531"/>
              <a:gd name="connsiteX7" fmla="*/ 5393 w 2174301"/>
              <a:gd name="connsiteY7" fmla="*/ 26000 h 594531"/>
              <a:gd name="connsiteX0" fmla="*/ 5393 w 2174301"/>
              <a:gd name="connsiteY0" fmla="*/ 26000 h 594531"/>
              <a:gd name="connsiteX1" fmla="*/ 82295 w 2174301"/>
              <a:gd name="connsiteY1" fmla="*/ 0 h 594531"/>
              <a:gd name="connsiteX2" fmla="*/ 2156972 w 2174301"/>
              <a:gd name="connsiteY2" fmla="*/ 12386 h 594531"/>
              <a:gd name="connsiteX3" fmla="*/ 2174298 w 2174301"/>
              <a:gd name="connsiteY3" fmla="*/ 108912 h 594531"/>
              <a:gd name="connsiteX4" fmla="*/ 2156972 w 2174301"/>
              <a:gd name="connsiteY4" fmla="*/ 583886 h 594531"/>
              <a:gd name="connsiteX5" fmla="*/ 2065386 w 2174301"/>
              <a:gd name="connsiteY5" fmla="*/ 594474 h 594531"/>
              <a:gd name="connsiteX6" fmla="*/ 14469 w 2174301"/>
              <a:gd name="connsiteY6" fmla="*/ 583886 h 594531"/>
              <a:gd name="connsiteX7" fmla="*/ 5393 w 2174301"/>
              <a:gd name="connsiteY7" fmla="*/ 26000 h 594531"/>
              <a:gd name="connsiteX0" fmla="*/ 5393 w 2174301"/>
              <a:gd name="connsiteY0" fmla="*/ 26000 h 594531"/>
              <a:gd name="connsiteX1" fmla="*/ 82295 w 2174301"/>
              <a:gd name="connsiteY1" fmla="*/ 0 h 594531"/>
              <a:gd name="connsiteX2" fmla="*/ 2156972 w 2174301"/>
              <a:gd name="connsiteY2" fmla="*/ 12386 h 594531"/>
              <a:gd name="connsiteX3" fmla="*/ 2174298 w 2174301"/>
              <a:gd name="connsiteY3" fmla="*/ 108912 h 594531"/>
              <a:gd name="connsiteX4" fmla="*/ 2156972 w 2174301"/>
              <a:gd name="connsiteY4" fmla="*/ 583886 h 594531"/>
              <a:gd name="connsiteX5" fmla="*/ 2065386 w 2174301"/>
              <a:gd name="connsiteY5" fmla="*/ 594474 h 594531"/>
              <a:gd name="connsiteX6" fmla="*/ 14469 w 2174301"/>
              <a:gd name="connsiteY6" fmla="*/ 583886 h 594531"/>
              <a:gd name="connsiteX7" fmla="*/ 5393 w 2174301"/>
              <a:gd name="connsiteY7" fmla="*/ 26000 h 594531"/>
              <a:gd name="connsiteX0" fmla="*/ 5393 w 2174301"/>
              <a:gd name="connsiteY0" fmla="*/ 26000 h 594531"/>
              <a:gd name="connsiteX1" fmla="*/ 82295 w 2174301"/>
              <a:gd name="connsiteY1" fmla="*/ 0 h 594531"/>
              <a:gd name="connsiteX2" fmla="*/ 2156972 w 2174301"/>
              <a:gd name="connsiteY2" fmla="*/ 12386 h 594531"/>
              <a:gd name="connsiteX3" fmla="*/ 2174298 w 2174301"/>
              <a:gd name="connsiteY3" fmla="*/ 108912 h 594531"/>
              <a:gd name="connsiteX4" fmla="*/ 2156972 w 2174301"/>
              <a:gd name="connsiteY4" fmla="*/ 583886 h 594531"/>
              <a:gd name="connsiteX5" fmla="*/ 2065386 w 2174301"/>
              <a:gd name="connsiteY5" fmla="*/ 594474 h 594531"/>
              <a:gd name="connsiteX6" fmla="*/ 14469 w 2174301"/>
              <a:gd name="connsiteY6" fmla="*/ 583886 h 594531"/>
              <a:gd name="connsiteX7" fmla="*/ 5393 w 2174301"/>
              <a:gd name="connsiteY7" fmla="*/ 26000 h 594531"/>
              <a:gd name="connsiteX0" fmla="*/ 147197 w 2316105"/>
              <a:gd name="connsiteY0" fmla="*/ 26000 h 594531"/>
              <a:gd name="connsiteX1" fmla="*/ 224099 w 2316105"/>
              <a:gd name="connsiteY1" fmla="*/ 0 h 594531"/>
              <a:gd name="connsiteX2" fmla="*/ 2298776 w 2316105"/>
              <a:gd name="connsiteY2" fmla="*/ 12386 h 594531"/>
              <a:gd name="connsiteX3" fmla="*/ 2316102 w 2316105"/>
              <a:gd name="connsiteY3" fmla="*/ 108912 h 594531"/>
              <a:gd name="connsiteX4" fmla="*/ 2298776 w 2316105"/>
              <a:gd name="connsiteY4" fmla="*/ 583886 h 594531"/>
              <a:gd name="connsiteX5" fmla="*/ 2207190 w 2316105"/>
              <a:gd name="connsiteY5" fmla="*/ 594474 h 594531"/>
              <a:gd name="connsiteX6" fmla="*/ 156273 w 2316105"/>
              <a:gd name="connsiteY6" fmla="*/ 583886 h 594531"/>
              <a:gd name="connsiteX7" fmla="*/ 142416 w 2316105"/>
              <a:gd name="connsiteY7" fmla="*/ 235975 h 594531"/>
              <a:gd name="connsiteX8" fmla="*/ 147197 w 2316105"/>
              <a:gd name="connsiteY8" fmla="*/ 26000 h 594531"/>
              <a:gd name="connsiteX0" fmla="*/ 154684 w 2323592"/>
              <a:gd name="connsiteY0" fmla="*/ 26000 h 594531"/>
              <a:gd name="connsiteX1" fmla="*/ 231586 w 2323592"/>
              <a:gd name="connsiteY1" fmla="*/ 0 h 594531"/>
              <a:gd name="connsiteX2" fmla="*/ 2306263 w 2323592"/>
              <a:gd name="connsiteY2" fmla="*/ 12386 h 594531"/>
              <a:gd name="connsiteX3" fmla="*/ 2323589 w 2323592"/>
              <a:gd name="connsiteY3" fmla="*/ 108912 h 594531"/>
              <a:gd name="connsiteX4" fmla="*/ 2306263 w 2323592"/>
              <a:gd name="connsiteY4" fmla="*/ 583886 h 594531"/>
              <a:gd name="connsiteX5" fmla="*/ 2214677 w 2323592"/>
              <a:gd name="connsiteY5" fmla="*/ 594474 h 594531"/>
              <a:gd name="connsiteX6" fmla="*/ 163760 w 2323592"/>
              <a:gd name="connsiteY6" fmla="*/ 583886 h 594531"/>
              <a:gd name="connsiteX7" fmla="*/ 158979 w 2323592"/>
              <a:gd name="connsiteY7" fmla="*/ 403879 h 594531"/>
              <a:gd name="connsiteX8" fmla="*/ 149903 w 2323592"/>
              <a:gd name="connsiteY8" fmla="*/ 235975 h 594531"/>
              <a:gd name="connsiteX9" fmla="*/ 154684 w 2323592"/>
              <a:gd name="connsiteY9" fmla="*/ 26000 h 594531"/>
              <a:gd name="connsiteX0" fmla="*/ 13665 w 2182573"/>
              <a:gd name="connsiteY0" fmla="*/ 26000 h 594531"/>
              <a:gd name="connsiteX1" fmla="*/ 90567 w 2182573"/>
              <a:gd name="connsiteY1" fmla="*/ 0 h 594531"/>
              <a:gd name="connsiteX2" fmla="*/ 2165244 w 2182573"/>
              <a:gd name="connsiteY2" fmla="*/ 12386 h 594531"/>
              <a:gd name="connsiteX3" fmla="*/ 2182570 w 2182573"/>
              <a:gd name="connsiteY3" fmla="*/ 108912 h 594531"/>
              <a:gd name="connsiteX4" fmla="*/ 2165244 w 2182573"/>
              <a:gd name="connsiteY4" fmla="*/ 583886 h 594531"/>
              <a:gd name="connsiteX5" fmla="*/ 2073658 w 2182573"/>
              <a:gd name="connsiteY5" fmla="*/ 594474 h 594531"/>
              <a:gd name="connsiteX6" fmla="*/ 22741 w 2182573"/>
              <a:gd name="connsiteY6" fmla="*/ 583886 h 594531"/>
              <a:gd name="connsiteX7" fmla="*/ 17960 w 2182573"/>
              <a:gd name="connsiteY7" fmla="*/ 403879 h 594531"/>
              <a:gd name="connsiteX8" fmla="*/ 8884 w 2182573"/>
              <a:gd name="connsiteY8" fmla="*/ 235975 h 594531"/>
              <a:gd name="connsiteX9" fmla="*/ 13665 w 2182573"/>
              <a:gd name="connsiteY9" fmla="*/ 26000 h 594531"/>
              <a:gd name="connsiteX0" fmla="*/ 13665 w 2202120"/>
              <a:gd name="connsiteY0" fmla="*/ 26000 h 594531"/>
              <a:gd name="connsiteX1" fmla="*/ 90567 w 2202120"/>
              <a:gd name="connsiteY1" fmla="*/ 0 h 594531"/>
              <a:gd name="connsiteX2" fmla="*/ 2165244 w 2202120"/>
              <a:gd name="connsiteY2" fmla="*/ 12386 h 594531"/>
              <a:gd name="connsiteX3" fmla="*/ 2182570 w 2202120"/>
              <a:gd name="connsiteY3" fmla="*/ 108912 h 594531"/>
              <a:gd name="connsiteX4" fmla="*/ 2192471 w 2202120"/>
              <a:gd name="connsiteY4" fmla="*/ 583886 h 594531"/>
              <a:gd name="connsiteX5" fmla="*/ 2073658 w 2202120"/>
              <a:gd name="connsiteY5" fmla="*/ 594474 h 594531"/>
              <a:gd name="connsiteX6" fmla="*/ 22741 w 2202120"/>
              <a:gd name="connsiteY6" fmla="*/ 583886 h 594531"/>
              <a:gd name="connsiteX7" fmla="*/ 17960 w 2202120"/>
              <a:gd name="connsiteY7" fmla="*/ 403879 h 594531"/>
              <a:gd name="connsiteX8" fmla="*/ 8884 w 2202120"/>
              <a:gd name="connsiteY8" fmla="*/ 235975 h 594531"/>
              <a:gd name="connsiteX9" fmla="*/ 13665 w 2202120"/>
              <a:gd name="connsiteY9" fmla="*/ 26000 h 594531"/>
              <a:gd name="connsiteX0" fmla="*/ 13665 w 2202036"/>
              <a:gd name="connsiteY0" fmla="*/ 26000 h 594531"/>
              <a:gd name="connsiteX1" fmla="*/ 90567 w 2202036"/>
              <a:gd name="connsiteY1" fmla="*/ 0 h 594531"/>
              <a:gd name="connsiteX2" fmla="*/ 2165244 w 2202036"/>
              <a:gd name="connsiteY2" fmla="*/ 12386 h 594531"/>
              <a:gd name="connsiteX3" fmla="*/ 2182570 w 2202036"/>
              <a:gd name="connsiteY3" fmla="*/ 108912 h 594531"/>
              <a:gd name="connsiteX4" fmla="*/ 2191645 w 2202036"/>
              <a:gd name="connsiteY4" fmla="*/ 422031 h 594531"/>
              <a:gd name="connsiteX5" fmla="*/ 2192471 w 2202036"/>
              <a:gd name="connsiteY5" fmla="*/ 583886 h 594531"/>
              <a:gd name="connsiteX6" fmla="*/ 2073658 w 2202036"/>
              <a:gd name="connsiteY6" fmla="*/ 594474 h 594531"/>
              <a:gd name="connsiteX7" fmla="*/ 22741 w 2202036"/>
              <a:gd name="connsiteY7" fmla="*/ 583886 h 594531"/>
              <a:gd name="connsiteX8" fmla="*/ 17960 w 2202036"/>
              <a:gd name="connsiteY8" fmla="*/ 403879 h 594531"/>
              <a:gd name="connsiteX9" fmla="*/ 8884 w 2202036"/>
              <a:gd name="connsiteY9" fmla="*/ 235975 h 594531"/>
              <a:gd name="connsiteX10" fmla="*/ 13665 w 2202036"/>
              <a:gd name="connsiteY10" fmla="*/ 26000 h 594531"/>
              <a:gd name="connsiteX0" fmla="*/ 142254 w 2330625"/>
              <a:gd name="connsiteY0" fmla="*/ 26000 h 594531"/>
              <a:gd name="connsiteX1" fmla="*/ 219156 w 2330625"/>
              <a:gd name="connsiteY1" fmla="*/ 0 h 594531"/>
              <a:gd name="connsiteX2" fmla="*/ 2293833 w 2330625"/>
              <a:gd name="connsiteY2" fmla="*/ 12386 h 594531"/>
              <a:gd name="connsiteX3" fmla="*/ 2311159 w 2330625"/>
              <a:gd name="connsiteY3" fmla="*/ 108912 h 594531"/>
              <a:gd name="connsiteX4" fmla="*/ 2320234 w 2330625"/>
              <a:gd name="connsiteY4" fmla="*/ 422031 h 594531"/>
              <a:gd name="connsiteX5" fmla="*/ 2321060 w 2330625"/>
              <a:gd name="connsiteY5" fmla="*/ 583886 h 594531"/>
              <a:gd name="connsiteX6" fmla="*/ 2202247 w 2330625"/>
              <a:gd name="connsiteY6" fmla="*/ 594474 h 594531"/>
              <a:gd name="connsiteX7" fmla="*/ 151330 w 2330625"/>
              <a:gd name="connsiteY7" fmla="*/ 583886 h 594531"/>
              <a:gd name="connsiteX8" fmla="*/ 155624 w 2330625"/>
              <a:gd name="connsiteY8" fmla="*/ 512790 h 594531"/>
              <a:gd name="connsiteX9" fmla="*/ 146549 w 2330625"/>
              <a:gd name="connsiteY9" fmla="*/ 403879 h 594531"/>
              <a:gd name="connsiteX10" fmla="*/ 137473 w 2330625"/>
              <a:gd name="connsiteY10" fmla="*/ 235975 h 594531"/>
              <a:gd name="connsiteX11" fmla="*/ 142254 w 2330625"/>
              <a:gd name="connsiteY11" fmla="*/ 26000 h 594531"/>
              <a:gd name="connsiteX0" fmla="*/ 13413 w 2201784"/>
              <a:gd name="connsiteY0" fmla="*/ 26000 h 594531"/>
              <a:gd name="connsiteX1" fmla="*/ 90315 w 2201784"/>
              <a:gd name="connsiteY1" fmla="*/ 0 h 594531"/>
              <a:gd name="connsiteX2" fmla="*/ 2164992 w 2201784"/>
              <a:gd name="connsiteY2" fmla="*/ 12386 h 594531"/>
              <a:gd name="connsiteX3" fmla="*/ 2182318 w 2201784"/>
              <a:gd name="connsiteY3" fmla="*/ 108912 h 594531"/>
              <a:gd name="connsiteX4" fmla="*/ 2191393 w 2201784"/>
              <a:gd name="connsiteY4" fmla="*/ 422031 h 594531"/>
              <a:gd name="connsiteX5" fmla="*/ 2192219 w 2201784"/>
              <a:gd name="connsiteY5" fmla="*/ 583886 h 594531"/>
              <a:gd name="connsiteX6" fmla="*/ 2073406 w 2201784"/>
              <a:gd name="connsiteY6" fmla="*/ 594474 h 594531"/>
              <a:gd name="connsiteX7" fmla="*/ 22489 w 2201784"/>
              <a:gd name="connsiteY7" fmla="*/ 583886 h 594531"/>
              <a:gd name="connsiteX8" fmla="*/ 26783 w 2201784"/>
              <a:gd name="connsiteY8" fmla="*/ 512790 h 594531"/>
              <a:gd name="connsiteX9" fmla="*/ 17708 w 2201784"/>
              <a:gd name="connsiteY9" fmla="*/ 403879 h 594531"/>
              <a:gd name="connsiteX10" fmla="*/ 8632 w 2201784"/>
              <a:gd name="connsiteY10" fmla="*/ 235975 h 594531"/>
              <a:gd name="connsiteX11" fmla="*/ 13413 w 2201784"/>
              <a:gd name="connsiteY11" fmla="*/ 26000 h 5945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201784" h="594531">
                <a:moveTo>
                  <a:pt x="13413" y="26000"/>
                </a:moveTo>
                <a:cubicBezTo>
                  <a:pt x="37534" y="24897"/>
                  <a:pt x="66194" y="1103"/>
                  <a:pt x="90315" y="0"/>
                </a:cubicBezTo>
                <a:lnTo>
                  <a:pt x="2164992" y="12386"/>
                </a:lnTo>
                <a:cubicBezTo>
                  <a:pt x="2164717" y="43049"/>
                  <a:pt x="2182593" y="78249"/>
                  <a:pt x="2182318" y="108912"/>
                </a:cubicBezTo>
                <a:cubicBezTo>
                  <a:pt x="2188231" y="177186"/>
                  <a:pt x="2189743" y="342869"/>
                  <a:pt x="2191393" y="422031"/>
                </a:cubicBezTo>
                <a:cubicBezTo>
                  <a:pt x="2193043" y="501193"/>
                  <a:pt x="2213396" y="555146"/>
                  <a:pt x="2192219" y="583886"/>
                </a:cubicBezTo>
                <a:cubicBezTo>
                  <a:pt x="2172279" y="582877"/>
                  <a:pt x="2093346" y="595483"/>
                  <a:pt x="2073406" y="594474"/>
                </a:cubicBezTo>
                <a:lnTo>
                  <a:pt x="22489" y="583886"/>
                </a:lnTo>
                <a:cubicBezTo>
                  <a:pt x="5849" y="592962"/>
                  <a:pt x="27580" y="542791"/>
                  <a:pt x="26783" y="512790"/>
                </a:cubicBezTo>
                <a:cubicBezTo>
                  <a:pt x="25986" y="482789"/>
                  <a:pt x="18464" y="450015"/>
                  <a:pt x="17708" y="403879"/>
                </a:cubicBezTo>
                <a:cubicBezTo>
                  <a:pt x="16952" y="357743"/>
                  <a:pt x="-14855" y="308787"/>
                  <a:pt x="8632" y="235975"/>
                </a:cubicBezTo>
                <a:cubicBezTo>
                  <a:pt x="7119" y="142994"/>
                  <a:pt x="-201" y="65329"/>
                  <a:pt x="13413" y="26000"/>
                </a:cubicBezTo>
                <a:close/>
              </a:path>
            </a:pathLst>
          </a:custGeom>
          <a:solidFill>
            <a:srgbClr val="D9D4D0">
              <a:alpha val="50000"/>
            </a:srgbClr>
          </a:solidFill>
          <a:ln>
            <a:noFill/>
          </a:ln>
          <a:effectLst>
            <a:softEdge rad="63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197456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6EFC920F-B85A-4068-BD93-41064EDE93D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1C559108-BBAE-426C-8564-051D2BA6DDC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rot="5400000">
            <a:off x="-2340441" y="2666183"/>
            <a:ext cx="5860051" cy="527712"/>
            <a:chOff x="6081624" y="1998368"/>
            <a:chExt cx="5613457" cy="782175"/>
          </a:xfrm>
          <a:solidFill>
            <a:schemeClr val="accent4"/>
          </a:solidFill>
        </p:grpSpPr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42BC35EE-6650-42D2-AEFB-4B7CD1AFC9B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5400000">
              <a:off x="11228040" y="2313027"/>
              <a:ext cx="781700" cy="152382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0952C743-9049-4DFB-878B-2AB07B6E4FD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flipH="1" flipV="1">
              <a:off x="6081624" y="1998844"/>
              <a:ext cx="5372968" cy="7816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5" name="Rectangle 14">
            <a:extLst>
              <a:ext uri="{FF2B5EF4-FFF2-40B4-BE49-F238E27FC236}">
                <a16:creationId xmlns:a16="http://schemas.microsoft.com/office/drawing/2014/main" id="{CBC4F608-B4B8-48C3-9572-C0F061B1CD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79528" y="922919"/>
            <a:ext cx="11111729" cy="5461252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943E53E-D4F9-C49D-584A-3E8EC56A10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9425" y="1238081"/>
            <a:ext cx="4709345" cy="962953"/>
          </a:xfrm>
        </p:spPr>
        <p:txBody>
          <a:bodyPr anchor="b">
            <a:normAutofit/>
          </a:bodyPr>
          <a:lstStyle/>
          <a:p>
            <a:r>
              <a:rPr lang="en-GB" sz="2900" b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Target market and market strategies</a:t>
            </a:r>
            <a:endParaRPr lang="en-US" sz="2900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1382A32C-5B0C-4B1C-A074-76C6DBCC9F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1139885" y="2372170"/>
            <a:ext cx="4389120" cy="27432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9602294-B842-D19C-3479-D531DFEC8F0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00736" y="2508105"/>
            <a:ext cx="4709345" cy="3632493"/>
          </a:xfrm>
        </p:spPr>
        <p:txBody>
          <a:bodyPr anchor="ctr">
            <a:normAutofit/>
          </a:bodyPr>
          <a:lstStyle/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●"/>
            </a:pPr>
            <a:r>
              <a:rPr lang="en-GB" sz="2000" u="none" strike="noStrike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Fit Health will target especially males whose ages are between 25 and 50 years old and who have a strong craving for eating nutritional food items.</a:t>
            </a:r>
            <a:endParaRPr lang="en-US" sz="2000" u="none" strike="noStrike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●"/>
            </a:pPr>
            <a:r>
              <a:rPr lang="en-GB" sz="2000" u="none" strike="noStrike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It will follow a cost-effective pricing strategy to attract the people of the mid to low-income group.</a:t>
            </a:r>
            <a:endParaRPr lang="en-US" sz="2000" u="none" strike="noStrike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●"/>
            </a:pPr>
            <a:r>
              <a:rPr lang="en-GB" sz="2000" u="none" strike="noStrike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It will foster social media marketing to increase its brand value.  </a:t>
            </a:r>
            <a:endParaRPr lang="en-US" sz="2000" u="none" strike="noStrike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pPr marL="0" indent="0">
              <a:buNone/>
            </a:pPr>
            <a:endParaRPr lang="en-US" sz="200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29340A9-61E2-144A-EE8B-11C4A6BE081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913" r="24920"/>
          <a:stretch/>
        </p:blipFill>
        <p:spPr>
          <a:xfrm>
            <a:off x="6538366" y="1383738"/>
            <a:ext cx="4929098" cy="47568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019920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28D31E1B-0407-4223-9642-0B642CBF57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AE1C45F0-260A-458C-96ED-C1F6D215121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4" y="1062849"/>
            <a:ext cx="731521" cy="673460"/>
            <a:chOff x="3940602" y="308034"/>
            <a:chExt cx="2116791" cy="3428999"/>
          </a:xfrm>
          <a:solidFill>
            <a:schemeClr val="accent4"/>
          </a:solidFill>
        </p:grpSpPr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A6604B49-AD5C-4590-B051-06C8222ECD9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940602" y="308034"/>
              <a:ext cx="566743" cy="34289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743ECCAF-29C5-4537-947C-7EA1292463D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715626" y="308034"/>
              <a:ext cx="566743" cy="34289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ED49787B-8DE6-4467-AD0A-8DECC6E0C2D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490650" y="308034"/>
              <a:ext cx="566743" cy="34289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6" name="Rectangle 15">
            <a:extLst>
              <a:ext uri="{FF2B5EF4-FFF2-40B4-BE49-F238E27FC236}">
                <a16:creationId xmlns:a16="http://schemas.microsoft.com/office/drawing/2014/main" id="{D5B0017B-2ECA-49AF-B397-DC140825DF8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0080" y="656150"/>
            <a:ext cx="5672667" cy="1431591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FB40206-2CD1-62B4-118A-2315F1C579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43631" y="873940"/>
            <a:ext cx="5052369" cy="1035781"/>
          </a:xfrm>
        </p:spPr>
        <p:txBody>
          <a:bodyPr anchor="ctr">
            <a:normAutofit/>
          </a:bodyPr>
          <a:lstStyle/>
          <a:p>
            <a:r>
              <a:rPr lang="en-GB" sz="3300" b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Competition and differentiation strategies</a:t>
            </a:r>
            <a:endParaRPr lang="en-US" sz="330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9F9FBC-1C3F-56A5-C4A8-1ADB251EEDF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45029" y="2524721"/>
            <a:ext cx="4991629" cy="3677123"/>
          </a:xfrm>
        </p:spPr>
        <p:txBody>
          <a:bodyPr anchor="ctr">
            <a:normAutofit/>
          </a:bodyPr>
          <a:lstStyle/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●"/>
            </a:pPr>
            <a:r>
              <a:rPr lang="en-GB" sz="1800" u="none" strike="noStrike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Rosemary, ROVI, Farmstand, Wild Food Cafe, and Daylesford Cafe can be the main competitors of the company (Head, 2022).</a:t>
            </a:r>
            <a:endParaRPr lang="en-US" sz="1800" u="none" strike="noStrike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●"/>
            </a:pPr>
            <a:r>
              <a:rPr lang="en-GB" sz="1800" u="none" strike="noStrike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 cost-effective pricing strategy will provide a competitive advantage to the new business.</a:t>
            </a:r>
            <a:endParaRPr lang="en-US" sz="1800" u="none" strike="noStrike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●"/>
            </a:pPr>
            <a:r>
              <a:rPr lang="en-GB" sz="1800" u="none" strike="noStrike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The company will hire several tech-savvy employees who will communicate with the customers frequently and get their feedback.</a:t>
            </a:r>
            <a:endParaRPr lang="en-US" sz="1800" u="none" strike="noStrike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●"/>
            </a:pPr>
            <a:r>
              <a:rPr lang="en-GB" sz="1800" u="none" strike="noStrike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Proper communication with the customers can assist the company in differentiating its brand value from its competitors.   </a:t>
            </a:r>
            <a:endParaRPr lang="en-US" sz="1800" u="none" strike="noStrike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pPr marL="0" indent="0">
              <a:buNone/>
            </a:pPr>
            <a:endParaRPr lang="en-US" sz="1800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70E96339-907C-46C3-99AC-31179B6F0EB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716299" y="608401"/>
            <a:ext cx="4637502" cy="5593443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F7922DC-3ECA-E6FF-0B70-84030CE59E1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30493" y="2271352"/>
            <a:ext cx="4223252" cy="2375579"/>
          </a:xfrm>
          <a:prstGeom prst="rect">
            <a:avLst/>
          </a:prstGeom>
        </p:spPr>
      </p:pic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6CF1BAF6-AD41-4082-B212-8A1F9A2E877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838200" y="6492240"/>
            <a:ext cx="10515600" cy="0"/>
          </a:xfrm>
          <a:prstGeom prst="line">
            <a:avLst/>
          </a:prstGeom>
          <a:ln w="5715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2575399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8" name="Rectangle 37">
            <a:extLst>
              <a:ext uri="{FF2B5EF4-FFF2-40B4-BE49-F238E27FC236}">
                <a16:creationId xmlns:a16="http://schemas.microsoft.com/office/drawing/2014/main" id="{A2679492-7988-4050-9056-5424444524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3C03663-4F9A-D015-1167-B74094AE5D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12091" y="501651"/>
            <a:ext cx="4395340" cy="1716255"/>
          </a:xfrm>
        </p:spPr>
        <p:txBody>
          <a:bodyPr anchor="b">
            <a:normAutofit/>
          </a:bodyPr>
          <a:lstStyle/>
          <a:p>
            <a:r>
              <a:rPr lang="en-GB" sz="3900" b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Funding requirements and allocation</a:t>
            </a:r>
            <a:endParaRPr lang="en-US" sz="3900"/>
          </a:p>
        </p:txBody>
      </p:sp>
      <p:sp>
        <p:nvSpPr>
          <p:cNvPr id="40" name="Rectangle 39">
            <a:extLst>
              <a:ext uri="{FF2B5EF4-FFF2-40B4-BE49-F238E27FC236}">
                <a16:creationId xmlns:a16="http://schemas.microsoft.com/office/drawing/2014/main" id="{B091B163-7D61-4891-ABCF-5C13D9C418D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5779911" cy="6858000"/>
          </a:xfrm>
          <a:prstGeom prst="rect">
            <a:avLst/>
          </a:prstGeom>
          <a:gradFill flip="none" rotWithShape="1">
            <a:gsLst>
              <a:gs pos="0">
                <a:schemeClr val="accent1"/>
              </a:gs>
              <a:gs pos="100000">
                <a:schemeClr val="accent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C01D2D13-8DCA-BE0C-C9E8-590960F1C33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6462" y="299509"/>
            <a:ext cx="4586986" cy="6258983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F3BC9FF-8528-DEAB-6BFA-F44D85AEF10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92583" y="2645922"/>
            <a:ext cx="4434721" cy="3710427"/>
          </a:xfrm>
        </p:spPr>
        <p:txBody>
          <a:bodyPr anchor="t">
            <a:normAutofit/>
          </a:bodyPr>
          <a:lstStyle/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●"/>
            </a:pPr>
            <a:r>
              <a:rPr lang="en-GB" sz="2000" u="none" strike="noStrike">
                <a:solidFill>
                  <a:schemeClr val="tx1">
                    <a:alpha val="80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The business owner of Fit Health is willing to introduce £120,000 from the total required amount to start the business, whereas the estimated total capital is £180,000 and the rest amount will be taken as a bank loan.</a:t>
            </a:r>
            <a:endParaRPr lang="en-US" sz="2000" u="none" strike="noStrike">
              <a:solidFill>
                <a:schemeClr val="tx1">
                  <a:alpha val="80000"/>
                </a:schemeClr>
              </a:solidFill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●"/>
            </a:pPr>
            <a:r>
              <a:rPr lang="en-GB" sz="2000" u="none" strike="noStrike">
                <a:solidFill>
                  <a:schemeClr val="tx1">
                    <a:alpha val="80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The total needed capital will be allocated in the ratio of 7:5 in purchasing the assets and meeting the startup expenses. Therefore the total value of the assets and start-up expenses are estimated at £105,000 and £75,000 respectively.</a:t>
            </a:r>
            <a:endParaRPr lang="en-US" sz="2000" u="none" strike="noStrike">
              <a:solidFill>
                <a:schemeClr val="tx1">
                  <a:alpha val="80000"/>
                </a:schemeClr>
              </a:solidFill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pPr marL="0" indent="0">
              <a:buNone/>
            </a:pPr>
            <a:endParaRPr lang="en-US" sz="2000">
              <a:solidFill>
                <a:schemeClr val="tx1">
                  <a:alpha val="80000"/>
                </a:schemeClr>
              </a:solidFill>
            </a:endParaRPr>
          </a:p>
        </p:txBody>
      </p:sp>
      <p:cxnSp>
        <p:nvCxnSpPr>
          <p:cNvPr id="42" name="Straight Connector 41">
            <a:extLst>
              <a:ext uri="{FF2B5EF4-FFF2-40B4-BE49-F238E27FC236}">
                <a16:creationId xmlns:a16="http://schemas.microsoft.com/office/drawing/2014/main" id="{C49DA8F6-BCC1-4447-B54C-57856834B9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1586162" y="3610394"/>
            <a:ext cx="0" cy="3238728"/>
          </a:xfrm>
          <a:prstGeom prst="line">
            <a:avLst/>
          </a:prstGeom>
          <a:ln w="25400" cap="sq">
            <a:gradFill flip="none" rotWithShape="1">
              <a:gsLst>
                <a:gs pos="0">
                  <a:schemeClr val="accent1"/>
                </a:gs>
                <a:gs pos="100000">
                  <a:schemeClr val="accent2"/>
                </a:gs>
              </a:gsLst>
              <a:lin ang="16200000" scaled="1"/>
              <a:tileRect/>
            </a:gra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0232580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2" name="Rectangle 21">
            <a:extLst>
              <a:ext uri="{FF2B5EF4-FFF2-40B4-BE49-F238E27FC236}">
                <a16:creationId xmlns:a16="http://schemas.microsoft.com/office/drawing/2014/main" id="{058A14AF-9FB5-4CC7-BA35-E8E85D3EDF0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46F0EB7-C72F-FFDF-9D14-B49721F196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93662" y="386930"/>
            <a:ext cx="10066122" cy="1298448"/>
          </a:xfrm>
        </p:spPr>
        <p:txBody>
          <a:bodyPr anchor="b">
            <a:normAutofit/>
          </a:bodyPr>
          <a:lstStyle/>
          <a:p>
            <a:r>
              <a:rPr lang="en-GB" sz="4800" b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Conclusion</a:t>
            </a:r>
            <a:endParaRPr lang="en-US" sz="4800"/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3A9A4357-BD1D-4622-A4FE-766E6AB8DE8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 flipV="1">
            <a:off x="-2" y="1998845"/>
            <a:ext cx="11454595" cy="781699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E659831F-0D9A-4C63-9EBB-8435B85A440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203079"/>
            <a:ext cx="11383362" cy="4267991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215621C-553D-6DDB-FC7B-A47EF4CA94C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93661" y="2599509"/>
            <a:ext cx="4530898" cy="3639450"/>
          </a:xfrm>
        </p:spPr>
        <p:txBody>
          <a:bodyPr anchor="ctr">
            <a:normAutofit/>
          </a:bodyPr>
          <a:lstStyle/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●"/>
            </a:pPr>
            <a:r>
              <a:rPr lang="en-GB" sz="1700" u="none" strike="noStrike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The presentation has summarised an aspect of the business plan for an organic restaurant named Fit Health.</a:t>
            </a:r>
            <a:endParaRPr lang="en-US" sz="1700" u="none" strike="noStrike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●"/>
            </a:pPr>
            <a:r>
              <a:rPr lang="en-GB" sz="1700" u="none" strike="noStrike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It has also described the overview of the products, management team, marketing scenario, differentiation strategies and funding requirements properly.</a:t>
            </a:r>
            <a:endParaRPr lang="en-US" sz="1700" u="none" strike="noStrike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●"/>
            </a:pPr>
            <a:r>
              <a:rPr lang="en-GB" sz="1700" u="none" strike="noStrike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All the above-discussed perspectives of business credentials will be very helpful for the success of the company as it can generate effective competitive advantages for Fit Health.</a:t>
            </a:r>
            <a:endParaRPr lang="en-US" sz="1700" u="none" strike="noStrike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r>
              <a:rPr lang="en-GB" sz="170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It fosters an aspect of gratefulness as the dragons listen to the request profoundly. </a:t>
            </a:r>
            <a:endParaRPr lang="en-US" sz="170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C9F069B-4ABD-F242-5039-67516A6A8A3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11532" y="2622472"/>
            <a:ext cx="5150277" cy="3437809"/>
          </a:xfrm>
          <a:prstGeom prst="rect">
            <a:avLst/>
          </a:prstGeom>
        </p:spPr>
      </p:pic>
      <p:sp>
        <p:nvSpPr>
          <p:cNvPr id="28" name="Rectangle 27">
            <a:extLst>
              <a:ext uri="{FF2B5EF4-FFF2-40B4-BE49-F238E27FC236}">
                <a16:creationId xmlns:a16="http://schemas.microsoft.com/office/drawing/2014/main" id="{E6995CE5-F890-4ABA-82A2-26507CE8D2A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11228040" y="2313027"/>
            <a:ext cx="781700" cy="152382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107621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9" name="Rectangle 18">
            <a:extLst>
              <a:ext uri="{FF2B5EF4-FFF2-40B4-BE49-F238E27FC236}">
                <a16:creationId xmlns:a16="http://schemas.microsoft.com/office/drawing/2014/main" id="{4DA718D0-4865-4629-8134-44F68D41D57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21" name="Group 20">
            <a:extLst>
              <a:ext uri="{FF2B5EF4-FFF2-40B4-BE49-F238E27FC236}">
                <a16:creationId xmlns:a16="http://schemas.microsoft.com/office/drawing/2014/main" id="{65167ED7-6315-43AB-B1B6-C326D5FD8F8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rot="5400000">
            <a:off x="-2340441" y="2666183"/>
            <a:ext cx="5860051" cy="527712"/>
            <a:chOff x="6081624" y="1998368"/>
            <a:chExt cx="5613457" cy="782175"/>
          </a:xfrm>
          <a:solidFill>
            <a:schemeClr val="accent4"/>
          </a:solidFill>
        </p:grpSpPr>
        <p:sp>
          <p:nvSpPr>
            <p:cNvPr id="22" name="Rectangle 21">
              <a:extLst>
                <a:ext uri="{FF2B5EF4-FFF2-40B4-BE49-F238E27FC236}">
                  <a16:creationId xmlns:a16="http://schemas.microsoft.com/office/drawing/2014/main" id="{EF4D8839-FB03-487D-ACC8-8BFEDD4FEBA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5400000">
              <a:off x="11228040" y="2313027"/>
              <a:ext cx="781700" cy="152382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3" name="Rectangle 22">
              <a:extLst>
                <a:ext uri="{FF2B5EF4-FFF2-40B4-BE49-F238E27FC236}">
                  <a16:creationId xmlns:a16="http://schemas.microsoft.com/office/drawing/2014/main" id="{0EF75023-9A3B-42FC-B704-61A8F7BEF41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flipH="1" flipV="1">
              <a:off x="6081624" y="1998844"/>
              <a:ext cx="5372968" cy="7816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5" name="Rectangle 24">
            <a:extLst>
              <a:ext uri="{FF2B5EF4-FFF2-40B4-BE49-F238E27FC236}">
                <a16:creationId xmlns:a16="http://schemas.microsoft.com/office/drawing/2014/main" id="{CBC4F608-B4B8-48C3-9572-C0F061B1CD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79528" y="922919"/>
            <a:ext cx="11111729" cy="5461252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E5F6302-84C2-0E67-4E4E-50FCE1384B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82963" y="1238080"/>
            <a:ext cx="9849751" cy="1349671"/>
          </a:xfrm>
        </p:spPr>
        <p:txBody>
          <a:bodyPr anchor="b">
            <a:normAutofit/>
          </a:bodyPr>
          <a:lstStyle/>
          <a:p>
            <a:r>
              <a:rPr lang="en-GB" sz="5400" b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References</a:t>
            </a:r>
            <a:endParaRPr lang="en-US" sz="540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59F60B6-34A6-3DC9-4386-9DD2A43EEAD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89304" y="2902913"/>
            <a:ext cx="9849751" cy="3032168"/>
          </a:xfrm>
        </p:spPr>
        <p:txBody>
          <a:bodyPr anchor="ctr">
            <a:normAutofit/>
          </a:bodyPr>
          <a:lstStyle/>
          <a:p>
            <a:pPr marL="0" marR="0">
              <a:spcBef>
                <a:spcPts val="1200"/>
              </a:spcBef>
              <a:spcAft>
                <a:spcPts val="1200"/>
              </a:spcAft>
            </a:pPr>
            <a:r>
              <a:rPr lang="en-GB" sz="190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Head, A. (2022) </a:t>
            </a:r>
            <a:r>
              <a:rPr lang="en-GB" sz="1900" i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Go eco with our pick of the 11 Best Organic Restaurants in London</a:t>
            </a:r>
            <a:r>
              <a:rPr lang="en-GB" sz="190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GB" sz="1900" i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Foodism</a:t>
            </a:r>
            <a:r>
              <a:rPr lang="en-GB" sz="190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Available at: https://foodism.co.uk/guides/organic-restaurants-in-london/ (Accessed: 18 November 2023).</a:t>
            </a:r>
            <a:endParaRPr lang="en-US" sz="190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pPr marL="0" marR="0">
              <a:spcBef>
                <a:spcPts val="1200"/>
              </a:spcBef>
              <a:spcAft>
                <a:spcPts val="1200"/>
              </a:spcAft>
            </a:pPr>
            <a:r>
              <a:rPr lang="en-GB" sz="1900">
                <a:effectLst/>
                <a:highlight>
                  <a:srgbClr val="FFFFFF"/>
                </a:highlight>
                <a:latin typeface="Times New Roman" panose="02020603050405020304" pitchFamily="18" charset="0"/>
                <a:ea typeface="Arial" panose="020B0604020202020204" pitchFamily="34" charset="0"/>
              </a:rPr>
              <a:t>Kloss, D., (2020). </a:t>
            </a:r>
            <a:r>
              <a:rPr lang="en-GB" sz="1900" i="1">
                <a:effectLst/>
                <a:highlight>
                  <a:srgbClr val="FFFFFF"/>
                </a:highlight>
                <a:latin typeface="Times New Roman" panose="02020603050405020304" pitchFamily="18" charset="0"/>
                <a:ea typeface="Arial" panose="020B0604020202020204" pitchFamily="34" charset="0"/>
              </a:rPr>
              <a:t>Occupational health law</a:t>
            </a:r>
            <a:r>
              <a:rPr lang="en-GB" sz="1900">
                <a:effectLst/>
                <a:highlight>
                  <a:srgbClr val="FFFFFF"/>
                </a:highlight>
                <a:latin typeface="Times New Roman" panose="02020603050405020304" pitchFamily="18" charset="0"/>
                <a:ea typeface="Arial" panose="020B0604020202020204" pitchFamily="34" charset="0"/>
              </a:rPr>
              <a:t>. John Wiley &amp; Sons.</a:t>
            </a:r>
            <a:endParaRPr lang="en-US" sz="190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pPr marL="0" marR="0">
              <a:spcBef>
                <a:spcPts val="1200"/>
              </a:spcBef>
              <a:spcAft>
                <a:spcPts val="1200"/>
              </a:spcAft>
            </a:pPr>
            <a:r>
              <a:rPr lang="en-GB" sz="190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Visitbritain, (2023). </a:t>
            </a:r>
            <a:r>
              <a:rPr lang="en-GB" sz="1900" i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Food Safety and Hygiene</a:t>
            </a:r>
            <a:r>
              <a:rPr lang="en-GB" sz="190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1900" i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VisitBritain.org</a:t>
            </a:r>
            <a:r>
              <a:rPr lang="en-GB" sz="190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Available at: https://www.visitbritain.org/business-advice/pink-book/food-safety-and-hygiene#:~:text=The%20Food%20Safety%20Act%201990,and%20requirements%20of%20food%20law. (Accessed: 18 November 2023). </a:t>
            </a:r>
            <a:endParaRPr lang="en-US" sz="190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pPr marL="0" indent="0">
              <a:buNone/>
            </a:pPr>
            <a:endParaRPr lang="en-US" sz="1900"/>
          </a:p>
        </p:txBody>
      </p:sp>
    </p:spTree>
    <p:extLst>
      <p:ext uri="{BB962C8B-B14F-4D97-AF65-F5344CB8AC3E}">
        <p14:creationId xmlns:p14="http://schemas.microsoft.com/office/powerpoint/2010/main" val="368672796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</TotalTime>
  <Words>758</Words>
  <Application>Microsoft Office PowerPoint</Application>
  <PresentationFormat>Ecran lat</PresentationFormat>
  <Paragraphs>45</Paragraphs>
  <Slides>10</Slides>
  <Notes>0</Notes>
  <HiddenSlides>0</HiddenSlides>
  <MMClips>0</MMClips>
  <ScaleCrop>false</ScaleCrop>
  <HeadingPairs>
    <vt:vector size="4" baseType="variant">
      <vt:variant>
        <vt:lpstr>Temă</vt:lpstr>
      </vt:variant>
      <vt:variant>
        <vt:i4>1</vt:i4>
      </vt:variant>
      <vt:variant>
        <vt:lpstr>Titluri diapozitive</vt:lpstr>
      </vt:variant>
      <vt:variant>
        <vt:i4>10</vt:i4>
      </vt:variant>
    </vt:vector>
  </HeadingPairs>
  <TitlesOfParts>
    <vt:vector size="11" baseType="lpstr">
      <vt:lpstr>Office Theme</vt:lpstr>
      <vt:lpstr>Prezentare PowerPoint</vt:lpstr>
      <vt:lpstr>Table of Content</vt:lpstr>
      <vt:lpstr>Introduction</vt:lpstr>
      <vt:lpstr>Overview of the business idea</vt:lpstr>
      <vt:lpstr>Planning of management team</vt:lpstr>
      <vt:lpstr>Target market and market strategies</vt:lpstr>
      <vt:lpstr>Competition and differentiation strategies</vt:lpstr>
      <vt:lpstr>Funding requirements and allocation</vt:lpstr>
      <vt:lpstr>Conclusion</vt:lpstr>
      <vt:lpstr>References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11367</dc:creator>
  <cp:lastModifiedBy>zlotariu marta</cp:lastModifiedBy>
  <cp:revision>5</cp:revision>
  <dcterms:created xsi:type="dcterms:W3CDTF">2023-11-18T07:32:25Z</dcterms:created>
  <dcterms:modified xsi:type="dcterms:W3CDTF">2023-11-20T23:53:34Z</dcterms:modified>
</cp:coreProperties>
</file>