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5"/>
  </p:notesMasterIdLst>
  <p:sldIdLst>
    <p:sldId id="257" r:id="rId2"/>
    <p:sldId id="258" r:id="rId3"/>
    <p:sldId id="276" r:id="rId4"/>
    <p:sldId id="259" r:id="rId5"/>
    <p:sldId id="275" r:id="rId6"/>
    <p:sldId id="277" r:id="rId7"/>
    <p:sldId id="278" r:id="rId8"/>
    <p:sldId id="279" r:id="rId9"/>
    <p:sldId id="261" r:id="rId10"/>
    <p:sldId id="262" r:id="rId11"/>
    <p:sldId id="264" r:id="rId12"/>
    <p:sldId id="265" r:id="rId13"/>
    <p:sldId id="266" r:id="rId14"/>
    <p:sldId id="274" r:id="rId15"/>
    <p:sldId id="267" r:id="rId16"/>
    <p:sldId id="272" r:id="rId17"/>
    <p:sldId id="273" r:id="rId18"/>
    <p:sldId id="285" r:id="rId19"/>
    <p:sldId id="289" r:id="rId20"/>
    <p:sldId id="271" r:id="rId21"/>
    <p:sldId id="290" r:id="rId22"/>
    <p:sldId id="280" r:id="rId23"/>
    <p:sldId id="263" r:id="rId24"/>
    <p:sldId id="281" r:id="rId25"/>
    <p:sldId id="282" r:id="rId26"/>
    <p:sldId id="284" r:id="rId27"/>
    <p:sldId id="283" r:id="rId28"/>
    <p:sldId id="286" r:id="rId29"/>
    <p:sldId id="288" r:id="rId30"/>
    <p:sldId id="287" r:id="rId31"/>
    <p:sldId id="268" r:id="rId32"/>
    <p:sldId id="269" r:id="rId33"/>
    <p:sldId id="270"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2140265-B853-D284-33AC-13E9F246EDE0}" v="11" dt="2025-02-10T16:18:48.364"/>
    <p1510:client id="{E6AC9290-3F56-4EC6-A4BD-AFD7D1DBEEC8}" v="23" dt="2025-02-10T13:28:46.42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57" d="100"/>
          <a:sy n="57" d="100"/>
        </p:scale>
        <p:origin x="84" y="1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nathan Pugh" userId="S::j.pugh@uwtsd.ac.uk::0c243754-e5db-4f8a-b480-e8b3756bbae8" providerId="AD" clId="Web-{62140265-B853-D284-33AC-13E9F246EDE0}"/>
    <pc:docChg chg="modSld">
      <pc:chgData name="Jonathan Pugh" userId="S::j.pugh@uwtsd.ac.uk::0c243754-e5db-4f8a-b480-e8b3756bbae8" providerId="AD" clId="Web-{62140265-B853-D284-33AC-13E9F246EDE0}" dt="2025-02-10T16:18:48.114" v="8" actId="20577"/>
      <pc:docMkLst>
        <pc:docMk/>
      </pc:docMkLst>
      <pc:sldChg chg="modSp">
        <pc:chgData name="Jonathan Pugh" userId="S::j.pugh@uwtsd.ac.uk::0c243754-e5db-4f8a-b480-e8b3756bbae8" providerId="AD" clId="Web-{62140265-B853-D284-33AC-13E9F246EDE0}" dt="2025-02-10T16:18:38.504" v="4" actId="20577"/>
        <pc:sldMkLst>
          <pc:docMk/>
          <pc:sldMk cId="659755760" sldId="268"/>
        </pc:sldMkLst>
        <pc:spChg chg="mod">
          <ac:chgData name="Jonathan Pugh" userId="S::j.pugh@uwtsd.ac.uk::0c243754-e5db-4f8a-b480-e8b3756bbae8" providerId="AD" clId="Web-{62140265-B853-D284-33AC-13E9F246EDE0}" dt="2025-02-10T16:18:38.504" v="4" actId="20577"/>
          <ac:spMkLst>
            <pc:docMk/>
            <pc:sldMk cId="659755760" sldId="268"/>
            <ac:spMk id="2" creationId="{EF08EDC3-A45E-24AE-AAF3-D707E5DF4FC2}"/>
          </ac:spMkLst>
        </pc:spChg>
      </pc:sldChg>
      <pc:sldChg chg="modSp">
        <pc:chgData name="Jonathan Pugh" userId="S::j.pugh@uwtsd.ac.uk::0c243754-e5db-4f8a-b480-e8b3756bbae8" providerId="AD" clId="Web-{62140265-B853-D284-33AC-13E9F246EDE0}" dt="2025-02-10T16:18:42.958" v="6" actId="20577"/>
        <pc:sldMkLst>
          <pc:docMk/>
          <pc:sldMk cId="2805599166" sldId="269"/>
        </pc:sldMkLst>
        <pc:spChg chg="mod">
          <ac:chgData name="Jonathan Pugh" userId="S::j.pugh@uwtsd.ac.uk::0c243754-e5db-4f8a-b480-e8b3756bbae8" providerId="AD" clId="Web-{62140265-B853-D284-33AC-13E9F246EDE0}" dt="2025-02-10T16:18:42.958" v="6" actId="20577"/>
          <ac:spMkLst>
            <pc:docMk/>
            <pc:sldMk cId="2805599166" sldId="269"/>
            <ac:spMk id="2" creationId="{BAB1C53A-50E9-462C-73C4-6D4D175E4E6B}"/>
          </ac:spMkLst>
        </pc:spChg>
      </pc:sldChg>
      <pc:sldChg chg="modSp">
        <pc:chgData name="Jonathan Pugh" userId="S::j.pugh@uwtsd.ac.uk::0c243754-e5db-4f8a-b480-e8b3756bbae8" providerId="AD" clId="Web-{62140265-B853-D284-33AC-13E9F246EDE0}" dt="2025-02-10T16:18:48.114" v="8" actId="20577"/>
        <pc:sldMkLst>
          <pc:docMk/>
          <pc:sldMk cId="2812861036" sldId="270"/>
        </pc:sldMkLst>
        <pc:spChg chg="mod">
          <ac:chgData name="Jonathan Pugh" userId="S::j.pugh@uwtsd.ac.uk::0c243754-e5db-4f8a-b480-e8b3756bbae8" providerId="AD" clId="Web-{62140265-B853-D284-33AC-13E9F246EDE0}" dt="2025-02-10T16:18:48.114" v="8" actId="20577"/>
          <ac:spMkLst>
            <pc:docMk/>
            <pc:sldMk cId="2812861036" sldId="270"/>
            <ac:spMk id="2" creationId="{F3992388-0771-2BB9-52EA-04991F5FEDFA}"/>
          </ac:spMkLst>
        </pc:spChg>
      </pc:sldChg>
    </pc:docChg>
  </pc:docChgLst>
  <pc:docChgLst>
    <pc:chgData name="Jonathan Pugh" userId="0c243754-e5db-4f8a-b480-e8b3756bbae8" providerId="ADAL" clId="{E6AC9290-3F56-4EC6-A4BD-AFD7D1DBEEC8}"/>
    <pc:docChg chg="custSel addSld delSld modSld sldOrd modMainMaster">
      <pc:chgData name="Jonathan Pugh" userId="0c243754-e5db-4f8a-b480-e8b3756bbae8" providerId="ADAL" clId="{E6AC9290-3F56-4EC6-A4BD-AFD7D1DBEEC8}" dt="2025-02-10T13:36:15.364" v="5858" actId="6549"/>
      <pc:docMkLst>
        <pc:docMk/>
      </pc:docMkLst>
      <pc:sldChg chg="new del">
        <pc:chgData name="Jonathan Pugh" userId="0c243754-e5db-4f8a-b480-e8b3756bbae8" providerId="ADAL" clId="{E6AC9290-3F56-4EC6-A4BD-AFD7D1DBEEC8}" dt="2025-02-05T17:14:04.807" v="2" actId="47"/>
        <pc:sldMkLst>
          <pc:docMk/>
          <pc:sldMk cId="3384851436" sldId="256"/>
        </pc:sldMkLst>
      </pc:sldChg>
      <pc:sldChg chg="add">
        <pc:chgData name="Jonathan Pugh" userId="0c243754-e5db-4f8a-b480-e8b3756bbae8" providerId="ADAL" clId="{E6AC9290-3F56-4EC6-A4BD-AFD7D1DBEEC8}" dt="2025-02-05T17:14:03.024" v="1"/>
        <pc:sldMkLst>
          <pc:docMk/>
          <pc:sldMk cId="836099208" sldId="257"/>
        </pc:sldMkLst>
      </pc:sldChg>
      <pc:sldChg chg="modSp new mod setBg">
        <pc:chgData name="Jonathan Pugh" userId="0c243754-e5db-4f8a-b480-e8b3756bbae8" providerId="ADAL" clId="{E6AC9290-3F56-4EC6-A4BD-AFD7D1DBEEC8}" dt="2025-02-08T11:17:39.636" v="184"/>
        <pc:sldMkLst>
          <pc:docMk/>
          <pc:sldMk cId="3322987877" sldId="258"/>
        </pc:sldMkLst>
        <pc:spChg chg="mod">
          <ac:chgData name="Jonathan Pugh" userId="0c243754-e5db-4f8a-b480-e8b3756bbae8" providerId="ADAL" clId="{E6AC9290-3F56-4EC6-A4BD-AFD7D1DBEEC8}" dt="2025-02-05T17:25:06.240" v="75" actId="313"/>
          <ac:spMkLst>
            <pc:docMk/>
            <pc:sldMk cId="3322987877" sldId="258"/>
            <ac:spMk id="2" creationId="{EF4BD22A-0D6A-7D8D-50B6-4CDD620FBDAE}"/>
          </ac:spMkLst>
        </pc:spChg>
        <pc:spChg chg="mod">
          <ac:chgData name="Jonathan Pugh" userId="0c243754-e5db-4f8a-b480-e8b3756bbae8" providerId="ADAL" clId="{E6AC9290-3F56-4EC6-A4BD-AFD7D1DBEEC8}" dt="2025-02-08T11:17:15.025" v="180" actId="20577"/>
          <ac:spMkLst>
            <pc:docMk/>
            <pc:sldMk cId="3322987877" sldId="258"/>
            <ac:spMk id="3" creationId="{8FDB15FB-A7D1-56B4-1459-010F7FA54203}"/>
          </ac:spMkLst>
        </pc:spChg>
      </pc:sldChg>
      <pc:sldChg chg="modSp new mod">
        <pc:chgData name="Jonathan Pugh" userId="0c243754-e5db-4f8a-b480-e8b3756bbae8" providerId="ADAL" clId="{E6AC9290-3F56-4EC6-A4BD-AFD7D1DBEEC8}" dt="2025-02-08T11:23:12.365" v="373" actId="20577"/>
        <pc:sldMkLst>
          <pc:docMk/>
          <pc:sldMk cId="830730593" sldId="259"/>
        </pc:sldMkLst>
        <pc:spChg chg="mod">
          <ac:chgData name="Jonathan Pugh" userId="0c243754-e5db-4f8a-b480-e8b3756bbae8" providerId="ADAL" clId="{E6AC9290-3F56-4EC6-A4BD-AFD7D1DBEEC8}" dt="2025-02-08T11:18:04.638" v="218" actId="20577"/>
          <ac:spMkLst>
            <pc:docMk/>
            <pc:sldMk cId="830730593" sldId="259"/>
            <ac:spMk id="2" creationId="{E45E1C5A-4CD7-40B8-30F5-300946028ED0}"/>
          </ac:spMkLst>
        </pc:spChg>
        <pc:spChg chg="mod">
          <ac:chgData name="Jonathan Pugh" userId="0c243754-e5db-4f8a-b480-e8b3756bbae8" providerId="ADAL" clId="{E6AC9290-3F56-4EC6-A4BD-AFD7D1DBEEC8}" dt="2025-02-08T11:23:12.365" v="373" actId="20577"/>
          <ac:spMkLst>
            <pc:docMk/>
            <pc:sldMk cId="830730593" sldId="259"/>
            <ac:spMk id="3" creationId="{90BA275A-3B0B-2063-FA6D-4C3DB0574B0A}"/>
          </ac:spMkLst>
        </pc:spChg>
      </pc:sldChg>
      <pc:sldChg chg="modSp add del mod">
        <pc:chgData name="Jonathan Pugh" userId="0c243754-e5db-4f8a-b480-e8b3756bbae8" providerId="ADAL" clId="{E6AC9290-3F56-4EC6-A4BD-AFD7D1DBEEC8}" dt="2025-02-10T08:40:16.527" v="4277" actId="47"/>
        <pc:sldMkLst>
          <pc:docMk/>
          <pc:sldMk cId="2544507978" sldId="260"/>
        </pc:sldMkLst>
      </pc:sldChg>
      <pc:sldChg chg="modSp add mod">
        <pc:chgData name="Jonathan Pugh" userId="0c243754-e5db-4f8a-b480-e8b3756bbae8" providerId="ADAL" clId="{E6AC9290-3F56-4EC6-A4BD-AFD7D1DBEEC8}" dt="2025-02-08T11:26:07.573" v="547" actId="20577"/>
        <pc:sldMkLst>
          <pc:docMk/>
          <pc:sldMk cId="3063577736" sldId="261"/>
        </pc:sldMkLst>
        <pc:spChg chg="mod">
          <ac:chgData name="Jonathan Pugh" userId="0c243754-e5db-4f8a-b480-e8b3756bbae8" providerId="ADAL" clId="{E6AC9290-3F56-4EC6-A4BD-AFD7D1DBEEC8}" dt="2025-02-08T11:23:33.855" v="395" actId="20577"/>
          <ac:spMkLst>
            <pc:docMk/>
            <pc:sldMk cId="3063577736" sldId="261"/>
            <ac:spMk id="2" creationId="{82157894-ED0E-C415-73B0-EFB7E464F5BB}"/>
          </ac:spMkLst>
        </pc:spChg>
        <pc:spChg chg="mod">
          <ac:chgData name="Jonathan Pugh" userId="0c243754-e5db-4f8a-b480-e8b3756bbae8" providerId="ADAL" clId="{E6AC9290-3F56-4EC6-A4BD-AFD7D1DBEEC8}" dt="2025-02-08T11:26:07.573" v="547" actId="20577"/>
          <ac:spMkLst>
            <pc:docMk/>
            <pc:sldMk cId="3063577736" sldId="261"/>
            <ac:spMk id="3" creationId="{8E2D708C-9350-8E9F-CC22-CCAA8F2A3EA7}"/>
          </ac:spMkLst>
        </pc:spChg>
      </pc:sldChg>
      <pc:sldChg chg="modSp add mod modNotesTx">
        <pc:chgData name="Jonathan Pugh" userId="0c243754-e5db-4f8a-b480-e8b3756bbae8" providerId="ADAL" clId="{E6AC9290-3F56-4EC6-A4BD-AFD7D1DBEEC8}" dt="2025-02-08T11:29:44.743" v="801" actId="20577"/>
        <pc:sldMkLst>
          <pc:docMk/>
          <pc:sldMk cId="3793884715" sldId="262"/>
        </pc:sldMkLst>
        <pc:spChg chg="mod">
          <ac:chgData name="Jonathan Pugh" userId="0c243754-e5db-4f8a-b480-e8b3756bbae8" providerId="ADAL" clId="{E6AC9290-3F56-4EC6-A4BD-AFD7D1DBEEC8}" dt="2025-02-08T11:26:19.953" v="548"/>
          <ac:spMkLst>
            <pc:docMk/>
            <pc:sldMk cId="3793884715" sldId="262"/>
            <ac:spMk id="2" creationId="{CB7DBFE8-8180-093F-F3C2-94BA745A5CE5}"/>
          </ac:spMkLst>
        </pc:spChg>
        <pc:spChg chg="mod">
          <ac:chgData name="Jonathan Pugh" userId="0c243754-e5db-4f8a-b480-e8b3756bbae8" providerId="ADAL" clId="{E6AC9290-3F56-4EC6-A4BD-AFD7D1DBEEC8}" dt="2025-02-08T11:29:44.743" v="801" actId="20577"/>
          <ac:spMkLst>
            <pc:docMk/>
            <pc:sldMk cId="3793884715" sldId="262"/>
            <ac:spMk id="3" creationId="{C9459456-78C8-A271-A8FB-2802E995079D}"/>
          </ac:spMkLst>
        </pc:spChg>
      </pc:sldChg>
      <pc:sldChg chg="modSp add del mod">
        <pc:chgData name="Jonathan Pugh" userId="0c243754-e5db-4f8a-b480-e8b3756bbae8" providerId="ADAL" clId="{E6AC9290-3F56-4EC6-A4BD-AFD7D1DBEEC8}" dt="2025-02-08T13:08:35.175" v="4211" actId="2696"/>
        <pc:sldMkLst>
          <pc:docMk/>
          <pc:sldMk cId="73227382" sldId="263"/>
        </pc:sldMkLst>
      </pc:sldChg>
      <pc:sldChg chg="modSp add mod">
        <pc:chgData name="Jonathan Pugh" userId="0c243754-e5db-4f8a-b480-e8b3756bbae8" providerId="ADAL" clId="{E6AC9290-3F56-4EC6-A4BD-AFD7D1DBEEC8}" dt="2025-02-08T13:14:30.488" v="4276" actId="20577"/>
        <pc:sldMkLst>
          <pc:docMk/>
          <pc:sldMk cId="2184249301" sldId="263"/>
        </pc:sldMkLst>
        <pc:spChg chg="mod">
          <ac:chgData name="Jonathan Pugh" userId="0c243754-e5db-4f8a-b480-e8b3756bbae8" providerId="ADAL" clId="{E6AC9290-3F56-4EC6-A4BD-AFD7D1DBEEC8}" dt="2025-02-08T13:14:30.488" v="4276" actId="20577"/>
          <ac:spMkLst>
            <pc:docMk/>
            <pc:sldMk cId="2184249301" sldId="263"/>
            <ac:spMk id="3" creationId="{FE5BA8A3-9D7A-3C6A-DBA0-BE9BB46ECE5A}"/>
          </ac:spMkLst>
        </pc:spChg>
      </pc:sldChg>
      <pc:sldChg chg="modSp new mod">
        <pc:chgData name="Jonathan Pugh" userId="0c243754-e5db-4f8a-b480-e8b3756bbae8" providerId="ADAL" clId="{E6AC9290-3F56-4EC6-A4BD-AFD7D1DBEEC8}" dt="2025-02-08T11:32:36.689" v="1029" actId="20577"/>
        <pc:sldMkLst>
          <pc:docMk/>
          <pc:sldMk cId="2987219616" sldId="264"/>
        </pc:sldMkLst>
        <pc:spChg chg="mod">
          <ac:chgData name="Jonathan Pugh" userId="0c243754-e5db-4f8a-b480-e8b3756bbae8" providerId="ADAL" clId="{E6AC9290-3F56-4EC6-A4BD-AFD7D1DBEEC8}" dt="2025-02-08T11:32:31.861" v="1028" actId="20577"/>
          <ac:spMkLst>
            <pc:docMk/>
            <pc:sldMk cId="2987219616" sldId="264"/>
            <ac:spMk id="2" creationId="{F912EB6C-922D-4F24-B9BA-AACE1FAF087C}"/>
          </ac:spMkLst>
        </pc:spChg>
        <pc:spChg chg="mod">
          <ac:chgData name="Jonathan Pugh" userId="0c243754-e5db-4f8a-b480-e8b3756bbae8" providerId="ADAL" clId="{E6AC9290-3F56-4EC6-A4BD-AFD7D1DBEEC8}" dt="2025-02-08T11:32:36.689" v="1029" actId="20577"/>
          <ac:spMkLst>
            <pc:docMk/>
            <pc:sldMk cId="2987219616" sldId="264"/>
            <ac:spMk id="3" creationId="{DB2B441D-5C9B-25BD-7E9F-3F5C4E5C38BF}"/>
          </ac:spMkLst>
        </pc:spChg>
      </pc:sldChg>
      <pc:sldChg chg="modSp add mod">
        <pc:chgData name="Jonathan Pugh" userId="0c243754-e5db-4f8a-b480-e8b3756bbae8" providerId="ADAL" clId="{E6AC9290-3F56-4EC6-A4BD-AFD7D1DBEEC8}" dt="2025-02-08T11:33:39.261" v="1036" actId="13926"/>
        <pc:sldMkLst>
          <pc:docMk/>
          <pc:sldMk cId="4005404443" sldId="265"/>
        </pc:sldMkLst>
        <pc:spChg chg="mod">
          <ac:chgData name="Jonathan Pugh" userId="0c243754-e5db-4f8a-b480-e8b3756bbae8" providerId="ADAL" clId="{E6AC9290-3F56-4EC6-A4BD-AFD7D1DBEEC8}" dt="2025-02-08T11:33:39.261" v="1036" actId="13926"/>
          <ac:spMkLst>
            <pc:docMk/>
            <pc:sldMk cId="4005404443" sldId="265"/>
            <ac:spMk id="3" creationId="{F37DFE1E-38F6-3332-B3A3-2B5C127F2CD4}"/>
          </ac:spMkLst>
        </pc:spChg>
      </pc:sldChg>
      <pc:sldChg chg="modSp add mod">
        <pc:chgData name="Jonathan Pugh" userId="0c243754-e5db-4f8a-b480-e8b3756bbae8" providerId="ADAL" clId="{E6AC9290-3F56-4EC6-A4BD-AFD7D1DBEEC8}" dt="2025-02-08T11:34:47.989" v="1041" actId="13926"/>
        <pc:sldMkLst>
          <pc:docMk/>
          <pc:sldMk cId="647480776" sldId="266"/>
        </pc:sldMkLst>
        <pc:spChg chg="mod">
          <ac:chgData name="Jonathan Pugh" userId="0c243754-e5db-4f8a-b480-e8b3756bbae8" providerId="ADAL" clId="{E6AC9290-3F56-4EC6-A4BD-AFD7D1DBEEC8}" dt="2025-02-08T11:34:47.989" v="1041" actId="13926"/>
          <ac:spMkLst>
            <pc:docMk/>
            <pc:sldMk cId="647480776" sldId="266"/>
            <ac:spMk id="3" creationId="{B376F5C4-786E-EA86-6EBB-84120B7B26F4}"/>
          </ac:spMkLst>
        </pc:spChg>
      </pc:sldChg>
      <pc:sldChg chg="modSp new mod modNotesTx">
        <pc:chgData name="Jonathan Pugh" userId="0c243754-e5db-4f8a-b480-e8b3756bbae8" providerId="ADAL" clId="{E6AC9290-3F56-4EC6-A4BD-AFD7D1DBEEC8}" dt="2025-02-08T12:31:20.029" v="3473" actId="20577"/>
        <pc:sldMkLst>
          <pc:docMk/>
          <pc:sldMk cId="4001308866" sldId="267"/>
        </pc:sldMkLst>
        <pc:spChg chg="mod">
          <ac:chgData name="Jonathan Pugh" userId="0c243754-e5db-4f8a-b480-e8b3756bbae8" providerId="ADAL" clId="{E6AC9290-3F56-4EC6-A4BD-AFD7D1DBEEC8}" dt="2025-02-08T11:35:11.451" v="1058" actId="20577"/>
          <ac:spMkLst>
            <pc:docMk/>
            <pc:sldMk cId="4001308866" sldId="267"/>
            <ac:spMk id="2" creationId="{723A4CB8-912E-7167-C1AE-00ED9AC6B9F6}"/>
          </ac:spMkLst>
        </pc:spChg>
        <pc:spChg chg="mod">
          <ac:chgData name="Jonathan Pugh" userId="0c243754-e5db-4f8a-b480-e8b3756bbae8" providerId="ADAL" clId="{E6AC9290-3F56-4EC6-A4BD-AFD7D1DBEEC8}" dt="2025-02-08T12:30:24.948" v="3383" actId="20577"/>
          <ac:spMkLst>
            <pc:docMk/>
            <pc:sldMk cId="4001308866" sldId="267"/>
            <ac:spMk id="3" creationId="{C6272920-0995-DA18-0345-9F9188CB5FC5}"/>
          </ac:spMkLst>
        </pc:spChg>
      </pc:sldChg>
      <pc:sldChg chg="modSp new mod modNotesTx">
        <pc:chgData name="Jonathan Pugh" userId="0c243754-e5db-4f8a-b480-e8b3756bbae8" providerId="ADAL" clId="{E6AC9290-3F56-4EC6-A4BD-AFD7D1DBEEC8}" dt="2025-02-08T12:02:03.956" v="1998" actId="20577"/>
        <pc:sldMkLst>
          <pc:docMk/>
          <pc:sldMk cId="659755760" sldId="268"/>
        </pc:sldMkLst>
        <pc:spChg chg="mod">
          <ac:chgData name="Jonathan Pugh" userId="0c243754-e5db-4f8a-b480-e8b3756bbae8" providerId="ADAL" clId="{E6AC9290-3F56-4EC6-A4BD-AFD7D1DBEEC8}" dt="2025-02-08T11:35:34.975" v="1082" actId="20577"/>
          <ac:spMkLst>
            <pc:docMk/>
            <pc:sldMk cId="659755760" sldId="268"/>
            <ac:spMk id="2" creationId="{EF08EDC3-A45E-24AE-AAF3-D707E5DF4FC2}"/>
          </ac:spMkLst>
        </pc:spChg>
        <pc:spChg chg="mod">
          <ac:chgData name="Jonathan Pugh" userId="0c243754-e5db-4f8a-b480-e8b3756bbae8" providerId="ADAL" clId="{E6AC9290-3F56-4EC6-A4BD-AFD7D1DBEEC8}" dt="2025-02-08T12:01:46.191" v="1926" actId="20577"/>
          <ac:spMkLst>
            <pc:docMk/>
            <pc:sldMk cId="659755760" sldId="268"/>
            <ac:spMk id="3" creationId="{670833B8-AEB9-4D30-6DE7-FD5B235D070D}"/>
          </ac:spMkLst>
        </pc:spChg>
      </pc:sldChg>
      <pc:sldChg chg="modSp new mod modNotesTx">
        <pc:chgData name="Jonathan Pugh" userId="0c243754-e5db-4f8a-b480-e8b3756bbae8" providerId="ADAL" clId="{E6AC9290-3F56-4EC6-A4BD-AFD7D1DBEEC8}" dt="2025-02-08T12:04:41.181" v="2244" actId="20577"/>
        <pc:sldMkLst>
          <pc:docMk/>
          <pc:sldMk cId="2805599166" sldId="269"/>
        </pc:sldMkLst>
        <pc:spChg chg="mod">
          <ac:chgData name="Jonathan Pugh" userId="0c243754-e5db-4f8a-b480-e8b3756bbae8" providerId="ADAL" clId="{E6AC9290-3F56-4EC6-A4BD-AFD7D1DBEEC8}" dt="2025-02-08T12:02:19.469" v="1999"/>
          <ac:spMkLst>
            <pc:docMk/>
            <pc:sldMk cId="2805599166" sldId="269"/>
            <ac:spMk id="2" creationId="{BAB1C53A-50E9-462C-73C4-6D4D175E4E6B}"/>
          </ac:spMkLst>
        </pc:spChg>
        <pc:spChg chg="mod">
          <ac:chgData name="Jonathan Pugh" userId="0c243754-e5db-4f8a-b480-e8b3756bbae8" providerId="ADAL" clId="{E6AC9290-3F56-4EC6-A4BD-AFD7D1DBEEC8}" dt="2025-02-08T12:03:10.950" v="2124" actId="20577"/>
          <ac:spMkLst>
            <pc:docMk/>
            <pc:sldMk cId="2805599166" sldId="269"/>
            <ac:spMk id="3" creationId="{3E53D353-86D7-A7C8-8DC3-E81D30FB4FF8}"/>
          </ac:spMkLst>
        </pc:spChg>
      </pc:sldChg>
      <pc:sldChg chg="modSp new mod">
        <pc:chgData name="Jonathan Pugh" userId="0c243754-e5db-4f8a-b480-e8b3756bbae8" providerId="ADAL" clId="{E6AC9290-3F56-4EC6-A4BD-AFD7D1DBEEC8}" dt="2025-02-08T12:07:54.466" v="2432" actId="20577"/>
        <pc:sldMkLst>
          <pc:docMk/>
          <pc:sldMk cId="2812861036" sldId="270"/>
        </pc:sldMkLst>
        <pc:spChg chg="mod">
          <ac:chgData name="Jonathan Pugh" userId="0c243754-e5db-4f8a-b480-e8b3756bbae8" providerId="ADAL" clId="{E6AC9290-3F56-4EC6-A4BD-AFD7D1DBEEC8}" dt="2025-02-08T12:05:46.581" v="2246"/>
          <ac:spMkLst>
            <pc:docMk/>
            <pc:sldMk cId="2812861036" sldId="270"/>
            <ac:spMk id="2" creationId="{F3992388-0771-2BB9-52EA-04991F5FEDFA}"/>
          </ac:spMkLst>
        </pc:spChg>
        <pc:spChg chg="mod">
          <ac:chgData name="Jonathan Pugh" userId="0c243754-e5db-4f8a-b480-e8b3756bbae8" providerId="ADAL" clId="{E6AC9290-3F56-4EC6-A4BD-AFD7D1DBEEC8}" dt="2025-02-08T12:07:54.466" v="2432" actId="20577"/>
          <ac:spMkLst>
            <pc:docMk/>
            <pc:sldMk cId="2812861036" sldId="270"/>
            <ac:spMk id="3" creationId="{D3D7C3B7-39E1-0D48-6FDE-C040D8EE9947}"/>
          </ac:spMkLst>
        </pc:spChg>
      </pc:sldChg>
      <pc:sldChg chg="modSp new mod modNotesTx">
        <pc:chgData name="Jonathan Pugh" userId="0c243754-e5db-4f8a-b480-e8b3756bbae8" providerId="ADAL" clId="{E6AC9290-3F56-4EC6-A4BD-AFD7D1DBEEC8}" dt="2025-02-10T08:43:03.311" v="4278"/>
        <pc:sldMkLst>
          <pc:docMk/>
          <pc:sldMk cId="512378256" sldId="271"/>
        </pc:sldMkLst>
        <pc:spChg chg="mod">
          <ac:chgData name="Jonathan Pugh" userId="0c243754-e5db-4f8a-b480-e8b3756bbae8" providerId="ADAL" clId="{E6AC9290-3F56-4EC6-A4BD-AFD7D1DBEEC8}" dt="2025-02-08T12:55:49.941" v="4024" actId="20577"/>
          <ac:spMkLst>
            <pc:docMk/>
            <pc:sldMk cId="512378256" sldId="271"/>
            <ac:spMk id="2" creationId="{6F86F855-DA21-3FB0-01B0-4B8D11D1F2DE}"/>
          </ac:spMkLst>
        </pc:spChg>
        <pc:spChg chg="mod">
          <ac:chgData name="Jonathan Pugh" userId="0c243754-e5db-4f8a-b480-e8b3756bbae8" providerId="ADAL" clId="{E6AC9290-3F56-4EC6-A4BD-AFD7D1DBEEC8}" dt="2025-02-08T13:07:48.912" v="4210" actId="20577"/>
          <ac:spMkLst>
            <pc:docMk/>
            <pc:sldMk cId="512378256" sldId="271"/>
            <ac:spMk id="3" creationId="{6BB4420C-C77C-0D5B-5972-F2A7BC0926D9}"/>
          </ac:spMkLst>
        </pc:spChg>
      </pc:sldChg>
      <pc:sldChg chg="modSp add mod">
        <pc:chgData name="Jonathan Pugh" userId="0c243754-e5db-4f8a-b480-e8b3756bbae8" providerId="ADAL" clId="{E6AC9290-3F56-4EC6-A4BD-AFD7D1DBEEC8}" dt="2025-02-10T13:23:37.978" v="5237" actId="33524"/>
        <pc:sldMkLst>
          <pc:docMk/>
          <pc:sldMk cId="2814215411" sldId="272"/>
        </pc:sldMkLst>
        <pc:spChg chg="mod">
          <ac:chgData name="Jonathan Pugh" userId="0c243754-e5db-4f8a-b480-e8b3756bbae8" providerId="ADAL" clId="{E6AC9290-3F56-4EC6-A4BD-AFD7D1DBEEC8}" dt="2025-02-10T13:23:37.978" v="5237" actId="33524"/>
          <ac:spMkLst>
            <pc:docMk/>
            <pc:sldMk cId="2814215411" sldId="272"/>
            <ac:spMk id="3" creationId="{99A98DFA-43A8-6230-DB8F-5B09760E9D20}"/>
          </ac:spMkLst>
        </pc:spChg>
      </pc:sldChg>
      <pc:sldChg chg="modSp add mod">
        <pc:chgData name="Jonathan Pugh" userId="0c243754-e5db-4f8a-b480-e8b3756bbae8" providerId="ADAL" clId="{E6AC9290-3F56-4EC6-A4BD-AFD7D1DBEEC8}" dt="2025-02-08T12:43:56.341" v="3987" actId="20577"/>
        <pc:sldMkLst>
          <pc:docMk/>
          <pc:sldMk cId="617875943" sldId="273"/>
        </pc:sldMkLst>
        <pc:spChg chg="mod">
          <ac:chgData name="Jonathan Pugh" userId="0c243754-e5db-4f8a-b480-e8b3756bbae8" providerId="ADAL" clId="{E6AC9290-3F56-4EC6-A4BD-AFD7D1DBEEC8}" dt="2025-02-08T12:43:56.341" v="3987" actId="20577"/>
          <ac:spMkLst>
            <pc:docMk/>
            <pc:sldMk cId="617875943" sldId="273"/>
            <ac:spMk id="3" creationId="{FBDB2341-FF55-5CB5-75A1-34B4DBE074EB}"/>
          </ac:spMkLst>
        </pc:spChg>
      </pc:sldChg>
      <pc:sldChg chg="modSp add mod ord">
        <pc:chgData name="Jonathan Pugh" userId="0c243754-e5db-4f8a-b480-e8b3756bbae8" providerId="ADAL" clId="{E6AC9290-3F56-4EC6-A4BD-AFD7D1DBEEC8}" dt="2025-02-08T12:23:55.011" v="2854" actId="20577"/>
        <pc:sldMkLst>
          <pc:docMk/>
          <pc:sldMk cId="1585684743" sldId="274"/>
        </pc:sldMkLst>
        <pc:spChg chg="mod">
          <ac:chgData name="Jonathan Pugh" userId="0c243754-e5db-4f8a-b480-e8b3756bbae8" providerId="ADAL" clId="{E6AC9290-3F56-4EC6-A4BD-AFD7D1DBEEC8}" dt="2025-02-08T12:23:55.011" v="2854" actId="20577"/>
          <ac:spMkLst>
            <pc:docMk/>
            <pc:sldMk cId="1585684743" sldId="274"/>
            <ac:spMk id="3" creationId="{2F2F803B-8D5E-9E3D-31A6-EC5287C72BE2}"/>
          </ac:spMkLst>
        </pc:spChg>
      </pc:sldChg>
      <pc:sldChg chg="modSp new mod">
        <pc:chgData name="Jonathan Pugh" userId="0c243754-e5db-4f8a-b480-e8b3756bbae8" providerId="ADAL" clId="{E6AC9290-3F56-4EC6-A4BD-AFD7D1DBEEC8}" dt="2025-02-08T12:55:14.587" v="4015" actId="20577"/>
        <pc:sldMkLst>
          <pc:docMk/>
          <pc:sldMk cId="288500939" sldId="275"/>
        </pc:sldMkLst>
        <pc:spChg chg="mod">
          <ac:chgData name="Jonathan Pugh" userId="0c243754-e5db-4f8a-b480-e8b3756bbae8" providerId="ADAL" clId="{E6AC9290-3F56-4EC6-A4BD-AFD7D1DBEEC8}" dt="2025-02-08T12:55:08.147" v="4004" actId="20577"/>
          <ac:spMkLst>
            <pc:docMk/>
            <pc:sldMk cId="288500939" sldId="275"/>
            <ac:spMk id="2" creationId="{1769F8CD-DF5E-BDCC-4FEE-707D2CF820E5}"/>
          </ac:spMkLst>
        </pc:spChg>
        <pc:spChg chg="mod">
          <ac:chgData name="Jonathan Pugh" userId="0c243754-e5db-4f8a-b480-e8b3756bbae8" providerId="ADAL" clId="{E6AC9290-3F56-4EC6-A4BD-AFD7D1DBEEC8}" dt="2025-02-08T12:55:14.587" v="4015" actId="20577"/>
          <ac:spMkLst>
            <pc:docMk/>
            <pc:sldMk cId="288500939" sldId="275"/>
            <ac:spMk id="3" creationId="{A96C54F5-4888-6A41-C918-581FA83F41EB}"/>
          </ac:spMkLst>
        </pc:spChg>
      </pc:sldChg>
      <pc:sldChg chg="modSp new mod modNotesTx">
        <pc:chgData name="Jonathan Pugh" userId="0c243754-e5db-4f8a-b480-e8b3756bbae8" providerId="ADAL" clId="{E6AC9290-3F56-4EC6-A4BD-AFD7D1DBEEC8}" dt="2025-02-10T08:47:42.592" v="4448" actId="6549"/>
        <pc:sldMkLst>
          <pc:docMk/>
          <pc:sldMk cId="828475432" sldId="280"/>
        </pc:sldMkLst>
        <pc:spChg chg="mod">
          <ac:chgData name="Jonathan Pugh" userId="0c243754-e5db-4f8a-b480-e8b3756bbae8" providerId="ADAL" clId="{E6AC9290-3F56-4EC6-A4BD-AFD7D1DBEEC8}" dt="2025-02-10T08:43:36.622" v="4280"/>
          <ac:spMkLst>
            <pc:docMk/>
            <pc:sldMk cId="828475432" sldId="280"/>
            <ac:spMk id="2" creationId="{289262F0-1F20-0846-46BA-FEDB5DE9C9D2}"/>
          </ac:spMkLst>
        </pc:spChg>
        <pc:spChg chg="mod">
          <ac:chgData name="Jonathan Pugh" userId="0c243754-e5db-4f8a-b480-e8b3756bbae8" providerId="ADAL" clId="{E6AC9290-3F56-4EC6-A4BD-AFD7D1DBEEC8}" dt="2025-02-10T08:45:01.869" v="4439"/>
          <ac:spMkLst>
            <pc:docMk/>
            <pc:sldMk cId="828475432" sldId="280"/>
            <ac:spMk id="3" creationId="{2DD7AA54-98E9-7DDE-6F10-C514204AB7F8}"/>
          </ac:spMkLst>
        </pc:spChg>
      </pc:sldChg>
      <pc:sldChg chg="modSp new mod modNotesTx">
        <pc:chgData name="Jonathan Pugh" userId="0c243754-e5db-4f8a-b480-e8b3756bbae8" providerId="ADAL" clId="{E6AC9290-3F56-4EC6-A4BD-AFD7D1DBEEC8}" dt="2025-02-10T09:17:41.953" v="4769" actId="20577"/>
        <pc:sldMkLst>
          <pc:docMk/>
          <pc:sldMk cId="2824957270" sldId="281"/>
        </pc:sldMkLst>
        <pc:spChg chg="mod">
          <ac:chgData name="Jonathan Pugh" userId="0c243754-e5db-4f8a-b480-e8b3756bbae8" providerId="ADAL" clId="{E6AC9290-3F56-4EC6-A4BD-AFD7D1DBEEC8}" dt="2025-02-10T08:57:32.941" v="4475" actId="20577"/>
          <ac:spMkLst>
            <pc:docMk/>
            <pc:sldMk cId="2824957270" sldId="281"/>
            <ac:spMk id="2" creationId="{469890F6-DA3C-9738-9DD9-0C5E041A71CD}"/>
          </ac:spMkLst>
        </pc:spChg>
        <pc:spChg chg="mod">
          <ac:chgData name="Jonathan Pugh" userId="0c243754-e5db-4f8a-b480-e8b3756bbae8" providerId="ADAL" clId="{E6AC9290-3F56-4EC6-A4BD-AFD7D1DBEEC8}" dt="2025-02-10T09:13:02.103" v="4725" actId="20577"/>
          <ac:spMkLst>
            <pc:docMk/>
            <pc:sldMk cId="2824957270" sldId="281"/>
            <ac:spMk id="3" creationId="{87048419-C6B3-7467-6636-AF718AFF214D}"/>
          </ac:spMkLst>
        </pc:spChg>
      </pc:sldChg>
      <pc:sldChg chg="modSp new mod modNotesTx">
        <pc:chgData name="Jonathan Pugh" userId="0c243754-e5db-4f8a-b480-e8b3756bbae8" providerId="ADAL" clId="{E6AC9290-3F56-4EC6-A4BD-AFD7D1DBEEC8}" dt="2025-02-10T13:19:36.325" v="4848" actId="6549"/>
        <pc:sldMkLst>
          <pc:docMk/>
          <pc:sldMk cId="2611168422" sldId="282"/>
        </pc:sldMkLst>
        <pc:spChg chg="mod">
          <ac:chgData name="Jonathan Pugh" userId="0c243754-e5db-4f8a-b480-e8b3756bbae8" providerId="ADAL" clId="{E6AC9290-3F56-4EC6-A4BD-AFD7D1DBEEC8}" dt="2025-02-10T09:19:31.330" v="4812"/>
          <ac:spMkLst>
            <pc:docMk/>
            <pc:sldMk cId="2611168422" sldId="282"/>
            <ac:spMk id="2" creationId="{9EDE5013-E105-1826-6295-BBFF91D98742}"/>
          </ac:spMkLst>
        </pc:spChg>
        <pc:spChg chg="mod">
          <ac:chgData name="Jonathan Pugh" userId="0c243754-e5db-4f8a-b480-e8b3756bbae8" providerId="ADAL" clId="{E6AC9290-3F56-4EC6-A4BD-AFD7D1DBEEC8}" dt="2025-02-10T13:19:36.325" v="4848" actId="6549"/>
          <ac:spMkLst>
            <pc:docMk/>
            <pc:sldMk cId="2611168422" sldId="282"/>
            <ac:spMk id="3" creationId="{E999077A-3689-144E-C35C-B354E4F7AF4D}"/>
          </ac:spMkLst>
        </pc:spChg>
      </pc:sldChg>
      <pc:sldChg chg="modSp new mod modNotesTx">
        <pc:chgData name="Jonathan Pugh" userId="0c243754-e5db-4f8a-b480-e8b3756bbae8" providerId="ADAL" clId="{E6AC9290-3F56-4EC6-A4BD-AFD7D1DBEEC8}" dt="2025-02-10T13:20:05.434" v="4855" actId="20577"/>
        <pc:sldMkLst>
          <pc:docMk/>
          <pc:sldMk cId="1214729082" sldId="283"/>
        </pc:sldMkLst>
        <pc:spChg chg="mod">
          <ac:chgData name="Jonathan Pugh" userId="0c243754-e5db-4f8a-b480-e8b3756bbae8" providerId="ADAL" clId="{E6AC9290-3F56-4EC6-A4BD-AFD7D1DBEEC8}" dt="2025-02-10T09:19:38.899" v="4814"/>
          <ac:spMkLst>
            <pc:docMk/>
            <pc:sldMk cId="1214729082" sldId="283"/>
            <ac:spMk id="2" creationId="{7024C00C-C783-8AFA-B197-3D222E9D11F2}"/>
          </ac:spMkLst>
        </pc:spChg>
        <pc:spChg chg="mod">
          <ac:chgData name="Jonathan Pugh" userId="0c243754-e5db-4f8a-b480-e8b3756bbae8" providerId="ADAL" clId="{E6AC9290-3F56-4EC6-A4BD-AFD7D1DBEEC8}" dt="2025-02-10T13:20:05.434" v="4855" actId="20577"/>
          <ac:spMkLst>
            <pc:docMk/>
            <pc:sldMk cId="1214729082" sldId="283"/>
            <ac:spMk id="3" creationId="{1507EEF8-8771-E3D4-887C-3DE56E3A7E5D}"/>
          </ac:spMkLst>
        </pc:spChg>
      </pc:sldChg>
      <pc:sldChg chg="modSp add mod modNotesTx">
        <pc:chgData name="Jonathan Pugh" userId="0c243754-e5db-4f8a-b480-e8b3756bbae8" providerId="ADAL" clId="{E6AC9290-3F56-4EC6-A4BD-AFD7D1DBEEC8}" dt="2025-02-10T09:20:08.462" v="4844" actId="20577"/>
        <pc:sldMkLst>
          <pc:docMk/>
          <pc:sldMk cId="266320361" sldId="284"/>
        </pc:sldMkLst>
        <pc:spChg chg="mod">
          <ac:chgData name="Jonathan Pugh" userId="0c243754-e5db-4f8a-b480-e8b3756bbae8" providerId="ADAL" clId="{E6AC9290-3F56-4EC6-A4BD-AFD7D1DBEEC8}" dt="2025-02-10T09:19:35.325" v="4813"/>
          <ac:spMkLst>
            <pc:docMk/>
            <pc:sldMk cId="266320361" sldId="284"/>
            <ac:spMk id="2" creationId="{376F8B30-23F2-9937-ED63-B84B0443C19A}"/>
          </ac:spMkLst>
        </pc:spChg>
        <pc:spChg chg="mod">
          <ac:chgData name="Jonathan Pugh" userId="0c243754-e5db-4f8a-b480-e8b3756bbae8" providerId="ADAL" clId="{E6AC9290-3F56-4EC6-A4BD-AFD7D1DBEEC8}" dt="2025-02-10T09:20:02.110" v="4832" actId="27636"/>
          <ac:spMkLst>
            <pc:docMk/>
            <pc:sldMk cId="266320361" sldId="284"/>
            <ac:spMk id="3" creationId="{C169191A-C198-FE03-5B1E-ABAA2E2B53B0}"/>
          </ac:spMkLst>
        </pc:spChg>
      </pc:sldChg>
      <pc:sldChg chg="modSp add mod">
        <pc:chgData name="Jonathan Pugh" userId="0c243754-e5db-4f8a-b480-e8b3756bbae8" providerId="ADAL" clId="{E6AC9290-3F56-4EC6-A4BD-AFD7D1DBEEC8}" dt="2025-02-10T13:23:48.358" v="5238" actId="33524"/>
        <pc:sldMkLst>
          <pc:docMk/>
          <pc:sldMk cId="1958371457" sldId="285"/>
        </pc:sldMkLst>
        <pc:spChg chg="mod">
          <ac:chgData name="Jonathan Pugh" userId="0c243754-e5db-4f8a-b480-e8b3756bbae8" providerId="ADAL" clId="{E6AC9290-3F56-4EC6-A4BD-AFD7D1DBEEC8}" dt="2025-02-10T13:23:48.358" v="5238" actId="33524"/>
          <ac:spMkLst>
            <pc:docMk/>
            <pc:sldMk cId="1958371457" sldId="285"/>
            <ac:spMk id="3" creationId="{DAAB42AF-E94D-D60F-5EFF-2A32132EAFC4}"/>
          </ac:spMkLst>
        </pc:spChg>
      </pc:sldChg>
      <pc:sldChg chg="modSp add mod">
        <pc:chgData name="Jonathan Pugh" userId="0c243754-e5db-4f8a-b480-e8b3756bbae8" providerId="ADAL" clId="{E6AC9290-3F56-4EC6-A4BD-AFD7D1DBEEC8}" dt="2025-02-10T13:20:00.946" v="4854" actId="20577"/>
        <pc:sldMkLst>
          <pc:docMk/>
          <pc:sldMk cId="701503664" sldId="286"/>
        </pc:sldMkLst>
        <pc:spChg chg="mod">
          <ac:chgData name="Jonathan Pugh" userId="0c243754-e5db-4f8a-b480-e8b3756bbae8" providerId="ADAL" clId="{E6AC9290-3F56-4EC6-A4BD-AFD7D1DBEEC8}" dt="2025-02-10T13:20:00.946" v="4854" actId="20577"/>
          <ac:spMkLst>
            <pc:docMk/>
            <pc:sldMk cId="701503664" sldId="286"/>
            <ac:spMk id="3" creationId="{BB464541-CC07-94D7-0B21-95FED3B2F1F4}"/>
          </ac:spMkLst>
        </pc:spChg>
      </pc:sldChg>
      <pc:sldChg chg="modSp new mod">
        <pc:chgData name="Jonathan Pugh" userId="0c243754-e5db-4f8a-b480-e8b3756bbae8" providerId="ADAL" clId="{E6AC9290-3F56-4EC6-A4BD-AFD7D1DBEEC8}" dt="2025-02-10T13:21:53.599" v="5124" actId="20577"/>
        <pc:sldMkLst>
          <pc:docMk/>
          <pc:sldMk cId="653226866" sldId="287"/>
        </pc:sldMkLst>
        <pc:spChg chg="mod">
          <ac:chgData name="Jonathan Pugh" userId="0c243754-e5db-4f8a-b480-e8b3756bbae8" providerId="ADAL" clId="{E6AC9290-3F56-4EC6-A4BD-AFD7D1DBEEC8}" dt="2025-02-10T13:20:32.466" v="4857"/>
          <ac:spMkLst>
            <pc:docMk/>
            <pc:sldMk cId="653226866" sldId="287"/>
            <ac:spMk id="2" creationId="{53539610-1C1C-0A13-75E1-FC17B5503EE0}"/>
          </ac:spMkLst>
        </pc:spChg>
        <pc:spChg chg="mod">
          <ac:chgData name="Jonathan Pugh" userId="0c243754-e5db-4f8a-b480-e8b3756bbae8" providerId="ADAL" clId="{E6AC9290-3F56-4EC6-A4BD-AFD7D1DBEEC8}" dt="2025-02-10T13:21:53.599" v="5124" actId="20577"/>
          <ac:spMkLst>
            <pc:docMk/>
            <pc:sldMk cId="653226866" sldId="287"/>
            <ac:spMk id="3" creationId="{CD83B459-5C50-05FC-037D-AAC1236C1351}"/>
          </ac:spMkLst>
        </pc:spChg>
      </pc:sldChg>
      <pc:sldChg chg="modSp new mod">
        <pc:chgData name="Jonathan Pugh" userId="0c243754-e5db-4f8a-b480-e8b3756bbae8" providerId="ADAL" clId="{E6AC9290-3F56-4EC6-A4BD-AFD7D1DBEEC8}" dt="2025-02-10T13:22:57.941" v="5236" actId="20577"/>
        <pc:sldMkLst>
          <pc:docMk/>
          <pc:sldMk cId="3095137611" sldId="288"/>
        </pc:sldMkLst>
        <pc:spChg chg="mod">
          <ac:chgData name="Jonathan Pugh" userId="0c243754-e5db-4f8a-b480-e8b3756bbae8" providerId="ADAL" clId="{E6AC9290-3F56-4EC6-A4BD-AFD7D1DBEEC8}" dt="2025-02-10T13:22:11.327" v="5126"/>
          <ac:spMkLst>
            <pc:docMk/>
            <pc:sldMk cId="3095137611" sldId="288"/>
            <ac:spMk id="2" creationId="{92256FC1-57F9-02F4-08E5-576BFFC8E6CE}"/>
          </ac:spMkLst>
        </pc:spChg>
        <pc:spChg chg="mod">
          <ac:chgData name="Jonathan Pugh" userId="0c243754-e5db-4f8a-b480-e8b3756bbae8" providerId="ADAL" clId="{E6AC9290-3F56-4EC6-A4BD-AFD7D1DBEEC8}" dt="2025-02-10T13:22:57.941" v="5236" actId="20577"/>
          <ac:spMkLst>
            <pc:docMk/>
            <pc:sldMk cId="3095137611" sldId="288"/>
            <ac:spMk id="3" creationId="{EEBFC674-F85F-B224-8490-9F5AA1B6510A}"/>
          </ac:spMkLst>
        </pc:spChg>
      </pc:sldChg>
      <pc:sldChg chg="modSp new mod ord">
        <pc:chgData name="Jonathan Pugh" userId="0c243754-e5db-4f8a-b480-e8b3756bbae8" providerId="ADAL" clId="{E6AC9290-3F56-4EC6-A4BD-AFD7D1DBEEC8}" dt="2025-02-10T13:31:52.330" v="5554" actId="20577"/>
        <pc:sldMkLst>
          <pc:docMk/>
          <pc:sldMk cId="1738463252" sldId="289"/>
        </pc:sldMkLst>
        <pc:spChg chg="mod">
          <ac:chgData name="Jonathan Pugh" userId="0c243754-e5db-4f8a-b480-e8b3756bbae8" providerId="ADAL" clId="{E6AC9290-3F56-4EC6-A4BD-AFD7D1DBEEC8}" dt="2025-02-10T13:26:14.983" v="5261" actId="20577"/>
          <ac:spMkLst>
            <pc:docMk/>
            <pc:sldMk cId="1738463252" sldId="289"/>
            <ac:spMk id="2" creationId="{CC875B0A-1061-D447-55BE-BD1432437FD7}"/>
          </ac:spMkLst>
        </pc:spChg>
        <pc:spChg chg="mod">
          <ac:chgData name="Jonathan Pugh" userId="0c243754-e5db-4f8a-b480-e8b3756bbae8" providerId="ADAL" clId="{E6AC9290-3F56-4EC6-A4BD-AFD7D1DBEEC8}" dt="2025-02-10T13:31:52.330" v="5554" actId="20577"/>
          <ac:spMkLst>
            <pc:docMk/>
            <pc:sldMk cId="1738463252" sldId="289"/>
            <ac:spMk id="3" creationId="{48938552-002C-AE4A-84C2-57871977FE4A}"/>
          </ac:spMkLst>
        </pc:spChg>
      </pc:sldChg>
      <pc:sldChg chg="modSp new mod">
        <pc:chgData name="Jonathan Pugh" userId="0c243754-e5db-4f8a-b480-e8b3756bbae8" providerId="ADAL" clId="{E6AC9290-3F56-4EC6-A4BD-AFD7D1DBEEC8}" dt="2025-02-10T13:36:15.364" v="5858" actId="6549"/>
        <pc:sldMkLst>
          <pc:docMk/>
          <pc:sldMk cId="3834157150" sldId="290"/>
        </pc:sldMkLst>
        <pc:spChg chg="mod">
          <ac:chgData name="Jonathan Pugh" userId="0c243754-e5db-4f8a-b480-e8b3756bbae8" providerId="ADAL" clId="{E6AC9290-3F56-4EC6-A4BD-AFD7D1DBEEC8}" dt="2025-02-10T13:34:18.643" v="5587" actId="20577"/>
          <ac:spMkLst>
            <pc:docMk/>
            <pc:sldMk cId="3834157150" sldId="290"/>
            <ac:spMk id="2" creationId="{AEB55050-CF54-7638-6792-6372D0F858F8}"/>
          </ac:spMkLst>
        </pc:spChg>
        <pc:spChg chg="mod">
          <ac:chgData name="Jonathan Pugh" userId="0c243754-e5db-4f8a-b480-e8b3756bbae8" providerId="ADAL" clId="{E6AC9290-3F56-4EC6-A4BD-AFD7D1DBEEC8}" dt="2025-02-10T13:36:15.364" v="5858" actId="6549"/>
          <ac:spMkLst>
            <pc:docMk/>
            <pc:sldMk cId="3834157150" sldId="290"/>
            <ac:spMk id="3" creationId="{C26949AE-3CCE-0147-D85C-E62A69E1680D}"/>
          </ac:spMkLst>
        </pc:spChg>
      </pc:sldChg>
      <pc:sldMasterChg chg="setBg modSldLayout">
        <pc:chgData name="Jonathan Pugh" userId="0c243754-e5db-4f8a-b480-e8b3756bbae8" providerId="ADAL" clId="{E6AC9290-3F56-4EC6-A4BD-AFD7D1DBEEC8}" dt="2025-02-08T11:17:39.636" v="184"/>
        <pc:sldMasterMkLst>
          <pc:docMk/>
          <pc:sldMasterMk cId="2528480181" sldId="2147483648"/>
        </pc:sldMasterMkLst>
        <pc:sldLayoutChg chg="setBg">
          <pc:chgData name="Jonathan Pugh" userId="0c243754-e5db-4f8a-b480-e8b3756bbae8" providerId="ADAL" clId="{E6AC9290-3F56-4EC6-A4BD-AFD7D1DBEEC8}" dt="2025-02-08T11:17:39.636" v="184"/>
          <pc:sldLayoutMkLst>
            <pc:docMk/>
            <pc:sldMasterMk cId="2528480181" sldId="2147483648"/>
            <pc:sldLayoutMk cId="3504149490" sldId="2147483649"/>
          </pc:sldLayoutMkLst>
        </pc:sldLayoutChg>
        <pc:sldLayoutChg chg="setBg">
          <pc:chgData name="Jonathan Pugh" userId="0c243754-e5db-4f8a-b480-e8b3756bbae8" providerId="ADAL" clId="{E6AC9290-3F56-4EC6-A4BD-AFD7D1DBEEC8}" dt="2025-02-08T11:17:39.636" v="184"/>
          <pc:sldLayoutMkLst>
            <pc:docMk/>
            <pc:sldMasterMk cId="2528480181" sldId="2147483648"/>
            <pc:sldLayoutMk cId="3781832436" sldId="2147483650"/>
          </pc:sldLayoutMkLst>
        </pc:sldLayoutChg>
        <pc:sldLayoutChg chg="setBg">
          <pc:chgData name="Jonathan Pugh" userId="0c243754-e5db-4f8a-b480-e8b3756bbae8" providerId="ADAL" clId="{E6AC9290-3F56-4EC6-A4BD-AFD7D1DBEEC8}" dt="2025-02-08T11:17:39.636" v="184"/>
          <pc:sldLayoutMkLst>
            <pc:docMk/>
            <pc:sldMasterMk cId="2528480181" sldId="2147483648"/>
            <pc:sldLayoutMk cId="2502523991" sldId="2147483651"/>
          </pc:sldLayoutMkLst>
        </pc:sldLayoutChg>
        <pc:sldLayoutChg chg="setBg">
          <pc:chgData name="Jonathan Pugh" userId="0c243754-e5db-4f8a-b480-e8b3756bbae8" providerId="ADAL" clId="{E6AC9290-3F56-4EC6-A4BD-AFD7D1DBEEC8}" dt="2025-02-08T11:17:39.636" v="184"/>
          <pc:sldLayoutMkLst>
            <pc:docMk/>
            <pc:sldMasterMk cId="2528480181" sldId="2147483648"/>
            <pc:sldLayoutMk cId="2293287465" sldId="2147483652"/>
          </pc:sldLayoutMkLst>
        </pc:sldLayoutChg>
        <pc:sldLayoutChg chg="setBg">
          <pc:chgData name="Jonathan Pugh" userId="0c243754-e5db-4f8a-b480-e8b3756bbae8" providerId="ADAL" clId="{E6AC9290-3F56-4EC6-A4BD-AFD7D1DBEEC8}" dt="2025-02-08T11:17:39.636" v="184"/>
          <pc:sldLayoutMkLst>
            <pc:docMk/>
            <pc:sldMasterMk cId="2528480181" sldId="2147483648"/>
            <pc:sldLayoutMk cId="2935771649" sldId="2147483653"/>
          </pc:sldLayoutMkLst>
        </pc:sldLayoutChg>
        <pc:sldLayoutChg chg="setBg">
          <pc:chgData name="Jonathan Pugh" userId="0c243754-e5db-4f8a-b480-e8b3756bbae8" providerId="ADAL" clId="{E6AC9290-3F56-4EC6-A4BD-AFD7D1DBEEC8}" dt="2025-02-08T11:17:39.636" v="184"/>
          <pc:sldLayoutMkLst>
            <pc:docMk/>
            <pc:sldMasterMk cId="2528480181" sldId="2147483648"/>
            <pc:sldLayoutMk cId="3202745665" sldId="2147483654"/>
          </pc:sldLayoutMkLst>
        </pc:sldLayoutChg>
        <pc:sldLayoutChg chg="setBg">
          <pc:chgData name="Jonathan Pugh" userId="0c243754-e5db-4f8a-b480-e8b3756bbae8" providerId="ADAL" clId="{E6AC9290-3F56-4EC6-A4BD-AFD7D1DBEEC8}" dt="2025-02-08T11:17:39.636" v="184"/>
          <pc:sldLayoutMkLst>
            <pc:docMk/>
            <pc:sldMasterMk cId="2528480181" sldId="2147483648"/>
            <pc:sldLayoutMk cId="1057990696" sldId="2147483655"/>
          </pc:sldLayoutMkLst>
        </pc:sldLayoutChg>
        <pc:sldLayoutChg chg="setBg">
          <pc:chgData name="Jonathan Pugh" userId="0c243754-e5db-4f8a-b480-e8b3756bbae8" providerId="ADAL" clId="{E6AC9290-3F56-4EC6-A4BD-AFD7D1DBEEC8}" dt="2025-02-08T11:17:39.636" v="184"/>
          <pc:sldLayoutMkLst>
            <pc:docMk/>
            <pc:sldMasterMk cId="2528480181" sldId="2147483648"/>
            <pc:sldLayoutMk cId="326249993" sldId="2147483656"/>
          </pc:sldLayoutMkLst>
        </pc:sldLayoutChg>
        <pc:sldLayoutChg chg="setBg">
          <pc:chgData name="Jonathan Pugh" userId="0c243754-e5db-4f8a-b480-e8b3756bbae8" providerId="ADAL" clId="{E6AC9290-3F56-4EC6-A4BD-AFD7D1DBEEC8}" dt="2025-02-08T11:17:39.636" v="184"/>
          <pc:sldLayoutMkLst>
            <pc:docMk/>
            <pc:sldMasterMk cId="2528480181" sldId="2147483648"/>
            <pc:sldLayoutMk cId="1668034170" sldId="2147483657"/>
          </pc:sldLayoutMkLst>
        </pc:sldLayoutChg>
        <pc:sldLayoutChg chg="setBg">
          <pc:chgData name="Jonathan Pugh" userId="0c243754-e5db-4f8a-b480-e8b3756bbae8" providerId="ADAL" clId="{E6AC9290-3F56-4EC6-A4BD-AFD7D1DBEEC8}" dt="2025-02-08T11:17:39.636" v="184"/>
          <pc:sldLayoutMkLst>
            <pc:docMk/>
            <pc:sldMasterMk cId="2528480181" sldId="2147483648"/>
            <pc:sldLayoutMk cId="2710926259" sldId="2147483658"/>
          </pc:sldLayoutMkLst>
        </pc:sldLayoutChg>
        <pc:sldLayoutChg chg="setBg">
          <pc:chgData name="Jonathan Pugh" userId="0c243754-e5db-4f8a-b480-e8b3756bbae8" providerId="ADAL" clId="{E6AC9290-3F56-4EC6-A4BD-AFD7D1DBEEC8}" dt="2025-02-08T11:17:39.636" v="184"/>
          <pc:sldLayoutMkLst>
            <pc:docMk/>
            <pc:sldMasterMk cId="2528480181" sldId="2147483648"/>
            <pc:sldLayoutMk cId="4150967452" sldId="2147483659"/>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6B6EA50-2528-4D7F-878D-BD43BA127513}" type="datetimeFigureOut">
              <a:rPr lang="en-GB" smtClean="0"/>
              <a:t>10/02/2025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EFD0556-1E99-41F8-8859-4CAE4B169388}" type="slidenum">
              <a:rPr lang="en-GB" smtClean="0"/>
              <a:t>‹#›</a:t>
            </a:fld>
            <a:endParaRPr lang="en-GB"/>
          </a:p>
        </p:txBody>
      </p:sp>
    </p:spTree>
    <p:extLst>
      <p:ext uri="{BB962C8B-B14F-4D97-AF65-F5344CB8AC3E}">
        <p14:creationId xmlns:p14="http://schemas.microsoft.com/office/powerpoint/2010/main" val="37132129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researchfish.com/blog/the-challenges-of-measuring-impact-in-arts-and-humanities/" TargetMode="External"/><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file:///C:\Users\J.Pugh\OneDrive%20-%20University%20of%20Wales%20Trinity%20Saint%20David\Desktop\Academic%20Year%202024-2025\Teaching%2024-25\MA%20Theatre_Research%20module\REICoP-July-2022.pdf" TargetMode="External"/><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(Bruner, Jerome, 1966:72 in Kershaw &amp; Nicholson, 2011; 13)</a:t>
            </a:r>
          </a:p>
        </p:txBody>
      </p:sp>
      <p:sp>
        <p:nvSpPr>
          <p:cNvPr id="4" name="Slide Number Placeholder 3"/>
          <p:cNvSpPr>
            <a:spLocks noGrp="1"/>
          </p:cNvSpPr>
          <p:nvPr>
            <p:ph type="sldNum" sz="quarter" idx="5"/>
          </p:nvPr>
        </p:nvSpPr>
        <p:spPr/>
        <p:txBody>
          <a:bodyPr/>
          <a:lstStyle/>
          <a:p>
            <a:fld id="{147BA938-8969-49D1-8FFE-D2A03D90D73F}" type="slidenum">
              <a:rPr lang="en-GB" smtClean="0"/>
              <a:t>1</a:t>
            </a:fld>
            <a:endParaRPr lang="en-GB"/>
          </a:p>
        </p:txBody>
      </p:sp>
    </p:spTree>
    <p:extLst>
      <p:ext uri="{BB962C8B-B14F-4D97-AF65-F5344CB8AC3E}">
        <p14:creationId xmlns:p14="http://schemas.microsoft.com/office/powerpoint/2010/main" val="3617008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ACW / A in H/ Social Research/ Journal Paper/ </a:t>
            </a:r>
          </a:p>
        </p:txBody>
      </p:sp>
      <p:sp>
        <p:nvSpPr>
          <p:cNvPr id="4" name="Slide Number Placeholder 3"/>
          <p:cNvSpPr>
            <a:spLocks noGrp="1"/>
          </p:cNvSpPr>
          <p:nvPr>
            <p:ph type="sldNum" sz="quarter" idx="5"/>
          </p:nvPr>
        </p:nvSpPr>
        <p:spPr/>
        <p:txBody>
          <a:bodyPr/>
          <a:lstStyle/>
          <a:p>
            <a:fld id="{FEFD0556-1E99-41F8-8859-4CAE4B169388}" type="slidenum">
              <a:rPr lang="en-GB" smtClean="0"/>
              <a:t>10</a:t>
            </a:fld>
            <a:endParaRPr lang="en-GB"/>
          </a:p>
        </p:txBody>
      </p:sp>
    </p:spTree>
    <p:extLst>
      <p:ext uri="{BB962C8B-B14F-4D97-AF65-F5344CB8AC3E}">
        <p14:creationId xmlns:p14="http://schemas.microsoft.com/office/powerpoint/2010/main" val="5667401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we’ve already done</a:t>
            </a:r>
          </a:p>
        </p:txBody>
      </p:sp>
      <p:sp>
        <p:nvSpPr>
          <p:cNvPr id="4" name="Slide Number Placeholder 3"/>
          <p:cNvSpPr>
            <a:spLocks noGrp="1"/>
          </p:cNvSpPr>
          <p:nvPr>
            <p:ph type="sldNum" sz="quarter" idx="5"/>
          </p:nvPr>
        </p:nvSpPr>
        <p:spPr/>
        <p:txBody>
          <a:bodyPr/>
          <a:lstStyle/>
          <a:p>
            <a:fld id="{FEFD0556-1E99-41F8-8859-4CAE4B169388}" type="slidenum">
              <a:rPr lang="en-GB" smtClean="0"/>
              <a:t>12</a:t>
            </a:fld>
            <a:endParaRPr lang="en-GB"/>
          </a:p>
        </p:txBody>
      </p:sp>
    </p:spTree>
    <p:extLst>
      <p:ext uri="{BB962C8B-B14F-4D97-AF65-F5344CB8AC3E}">
        <p14:creationId xmlns:p14="http://schemas.microsoft.com/office/powerpoint/2010/main" val="32184186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we’re doing now and next</a:t>
            </a:r>
          </a:p>
        </p:txBody>
      </p:sp>
      <p:sp>
        <p:nvSpPr>
          <p:cNvPr id="4" name="Slide Number Placeholder 3"/>
          <p:cNvSpPr>
            <a:spLocks noGrp="1"/>
          </p:cNvSpPr>
          <p:nvPr>
            <p:ph type="sldNum" sz="quarter" idx="5"/>
          </p:nvPr>
        </p:nvSpPr>
        <p:spPr/>
        <p:txBody>
          <a:bodyPr/>
          <a:lstStyle/>
          <a:p>
            <a:fld id="{FEFD0556-1E99-41F8-8859-4CAE4B169388}" type="slidenum">
              <a:rPr lang="en-GB" smtClean="0"/>
              <a:t>13</a:t>
            </a:fld>
            <a:endParaRPr lang="en-GB"/>
          </a:p>
        </p:txBody>
      </p:sp>
    </p:spTree>
    <p:extLst>
      <p:ext uri="{BB962C8B-B14F-4D97-AF65-F5344CB8AC3E}">
        <p14:creationId xmlns:p14="http://schemas.microsoft.com/office/powerpoint/2010/main" val="14333444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*Freire, P. (2005) </a:t>
            </a:r>
            <a:r>
              <a:rPr lang="en-GB" i="1" dirty="0"/>
              <a:t>Pedagogy of Hope</a:t>
            </a:r>
            <a:r>
              <a:rPr lang="en-GB" dirty="0"/>
              <a:t>. Bloomsbury; London.</a:t>
            </a:r>
          </a:p>
          <a:p>
            <a:r>
              <a:rPr lang="en-GB" dirty="0"/>
              <a:t>*Denzin, Performance Ethnography, 2003 – as noted in O’Connor and Anderson’s endnotes.</a:t>
            </a:r>
          </a:p>
        </p:txBody>
      </p:sp>
      <p:sp>
        <p:nvSpPr>
          <p:cNvPr id="4" name="Slide Number Placeholder 3"/>
          <p:cNvSpPr>
            <a:spLocks noGrp="1"/>
          </p:cNvSpPr>
          <p:nvPr>
            <p:ph type="sldNum" sz="quarter" idx="5"/>
          </p:nvPr>
        </p:nvSpPr>
        <p:spPr/>
        <p:txBody>
          <a:bodyPr/>
          <a:lstStyle/>
          <a:p>
            <a:fld id="{FEFD0556-1E99-41F8-8859-4CAE4B169388}" type="slidenum">
              <a:rPr lang="en-GB" smtClean="0"/>
              <a:t>15</a:t>
            </a:fld>
            <a:endParaRPr lang="en-GB"/>
          </a:p>
        </p:txBody>
      </p:sp>
    </p:spTree>
    <p:extLst>
      <p:ext uri="{BB962C8B-B14F-4D97-AF65-F5344CB8AC3E}">
        <p14:creationId xmlns:p14="http://schemas.microsoft.com/office/powerpoint/2010/main" val="16993718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The Challenges of Measuring Impact in Arts and Humanities | </a:t>
            </a:r>
            <a:r>
              <a:rPr lang="en-GB" dirty="0" err="1">
                <a:hlinkClick r:id="rId3"/>
              </a:rPr>
              <a:t>Researchfish</a:t>
            </a:r>
            <a:endParaRPr lang="en-GB" dirty="0"/>
          </a:p>
        </p:txBody>
      </p:sp>
      <p:sp>
        <p:nvSpPr>
          <p:cNvPr id="4" name="Slide Number Placeholder 3"/>
          <p:cNvSpPr>
            <a:spLocks noGrp="1"/>
          </p:cNvSpPr>
          <p:nvPr>
            <p:ph type="sldNum" sz="quarter" idx="5"/>
          </p:nvPr>
        </p:nvSpPr>
        <p:spPr/>
        <p:txBody>
          <a:bodyPr/>
          <a:lstStyle/>
          <a:p>
            <a:fld id="{FEFD0556-1E99-41F8-8859-4CAE4B169388}" type="slidenum">
              <a:rPr lang="en-GB" smtClean="0"/>
              <a:t>20</a:t>
            </a:fld>
            <a:endParaRPr lang="en-GB"/>
          </a:p>
        </p:txBody>
      </p:sp>
    </p:spTree>
    <p:extLst>
      <p:ext uri="{BB962C8B-B14F-4D97-AF65-F5344CB8AC3E}">
        <p14:creationId xmlns:p14="http://schemas.microsoft.com/office/powerpoint/2010/main" val="27679801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CRAAP: Currency / Relevance / Authority / Accuracy / Purpose</a:t>
            </a:r>
          </a:p>
          <a:p>
            <a:r>
              <a:rPr lang="en-GB" dirty="0"/>
              <a:t>RADAR: Rationale / Authority / Date / Accuracy / Relevance</a:t>
            </a:r>
          </a:p>
        </p:txBody>
      </p:sp>
      <p:sp>
        <p:nvSpPr>
          <p:cNvPr id="4" name="Slide Number Placeholder 3"/>
          <p:cNvSpPr>
            <a:spLocks noGrp="1"/>
          </p:cNvSpPr>
          <p:nvPr>
            <p:ph type="sldNum" sz="quarter" idx="5"/>
          </p:nvPr>
        </p:nvSpPr>
        <p:spPr/>
        <p:txBody>
          <a:bodyPr/>
          <a:lstStyle/>
          <a:p>
            <a:fld id="{FEFD0556-1E99-41F8-8859-4CAE4B169388}" type="slidenum">
              <a:rPr lang="en-GB" smtClean="0"/>
              <a:t>22</a:t>
            </a:fld>
            <a:endParaRPr lang="en-GB"/>
          </a:p>
        </p:txBody>
      </p:sp>
    </p:spTree>
    <p:extLst>
      <p:ext uri="{BB962C8B-B14F-4D97-AF65-F5344CB8AC3E}">
        <p14:creationId xmlns:p14="http://schemas.microsoft.com/office/powerpoint/2010/main" val="68059697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Show appendix 1 – page 20-1 – of UWTSD Research Ethics &amp; Integrity Code of Practice</a:t>
            </a:r>
          </a:p>
          <a:p>
            <a:r>
              <a:rPr lang="en-GB" dirty="0">
                <a:hlinkClick r:id="rId3"/>
              </a:rPr>
              <a:t>REICoP-July-2022.pdf</a:t>
            </a:r>
            <a:endParaRPr lang="en-GB" dirty="0"/>
          </a:p>
        </p:txBody>
      </p:sp>
      <p:sp>
        <p:nvSpPr>
          <p:cNvPr id="4" name="Slide Number Placeholder 3"/>
          <p:cNvSpPr>
            <a:spLocks noGrp="1"/>
          </p:cNvSpPr>
          <p:nvPr>
            <p:ph type="sldNum" sz="quarter" idx="5"/>
          </p:nvPr>
        </p:nvSpPr>
        <p:spPr/>
        <p:txBody>
          <a:bodyPr/>
          <a:lstStyle/>
          <a:p>
            <a:fld id="{FEFD0556-1E99-41F8-8859-4CAE4B169388}" type="slidenum">
              <a:rPr lang="en-GB" smtClean="0"/>
              <a:t>24</a:t>
            </a:fld>
            <a:endParaRPr lang="en-GB"/>
          </a:p>
        </p:txBody>
      </p:sp>
    </p:spTree>
    <p:extLst>
      <p:ext uri="{BB962C8B-B14F-4D97-AF65-F5344CB8AC3E}">
        <p14:creationId xmlns:p14="http://schemas.microsoft.com/office/powerpoint/2010/main" val="40544823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Page 20</a:t>
            </a:r>
          </a:p>
        </p:txBody>
      </p:sp>
      <p:sp>
        <p:nvSpPr>
          <p:cNvPr id="4" name="Slide Number Placeholder 3"/>
          <p:cNvSpPr>
            <a:spLocks noGrp="1"/>
          </p:cNvSpPr>
          <p:nvPr>
            <p:ph type="sldNum" sz="quarter" idx="5"/>
          </p:nvPr>
        </p:nvSpPr>
        <p:spPr/>
        <p:txBody>
          <a:bodyPr/>
          <a:lstStyle/>
          <a:p>
            <a:fld id="{FEFD0556-1E99-41F8-8859-4CAE4B169388}" type="slidenum">
              <a:rPr lang="en-GB" smtClean="0"/>
              <a:t>25</a:t>
            </a:fld>
            <a:endParaRPr lang="en-GB"/>
          </a:p>
        </p:txBody>
      </p:sp>
    </p:spTree>
    <p:extLst>
      <p:ext uri="{BB962C8B-B14F-4D97-AF65-F5344CB8AC3E}">
        <p14:creationId xmlns:p14="http://schemas.microsoft.com/office/powerpoint/2010/main" val="20696477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Page 20</a:t>
            </a:r>
          </a:p>
        </p:txBody>
      </p:sp>
      <p:sp>
        <p:nvSpPr>
          <p:cNvPr id="4" name="Slide Number Placeholder 3"/>
          <p:cNvSpPr>
            <a:spLocks noGrp="1"/>
          </p:cNvSpPr>
          <p:nvPr>
            <p:ph type="sldNum" sz="quarter" idx="5"/>
          </p:nvPr>
        </p:nvSpPr>
        <p:spPr/>
        <p:txBody>
          <a:bodyPr/>
          <a:lstStyle/>
          <a:p>
            <a:fld id="{FEFD0556-1E99-41F8-8859-4CAE4B169388}" type="slidenum">
              <a:rPr lang="en-GB" smtClean="0"/>
              <a:t>26</a:t>
            </a:fld>
            <a:endParaRPr lang="en-GB"/>
          </a:p>
        </p:txBody>
      </p:sp>
    </p:spTree>
    <p:extLst>
      <p:ext uri="{BB962C8B-B14F-4D97-AF65-F5344CB8AC3E}">
        <p14:creationId xmlns:p14="http://schemas.microsoft.com/office/powerpoint/2010/main" val="4936113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Page 21</a:t>
            </a:r>
          </a:p>
        </p:txBody>
      </p:sp>
      <p:sp>
        <p:nvSpPr>
          <p:cNvPr id="4" name="Slide Number Placeholder 3"/>
          <p:cNvSpPr>
            <a:spLocks noGrp="1"/>
          </p:cNvSpPr>
          <p:nvPr>
            <p:ph type="sldNum" sz="quarter" idx="5"/>
          </p:nvPr>
        </p:nvSpPr>
        <p:spPr/>
        <p:txBody>
          <a:bodyPr/>
          <a:lstStyle/>
          <a:p>
            <a:fld id="{FEFD0556-1E99-41F8-8859-4CAE4B169388}" type="slidenum">
              <a:rPr lang="en-GB" smtClean="0"/>
              <a:t>27</a:t>
            </a:fld>
            <a:endParaRPr lang="en-GB"/>
          </a:p>
        </p:txBody>
      </p:sp>
    </p:spTree>
    <p:extLst>
      <p:ext uri="{BB962C8B-B14F-4D97-AF65-F5344CB8AC3E}">
        <p14:creationId xmlns:p14="http://schemas.microsoft.com/office/powerpoint/2010/main" val="155397308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115249-47E8-7648-FF12-3F7F821B650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7EDA59C-5A48-2840-E009-E3781AB8F5C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B124731-3B23-A22E-FB7A-2EE31CC54374}"/>
              </a:ext>
            </a:extLst>
          </p:cNvPr>
          <p:cNvSpPr>
            <a:spLocks noGrp="1"/>
          </p:cNvSpPr>
          <p:nvPr>
            <p:ph type="body" idx="1"/>
          </p:nvPr>
        </p:nvSpPr>
        <p:spPr/>
        <p:txBody>
          <a:bodyPr/>
          <a:lstStyle/>
          <a:p>
            <a:r>
              <a:rPr lang="en-GB" dirty="0"/>
              <a:t>Page 21</a:t>
            </a:r>
          </a:p>
        </p:txBody>
      </p:sp>
      <p:sp>
        <p:nvSpPr>
          <p:cNvPr id="4" name="Slide Number Placeholder 3">
            <a:extLst>
              <a:ext uri="{FF2B5EF4-FFF2-40B4-BE49-F238E27FC236}">
                <a16:creationId xmlns:a16="http://schemas.microsoft.com/office/drawing/2014/main" id="{4267544F-958F-93C3-BDA1-383E109456FB}"/>
              </a:ext>
            </a:extLst>
          </p:cNvPr>
          <p:cNvSpPr>
            <a:spLocks noGrp="1"/>
          </p:cNvSpPr>
          <p:nvPr>
            <p:ph type="sldNum" sz="quarter" idx="5"/>
          </p:nvPr>
        </p:nvSpPr>
        <p:spPr/>
        <p:txBody>
          <a:bodyPr/>
          <a:lstStyle/>
          <a:p>
            <a:fld id="{FEFD0556-1E99-41F8-8859-4CAE4B169388}" type="slidenum">
              <a:rPr lang="en-GB" smtClean="0"/>
              <a:t>28</a:t>
            </a:fld>
            <a:endParaRPr lang="en-GB"/>
          </a:p>
        </p:txBody>
      </p:sp>
    </p:spTree>
    <p:extLst>
      <p:ext uri="{BB962C8B-B14F-4D97-AF65-F5344CB8AC3E}">
        <p14:creationId xmlns:p14="http://schemas.microsoft.com/office/powerpoint/2010/main" val="373561502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I.e. notes or PowerPoint – but not everyone has to do the same thing. </a:t>
            </a:r>
          </a:p>
        </p:txBody>
      </p:sp>
      <p:sp>
        <p:nvSpPr>
          <p:cNvPr id="4" name="Slide Number Placeholder 3"/>
          <p:cNvSpPr>
            <a:spLocks noGrp="1"/>
          </p:cNvSpPr>
          <p:nvPr>
            <p:ph type="sldNum" sz="quarter" idx="5"/>
          </p:nvPr>
        </p:nvSpPr>
        <p:spPr/>
        <p:txBody>
          <a:bodyPr/>
          <a:lstStyle/>
          <a:p>
            <a:fld id="{FEFD0556-1E99-41F8-8859-4CAE4B169388}" type="slidenum">
              <a:rPr lang="en-GB" smtClean="0"/>
              <a:t>31</a:t>
            </a:fld>
            <a:endParaRPr lang="en-GB"/>
          </a:p>
        </p:txBody>
      </p:sp>
    </p:spTree>
    <p:extLst>
      <p:ext uri="{BB962C8B-B14F-4D97-AF65-F5344CB8AC3E}">
        <p14:creationId xmlns:p14="http://schemas.microsoft.com/office/powerpoint/2010/main" val="288016215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Each person is critically evaluating, reflecting and demonstrating a critical application of applied theatre methods. </a:t>
            </a:r>
          </a:p>
        </p:txBody>
      </p:sp>
      <p:sp>
        <p:nvSpPr>
          <p:cNvPr id="4" name="Slide Number Placeholder 3"/>
          <p:cNvSpPr>
            <a:spLocks noGrp="1"/>
          </p:cNvSpPr>
          <p:nvPr>
            <p:ph type="sldNum" sz="quarter" idx="5"/>
          </p:nvPr>
        </p:nvSpPr>
        <p:spPr/>
        <p:txBody>
          <a:bodyPr/>
          <a:lstStyle/>
          <a:p>
            <a:fld id="{FEFD0556-1E99-41F8-8859-4CAE4B169388}" type="slidenum">
              <a:rPr lang="en-GB" smtClean="0"/>
              <a:t>32</a:t>
            </a:fld>
            <a:endParaRPr lang="en-GB"/>
          </a:p>
        </p:txBody>
      </p:sp>
    </p:spTree>
    <p:extLst>
      <p:ext uri="{BB962C8B-B14F-4D97-AF65-F5344CB8AC3E}">
        <p14:creationId xmlns:p14="http://schemas.microsoft.com/office/powerpoint/2010/main" val="35473891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AD471-B7BF-2670-3EAA-B76FC3B2823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31B8C74-5371-2ADC-8B25-980766D80BC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9801D78-5F49-3C8A-9C4D-398FD4D04790}"/>
              </a:ext>
            </a:extLst>
          </p:cNvPr>
          <p:cNvSpPr>
            <a:spLocks noGrp="1"/>
          </p:cNvSpPr>
          <p:nvPr>
            <p:ph type="dt" sz="half" idx="10"/>
          </p:nvPr>
        </p:nvSpPr>
        <p:spPr/>
        <p:txBody>
          <a:bodyPr/>
          <a:lstStyle/>
          <a:p>
            <a:fld id="{17FF7DF8-A52E-441E-84E2-11FE3DF399FD}" type="datetimeFigureOut">
              <a:rPr lang="en-GB" smtClean="0"/>
              <a:t>10/02/2025</a:t>
            </a:fld>
            <a:endParaRPr lang="en-GB"/>
          </a:p>
        </p:txBody>
      </p:sp>
      <p:sp>
        <p:nvSpPr>
          <p:cNvPr id="5" name="Footer Placeholder 4">
            <a:extLst>
              <a:ext uri="{FF2B5EF4-FFF2-40B4-BE49-F238E27FC236}">
                <a16:creationId xmlns:a16="http://schemas.microsoft.com/office/drawing/2014/main" id="{A520D748-3F57-A6D4-DEBD-CE1D511FC8A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E88DE30-4DC7-9C74-E9A2-2F4327FF6AA3}"/>
              </a:ext>
            </a:extLst>
          </p:cNvPr>
          <p:cNvSpPr>
            <a:spLocks noGrp="1"/>
          </p:cNvSpPr>
          <p:nvPr>
            <p:ph type="sldNum" sz="quarter" idx="12"/>
          </p:nvPr>
        </p:nvSpPr>
        <p:spPr/>
        <p:txBody>
          <a:bodyPr/>
          <a:lstStyle/>
          <a:p>
            <a:fld id="{81E277B0-0778-41B6-AA2F-754402E4E085}" type="slidenum">
              <a:rPr lang="en-GB" smtClean="0"/>
              <a:t>‹#›</a:t>
            </a:fld>
            <a:endParaRPr lang="en-GB"/>
          </a:p>
        </p:txBody>
      </p:sp>
    </p:spTree>
    <p:extLst>
      <p:ext uri="{BB962C8B-B14F-4D97-AF65-F5344CB8AC3E}">
        <p14:creationId xmlns:p14="http://schemas.microsoft.com/office/powerpoint/2010/main" val="35041494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A886BB-5AD9-B6FA-2B87-DFCB3232193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88969F1-2ADB-F454-277E-2AC05188C7B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86301E2-A31D-BDBA-A77A-382199444AB7}"/>
              </a:ext>
            </a:extLst>
          </p:cNvPr>
          <p:cNvSpPr>
            <a:spLocks noGrp="1"/>
          </p:cNvSpPr>
          <p:nvPr>
            <p:ph type="dt" sz="half" idx="10"/>
          </p:nvPr>
        </p:nvSpPr>
        <p:spPr/>
        <p:txBody>
          <a:bodyPr/>
          <a:lstStyle/>
          <a:p>
            <a:fld id="{17FF7DF8-A52E-441E-84E2-11FE3DF399FD}" type="datetimeFigureOut">
              <a:rPr lang="en-GB" smtClean="0"/>
              <a:t>10/02/2025</a:t>
            </a:fld>
            <a:endParaRPr lang="en-GB"/>
          </a:p>
        </p:txBody>
      </p:sp>
      <p:sp>
        <p:nvSpPr>
          <p:cNvPr id="5" name="Footer Placeholder 4">
            <a:extLst>
              <a:ext uri="{FF2B5EF4-FFF2-40B4-BE49-F238E27FC236}">
                <a16:creationId xmlns:a16="http://schemas.microsoft.com/office/drawing/2014/main" id="{C145491A-48C2-7197-CB9A-DDD539C0B8A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41D3B8E-39CF-009A-D00A-E73BC8BB3F87}"/>
              </a:ext>
            </a:extLst>
          </p:cNvPr>
          <p:cNvSpPr>
            <a:spLocks noGrp="1"/>
          </p:cNvSpPr>
          <p:nvPr>
            <p:ph type="sldNum" sz="quarter" idx="12"/>
          </p:nvPr>
        </p:nvSpPr>
        <p:spPr/>
        <p:txBody>
          <a:bodyPr/>
          <a:lstStyle/>
          <a:p>
            <a:fld id="{81E277B0-0778-41B6-AA2F-754402E4E085}" type="slidenum">
              <a:rPr lang="en-GB" smtClean="0"/>
              <a:t>‹#›</a:t>
            </a:fld>
            <a:endParaRPr lang="en-GB"/>
          </a:p>
        </p:txBody>
      </p:sp>
    </p:spTree>
    <p:extLst>
      <p:ext uri="{BB962C8B-B14F-4D97-AF65-F5344CB8AC3E}">
        <p14:creationId xmlns:p14="http://schemas.microsoft.com/office/powerpoint/2010/main" val="37818324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9D5A35-128F-25D1-D126-D6A2980B73D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E731C5C-01EC-A22B-490E-2E87993DB9A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8A3D4E6-6592-BAF1-E380-022FFCBC2406}"/>
              </a:ext>
            </a:extLst>
          </p:cNvPr>
          <p:cNvSpPr>
            <a:spLocks noGrp="1"/>
          </p:cNvSpPr>
          <p:nvPr>
            <p:ph type="dt" sz="half" idx="10"/>
          </p:nvPr>
        </p:nvSpPr>
        <p:spPr/>
        <p:txBody>
          <a:bodyPr/>
          <a:lstStyle/>
          <a:p>
            <a:fld id="{17FF7DF8-A52E-441E-84E2-11FE3DF399FD}" type="datetimeFigureOut">
              <a:rPr lang="en-GB" smtClean="0"/>
              <a:t>10/02/2025</a:t>
            </a:fld>
            <a:endParaRPr lang="en-GB"/>
          </a:p>
        </p:txBody>
      </p:sp>
      <p:sp>
        <p:nvSpPr>
          <p:cNvPr id="5" name="Footer Placeholder 4">
            <a:extLst>
              <a:ext uri="{FF2B5EF4-FFF2-40B4-BE49-F238E27FC236}">
                <a16:creationId xmlns:a16="http://schemas.microsoft.com/office/drawing/2014/main" id="{A544FF85-A122-7AB4-0AC2-C823F3CB0F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69A03EC-A284-0A0C-1E61-5D1A2FA51828}"/>
              </a:ext>
            </a:extLst>
          </p:cNvPr>
          <p:cNvSpPr>
            <a:spLocks noGrp="1"/>
          </p:cNvSpPr>
          <p:nvPr>
            <p:ph type="sldNum" sz="quarter" idx="12"/>
          </p:nvPr>
        </p:nvSpPr>
        <p:spPr/>
        <p:txBody>
          <a:bodyPr/>
          <a:lstStyle/>
          <a:p>
            <a:fld id="{81E277B0-0778-41B6-AA2F-754402E4E085}" type="slidenum">
              <a:rPr lang="en-GB" smtClean="0"/>
              <a:t>‹#›</a:t>
            </a:fld>
            <a:endParaRPr lang="en-GB"/>
          </a:p>
        </p:txBody>
      </p:sp>
    </p:spTree>
    <p:extLst>
      <p:ext uri="{BB962C8B-B14F-4D97-AF65-F5344CB8AC3E}">
        <p14:creationId xmlns:p14="http://schemas.microsoft.com/office/powerpoint/2010/main" val="25025239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B241DA-93AC-FCF3-EFDA-60D887E67C3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22C8397-EC83-4BD3-BCDB-4E5E81828FA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C9A3AF0-47D0-3B0B-EEEB-F7BCC4921E3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C9AC16A-1FE0-2472-1E5F-6F282369E040}"/>
              </a:ext>
            </a:extLst>
          </p:cNvPr>
          <p:cNvSpPr>
            <a:spLocks noGrp="1"/>
          </p:cNvSpPr>
          <p:nvPr>
            <p:ph type="dt" sz="half" idx="10"/>
          </p:nvPr>
        </p:nvSpPr>
        <p:spPr/>
        <p:txBody>
          <a:bodyPr/>
          <a:lstStyle/>
          <a:p>
            <a:fld id="{17FF7DF8-A52E-441E-84E2-11FE3DF399FD}" type="datetimeFigureOut">
              <a:rPr lang="en-GB" smtClean="0"/>
              <a:t>10/02/2025</a:t>
            </a:fld>
            <a:endParaRPr lang="en-GB"/>
          </a:p>
        </p:txBody>
      </p:sp>
      <p:sp>
        <p:nvSpPr>
          <p:cNvPr id="6" name="Footer Placeholder 5">
            <a:extLst>
              <a:ext uri="{FF2B5EF4-FFF2-40B4-BE49-F238E27FC236}">
                <a16:creationId xmlns:a16="http://schemas.microsoft.com/office/drawing/2014/main" id="{5251F6BB-085B-8EFB-6981-782C76E4E36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2D1A447-4C06-61EF-5C1C-B6CC8748171A}"/>
              </a:ext>
            </a:extLst>
          </p:cNvPr>
          <p:cNvSpPr>
            <a:spLocks noGrp="1"/>
          </p:cNvSpPr>
          <p:nvPr>
            <p:ph type="sldNum" sz="quarter" idx="12"/>
          </p:nvPr>
        </p:nvSpPr>
        <p:spPr/>
        <p:txBody>
          <a:bodyPr/>
          <a:lstStyle/>
          <a:p>
            <a:fld id="{81E277B0-0778-41B6-AA2F-754402E4E085}" type="slidenum">
              <a:rPr lang="en-GB" smtClean="0"/>
              <a:t>‹#›</a:t>
            </a:fld>
            <a:endParaRPr lang="en-GB"/>
          </a:p>
        </p:txBody>
      </p:sp>
    </p:spTree>
    <p:extLst>
      <p:ext uri="{BB962C8B-B14F-4D97-AF65-F5344CB8AC3E}">
        <p14:creationId xmlns:p14="http://schemas.microsoft.com/office/powerpoint/2010/main" val="22932874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AF78F-68D2-4778-6936-447E075FD78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0F6D34D-FA7C-BF6E-BB58-B9A32D5E88F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E09A476-2F16-A7F9-DB20-31D7E1B5BB9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1C8C5FF-128E-3A39-6017-78465FD998B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B29A8E6-F31D-0E4B-8B37-32BA2521E24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8E7ED7B-8AB6-562E-01B3-E47378019A6A}"/>
              </a:ext>
            </a:extLst>
          </p:cNvPr>
          <p:cNvSpPr>
            <a:spLocks noGrp="1"/>
          </p:cNvSpPr>
          <p:nvPr>
            <p:ph type="dt" sz="half" idx="10"/>
          </p:nvPr>
        </p:nvSpPr>
        <p:spPr/>
        <p:txBody>
          <a:bodyPr/>
          <a:lstStyle/>
          <a:p>
            <a:fld id="{17FF7DF8-A52E-441E-84E2-11FE3DF399FD}" type="datetimeFigureOut">
              <a:rPr lang="en-GB" smtClean="0"/>
              <a:t>10/02/2025</a:t>
            </a:fld>
            <a:endParaRPr lang="en-GB"/>
          </a:p>
        </p:txBody>
      </p:sp>
      <p:sp>
        <p:nvSpPr>
          <p:cNvPr id="8" name="Footer Placeholder 7">
            <a:extLst>
              <a:ext uri="{FF2B5EF4-FFF2-40B4-BE49-F238E27FC236}">
                <a16:creationId xmlns:a16="http://schemas.microsoft.com/office/drawing/2014/main" id="{27714839-7D99-84A8-737D-41CA5DFD9B9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44FCA86-3E03-FE52-C154-961E5442ECEA}"/>
              </a:ext>
            </a:extLst>
          </p:cNvPr>
          <p:cNvSpPr>
            <a:spLocks noGrp="1"/>
          </p:cNvSpPr>
          <p:nvPr>
            <p:ph type="sldNum" sz="quarter" idx="12"/>
          </p:nvPr>
        </p:nvSpPr>
        <p:spPr/>
        <p:txBody>
          <a:bodyPr/>
          <a:lstStyle/>
          <a:p>
            <a:fld id="{81E277B0-0778-41B6-AA2F-754402E4E085}" type="slidenum">
              <a:rPr lang="en-GB" smtClean="0"/>
              <a:t>‹#›</a:t>
            </a:fld>
            <a:endParaRPr lang="en-GB"/>
          </a:p>
        </p:txBody>
      </p:sp>
    </p:spTree>
    <p:extLst>
      <p:ext uri="{BB962C8B-B14F-4D97-AF65-F5344CB8AC3E}">
        <p14:creationId xmlns:p14="http://schemas.microsoft.com/office/powerpoint/2010/main" val="29357716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510E5-BCED-84FE-DB2A-2D7676C6869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276D3B4-7EE3-6563-41B7-650C4E478211}"/>
              </a:ext>
            </a:extLst>
          </p:cNvPr>
          <p:cNvSpPr>
            <a:spLocks noGrp="1"/>
          </p:cNvSpPr>
          <p:nvPr>
            <p:ph type="dt" sz="half" idx="10"/>
          </p:nvPr>
        </p:nvSpPr>
        <p:spPr/>
        <p:txBody>
          <a:bodyPr/>
          <a:lstStyle/>
          <a:p>
            <a:fld id="{17FF7DF8-A52E-441E-84E2-11FE3DF399FD}" type="datetimeFigureOut">
              <a:rPr lang="en-GB" smtClean="0"/>
              <a:t>10/02/2025</a:t>
            </a:fld>
            <a:endParaRPr lang="en-GB"/>
          </a:p>
        </p:txBody>
      </p:sp>
      <p:sp>
        <p:nvSpPr>
          <p:cNvPr id="4" name="Footer Placeholder 3">
            <a:extLst>
              <a:ext uri="{FF2B5EF4-FFF2-40B4-BE49-F238E27FC236}">
                <a16:creationId xmlns:a16="http://schemas.microsoft.com/office/drawing/2014/main" id="{63322D67-B816-7BC9-531C-5333F716D40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729E7B0-753C-B496-52C3-1837A8855E8D}"/>
              </a:ext>
            </a:extLst>
          </p:cNvPr>
          <p:cNvSpPr>
            <a:spLocks noGrp="1"/>
          </p:cNvSpPr>
          <p:nvPr>
            <p:ph type="sldNum" sz="quarter" idx="12"/>
          </p:nvPr>
        </p:nvSpPr>
        <p:spPr/>
        <p:txBody>
          <a:bodyPr/>
          <a:lstStyle/>
          <a:p>
            <a:fld id="{81E277B0-0778-41B6-AA2F-754402E4E085}" type="slidenum">
              <a:rPr lang="en-GB" smtClean="0"/>
              <a:t>‹#›</a:t>
            </a:fld>
            <a:endParaRPr lang="en-GB"/>
          </a:p>
        </p:txBody>
      </p:sp>
    </p:spTree>
    <p:extLst>
      <p:ext uri="{BB962C8B-B14F-4D97-AF65-F5344CB8AC3E}">
        <p14:creationId xmlns:p14="http://schemas.microsoft.com/office/powerpoint/2010/main" val="32027456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0C338A2-6FB4-B86E-EFF6-7C736D72E176}"/>
              </a:ext>
            </a:extLst>
          </p:cNvPr>
          <p:cNvSpPr>
            <a:spLocks noGrp="1"/>
          </p:cNvSpPr>
          <p:nvPr>
            <p:ph type="dt" sz="half" idx="10"/>
          </p:nvPr>
        </p:nvSpPr>
        <p:spPr/>
        <p:txBody>
          <a:bodyPr/>
          <a:lstStyle/>
          <a:p>
            <a:fld id="{17FF7DF8-A52E-441E-84E2-11FE3DF399FD}" type="datetimeFigureOut">
              <a:rPr lang="en-GB" smtClean="0"/>
              <a:t>10/02/2025</a:t>
            </a:fld>
            <a:endParaRPr lang="en-GB"/>
          </a:p>
        </p:txBody>
      </p:sp>
      <p:sp>
        <p:nvSpPr>
          <p:cNvPr id="3" name="Footer Placeholder 2">
            <a:extLst>
              <a:ext uri="{FF2B5EF4-FFF2-40B4-BE49-F238E27FC236}">
                <a16:creationId xmlns:a16="http://schemas.microsoft.com/office/drawing/2014/main" id="{62C05932-84F6-CAD3-1322-C6307F014B2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0C0579F-03C0-4373-471C-286370451584}"/>
              </a:ext>
            </a:extLst>
          </p:cNvPr>
          <p:cNvSpPr>
            <a:spLocks noGrp="1"/>
          </p:cNvSpPr>
          <p:nvPr>
            <p:ph type="sldNum" sz="quarter" idx="12"/>
          </p:nvPr>
        </p:nvSpPr>
        <p:spPr/>
        <p:txBody>
          <a:bodyPr/>
          <a:lstStyle/>
          <a:p>
            <a:fld id="{81E277B0-0778-41B6-AA2F-754402E4E085}" type="slidenum">
              <a:rPr lang="en-GB" smtClean="0"/>
              <a:t>‹#›</a:t>
            </a:fld>
            <a:endParaRPr lang="en-GB"/>
          </a:p>
        </p:txBody>
      </p:sp>
    </p:spTree>
    <p:extLst>
      <p:ext uri="{BB962C8B-B14F-4D97-AF65-F5344CB8AC3E}">
        <p14:creationId xmlns:p14="http://schemas.microsoft.com/office/powerpoint/2010/main" val="10579906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113C7A-2E9E-D615-5BA8-F3350549B98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8669D34-F392-C9EA-7A4D-F6FDF82D6DC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AF98357-8A2C-448F-9AB7-4A46068382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55E9FDC-C9EA-59D2-6961-D79D8FC0CD3E}"/>
              </a:ext>
            </a:extLst>
          </p:cNvPr>
          <p:cNvSpPr>
            <a:spLocks noGrp="1"/>
          </p:cNvSpPr>
          <p:nvPr>
            <p:ph type="dt" sz="half" idx="10"/>
          </p:nvPr>
        </p:nvSpPr>
        <p:spPr/>
        <p:txBody>
          <a:bodyPr/>
          <a:lstStyle/>
          <a:p>
            <a:fld id="{17FF7DF8-A52E-441E-84E2-11FE3DF399FD}" type="datetimeFigureOut">
              <a:rPr lang="en-GB" smtClean="0"/>
              <a:t>10/02/2025</a:t>
            </a:fld>
            <a:endParaRPr lang="en-GB"/>
          </a:p>
        </p:txBody>
      </p:sp>
      <p:sp>
        <p:nvSpPr>
          <p:cNvPr id="6" name="Footer Placeholder 5">
            <a:extLst>
              <a:ext uri="{FF2B5EF4-FFF2-40B4-BE49-F238E27FC236}">
                <a16:creationId xmlns:a16="http://schemas.microsoft.com/office/drawing/2014/main" id="{BB1FEE0C-9FFE-E595-C4B2-8A14C082F7B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B60B766-9124-F2A5-FF8D-99317BE91459}"/>
              </a:ext>
            </a:extLst>
          </p:cNvPr>
          <p:cNvSpPr>
            <a:spLocks noGrp="1"/>
          </p:cNvSpPr>
          <p:nvPr>
            <p:ph type="sldNum" sz="quarter" idx="12"/>
          </p:nvPr>
        </p:nvSpPr>
        <p:spPr/>
        <p:txBody>
          <a:bodyPr/>
          <a:lstStyle/>
          <a:p>
            <a:fld id="{81E277B0-0778-41B6-AA2F-754402E4E085}" type="slidenum">
              <a:rPr lang="en-GB" smtClean="0"/>
              <a:t>‹#›</a:t>
            </a:fld>
            <a:endParaRPr lang="en-GB"/>
          </a:p>
        </p:txBody>
      </p:sp>
    </p:spTree>
    <p:extLst>
      <p:ext uri="{BB962C8B-B14F-4D97-AF65-F5344CB8AC3E}">
        <p14:creationId xmlns:p14="http://schemas.microsoft.com/office/powerpoint/2010/main" val="3262499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2C402A-B32C-A8D7-53BD-046B60BF2AB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D9F1502-2CE6-14D7-7460-778C4D451A9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8031DC3-9923-FD4E-208A-3E16B73BC6E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F67BAB9-85DA-3FB3-8555-A21A1F56E9FC}"/>
              </a:ext>
            </a:extLst>
          </p:cNvPr>
          <p:cNvSpPr>
            <a:spLocks noGrp="1"/>
          </p:cNvSpPr>
          <p:nvPr>
            <p:ph type="dt" sz="half" idx="10"/>
          </p:nvPr>
        </p:nvSpPr>
        <p:spPr/>
        <p:txBody>
          <a:bodyPr/>
          <a:lstStyle/>
          <a:p>
            <a:fld id="{17FF7DF8-A52E-441E-84E2-11FE3DF399FD}" type="datetimeFigureOut">
              <a:rPr lang="en-GB" smtClean="0"/>
              <a:t>10/02/2025</a:t>
            </a:fld>
            <a:endParaRPr lang="en-GB"/>
          </a:p>
        </p:txBody>
      </p:sp>
      <p:sp>
        <p:nvSpPr>
          <p:cNvPr id="6" name="Footer Placeholder 5">
            <a:extLst>
              <a:ext uri="{FF2B5EF4-FFF2-40B4-BE49-F238E27FC236}">
                <a16:creationId xmlns:a16="http://schemas.microsoft.com/office/drawing/2014/main" id="{5A520B1A-98C3-845D-9CBA-C722BAF99BF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4D44A33-A033-1FA6-4B2B-CEA2092E310B}"/>
              </a:ext>
            </a:extLst>
          </p:cNvPr>
          <p:cNvSpPr>
            <a:spLocks noGrp="1"/>
          </p:cNvSpPr>
          <p:nvPr>
            <p:ph type="sldNum" sz="quarter" idx="12"/>
          </p:nvPr>
        </p:nvSpPr>
        <p:spPr/>
        <p:txBody>
          <a:bodyPr/>
          <a:lstStyle/>
          <a:p>
            <a:fld id="{81E277B0-0778-41B6-AA2F-754402E4E085}" type="slidenum">
              <a:rPr lang="en-GB" smtClean="0"/>
              <a:t>‹#›</a:t>
            </a:fld>
            <a:endParaRPr lang="en-GB"/>
          </a:p>
        </p:txBody>
      </p:sp>
    </p:spTree>
    <p:extLst>
      <p:ext uri="{BB962C8B-B14F-4D97-AF65-F5344CB8AC3E}">
        <p14:creationId xmlns:p14="http://schemas.microsoft.com/office/powerpoint/2010/main" val="16680341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8E676-3DDA-DDA6-C393-70B74E6B3D5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702A04A-4371-C542-5680-005E0A89FF1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AE7B5D3-BDF1-55F9-3AA5-F53800E3A3B5}"/>
              </a:ext>
            </a:extLst>
          </p:cNvPr>
          <p:cNvSpPr>
            <a:spLocks noGrp="1"/>
          </p:cNvSpPr>
          <p:nvPr>
            <p:ph type="dt" sz="half" idx="10"/>
          </p:nvPr>
        </p:nvSpPr>
        <p:spPr/>
        <p:txBody>
          <a:bodyPr/>
          <a:lstStyle/>
          <a:p>
            <a:fld id="{17FF7DF8-A52E-441E-84E2-11FE3DF399FD}" type="datetimeFigureOut">
              <a:rPr lang="en-GB" smtClean="0"/>
              <a:t>10/02/2025</a:t>
            </a:fld>
            <a:endParaRPr lang="en-GB"/>
          </a:p>
        </p:txBody>
      </p:sp>
      <p:sp>
        <p:nvSpPr>
          <p:cNvPr id="5" name="Footer Placeholder 4">
            <a:extLst>
              <a:ext uri="{FF2B5EF4-FFF2-40B4-BE49-F238E27FC236}">
                <a16:creationId xmlns:a16="http://schemas.microsoft.com/office/drawing/2014/main" id="{FF9EC02B-93E7-7704-73EB-9FF4C5ABD3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AC73210-3F58-CF25-EE23-DE69336A2639}"/>
              </a:ext>
            </a:extLst>
          </p:cNvPr>
          <p:cNvSpPr>
            <a:spLocks noGrp="1"/>
          </p:cNvSpPr>
          <p:nvPr>
            <p:ph type="sldNum" sz="quarter" idx="12"/>
          </p:nvPr>
        </p:nvSpPr>
        <p:spPr/>
        <p:txBody>
          <a:bodyPr/>
          <a:lstStyle/>
          <a:p>
            <a:fld id="{81E277B0-0778-41B6-AA2F-754402E4E085}" type="slidenum">
              <a:rPr lang="en-GB" smtClean="0"/>
              <a:t>‹#›</a:t>
            </a:fld>
            <a:endParaRPr lang="en-GB"/>
          </a:p>
        </p:txBody>
      </p:sp>
    </p:spTree>
    <p:extLst>
      <p:ext uri="{BB962C8B-B14F-4D97-AF65-F5344CB8AC3E}">
        <p14:creationId xmlns:p14="http://schemas.microsoft.com/office/powerpoint/2010/main" val="27109262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E656159-55B5-C877-989A-79BBD7DD09E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59C3F69-00B8-6158-D0B8-681F27ECD67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5D230D6-8C44-F26A-4996-F59A3503AE06}"/>
              </a:ext>
            </a:extLst>
          </p:cNvPr>
          <p:cNvSpPr>
            <a:spLocks noGrp="1"/>
          </p:cNvSpPr>
          <p:nvPr>
            <p:ph type="dt" sz="half" idx="10"/>
          </p:nvPr>
        </p:nvSpPr>
        <p:spPr/>
        <p:txBody>
          <a:bodyPr/>
          <a:lstStyle/>
          <a:p>
            <a:fld id="{17FF7DF8-A52E-441E-84E2-11FE3DF399FD}" type="datetimeFigureOut">
              <a:rPr lang="en-GB" smtClean="0"/>
              <a:t>10/02/2025</a:t>
            </a:fld>
            <a:endParaRPr lang="en-GB"/>
          </a:p>
        </p:txBody>
      </p:sp>
      <p:sp>
        <p:nvSpPr>
          <p:cNvPr id="5" name="Footer Placeholder 4">
            <a:extLst>
              <a:ext uri="{FF2B5EF4-FFF2-40B4-BE49-F238E27FC236}">
                <a16:creationId xmlns:a16="http://schemas.microsoft.com/office/drawing/2014/main" id="{63572E6B-5867-BE47-A358-CE08F32E47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3D7A0FD-5FD5-A9A0-B57C-5680F4611780}"/>
              </a:ext>
            </a:extLst>
          </p:cNvPr>
          <p:cNvSpPr>
            <a:spLocks noGrp="1"/>
          </p:cNvSpPr>
          <p:nvPr>
            <p:ph type="sldNum" sz="quarter" idx="12"/>
          </p:nvPr>
        </p:nvSpPr>
        <p:spPr/>
        <p:txBody>
          <a:bodyPr/>
          <a:lstStyle/>
          <a:p>
            <a:fld id="{81E277B0-0778-41B6-AA2F-754402E4E085}" type="slidenum">
              <a:rPr lang="en-GB" smtClean="0"/>
              <a:t>‹#›</a:t>
            </a:fld>
            <a:endParaRPr lang="en-GB"/>
          </a:p>
        </p:txBody>
      </p:sp>
    </p:spTree>
    <p:extLst>
      <p:ext uri="{BB962C8B-B14F-4D97-AF65-F5344CB8AC3E}">
        <p14:creationId xmlns:p14="http://schemas.microsoft.com/office/powerpoint/2010/main" val="41509674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2">
            <a:lumMod val="20000"/>
            <a:lumOff val="80000"/>
            <a:alpha val="5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04386FA-C5A1-883F-8FDA-BB2100D1C0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B6DBA7D-5CC4-04F9-8D79-8FAB7137F3E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F9E7909-CEAC-C0A0-BA10-21464AA8458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7FF7DF8-A52E-441E-84E2-11FE3DF399FD}" type="datetimeFigureOut">
              <a:rPr lang="en-GB" smtClean="0"/>
              <a:t>10/02/2025</a:t>
            </a:fld>
            <a:endParaRPr lang="en-GB"/>
          </a:p>
        </p:txBody>
      </p:sp>
      <p:sp>
        <p:nvSpPr>
          <p:cNvPr id="5" name="Footer Placeholder 4">
            <a:extLst>
              <a:ext uri="{FF2B5EF4-FFF2-40B4-BE49-F238E27FC236}">
                <a16:creationId xmlns:a16="http://schemas.microsoft.com/office/drawing/2014/main" id="{FE839C7E-C8BA-1071-268D-584420F1E0E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D9212726-C5AD-E615-15FC-46EA6C0E300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1E277B0-0778-41B6-AA2F-754402E4E085}" type="slidenum">
              <a:rPr lang="en-GB" smtClean="0"/>
              <a:t>‹#›</a:t>
            </a:fld>
            <a:endParaRPr lang="en-GB"/>
          </a:p>
        </p:txBody>
      </p:sp>
    </p:spTree>
    <p:extLst>
      <p:ext uri="{BB962C8B-B14F-4D97-AF65-F5344CB8AC3E}">
        <p14:creationId xmlns:p14="http://schemas.microsoft.com/office/powerpoint/2010/main" val="252848018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wahwn.cymru/"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file:///C:\Users\J.Pugh\Downloads\Why%20Social%20Research_Sage%20Publishing%20(1).pdf" TargetMode="External"/><Relationship Id="rId2" Type="http://schemas.openxmlformats.org/officeDocument/2006/relationships/hyperlink" Target="https://wahwn.cymru/"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file:///C:\Users\J.Pugh\Downloads\Why%20Social%20Research_Sage%20Publishing%20(1).pdf" TargetMode="External"/><Relationship Id="rId2" Type="http://schemas.openxmlformats.org/officeDocument/2006/relationships/hyperlink" Target="https://wahwn.cymru/"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youtube.com/watch?v=fLJBzhcSWTk" TargetMode="External"/><Relationship Id="rId2" Type="http://schemas.openxmlformats.org/officeDocument/2006/relationships/hyperlink" Target="https://www.youtube.com/watch?v=u6jgWxkbR7A" TargetMode="External"/><Relationship Id="rId1" Type="http://schemas.openxmlformats.org/officeDocument/2006/relationships/slideLayout" Target="../slideLayouts/slideLayout2.xml"/><Relationship Id="rId5" Type="http://schemas.openxmlformats.org/officeDocument/2006/relationships/hyperlink" Target="https://www.youtube.com/watch?v=cvXF19f_ifw" TargetMode="External"/><Relationship Id="rId4" Type="http://schemas.openxmlformats.org/officeDocument/2006/relationships/hyperlink" Target="https://www.youtube.com/watch?v=LwbuuIifji8"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www.youtube.com/shorts/q2pEVHMbkB8"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www.theguardian.com/society/2024/dec/17/consuming-arts-and-culture-is-good-for-health-and-wellbeing-research-finds#:~:text=Prof%20Daisy%20Fancourt%2C%20the%20director,mental%20illness%20and%20enhancing%20wellbeing%2C"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researchfish.com/blog/the-challenges-of-measuring-impact-in-arts-and-humanities/"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774ED-96B4-1A94-68A7-9304B5034BE2}"/>
              </a:ext>
            </a:extLst>
          </p:cNvPr>
          <p:cNvSpPr>
            <a:spLocks noGrp="1"/>
          </p:cNvSpPr>
          <p:nvPr>
            <p:ph type="ctrTitle"/>
          </p:nvPr>
        </p:nvSpPr>
        <p:spPr/>
        <p:txBody>
          <a:bodyPr/>
          <a:lstStyle/>
          <a:p>
            <a:r>
              <a:rPr lang="en-GB" dirty="0"/>
              <a:t>Applied Theatre Research</a:t>
            </a:r>
          </a:p>
        </p:txBody>
      </p:sp>
      <p:sp>
        <p:nvSpPr>
          <p:cNvPr id="3" name="Subtitle 2">
            <a:extLst>
              <a:ext uri="{FF2B5EF4-FFF2-40B4-BE49-F238E27FC236}">
                <a16:creationId xmlns:a16="http://schemas.microsoft.com/office/drawing/2014/main" id="{7DBBD9DF-EB97-A455-9C17-58CA37CB7C0D}"/>
              </a:ext>
            </a:extLst>
          </p:cNvPr>
          <p:cNvSpPr>
            <a:spLocks noGrp="1"/>
          </p:cNvSpPr>
          <p:nvPr>
            <p:ph type="subTitle" idx="1"/>
          </p:nvPr>
        </p:nvSpPr>
        <p:spPr/>
        <p:txBody>
          <a:bodyPr/>
          <a:lstStyle/>
          <a:p>
            <a:r>
              <a:rPr lang="en-GB" dirty="0"/>
              <a:t>ADPA7010</a:t>
            </a:r>
          </a:p>
          <a:p>
            <a:r>
              <a:rPr lang="en-GB" dirty="0"/>
              <a:t>‘Knowing is a process not a product and it is always intuitive and exploratory’ </a:t>
            </a:r>
          </a:p>
        </p:txBody>
      </p:sp>
    </p:spTree>
    <p:extLst>
      <p:ext uri="{BB962C8B-B14F-4D97-AF65-F5344CB8AC3E}">
        <p14:creationId xmlns:p14="http://schemas.microsoft.com/office/powerpoint/2010/main" val="8360992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4BD22A-0D6A-7D8D-50B6-4CDD620FBDAE}"/>
              </a:ext>
            </a:extLst>
          </p:cNvPr>
          <p:cNvSpPr>
            <a:spLocks noGrp="1"/>
          </p:cNvSpPr>
          <p:nvPr>
            <p:ph type="title"/>
          </p:nvPr>
        </p:nvSpPr>
        <p:spPr/>
        <p:txBody>
          <a:bodyPr/>
          <a:lstStyle/>
          <a:p>
            <a:r>
              <a:rPr lang="en-GB" dirty="0"/>
              <a:t>Seminar: Responses to </a:t>
            </a:r>
            <a:r>
              <a:rPr lang="en-GB" dirty="0" err="1"/>
              <a:t>RiDE</a:t>
            </a:r>
            <a:r>
              <a:rPr lang="en-GB" dirty="0"/>
              <a:t> paper ‘It really connects all participants’</a:t>
            </a:r>
          </a:p>
        </p:txBody>
      </p:sp>
      <p:sp>
        <p:nvSpPr>
          <p:cNvPr id="3" name="Content Placeholder 2">
            <a:extLst>
              <a:ext uri="{FF2B5EF4-FFF2-40B4-BE49-F238E27FC236}">
                <a16:creationId xmlns:a16="http://schemas.microsoft.com/office/drawing/2014/main" id="{8FDB15FB-A7D1-56B4-1459-010F7FA54203}"/>
              </a:ext>
            </a:extLst>
          </p:cNvPr>
          <p:cNvSpPr>
            <a:spLocks noGrp="1"/>
          </p:cNvSpPr>
          <p:nvPr>
            <p:ph idx="1"/>
          </p:nvPr>
        </p:nvSpPr>
        <p:spPr/>
        <p:txBody>
          <a:bodyPr/>
          <a:lstStyle/>
          <a:p>
            <a:r>
              <a:rPr lang="en-GB" dirty="0"/>
              <a:t>The request was to consider the following traits for discussion:</a:t>
            </a:r>
          </a:p>
          <a:p>
            <a:endParaRPr lang="en-GB" dirty="0"/>
          </a:p>
          <a:p>
            <a:r>
              <a:rPr lang="en-GB" b="0" i="0" dirty="0">
                <a:solidFill>
                  <a:srgbClr val="1D2125"/>
                </a:solidFill>
                <a:effectLst/>
                <a:latin typeface="-apple-system"/>
              </a:rPr>
              <a:t>methodology, </a:t>
            </a:r>
          </a:p>
          <a:p>
            <a:r>
              <a:rPr lang="en-GB" b="0" i="0" dirty="0">
                <a:solidFill>
                  <a:srgbClr val="1D2125"/>
                </a:solidFill>
                <a:effectLst/>
                <a:latin typeface="-apple-system"/>
              </a:rPr>
              <a:t>methods, </a:t>
            </a:r>
          </a:p>
          <a:p>
            <a:r>
              <a:rPr lang="en-GB" b="0" i="0" dirty="0">
                <a:solidFill>
                  <a:srgbClr val="1D2125"/>
                </a:solidFill>
                <a:effectLst/>
                <a:latin typeface="-apple-system"/>
              </a:rPr>
              <a:t>ethics, </a:t>
            </a:r>
          </a:p>
          <a:p>
            <a:r>
              <a:rPr lang="en-GB" b="0" i="0" dirty="0">
                <a:solidFill>
                  <a:srgbClr val="1D2125"/>
                </a:solidFill>
                <a:effectLst/>
                <a:latin typeface="-apple-system"/>
              </a:rPr>
              <a:t>data collection, </a:t>
            </a:r>
          </a:p>
          <a:p>
            <a:r>
              <a:rPr lang="en-GB" dirty="0">
                <a:solidFill>
                  <a:srgbClr val="1D2125"/>
                </a:solidFill>
                <a:latin typeface="-apple-system"/>
              </a:rPr>
              <a:t>d</a:t>
            </a:r>
            <a:r>
              <a:rPr lang="en-GB" b="0" i="0" dirty="0">
                <a:solidFill>
                  <a:srgbClr val="1D2125"/>
                </a:solidFill>
                <a:effectLst/>
                <a:latin typeface="-apple-system"/>
              </a:rPr>
              <a:t>issemination, </a:t>
            </a:r>
          </a:p>
          <a:p>
            <a:r>
              <a:rPr lang="en-GB" b="0" i="0" dirty="0">
                <a:solidFill>
                  <a:srgbClr val="1D2125"/>
                </a:solidFill>
                <a:effectLst/>
                <a:latin typeface="-apple-system"/>
              </a:rPr>
              <a:t>and potential for continued research </a:t>
            </a:r>
            <a:endParaRPr lang="en-GB" dirty="0"/>
          </a:p>
          <a:p>
            <a:endParaRPr lang="en-GB" dirty="0"/>
          </a:p>
        </p:txBody>
      </p:sp>
    </p:spTree>
    <p:extLst>
      <p:ext uri="{BB962C8B-B14F-4D97-AF65-F5344CB8AC3E}">
        <p14:creationId xmlns:p14="http://schemas.microsoft.com/office/powerpoint/2010/main" val="33229878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07C42-9762-6F7B-46A3-32DB8D11E6CC}"/>
              </a:ext>
            </a:extLst>
          </p:cNvPr>
          <p:cNvSpPr>
            <a:spLocks noGrp="1"/>
          </p:cNvSpPr>
          <p:nvPr>
            <p:ph type="title"/>
          </p:nvPr>
        </p:nvSpPr>
        <p:spPr/>
        <p:txBody>
          <a:bodyPr/>
          <a:lstStyle/>
          <a:p>
            <a:r>
              <a:rPr lang="en-GB" dirty="0"/>
              <a:t>Take-aways</a:t>
            </a:r>
          </a:p>
        </p:txBody>
      </p:sp>
      <p:sp>
        <p:nvSpPr>
          <p:cNvPr id="3" name="Content Placeholder 2">
            <a:extLst>
              <a:ext uri="{FF2B5EF4-FFF2-40B4-BE49-F238E27FC236}">
                <a16:creationId xmlns:a16="http://schemas.microsoft.com/office/drawing/2014/main" id="{07CAA499-86F1-1FB2-CC91-F24B95D54082}"/>
              </a:ext>
            </a:extLst>
          </p:cNvPr>
          <p:cNvSpPr>
            <a:spLocks noGrp="1"/>
          </p:cNvSpPr>
          <p:nvPr>
            <p:ph idx="1"/>
          </p:nvPr>
        </p:nvSpPr>
        <p:spPr/>
        <p:txBody>
          <a:bodyPr/>
          <a:lstStyle/>
          <a:p>
            <a:r>
              <a:rPr lang="en-GB" dirty="0"/>
              <a:t>Aside from the academic task – what did you ‘think’ (subjective responses) about:</a:t>
            </a:r>
          </a:p>
          <a:p>
            <a:endParaRPr lang="en-GB" dirty="0"/>
          </a:p>
          <a:p>
            <a:r>
              <a:rPr lang="en-GB" dirty="0"/>
              <a:t>The writing in the article?</a:t>
            </a:r>
          </a:p>
          <a:p>
            <a:r>
              <a:rPr lang="en-GB" dirty="0"/>
              <a:t>The project overall?</a:t>
            </a:r>
          </a:p>
          <a:p>
            <a:r>
              <a:rPr lang="en-GB" dirty="0"/>
              <a:t>The responses of the participants?</a:t>
            </a:r>
          </a:p>
          <a:p>
            <a:endParaRPr lang="en-GB" dirty="0"/>
          </a:p>
        </p:txBody>
      </p:sp>
    </p:spTree>
    <p:extLst>
      <p:ext uri="{BB962C8B-B14F-4D97-AF65-F5344CB8AC3E}">
        <p14:creationId xmlns:p14="http://schemas.microsoft.com/office/powerpoint/2010/main" val="29868269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E1C5A-4CD7-40B8-30F5-300946028ED0}"/>
              </a:ext>
            </a:extLst>
          </p:cNvPr>
          <p:cNvSpPr>
            <a:spLocks noGrp="1"/>
          </p:cNvSpPr>
          <p:nvPr>
            <p:ph type="title"/>
          </p:nvPr>
        </p:nvSpPr>
        <p:spPr/>
        <p:txBody>
          <a:bodyPr/>
          <a:lstStyle/>
          <a:p>
            <a:r>
              <a:rPr lang="en-GB" dirty="0"/>
              <a:t>How do we feel about AI?</a:t>
            </a:r>
          </a:p>
        </p:txBody>
      </p:sp>
      <p:sp>
        <p:nvSpPr>
          <p:cNvPr id="3" name="Content Placeholder 2">
            <a:extLst>
              <a:ext uri="{FF2B5EF4-FFF2-40B4-BE49-F238E27FC236}">
                <a16:creationId xmlns:a16="http://schemas.microsoft.com/office/drawing/2014/main" id="{90BA275A-3B0B-2063-FA6D-4C3DB0574B0A}"/>
              </a:ext>
            </a:extLst>
          </p:cNvPr>
          <p:cNvSpPr>
            <a:spLocks noGrp="1"/>
          </p:cNvSpPr>
          <p:nvPr>
            <p:ph idx="1"/>
          </p:nvPr>
        </p:nvSpPr>
        <p:spPr/>
        <p:txBody>
          <a:bodyPr/>
          <a:lstStyle/>
          <a:p>
            <a:r>
              <a:rPr lang="en-GB" dirty="0"/>
              <a:t>Do you use AI tools to support your work?</a:t>
            </a:r>
          </a:p>
          <a:p>
            <a:endParaRPr lang="en-GB" dirty="0"/>
          </a:p>
          <a:p>
            <a:r>
              <a:rPr lang="en-GB" dirty="0"/>
              <a:t>Do you want to know about AI tools to support your work?</a:t>
            </a:r>
          </a:p>
          <a:p>
            <a:endParaRPr lang="en-GB" dirty="0"/>
          </a:p>
          <a:p>
            <a:r>
              <a:rPr lang="en-GB" dirty="0"/>
              <a:t>Quick look at CoPilot.</a:t>
            </a:r>
          </a:p>
          <a:p>
            <a:endParaRPr lang="en-GB" dirty="0"/>
          </a:p>
          <a:p>
            <a:r>
              <a:rPr lang="en-GB" dirty="0"/>
              <a:t>Quick look at process.</a:t>
            </a:r>
          </a:p>
        </p:txBody>
      </p:sp>
    </p:spTree>
    <p:extLst>
      <p:ext uri="{BB962C8B-B14F-4D97-AF65-F5344CB8AC3E}">
        <p14:creationId xmlns:p14="http://schemas.microsoft.com/office/powerpoint/2010/main" val="8307305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69F8CD-DF5E-BDCC-4FEE-707D2CF820E5}"/>
              </a:ext>
            </a:extLst>
          </p:cNvPr>
          <p:cNvSpPr>
            <a:spLocks noGrp="1"/>
          </p:cNvSpPr>
          <p:nvPr>
            <p:ph type="title"/>
          </p:nvPr>
        </p:nvSpPr>
        <p:spPr/>
        <p:txBody>
          <a:bodyPr/>
          <a:lstStyle/>
          <a:p>
            <a:r>
              <a:rPr lang="en-GB" dirty="0"/>
              <a:t>Summarising text</a:t>
            </a:r>
          </a:p>
        </p:txBody>
      </p:sp>
      <p:sp>
        <p:nvSpPr>
          <p:cNvPr id="3" name="Content Placeholder 2">
            <a:extLst>
              <a:ext uri="{FF2B5EF4-FFF2-40B4-BE49-F238E27FC236}">
                <a16:creationId xmlns:a16="http://schemas.microsoft.com/office/drawing/2014/main" id="{A96C54F5-4888-6A41-C918-581FA83F41EB}"/>
              </a:ext>
            </a:extLst>
          </p:cNvPr>
          <p:cNvSpPr>
            <a:spLocks noGrp="1"/>
          </p:cNvSpPr>
          <p:nvPr>
            <p:ph idx="1"/>
          </p:nvPr>
        </p:nvSpPr>
        <p:spPr/>
        <p:txBody>
          <a:bodyPr/>
          <a:lstStyle/>
          <a:p>
            <a:r>
              <a:rPr lang="en-GB" dirty="0"/>
              <a:t>Examples:</a:t>
            </a:r>
          </a:p>
          <a:p>
            <a:endParaRPr lang="en-GB" dirty="0"/>
          </a:p>
          <a:p>
            <a:r>
              <a:rPr lang="en-GB" dirty="0">
                <a:hlinkClick r:id="rId2"/>
              </a:rPr>
              <a:t>Home | Wales Arts Health &amp; Well-being Network</a:t>
            </a:r>
            <a:endParaRPr lang="en-GB" dirty="0"/>
          </a:p>
          <a:p>
            <a:endParaRPr lang="en-GB" dirty="0"/>
          </a:p>
          <a:p>
            <a:endParaRPr lang="en-GB" dirty="0"/>
          </a:p>
          <a:p>
            <a:endParaRPr lang="en-GB" dirty="0"/>
          </a:p>
        </p:txBody>
      </p:sp>
    </p:spTree>
    <p:extLst>
      <p:ext uri="{BB962C8B-B14F-4D97-AF65-F5344CB8AC3E}">
        <p14:creationId xmlns:p14="http://schemas.microsoft.com/office/powerpoint/2010/main" val="2885009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76241B-C3D3-273B-A0FC-1200A69802D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73A57BB-67ED-4970-79E8-3534D50A6DC7}"/>
              </a:ext>
            </a:extLst>
          </p:cNvPr>
          <p:cNvSpPr>
            <a:spLocks noGrp="1"/>
          </p:cNvSpPr>
          <p:nvPr>
            <p:ph type="title"/>
          </p:nvPr>
        </p:nvSpPr>
        <p:spPr/>
        <p:txBody>
          <a:bodyPr/>
          <a:lstStyle/>
          <a:p>
            <a:r>
              <a:rPr lang="en-GB" dirty="0"/>
              <a:t>Summarising text</a:t>
            </a:r>
          </a:p>
        </p:txBody>
      </p:sp>
      <p:sp>
        <p:nvSpPr>
          <p:cNvPr id="3" name="Content Placeholder 2">
            <a:extLst>
              <a:ext uri="{FF2B5EF4-FFF2-40B4-BE49-F238E27FC236}">
                <a16:creationId xmlns:a16="http://schemas.microsoft.com/office/drawing/2014/main" id="{A0998874-3577-39E7-63D2-66ABAB35DF65}"/>
              </a:ext>
            </a:extLst>
          </p:cNvPr>
          <p:cNvSpPr>
            <a:spLocks noGrp="1"/>
          </p:cNvSpPr>
          <p:nvPr>
            <p:ph idx="1"/>
          </p:nvPr>
        </p:nvSpPr>
        <p:spPr/>
        <p:txBody>
          <a:bodyPr/>
          <a:lstStyle/>
          <a:p>
            <a:r>
              <a:rPr lang="en-GB" dirty="0"/>
              <a:t>Examples:</a:t>
            </a:r>
          </a:p>
          <a:p>
            <a:endParaRPr lang="en-GB" dirty="0"/>
          </a:p>
          <a:p>
            <a:r>
              <a:rPr lang="en-GB" dirty="0">
                <a:hlinkClick r:id="rId2"/>
              </a:rPr>
              <a:t>Home | Wales Arts Health &amp; Well-being Network</a:t>
            </a:r>
            <a:endParaRPr lang="en-GB" dirty="0"/>
          </a:p>
          <a:p>
            <a:endParaRPr lang="en-GB" dirty="0"/>
          </a:p>
          <a:p>
            <a:r>
              <a:rPr lang="en-GB" dirty="0">
                <a:hlinkClick r:id="rId3"/>
              </a:rPr>
              <a:t>Why Social </a:t>
            </a:r>
            <a:r>
              <a:rPr lang="en-GB" dirty="0" err="1">
                <a:hlinkClick r:id="rId3"/>
              </a:rPr>
              <a:t>Research_Sage</a:t>
            </a:r>
            <a:r>
              <a:rPr lang="en-GB" dirty="0">
                <a:hlinkClick r:id="rId3"/>
              </a:rPr>
              <a:t> Publishing (1).pdf</a:t>
            </a:r>
            <a:endParaRPr lang="en-GB" dirty="0"/>
          </a:p>
          <a:p>
            <a:endParaRPr lang="en-GB" dirty="0"/>
          </a:p>
          <a:p>
            <a:endParaRPr lang="en-GB" dirty="0"/>
          </a:p>
          <a:p>
            <a:endParaRPr lang="en-GB" dirty="0"/>
          </a:p>
        </p:txBody>
      </p:sp>
    </p:spTree>
    <p:extLst>
      <p:ext uri="{BB962C8B-B14F-4D97-AF65-F5344CB8AC3E}">
        <p14:creationId xmlns:p14="http://schemas.microsoft.com/office/powerpoint/2010/main" val="10910702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8DE884-7A97-8BF7-2AE9-D7182A4740A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677AEB3-6175-6F7C-1EC7-7D8C92533420}"/>
              </a:ext>
            </a:extLst>
          </p:cNvPr>
          <p:cNvSpPr>
            <a:spLocks noGrp="1"/>
          </p:cNvSpPr>
          <p:nvPr>
            <p:ph type="title"/>
          </p:nvPr>
        </p:nvSpPr>
        <p:spPr/>
        <p:txBody>
          <a:bodyPr/>
          <a:lstStyle/>
          <a:p>
            <a:r>
              <a:rPr lang="en-GB" dirty="0"/>
              <a:t>Summarising text</a:t>
            </a:r>
          </a:p>
        </p:txBody>
      </p:sp>
      <p:sp>
        <p:nvSpPr>
          <p:cNvPr id="3" name="Content Placeholder 2">
            <a:extLst>
              <a:ext uri="{FF2B5EF4-FFF2-40B4-BE49-F238E27FC236}">
                <a16:creationId xmlns:a16="http://schemas.microsoft.com/office/drawing/2014/main" id="{D117A329-7C92-792E-5ED4-47CE6B57CAEF}"/>
              </a:ext>
            </a:extLst>
          </p:cNvPr>
          <p:cNvSpPr>
            <a:spLocks noGrp="1"/>
          </p:cNvSpPr>
          <p:nvPr>
            <p:ph idx="1"/>
          </p:nvPr>
        </p:nvSpPr>
        <p:spPr/>
        <p:txBody>
          <a:bodyPr/>
          <a:lstStyle/>
          <a:p>
            <a:r>
              <a:rPr lang="en-GB" dirty="0"/>
              <a:t>Examples:</a:t>
            </a:r>
          </a:p>
          <a:p>
            <a:endParaRPr lang="en-GB" dirty="0"/>
          </a:p>
          <a:p>
            <a:r>
              <a:rPr lang="en-GB" dirty="0">
                <a:hlinkClick r:id="rId2"/>
              </a:rPr>
              <a:t>Home | Wales Arts Health &amp; Well-being Network</a:t>
            </a:r>
            <a:endParaRPr lang="en-GB" dirty="0"/>
          </a:p>
          <a:p>
            <a:endParaRPr lang="en-GB" dirty="0"/>
          </a:p>
          <a:p>
            <a:r>
              <a:rPr lang="en-GB" dirty="0">
                <a:hlinkClick r:id="rId3"/>
              </a:rPr>
              <a:t>Why Social </a:t>
            </a:r>
            <a:r>
              <a:rPr lang="en-GB" dirty="0" err="1">
                <a:hlinkClick r:id="rId3"/>
              </a:rPr>
              <a:t>Research_Sage</a:t>
            </a:r>
            <a:r>
              <a:rPr lang="en-GB" dirty="0">
                <a:hlinkClick r:id="rId3"/>
              </a:rPr>
              <a:t> Publishing (1).pdf</a:t>
            </a:r>
            <a:endParaRPr lang="en-GB" dirty="0"/>
          </a:p>
          <a:p>
            <a:endParaRPr lang="en-GB" dirty="0"/>
          </a:p>
          <a:p>
            <a:r>
              <a:rPr lang="en-GB" dirty="0"/>
              <a:t>Author, bibliography, similar information.</a:t>
            </a:r>
          </a:p>
          <a:p>
            <a:endParaRPr lang="en-GB" dirty="0"/>
          </a:p>
          <a:p>
            <a:endParaRPr lang="en-GB" dirty="0"/>
          </a:p>
        </p:txBody>
      </p:sp>
    </p:spTree>
    <p:extLst>
      <p:ext uri="{BB962C8B-B14F-4D97-AF65-F5344CB8AC3E}">
        <p14:creationId xmlns:p14="http://schemas.microsoft.com/office/powerpoint/2010/main" val="20555341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64920C-58E5-1E41-94E6-AF35923D0A90}"/>
              </a:ext>
            </a:extLst>
          </p:cNvPr>
          <p:cNvSpPr>
            <a:spLocks noGrp="1"/>
          </p:cNvSpPr>
          <p:nvPr>
            <p:ph type="title"/>
          </p:nvPr>
        </p:nvSpPr>
        <p:spPr/>
        <p:txBody>
          <a:bodyPr/>
          <a:lstStyle/>
          <a:p>
            <a:r>
              <a:rPr lang="en-GB" dirty="0"/>
              <a:t>AI good practice</a:t>
            </a:r>
          </a:p>
        </p:txBody>
      </p:sp>
      <p:sp>
        <p:nvSpPr>
          <p:cNvPr id="3" name="Content Placeholder 2">
            <a:extLst>
              <a:ext uri="{FF2B5EF4-FFF2-40B4-BE49-F238E27FC236}">
                <a16:creationId xmlns:a16="http://schemas.microsoft.com/office/drawing/2014/main" id="{D3DC150A-C273-8443-36E6-BA10947E848B}"/>
              </a:ext>
            </a:extLst>
          </p:cNvPr>
          <p:cNvSpPr>
            <a:spLocks noGrp="1"/>
          </p:cNvSpPr>
          <p:nvPr>
            <p:ph idx="1"/>
          </p:nvPr>
        </p:nvSpPr>
        <p:spPr/>
        <p:txBody>
          <a:bodyPr/>
          <a:lstStyle/>
          <a:p>
            <a:r>
              <a:rPr lang="en-GB" dirty="0"/>
              <a:t>Keeping drafts under unique / distinct file names.</a:t>
            </a:r>
          </a:p>
          <a:p>
            <a:r>
              <a:rPr lang="en-GB" dirty="0"/>
              <a:t>Acknowledging use of AI.</a:t>
            </a:r>
          </a:p>
          <a:p>
            <a:r>
              <a:rPr lang="en-GB" dirty="0"/>
              <a:t>Not copying and pasting from AI tools.</a:t>
            </a:r>
          </a:p>
          <a:p>
            <a:r>
              <a:rPr lang="en-GB" dirty="0"/>
              <a:t>Fact checking – due to ‘hallucinations’. </a:t>
            </a:r>
          </a:p>
          <a:p>
            <a:r>
              <a:rPr lang="en-GB" dirty="0"/>
              <a:t>Keeping up to date with University policy.</a:t>
            </a:r>
          </a:p>
        </p:txBody>
      </p:sp>
    </p:spTree>
    <p:extLst>
      <p:ext uri="{BB962C8B-B14F-4D97-AF65-F5344CB8AC3E}">
        <p14:creationId xmlns:p14="http://schemas.microsoft.com/office/powerpoint/2010/main" val="7308266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71931C-AF33-66BF-0E91-86A60F5DD4E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2157894-ED0E-C415-73B0-EFB7E464F5BB}"/>
              </a:ext>
            </a:extLst>
          </p:cNvPr>
          <p:cNvSpPr>
            <a:spLocks noGrp="1"/>
          </p:cNvSpPr>
          <p:nvPr>
            <p:ph type="title"/>
          </p:nvPr>
        </p:nvSpPr>
        <p:spPr/>
        <p:txBody>
          <a:bodyPr/>
          <a:lstStyle/>
          <a:p>
            <a:r>
              <a:rPr lang="en-GB" dirty="0"/>
              <a:t>Very quick review</a:t>
            </a:r>
          </a:p>
        </p:txBody>
      </p:sp>
      <p:sp>
        <p:nvSpPr>
          <p:cNvPr id="3" name="Content Placeholder 2">
            <a:extLst>
              <a:ext uri="{FF2B5EF4-FFF2-40B4-BE49-F238E27FC236}">
                <a16:creationId xmlns:a16="http://schemas.microsoft.com/office/drawing/2014/main" id="{8E2D708C-9350-8E9F-CC22-CCAA8F2A3EA7}"/>
              </a:ext>
            </a:extLst>
          </p:cNvPr>
          <p:cNvSpPr>
            <a:spLocks noGrp="1"/>
          </p:cNvSpPr>
          <p:nvPr>
            <p:ph idx="1"/>
          </p:nvPr>
        </p:nvSpPr>
        <p:spPr/>
        <p:txBody>
          <a:bodyPr/>
          <a:lstStyle/>
          <a:p>
            <a:r>
              <a:rPr lang="en-GB" dirty="0"/>
              <a:t>Week 1:</a:t>
            </a:r>
          </a:p>
          <a:p>
            <a:r>
              <a:rPr lang="en-GB" dirty="0"/>
              <a:t>Some notional practice</a:t>
            </a:r>
          </a:p>
          <a:p>
            <a:r>
              <a:rPr lang="en-GB" dirty="0"/>
              <a:t>Some ethics</a:t>
            </a:r>
          </a:p>
          <a:p>
            <a:r>
              <a:rPr lang="en-GB" dirty="0"/>
              <a:t>Some visualisation about the module</a:t>
            </a:r>
          </a:p>
          <a:p>
            <a:endParaRPr lang="en-GB" dirty="0"/>
          </a:p>
          <a:p>
            <a:r>
              <a:rPr lang="en-GB" dirty="0"/>
              <a:t>Week 2:</a:t>
            </a:r>
          </a:p>
          <a:p>
            <a:r>
              <a:rPr lang="en-GB" dirty="0"/>
              <a:t>Important methodologies and terms</a:t>
            </a:r>
          </a:p>
          <a:p>
            <a:r>
              <a:rPr lang="en-GB" dirty="0"/>
              <a:t>New framework for evaluation</a:t>
            </a:r>
          </a:p>
        </p:txBody>
      </p:sp>
    </p:spTree>
    <p:extLst>
      <p:ext uri="{BB962C8B-B14F-4D97-AF65-F5344CB8AC3E}">
        <p14:creationId xmlns:p14="http://schemas.microsoft.com/office/powerpoint/2010/main" val="30635777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167651-29B8-0828-D15D-4DD7C68994B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B7DBFE8-8180-093F-F3C2-94BA745A5CE5}"/>
              </a:ext>
            </a:extLst>
          </p:cNvPr>
          <p:cNvSpPr>
            <a:spLocks noGrp="1"/>
          </p:cNvSpPr>
          <p:nvPr>
            <p:ph type="title"/>
          </p:nvPr>
        </p:nvSpPr>
        <p:spPr/>
        <p:txBody>
          <a:bodyPr/>
          <a:lstStyle/>
          <a:p>
            <a:r>
              <a:rPr lang="en-GB" dirty="0"/>
              <a:t>Very quick review</a:t>
            </a:r>
          </a:p>
        </p:txBody>
      </p:sp>
      <p:sp>
        <p:nvSpPr>
          <p:cNvPr id="3" name="Content Placeholder 2">
            <a:extLst>
              <a:ext uri="{FF2B5EF4-FFF2-40B4-BE49-F238E27FC236}">
                <a16:creationId xmlns:a16="http://schemas.microsoft.com/office/drawing/2014/main" id="{C9459456-78C8-A271-A8FB-2802E995079D}"/>
              </a:ext>
            </a:extLst>
          </p:cNvPr>
          <p:cNvSpPr>
            <a:spLocks noGrp="1"/>
          </p:cNvSpPr>
          <p:nvPr>
            <p:ph idx="1"/>
          </p:nvPr>
        </p:nvSpPr>
        <p:spPr/>
        <p:txBody>
          <a:bodyPr/>
          <a:lstStyle/>
          <a:p>
            <a:r>
              <a:rPr lang="en-GB" dirty="0"/>
              <a:t>You have already:</a:t>
            </a:r>
          </a:p>
          <a:p>
            <a:endParaRPr lang="en-GB" dirty="0"/>
          </a:p>
          <a:p>
            <a:r>
              <a:rPr lang="en-GB" dirty="0"/>
              <a:t>Increased your powers of evaluation,</a:t>
            </a:r>
          </a:p>
          <a:p>
            <a:r>
              <a:rPr lang="en-GB" dirty="0"/>
              <a:t>Read, considered and shared feedback on 4 x papers,</a:t>
            </a:r>
          </a:p>
          <a:p>
            <a:r>
              <a:rPr lang="en-GB" dirty="0"/>
              <a:t>Questioned methods, practice, purpose of research,</a:t>
            </a:r>
          </a:p>
          <a:p>
            <a:r>
              <a:rPr lang="en-GB" dirty="0"/>
              <a:t>Used data capture tools (</a:t>
            </a:r>
            <a:r>
              <a:rPr lang="en-GB" dirty="0" err="1"/>
              <a:t>Mentimeter</a:t>
            </a:r>
            <a:r>
              <a:rPr lang="en-GB" dirty="0"/>
              <a:t>)</a:t>
            </a:r>
          </a:p>
        </p:txBody>
      </p:sp>
    </p:spTree>
    <p:extLst>
      <p:ext uri="{BB962C8B-B14F-4D97-AF65-F5344CB8AC3E}">
        <p14:creationId xmlns:p14="http://schemas.microsoft.com/office/powerpoint/2010/main" val="37938847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2EB6C-922D-4F24-B9BA-AACE1FAF087C}"/>
              </a:ext>
            </a:extLst>
          </p:cNvPr>
          <p:cNvSpPr>
            <a:spLocks noGrp="1"/>
          </p:cNvSpPr>
          <p:nvPr>
            <p:ph type="title"/>
          </p:nvPr>
        </p:nvSpPr>
        <p:spPr/>
        <p:txBody>
          <a:bodyPr/>
          <a:lstStyle/>
          <a:p>
            <a:r>
              <a:rPr lang="en-GB" dirty="0"/>
              <a:t>Learning Outcomes</a:t>
            </a:r>
          </a:p>
        </p:txBody>
      </p:sp>
      <p:sp>
        <p:nvSpPr>
          <p:cNvPr id="3" name="Content Placeholder 2">
            <a:extLst>
              <a:ext uri="{FF2B5EF4-FFF2-40B4-BE49-F238E27FC236}">
                <a16:creationId xmlns:a16="http://schemas.microsoft.com/office/drawing/2014/main" id="{DB2B441D-5C9B-25BD-7E9F-3F5C4E5C38BF}"/>
              </a:ext>
            </a:extLst>
          </p:cNvPr>
          <p:cNvSpPr>
            <a:spLocks noGrp="1"/>
          </p:cNvSpPr>
          <p:nvPr>
            <p:ph idx="1"/>
          </p:nvPr>
        </p:nvSpPr>
        <p:spPr/>
        <p:txBody>
          <a:bodyPr/>
          <a:lstStyle/>
          <a:p>
            <a:r>
              <a:rPr lang="en-GB" sz="1800" dirty="0">
                <a:effectLst/>
                <a:latin typeface="Arial" panose="020B0604020202020204" pitchFamily="34" charset="0"/>
                <a:ea typeface="Times New Roman" panose="02020603050405020304" pitchFamily="18" charset="0"/>
              </a:rPr>
              <a:t>Upon the successful completion of this module, the student should be able to:</a:t>
            </a:r>
          </a:p>
          <a:p>
            <a:endParaRPr lang="en-GB" sz="1800" dirty="0">
              <a:effectLst/>
              <a:latin typeface="Times New Roman" panose="02020603050405020304" pitchFamily="18" charset="0"/>
              <a:ea typeface="Times New Roman" panose="02020603050405020304" pitchFamily="18" charset="0"/>
            </a:endParaRPr>
          </a:p>
          <a:p>
            <a:pPr marL="342900" lvl="0" indent="-342900" algn="just">
              <a:spcBef>
                <a:spcPts val="1200"/>
              </a:spcBef>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demonstrate a critical application of research styles and methods for use within an applied theatre discipline context;</a:t>
            </a:r>
            <a:endParaRPr lang="en-GB" sz="1800" dirty="0">
              <a:effectLst/>
              <a:latin typeface="Times New Roman" panose="02020603050405020304" pitchFamily="18" charset="0"/>
              <a:ea typeface="Times New Roman" panose="02020603050405020304" pitchFamily="18" charset="0"/>
            </a:endParaRPr>
          </a:p>
          <a:p>
            <a:pPr marL="342900" lvl="0" indent="-342900" algn="just">
              <a:spcBef>
                <a:spcPts val="1200"/>
              </a:spcBef>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critically evaluate the use of traditional and contemporary research methods in participatory, education or community settings, and reflect upon their application through an appropriate ethical lens;</a:t>
            </a:r>
            <a:endParaRPr lang="en-GB" sz="1800" dirty="0">
              <a:effectLst/>
              <a:latin typeface="Times New Roman" panose="02020603050405020304" pitchFamily="18" charset="0"/>
              <a:ea typeface="Times New Roman" panose="02020603050405020304" pitchFamily="18" charset="0"/>
            </a:endParaRPr>
          </a:p>
          <a:p>
            <a:pPr marL="342900" lvl="0" indent="-342900" algn="just">
              <a:spcBef>
                <a:spcPts val="1200"/>
              </a:spcBef>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synthesise concepts of appropriate research design (transformative and 'traditional') with project specific sensitivity to demonstrate critical insight of the influencing factors in developing applied theatre research for wider dissemination.</a:t>
            </a: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29872196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7B5EDB-0D58-FF2F-0A90-375B9AF38B1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7A83826-7843-7F4B-836D-A6DDBD3A7E8E}"/>
              </a:ext>
            </a:extLst>
          </p:cNvPr>
          <p:cNvSpPr>
            <a:spLocks noGrp="1"/>
          </p:cNvSpPr>
          <p:nvPr>
            <p:ph type="title"/>
          </p:nvPr>
        </p:nvSpPr>
        <p:spPr/>
        <p:txBody>
          <a:bodyPr/>
          <a:lstStyle/>
          <a:p>
            <a:r>
              <a:rPr lang="en-GB" dirty="0"/>
              <a:t>Learning Outcomes</a:t>
            </a:r>
          </a:p>
        </p:txBody>
      </p:sp>
      <p:sp>
        <p:nvSpPr>
          <p:cNvPr id="3" name="Content Placeholder 2">
            <a:extLst>
              <a:ext uri="{FF2B5EF4-FFF2-40B4-BE49-F238E27FC236}">
                <a16:creationId xmlns:a16="http://schemas.microsoft.com/office/drawing/2014/main" id="{F37DFE1E-38F6-3332-B3A3-2B5C127F2CD4}"/>
              </a:ext>
            </a:extLst>
          </p:cNvPr>
          <p:cNvSpPr>
            <a:spLocks noGrp="1"/>
          </p:cNvSpPr>
          <p:nvPr>
            <p:ph idx="1"/>
          </p:nvPr>
        </p:nvSpPr>
        <p:spPr/>
        <p:txBody>
          <a:bodyPr/>
          <a:lstStyle/>
          <a:p>
            <a:r>
              <a:rPr lang="en-GB" sz="1800" dirty="0">
                <a:effectLst/>
                <a:latin typeface="Arial" panose="020B0604020202020204" pitchFamily="34" charset="0"/>
                <a:ea typeface="Times New Roman" panose="02020603050405020304" pitchFamily="18" charset="0"/>
              </a:rPr>
              <a:t>Upon the successful completion of this module, the student should be able to:</a:t>
            </a:r>
          </a:p>
          <a:p>
            <a:endParaRPr lang="en-GB" sz="1800" dirty="0">
              <a:effectLst/>
              <a:latin typeface="Times New Roman" panose="02020603050405020304" pitchFamily="18" charset="0"/>
              <a:ea typeface="Times New Roman" panose="02020603050405020304" pitchFamily="18" charset="0"/>
            </a:endParaRPr>
          </a:p>
          <a:p>
            <a:pPr marL="342900" lvl="0" indent="-342900" algn="just">
              <a:spcBef>
                <a:spcPts val="1200"/>
              </a:spcBef>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demonstrate a </a:t>
            </a:r>
            <a:r>
              <a:rPr lang="en-GB" sz="1800" dirty="0">
                <a:effectLst/>
                <a:highlight>
                  <a:srgbClr val="FFFF00"/>
                </a:highlight>
                <a:latin typeface="Arial" panose="020B0604020202020204" pitchFamily="34" charset="0"/>
                <a:ea typeface="Times New Roman" panose="02020603050405020304" pitchFamily="18" charset="0"/>
              </a:rPr>
              <a:t>critical application of research styles </a:t>
            </a:r>
            <a:r>
              <a:rPr lang="en-GB" sz="1800" dirty="0">
                <a:effectLst/>
                <a:latin typeface="Arial" panose="020B0604020202020204" pitchFamily="34" charset="0"/>
                <a:ea typeface="Times New Roman" panose="02020603050405020304" pitchFamily="18" charset="0"/>
              </a:rPr>
              <a:t>and </a:t>
            </a:r>
            <a:r>
              <a:rPr lang="en-GB" sz="1800" dirty="0">
                <a:effectLst/>
                <a:highlight>
                  <a:srgbClr val="FFFF00"/>
                </a:highlight>
                <a:latin typeface="Arial" panose="020B0604020202020204" pitchFamily="34" charset="0"/>
                <a:ea typeface="Times New Roman" panose="02020603050405020304" pitchFamily="18" charset="0"/>
              </a:rPr>
              <a:t>methods for use </a:t>
            </a:r>
            <a:r>
              <a:rPr lang="en-GB" sz="1800" dirty="0">
                <a:effectLst/>
                <a:latin typeface="Arial" panose="020B0604020202020204" pitchFamily="34" charset="0"/>
                <a:ea typeface="Times New Roman" panose="02020603050405020304" pitchFamily="18" charset="0"/>
              </a:rPr>
              <a:t>within an applied theatre discipline context;</a:t>
            </a:r>
            <a:endParaRPr lang="en-GB" sz="1800" dirty="0">
              <a:effectLst/>
              <a:latin typeface="Times New Roman" panose="02020603050405020304" pitchFamily="18" charset="0"/>
              <a:ea typeface="Times New Roman" panose="02020603050405020304" pitchFamily="18" charset="0"/>
            </a:endParaRPr>
          </a:p>
          <a:p>
            <a:pPr marL="342900" lvl="0" indent="-342900" algn="just">
              <a:spcBef>
                <a:spcPts val="1200"/>
              </a:spcBef>
              <a:buFont typeface="Symbol" panose="05050102010706020507" pitchFamily="18" charset="2"/>
              <a:buChar char=""/>
            </a:pPr>
            <a:r>
              <a:rPr lang="en-GB" sz="1800" dirty="0">
                <a:effectLst/>
                <a:highlight>
                  <a:srgbClr val="FFFF00"/>
                </a:highlight>
                <a:latin typeface="Arial" panose="020B0604020202020204" pitchFamily="34" charset="0"/>
                <a:ea typeface="Times New Roman" panose="02020603050405020304" pitchFamily="18" charset="0"/>
              </a:rPr>
              <a:t>critically evaluate the use of traditional</a:t>
            </a:r>
            <a:r>
              <a:rPr lang="en-GB" sz="1800" dirty="0">
                <a:effectLst/>
                <a:latin typeface="Arial" panose="020B0604020202020204" pitchFamily="34" charset="0"/>
                <a:ea typeface="Times New Roman" panose="02020603050405020304" pitchFamily="18" charset="0"/>
              </a:rPr>
              <a:t> and contemporary research methods in participatory, education or community settings, and </a:t>
            </a:r>
            <a:r>
              <a:rPr lang="en-GB" sz="1800" dirty="0">
                <a:effectLst/>
                <a:highlight>
                  <a:srgbClr val="FFFF00"/>
                </a:highlight>
                <a:latin typeface="Arial" panose="020B0604020202020204" pitchFamily="34" charset="0"/>
                <a:ea typeface="Times New Roman" panose="02020603050405020304" pitchFamily="18" charset="0"/>
              </a:rPr>
              <a:t>reflect upon their application</a:t>
            </a:r>
            <a:r>
              <a:rPr lang="en-GB" sz="1800" dirty="0">
                <a:effectLst/>
                <a:latin typeface="Arial" panose="020B0604020202020204" pitchFamily="34" charset="0"/>
                <a:ea typeface="Times New Roman" panose="02020603050405020304" pitchFamily="18" charset="0"/>
              </a:rPr>
              <a:t> through an appropriate </a:t>
            </a:r>
            <a:r>
              <a:rPr lang="en-GB" sz="1800" dirty="0">
                <a:effectLst/>
                <a:highlight>
                  <a:srgbClr val="FFFF00"/>
                </a:highlight>
                <a:latin typeface="Arial" panose="020B0604020202020204" pitchFamily="34" charset="0"/>
                <a:ea typeface="Times New Roman" panose="02020603050405020304" pitchFamily="18" charset="0"/>
              </a:rPr>
              <a:t>ethical lens;</a:t>
            </a:r>
            <a:endParaRPr lang="en-GB" sz="1800" dirty="0">
              <a:effectLst/>
              <a:highlight>
                <a:srgbClr val="FFFF00"/>
              </a:highlight>
              <a:latin typeface="Times New Roman" panose="02020603050405020304" pitchFamily="18" charset="0"/>
              <a:ea typeface="Times New Roman" panose="02020603050405020304" pitchFamily="18" charset="0"/>
            </a:endParaRPr>
          </a:p>
          <a:p>
            <a:pPr marL="342900" lvl="0" indent="-342900" algn="just">
              <a:spcBef>
                <a:spcPts val="1200"/>
              </a:spcBef>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synthesise concepts of appropriate research design (transformative and 'traditional') with project specific sensitivity to </a:t>
            </a:r>
            <a:r>
              <a:rPr lang="en-GB" sz="1800" dirty="0">
                <a:effectLst/>
                <a:highlight>
                  <a:srgbClr val="FFFF00"/>
                </a:highlight>
                <a:latin typeface="Arial" panose="020B0604020202020204" pitchFamily="34" charset="0"/>
                <a:ea typeface="Times New Roman" panose="02020603050405020304" pitchFamily="18" charset="0"/>
              </a:rPr>
              <a:t>demonstrate critical insight of the influencing factors</a:t>
            </a:r>
            <a:r>
              <a:rPr lang="en-GB" sz="1800" dirty="0">
                <a:effectLst/>
                <a:latin typeface="Arial" panose="020B0604020202020204" pitchFamily="34" charset="0"/>
                <a:ea typeface="Times New Roman" panose="02020603050405020304" pitchFamily="18" charset="0"/>
              </a:rPr>
              <a:t> in developing applied theatre research for wider dissemination.</a:t>
            </a: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40054044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F983C9-E501-FA9F-E007-BB18D25B5EA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3B42D54-A177-F20A-7CCF-57376C44CE17}"/>
              </a:ext>
            </a:extLst>
          </p:cNvPr>
          <p:cNvSpPr>
            <a:spLocks noGrp="1"/>
          </p:cNvSpPr>
          <p:nvPr>
            <p:ph type="title"/>
          </p:nvPr>
        </p:nvSpPr>
        <p:spPr/>
        <p:txBody>
          <a:bodyPr/>
          <a:lstStyle/>
          <a:p>
            <a:r>
              <a:rPr lang="en-GB" dirty="0"/>
              <a:t>Learning Outcomes</a:t>
            </a:r>
          </a:p>
        </p:txBody>
      </p:sp>
      <p:sp>
        <p:nvSpPr>
          <p:cNvPr id="3" name="Content Placeholder 2">
            <a:extLst>
              <a:ext uri="{FF2B5EF4-FFF2-40B4-BE49-F238E27FC236}">
                <a16:creationId xmlns:a16="http://schemas.microsoft.com/office/drawing/2014/main" id="{B376F5C4-786E-EA86-6EBB-84120B7B26F4}"/>
              </a:ext>
            </a:extLst>
          </p:cNvPr>
          <p:cNvSpPr>
            <a:spLocks noGrp="1"/>
          </p:cNvSpPr>
          <p:nvPr>
            <p:ph idx="1"/>
          </p:nvPr>
        </p:nvSpPr>
        <p:spPr/>
        <p:txBody>
          <a:bodyPr/>
          <a:lstStyle/>
          <a:p>
            <a:r>
              <a:rPr lang="en-GB" sz="1800" dirty="0">
                <a:effectLst/>
                <a:latin typeface="Arial" panose="020B0604020202020204" pitchFamily="34" charset="0"/>
                <a:ea typeface="Times New Roman" panose="02020603050405020304" pitchFamily="18" charset="0"/>
              </a:rPr>
              <a:t>Upon the successful completion of this module, the student should be able to:</a:t>
            </a:r>
          </a:p>
          <a:p>
            <a:endParaRPr lang="en-GB" sz="1800" dirty="0">
              <a:effectLst/>
              <a:latin typeface="Times New Roman" panose="02020603050405020304" pitchFamily="18" charset="0"/>
              <a:ea typeface="Times New Roman" panose="02020603050405020304" pitchFamily="18" charset="0"/>
            </a:endParaRPr>
          </a:p>
          <a:p>
            <a:pPr marL="342900" lvl="0" indent="-342900" algn="just">
              <a:spcBef>
                <a:spcPts val="1200"/>
              </a:spcBef>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demonstrate a </a:t>
            </a:r>
            <a:r>
              <a:rPr lang="en-GB" sz="1800" dirty="0">
                <a:effectLst/>
                <a:highlight>
                  <a:srgbClr val="FFFF00"/>
                </a:highlight>
                <a:latin typeface="Arial" panose="020B0604020202020204" pitchFamily="34" charset="0"/>
                <a:ea typeface="Times New Roman" panose="02020603050405020304" pitchFamily="18" charset="0"/>
              </a:rPr>
              <a:t>critical application of research styles </a:t>
            </a:r>
            <a:r>
              <a:rPr lang="en-GB" sz="1800" dirty="0">
                <a:effectLst/>
                <a:latin typeface="Arial" panose="020B0604020202020204" pitchFamily="34" charset="0"/>
                <a:ea typeface="Times New Roman" panose="02020603050405020304" pitchFamily="18" charset="0"/>
              </a:rPr>
              <a:t>and </a:t>
            </a:r>
            <a:r>
              <a:rPr lang="en-GB" sz="1800" dirty="0">
                <a:effectLst/>
                <a:highlight>
                  <a:srgbClr val="FFFF00"/>
                </a:highlight>
                <a:latin typeface="Arial" panose="020B0604020202020204" pitchFamily="34" charset="0"/>
                <a:ea typeface="Times New Roman" panose="02020603050405020304" pitchFamily="18" charset="0"/>
              </a:rPr>
              <a:t>methods for use </a:t>
            </a:r>
            <a:r>
              <a:rPr lang="en-GB" sz="1800" dirty="0">
                <a:effectLst/>
                <a:latin typeface="Arial" panose="020B0604020202020204" pitchFamily="34" charset="0"/>
                <a:ea typeface="Times New Roman" panose="02020603050405020304" pitchFamily="18" charset="0"/>
              </a:rPr>
              <a:t>within an </a:t>
            </a:r>
            <a:r>
              <a:rPr lang="en-GB" sz="1800" dirty="0">
                <a:effectLst/>
                <a:highlight>
                  <a:srgbClr val="00FF00"/>
                </a:highlight>
                <a:latin typeface="Arial" panose="020B0604020202020204" pitchFamily="34" charset="0"/>
                <a:ea typeface="Times New Roman" panose="02020603050405020304" pitchFamily="18" charset="0"/>
              </a:rPr>
              <a:t>applied theatre discipline context</a:t>
            </a:r>
            <a:r>
              <a:rPr lang="en-GB" sz="1800" dirty="0">
                <a:effectLst/>
                <a:latin typeface="Arial" panose="020B0604020202020204" pitchFamily="34" charset="0"/>
                <a:ea typeface="Times New Roman" panose="02020603050405020304" pitchFamily="18" charset="0"/>
              </a:rPr>
              <a:t>;</a:t>
            </a:r>
            <a:endParaRPr lang="en-GB" sz="1800" dirty="0">
              <a:effectLst/>
              <a:latin typeface="Times New Roman" panose="02020603050405020304" pitchFamily="18" charset="0"/>
              <a:ea typeface="Times New Roman" panose="02020603050405020304" pitchFamily="18" charset="0"/>
            </a:endParaRPr>
          </a:p>
          <a:p>
            <a:pPr marL="342900" lvl="0" indent="-342900" algn="just">
              <a:spcBef>
                <a:spcPts val="1200"/>
              </a:spcBef>
              <a:buFont typeface="Symbol" panose="05050102010706020507" pitchFamily="18" charset="2"/>
              <a:buChar char=""/>
            </a:pPr>
            <a:r>
              <a:rPr lang="en-GB" sz="1800" dirty="0">
                <a:effectLst/>
                <a:highlight>
                  <a:srgbClr val="FFFF00"/>
                </a:highlight>
                <a:latin typeface="Arial" panose="020B0604020202020204" pitchFamily="34" charset="0"/>
                <a:ea typeface="Times New Roman" panose="02020603050405020304" pitchFamily="18" charset="0"/>
              </a:rPr>
              <a:t>critically evaluate the use of traditional</a:t>
            </a:r>
            <a:r>
              <a:rPr lang="en-GB" sz="1800" dirty="0">
                <a:effectLst/>
                <a:latin typeface="Arial" panose="020B0604020202020204" pitchFamily="34" charset="0"/>
                <a:ea typeface="Times New Roman" panose="02020603050405020304" pitchFamily="18" charset="0"/>
              </a:rPr>
              <a:t> and </a:t>
            </a:r>
            <a:r>
              <a:rPr lang="en-GB" sz="1800" dirty="0">
                <a:effectLst/>
                <a:highlight>
                  <a:srgbClr val="00FF00"/>
                </a:highlight>
                <a:latin typeface="Arial" panose="020B0604020202020204" pitchFamily="34" charset="0"/>
                <a:ea typeface="Times New Roman" panose="02020603050405020304" pitchFamily="18" charset="0"/>
              </a:rPr>
              <a:t>contemporary research methods </a:t>
            </a:r>
            <a:r>
              <a:rPr lang="en-GB" sz="1800" dirty="0">
                <a:effectLst/>
                <a:latin typeface="Arial" panose="020B0604020202020204" pitchFamily="34" charset="0"/>
                <a:ea typeface="Times New Roman" panose="02020603050405020304" pitchFamily="18" charset="0"/>
              </a:rPr>
              <a:t>in participatory, education or community settings, and </a:t>
            </a:r>
            <a:r>
              <a:rPr lang="en-GB" sz="1800" dirty="0">
                <a:effectLst/>
                <a:highlight>
                  <a:srgbClr val="FFFF00"/>
                </a:highlight>
                <a:latin typeface="Arial" panose="020B0604020202020204" pitchFamily="34" charset="0"/>
                <a:ea typeface="Times New Roman" panose="02020603050405020304" pitchFamily="18" charset="0"/>
              </a:rPr>
              <a:t>reflect upon their application</a:t>
            </a:r>
            <a:r>
              <a:rPr lang="en-GB" sz="1800" dirty="0">
                <a:effectLst/>
                <a:latin typeface="Arial" panose="020B0604020202020204" pitchFamily="34" charset="0"/>
                <a:ea typeface="Times New Roman" panose="02020603050405020304" pitchFamily="18" charset="0"/>
              </a:rPr>
              <a:t> through an appropriate </a:t>
            </a:r>
            <a:r>
              <a:rPr lang="en-GB" sz="1800" dirty="0">
                <a:effectLst/>
                <a:highlight>
                  <a:srgbClr val="FFFF00"/>
                </a:highlight>
                <a:latin typeface="Arial" panose="020B0604020202020204" pitchFamily="34" charset="0"/>
                <a:ea typeface="Times New Roman" panose="02020603050405020304" pitchFamily="18" charset="0"/>
              </a:rPr>
              <a:t>ethical lens;</a:t>
            </a:r>
            <a:endParaRPr lang="en-GB" sz="1800" dirty="0">
              <a:effectLst/>
              <a:highlight>
                <a:srgbClr val="FFFF00"/>
              </a:highlight>
              <a:latin typeface="Times New Roman" panose="02020603050405020304" pitchFamily="18" charset="0"/>
              <a:ea typeface="Times New Roman" panose="02020603050405020304" pitchFamily="18" charset="0"/>
            </a:endParaRPr>
          </a:p>
          <a:p>
            <a:pPr marL="342900" lvl="0" indent="-342900" algn="just">
              <a:spcBef>
                <a:spcPts val="1200"/>
              </a:spcBef>
              <a:buFont typeface="Symbol" panose="05050102010706020507" pitchFamily="18" charset="2"/>
              <a:buChar char=""/>
            </a:pPr>
            <a:r>
              <a:rPr lang="en-GB" sz="1800" dirty="0">
                <a:effectLst/>
                <a:highlight>
                  <a:srgbClr val="00FF00"/>
                </a:highlight>
                <a:latin typeface="Arial" panose="020B0604020202020204" pitchFamily="34" charset="0"/>
                <a:ea typeface="Times New Roman" panose="02020603050405020304" pitchFamily="18" charset="0"/>
              </a:rPr>
              <a:t>synthesise concepts of appropriate research design </a:t>
            </a:r>
            <a:r>
              <a:rPr lang="en-GB" sz="1800" dirty="0">
                <a:effectLst/>
                <a:latin typeface="Arial" panose="020B0604020202020204" pitchFamily="34" charset="0"/>
                <a:ea typeface="Times New Roman" panose="02020603050405020304" pitchFamily="18" charset="0"/>
              </a:rPr>
              <a:t>(transformative and 'traditional') with project specific sensitivity to </a:t>
            </a:r>
            <a:r>
              <a:rPr lang="en-GB" sz="1800" dirty="0">
                <a:effectLst/>
                <a:highlight>
                  <a:srgbClr val="FFFF00"/>
                </a:highlight>
                <a:latin typeface="Arial" panose="020B0604020202020204" pitchFamily="34" charset="0"/>
                <a:ea typeface="Times New Roman" panose="02020603050405020304" pitchFamily="18" charset="0"/>
              </a:rPr>
              <a:t>demonstrate critical insight of the influencing factors</a:t>
            </a:r>
            <a:r>
              <a:rPr lang="en-GB" sz="1800" dirty="0">
                <a:effectLst/>
                <a:latin typeface="Arial" panose="020B0604020202020204" pitchFamily="34" charset="0"/>
                <a:ea typeface="Times New Roman" panose="02020603050405020304" pitchFamily="18" charset="0"/>
              </a:rPr>
              <a:t> in </a:t>
            </a:r>
            <a:r>
              <a:rPr lang="en-GB" sz="1800" dirty="0">
                <a:effectLst/>
                <a:highlight>
                  <a:srgbClr val="00FF00"/>
                </a:highlight>
                <a:latin typeface="Arial" panose="020B0604020202020204" pitchFamily="34" charset="0"/>
                <a:ea typeface="Times New Roman" panose="02020603050405020304" pitchFamily="18" charset="0"/>
              </a:rPr>
              <a:t>developing applied theatre research for wider dissemination.</a:t>
            </a:r>
            <a:endParaRPr lang="en-GB" sz="1800" dirty="0">
              <a:effectLst/>
              <a:highlight>
                <a:srgbClr val="00FF00"/>
              </a:highligh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6474807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98D620-37D9-BAAF-2B2A-025773D7156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ED010C4-1F58-AF22-12FD-741ED8D6830E}"/>
              </a:ext>
            </a:extLst>
          </p:cNvPr>
          <p:cNvSpPr>
            <a:spLocks noGrp="1"/>
          </p:cNvSpPr>
          <p:nvPr>
            <p:ph type="title"/>
          </p:nvPr>
        </p:nvSpPr>
        <p:spPr/>
        <p:txBody>
          <a:bodyPr/>
          <a:lstStyle/>
          <a:p>
            <a:r>
              <a:rPr lang="en-GB" dirty="0"/>
              <a:t>Pedagogy of Hope</a:t>
            </a:r>
          </a:p>
        </p:txBody>
      </p:sp>
      <p:sp>
        <p:nvSpPr>
          <p:cNvPr id="3" name="Content Placeholder 2">
            <a:extLst>
              <a:ext uri="{FF2B5EF4-FFF2-40B4-BE49-F238E27FC236}">
                <a16:creationId xmlns:a16="http://schemas.microsoft.com/office/drawing/2014/main" id="{2F2F803B-8D5E-9E3D-31A6-EC5287C72BE2}"/>
              </a:ext>
            </a:extLst>
          </p:cNvPr>
          <p:cNvSpPr>
            <a:spLocks noGrp="1"/>
          </p:cNvSpPr>
          <p:nvPr>
            <p:ph idx="1"/>
          </p:nvPr>
        </p:nvSpPr>
        <p:spPr/>
        <p:txBody>
          <a:bodyPr/>
          <a:lstStyle/>
          <a:p>
            <a:r>
              <a:rPr lang="en-GB" dirty="0"/>
              <a:t>‘The world needs critical hope as a fish needs unpolluted water’ (Freire in O’Connor &amp; Anderson; p18)</a:t>
            </a:r>
          </a:p>
          <a:p>
            <a:endParaRPr lang="en-GB" dirty="0"/>
          </a:p>
          <a:p>
            <a:r>
              <a:rPr lang="en-GB" dirty="0"/>
              <a:t>Freire considered that ‘hope cannot be naïve, it must be critically informed’ (ibid).</a:t>
            </a:r>
          </a:p>
          <a:p>
            <a:endParaRPr lang="en-GB" dirty="0"/>
          </a:p>
          <a:p>
            <a:r>
              <a:rPr lang="en-GB" dirty="0"/>
              <a:t>This can be interpreted to mean that – based upon Freire’s own words – that we should ‘hope’, want, desire, to affect positive change despite a particular circumstance or environment.</a:t>
            </a:r>
          </a:p>
        </p:txBody>
      </p:sp>
    </p:spTree>
    <p:extLst>
      <p:ext uri="{BB962C8B-B14F-4D97-AF65-F5344CB8AC3E}">
        <p14:creationId xmlns:p14="http://schemas.microsoft.com/office/powerpoint/2010/main" val="15856847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A4CB8-912E-7167-C1AE-00ED9AC6B9F6}"/>
              </a:ext>
            </a:extLst>
          </p:cNvPr>
          <p:cNvSpPr>
            <a:spLocks noGrp="1"/>
          </p:cNvSpPr>
          <p:nvPr>
            <p:ph type="title"/>
          </p:nvPr>
        </p:nvSpPr>
        <p:spPr/>
        <p:txBody>
          <a:bodyPr/>
          <a:lstStyle/>
          <a:p>
            <a:r>
              <a:rPr lang="en-GB" dirty="0"/>
              <a:t>Pedagogy of Hope</a:t>
            </a:r>
          </a:p>
        </p:txBody>
      </p:sp>
      <p:sp>
        <p:nvSpPr>
          <p:cNvPr id="3" name="Content Placeholder 2">
            <a:extLst>
              <a:ext uri="{FF2B5EF4-FFF2-40B4-BE49-F238E27FC236}">
                <a16:creationId xmlns:a16="http://schemas.microsoft.com/office/drawing/2014/main" id="{C6272920-0995-DA18-0345-9F9188CB5FC5}"/>
              </a:ext>
            </a:extLst>
          </p:cNvPr>
          <p:cNvSpPr>
            <a:spLocks noGrp="1"/>
          </p:cNvSpPr>
          <p:nvPr>
            <p:ph idx="1"/>
          </p:nvPr>
        </p:nvSpPr>
        <p:spPr/>
        <p:txBody>
          <a:bodyPr/>
          <a:lstStyle/>
          <a:p>
            <a:r>
              <a:rPr lang="en-GB" dirty="0"/>
              <a:t>‘He recognised that critical hope confronts ‘the fatalism that pushes us to compromise with the surrounding reality instead of attempting to transform such reality’ (Freire* in O’Connor &amp; Anderson; p18)</a:t>
            </a:r>
          </a:p>
          <a:p>
            <a:endParaRPr lang="en-GB" dirty="0"/>
          </a:p>
          <a:p>
            <a:r>
              <a:rPr lang="en-GB" dirty="0"/>
              <a:t>‘Hope as a form of pedagogy, confronts and interrogates cynicism, the belief that change is not possible or is too costly. Hope works from rage to love. It articulates a progressive politics that rejects ‘conservative, neoliberal postmodernity’. (Denzin* in O’Connor &amp; Anderson; p19)</a:t>
            </a:r>
          </a:p>
          <a:p>
            <a:endParaRPr lang="en-GB" dirty="0"/>
          </a:p>
        </p:txBody>
      </p:sp>
    </p:spTree>
    <p:extLst>
      <p:ext uri="{BB962C8B-B14F-4D97-AF65-F5344CB8AC3E}">
        <p14:creationId xmlns:p14="http://schemas.microsoft.com/office/powerpoint/2010/main" val="40013088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4E4F2C-C984-F424-8CFA-B40B5A895EF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95B1939-9D5F-4F61-06E2-560E519E38FD}"/>
              </a:ext>
            </a:extLst>
          </p:cNvPr>
          <p:cNvSpPr>
            <a:spLocks noGrp="1"/>
          </p:cNvSpPr>
          <p:nvPr>
            <p:ph type="title"/>
          </p:nvPr>
        </p:nvSpPr>
        <p:spPr/>
        <p:txBody>
          <a:bodyPr/>
          <a:lstStyle/>
          <a:p>
            <a:r>
              <a:rPr lang="en-GB" dirty="0"/>
              <a:t>Pedagogy of Hope</a:t>
            </a:r>
          </a:p>
        </p:txBody>
      </p:sp>
      <p:sp>
        <p:nvSpPr>
          <p:cNvPr id="3" name="Content Placeholder 2">
            <a:extLst>
              <a:ext uri="{FF2B5EF4-FFF2-40B4-BE49-F238E27FC236}">
                <a16:creationId xmlns:a16="http://schemas.microsoft.com/office/drawing/2014/main" id="{99A98DFA-43A8-6230-DB8F-5B09760E9D20}"/>
              </a:ext>
            </a:extLst>
          </p:cNvPr>
          <p:cNvSpPr>
            <a:spLocks noGrp="1"/>
          </p:cNvSpPr>
          <p:nvPr>
            <p:ph idx="1"/>
          </p:nvPr>
        </p:nvSpPr>
        <p:spPr/>
        <p:txBody>
          <a:bodyPr>
            <a:normAutofit/>
          </a:bodyPr>
          <a:lstStyle/>
          <a:p>
            <a:r>
              <a:rPr lang="en-GB" dirty="0"/>
              <a:t>Research in its traditional process, action and presentation has reinforced the ideas and intentions of the political centres of power – the hegemonic state.</a:t>
            </a:r>
          </a:p>
          <a:p>
            <a:endParaRPr lang="en-GB" dirty="0"/>
          </a:p>
          <a:p>
            <a:r>
              <a:rPr lang="en-GB" dirty="0"/>
              <a:t>Democracy as a far-reaching way of life.</a:t>
            </a:r>
          </a:p>
          <a:p>
            <a:endParaRPr lang="en-GB" dirty="0"/>
          </a:p>
          <a:p>
            <a:r>
              <a:rPr lang="en-GB" dirty="0"/>
              <a:t>‘The ability to participate in talk and action, the ability to see oneself as capable of resistance, of participating in civil life, marks out a society with democratic ideas.’ (O’Connor &amp; Anderson; p19)</a:t>
            </a:r>
          </a:p>
          <a:p>
            <a:endParaRPr lang="en-GB" dirty="0"/>
          </a:p>
          <a:p>
            <a:endParaRPr lang="en-GB" dirty="0"/>
          </a:p>
        </p:txBody>
      </p:sp>
    </p:spTree>
    <p:extLst>
      <p:ext uri="{BB962C8B-B14F-4D97-AF65-F5344CB8AC3E}">
        <p14:creationId xmlns:p14="http://schemas.microsoft.com/office/powerpoint/2010/main" val="28142154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33A521-86A4-97EF-CC65-DA0D7E95ADE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F4A82D2-7A28-EA65-8F89-426BFC2ECAE8}"/>
              </a:ext>
            </a:extLst>
          </p:cNvPr>
          <p:cNvSpPr>
            <a:spLocks noGrp="1"/>
          </p:cNvSpPr>
          <p:nvPr>
            <p:ph type="title"/>
          </p:nvPr>
        </p:nvSpPr>
        <p:spPr/>
        <p:txBody>
          <a:bodyPr/>
          <a:lstStyle/>
          <a:p>
            <a:r>
              <a:rPr lang="en-GB" dirty="0"/>
              <a:t>Pedagogy of Hope</a:t>
            </a:r>
          </a:p>
        </p:txBody>
      </p:sp>
      <p:sp>
        <p:nvSpPr>
          <p:cNvPr id="3" name="Content Placeholder 2">
            <a:extLst>
              <a:ext uri="{FF2B5EF4-FFF2-40B4-BE49-F238E27FC236}">
                <a16:creationId xmlns:a16="http://schemas.microsoft.com/office/drawing/2014/main" id="{FBDB2341-FF55-5CB5-75A1-34B4DBE074EB}"/>
              </a:ext>
            </a:extLst>
          </p:cNvPr>
          <p:cNvSpPr>
            <a:spLocks noGrp="1"/>
          </p:cNvSpPr>
          <p:nvPr>
            <p:ph idx="1"/>
          </p:nvPr>
        </p:nvSpPr>
        <p:spPr/>
        <p:txBody>
          <a:bodyPr/>
          <a:lstStyle/>
          <a:p>
            <a:r>
              <a:rPr lang="en-GB" dirty="0"/>
              <a:t>Democracy and hegemony </a:t>
            </a:r>
          </a:p>
          <a:p>
            <a:endParaRPr lang="en-GB" dirty="0"/>
          </a:p>
          <a:p>
            <a:r>
              <a:rPr lang="en-GB" dirty="0">
                <a:hlinkClick r:id="rId2"/>
              </a:rPr>
              <a:t>Democracy 1</a:t>
            </a:r>
            <a:endParaRPr lang="en-GB" dirty="0"/>
          </a:p>
          <a:p>
            <a:r>
              <a:rPr lang="en-GB" dirty="0">
                <a:hlinkClick r:id="rId3"/>
              </a:rPr>
              <a:t>Democracy 2</a:t>
            </a:r>
            <a:endParaRPr lang="en-GB" dirty="0"/>
          </a:p>
          <a:p>
            <a:endParaRPr lang="en-GB" dirty="0"/>
          </a:p>
          <a:p>
            <a:r>
              <a:rPr lang="en-GB" dirty="0">
                <a:hlinkClick r:id="rId4"/>
              </a:rPr>
              <a:t>Hegemony 1</a:t>
            </a:r>
            <a:endParaRPr lang="en-GB" dirty="0"/>
          </a:p>
          <a:p>
            <a:r>
              <a:rPr lang="en-GB" dirty="0">
                <a:hlinkClick r:id="rId5"/>
              </a:rPr>
              <a:t>Hegemony 2</a:t>
            </a:r>
            <a:endParaRPr lang="en-GB" dirty="0"/>
          </a:p>
          <a:p>
            <a:endParaRPr lang="en-GB" dirty="0"/>
          </a:p>
          <a:p>
            <a:endParaRPr lang="en-GB" dirty="0"/>
          </a:p>
        </p:txBody>
      </p:sp>
    </p:spTree>
    <p:extLst>
      <p:ext uri="{BB962C8B-B14F-4D97-AF65-F5344CB8AC3E}">
        <p14:creationId xmlns:p14="http://schemas.microsoft.com/office/powerpoint/2010/main" val="61787594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AC1D4F-33E7-253B-C0FE-C9F9976F144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F46303D-6C6C-01D7-19F9-6FB043B98C1A}"/>
              </a:ext>
            </a:extLst>
          </p:cNvPr>
          <p:cNvSpPr>
            <a:spLocks noGrp="1"/>
          </p:cNvSpPr>
          <p:nvPr>
            <p:ph type="title"/>
          </p:nvPr>
        </p:nvSpPr>
        <p:spPr/>
        <p:txBody>
          <a:bodyPr/>
          <a:lstStyle/>
          <a:p>
            <a:r>
              <a:rPr lang="en-GB" dirty="0"/>
              <a:t>Pedagogy of Hope</a:t>
            </a:r>
          </a:p>
        </p:txBody>
      </p:sp>
      <p:sp>
        <p:nvSpPr>
          <p:cNvPr id="3" name="Content Placeholder 2">
            <a:extLst>
              <a:ext uri="{FF2B5EF4-FFF2-40B4-BE49-F238E27FC236}">
                <a16:creationId xmlns:a16="http://schemas.microsoft.com/office/drawing/2014/main" id="{DAAB42AF-E94D-D60F-5EFF-2A32132EAFC4}"/>
              </a:ext>
            </a:extLst>
          </p:cNvPr>
          <p:cNvSpPr>
            <a:spLocks noGrp="1"/>
          </p:cNvSpPr>
          <p:nvPr>
            <p:ph idx="1"/>
          </p:nvPr>
        </p:nvSpPr>
        <p:spPr/>
        <p:txBody>
          <a:bodyPr>
            <a:normAutofit/>
          </a:bodyPr>
          <a:lstStyle/>
          <a:p>
            <a:r>
              <a:rPr lang="en-GB" dirty="0"/>
              <a:t>Research in its traditional process, action and presentation has reinforced the ideas and intentions of the political centres of power – the hegemonic state.</a:t>
            </a:r>
          </a:p>
          <a:p>
            <a:endParaRPr lang="en-GB" dirty="0"/>
          </a:p>
          <a:p>
            <a:r>
              <a:rPr lang="en-GB" dirty="0"/>
              <a:t>Democracy as a far-reaching way of life.</a:t>
            </a:r>
          </a:p>
          <a:p>
            <a:endParaRPr lang="en-GB" dirty="0"/>
          </a:p>
          <a:p>
            <a:r>
              <a:rPr lang="en-GB" dirty="0"/>
              <a:t>‘The ability to participate in talk and action, the ability to see oneself as capable of resistance, of participating in civil life, marks out a society with democratic ideas.’ (O’Connor &amp; Anderson; p19)</a:t>
            </a:r>
          </a:p>
          <a:p>
            <a:endParaRPr lang="en-GB" dirty="0"/>
          </a:p>
          <a:p>
            <a:endParaRPr lang="en-GB" dirty="0"/>
          </a:p>
        </p:txBody>
      </p:sp>
    </p:spTree>
    <p:extLst>
      <p:ext uri="{BB962C8B-B14F-4D97-AF65-F5344CB8AC3E}">
        <p14:creationId xmlns:p14="http://schemas.microsoft.com/office/powerpoint/2010/main" val="19583714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875B0A-1061-D447-55BE-BD1432437FD7}"/>
              </a:ext>
            </a:extLst>
          </p:cNvPr>
          <p:cNvSpPr>
            <a:spLocks noGrp="1"/>
          </p:cNvSpPr>
          <p:nvPr>
            <p:ph type="title"/>
          </p:nvPr>
        </p:nvSpPr>
        <p:spPr/>
        <p:txBody>
          <a:bodyPr/>
          <a:lstStyle/>
          <a:p>
            <a:r>
              <a:rPr lang="en-GB" dirty="0"/>
              <a:t>Are you ‘hopeful’?</a:t>
            </a:r>
          </a:p>
        </p:txBody>
      </p:sp>
      <p:sp>
        <p:nvSpPr>
          <p:cNvPr id="3" name="Content Placeholder 2">
            <a:extLst>
              <a:ext uri="{FF2B5EF4-FFF2-40B4-BE49-F238E27FC236}">
                <a16:creationId xmlns:a16="http://schemas.microsoft.com/office/drawing/2014/main" id="{48938552-002C-AE4A-84C2-57871977FE4A}"/>
              </a:ext>
            </a:extLst>
          </p:cNvPr>
          <p:cNvSpPr>
            <a:spLocks noGrp="1"/>
          </p:cNvSpPr>
          <p:nvPr>
            <p:ph idx="1"/>
          </p:nvPr>
        </p:nvSpPr>
        <p:spPr/>
        <p:txBody>
          <a:bodyPr/>
          <a:lstStyle/>
          <a:p>
            <a:r>
              <a:rPr lang="en-GB" dirty="0"/>
              <a:t>Think about projects that you have designed, worked with, or taken part in.</a:t>
            </a:r>
          </a:p>
          <a:p>
            <a:endParaRPr lang="en-GB" dirty="0"/>
          </a:p>
          <a:p>
            <a:r>
              <a:rPr lang="en-GB" dirty="0"/>
              <a:t>Do you try to challenge the ‘status quo’ / existing state of affairs, or work within it?</a:t>
            </a:r>
          </a:p>
          <a:p>
            <a:endParaRPr lang="en-GB" dirty="0"/>
          </a:p>
          <a:p>
            <a:r>
              <a:rPr lang="en-GB" dirty="0"/>
              <a:t>Do we always recognise the ‘status quo’?</a:t>
            </a:r>
          </a:p>
          <a:p>
            <a:endParaRPr lang="en-GB" dirty="0"/>
          </a:p>
          <a:p>
            <a:r>
              <a:rPr lang="en-GB" dirty="0"/>
              <a:t>Can </a:t>
            </a:r>
            <a:r>
              <a:rPr lang="en-GB" dirty="0">
                <a:hlinkClick r:id="rId2"/>
              </a:rPr>
              <a:t>Chesterton’s fence </a:t>
            </a:r>
            <a:r>
              <a:rPr lang="en-GB" dirty="0"/>
              <a:t>be used as an acceptable rationale ever?</a:t>
            </a:r>
          </a:p>
        </p:txBody>
      </p:sp>
    </p:spTree>
    <p:extLst>
      <p:ext uri="{BB962C8B-B14F-4D97-AF65-F5344CB8AC3E}">
        <p14:creationId xmlns:p14="http://schemas.microsoft.com/office/powerpoint/2010/main" val="173846325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86F855-DA21-3FB0-01B0-4B8D11D1F2DE}"/>
              </a:ext>
            </a:extLst>
          </p:cNvPr>
          <p:cNvSpPr>
            <a:spLocks noGrp="1"/>
          </p:cNvSpPr>
          <p:nvPr>
            <p:ph type="title"/>
          </p:nvPr>
        </p:nvSpPr>
        <p:spPr/>
        <p:txBody>
          <a:bodyPr/>
          <a:lstStyle/>
          <a:p>
            <a:r>
              <a:rPr lang="en-GB" dirty="0"/>
              <a:t>Impact of Research </a:t>
            </a:r>
          </a:p>
        </p:txBody>
      </p:sp>
      <p:sp>
        <p:nvSpPr>
          <p:cNvPr id="3" name="Content Placeholder 2">
            <a:extLst>
              <a:ext uri="{FF2B5EF4-FFF2-40B4-BE49-F238E27FC236}">
                <a16:creationId xmlns:a16="http://schemas.microsoft.com/office/drawing/2014/main" id="{6BB4420C-C77C-0D5B-5972-F2A7BC0926D9}"/>
              </a:ext>
            </a:extLst>
          </p:cNvPr>
          <p:cNvSpPr>
            <a:spLocks noGrp="1"/>
          </p:cNvSpPr>
          <p:nvPr>
            <p:ph idx="1"/>
          </p:nvPr>
        </p:nvSpPr>
        <p:spPr/>
        <p:txBody>
          <a:bodyPr/>
          <a:lstStyle/>
          <a:p>
            <a:r>
              <a:rPr lang="en-GB" dirty="0"/>
              <a:t>Life is far too messy, far too ambiguous and murky for straight lines.’ (O’Connor &amp; Anderson, 2015;p247)</a:t>
            </a:r>
          </a:p>
          <a:p>
            <a:endParaRPr lang="en-GB" dirty="0"/>
          </a:p>
          <a:p>
            <a:r>
              <a:rPr lang="en-GB" dirty="0"/>
              <a:t>What is impact?</a:t>
            </a:r>
          </a:p>
          <a:p>
            <a:endParaRPr lang="en-GB" dirty="0"/>
          </a:p>
          <a:p>
            <a:r>
              <a:rPr lang="en-GB" dirty="0"/>
              <a:t>How do we measure impact?</a:t>
            </a:r>
          </a:p>
          <a:p>
            <a:endParaRPr lang="en-GB" dirty="0"/>
          </a:p>
          <a:p>
            <a:r>
              <a:rPr lang="en-GB" dirty="0"/>
              <a:t>Should we measure impact?</a:t>
            </a:r>
          </a:p>
        </p:txBody>
      </p:sp>
    </p:spTree>
    <p:extLst>
      <p:ext uri="{BB962C8B-B14F-4D97-AF65-F5344CB8AC3E}">
        <p14:creationId xmlns:p14="http://schemas.microsoft.com/office/powerpoint/2010/main" val="51237825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B55050-CF54-7638-6792-6372D0F858F8}"/>
              </a:ext>
            </a:extLst>
          </p:cNvPr>
          <p:cNvSpPr>
            <a:spLocks noGrp="1"/>
          </p:cNvSpPr>
          <p:nvPr>
            <p:ph type="title"/>
          </p:nvPr>
        </p:nvSpPr>
        <p:spPr/>
        <p:txBody>
          <a:bodyPr/>
          <a:lstStyle/>
          <a:p>
            <a:r>
              <a:rPr lang="en-GB" dirty="0"/>
              <a:t>Guardian Article on H&amp;WB + Arts</a:t>
            </a:r>
          </a:p>
        </p:txBody>
      </p:sp>
      <p:sp>
        <p:nvSpPr>
          <p:cNvPr id="3" name="Content Placeholder 2">
            <a:extLst>
              <a:ext uri="{FF2B5EF4-FFF2-40B4-BE49-F238E27FC236}">
                <a16:creationId xmlns:a16="http://schemas.microsoft.com/office/drawing/2014/main" id="{C26949AE-3CCE-0147-D85C-E62A69E1680D}"/>
              </a:ext>
            </a:extLst>
          </p:cNvPr>
          <p:cNvSpPr>
            <a:spLocks noGrp="1"/>
          </p:cNvSpPr>
          <p:nvPr>
            <p:ph idx="1"/>
          </p:nvPr>
        </p:nvSpPr>
        <p:spPr/>
        <p:txBody>
          <a:bodyPr/>
          <a:lstStyle/>
          <a:p>
            <a:r>
              <a:rPr lang="en-GB" dirty="0">
                <a:hlinkClick r:id="rId2"/>
              </a:rPr>
              <a:t>Consuming arts and culture is good for health and wellbeing, research finds | Health | The Guardian</a:t>
            </a:r>
            <a:endParaRPr lang="en-GB" dirty="0"/>
          </a:p>
          <a:p>
            <a:endParaRPr lang="en-GB" dirty="0"/>
          </a:p>
          <a:p>
            <a:r>
              <a:rPr lang="en-GB" dirty="0"/>
              <a:t>Read the article and think about the ‘take aways’.</a:t>
            </a:r>
          </a:p>
          <a:p>
            <a:endParaRPr lang="en-GB" dirty="0"/>
          </a:p>
          <a:p>
            <a:r>
              <a:rPr lang="en-GB" dirty="0"/>
              <a:t>How do you recognise the impact and benefits of the arts?</a:t>
            </a:r>
          </a:p>
          <a:p>
            <a:r>
              <a:rPr lang="en-GB" dirty="0"/>
              <a:t>Do you agree with the article?</a:t>
            </a:r>
          </a:p>
          <a:p>
            <a:r>
              <a:rPr lang="en-GB" dirty="0"/>
              <a:t>Does it alter your view of engagement with &amp; impact of the arts?</a:t>
            </a:r>
          </a:p>
        </p:txBody>
      </p:sp>
    </p:spTree>
    <p:extLst>
      <p:ext uri="{BB962C8B-B14F-4D97-AF65-F5344CB8AC3E}">
        <p14:creationId xmlns:p14="http://schemas.microsoft.com/office/powerpoint/2010/main" val="383415715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9262F0-1F20-0846-46BA-FEDB5DE9C9D2}"/>
              </a:ext>
            </a:extLst>
          </p:cNvPr>
          <p:cNvSpPr>
            <a:spLocks noGrp="1"/>
          </p:cNvSpPr>
          <p:nvPr>
            <p:ph type="title"/>
          </p:nvPr>
        </p:nvSpPr>
        <p:spPr/>
        <p:txBody>
          <a:bodyPr/>
          <a:lstStyle/>
          <a:p>
            <a:r>
              <a:rPr lang="en-GB" dirty="0"/>
              <a:t>Impact of Research </a:t>
            </a:r>
          </a:p>
        </p:txBody>
      </p:sp>
      <p:sp>
        <p:nvSpPr>
          <p:cNvPr id="3" name="Content Placeholder 2">
            <a:extLst>
              <a:ext uri="{FF2B5EF4-FFF2-40B4-BE49-F238E27FC236}">
                <a16:creationId xmlns:a16="http://schemas.microsoft.com/office/drawing/2014/main" id="{2DD7AA54-98E9-7DDE-6F10-C514204AB7F8}"/>
              </a:ext>
            </a:extLst>
          </p:cNvPr>
          <p:cNvSpPr>
            <a:spLocks noGrp="1"/>
          </p:cNvSpPr>
          <p:nvPr>
            <p:ph idx="1"/>
          </p:nvPr>
        </p:nvSpPr>
        <p:spPr/>
        <p:txBody>
          <a:bodyPr/>
          <a:lstStyle/>
          <a:p>
            <a:r>
              <a:rPr lang="en-GB" dirty="0"/>
              <a:t>If we use the tools at our disposal to support our studies, what does AI tool CoPilot have to say on the matter:</a:t>
            </a:r>
          </a:p>
          <a:p>
            <a:endParaRPr lang="en-GB" dirty="0"/>
          </a:p>
          <a:p>
            <a:r>
              <a:rPr lang="en-GB" dirty="0"/>
              <a:t>1) ask it</a:t>
            </a:r>
          </a:p>
          <a:p>
            <a:endParaRPr lang="en-GB" dirty="0"/>
          </a:p>
          <a:p>
            <a:r>
              <a:rPr lang="en-GB" dirty="0"/>
              <a:t>2) use the URL:</a:t>
            </a:r>
          </a:p>
          <a:p>
            <a:endParaRPr lang="en-GB" dirty="0"/>
          </a:p>
          <a:p>
            <a:r>
              <a:rPr lang="en-GB" dirty="0">
                <a:hlinkClick r:id="rId3"/>
              </a:rPr>
              <a:t>The Challenges of Measuring Impact in Arts and Humanities | </a:t>
            </a:r>
            <a:r>
              <a:rPr lang="en-GB" dirty="0" err="1">
                <a:hlinkClick r:id="rId3"/>
              </a:rPr>
              <a:t>Researchfish</a:t>
            </a:r>
            <a:endParaRPr lang="en-GB" dirty="0"/>
          </a:p>
          <a:p>
            <a:endParaRPr lang="en-GB" dirty="0"/>
          </a:p>
        </p:txBody>
      </p:sp>
    </p:spTree>
    <p:extLst>
      <p:ext uri="{BB962C8B-B14F-4D97-AF65-F5344CB8AC3E}">
        <p14:creationId xmlns:p14="http://schemas.microsoft.com/office/powerpoint/2010/main" val="82847543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76CE81-129C-1BE3-0171-2B48F10539B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BEA2636-DED9-9B15-2619-85DEA8F2062F}"/>
              </a:ext>
            </a:extLst>
          </p:cNvPr>
          <p:cNvSpPr>
            <a:spLocks noGrp="1"/>
          </p:cNvSpPr>
          <p:nvPr>
            <p:ph type="title"/>
          </p:nvPr>
        </p:nvSpPr>
        <p:spPr/>
        <p:txBody>
          <a:bodyPr/>
          <a:lstStyle/>
          <a:p>
            <a:r>
              <a:rPr lang="en-GB" dirty="0"/>
              <a:t>MS Forms for data collection</a:t>
            </a:r>
          </a:p>
        </p:txBody>
      </p:sp>
      <p:sp>
        <p:nvSpPr>
          <p:cNvPr id="3" name="Content Placeholder 2">
            <a:extLst>
              <a:ext uri="{FF2B5EF4-FFF2-40B4-BE49-F238E27FC236}">
                <a16:creationId xmlns:a16="http://schemas.microsoft.com/office/drawing/2014/main" id="{FE5BA8A3-9D7A-3C6A-DBA0-BE9BB46ECE5A}"/>
              </a:ext>
            </a:extLst>
          </p:cNvPr>
          <p:cNvSpPr>
            <a:spLocks noGrp="1"/>
          </p:cNvSpPr>
          <p:nvPr>
            <p:ph idx="1"/>
          </p:nvPr>
        </p:nvSpPr>
        <p:spPr/>
        <p:txBody>
          <a:bodyPr/>
          <a:lstStyle/>
          <a:p>
            <a:endParaRPr lang="en-GB" dirty="0"/>
          </a:p>
          <a:p>
            <a:r>
              <a:rPr lang="en-GB" dirty="0"/>
              <a:t>This is a brief introduction to MS Forms so that you can begin to design accessible, freely available and sharable questionnaires or evaluation forms for data capture. </a:t>
            </a:r>
          </a:p>
          <a:p>
            <a:endParaRPr lang="en-GB" dirty="0"/>
          </a:p>
          <a:p>
            <a:r>
              <a:rPr lang="en-GB" dirty="0"/>
              <a:t>Simple questionnaire construction and </a:t>
            </a:r>
            <a:r>
              <a:rPr lang="en-GB"/>
              <a:t>data collection.</a:t>
            </a:r>
            <a:endParaRPr lang="en-GB" dirty="0"/>
          </a:p>
        </p:txBody>
      </p:sp>
    </p:spTree>
    <p:extLst>
      <p:ext uri="{BB962C8B-B14F-4D97-AF65-F5344CB8AC3E}">
        <p14:creationId xmlns:p14="http://schemas.microsoft.com/office/powerpoint/2010/main" val="218424930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9890F6-DA3C-9738-9DD9-0C5E041A71CD}"/>
              </a:ext>
            </a:extLst>
          </p:cNvPr>
          <p:cNvSpPr>
            <a:spLocks noGrp="1"/>
          </p:cNvSpPr>
          <p:nvPr>
            <p:ph type="title"/>
          </p:nvPr>
        </p:nvSpPr>
        <p:spPr/>
        <p:txBody>
          <a:bodyPr/>
          <a:lstStyle/>
          <a:p>
            <a:r>
              <a:rPr lang="en-GB" dirty="0"/>
              <a:t>Data collection problems</a:t>
            </a:r>
          </a:p>
        </p:txBody>
      </p:sp>
      <p:sp>
        <p:nvSpPr>
          <p:cNvPr id="3" name="Content Placeholder 2">
            <a:extLst>
              <a:ext uri="{FF2B5EF4-FFF2-40B4-BE49-F238E27FC236}">
                <a16:creationId xmlns:a16="http://schemas.microsoft.com/office/drawing/2014/main" id="{87048419-C6B3-7467-6636-AF718AFF214D}"/>
              </a:ext>
            </a:extLst>
          </p:cNvPr>
          <p:cNvSpPr>
            <a:spLocks noGrp="1"/>
          </p:cNvSpPr>
          <p:nvPr>
            <p:ph idx="1"/>
          </p:nvPr>
        </p:nvSpPr>
        <p:spPr/>
        <p:txBody>
          <a:bodyPr/>
          <a:lstStyle/>
          <a:p>
            <a:r>
              <a:rPr lang="en-GB" dirty="0"/>
              <a:t>Using the example of </a:t>
            </a:r>
            <a:r>
              <a:rPr lang="en-GB" dirty="0" err="1"/>
              <a:t>Jonsdottir</a:t>
            </a:r>
            <a:r>
              <a:rPr lang="en-GB" dirty="0"/>
              <a:t> and </a:t>
            </a:r>
            <a:r>
              <a:rPr lang="en-GB" dirty="0" err="1"/>
              <a:t>Thorkelsdottir’s</a:t>
            </a:r>
            <a:r>
              <a:rPr lang="en-GB" dirty="0"/>
              <a:t> paper ‘It really connects all participants’, what pros and cons can we identify in:</a:t>
            </a:r>
          </a:p>
          <a:p>
            <a:endParaRPr lang="en-GB" dirty="0"/>
          </a:p>
          <a:p>
            <a:r>
              <a:rPr lang="en-GB" dirty="0"/>
              <a:t>Data collection methods</a:t>
            </a:r>
          </a:p>
          <a:p>
            <a:r>
              <a:rPr lang="en-GB" dirty="0"/>
              <a:t>Data usage</a:t>
            </a:r>
          </a:p>
          <a:p>
            <a:r>
              <a:rPr lang="en-GB" dirty="0"/>
              <a:t>Data dissemination</a:t>
            </a:r>
          </a:p>
          <a:p>
            <a:r>
              <a:rPr lang="en-GB" dirty="0"/>
              <a:t>Consent, informed consent, and withdrawal </a:t>
            </a:r>
          </a:p>
        </p:txBody>
      </p:sp>
    </p:spTree>
    <p:extLst>
      <p:ext uri="{BB962C8B-B14F-4D97-AF65-F5344CB8AC3E}">
        <p14:creationId xmlns:p14="http://schemas.microsoft.com/office/powerpoint/2010/main" val="282495727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DE5013-E105-1826-6295-BBFF91D98742}"/>
              </a:ext>
            </a:extLst>
          </p:cNvPr>
          <p:cNvSpPr>
            <a:spLocks noGrp="1"/>
          </p:cNvSpPr>
          <p:nvPr>
            <p:ph type="title"/>
          </p:nvPr>
        </p:nvSpPr>
        <p:spPr/>
        <p:txBody>
          <a:bodyPr/>
          <a:lstStyle/>
          <a:p>
            <a:r>
              <a:rPr lang="en-GB" dirty="0"/>
              <a:t>UWTSD Research Ethics &amp; Integrity Code of Practice</a:t>
            </a:r>
          </a:p>
        </p:txBody>
      </p:sp>
      <p:sp>
        <p:nvSpPr>
          <p:cNvPr id="3" name="Content Placeholder 2">
            <a:extLst>
              <a:ext uri="{FF2B5EF4-FFF2-40B4-BE49-F238E27FC236}">
                <a16:creationId xmlns:a16="http://schemas.microsoft.com/office/drawing/2014/main" id="{E999077A-3689-144E-C35C-B354E4F7AF4D}"/>
              </a:ext>
            </a:extLst>
          </p:cNvPr>
          <p:cNvSpPr>
            <a:spLocks noGrp="1"/>
          </p:cNvSpPr>
          <p:nvPr>
            <p:ph idx="1"/>
          </p:nvPr>
        </p:nvSpPr>
        <p:spPr/>
        <p:txBody>
          <a:bodyPr>
            <a:normAutofit/>
          </a:bodyPr>
          <a:lstStyle/>
          <a:p>
            <a:r>
              <a:rPr lang="en-GB" dirty="0"/>
              <a:t>In general, the University’s researcher should: </a:t>
            </a:r>
          </a:p>
          <a:p>
            <a:r>
              <a:rPr lang="en-GB" dirty="0"/>
              <a:t>Beneficence: 'do positive good’ </a:t>
            </a:r>
          </a:p>
          <a:p>
            <a:r>
              <a:rPr lang="en-GB" dirty="0"/>
              <a:t>Non-malfeasance: ‘do no harm’ </a:t>
            </a:r>
          </a:p>
          <a:p>
            <a:r>
              <a:rPr lang="en-GB" dirty="0"/>
              <a:t>Rights: Protect participants’ interests </a:t>
            </a:r>
          </a:p>
          <a:p>
            <a:r>
              <a:rPr lang="en-GB" dirty="0"/>
              <a:t>Risk Management: Ensure participant and researcher safety and risk: i.e., the need to avoid harm or potential harm. </a:t>
            </a:r>
          </a:p>
          <a:p>
            <a:r>
              <a:rPr lang="en-GB" dirty="0"/>
              <a:t>Proportionality: Consider and protect against where necessary the impact of work on others</a:t>
            </a:r>
          </a:p>
        </p:txBody>
      </p:sp>
    </p:spTree>
    <p:extLst>
      <p:ext uri="{BB962C8B-B14F-4D97-AF65-F5344CB8AC3E}">
        <p14:creationId xmlns:p14="http://schemas.microsoft.com/office/powerpoint/2010/main" val="261116842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9634A8-BD66-CCD3-2653-B9D550180D3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76F8B30-23F2-9937-ED63-B84B0443C19A}"/>
              </a:ext>
            </a:extLst>
          </p:cNvPr>
          <p:cNvSpPr>
            <a:spLocks noGrp="1"/>
          </p:cNvSpPr>
          <p:nvPr>
            <p:ph type="title"/>
          </p:nvPr>
        </p:nvSpPr>
        <p:spPr/>
        <p:txBody>
          <a:bodyPr/>
          <a:lstStyle/>
          <a:p>
            <a:r>
              <a:rPr lang="en-GB" dirty="0"/>
              <a:t>UWTSD Research Ethics &amp; Integrity Code of Practice</a:t>
            </a:r>
          </a:p>
        </p:txBody>
      </p:sp>
      <p:sp>
        <p:nvSpPr>
          <p:cNvPr id="3" name="Content Placeholder 2">
            <a:extLst>
              <a:ext uri="{FF2B5EF4-FFF2-40B4-BE49-F238E27FC236}">
                <a16:creationId xmlns:a16="http://schemas.microsoft.com/office/drawing/2014/main" id="{C169191A-C198-FE03-5B1E-ABAA2E2B53B0}"/>
              </a:ext>
            </a:extLst>
          </p:cNvPr>
          <p:cNvSpPr>
            <a:spLocks noGrp="1"/>
          </p:cNvSpPr>
          <p:nvPr>
            <p:ph idx="1"/>
          </p:nvPr>
        </p:nvSpPr>
        <p:spPr/>
        <p:txBody>
          <a:bodyPr>
            <a:normAutofit fontScale="92500"/>
          </a:bodyPr>
          <a:lstStyle/>
          <a:p>
            <a:r>
              <a:rPr lang="en-GB" dirty="0"/>
              <a:t>Ensure informed consent: i.e., the need to inform participants of the aims and procedures of the research and obtain their agreement to take part on the basis of this information (although this should not be the legal basis for processing research data under the Data Protection Act and UK GDPR)</a:t>
            </a:r>
          </a:p>
          <a:p>
            <a:r>
              <a:rPr lang="en-GB" dirty="0"/>
              <a:t>Avoid deception: i.e., the need to avoid deception in informing participants about the research, or to justify the need for deception if necessary </a:t>
            </a:r>
          </a:p>
          <a:p>
            <a:r>
              <a:rPr lang="en-GB" dirty="0"/>
              <a:t>Provide debriefing: i.e., the need to provide participants with additional information to support them after taking part in the research, and/or to provide true information if deception was necessary originally</a:t>
            </a:r>
          </a:p>
        </p:txBody>
      </p:sp>
    </p:spTree>
    <p:extLst>
      <p:ext uri="{BB962C8B-B14F-4D97-AF65-F5344CB8AC3E}">
        <p14:creationId xmlns:p14="http://schemas.microsoft.com/office/powerpoint/2010/main" val="26632036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24C00C-C783-8AFA-B197-3D222E9D11F2}"/>
              </a:ext>
            </a:extLst>
          </p:cNvPr>
          <p:cNvSpPr>
            <a:spLocks noGrp="1"/>
          </p:cNvSpPr>
          <p:nvPr>
            <p:ph type="title"/>
          </p:nvPr>
        </p:nvSpPr>
        <p:spPr/>
        <p:txBody>
          <a:bodyPr/>
          <a:lstStyle/>
          <a:p>
            <a:r>
              <a:rPr lang="en-GB" dirty="0"/>
              <a:t>UWTSD Research Ethics &amp; Integrity Code of Practice</a:t>
            </a:r>
          </a:p>
        </p:txBody>
      </p:sp>
      <p:sp>
        <p:nvSpPr>
          <p:cNvPr id="3" name="Content Placeholder 2">
            <a:extLst>
              <a:ext uri="{FF2B5EF4-FFF2-40B4-BE49-F238E27FC236}">
                <a16:creationId xmlns:a16="http://schemas.microsoft.com/office/drawing/2014/main" id="{1507EEF8-8771-E3D4-887C-3DE56E3A7E5D}"/>
              </a:ext>
            </a:extLst>
          </p:cNvPr>
          <p:cNvSpPr>
            <a:spLocks noGrp="1"/>
          </p:cNvSpPr>
          <p:nvPr>
            <p:ph idx="1"/>
          </p:nvPr>
        </p:nvSpPr>
        <p:spPr/>
        <p:txBody>
          <a:bodyPr>
            <a:normAutofit/>
          </a:bodyPr>
          <a:lstStyle/>
          <a:p>
            <a:endParaRPr lang="en-GB" dirty="0"/>
          </a:p>
          <a:p>
            <a:r>
              <a:rPr lang="en-GB" dirty="0"/>
              <a:t>Allow withdrawal from Investigation: i.e., the need to inform participants of their right to withdraw from the research at any stage, including during or at the end of their involvement </a:t>
            </a:r>
          </a:p>
          <a:p>
            <a:r>
              <a:rPr lang="en-GB" dirty="0"/>
              <a:t>Ensure confidentiality: i.e., the need to reassure participants that information they provide will not be disclosed without prior consent to others other than within the context of the research, or at a minimum will be made anonymous </a:t>
            </a:r>
          </a:p>
        </p:txBody>
      </p:sp>
    </p:spTree>
    <p:extLst>
      <p:ext uri="{BB962C8B-B14F-4D97-AF65-F5344CB8AC3E}">
        <p14:creationId xmlns:p14="http://schemas.microsoft.com/office/powerpoint/2010/main" val="121472908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D6994F-766A-1716-B806-697580AB449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3ADB9FA-C03F-E6D0-E719-A72154E75080}"/>
              </a:ext>
            </a:extLst>
          </p:cNvPr>
          <p:cNvSpPr>
            <a:spLocks noGrp="1"/>
          </p:cNvSpPr>
          <p:nvPr>
            <p:ph type="title"/>
          </p:nvPr>
        </p:nvSpPr>
        <p:spPr/>
        <p:txBody>
          <a:bodyPr/>
          <a:lstStyle/>
          <a:p>
            <a:r>
              <a:rPr lang="en-GB" dirty="0"/>
              <a:t>UWTSD Research Ethics &amp; Integrity Code of Practice</a:t>
            </a:r>
          </a:p>
        </p:txBody>
      </p:sp>
      <p:sp>
        <p:nvSpPr>
          <p:cNvPr id="3" name="Content Placeholder 2">
            <a:extLst>
              <a:ext uri="{FF2B5EF4-FFF2-40B4-BE49-F238E27FC236}">
                <a16:creationId xmlns:a16="http://schemas.microsoft.com/office/drawing/2014/main" id="{BB464541-CC07-94D7-0B21-95FED3B2F1F4}"/>
              </a:ext>
            </a:extLst>
          </p:cNvPr>
          <p:cNvSpPr>
            <a:spLocks noGrp="1"/>
          </p:cNvSpPr>
          <p:nvPr>
            <p:ph idx="1"/>
          </p:nvPr>
        </p:nvSpPr>
        <p:spPr/>
        <p:txBody>
          <a:bodyPr>
            <a:normAutofit/>
          </a:bodyPr>
          <a:lstStyle/>
          <a:p>
            <a:endParaRPr lang="en-GB" dirty="0"/>
          </a:p>
          <a:p>
            <a:r>
              <a:rPr lang="en-GB" dirty="0"/>
              <a:t>Data security and archiving: i.e., to ensure that research data is held in a secure manner consonant with the requirements of the Data Protection Act and that it is archived in such a way that it will be accessible for future audit purposes. Special attention should be made with regard to funding body requirements to submit research data to open repositories.</a:t>
            </a:r>
          </a:p>
        </p:txBody>
      </p:sp>
    </p:spTree>
    <p:extLst>
      <p:ext uri="{BB962C8B-B14F-4D97-AF65-F5344CB8AC3E}">
        <p14:creationId xmlns:p14="http://schemas.microsoft.com/office/powerpoint/2010/main" val="70150366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256FC1-57F9-02F4-08E5-576BFFC8E6CE}"/>
              </a:ext>
            </a:extLst>
          </p:cNvPr>
          <p:cNvSpPr>
            <a:spLocks noGrp="1"/>
          </p:cNvSpPr>
          <p:nvPr>
            <p:ph type="title"/>
          </p:nvPr>
        </p:nvSpPr>
        <p:spPr/>
        <p:txBody>
          <a:bodyPr/>
          <a:lstStyle/>
          <a:p>
            <a:r>
              <a:rPr lang="en-GB" dirty="0"/>
              <a:t>UWTSD Research Ethics &amp; Integrity Code of Practice</a:t>
            </a:r>
          </a:p>
        </p:txBody>
      </p:sp>
      <p:sp>
        <p:nvSpPr>
          <p:cNvPr id="3" name="Content Placeholder 2">
            <a:extLst>
              <a:ext uri="{FF2B5EF4-FFF2-40B4-BE49-F238E27FC236}">
                <a16:creationId xmlns:a16="http://schemas.microsoft.com/office/drawing/2014/main" id="{EEBFC674-F85F-B224-8490-9F5AA1B6510A}"/>
              </a:ext>
            </a:extLst>
          </p:cNvPr>
          <p:cNvSpPr>
            <a:spLocks noGrp="1"/>
          </p:cNvSpPr>
          <p:nvPr>
            <p:ph idx="1"/>
          </p:nvPr>
        </p:nvSpPr>
        <p:spPr/>
        <p:txBody>
          <a:bodyPr/>
          <a:lstStyle/>
          <a:p>
            <a:endParaRPr lang="en-GB" dirty="0"/>
          </a:p>
          <a:p>
            <a:r>
              <a:rPr lang="en-GB" dirty="0"/>
              <a:t>What more do we need to consider when preparing to undertake applied theatre work in an ethical manner?</a:t>
            </a:r>
          </a:p>
        </p:txBody>
      </p:sp>
    </p:spTree>
    <p:extLst>
      <p:ext uri="{BB962C8B-B14F-4D97-AF65-F5344CB8AC3E}">
        <p14:creationId xmlns:p14="http://schemas.microsoft.com/office/powerpoint/2010/main" val="309513761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539610-1C1C-0A13-75E1-FC17B5503EE0}"/>
              </a:ext>
            </a:extLst>
          </p:cNvPr>
          <p:cNvSpPr>
            <a:spLocks noGrp="1"/>
          </p:cNvSpPr>
          <p:nvPr>
            <p:ph type="title"/>
          </p:nvPr>
        </p:nvSpPr>
        <p:spPr/>
        <p:txBody>
          <a:bodyPr/>
          <a:lstStyle/>
          <a:p>
            <a:r>
              <a:rPr lang="en-GB" dirty="0"/>
              <a:t>UWTSD Research Ethics &amp; Integrity Code of Practice</a:t>
            </a:r>
          </a:p>
        </p:txBody>
      </p:sp>
      <p:sp>
        <p:nvSpPr>
          <p:cNvPr id="3" name="Content Placeholder 2">
            <a:extLst>
              <a:ext uri="{FF2B5EF4-FFF2-40B4-BE49-F238E27FC236}">
                <a16:creationId xmlns:a16="http://schemas.microsoft.com/office/drawing/2014/main" id="{CD83B459-5C50-05FC-037D-AAC1236C1351}"/>
              </a:ext>
            </a:extLst>
          </p:cNvPr>
          <p:cNvSpPr>
            <a:spLocks noGrp="1"/>
          </p:cNvSpPr>
          <p:nvPr>
            <p:ph idx="1"/>
          </p:nvPr>
        </p:nvSpPr>
        <p:spPr/>
        <p:txBody>
          <a:bodyPr/>
          <a:lstStyle/>
          <a:p>
            <a:endParaRPr lang="en-GB" dirty="0"/>
          </a:p>
          <a:p>
            <a:r>
              <a:rPr lang="en-GB" dirty="0"/>
              <a:t>We should always make an informed effort to adhere to the University Ethics Guidance and expectations.</a:t>
            </a:r>
          </a:p>
          <a:p>
            <a:endParaRPr lang="en-GB" dirty="0"/>
          </a:p>
          <a:p>
            <a:r>
              <a:rPr lang="en-GB" dirty="0"/>
              <a:t>We also need to recognise that these regulations / this guidance is built upon your own adherence to the Student Code of Conduct and Student Charter. </a:t>
            </a:r>
          </a:p>
        </p:txBody>
      </p:sp>
    </p:spTree>
    <p:extLst>
      <p:ext uri="{BB962C8B-B14F-4D97-AF65-F5344CB8AC3E}">
        <p14:creationId xmlns:p14="http://schemas.microsoft.com/office/powerpoint/2010/main" val="65322686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08EDC3-A45E-24AE-AAF3-D707E5DF4FC2}"/>
              </a:ext>
            </a:extLst>
          </p:cNvPr>
          <p:cNvSpPr>
            <a:spLocks noGrp="1"/>
          </p:cNvSpPr>
          <p:nvPr>
            <p:ph type="title"/>
          </p:nvPr>
        </p:nvSpPr>
        <p:spPr/>
        <p:txBody>
          <a:bodyPr/>
          <a:lstStyle/>
          <a:p>
            <a:r>
              <a:rPr lang="en-GB" dirty="0"/>
              <a:t>Task for 17</a:t>
            </a:r>
            <a:r>
              <a:rPr lang="en-GB" baseline="30000" dirty="0"/>
              <a:t>th</a:t>
            </a:r>
            <a:r>
              <a:rPr lang="en-GB" dirty="0"/>
              <a:t> of February</a:t>
            </a:r>
          </a:p>
        </p:txBody>
      </p:sp>
      <p:sp>
        <p:nvSpPr>
          <p:cNvPr id="3" name="Content Placeholder 2">
            <a:extLst>
              <a:ext uri="{FF2B5EF4-FFF2-40B4-BE49-F238E27FC236}">
                <a16:creationId xmlns:a16="http://schemas.microsoft.com/office/drawing/2014/main" id="{670833B8-AEB9-4D30-6DE7-FD5B235D070D}"/>
              </a:ext>
            </a:extLst>
          </p:cNvPr>
          <p:cNvSpPr>
            <a:spLocks noGrp="1"/>
          </p:cNvSpPr>
          <p:nvPr>
            <p:ph idx="1"/>
          </p:nvPr>
        </p:nvSpPr>
        <p:spPr/>
        <p:txBody>
          <a:bodyPr>
            <a:normAutofit lnSpcReduction="10000"/>
          </a:bodyPr>
          <a:lstStyle/>
          <a:p>
            <a:r>
              <a:rPr lang="en-GB" dirty="0"/>
              <a:t>4 members of the class will read a selected page-range of the Introduction to ‘Towards an Ethics of Storytelling’ by Hannah </a:t>
            </a:r>
            <a:r>
              <a:rPr lang="en-GB" dirty="0" err="1"/>
              <a:t>Meretoja</a:t>
            </a:r>
            <a:r>
              <a:rPr lang="en-GB" dirty="0"/>
              <a:t> (2017).</a:t>
            </a:r>
          </a:p>
          <a:p>
            <a:endParaRPr lang="en-GB" dirty="0"/>
          </a:p>
          <a:p>
            <a:r>
              <a:rPr lang="en-GB" dirty="0"/>
              <a:t>They will critically evaluate the impact of storytelling for participatory and community engagement through the lens of storytelling as an applied theatre method – within the scope of their page-range.</a:t>
            </a:r>
          </a:p>
          <a:p>
            <a:endParaRPr lang="en-GB" dirty="0"/>
          </a:p>
          <a:p>
            <a:r>
              <a:rPr lang="en-GB" dirty="0"/>
              <a:t>You may present your findings in your own chosen manner.</a:t>
            </a:r>
          </a:p>
        </p:txBody>
      </p:sp>
    </p:spTree>
    <p:extLst>
      <p:ext uri="{BB962C8B-B14F-4D97-AF65-F5344CB8AC3E}">
        <p14:creationId xmlns:p14="http://schemas.microsoft.com/office/powerpoint/2010/main" val="65975576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B1C53A-50E9-462C-73C4-6D4D175E4E6B}"/>
              </a:ext>
            </a:extLst>
          </p:cNvPr>
          <p:cNvSpPr>
            <a:spLocks noGrp="1"/>
          </p:cNvSpPr>
          <p:nvPr>
            <p:ph type="title"/>
          </p:nvPr>
        </p:nvSpPr>
        <p:spPr/>
        <p:txBody>
          <a:bodyPr/>
          <a:lstStyle/>
          <a:p>
            <a:r>
              <a:rPr lang="en-GB" dirty="0"/>
              <a:t>Task for 17</a:t>
            </a:r>
            <a:r>
              <a:rPr lang="en-GB" sz="2900" baseline="30000" dirty="0"/>
              <a:t>th</a:t>
            </a:r>
            <a:r>
              <a:rPr lang="en-GB" dirty="0"/>
              <a:t> of February</a:t>
            </a:r>
            <a:endParaRPr lang="en-US" dirty="0"/>
          </a:p>
        </p:txBody>
      </p:sp>
      <p:sp>
        <p:nvSpPr>
          <p:cNvPr id="3" name="Content Placeholder 2">
            <a:extLst>
              <a:ext uri="{FF2B5EF4-FFF2-40B4-BE49-F238E27FC236}">
                <a16:creationId xmlns:a16="http://schemas.microsoft.com/office/drawing/2014/main" id="{3E53D353-86D7-A7C8-8DC3-E81D30FB4FF8}"/>
              </a:ext>
            </a:extLst>
          </p:cNvPr>
          <p:cNvSpPr>
            <a:spLocks noGrp="1"/>
          </p:cNvSpPr>
          <p:nvPr>
            <p:ph idx="1"/>
          </p:nvPr>
        </p:nvSpPr>
        <p:spPr/>
        <p:txBody>
          <a:bodyPr/>
          <a:lstStyle/>
          <a:p>
            <a:r>
              <a:rPr lang="en-GB" dirty="0"/>
              <a:t>Following the presentations, the fifth member – having NOT read the chapter, but having made notes during the presentations, will lead a short seminar that interrogates (asks questions of) the information with the intention of synthesising storytelling as a practical research method into a new notional research project.</a:t>
            </a:r>
          </a:p>
          <a:p>
            <a:endParaRPr lang="en-GB" dirty="0"/>
          </a:p>
          <a:p>
            <a:r>
              <a:rPr lang="en-GB" dirty="0"/>
              <a:t>Page ranges:</a:t>
            </a:r>
          </a:p>
          <a:p>
            <a:endParaRPr lang="en-GB" dirty="0"/>
          </a:p>
          <a:p>
            <a:r>
              <a:rPr lang="en-GB" dirty="0"/>
              <a:t>Pages 1-11 / Pages 11-18 / Pages 18-25 / Pages 25-34</a:t>
            </a:r>
          </a:p>
          <a:p>
            <a:endParaRPr lang="en-GB" dirty="0"/>
          </a:p>
        </p:txBody>
      </p:sp>
    </p:spTree>
    <p:extLst>
      <p:ext uri="{BB962C8B-B14F-4D97-AF65-F5344CB8AC3E}">
        <p14:creationId xmlns:p14="http://schemas.microsoft.com/office/powerpoint/2010/main" val="280559916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992388-0771-2BB9-52EA-04991F5FEDFA}"/>
              </a:ext>
            </a:extLst>
          </p:cNvPr>
          <p:cNvSpPr>
            <a:spLocks noGrp="1"/>
          </p:cNvSpPr>
          <p:nvPr>
            <p:ph type="title"/>
          </p:nvPr>
        </p:nvSpPr>
        <p:spPr/>
        <p:txBody>
          <a:bodyPr/>
          <a:lstStyle/>
          <a:p>
            <a:r>
              <a:rPr lang="en-GB" dirty="0"/>
              <a:t>Task for 17</a:t>
            </a:r>
            <a:r>
              <a:rPr lang="en-GB" sz="2900" baseline="30000" dirty="0"/>
              <a:t>th</a:t>
            </a:r>
            <a:r>
              <a:rPr lang="en-GB" dirty="0"/>
              <a:t> of February</a:t>
            </a:r>
            <a:endParaRPr lang="en-US" dirty="0"/>
          </a:p>
        </p:txBody>
      </p:sp>
      <p:sp>
        <p:nvSpPr>
          <p:cNvPr id="3" name="Content Placeholder 2">
            <a:extLst>
              <a:ext uri="{FF2B5EF4-FFF2-40B4-BE49-F238E27FC236}">
                <a16:creationId xmlns:a16="http://schemas.microsoft.com/office/drawing/2014/main" id="{D3D7C3B7-39E1-0D48-6FDE-C040D8EE9947}"/>
              </a:ext>
            </a:extLst>
          </p:cNvPr>
          <p:cNvSpPr>
            <a:spLocks noGrp="1"/>
          </p:cNvSpPr>
          <p:nvPr>
            <p:ph idx="1"/>
          </p:nvPr>
        </p:nvSpPr>
        <p:spPr/>
        <p:txBody>
          <a:bodyPr/>
          <a:lstStyle/>
          <a:p>
            <a:r>
              <a:rPr lang="en-GB" dirty="0"/>
              <a:t>We will use the same basic framework for all roles in this task </a:t>
            </a:r>
            <a:r>
              <a:rPr lang="en-GB" dirty="0" err="1"/>
              <a:t>i.e</a:t>
            </a:r>
            <a:r>
              <a:rPr lang="en-GB" dirty="0"/>
              <a:t>:</a:t>
            </a:r>
          </a:p>
          <a:p>
            <a:endParaRPr lang="en-GB" dirty="0"/>
          </a:p>
          <a:p>
            <a:r>
              <a:rPr lang="en-GB" b="0" i="0" dirty="0">
                <a:solidFill>
                  <a:srgbClr val="1D2125"/>
                </a:solidFill>
                <a:effectLst/>
                <a:latin typeface="-apple-system"/>
              </a:rPr>
              <a:t>Methodology + methods; to consider the strengths of storytelling as a method in this example, </a:t>
            </a:r>
          </a:p>
          <a:p>
            <a:r>
              <a:rPr lang="en-GB" b="0" i="0" dirty="0">
                <a:solidFill>
                  <a:srgbClr val="1D2125"/>
                </a:solidFill>
                <a:effectLst/>
                <a:latin typeface="-apple-system"/>
              </a:rPr>
              <a:t>ethics, </a:t>
            </a:r>
          </a:p>
          <a:p>
            <a:r>
              <a:rPr lang="en-GB" b="0" i="0" dirty="0">
                <a:solidFill>
                  <a:srgbClr val="1D2125"/>
                </a:solidFill>
                <a:effectLst/>
                <a:latin typeface="-apple-system"/>
              </a:rPr>
              <a:t>data collection, </a:t>
            </a:r>
          </a:p>
          <a:p>
            <a:r>
              <a:rPr lang="en-GB" dirty="0">
                <a:solidFill>
                  <a:srgbClr val="1D2125"/>
                </a:solidFill>
                <a:latin typeface="-apple-system"/>
              </a:rPr>
              <a:t>d</a:t>
            </a:r>
            <a:r>
              <a:rPr lang="en-GB" b="0" i="0" dirty="0">
                <a:solidFill>
                  <a:srgbClr val="1D2125"/>
                </a:solidFill>
                <a:effectLst/>
                <a:latin typeface="-apple-system"/>
              </a:rPr>
              <a:t>issemination, </a:t>
            </a:r>
          </a:p>
          <a:p>
            <a:r>
              <a:rPr lang="en-GB" b="0" i="0" dirty="0">
                <a:solidFill>
                  <a:srgbClr val="1D2125"/>
                </a:solidFill>
                <a:effectLst/>
                <a:latin typeface="-apple-system"/>
              </a:rPr>
              <a:t>potential for continued research + </a:t>
            </a:r>
            <a:r>
              <a:rPr lang="en-GB" b="0" i="0">
                <a:solidFill>
                  <a:srgbClr val="1D2125"/>
                </a:solidFill>
                <a:effectLst/>
                <a:latin typeface="-apple-system"/>
              </a:rPr>
              <a:t>NEW ONE: </a:t>
            </a:r>
            <a:r>
              <a:rPr lang="en-GB" b="0" i="0" dirty="0">
                <a:solidFill>
                  <a:srgbClr val="1D2125"/>
                </a:solidFill>
                <a:effectLst/>
                <a:latin typeface="-apple-system"/>
              </a:rPr>
              <a:t>Impact.</a:t>
            </a:r>
            <a:endParaRPr lang="en-GB" dirty="0"/>
          </a:p>
          <a:p>
            <a:endParaRPr lang="en-GB" dirty="0"/>
          </a:p>
        </p:txBody>
      </p:sp>
    </p:spTree>
    <p:extLst>
      <p:ext uri="{BB962C8B-B14F-4D97-AF65-F5344CB8AC3E}">
        <p14:creationId xmlns:p14="http://schemas.microsoft.com/office/powerpoint/2010/main" val="281286103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1202</TotalTime>
  <Words>2064</Words>
  <Application>Microsoft Office PowerPoint</Application>
  <PresentationFormat>Widescreen</PresentationFormat>
  <Paragraphs>237</Paragraphs>
  <Slides>33</Slides>
  <Notes>14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33</vt:i4>
      </vt:variant>
    </vt:vector>
  </HeadingPairs>
  <TitlesOfParts>
    <vt:vector size="40" baseType="lpstr">
      <vt:lpstr>-apple-system</vt:lpstr>
      <vt:lpstr>Aptos</vt:lpstr>
      <vt:lpstr>Aptos Display</vt:lpstr>
      <vt:lpstr>Arial</vt:lpstr>
      <vt:lpstr>Symbol</vt:lpstr>
      <vt:lpstr>Times New Roman</vt:lpstr>
      <vt:lpstr>Office Theme</vt:lpstr>
      <vt:lpstr>Applied Theatre Research</vt:lpstr>
      <vt:lpstr>Seminar: Responses to RiDE paper ‘It really connects all participants’</vt:lpstr>
      <vt:lpstr>Take-aways</vt:lpstr>
      <vt:lpstr>How do we feel about AI?</vt:lpstr>
      <vt:lpstr>Summarising text</vt:lpstr>
      <vt:lpstr>Summarising text</vt:lpstr>
      <vt:lpstr>Summarising text</vt:lpstr>
      <vt:lpstr>AI good practice</vt:lpstr>
      <vt:lpstr>Very quick review</vt:lpstr>
      <vt:lpstr>Very quick review</vt:lpstr>
      <vt:lpstr>Learning Outcomes</vt:lpstr>
      <vt:lpstr>Learning Outcomes</vt:lpstr>
      <vt:lpstr>Learning Outcomes</vt:lpstr>
      <vt:lpstr>Pedagogy of Hope</vt:lpstr>
      <vt:lpstr>Pedagogy of Hope</vt:lpstr>
      <vt:lpstr>Pedagogy of Hope</vt:lpstr>
      <vt:lpstr>Pedagogy of Hope</vt:lpstr>
      <vt:lpstr>Pedagogy of Hope</vt:lpstr>
      <vt:lpstr>Are you ‘hopeful’?</vt:lpstr>
      <vt:lpstr>Impact of Research </vt:lpstr>
      <vt:lpstr>Guardian Article on H&amp;WB + Arts</vt:lpstr>
      <vt:lpstr>Impact of Research </vt:lpstr>
      <vt:lpstr>MS Forms for data collection</vt:lpstr>
      <vt:lpstr>Data collection problems</vt:lpstr>
      <vt:lpstr>UWTSD Research Ethics &amp; Integrity Code of Practice</vt:lpstr>
      <vt:lpstr>UWTSD Research Ethics &amp; Integrity Code of Practice</vt:lpstr>
      <vt:lpstr>UWTSD Research Ethics &amp; Integrity Code of Practice</vt:lpstr>
      <vt:lpstr>UWTSD Research Ethics &amp; Integrity Code of Practice</vt:lpstr>
      <vt:lpstr>UWTSD Research Ethics &amp; Integrity Code of Practice</vt:lpstr>
      <vt:lpstr>UWTSD Research Ethics &amp; Integrity Code of Practice</vt:lpstr>
      <vt:lpstr>Task for 17th of February</vt:lpstr>
      <vt:lpstr>Task for 17th of February</vt:lpstr>
      <vt:lpstr>Task for 17th of February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Jonathan Pugh</dc:creator>
  <cp:lastModifiedBy>Jonathan Pugh</cp:lastModifiedBy>
  <cp:revision>11</cp:revision>
  <dcterms:created xsi:type="dcterms:W3CDTF">2025-02-05T17:13:42Z</dcterms:created>
  <dcterms:modified xsi:type="dcterms:W3CDTF">2025-02-10T17:07:41Z</dcterms:modified>
</cp:coreProperties>
</file>