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9"/>
  </p:notesMasterIdLst>
  <p:sldIdLst>
    <p:sldId id="256" r:id="rId2"/>
    <p:sldId id="262" r:id="rId3"/>
    <p:sldId id="257" r:id="rId4"/>
    <p:sldId id="259" r:id="rId5"/>
    <p:sldId id="261" r:id="rId6"/>
    <p:sldId id="260" r:id="rId7"/>
    <p:sldId id="263" r:id="rId8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4E425D6-A268-4461-8140-74CAEC30C135}" v="49" dt="2026-04-16T08:47:29.59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972" autoAdjust="0"/>
    <p:restoredTop sz="75300" autoAdjust="0"/>
  </p:normalViewPr>
  <p:slideViewPr>
    <p:cSldViewPr snapToGrid="0">
      <p:cViewPr varScale="1">
        <p:scale>
          <a:sx n="84" d="100"/>
          <a:sy n="84" d="100"/>
        </p:scale>
        <p:origin x="1344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ssica Torkington" userId="88fc487b-52ac-400f-92d4-5292d3071482" providerId="ADAL" clId="{0E23CD73-8177-4213-8CD4-09506091D767}"/>
    <pc:docChg chg="undo redo custSel addSld delSld modSld">
      <pc:chgData name="Jessica Torkington" userId="88fc487b-52ac-400f-92d4-5292d3071482" providerId="ADAL" clId="{0E23CD73-8177-4213-8CD4-09506091D767}" dt="2026-04-16T09:16:09.152" v="13018" actId="20577"/>
      <pc:docMkLst>
        <pc:docMk/>
      </pc:docMkLst>
      <pc:sldChg chg="modSp mod">
        <pc:chgData name="Jessica Torkington" userId="88fc487b-52ac-400f-92d4-5292d3071482" providerId="ADAL" clId="{0E23CD73-8177-4213-8CD4-09506091D767}" dt="2026-04-15T13:15:29.459" v="11036" actId="20577"/>
        <pc:sldMkLst>
          <pc:docMk/>
          <pc:sldMk cId="109857222" sldId="256"/>
        </pc:sldMkLst>
        <pc:spChg chg="mod">
          <ac:chgData name="Jessica Torkington" userId="88fc487b-52ac-400f-92d4-5292d3071482" providerId="ADAL" clId="{0E23CD73-8177-4213-8CD4-09506091D767}" dt="2026-04-15T13:14:46.612" v="10888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Jessica Torkington" userId="88fc487b-52ac-400f-92d4-5292d3071482" providerId="ADAL" clId="{0E23CD73-8177-4213-8CD4-09506091D767}" dt="2026-04-15T13:15:29.459" v="11036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addSp delSp modSp mod modNotesTx">
        <pc:chgData name="Jessica Torkington" userId="88fc487b-52ac-400f-92d4-5292d3071482" providerId="ADAL" clId="{0E23CD73-8177-4213-8CD4-09506091D767}" dt="2026-04-16T09:15:23.421" v="13016" actId="20577"/>
        <pc:sldMkLst>
          <pc:docMk/>
          <pc:sldMk cId="3322815416" sldId="257"/>
        </pc:sldMkLst>
        <pc:spChg chg="mod">
          <ac:chgData name="Jessica Torkington" userId="88fc487b-52ac-400f-92d4-5292d3071482" providerId="ADAL" clId="{0E23CD73-8177-4213-8CD4-09506091D767}" dt="2026-04-15T13:32:49.541" v="11780" actId="27636"/>
          <ac:spMkLst>
            <pc:docMk/>
            <pc:sldMk cId="3322815416" sldId="257"/>
            <ac:spMk id="3" creationId="{438E6B28-FCAB-B539-BAFE-A645F8FCE22F}"/>
          </ac:spMkLst>
        </pc:spChg>
        <pc:spChg chg="del">
          <ac:chgData name="Jessica Torkington" userId="88fc487b-52ac-400f-92d4-5292d3071482" providerId="ADAL" clId="{0E23CD73-8177-4213-8CD4-09506091D767}" dt="2026-04-15T13:22:17.234" v="11124" actId="478"/>
          <ac:spMkLst>
            <pc:docMk/>
            <pc:sldMk cId="3322815416" sldId="257"/>
            <ac:spMk id="4" creationId="{2BE468CC-A49A-8AEC-61E7-F5E4474B7BD2}"/>
          </ac:spMkLst>
        </pc:spChg>
        <pc:spChg chg="del">
          <ac:chgData name="Jessica Torkington" userId="88fc487b-52ac-400f-92d4-5292d3071482" providerId="ADAL" clId="{0E23CD73-8177-4213-8CD4-09506091D767}" dt="2026-04-15T13:22:21.338" v="11125" actId="478"/>
          <ac:spMkLst>
            <pc:docMk/>
            <pc:sldMk cId="3322815416" sldId="257"/>
            <ac:spMk id="5" creationId="{C1FED5C9-AF6E-58C9-06AF-706AF3DE76AB}"/>
          </ac:spMkLst>
        </pc:spChg>
        <pc:spChg chg="add del">
          <ac:chgData name="Jessica Torkington" userId="88fc487b-52ac-400f-92d4-5292d3071482" providerId="ADAL" clId="{0E23CD73-8177-4213-8CD4-09506091D767}" dt="2026-04-15T13:45:31.879" v="11798" actId="22"/>
          <ac:spMkLst>
            <pc:docMk/>
            <pc:sldMk cId="3322815416" sldId="257"/>
            <ac:spMk id="8" creationId="{4D7963D9-51D4-8ED3-21BC-2EF016B92F69}"/>
          </ac:spMkLst>
        </pc:spChg>
        <pc:spChg chg="add del">
          <ac:chgData name="Jessica Torkington" userId="88fc487b-52ac-400f-92d4-5292d3071482" providerId="ADAL" clId="{0E23CD73-8177-4213-8CD4-09506091D767}" dt="2026-04-15T13:57:03.682" v="11823" actId="478"/>
          <ac:spMkLst>
            <pc:docMk/>
            <pc:sldMk cId="3322815416" sldId="257"/>
            <ac:spMk id="9" creationId="{38C059C4-FBCF-854C-015C-22C21B0EB832}"/>
          </ac:spMkLst>
        </pc:spChg>
        <pc:spChg chg="add del">
          <ac:chgData name="Jessica Torkington" userId="88fc487b-52ac-400f-92d4-5292d3071482" providerId="ADAL" clId="{0E23CD73-8177-4213-8CD4-09506091D767}" dt="2026-04-15T13:57:05.742" v="11825" actId="478"/>
          <ac:spMkLst>
            <pc:docMk/>
            <pc:sldMk cId="3322815416" sldId="257"/>
            <ac:spMk id="10" creationId="{36CA4951-5854-D3DD-71CB-F89E6956CD84}"/>
          </ac:spMkLst>
        </pc:spChg>
        <pc:picChg chg="add del mod">
          <ac:chgData name="Jessica Torkington" userId="88fc487b-52ac-400f-92d4-5292d3071482" providerId="ADAL" clId="{0E23CD73-8177-4213-8CD4-09506091D767}" dt="2026-04-15T13:47:55.704" v="11804" actId="21"/>
          <ac:picMkLst>
            <pc:docMk/>
            <pc:sldMk cId="3322815416" sldId="257"/>
            <ac:picMk id="1026" creationId="{E889E56D-AB4A-768E-612F-065D7094ECC5}"/>
          </ac:picMkLst>
        </pc:picChg>
        <pc:picChg chg="add del mod">
          <ac:chgData name="Jessica Torkington" userId="88fc487b-52ac-400f-92d4-5292d3071482" providerId="ADAL" clId="{0E23CD73-8177-4213-8CD4-09506091D767}" dt="2026-04-15T13:57:48.802" v="11836" actId="478"/>
          <ac:picMkLst>
            <pc:docMk/>
            <pc:sldMk cId="3322815416" sldId="257"/>
            <ac:picMk id="1028" creationId="{7FAD78F3-AE26-73CF-FA6D-C28B0348B128}"/>
          </ac:picMkLst>
        </pc:picChg>
        <pc:picChg chg="add mod">
          <ac:chgData name="Jessica Torkington" userId="88fc487b-52ac-400f-92d4-5292d3071482" providerId="ADAL" clId="{0E23CD73-8177-4213-8CD4-09506091D767}" dt="2026-04-15T13:57:56.395" v="11838" actId="1076"/>
          <ac:picMkLst>
            <pc:docMk/>
            <pc:sldMk cId="3322815416" sldId="257"/>
            <ac:picMk id="1034" creationId="{CE19FFB3-9E75-D17E-7397-3B7F6843D7C7}"/>
          </ac:picMkLst>
        </pc:picChg>
      </pc:sldChg>
      <pc:sldChg chg="del">
        <pc:chgData name="Jessica Torkington" userId="88fc487b-52ac-400f-92d4-5292d3071482" providerId="ADAL" clId="{0E23CD73-8177-4213-8CD4-09506091D767}" dt="2026-04-15T13:11:20.631" v="10823" actId="2696"/>
        <pc:sldMkLst>
          <pc:docMk/>
          <pc:sldMk cId="3901472216" sldId="258"/>
        </pc:sldMkLst>
      </pc:sldChg>
      <pc:sldChg chg="addSp delSp modSp mod modClrScheme chgLayout modNotesTx">
        <pc:chgData name="Jessica Torkington" userId="88fc487b-52ac-400f-92d4-5292d3071482" providerId="ADAL" clId="{0E23CD73-8177-4213-8CD4-09506091D767}" dt="2026-04-16T09:15:31.688" v="13017" actId="20577"/>
        <pc:sldMkLst>
          <pc:docMk/>
          <pc:sldMk cId="132234568" sldId="259"/>
        </pc:sldMkLst>
        <pc:spChg chg="mod">
          <ac:chgData name="Jessica Torkington" userId="88fc487b-52ac-400f-92d4-5292d3071482" providerId="ADAL" clId="{0E23CD73-8177-4213-8CD4-09506091D767}" dt="2026-04-15T13:48:03" v="11807" actId="26606"/>
          <ac:spMkLst>
            <pc:docMk/>
            <pc:sldMk cId="132234568" sldId="259"/>
            <ac:spMk id="2" creationId="{EE195094-EA58-28F3-10EC-40E70D780188}"/>
          </ac:spMkLst>
        </pc:spChg>
        <pc:spChg chg="mod">
          <ac:chgData name="Jessica Torkington" userId="88fc487b-52ac-400f-92d4-5292d3071482" providerId="ADAL" clId="{0E23CD73-8177-4213-8CD4-09506091D767}" dt="2026-04-15T13:48:03" v="11807" actId="26606"/>
          <ac:spMkLst>
            <pc:docMk/>
            <pc:sldMk cId="132234568" sldId="259"/>
            <ac:spMk id="3" creationId="{78E60D6C-07AB-95AA-9EBC-EC1340F059D6}"/>
          </ac:spMkLst>
        </pc:spChg>
        <pc:spChg chg="del">
          <ac:chgData name="Jessica Torkington" userId="88fc487b-52ac-400f-92d4-5292d3071482" providerId="ADAL" clId="{0E23CD73-8177-4213-8CD4-09506091D767}" dt="2026-04-15T12:16:13.726" v="6612" actId="478"/>
          <ac:spMkLst>
            <pc:docMk/>
            <pc:sldMk cId="132234568" sldId="259"/>
            <ac:spMk id="4" creationId="{89A41ABB-62D9-DBA2-75C2-B830B05A769D}"/>
          </ac:spMkLst>
        </pc:spChg>
        <pc:spChg chg="del">
          <ac:chgData name="Jessica Torkington" userId="88fc487b-52ac-400f-92d4-5292d3071482" providerId="ADAL" clId="{0E23CD73-8177-4213-8CD4-09506091D767}" dt="2026-04-15T12:16:10.492" v="6611" actId="478"/>
          <ac:spMkLst>
            <pc:docMk/>
            <pc:sldMk cId="132234568" sldId="259"/>
            <ac:spMk id="5" creationId="{2B025792-5AF2-6304-1666-8E6C184FE92B}"/>
          </ac:spMkLst>
        </pc:spChg>
        <pc:spChg chg="mod">
          <ac:chgData name="Jessica Torkington" userId="88fc487b-52ac-400f-92d4-5292d3071482" providerId="ADAL" clId="{0E23CD73-8177-4213-8CD4-09506091D767}" dt="2026-04-15T13:48:03" v="11807" actId="26606"/>
          <ac:spMkLst>
            <pc:docMk/>
            <pc:sldMk cId="132234568" sldId="259"/>
            <ac:spMk id="6" creationId="{E79C51D2-B360-1067-3753-5283B9A62445}"/>
          </ac:spMkLst>
        </pc:spChg>
        <pc:spChg chg="add del mod">
          <ac:chgData name="Jessica Torkington" userId="88fc487b-52ac-400f-92d4-5292d3071482" providerId="ADAL" clId="{0E23CD73-8177-4213-8CD4-09506091D767}" dt="2026-04-15T13:48:03" v="11807" actId="26606"/>
          <ac:spMkLst>
            <pc:docMk/>
            <pc:sldMk cId="132234568" sldId="259"/>
            <ac:spMk id="1031" creationId="{D48F3133-E683-C8BC-BB29-9A75DD52BA6C}"/>
          </ac:spMkLst>
        </pc:spChg>
        <pc:spChg chg="add del mod">
          <ac:chgData name="Jessica Torkington" userId="88fc487b-52ac-400f-92d4-5292d3071482" providerId="ADAL" clId="{0E23CD73-8177-4213-8CD4-09506091D767}" dt="2026-04-15T13:48:03" v="11807" actId="26606"/>
          <ac:spMkLst>
            <pc:docMk/>
            <pc:sldMk cId="132234568" sldId="259"/>
            <ac:spMk id="1033" creationId="{D291DE14-E865-8E20-798D-8C31DD046E05}"/>
          </ac:spMkLst>
        </pc:spChg>
        <pc:picChg chg="add mod ord">
          <ac:chgData name="Jessica Torkington" userId="88fc487b-52ac-400f-92d4-5292d3071482" providerId="ADAL" clId="{0E23CD73-8177-4213-8CD4-09506091D767}" dt="2026-04-15T13:53:27.822" v="11818" actId="1076"/>
          <ac:picMkLst>
            <pc:docMk/>
            <pc:sldMk cId="132234568" sldId="259"/>
            <ac:picMk id="1026" creationId="{E889E56D-AB4A-768E-612F-065D7094ECC5}"/>
          </ac:picMkLst>
        </pc:picChg>
        <pc:picChg chg="add mod">
          <ac:chgData name="Jessica Torkington" userId="88fc487b-52ac-400f-92d4-5292d3071482" providerId="ADAL" clId="{0E23CD73-8177-4213-8CD4-09506091D767}" dt="2026-04-15T13:53:23.829" v="11817" actId="1076"/>
          <ac:picMkLst>
            <pc:docMk/>
            <pc:sldMk cId="132234568" sldId="259"/>
            <ac:picMk id="2050" creationId="{4FA2F004-2BE3-A2C9-96BE-9D854B83623C}"/>
          </ac:picMkLst>
        </pc:picChg>
      </pc:sldChg>
      <pc:sldChg chg="delSp modSp mod">
        <pc:chgData name="Jessica Torkington" userId="88fc487b-52ac-400f-92d4-5292d3071482" providerId="ADAL" clId="{0E23CD73-8177-4213-8CD4-09506091D767}" dt="2026-04-15T13:40:30.802" v="11796" actId="114"/>
        <pc:sldMkLst>
          <pc:docMk/>
          <pc:sldMk cId="1974537608" sldId="260"/>
        </pc:sldMkLst>
        <pc:spChg chg="mod">
          <ac:chgData name="Jessica Torkington" userId="88fc487b-52ac-400f-92d4-5292d3071482" providerId="ADAL" clId="{0E23CD73-8177-4213-8CD4-09506091D767}" dt="2026-04-15T13:40:30.802" v="11796" actId="114"/>
          <ac:spMkLst>
            <pc:docMk/>
            <pc:sldMk cId="1974537608" sldId="260"/>
            <ac:spMk id="3" creationId="{D89D1B96-0A6E-5CBD-71DE-9609A105A657}"/>
          </ac:spMkLst>
        </pc:spChg>
        <pc:spChg chg="del">
          <ac:chgData name="Jessica Torkington" userId="88fc487b-52ac-400f-92d4-5292d3071482" providerId="ADAL" clId="{0E23CD73-8177-4213-8CD4-09506091D767}" dt="2026-04-15T13:33:01.280" v="11782" actId="478"/>
          <ac:spMkLst>
            <pc:docMk/>
            <pc:sldMk cId="1974537608" sldId="260"/>
            <ac:spMk id="4" creationId="{2C8C2CEE-C85F-49E5-94EA-1FA90A0092F5}"/>
          </ac:spMkLst>
        </pc:spChg>
        <pc:spChg chg="del">
          <ac:chgData name="Jessica Torkington" userId="88fc487b-52ac-400f-92d4-5292d3071482" providerId="ADAL" clId="{0E23CD73-8177-4213-8CD4-09506091D767}" dt="2026-04-15T13:32:59.681" v="11781" actId="478"/>
          <ac:spMkLst>
            <pc:docMk/>
            <pc:sldMk cId="1974537608" sldId="260"/>
            <ac:spMk id="5" creationId="{19439B23-9BAB-AE38-4045-B387A0C4F86F}"/>
          </ac:spMkLst>
        </pc:spChg>
      </pc:sldChg>
      <pc:sldChg chg="delSp modSp new mod modNotesTx">
        <pc:chgData name="Jessica Torkington" userId="88fc487b-52ac-400f-92d4-5292d3071482" providerId="ADAL" clId="{0E23CD73-8177-4213-8CD4-09506091D767}" dt="2026-04-16T09:16:09.152" v="13018" actId="20577"/>
        <pc:sldMkLst>
          <pc:docMk/>
          <pc:sldMk cId="2729222258" sldId="261"/>
        </pc:sldMkLst>
        <pc:spChg chg="mod">
          <ac:chgData name="Jessica Torkington" userId="88fc487b-52ac-400f-92d4-5292d3071482" providerId="ADAL" clId="{0E23CD73-8177-4213-8CD4-09506091D767}" dt="2026-04-15T13:02:54.793" v="9717" actId="20577"/>
          <ac:spMkLst>
            <pc:docMk/>
            <pc:sldMk cId="2729222258" sldId="261"/>
            <ac:spMk id="2" creationId="{487BC58D-60F3-617C-F519-A8ED1FBAF9A6}"/>
          </ac:spMkLst>
        </pc:spChg>
        <pc:spChg chg="mod">
          <ac:chgData name="Jessica Torkington" userId="88fc487b-52ac-400f-92d4-5292d3071482" providerId="ADAL" clId="{0E23CD73-8177-4213-8CD4-09506091D767}" dt="2026-04-15T13:29:28.863" v="11333" actId="27636"/>
          <ac:spMkLst>
            <pc:docMk/>
            <pc:sldMk cId="2729222258" sldId="261"/>
            <ac:spMk id="3" creationId="{533D7D47-5A1F-19BB-2FC3-20E065354397}"/>
          </ac:spMkLst>
        </pc:spChg>
        <pc:spChg chg="del mod">
          <ac:chgData name="Jessica Torkington" userId="88fc487b-52ac-400f-92d4-5292d3071482" providerId="ADAL" clId="{0E23CD73-8177-4213-8CD4-09506091D767}" dt="2026-04-15T13:05:07.382" v="10065" actId="478"/>
          <ac:spMkLst>
            <pc:docMk/>
            <pc:sldMk cId="2729222258" sldId="261"/>
            <ac:spMk id="4" creationId="{6C2AA3A0-1238-5BB0-D9BF-0B52893320F6}"/>
          </ac:spMkLst>
        </pc:spChg>
        <pc:spChg chg="del">
          <ac:chgData name="Jessica Torkington" userId="88fc487b-52ac-400f-92d4-5292d3071482" providerId="ADAL" clId="{0E23CD73-8177-4213-8CD4-09506091D767}" dt="2026-04-15T13:05:08.721" v="10066" actId="478"/>
          <ac:spMkLst>
            <pc:docMk/>
            <pc:sldMk cId="2729222258" sldId="261"/>
            <ac:spMk id="5" creationId="{0268141A-1843-E23D-0298-6F10D800458E}"/>
          </ac:spMkLst>
        </pc:spChg>
      </pc:sldChg>
      <pc:sldChg chg="delSp modSp new mod modNotesTx">
        <pc:chgData name="Jessica Torkington" userId="88fc487b-52ac-400f-92d4-5292d3071482" providerId="ADAL" clId="{0E23CD73-8177-4213-8CD4-09506091D767}" dt="2026-04-15T14:32:19.548" v="12923" actId="20577"/>
        <pc:sldMkLst>
          <pc:docMk/>
          <pc:sldMk cId="3659209539" sldId="262"/>
        </pc:sldMkLst>
        <pc:spChg chg="mod">
          <ac:chgData name="Jessica Torkington" userId="88fc487b-52ac-400f-92d4-5292d3071482" providerId="ADAL" clId="{0E23CD73-8177-4213-8CD4-09506091D767}" dt="2026-04-15T13:31:24.580" v="11773" actId="20577"/>
          <ac:spMkLst>
            <pc:docMk/>
            <pc:sldMk cId="3659209539" sldId="262"/>
            <ac:spMk id="2" creationId="{C20E830D-F496-2CED-D9BD-B3818C55870F}"/>
          </ac:spMkLst>
        </pc:spChg>
        <pc:spChg chg="mod">
          <ac:chgData name="Jessica Torkington" userId="88fc487b-52ac-400f-92d4-5292d3071482" providerId="ADAL" clId="{0E23CD73-8177-4213-8CD4-09506091D767}" dt="2026-04-15T14:27:08.915" v="12403" actId="27636"/>
          <ac:spMkLst>
            <pc:docMk/>
            <pc:sldMk cId="3659209539" sldId="262"/>
            <ac:spMk id="3" creationId="{92A3C860-B52E-CB58-7662-6E1CC7203442}"/>
          </ac:spMkLst>
        </pc:spChg>
        <pc:spChg chg="del">
          <ac:chgData name="Jessica Torkington" userId="88fc487b-52ac-400f-92d4-5292d3071482" providerId="ADAL" clId="{0E23CD73-8177-4213-8CD4-09506091D767}" dt="2026-04-15T14:06:15.855" v="12127" actId="478"/>
          <ac:spMkLst>
            <pc:docMk/>
            <pc:sldMk cId="3659209539" sldId="262"/>
            <ac:spMk id="4" creationId="{349C5228-F5BC-EA51-7005-40D4E0C785DD}"/>
          </ac:spMkLst>
        </pc:spChg>
        <pc:spChg chg="del">
          <ac:chgData name="Jessica Torkington" userId="88fc487b-52ac-400f-92d4-5292d3071482" providerId="ADAL" clId="{0E23CD73-8177-4213-8CD4-09506091D767}" dt="2026-04-15T14:06:13.516" v="12126" actId="478"/>
          <ac:spMkLst>
            <pc:docMk/>
            <pc:sldMk cId="3659209539" sldId="262"/>
            <ac:spMk id="5" creationId="{4969DCE0-B5C4-4F3A-21DE-FE33173920D7}"/>
          </ac:spMkLst>
        </pc:spChg>
      </pc:sldChg>
      <pc:sldChg chg="addSp delSp modSp new add del mod">
        <pc:chgData name="Jessica Torkington" userId="88fc487b-52ac-400f-92d4-5292d3071482" providerId="ADAL" clId="{0E23CD73-8177-4213-8CD4-09506091D767}" dt="2026-04-16T08:48:13.251" v="13015" actId="1076"/>
        <pc:sldMkLst>
          <pc:docMk/>
          <pc:sldMk cId="1659531114" sldId="263"/>
        </pc:sldMkLst>
        <pc:spChg chg="add del mod">
          <ac:chgData name="Jessica Torkington" userId="88fc487b-52ac-400f-92d4-5292d3071482" providerId="ADAL" clId="{0E23CD73-8177-4213-8CD4-09506091D767}" dt="2026-04-16T08:48:13.251" v="13015" actId="1076"/>
          <ac:spMkLst>
            <pc:docMk/>
            <pc:sldMk cId="1659531114" sldId="263"/>
            <ac:spMk id="2" creationId="{B216EA3E-3DB1-C95C-308B-546B3DEE65A0}"/>
          </ac:spMkLst>
        </pc:spChg>
        <pc:spChg chg="add del">
          <ac:chgData name="Jessica Torkington" userId="88fc487b-52ac-400f-92d4-5292d3071482" providerId="ADAL" clId="{0E23CD73-8177-4213-8CD4-09506091D767}" dt="2026-04-16T08:47:31.633" v="12981" actId="478"/>
          <ac:spMkLst>
            <pc:docMk/>
            <pc:sldMk cId="1659531114" sldId="263"/>
            <ac:spMk id="3" creationId="{01130878-0D72-25FF-911F-95217EDBA3FA}"/>
          </ac:spMkLst>
        </pc:spChg>
        <pc:spChg chg="add del">
          <ac:chgData name="Jessica Torkington" userId="88fc487b-52ac-400f-92d4-5292d3071482" providerId="ADAL" clId="{0E23CD73-8177-4213-8CD4-09506091D767}" dt="2026-04-16T08:47:35.866" v="12983" actId="478"/>
          <ac:spMkLst>
            <pc:docMk/>
            <pc:sldMk cId="1659531114" sldId="263"/>
            <ac:spMk id="4" creationId="{444E58DF-5BF5-DEC2-C04B-32797FFE020F}"/>
          </ac:spMkLst>
        </pc:spChg>
        <pc:spChg chg="add del">
          <ac:chgData name="Jessica Torkington" userId="88fc487b-52ac-400f-92d4-5292d3071482" providerId="ADAL" clId="{0E23CD73-8177-4213-8CD4-09506091D767}" dt="2026-04-16T08:47:34.074" v="12982" actId="478"/>
          <ac:spMkLst>
            <pc:docMk/>
            <pc:sldMk cId="1659531114" sldId="263"/>
            <ac:spMk id="5" creationId="{ECC9BE39-B44D-0DF4-BF07-B415C9C4D406}"/>
          </ac:spMkLst>
        </pc:spChg>
      </pc:sldChg>
    </pc:docChg>
  </pc:docChgLst>
  <pc:docChgLst>
    <pc:chgData name="Jessica Torkington" userId="S::jessica.torkington@wales.nhs.uk::88fc487b-52ac-400f-92d4-5292d3071482" providerId="AD" clId="Web-{4E932327-8F37-E60B-74D2-526FB5E0001F}"/>
    <pc:docChg chg="mod addSld modSld addMainMaster delMainMaster">
      <pc:chgData name="Jessica Torkington" userId="S::jessica.torkington@wales.nhs.uk::88fc487b-52ac-400f-92d4-5292d3071482" providerId="AD" clId="Web-{4E932327-8F37-E60B-74D2-526FB5E0001F}" dt="2026-04-12T15:24:30.022" v="3443"/>
      <pc:docMkLst>
        <pc:docMk/>
      </pc:docMkLst>
      <pc:sldChg chg="modSp mod modClrScheme chgLayout">
        <pc:chgData name="Jessica Torkington" userId="S::jessica.torkington@wales.nhs.uk::88fc487b-52ac-400f-92d4-5292d3071482" providerId="AD" clId="Web-{4E932327-8F37-E60B-74D2-526FB5E0001F}" dt="2026-04-12T08:37:03.718" v="11"/>
        <pc:sldMkLst>
          <pc:docMk/>
          <pc:sldMk cId="109857222" sldId="256"/>
        </pc:sldMkLst>
        <pc:spChg chg="mod ord">
          <ac:chgData name="Jessica Torkington" userId="S::jessica.torkington@wales.nhs.uk::88fc487b-52ac-400f-92d4-5292d3071482" providerId="AD" clId="Web-{4E932327-8F37-E60B-74D2-526FB5E0001F}" dt="2026-04-12T08:37:03.718" v="11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Jessica Torkington" userId="S::jessica.torkington@wales.nhs.uk::88fc487b-52ac-400f-92d4-5292d3071482" providerId="AD" clId="Web-{4E932327-8F37-E60B-74D2-526FB5E0001F}" dt="2026-04-12T08:37:03.718" v="11"/>
          <ac:spMkLst>
            <pc:docMk/>
            <pc:sldMk cId="109857222" sldId="256"/>
            <ac:spMk id="3" creationId="{00000000-0000-0000-0000-000000000000}"/>
          </ac:spMkLst>
        </pc:spChg>
      </pc:sldChg>
      <pc:sldChg chg="modSp new modNotes">
        <pc:chgData name="Jessica Torkington" userId="S::jessica.torkington@wales.nhs.uk::88fc487b-52ac-400f-92d4-5292d3071482" providerId="AD" clId="Web-{4E932327-8F37-E60B-74D2-526FB5E0001F}" dt="2026-04-12T14:29:34.939" v="2839"/>
        <pc:sldMkLst>
          <pc:docMk/>
          <pc:sldMk cId="3322815416" sldId="257"/>
        </pc:sldMkLst>
        <pc:spChg chg="mod">
          <ac:chgData name="Jessica Torkington" userId="S::jessica.torkington@wales.nhs.uk::88fc487b-52ac-400f-92d4-5292d3071482" providerId="AD" clId="Web-{4E932327-8F37-E60B-74D2-526FB5E0001F}" dt="2026-04-12T08:38:34.427" v="19" actId="20577"/>
          <ac:spMkLst>
            <pc:docMk/>
            <pc:sldMk cId="3322815416" sldId="257"/>
            <ac:spMk id="2" creationId="{564E4E46-4661-980A-9C60-B722259E3993}"/>
          </ac:spMkLst>
        </pc:spChg>
        <pc:spChg chg="mod">
          <ac:chgData name="Jessica Torkington" userId="S::jessica.torkington@wales.nhs.uk::88fc487b-52ac-400f-92d4-5292d3071482" providerId="AD" clId="Web-{4E932327-8F37-E60B-74D2-526FB5E0001F}" dt="2026-04-12T09:30:05.924" v="1559" actId="20577"/>
          <ac:spMkLst>
            <pc:docMk/>
            <pc:sldMk cId="3322815416" sldId="257"/>
            <ac:spMk id="3" creationId="{438E6B28-FCAB-B539-BAFE-A645F8FCE22F}"/>
          </ac:spMkLst>
        </pc:spChg>
      </pc:sldChg>
      <pc:sldChg chg="modSp new modNotes">
        <pc:chgData name="Jessica Torkington" userId="S::jessica.torkington@wales.nhs.uk::88fc487b-52ac-400f-92d4-5292d3071482" providerId="AD" clId="Web-{4E932327-8F37-E60B-74D2-526FB5E0001F}" dt="2026-04-12T15:24:30.022" v="3443"/>
        <pc:sldMkLst>
          <pc:docMk/>
          <pc:sldMk cId="132234568" sldId="259"/>
        </pc:sldMkLst>
        <pc:spChg chg="mod">
          <ac:chgData name="Jessica Torkington" userId="S::jessica.torkington@wales.nhs.uk::88fc487b-52ac-400f-92d4-5292d3071482" providerId="AD" clId="Web-{4E932327-8F37-E60B-74D2-526FB5E0001F}" dt="2026-04-12T14:29:50.033" v="2846" actId="20577"/>
          <ac:spMkLst>
            <pc:docMk/>
            <pc:sldMk cId="132234568" sldId="259"/>
            <ac:spMk id="2" creationId="{EE195094-EA58-28F3-10EC-40E70D780188}"/>
          </ac:spMkLst>
        </pc:spChg>
      </pc:sldChg>
      <pc:sldChg chg="modSp new">
        <pc:chgData name="Jessica Torkington" userId="S::jessica.torkington@wales.nhs.uk::88fc487b-52ac-400f-92d4-5292d3071482" providerId="AD" clId="Web-{4E932327-8F37-E60B-74D2-526FB5E0001F}" dt="2026-04-12T09:51:05.866" v="2557" actId="20577"/>
        <pc:sldMkLst>
          <pc:docMk/>
          <pc:sldMk cId="1974537608" sldId="260"/>
        </pc:sldMkLst>
        <pc:spChg chg="mod">
          <ac:chgData name="Jessica Torkington" userId="S::jessica.torkington@wales.nhs.uk::88fc487b-52ac-400f-92d4-5292d3071482" providerId="AD" clId="Web-{4E932327-8F37-E60B-74D2-526FB5E0001F}" dt="2026-04-12T09:50:32.505" v="2552" actId="20577"/>
          <ac:spMkLst>
            <pc:docMk/>
            <pc:sldMk cId="1974537608" sldId="260"/>
            <ac:spMk id="2" creationId="{A2FB964C-2F47-AFB3-006D-88346D248765}"/>
          </ac:spMkLst>
        </pc:spChg>
        <pc:spChg chg="mod">
          <ac:chgData name="Jessica Torkington" userId="S::jessica.torkington@wales.nhs.uk::88fc487b-52ac-400f-92d4-5292d3071482" providerId="AD" clId="Web-{4E932327-8F37-E60B-74D2-526FB5E0001F}" dt="2026-04-12T09:51:05.866" v="2557" actId="20577"/>
          <ac:spMkLst>
            <pc:docMk/>
            <pc:sldMk cId="1974537608" sldId="260"/>
            <ac:spMk id="3" creationId="{D89D1B96-0A6E-5CBD-71DE-9609A105A657}"/>
          </ac:spMkLst>
        </pc:spChg>
      </pc:sldChg>
      <pc:sldMasterChg chg="add addSldLayout modSldLayout">
        <pc:chgData name="Jessica Torkington" userId="S::jessica.torkington@wales.nhs.uk::88fc487b-52ac-400f-92d4-5292d3071482" providerId="AD" clId="Web-{4E932327-8F37-E60B-74D2-526FB5E0001F}" dt="2026-04-12T08:37:03.718" v="11"/>
        <pc:sldMasterMkLst>
          <pc:docMk/>
          <pc:sldMasterMk cId="1730040651" sldId="2147483720"/>
        </pc:sldMasterMkLst>
        <pc:sldLayoutChg chg="add mod replId">
          <pc:chgData name="Jessica Torkington" userId="S::jessica.torkington@wales.nhs.uk::88fc487b-52ac-400f-92d4-5292d3071482" providerId="AD" clId="Web-{4E932327-8F37-E60B-74D2-526FB5E0001F}" dt="2026-04-12T08:37:03.718" v="11"/>
          <pc:sldLayoutMkLst>
            <pc:docMk/>
            <pc:sldMasterMk cId="1730040651" sldId="2147483720"/>
            <pc:sldLayoutMk cId="1971818508" sldId="2147483721"/>
          </pc:sldLayoutMkLst>
        </pc:sldLayoutChg>
        <pc:sldLayoutChg chg="add mod replId">
          <pc:chgData name="Jessica Torkington" userId="S::jessica.torkington@wales.nhs.uk::88fc487b-52ac-400f-92d4-5292d3071482" providerId="AD" clId="Web-{4E932327-8F37-E60B-74D2-526FB5E0001F}" dt="2026-04-12T08:37:03.718" v="11"/>
          <pc:sldLayoutMkLst>
            <pc:docMk/>
            <pc:sldMasterMk cId="1730040651" sldId="2147483720"/>
            <pc:sldLayoutMk cId="811630116" sldId="2147483722"/>
          </pc:sldLayoutMkLst>
        </pc:sldLayoutChg>
        <pc:sldLayoutChg chg="add mod replId">
          <pc:chgData name="Jessica Torkington" userId="S::jessica.torkington@wales.nhs.uk::88fc487b-52ac-400f-92d4-5292d3071482" providerId="AD" clId="Web-{4E932327-8F37-E60B-74D2-526FB5E0001F}" dt="2026-04-12T08:37:03.718" v="11"/>
          <pc:sldLayoutMkLst>
            <pc:docMk/>
            <pc:sldMasterMk cId="1730040651" sldId="2147483720"/>
            <pc:sldLayoutMk cId="1579934718" sldId="2147483723"/>
          </pc:sldLayoutMkLst>
        </pc:sldLayoutChg>
        <pc:sldLayoutChg chg="add mod replId">
          <pc:chgData name="Jessica Torkington" userId="S::jessica.torkington@wales.nhs.uk::88fc487b-52ac-400f-92d4-5292d3071482" providerId="AD" clId="Web-{4E932327-8F37-E60B-74D2-526FB5E0001F}" dt="2026-04-12T08:37:03.718" v="11"/>
          <pc:sldLayoutMkLst>
            <pc:docMk/>
            <pc:sldMasterMk cId="1730040651" sldId="2147483720"/>
            <pc:sldLayoutMk cId="3858738595" sldId="2147483724"/>
          </pc:sldLayoutMkLst>
        </pc:sldLayoutChg>
        <pc:sldLayoutChg chg="add mod replId">
          <pc:chgData name="Jessica Torkington" userId="S::jessica.torkington@wales.nhs.uk::88fc487b-52ac-400f-92d4-5292d3071482" providerId="AD" clId="Web-{4E932327-8F37-E60B-74D2-526FB5E0001F}" dt="2026-04-12T08:37:03.718" v="11"/>
          <pc:sldLayoutMkLst>
            <pc:docMk/>
            <pc:sldMasterMk cId="1730040651" sldId="2147483720"/>
            <pc:sldLayoutMk cId="3318302577" sldId="2147483725"/>
          </pc:sldLayoutMkLst>
        </pc:sldLayoutChg>
        <pc:sldLayoutChg chg="add mod replId">
          <pc:chgData name="Jessica Torkington" userId="S::jessica.torkington@wales.nhs.uk::88fc487b-52ac-400f-92d4-5292d3071482" providerId="AD" clId="Web-{4E932327-8F37-E60B-74D2-526FB5E0001F}" dt="2026-04-12T08:37:03.718" v="11"/>
          <pc:sldLayoutMkLst>
            <pc:docMk/>
            <pc:sldMasterMk cId="1730040651" sldId="2147483720"/>
            <pc:sldLayoutMk cId="2385882546" sldId="2147483726"/>
          </pc:sldLayoutMkLst>
        </pc:sldLayoutChg>
        <pc:sldLayoutChg chg="add mod replId">
          <pc:chgData name="Jessica Torkington" userId="S::jessica.torkington@wales.nhs.uk::88fc487b-52ac-400f-92d4-5292d3071482" providerId="AD" clId="Web-{4E932327-8F37-E60B-74D2-526FB5E0001F}" dt="2026-04-12T08:37:03.718" v="11"/>
          <pc:sldLayoutMkLst>
            <pc:docMk/>
            <pc:sldMasterMk cId="1730040651" sldId="2147483720"/>
            <pc:sldLayoutMk cId="3209439376" sldId="2147483727"/>
          </pc:sldLayoutMkLst>
        </pc:sldLayoutChg>
        <pc:sldLayoutChg chg="add mod replId">
          <pc:chgData name="Jessica Torkington" userId="S::jessica.torkington@wales.nhs.uk::88fc487b-52ac-400f-92d4-5292d3071482" providerId="AD" clId="Web-{4E932327-8F37-E60B-74D2-526FB5E0001F}" dt="2026-04-12T08:37:03.718" v="11"/>
          <pc:sldLayoutMkLst>
            <pc:docMk/>
            <pc:sldMasterMk cId="1730040651" sldId="2147483720"/>
            <pc:sldLayoutMk cId="1188142840" sldId="2147483728"/>
          </pc:sldLayoutMkLst>
        </pc:sldLayoutChg>
        <pc:sldLayoutChg chg="add mod replId">
          <pc:chgData name="Jessica Torkington" userId="S::jessica.torkington@wales.nhs.uk::88fc487b-52ac-400f-92d4-5292d3071482" providerId="AD" clId="Web-{4E932327-8F37-E60B-74D2-526FB5E0001F}" dt="2026-04-12T08:37:03.718" v="11"/>
          <pc:sldLayoutMkLst>
            <pc:docMk/>
            <pc:sldMasterMk cId="1730040651" sldId="2147483720"/>
            <pc:sldLayoutMk cId="2761957144" sldId="2147483729"/>
          </pc:sldLayoutMkLst>
        </pc:sldLayoutChg>
        <pc:sldLayoutChg chg="add mod replId">
          <pc:chgData name="Jessica Torkington" userId="S::jessica.torkington@wales.nhs.uk::88fc487b-52ac-400f-92d4-5292d3071482" providerId="AD" clId="Web-{4E932327-8F37-E60B-74D2-526FB5E0001F}" dt="2026-04-12T08:37:03.718" v="11"/>
          <pc:sldLayoutMkLst>
            <pc:docMk/>
            <pc:sldMasterMk cId="1730040651" sldId="2147483720"/>
            <pc:sldLayoutMk cId="3464001011" sldId="2147483730"/>
          </pc:sldLayoutMkLst>
        </pc:sldLayoutChg>
        <pc:sldLayoutChg chg="add mod replId">
          <pc:chgData name="Jessica Torkington" userId="S::jessica.torkington@wales.nhs.uk::88fc487b-52ac-400f-92d4-5292d3071482" providerId="AD" clId="Web-{4E932327-8F37-E60B-74D2-526FB5E0001F}" dt="2026-04-12T08:37:03.718" v="11"/>
          <pc:sldLayoutMkLst>
            <pc:docMk/>
            <pc:sldMasterMk cId="1730040651" sldId="2147483720"/>
            <pc:sldLayoutMk cId="2131571390" sldId="2147483731"/>
          </pc:sldLayoutMkLst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961B7C5-BD6A-4E70-9193-A7F51F9DC60D}" type="datetimeFigureOut">
              <a:t>4/16/2026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2426589-5743-4E6A-8F91-9E689211F7B5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0911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So my objectives for this presentation are firstly, to understand what the </a:t>
            </a:r>
            <a:r>
              <a:rPr lang="en-GB" dirty="0" err="1"/>
              <a:t>hawthorne</a:t>
            </a:r>
            <a:r>
              <a:rPr lang="en-GB" dirty="0"/>
              <a:t> effect actually is. Then I will move onto the </a:t>
            </a:r>
            <a:r>
              <a:rPr lang="en-GB" dirty="0" err="1"/>
              <a:t>mullins</a:t>
            </a:r>
            <a:r>
              <a:rPr lang="en-GB" dirty="0"/>
              <a:t> </a:t>
            </a:r>
            <a:r>
              <a:rPr lang="en-GB" dirty="0" err="1"/>
              <a:t>hawthorne</a:t>
            </a:r>
            <a:r>
              <a:rPr lang="en-GB" dirty="0"/>
              <a:t> </a:t>
            </a:r>
            <a:r>
              <a:rPr lang="en-GB" dirty="0" err="1"/>
              <a:t>expriements</a:t>
            </a:r>
            <a:r>
              <a:rPr lang="en-GB" dirty="0"/>
              <a:t>. From there I will link the experiments to modern leadership styles and finally I will reflect on how the </a:t>
            </a:r>
            <a:r>
              <a:rPr lang="en-GB" dirty="0" err="1"/>
              <a:t>hawthorne</a:t>
            </a:r>
            <a:r>
              <a:rPr lang="en-GB" dirty="0"/>
              <a:t> effect appears within WAST.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2426589-5743-4E6A-8F91-9E689211F7B5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854740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None/>
            </a:pPr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2426589-5743-4E6A-8F91-9E689211F7B5}" type="slidenum"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40202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ea typeface="Calibri"/>
              <a:cs typeface="Calibri"/>
            </a:endParaRPr>
          </a:p>
          <a:p>
            <a:endParaRPr lang="en-US" dirty="0">
              <a:ea typeface="Calibri"/>
              <a:cs typeface="Calibri"/>
            </a:endParaRPr>
          </a:p>
          <a:p>
            <a:endParaRPr lang="en-US" dirty="0">
              <a:ea typeface="Calibri"/>
              <a:cs typeface="Calibri"/>
            </a:endParaRPr>
          </a:p>
          <a:p>
            <a:endParaRPr lang="en-US" dirty="0">
              <a:ea typeface="Calibri"/>
              <a:cs typeface="Calibri"/>
            </a:endParaRPr>
          </a:p>
          <a:p>
            <a:endParaRPr lang="en-US" dirty="0">
              <a:ea typeface="Calibri"/>
              <a:cs typeface="Calibri"/>
            </a:endParaRPr>
          </a:p>
          <a:p>
            <a:endParaRPr lang="en-US" dirty="0">
              <a:ea typeface="Calibri"/>
              <a:cs typeface="Calibri"/>
            </a:endParaRPr>
          </a:p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2426589-5743-4E6A-8F91-9E689211F7B5}" type="slidenum">
              <a:rPr lang="en-GB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013124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2426589-5743-4E6A-8F91-9E689211F7B5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71005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EB8136-4330-4480-80D9-0F6FD970617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76072" y="1124712"/>
            <a:ext cx="11036808" cy="3172968"/>
          </a:xfrm>
        </p:spPr>
        <p:txBody>
          <a:bodyPr anchor="b">
            <a:normAutofit/>
          </a:bodyPr>
          <a:lstStyle>
            <a:lvl1pPr algn="l">
              <a:defRPr sz="8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66E5739-DD96-45FB-B609-3E3447A52FE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76072" y="4727448"/>
            <a:ext cx="11036808" cy="1481328"/>
          </a:xfrm>
        </p:spPr>
        <p:txBody>
          <a:bodyPr>
            <a:normAutofit/>
          </a:bodyPr>
          <a:lstStyle>
            <a:lvl1pPr marL="0" indent="0" algn="l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9FF558-51F9-42A2-9944-DBE23DA8B22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76072" y="6356350"/>
            <a:ext cx="2743200" cy="365125"/>
          </a:xfrm>
        </p:spPr>
        <p:txBody>
          <a:bodyPr/>
          <a:lstStyle/>
          <a:p>
            <a:fld id="{965A7A7B-B71A-428D-833F-0F3507A6DB13}" type="datetimeFigureOut">
              <a:rPr lang="en-US" dirty="0"/>
              <a:t>4/16/2026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8C0E86-A7F7-4BDC-A637-254E5252DE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D10ADE-E9DA-4E57-BF57-1CCB652198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869680" y="6356350"/>
            <a:ext cx="2743200" cy="365125"/>
          </a:xfrm>
        </p:spPr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D06CE56-3881-4ADA-8CEF-D18B02C242A3}"/>
              </a:ext>
            </a:extLst>
          </p:cNvPr>
          <p:cNvSpPr/>
          <p:nvPr/>
        </p:nvSpPr>
        <p:spPr>
          <a:xfrm rot="5400000">
            <a:off x="857544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9F3C543-62EC-4433-9C93-A2CD8764E9B4}"/>
              </a:ext>
            </a:extLst>
          </p:cNvPr>
          <p:cNvSpPr/>
          <p:nvPr/>
        </p:nvSpPr>
        <p:spPr>
          <a:xfrm flipV="1">
            <a:off x="578652" y="4501201"/>
            <a:ext cx="11034696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181850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D6FBB9D-1CAA-4D05-AB33-BABDFE17B843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727B71-B4B6-4823-80A1-68C40B475118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9A6DB05-9FB5-4B07-8675-74C23D4FD89D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D358CF-0758-490A-A084-C46443B9AB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671183-B3CE-4F45-92FB-98290CA0E2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5568" y="2478024"/>
            <a:ext cx="10168128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7DED67-27EC-4D43-A21C-093C1DB0481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5CF65307-640F-4AE7-B0BE-50C709AD86C5}" type="datetimeFigureOut">
              <a:rPr lang="en-US" dirty="0"/>
              <a:t>4/16/2026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747CE3-4890-4BC1-94DB-5D49D02C99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3C5AD3-D79A-4D46-B25B-822FE02525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116301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5AEDC5C-2E87-49C6-AB07-A95E5F39ED8E}"/>
              </a:ext>
            </a:extLst>
          </p:cNvPr>
          <p:cNvSpPr/>
          <p:nvPr/>
        </p:nvSpPr>
        <p:spPr>
          <a:xfrm>
            <a:off x="558210" y="4981421"/>
            <a:ext cx="11134956" cy="822960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7D88DE-E462-4C8A-BF99-609390DFB781}"/>
              </a:ext>
            </a:extLst>
          </p:cNvPr>
          <p:cNvSpPr/>
          <p:nvPr/>
        </p:nvSpPr>
        <p:spPr>
          <a:xfrm>
            <a:off x="498834" y="5118581"/>
            <a:ext cx="146304" cy="5486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E44900-E8BF-4B12-8BCB-41076E2B68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7784" y="640080"/>
            <a:ext cx="10890504" cy="4114800"/>
          </a:xfrm>
        </p:spPr>
        <p:txBody>
          <a:bodyPr anchor="b">
            <a:normAutofit/>
          </a:bodyPr>
          <a:lstStyle>
            <a:lvl1pPr>
              <a:defRPr sz="6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17741F9-B00F-4463-A257-6B66DABD9B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1248" y="5102352"/>
            <a:ext cx="10607040" cy="585216"/>
          </a:xfrm>
        </p:spPr>
        <p:txBody>
          <a:bodyPr anchor="ctr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8BFA7D-4401-4285-802B-1579165F0D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7EA1F9-1F0F-4C65-8F6E-9729B924AAAC}" type="datetimeFigureOut">
              <a:rPr lang="en-US" dirty="0"/>
              <a:t>4/16/2026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A909C5-AA19-4195-8376-9002D5DF46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AC3F32-46E0-47C8-8565-5969A475FD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993471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076262E-36A0-40C6-ADE6-90CD9FB9B9EA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42677A9B-4D1D-4D80-912C-24570140A650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3DC8C98-510F-48C9-82B2-9E4F760A68DF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A078AE-0BC3-48F9-87EC-2DB0CCE7E2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2A20DF-0829-4336-B59F-FF9D7AA9D8B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15568" y="2478024"/>
            <a:ext cx="4937760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935D01C-CF67-4DF6-B96C-FFC9D5BF847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45936" y="2478024"/>
            <a:ext cx="4937760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9BBD797-6031-4F82-8726-EAB757027FF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202278E8-5F4B-47D5-A617-8CCDF75D6A33}" type="datetimeFigureOut">
              <a:rPr lang="en-US" dirty="0"/>
              <a:t>4/16/2026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6B3F71C-B897-4909-A75E-8716AD49C1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F78BC14-5BB1-405F-A6F3-C07230F085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587385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B671BDE-E45C-41A1-9B98-4A607D703855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299500CE-917A-4D03-A7DF-71D8EBBC1537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C3D0D377-28B0-417D-886B-9483AF064975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8F91F8-0767-40B5-A3AA-72931FC192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AE0554-8BEE-4BF6-9519-51B8475D35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15568" y="2372650"/>
            <a:ext cx="4937760" cy="823912"/>
          </a:xfrm>
        </p:spPr>
        <p:txBody>
          <a:bodyPr anchor="b"/>
          <a:lstStyle>
            <a:lvl1pPr marL="0" indent="0">
              <a:buNone/>
              <a:defRPr sz="2400" b="1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D4A358D-C930-48E0-B372-06A826B74C4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115568" y="3203688"/>
            <a:ext cx="4937760" cy="296851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3B6615E-4966-4150-83B6-C47591B3638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45936" y="2372650"/>
            <a:ext cx="4937760" cy="823912"/>
          </a:xfrm>
        </p:spPr>
        <p:txBody>
          <a:bodyPr anchor="b"/>
          <a:lstStyle>
            <a:lvl1pPr marL="0" indent="0">
              <a:buNone/>
              <a:defRPr sz="2400" b="1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D409F6B-C17B-4B4F-9F35-5068BDC4E2F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45936" y="3203687"/>
            <a:ext cx="4937760" cy="2968511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8BC356D-052B-4A9B-8B2F-6665FD325AB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16AAFA52-7A21-407F-8339-40DF182D7460}" type="datetimeFigureOut">
              <a:rPr lang="en-US" dirty="0"/>
              <a:t>4/16/2026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9C5E5FA-26A9-467C-93E3-8476142D1D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279E50C-1E40-4B48-871B-E392428D20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183025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8C0689C4-0DB3-408B-A956-40326B4AE4C4}"/>
              </a:ext>
            </a:extLst>
          </p:cNvPr>
          <p:cNvSpPr/>
          <p:nvPr/>
        </p:nvSpPr>
        <p:spPr>
          <a:xfrm>
            <a:off x="665853" y="1533525"/>
            <a:ext cx="10917063" cy="3790950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2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6E1D10E-1C30-41BF-8C3B-C460C9B5597B}"/>
              </a:ext>
            </a:extLst>
          </p:cNvPr>
          <p:cNvSpPr/>
          <p:nvPr/>
        </p:nvSpPr>
        <p:spPr>
          <a:xfrm>
            <a:off x="609084" y="2971798"/>
            <a:ext cx="128016" cy="9144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9454F2-0EE5-4888-AF4C-82F825E622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8992" y="1938528"/>
            <a:ext cx="10177272" cy="2990088"/>
          </a:xfrm>
        </p:spPr>
        <p:txBody>
          <a:bodyPr>
            <a:normAutofit/>
          </a:bodyPr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91241-A315-4643-91E5-CF2C25CC90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770335-1C1A-4243-9BDD-9630C417D284}" type="datetimeFigureOut">
              <a:rPr lang="en-US" dirty="0"/>
              <a:t>4/16/2026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2706D86-5479-487D-94C8-76093D84F3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7739411-CED6-43D4-868D-A65C4161A7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858825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AC447E0-1D4D-4EF2-B81B-4B2400EE3E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41513F-8EBD-4612-96F4-CC3E309609AF}" type="datetimeFigureOut">
              <a:rPr lang="en-US" dirty="0"/>
              <a:t>4/16/2026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9984CA0-2A78-4600-9F3D-19B09E790F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440955-B18E-49D3-AE7B-B331200E34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094393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FA417FE-CD1A-486F-A4AC-E4000A2FB18E}"/>
              </a:ext>
            </a:extLst>
          </p:cNvPr>
          <p:cNvSpPr/>
          <p:nvPr/>
        </p:nvSpPr>
        <p:spPr>
          <a:xfrm>
            <a:off x="558210" y="1162033"/>
            <a:ext cx="3740740" cy="4643344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318F0F5-812B-472C-9408-B80F2553F5E0}"/>
              </a:ext>
            </a:extLst>
          </p:cNvPr>
          <p:cNvSpPr/>
          <p:nvPr/>
        </p:nvSpPr>
        <p:spPr>
          <a:xfrm>
            <a:off x="498834" y="1618375"/>
            <a:ext cx="146304" cy="8229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F7751B-CD8F-4F5B-A903-1DCE5D1E83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1709928"/>
            <a:ext cx="3099816" cy="1709928"/>
          </a:xfrm>
        </p:spPr>
        <p:txBody>
          <a:bodyPr tIns="45720" anchor="t">
            <a:normAutofit/>
          </a:bodyPr>
          <a:lstStyle>
            <a:lvl1pPr>
              <a:lnSpc>
                <a:spcPct val="100000"/>
              </a:lnSpc>
              <a:defRPr sz="3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A55C8A-A0BB-441D-976F-EB56D4382D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192" y="1709928"/>
            <a:ext cx="6729984" cy="409651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7DE6A51-A2E5-4BFA-B571-9FDFE1BBFB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68680" y="3429000"/>
            <a:ext cx="3099816" cy="20665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92778A-DD4C-4651-9C53-8B0C44CD880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68680" y="6356350"/>
            <a:ext cx="2743200" cy="365125"/>
          </a:xfrm>
        </p:spPr>
        <p:txBody>
          <a:bodyPr/>
          <a:lstStyle/>
          <a:p>
            <a:fld id="{6E6483A1-31A8-47A2-AB0A-53A7803D5EBF}" type="datetimeFigureOut">
              <a:rPr lang="en-US" dirty="0"/>
              <a:t>4/16/2026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D6C7F66-2DFA-4146-BE1A-CE2890FE45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285D185-B1B6-4D62-81BE-BE82C80ACA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8814284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68B77B5-211C-456E-B79F-306CC3619347}"/>
              </a:ext>
            </a:extLst>
          </p:cNvPr>
          <p:cNvSpPr/>
          <p:nvPr/>
        </p:nvSpPr>
        <p:spPr>
          <a:xfrm>
            <a:off x="558210" y="1162033"/>
            <a:ext cx="3740740" cy="4643344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B63C338-194D-4F23-ABEC-60A7EA96F302}"/>
              </a:ext>
            </a:extLst>
          </p:cNvPr>
          <p:cNvSpPr/>
          <p:nvPr/>
        </p:nvSpPr>
        <p:spPr>
          <a:xfrm>
            <a:off x="498834" y="1618375"/>
            <a:ext cx="146304" cy="8229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C04DCC-0E3E-4F05-9FAC-9FA6CA4B2B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1709928"/>
            <a:ext cx="3099816" cy="1709928"/>
          </a:xfrm>
        </p:spPr>
        <p:txBody>
          <a:bodyPr tIns="45720" anchor="t">
            <a:normAutofit/>
          </a:bodyPr>
          <a:lstStyle>
            <a:lvl1pPr>
              <a:lnSpc>
                <a:spcPct val="100000"/>
              </a:lnSpc>
              <a:defRPr sz="3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BA29649-B19F-499E-8E9A-3577EAC8F031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4965192" y="1161288"/>
            <a:ext cx="6729984" cy="4645152"/>
          </a:xfrm>
        </p:spPr>
        <p:txBody>
          <a:bodyPr anchor="t">
            <a:normAutofit/>
          </a:bodyPr>
          <a:lstStyle>
            <a:lvl1pPr marL="0" indent="0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BC9EF2E-A8CD-41A1-B11A-0D8842797A9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68680" y="3438144"/>
            <a:ext cx="3099816" cy="20574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44257B5-0DE0-401F-9171-E8687A97DBA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68680" y="6356350"/>
            <a:ext cx="2743200" cy="365125"/>
          </a:xfrm>
        </p:spPr>
        <p:txBody>
          <a:bodyPr/>
          <a:lstStyle/>
          <a:p>
            <a:fld id="{6D8810B9-2C7C-4CAF-99E2-617AE20BA331}" type="datetimeFigureOut">
              <a:rPr lang="en-US" dirty="0"/>
              <a:t>4/16/2026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8CD9AD-D667-4FD4-AA34-428AA0BCD0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8770FB6-F273-4BA6-8B97-9835AC5378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619571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B32C18-E430-4EC7-BD7C-99D86D0122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FC5012F-7119-4D94-9717-3862E1C9384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ED9A4A-D287-4207-9037-70DB007A17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48F9EB-9D34-4B41-B66C-5FAF50876D2D}" type="datetimeFigureOut">
              <a:rPr lang="en-US" dirty="0"/>
              <a:t>4/16/2026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ECFCAC-80DB-43BB-B3F1-AC22BACEE3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679730-3487-4D94-A0DC-C21684963A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6400101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543C89D-929E-4CD1-BCCC-72A14C0335D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D450EA-A577-4B76-A12F-650BEB20FD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D2603B-9ACE-4FA9-805B-9B91EB63DF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489A26-CAA1-4690-8C1F-1641B1B97745}" type="datetimeFigureOut">
              <a:rPr lang="en-US" dirty="0"/>
              <a:t>4/16/2026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CE18AC-D6A9-4A61-885D-68E2B684A4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197AE4-AA47-4E14-8FFE-171FAE47F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315713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B325BDE-35A4-4AAD-960B-C1415864AD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459C78-0CC4-4552-93DD-49B4194D005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744A3C-9C54-46A6-B3EF-5B36362423E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7E93E0A-5177-400C-87C9-C93AF466EC49}" type="datetimeFigureOut">
              <a:rPr lang="en-US" dirty="0"/>
              <a:t>4/16/2026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D5A696-7B4B-4181-A961-7D66556D507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038CB5-8F4A-401D-A3A9-B27DC15B7A8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4917615-2DB4-4DAA-9DE3-B2B689A846E0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300406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The Hawthorne Studies	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A critical evaluation of the Hawthorne Studies in light of modern leadership practices and my leadership role within WAST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0E830D-F496-2CED-D9BD-B3818C5587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A3C860-B52E-CB58-7662-6E1CC720344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Understand the Hawthorne Effect</a:t>
            </a:r>
            <a:br>
              <a:rPr lang="en-GB" dirty="0"/>
            </a:br>
            <a:endParaRPr lang="en-GB" dirty="0"/>
          </a:p>
          <a:p>
            <a:r>
              <a:rPr lang="en-GB" dirty="0"/>
              <a:t>Discuss the Mullins Hawthorne experiments</a:t>
            </a:r>
            <a:br>
              <a:rPr lang="en-GB" dirty="0"/>
            </a:br>
            <a:endParaRPr lang="en-GB" dirty="0"/>
          </a:p>
          <a:p>
            <a:r>
              <a:rPr lang="en-GB" dirty="0"/>
              <a:t>Link the experiments to leadership styles</a:t>
            </a:r>
            <a:br>
              <a:rPr lang="en-GB" dirty="0"/>
            </a:br>
            <a:endParaRPr lang="en-GB" dirty="0"/>
          </a:p>
          <a:p>
            <a:r>
              <a:rPr lang="en-GB" dirty="0"/>
              <a:t>Recognise how the Hawthorne Effect appears within WAST</a:t>
            </a:r>
            <a:br>
              <a:rPr lang="en-GB" dirty="0"/>
            </a:br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264361F-BA21-EFE0-DA99-5B815FB2E4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5920953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4E4E46-4661-980A-9C60-B722259E39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Understanding the Hawthorne Effect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8E6B28-FCAB-B539-BAFE-A645F8FCE2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20318" y="1988166"/>
            <a:ext cx="10168128" cy="4368183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 marL="0" indent="0">
              <a:buNone/>
            </a:pPr>
            <a:endParaRPr lang="en-GB" dirty="0"/>
          </a:p>
          <a:p>
            <a:r>
              <a:rPr lang="en-GB" dirty="0"/>
              <a:t>What is the Hawthorne effect?</a:t>
            </a:r>
            <a:br>
              <a:rPr lang="en-GB" dirty="0"/>
            </a:br>
            <a:endParaRPr lang="en-GB" dirty="0"/>
          </a:p>
          <a:p>
            <a:r>
              <a:rPr lang="en-GB" dirty="0"/>
              <a:t>What was the aim of the trial?</a:t>
            </a:r>
            <a:br>
              <a:rPr lang="en-GB" dirty="0"/>
            </a:br>
            <a:endParaRPr lang="en-GB" dirty="0"/>
          </a:p>
          <a:p>
            <a:r>
              <a:rPr lang="en-GB" dirty="0"/>
              <a:t>Key findings</a:t>
            </a:r>
            <a:br>
              <a:rPr lang="en-GB" dirty="0"/>
            </a:br>
            <a:endParaRPr lang="en-GB" dirty="0"/>
          </a:p>
          <a:p>
            <a:r>
              <a:rPr lang="en-GB" dirty="0"/>
              <a:t>Limitations</a:t>
            </a:r>
            <a:br>
              <a:rPr lang="en-GB" dirty="0"/>
            </a:br>
            <a:endParaRPr lang="en-GB" dirty="0"/>
          </a:p>
          <a:p>
            <a:r>
              <a:rPr lang="en-GB" dirty="0"/>
              <a:t>Link to my leadership practice</a:t>
            </a:r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>
              <a:ea typeface="+mn-lt"/>
              <a:cs typeface="+mn-lt"/>
            </a:endParaRPr>
          </a:p>
          <a:p>
            <a:endParaRPr lang="en-GB" dirty="0">
              <a:ea typeface="+mn-lt"/>
              <a:cs typeface="+mn-lt"/>
            </a:endParaRPr>
          </a:p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C30E73B-2CC1-BC39-2D4F-B5BFDE6591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3</a:t>
            </a:fld>
            <a:endParaRPr lang="en-US" dirty="0"/>
          </a:p>
        </p:txBody>
      </p:sp>
      <p:pic>
        <p:nvPicPr>
          <p:cNvPr id="1034" name="Picture 10" descr="The Hawthorne Effect: The Science Behind Why Observation Drives Client ...">
            <a:extLst>
              <a:ext uri="{FF2B5EF4-FFF2-40B4-BE49-F238E27FC236}">
                <a16:creationId xmlns:a16="http://schemas.microsoft.com/office/drawing/2014/main" id="{CE19FFB3-9E75-D17E-7397-3B7F6843D7C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91959" y="3062975"/>
            <a:ext cx="3944112" cy="22185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2281541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195094-EA58-28F3-10EC-40E70D7801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Mullins Hawthorne </a:t>
            </a:r>
            <a:r>
              <a:rPr lang="en-GB"/>
              <a:t>Experiments 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E60D6C-07AB-95AA-9EBC-EC1340F059D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/>
              <a:t>Four phases</a:t>
            </a:r>
          </a:p>
          <a:p>
            <a:endParaRPr lang="en-GB"/>
          </a:p>
          <a:p>
            <a:r>
              <a:rPr lang="en-GB"/>
              <a:t>What leadership styles do they relate to?</a:t>
            </a:r>
          </a:p>
          <a:p>
            <a:endParaRPr lang="en-GB"/>
          </a:p>
          <a:p>
            <a:r>
              <a:rPr lang="en-GB"/>
              <a:t>How does this relate to my practice?</a:t>
            </a:r>
          </a:p>
          <a:p>
            <a:endParaRPr lang="en-GB"/>
          </a:p>
          <a:p>
            <a:endParaRPr lang="en-GB"/>
          </a:p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9C51D2-B360-1067-3753-5283B9A624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smtClean="0"/>
              <a:t>4</a:t>
            </a:fld>
            <a:endParaRPr lang="en-US" dirty="0"/>
          </a:p>
        </p:txBody>
      </p:sp>
      <p:pic>
        <p:nvPicPr>
          <p:cNvPr id="1026" name="Picture 2" descr="Management &amp; Organisational Behaviour, 11th ed. by Laurie Mullins ...">
            <a:extLst>
              <a:ext uri="{FF2B5EF4-FFF2-40B4-BE49-F238E27FC236}">
                <a16:creationId xmlns:a16="http://schemas.microsoft.com/office/drawing/2014/main" id="{E889E56D-AB4A-768E-612F-065D7094ECC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98202" y="2312169"/>
            <a:ext cx="1763268" cy="23957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Hawthorne study">
            <a:extLst>
              <a:ext uri="{FF2B5EF4-FFF2-40B4-BE49-F238E27FC236}">
                <a16:creationId xmlns:a16="http://schemas.microsoft.com/office/drawing/2014/main" id="{4FA2F004-2BE3-A2C9-96BE-9D854B83623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26730" y="4707914"/>
            <a:ext cx="2510790" cy="18830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223456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7BC58D-60F3-617C-F519-A8ED1FBAF9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		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3D7D47-5A1F-19BB-2FC3-20E06535439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Behaviours change when people feel observed</a:t>
            </a:r>
          </a:p>
          <a:p>
            <a:endParaRPr lang="en-GB" dirty="0"/>
          </a:p>
          <a:p>
            <a:r>
              <a:rPr lang="en-GB" dirty="0"/>
              <a:t>The Hawthorne effect influences staff and leaders</a:t>
            </a:r>
            <a:br>
              <a:rPr lang="en-GB" dirty="0"/>
            </a:br>
            <a:endParaRPr lang="en-GB" dirty="0"/>
          </a:p>
          <a:p>
            <a:r>
              <a:rPr lang="en-GB" dirty="0"/>
              <a:t>The Hawthorne effect can be positive and negative</a:t>
            </a:r>
          </a:p>
          <a:p>
            <a:endParaRPr lang="en-GB" dirty="0"/>
          </a:p>
          <a:p>
            <a:r>
              <a:rPr lang="en-GB" dirty="0"/>
              <a:t>Leadership styles impact the Hawthorne effect</a:t>
            </a:r>
            <a:br>
              <a:rPr lang="en-GB" dirty="0"/>
            </a:b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83D0CFA-784E-8873-85DB-7B339B6490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smtClean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2922225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FB964C-2F47-AFB3-006D-88346D2487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9D1B96-0A6E-5CBD-71DE-9609A105A65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1600" dirty="0"/>
              <a:t>Mullins, L.J. (2010) </a:t>
            </a:r>
            <a:r>
              <a:rPr lang="en-GB" sz="1600" i="1" dirty="0"/>
              <a:t>Management and Organisational Behaviour.</a:t>
            </a:r>
            <a:r>
              <a:rPr lang="en-GB" sz="1600" dirty="0"/>
              <a:t> 11th ed. Harlow: Pearson Education</a:t>
            </a:r>
          </a:p>
          <a:p>
            <a:r>
              <a:rPr lang="en-GB" sz="1600" dirty="0"/>
              <a:t>Sedgwick, P. and Greenwood, N. (2015) </a:t>
            </a:r>
            <a:r>
              <a:rPr lang="en-GB" sz="1600" i="1" dirty="0"/>
              <a:t>Understanding the Hawthorne effect</a:t>
            </a:r>
            <a:r>
              <a:rPr lang="en-GB" sz="1600" dirty="0"/>
              <a:t>. BMJ, 351, h4672.</a:t>
            </a:r>
          </a:p>
          <a:p>
            <a:endParaRPr lang="en-GB" sz="1600" dirty="0">
              <a:ea typeface="+mn-lt"/>
              <a:cs typeface="+mn-lt"/>
            </a:endParaRPr>
          </a:p>
          <a:p>
            <a:endParaRPr lang="en-GB" dirty="0"/>
          </a:p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8878447-CB2B-852A-5BF2-FF7FD5BDCF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7453760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16EA3E-3DB1-C95C-308B-546B3DEE65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92908" y="354330"/>
            <a:ext cx="10168128" cy="1179576"/>
          </a:xfrm>
        </p:spPr>
        <p:txBody>
          <a:bodyPr/>
          <a:lstStyle/>
          <a:p>
            <a:r>
              <a:rPr lang="en-GB" dirty="0"/>
              <a:t>Thank you for listening </a:t>
            </a:r>
            <a:r>
              <a:rPr lang="en-GB" dirty="0">
                <a:sym typeface="Wingdings" panose="05000000000000000000" pitchFamily="2" charset="2"/>
              </a:rPr>
              <a:t></a:t>
            </a:r>
            <a:r>
              <a:rPr lang="en-GB" dirty="0"/>
              <a:t>	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40253E-0A80-158E-B9C4-8364E8FD1C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smtClean="0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59531114"/>
      </p:ext>
    </p:extLst>
  </p:cSld>
  <p:clrMapOvr>
    <a:masterClrMapping/>
  </p:clrMapOvr>
</p:sld>
</file>

<file path=ppt/theme/theme1.xml><?xml version="1.0" encoding="utf-8"?>
<a:theme xmlns:a="http://schemas.openxmlformats.org/drawingml/2006/main" name="AccentBoxVTI">
  <a:themeElements>
    <a:clrScheme name="AccentBoxVTI">
      <a:dk1>
        <a:srgbClr val="000000"/>
      </a:dk1>
      <a:lt1>
        <a:sysClr val="window" lastClr="FFFFFF"/>
      </a:lt1>
      <a:dk2>
        <a:srgbClr val="262626"/>
      </a:dk2>
      <a:lt2>
        <a:srgbClr val="FFFFFF"/>
      </a:lt2>
      <a:accent1>
        <a:srgbClr val="F5A700"/>
      </a:accent1>
      <a:accent2>
        <a:srgbClr val="00A5AB"/>
      </a:accent2>
      <a:accent3>
        <a:srgbClr val="09963B"/>
      </a:accent3>
      <a:accent4>
        <a:srgbClr val="E64823"/>
      </a:accent4>
      <a:accent5>
        <a:srgbClr val="9C6A6A"/>
      </a:accent5>
      <a:accent6>
        <a:srgbClr val="824F8C"/>
      </a:accent6>
      <a:hlink>
        <a:srgbClr val="2998E3"/>
      </a:hlink>
      <a:folHlink>
        <a:srgbClr val="7F723D"/>
      </a:folHlink>
    </a:clrScheme>
    <a:fontScheme name="AccentBoxVTI">
      <a:majorFont>
        <a:latin typeface="Avenir Next LT Pro"/>
        <a:ea typeface=""/>
        <a:cs typeface=""/>
      </a:majorFont>
      <a:minorFont>
        <a:latin typeface="Avenir Next LT Pro"/>
        <a:ea typeface=""/>
        <a:cs typeface=""/>
      </a:minorFont>
    </a:fontScheme>
    <a:fmtScheme name="AccentBoxVTI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ccentBoxVTI" id="{F4FE582F-5DDE-4E50-A331-B77FB79D7361}" vid="{42624B42-66F4-4B9A-A3DB-EB561F16279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1367</TotalTime>
  <Words>248</Words>
  <Application>Microsoft Office PowerPoint</Application>
  <PresentationFormat>Widescreen</PresentationFormat>
  <Paragraphs>61</Paragraphs>
  <Slides>7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2" baseType="lpstr">
      <vt:lpstr>Arial</vt:lpstr>
      <vt:lpstr>Avenir Next LT Pro</vt:lpstr>
      <vt:lpstr>Calibri</vt:lpstr>
      <vt:lpstr>Wingdings</vt:lpstr>
      <vt:lpstr>AccentBoxVTI</vt:lpstr>
      <vt:lpstr>The Hawthorne Studies </vt:lpstr>
      <vt:lpstr>Objectives</vt:lpstr>
      <vt:lpstr>Understanding the Hawthorne Effect</vt:lpstr>
      <vt:lpstr>Mullins Hawthorne Experiments </vt:lpstr>
      <vt:lpstr>Conclusion  </vt:lpstr>
      <vt:lpstr>References</vt:lpstr>
      <vt:lpstr>Thank you for listening 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>Jessica Torkington</cp:lastModifiedBy>
  <cp:revision>386</cp:revision>
  <dcterms:created xsi:type="dcterms:W3CDTF">2026-04-12T08:36:16Z</dcterms:created>
  <dcterms:modified xsi:type="dcterms:W3CDTF">2026-04-16T09:16:17Z</dcterms:modified>
</cp:coreProperties>
</file>