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4"/>
  </p:sldMasterIdLst>
  <p:sldIdLst>
    <p:sldId id="256" r:id="rId5"/>
    <p:sldId id="257" r:id="rId6"/>
    <p:sldId id="258" r:id="rId7"/>
    <p:sldId id="268" r:id="rId8"/>
    <p:sldId id="269" r:id="rId9"/>
    <p:sldId id="259" r:id="rId10"/>
    <p:sldId id="260" r:id="rId11"/>
    <p:sldId id="273" r:id="rId12"/>
    <p:sldId id="274" r:id="rId13"/>
    <p:sldId id="261" r:id="rId14"/>
    <p:sldId id="262" r:id="rId15"/>
    <p:sldId id="270" r:id="rId16"/>
    <p:sldId id="271" r:id="rId17"/>
    <p:sldId id="272" r:id="rId18"/>
    <p:sldId id="263" r:id="rId19"/>
    <p:sldId id="264" r:id="rId20"/>
    <p:sldId id="275" r:id="rId21"/>
    <p:sldId id="266" r:id="rId22"/>
    <p:sldId id="26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521B1F-D804-B80D-5E74-374A79DA4621}" v="1679" dt="2024-11-02T22:25:10.551"/>
    <p1510:client id="{67C274A4-E8C1-8123-CEC2-3097E09AABEB}" v="64" dt="2024-11-04T00:57:19.625"/>
    <p1510:client id="{A4323A5B-26E3-099F-25AE-F2536FD117F5}" v="1" dt="2024-11-02T01:21:41.627"/>
    <p1510:client id="{F516A12B-D365-0891-EA53-62DA0297DBB2}" v="4" dt="2024-11-02T22:43:26.066"/>
    <p1510:client id="{FA7FD01A-DD08-56BC-0C55-DFAD5F4147B1}" v="2021" dt="2024-11-04T00:30:07.3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o Head (2405537)" userId="S::2405537@student.uwtsd.ac.uk::9a06e75f-c45e-4abe-9f37-d2abeafa9155" providerId="AD" clId="Web-{F516A12B-D365-0891-EA53-62DA0297DBB2}"/>
    <pc:docChg chg="modSld">
      <pc:chgData name="Leo Head (2405537)" userId="S::2405537@student.uwtsd.ac.uk::9a06e75f-c45e-4abe-9f37-d2abeafa9155" providerId="AD" clId="Web-{F516A12B-D365-0891-EA53-62DA0297DBB2}" dt="2024-11-02T22:46:12.839" v="387" actId="14100"/>
      <pc:docMkLst>
        <pc:docMk/>
      </pc:docMkLst>
      <pc:sldChg chg="addSp delSp modSp">
        <pc:chgData name="Leo Head (2405537)" userId="S::2405537@student.uwtsd.ac.uk::9a06e75f-c45e-4abe-9f37-d2abeafa9155" providerId="AD" clId="Web-{F516A12B-D365-0891-EA53-62DA0297DBB2}" dt="2024-11-02T22:46:12.839" v="387" actId="14100"/>
        <pc:sldMkLst>
          <pc:docMk/>
          <pc:sldMk cId="4096900146" sldId="270"/>
        </pc:sldMkLst>
        <pc:spChg chg="del mod">
          <ac:chgData name="Leo Head (2405537)" userId="S::2405537@student.uwtsd.ac.uk::9a06e75f-c45e-4abe-9f37-d2abeafa9155" providerId="AD" clId="Web-{F516A12B-D365-0891-EA53-62DA0297DBB2}" dt="2024-11-02T22:41:13.500" v="108"/>
          <ac:spMkLst>
            <pc:docMk/>
            <pc:sldMk cId="4096900146" sldId="270"/>
            <ac:spMk id="2" creationId="{318A67E5-C3AA-A25C-65E0-1F0311176EA0}"/>
          </ac:spMkLst>
        </pc:spChg>
        <pc:spChg chg="del">
          <ac:chgData name="Leo Head (2405537)" userId="S::2405537@student.uwtsd.ac.uk::9a06e75f-c45e-4abe-9f37-d2abeafa9155" providerId="AD" clId="Web-{F516A12B-D365-0891-EA53-62DA0297DBB2}" dt="2024-11-02T22:39:09.137" v="0"/>
          <ac:spMkLst>
            <pc:docMk/>
            <pc:sldMk cId="4096900146" sldId="270"/>
            <ac:spMk id="3" creationId="{28F4F913-D37A-0247-E9F8-4F6032779635}"/>
          </ac:spMkLst>
        </pc:spChg>
        <pc:spChg chg="del">
          <ac:chgData name="Leo Head (2405537)" userId="S::2405537@student.uwtsd.ac.uk::9a06e75f-c45e-4abe-9f37-d2abeafa9155" providerId="AD" clId="Web-{F516A12B-D365-0891-EA53-62DA0297DBB2}" dt="2024-11-02T22:39:24.091" v="2"/>
          <ac:spMkLst>
            <pc:docMk/>
            <pc:sldMk cId="4096900146" sldId="270"/>
            <ac:spMk id="8" creationId="{3C06EAFD-0C69-4B3B-BEA7-E7E11DDF9C43}"/>
          </ac:spMkLst>
        </pc:spChg>
        <pc:spChg chg="del">
          <ac:chgData name="Leo Head (2405537)" userId="S::2405537@student.uwtsd.ac.uk::9a06e75f-c45e-4abe-9f37-d2abeafa9155" providerId="AD" clId="Web-{F516A12B-D365-0891-EA53-62DA0297DBB2}" dt="2024-11-02T22:39:24.091" v="2"/>
          <ac:spMkLst>
            <pc:docMk/>
            <pc:sldMk cId="4096900146" sldId="270"/>
            <ac:spMk id="10" creationId="{A4066C89-42FB-4624-9AFE-3A31B36491B5}"/>
          </ac:spMkLst>
        </pc:spChg>
        <pc:spChg chg="del">
          <ac:chgData name="Leo Head (2405537)" userId="S::2405537@student.uwtsd.ac.uk::9a06e75f-c45e-4abe-9f37-d2abeafa9155" providerId="AD" clId="Web-{F516A12B-D365-0891-EA53-62DA0297DBB2}" dt="2024-11-02T22:39:24.091" v="2"/>
          <ac:spMkLst>
            <pc:docMk/>
            <pc:sldMk cId="4096900146" sldId="270"/>
            <ac:spMk id="12" creationId="{BA218FBC-B2D6-48CA-9289-C4110162EDAD}"/>
          </ac:spMkLst>
        </pc:spChg>
        <pc:spChg chg="del">
          <ac:chgData name="Leo Head (2405537)" userId="S::2405537@student.uwtsd.ac.uk::9a06e75f-c45e-4abe-9f37-d2abeafa9155" providerId="AD" clId="Web-{F516A12B-D365-0891-EA53-62DA0297DBB2}" dt="2024-11-02T22:39:24.091" v="2"/>
          <ac:spMkLst>
            <pc:docMk/>
            <pc:sldMk cId="4096900146" sldId="270"/>
            <ac:spMk id="14" creationId="{2DED9084-49DA-4911-ACB7-5F9E4DEFA039}"/>
          </ac:spMkLst>
        </pc:spChg>
        <pc:spChg chg="add del">
          <ac:chgData name="Leo Head (2405537)" userId="S::2405537@student.uwtsd.ac.uk::9a06e75f-c45e-4abe-9f37-d2abeafa9155" providerId="AD" clId="Web-{F516A12B-D365-0891-EA53-62DA0297DBB2}" dt="2024-11-02T22:46:04.495" v="386"/>
          <ac:spMkLst>
            <pc:docMk/>
            <pc:sldMk cId="4096900146" sldId="270"/>
            <ac:spMk id="19" creationId="{E009DD9B-5EE2-4C0D-8B2B-351C8C102205}"/>
          </ac:spMkLst>
        </pc:spChg>
        <pc:spChg chg="add del">
          <ac:chgData name="Leo Head (2405537)" userId="S::2405537@student.uwtsd.ac.uk::9a06e75f-c45e-4abe-9f37-d2abeafa9155" providerId="AD" clId="Web-{F516A12B-D365-0891-EA53-62DA0297DBB2}" dt="2024-11-02T22:46:04.495" v="386"/>
          <ac:spMkLst>
            <pc:docMk/>
            <pc:sldMk cId="4096900146" sldId="270"/>
            <ac:spMk id="21" creationId="{E720DB99-7745-4E75-9D96-AAB6D55C531E}"/>
          </ac:spMkLst>
        </pc:spChg>
        <pc:spChg chg="add del">
          <ac:chgData name="Leo Head (2405537)" userId="S::2405537@student.uwtsd.ac.uk::9a06e75f-c45e-4abe-9f37-d2abeafa9155" providerId="AD" clId="Web-{F516A12B-D365-0891-EA53-62DA0297DBB2}" dt="2024-11-02T22:46:04.495" v="386"/>
          <ac:spMkLst>
            <pc:docMk/>
            <pc:sldMk cId="4096900146" sldId="270"/>
            <ac:spMk id="23" creationId="{D68803C4-E159-4360-B7BB-74205C8F782D}"/>
          </ac:spMkLst>
        </pc:spChg>
        <pc:spChg chg="add del">
          <ac:chgData name="Leo Head (2405537)" userId="S::2405537@student.uwtsd.ac.uk::9a06e75f-c45e-4abe-9f37-d2abeafa9155" providerId="AD" clId="Web-{F516A12B-D365-0891-EA53-62DA0297DBB2}" dt="2024-11-02T22:46:04.495" v="386"/>
          <ac:spMkLst>
            <pc:docMk/>
            <pc:sldMk cId="4096900146" sldId="270"/>
            <ac:spMk id="25" creationId="{504B0465-3B07-49BF-BEA7-D81476246293}"/>
          </ac:spMkLst>
        </pc:spChg>
        <pc:spChg chg="add del">
          <ac:chgData name="Leo Head (2405537)" userId="S::2405537@student.uwtsd.ac.uk::9a06e75f-c45e-4abe-9f37-d2abeafa9155" providerId="AD" clId="Web-{F516A12B-D365-0891-EA53-62DA0297DBB2}" dt="2024-11-02T22:46:04.495" v="386"/>
          <ac:spMkLst>
            <pc:docMk/>
            <pc:sldMk cId="4096900146" sldId="270"/>
            <ac:spMk id="27" creationId="{49B7FFA5-14CB-4A4F-9BCC-CA3AA5D9D276}"/>
          </ac:spMkLst>
        </pc:spChg>
        <pc:spChg chg="add del">
          <ac:chgData name="Leo Head (2405537)" userId="S::2405537@student.uwtsd.ac.uk::9a06e75f-c45e-4abe-9f37-d2abeafa9155" providerId="AD" clId="Web-{F516A12B-D365-0891-EA53-62DA0297DBB2}" dt="2024-11-02T22:46:04.495" v="386"/>
          <ac:spMkLst>
            <pc:docMk/>
            <pc:sldMk cId="4096900146" sldId="270"/>
            <ac:spMk id="29" creationId="{04E48745-7512-4EC2-9E20-9092D12150CA}"/>
          </ac:spMkLst>
        </pc:spChg>
        <pc:spChg chg="add">
          <ac:chgData name="Leo Head (2405537)" userId="S::2405537@student.uwtsd.ac.uk::9a06e75f-c45e-4abe-9f37-d2abeafa9155" providerId="AD" clId="Web-{F516A12B-D365-0891-EA53-62DA0297DBB2}" dt="2024-11-02T22:46:04.495" v="386"/>
          <ac:spMkLst>
            <pc:docMk/>
            <pc:sldMk cId="4096900146" sldId="270"/>
            <ac:spMk id="34" creationId="{921F9943-28F5-4620-A11C-C60C52AE4A3D}"/>
          </ac:spMkLst>
        </pc:spChg>
        <pc:spChg chg="add">
          <ac:chgData name="Leo Head (2405537)" userId="S::2405537@student.uwtsd.ac.uk::9a06e75f-c45e-4abe-9f37-d2abeafa9155" providerId="AD" clId="Web-{F516A12B-D365-0891-EA53-62DA0297DBB2}" dt="2024-11-02T22:46:04.495" v="386"/>
          <ac:spMkLst>
            <pc:docMk/>
            <pc:sldMk cId="4096900146" sldId="270"/>
            <ac:spMk id="36" creationId="{06BE7229-51F4-4FFC-A3CD-EC1A822D5C57}"/>
          </ac:spMkLst>
        </pc:spChg>
        <pc:grpChg chg="add">
          <ac:chgData name="Leo Head (2405537)" userId="S::2405537@student.uwtsd.ac.uk::9a06e75f-c45e-4abe-9f37-d2abeafa9155" providerId="AD" clId="Web-{F516A12B-D365-0891-EA53-62DA0297DBB2}" dt="2024-11-02T22:46:04.495" v="386"/>
          <ac:grpSpMkLst>
            <pc:docMk/>
            <pc:sldMk cId="4096900146" sldId="270"/>
            <ac:grpSpMk id="38" creationId="{68D1A95B-47FF-4CC5-B58D-5C606CEC29D6}"/>
          </ac:grpSpMkLst>
        </pc:grpChg>
        <pc:graphicFrameChg chg="add mod ord modGraphic">
          <ac:chgData name="Leo Head (2405537)" userId="S::2405537@student.uwtsd.ac.uk::9a06e75f-c45e-4abe-9f37-d2abeafa9155" providerId="AD" clId="Web-{F516A12B-D365-0891-EA53-62DA0297DBB2}" dt="2024-11-02T22:46:12.839" v="387" actId="14100"/>
          <ac:graphicFrameMkLst>
            <pc:docMk/>
            <pc:sldMk cId="4096900146" sldId="270"/>
            <ac:graphicFrameMk id="4" creationId="{16D39B67-4538-6491-2E14-E3A00348BB9E}"/>
          </ac:graphicFrameMkLst>
        </pc:graphicFrameChg>
      </pc:sldChg>
    </pc:docChg>
  </pc:docChgLst>
  <pc:docChgLst>
    <pc:chgData name="Leo Head (2405537)" userId="S::2405537@student.uwtsd.ac.uk::9a06e75f-c45e-4abe-9f37-d2abeafa9155" providerId="AD" clId="Web-{A4323A5B-26E3-099F-25AE-F2536FD117F5}"/>
    <pc:docChg chg="modSld addMainMaster delMainMaster">
      <pc:chgData name="Leo Head (2405537)" userId="S::2405537@student.uwtsd.ac.uk::9a06e75f-c45e-4abe-9f37-d2abeafa9155" providerId="AD" clId="Web-{A4323A5B-26E3-099F-25AE-F2536FD117F5}" dt="2024-11-02T01:22:12.331" v="4"/>
      <pc:docMkLst>
        <pc:docMk/>
      </pc:docMkLst>
      <pc:sldChg chg="addSp modSp mod modClrScheme chgLayout">
        <pc:chgData name="Leo Head (2405537)" userId="S::2405537@student.uwtsd.ac.uk::9a06e75f-c45e-4abe-9f37-d2abeafa9155" providerId="AD" clId="Web-{A4323A5B-26E3-099F-25AE-F2536FD117F5}" dt="2024-11-02T01:21:53.175" v="1"/>
        <pc:sldMkLst>
          <pc:docMk/>
          <pc:sldMk cId="524979561" sldId="256"/>
        </pc:sldMkLst>
        <pc:spChg chg="mod ord">
          <ac:chgData name="Leo Head (2405537)" userId="S::2405537@student.uwtsd.ac.uk::9a06e75f-c45e-4abe-9f37-d2abeafa9155" providerId="AD" clId="Web-{A4323A5B-26E3-099F-25AE-F2536FD117F5}" dt="2024-11-02T01:21:53.175" v="1"/>
          <ac:spMkLst>
            <pc:docMk/>
            <pc:sldMk cId="524979561" sldId="256"/>
            <ac:spMk id="2" creationId="{C10C645C-999A-75A5-910D-92B79BBC2E47}"/>
          </ac:spMkLst>
        </pc:spChg>
        <pc:spChg chg="mod ord">
          <ac:chgData name="Leo Head (2405537)" userId="S::2405537@student.uwtsd.ac.uk::9a06e75f-c45e-4abe-9f37-d2abeafa9155" providerId="AD" clId="Web-{A4323A5B-26E3-099F-25AE-F2536FD117F5}" dt="2024-11-02T01:21:53.175" v="1"/>
          <ac:spMkLst>
            <pc:docMk/>
            <pc:sldMk cId="524979561" sldId="256"/>
            <ac:spMk id="3" creationId="{1928E46F-9A3E-9C6C-8517-F6E69AAD90A2}"/>
          </ac:spMkLst>
        </pc:spChg>
        <pc:spChg chg="add">
          <ac:chgData name="Leo Head (2405537)" userId="S::2405537@student.uwtsd.ac.uk::9a06e75f-c45e-4abe-9f37-d2abeafa9155" providerId="AD" clId="Web-{A4323A5B-26E3-099F-25AE-F2536FD117F5}" dt="2024-11-02T01:21:53.175" v="1"/>
          <ac:spMkLst>
            <pc:docMk/>
            <pc:sldMk cId="524979561" sldId="256"/>
            <ac:spMk id="9" creationId="{5C28659E-412C-4600-B45E-BAE370BC24B9}"/>
          </ac:spMkLst>
        </pc:spChg>
        <pc:spChg chg="add">
          <ac:chgData name="Leo Head (2405537)" userId="S::2405537@student.uwtsd.ac.uk::9a06e75f-c45e-4abe-9f37-d2abeafa9155" providerId="AD" clId="Web-{A4323A5B-26E3-099F-25AE-F2536FD117F5}" dt="2024-11-02T01:21:53.175" v="1"/>
          <ac:spMkLst>
            <pc:docMk/>
            <pc:sldMk cId="524979561" sldId="256"/>
            <ac:spMk id="11" creationId="{AE95896B-6905-4618-A7DF-DED8A61FBC83}"/>
          </ac:spMkLst>
        </pc:spChg>
        <pc:spChg chg="add">
          <ac:chgData name="Leo Head (2405537)" userId="S::2405537@student.uwtsd.ac.uk::9a06e75f-c45e-4abe-9f37-d2abeafa9155" providerId="AD" clId="Web-{A4323A5B-26E3-099F-25AE-F2536FD117F5}" dt="2024-11-02T01:21:53.175" v="1"/>
          <ac:spMkLst>
            <pc:docMk/>
            <pc:sldMk cId="524979561" sldId="256"/>
            <ac:spMk id="13" creationId="{7748BD8C-4984-4138-94CA-2DC5F39DC379}"/>
          </ac:spMkLst>
        </pc:spChg>
        <pc:picChg chg="mod">
          <ac:chgData name="Leo Head (2405537)" userId="S::2405537@student.uwtsd.ac.uk::9a06e75f-c45e-4abe-9f37-d2abeafa9155" providerId="AD" clId="Web-{A4323A5B-26E3-099F-25AE-F2536FD117F5}" dt="2024-11-02T01:21:53.175" v="1"/>
          <ac:picMkLst>
            <pc:docMk/>
            <pc:sldMk cId="524979561" sldId="256"/>
            <ac:picMk id="4" creationId="{A6D5BAE7-3D45-A5F7-A694-04545D383009}"/>
          </ac:picMkLst>
        </pc:picChg>
      </pc:sldChg>
      <pc:sldChg chg="addSp modSp mod setBg modClrScheme chgLayout">
        <pc:chgData name="Leo Head (2405537)" userId="S::2405537@student.uwtsd.ac.uk::9a06e75f-c45e-4abe-9f37-d2abeafa9155" providerId="AD" clId="Web-{A4323A5B-26E3-099F-25AE-F2536FD117F5}" dt="2024-11-02T01:22:01.269" v="2"/>
        <pc:sldMkLst>
          <pc:docMk/>
          <pc:sldMk cId="2683339992" sldId="257"/>
        </pc:sldMkLst>
        <pc:spChg chg="mod ord">
          <ac:chgData name="Leo Head (2405537)" userId="S::2405537@student.uwtsd.ac.uk::9a06e75f-c45e-4abe-9f37-d2abeafa9155" providerId="AD" clId="Web-{A4323A5B-26E3-099F-25AE-F2536FD117F5}" dt="2024-11-02T01:22:01.269" v="2"/>
          <ac:spMkLst>
            <pc:docMk/>
            <pc:sldMk cId="2683339992" sldId="257"/>
            <ac:spMk id="2" creationId="{1FF2833A-3ACC-CE28-A200-EB99D6E44440}"/>
          </ac:spMkLst>
        </pc:spChg>
        <pc:spChg chg="mod ord">
          <ac:chgData name="Leo Head (2405537)" userId="S::2405537@student.uwtsd.ac.uk::9a06e75f-c45e-4abe-9f37-d2abeafa9155" providerId="AD" clId="Web-{A4323A5B-26E3-099F-25AE-F2536FD117F5}" dt="2024-11-02T01:22:01.269" v="2"/>
          <ac:spMkLst>
            <pc:docMk/>
            <pc:sldMk cId="2683339992" sldId="257"/>
            <ac:spMk id="3" creationId="{C1C064E2-3871-373E-52E4-D5BDDAB86F77}"/>
          </ac:spMkLst>
        </pc:spChg>
        <pc:spChg chg="add">
          <ac:chgData name="Leo Head (2405537)" userId="S::2405537@student.uwtsd.ac.uk::9a06e75f-c45e-4abe-9f37-d2abeafa9155" providerId="AD" clId="Web-{A4323A5B-26E3-099F-25AE-F2536FD117F5}" dt="2024-11-02T01:22:01.269" v="2"/>
          <ac:spMkLst>
            <pc:docMk/>
            <pc:sldMk cId="2683339992" sldId="257"/>
            <ac:spMk id="8" creationId="{3C06EAFD-0C69-4B3B-BEA7-E7E11DDF9C43}"/>
          </ac:spMkLst>
        </pc:spChg>
        <pc:spChg chg="add">
          <ac:chgData name="Leo Head (2405537)" userId="S::2405537@student.uwtsd.ac.uk::9a06e75f-c45e-4abe-9f37-d2abeafa9155" providerId="AD" clId="Web-{A4323A5B-26E3-099F-25AE-F2536FD117F5}" dt="2024-11-02T01:22:01.269" v="2"/>
          <ac:spMkLst>
            <pc:docMk/>
            <pc:sldMk cId="2683339992" sldId="257"/>
            <ac:spMk id="10" creationId="{A4066C89-42FB-4624-9AFE-3A31B36491B5}"/>
          </ac:spMkLst>
        </pc:spChg>
        <pc:spChg chg="add">
          <ac:chgData name="Leo Head (2405537)" userId="S::2405537@student.uwtsd.ac.uk::9a06e75f-c45e-4abe-9f37-d2abeafa9155" providerId="AD" clId="Web-{A4323A5B-26E3-099F-25AE-F2536FD117F5}" dt="2024-11-02T01:22:01.269" v="2"/>
          <ac:spMkLst>
            <pc:docMk/>
            <pc:sldMk cId="2683339992" sldId="257"/>
            <ac:spMk id="12" creationId="{BA218FBC-B2D6-48CA-9289-C4110162EDAD}"/>
          </ac:spMkLst>
        </pc:spChg>
        <pc:spChg chg="add">
          <ac:chgData name="Leo Head (2405537)" userId="S::2405537@student.uwtsd.ac.uk::9a06e75f-c45e-4abe-9f37-d2abeafa9155" providerId="AD" clId="Web-{A4323A5B-26E3-099F-25AE-F2536FD117F5}" dt="2024-11-02T01:22:01.269" v="2"/>
          <ac:spMkLst>
            <pc:docMk/>
            <pc:sldMk cId="2683339992" sldId="257"/>
            <ac:spMk id="14" creationId="{2DED9084-49DA-4911-ACB7-5F9E4DEFA039}"/>
          </ac:spMkLst>
        </pc:spChg>
      </pc:sldChg>
      <pc:sldChg chg="addSp modSp mod setBg modClrScheme chgLayout">
        <pc:chgData name="Leo Head (2405537)" userId="S::2405537@student.uwtsd.ac.uk::9a06e75f-c45e-4abe-9f37-d2abeafa9155" providerId="AD" clId="Web-{A4323A5B-26E3-099F-25AE-F2536FD117F5}" dt="2024-11-02T01:22:07.659" v="3"/>
        <pc:sldMkLst>
          <pc:docMk/>
          <pc:sldMk cId="2529338907" sldId="258"/>
        </pc:sldMkLst>
        <pc:spChg chg="mod ord">
          <ac:chgData name="Leo Head (2405537)" userId="S::2405537@student.uwtsd.ac.uk::9a06e75f-c45e-4abe-9f37-d2abeafa9155" providerId="AD" clId="Web-{A4323A5B-26E3-099F-25AE-F2536FD117F5}" dt="2024-11-02T01:22:07.659" v="3"/>
          <ac:spMkLst>
            <pc:docMk/>
            <pc:sldMk cId="2529338907" sldId="258"/>
            <ac:spMk id="2" creationId="{7243D8D1-DED2-DBDC-E26C-4448DEBBFFC0}"/>
          </ac:spMkLst>
        </pc:spChg>
        <pc:spChg chg="mod ord">
          <ac:chgData name="Leo Head (2405537)" userId="S::2405537@student.uwtsd.ac.uk::9a06e75f-c45e-4abe-9f37-d2abeafa9155" providerId="AD" clId="Web-{A4323A5B-26E3-099F-25AE-F2536FD117F5}" dt="2024-11-02T01:22:07.659" v="3"/>
          <ac:spMkLst>
            <pc:docMk/>
            <pc:sldMk cId="2529338907" sldId="258"/>
            <ac:spMk id="3" creationId="{29987761-29A4-81C8-6CA2-3280FB681661}"/>
          </ac:spMkLst>
        </pc:spChg>
        <pc:spChg chg="add">
          <ac:chgData name="Leo Head (2405537)" userId="S::2405537@student.uwtsd.ac.uk::9a06e75f-c45e-4abe-9f37-d2abeafa9155" providerId="AD" clId="Web-{A4323A5B-26E3-099F-25AE-F2536FD117F5}" dt="2024-11-02T01:22:07.659" v="3"/>
          <ac:spMkLst>
            <pc:docMk/>
            <pc:sldMk cId="2529338907" sldId="258"/>
            <ac:spMk id="8" creationId="{3C06EAFD-0C69-4B3B-BEA7-E7E11DDF9C43}"/>
          </ac:spMkLst>
        </pc:spChg>
        <pc:spChg chg="add">
          <ac:chgData name="Leo Head (2405537)" userId="S::2405537@student.uwtsd.ac.uk::9a06e75f-c45e-4abe-9f37-d2abeafa9155" providerId="AD" clId="Web-{A4323A5B-26E3-099F-25AE-F2536FD117F5}" dt="2024-11-02T01:22:07.659" v="3"/>
          <ac:spMkLst>
            <pc:docMk/>
            <pc:sldMk cId="2529338907" sldId="258"/>
            <ac:spMk id="10" creationId="{A4066C89-42FB-4624-9AFE-3A31B36491B5}"/>
          </ac:spMkLst>
        </pc:spChg>
        <pc:spChg chg="add">
          <ac:chgData name="Leo Head (2405537)" userId="S::2405537@student.uwtsd.ac.uk::9a06e75f-c45e-4abe-9f37-d2abeafa9155" providerId="AD" clId="Web-{A4323A5B-26E3-099F-25AE-F2536FD117F5}" dt="2024-11-02T01:22:07.659" v="3"/>
          <ac:spMkLst>
            <pc:docMk/>
            <pc:sldMk cId="2529338907" sldId="258"/>
            <ac:spMk id="12" creationId="{BA218FBC-B2D6-48CA-9289-C4110162EDAD}"/>
          </ac:spMkLst>
        </pc:spChg>
        <pc:spChg chg="add">
          <ac:chgData name="Leo Head (2405537)" userId="S::2405537@student.uwtsd.ac.uk::9a06e75f-c45e-4abe-9f37-d2abeafa9155" providerId="AD" clId="Web-{A4323A5B-26E3-099F-25AE-F2536FD117F5}" dt="2024-11-02T01:22:07.659" v="3"/>
          <ac:spMkLst>
            <pc:docMk/>
            <pc:sldMk cId="2529338907" sldId="258"/>
            <ac:spMk id="14" creationId="{2DED9084-49DA-4911-ACB7-5F9E4DEFA039}"/>
          </ac:spMkLst>
        </pc:spChg>
      </pc:sldChg>
      <pc:sldChg chg="addSp modSp mod setBg modClrScheme chgLayout">
        <pc:chgData name="Leo Head (2405537)" userId="S::2405537@student.uwtsd.ac.uk::9a06e75f-c45e-4abe-9f37-d2abeafa9155" providerId="AD" clId="Web-{A4323A5B-26E3-099F-25AE-F2536FD117F5}" dt="2024-11-02T01:22:12.331" v="4"/>
        <pc:sldMkLst>
          <pc:docMk/>
          <pc:sldMk cId="3570369236" sldId="259"/>
        </pc:sldMkLst>
        <pc:spChg chg="mod ord">
          <ac:chgData name="Leo Head (2405537)" userId="S::2405537@student.uwtsd.ac.uk::9a06e75f-c45e-4abe-9f37-d2abeafa9155" providerId="AD" clId="Web-{A4323A5B-26E3-099F-25AE-F2536FD117F5}" dt="2024-11-02T01:22:12.331" v="4"/>
          <ac:spMkLst>
            <pc:docMk/>
            <pc:sldMk cId="3570369236" sldId="259"/>
            <ac:spMk id="2" creationId="{2A0565E6-606C-02C0-05E2-CE8431EFF02F}"/>
          </ac:spMkLst>
        </pc:spChg>
        <pc:spChg chg="mod ord">
          <ac:chgData name="Leo Head (2405537)" userId="S::2405537@student.uwtsd.ac.uk::9a06e75f-c45e-4abe-9f37-d2abeafa9155" providerId="AD" clId="Web-{A4323A5B-26E3-099F-25AE-F2536FD117F5}" dt="2024-11-02T01:22:12.331" v="4"/>
          <ac:spMkLst>
            <pc:docMk/>
            <pc:sldMk cId="3570369236" sldId="259"/>
            <ac:spMk id="3" creationId="{265FCB85-9D1F-4D87-2DE8-2A8BEC99745D}"/>
          </ac:spMkLst>
        </pc:spChg>
        <pc:spChg chg="add">
          <ac:chgData name="Leo Head (2405537)" userId="S::2405537@student.uwtsd.ac.uk::9a06e75f-c45e-4abe-9f37-d2abeafa9155" providerId="AD" clId="Web-{A4323A5B-26E3-099F-25AE-F2536FD117F5}" dt="2024-11-02T01:22:12.331" v="4"/>
          <ac:spMkLst>
            <pc:docMk/>
            <pc:sldMk cId="3570369236" sldId="259"/>
            <ac:spMk id="8" creationId="{3C06EAFD-0C69-4B3B-BEA7-E7E11DDF9C43}"/>
          </ac:spMkLst>
        </pc:spChg>
        <pc:spChg chg="add">
          <ac:chgData name="Leo Head (2405537)" userId="S::2405537@student.uwtsd.ac.uk::9a06e75f-c45e-4abe-9f37-d2abeafa9155" providerId="AD" clId="Web-{A4323A5B-26E3-099F-25AE-F2536FD117F5}" dt="2024-11-02T01:22:12.331" v="4"/>
          <ac:spMkLst>
            <pc:docMk/>
            <pc:sldMk cId="3570369236" sldId="259"/>
            <ac:spMk id="10" creationId="{A4066C89-42FB-4624-9AFE-3A31B36491B5}"/>
          </ac:spMkLst>
        </pc:spChg>
        <pc:spChg chg="add">
          <ac:chgData name="Leo Head (2405537)" userId="S::2405537@student.uwtsd.ac.uk::9a06e75f-c45e-4abe-9f37-d2abeafa9155" providerId="AD" clId="Web-{A4323A5B-26E3-099F-25AE-F2536FD117F5}" dt="2024-11-02T01:22:12.331" v="4"/>
          <ac:spMkLst>
            <pc:docMk/>
            <pc:sldMk cId="3570369236" sldId="259"/>
            <ac:spMk id="12" creationId="{BA218FBC-B2D6-48CA-9289-C4110162EDAD}"/>
          </ac:spMkLst>
        </pc:spChg>
        <pc:spChg chg="add">
          <ac:chgData name="Leo Head (2405537)" userId="S::2405537@student.uwtsd.ac.uk::9a06e75f-c45e-4abe-9f37-d2abeafa9155" providerId="AD" clId="Web-{A4323A5B-26E3-099F-25AE-F2536FD117F5}" dt="2024-11-02T01:22:12.331" v="4"/>
          <ac:spMkLst>
            <pc:docMk/>
            <pc:sldMk cId="3570369236" sldId="259"/>
            <ac:spMk id="14" creationId="{2DED9084-49DA-4911-ACB7-5F9E4DEFA039}"/>
          </ac:spMkLst>
        </pc:spChg>
      </pc:sldChg>
      <pc:sldChg chg="modSp mod modClrScheme chgLayout">
        <pc:chgData name="Leo Head (2405537)" userId="S::2405537@student.uwtsd.ac.uk::9a06e75f-c45e-4abe-9f37-d2abeafa9155" providerId="AD" clId="Web-{A4323A5B-26E3-099F-25AE-F2536FD117F5}" dt="2024-11-02T01:21:41.627" v="0"/>
        <pc:sldMkLst>
          <pc:docMk/>
          <pc:sldMk cId="355719507" sldId="260"/>
        </pc:sldMkLst>
        <pc:spChg chg="mod ord">
          <ac:chgData name="Leo Head (2405537)" userId="S::2405537@student.uwtsd.ac.uk::9a06e75f-c45e-4abe-9f37-d2abeafa9155" providerId="AD" clId="Web-{A4323A5B-26E3-099F-25AE-F2536FD117F5}" dt="2024-11-02T01:21:41.627" v="0"/>
          <ac:spMkLst>
            <pc:docMk/>
            <pc:sldMk cId="355719507" sldId="260"/>
            <ac:spMk id="2" creationId="{C53B1D00-FC6A-02FE-CE65-A7FA964FCC49}"/>
          </ac:spMkLst>
        </pc:spChg>
        <pc:spChg chg="mod ord">
          <ac:chgData name="Leo Head (2405537)" userId="S::2405537@student.uwtsd.ac.uk::9a06e75f-c45e-4abe-9f37-d2abeafa9155" providerId="AD" clId="Web-{A4323A5B-26E3-099F-25AE-F2536FD117F5}" dt="2024-11-02T01:21:41.627" v="0"/>
          <ac:spMkLst>
            <pc:docMk/>
            <pc:sldMk cId="355719507" sldId="260"/>
            <ac:spMk id="3" creationId="{A50195B3-64C3-D538-EF88-1AE842E42B44}"/>
          </ac:spMkLst>
        </pc:spChg>
      </pc:sldChg>
      <pc:sldChg chg="modSp mod modClrScheme chgLayout">
        <pc:chgData name="Leo Head (2405537)" userId="S::2405537@student.uwtsd.ac.uk::9a06e75f-c45e-4abe-9f37-d2abeafa9155" providerId="AD" clId="Web-{A4323A5B-26E3-099F-25AE-F2536FD117F5}" dt="2024-11-02T01:21:41.627" v="0"/>
        <pc:sldMkLst>
          <pc:docMk/>
          <pc:sldMk cId="1954918620" sldId="261"/>
        </pc:sldMkLst>
        <pc:spChg chg="mod ord">
          <ac:chgData name="Leo Head (2405537)" userId="S::2405537@student.uwtsd.ac.uk::9a06e75f-c45e-4abe-9f37-d2abeafa9155" providerId="AD" clId="Web-{A4323A5B-26E3-099F-25AE-F2536FD117F5}" dt="2024-11-02T01:21:41.627" v="0"/>
          <ac:spMkLst>
            <pc:docMk/>
            <pc:sldMk cId="1954918620" sldId="261"/>
            <ac:spMk id="2" creationId="{46C1291A-FC19-AEA6-8ED7-2296D4394923}"/>
          </ac:spMkLst>
        </pc:spChg>
        <pc:spChg chg="mod ord">
          <ac:chgData name="Leo Head (2405537)" userId="S::2405537@student.uwtsd.ac.uk::9a06e75f-c45e-4abe-9f37-d2abeafa9155" providerId="AD" clId="Web-{A4323A5B-26E3-099F-25AE-F2536FD117F5}" dt="2024-11-02T01:21:41.627" v="0"/>
          <ac:spMkLst>
            <pc:docMk/>
            <pc:sldMk cId="1954918620" sldId="261"/>
            <ac:spMk id="3" creationId="{D0D4EB18-E39B-2C95-7A52-FFD73C436656}"/>
          </ac:spMkLst>
        </pc:spChg>
      </pc:sldChg>
      <pc:sldChg chg="modSp mod modClrScheme chgLayout">
        <pc:chgData name="Leo Head (2405537)" userId="S::2405537@student.uwtsd.ac.uk::9a06e75f-c45e-4abe-9f37-d2abeafa9155" providerId="AD" clId="Web-{A4323A5B-26E3-099F-25AE-F2536FD117F5}" dt="2024-11-02T01:21:41.627" v="0"/>
        <pc:sldMkLst>
          <pc:docMk/>
          <pc:sldMk cId="1753124900" sldId="262"/>
        </pc:sldMkLst>
        <pc:spChg chg="mod ord">
          <ac:chgData name="Leo Head (2405537)" userId="S::2405537@student.uwtsd.ac.uk::9a06e75f-c45e-4abe-9f37-d2abeafa9155" providerId="AD" clId="Web-{A4323A5B-26E3-099F-25AE-F2536FD117F5}" dt="2024-11-02T01:21:41.627" v="0"/>
          <ac:spMkLst>
            <pc:docMk/>
            <pc:sldMk cId="1753124900" sldId="262"/>
            <ac:spMk id="2" creationId="{62BA7F79-6C82-195F-7928-E1EE3D66AF5A}"/>
          </ac:spMkLst>
        </pc:spChg>
        <pc:spChg chg="mod ord">
          <ac:chgData name="Leo Head (2405537)" userId="S::2405537@student.uwtsd.ac.uk::9a06e75f-c45e-4abe-9f37-d2abeafa9155" providerId="AD" clId="Web-{A4323A5B-26E3-099F-25AE-F2536FD117F5}" dt="2024-11-02T01:21:41.627" v="0"/>
          <ac:spMkLst>
            <pc:docMk/>
            <pc:sldMk cId="1753124900" sldId="262"/>
            <ac:spMk id="3" creationId="{3274B0FD-0753-DB5A-B5ED-A4DF3DA870E0}"/>
          </ac:spMkLst>
        </pc:spChg>
      </pc:sldChg>
      <pc:sldChg chg="modSp mod modClrScheme chgLayout">
        <pc:chgData name="Leo Head (2405537)" userId="S::2405537@student.uwtsd.ac.uk::9a06e75f-c45e-4abe-9f37-d2abeafa9155" providerId="AD" clId="Web-{A4323A5B-26E3-099F-25AE-F2536FD117F5}" dt="2024-11-02T01:21:41.627" v="0"/>
        <pc:sldMkLst>
          <pc:docMk/>
          <pc:sldMk cId="378799354" sldId="263"/>
        </pc:sldMkLst>
        <pc:spChg chg="mod ord">
          <ac:chgData name="Leo Head (2405537)" userId="S::2405537@student.uwtsd.ac.uk::9a06e75f-c45e-4abe-9f37-d2abeafa9155" providerId="AD" clId="Web-{A4323A5B-26E3-099F-25AE-F2536FD117F5}" dt="2024-11-02T01:21:41.627" v="0"/>
          <ac:spMkLst>
            <pc:docMk/>
            <pc:sldMk cId="378799354" sldId="263"/>
            <ac:spMk id="2" creationId="{797C5A87-12AB-77BB-C8B7-FFD02C50DC86}"/>
          </ac:spMkLst>
        </pc:spChg>
        <pc:spChg chg="mod ord">
          <ac:chgData name="Leo Head (2405537)" userId="S::2405537@student.uwtsd.ac.uk::9a06e75f-c45e-4abe-9f37-d2abeafa9155" providerId="AD" clId="Web-{A4323A5B-26E3-099F-25AE-F2536FD117F5}" dt="2024-11-02T01:21:41.627" v="0"/>
          <ac:spMkLst>
            <pc:docMk/>
            <pc:sldMk cId="378799354" sldId="263"/>
            <ac:spMk id="3" creationId="{B66FF50D-AF7F-7E10-A760-330ADFA94D8D}"/>
          </ac:spMkLst>
        </pc:spChg>
      </pc:sldChg>
      <pc:sldChg chg="modSp mod modClrScheme chgLayout">
        <pc:chgData name="Leo Head (2405537)" userId="S::2405537@student.uwtsd.ac.uk::9a06e75f-c45e-4abe-9f37-d2abeafa9155" providerId="AD" clId="Web-{A4323A5B-26E3-099F-25AE-F2536FD117F5}" dt="2024-11-02T01:21:41.627" v="0"/>
        <pc:sldMkLst>
          <pc:docMk/>
          <pc:sldMk cId="1205341429" sldId="264"/>
        </pc:sldMkLst>
        <pc:spChg chg="mod ord">
          <ac:chgData name="Leo Head (2405537)" userId="S::2405537@student.uwtsd.ac.uk::9a06e75f-c45e-4abe-9f37-d2abeafa9155" providerId="AD" clId="Web-{A4323A5B-26E3-099F-25AE-F2536FD117F5}" dt="2024-11-02T01:21:41.627" v="0"/>
          <ac:spMkLst>
            <pc:docMk/>
            <pc:sldMk cId="1205341429" sldId="264"/>
            <ac:spMk id="2" creationId="{2B3FCBB0-75DA-527B-C431-5FD9DD61B8FB}"/>
          </ac:spMkLst>
        </pc:spChg>
        <pc:spChg chg="mod ord">
          <ac:chgData name="Leo Head (2405537)" userId="S::2405537@student.uwtsd.ac.uk::9a06e75f-c45e-4abe-9f37-d2abeafa9155" providerId="AD" clId="Web-{A4323A5B-26E3-099F-25AE-F2536FD117F5}" dt="2024-11-02T01:21:41.627" v="0"/>
          <ac:spMkLst>
            <pc:docMk/>
            <pc:sldMk cId="1205341429" sldId="264"/>
            <ac:spMk id="3" creationId="{ED641A36-67D9-B8DD-405D-79FE24CA6283}"/>
          </ac:spMkLst>
        </pc:spChg>
      </pc:sldChg>
      <pc:sldChg chg="modSp mod modClrScheme chgLayout">
        <pc:chgData name="Leo Head (2405537)" userId="S::2405537@student.uwtsd.ac.uk::9a06e75f-c45e-4abe-9f37-d2abeafa9155" providerId="AD" clId="Web-{A4323A5B-26E3-099F-25AE-F2536FD117F5}" dt="2024-11-02T01:21:41.627" v="0"/>
        <pc:sldMkLst>
          <pc:docMk/>
          <pc:sldMk cId="3503804704" sldId="265"/>
        </pc:sldMkLst>
        <pc:spChg chg="mod ord">
          <ac:chgData name="Leo Head (2405537)" userId="S::2405537@student.uwtsd.ac.uk::9a06e75f-c45e-4abe-9f37-d2abeafa9155" providerId="AD" clId="Web-{A4323A5B-26E3-099F-25AE-F2536FD117F5}" dt="2024-11-02T01:21:41.627" v="0"/>
          <ac:spMkLst>
            <pc:docMk/>
            <pc:sldMk cId="3503804704" sldId="265"/>
            <ac:spMk id="2" creationId="{51A65D06-3748-7784-A4CD-AEFC4DD9FF7D}"/>
          </ac:spMkLst>
        </pc:spChg>
        <pc:spChg chg="mod ord">
          <ac:chgData name="Leo Head (2405537)" userId="S::2405537@student.uwtsd.ac.uk::9a06e75f-c45e-4abe-9f37-d2abeafa9155" providerId="AD" clId="Web-{A4323A5B-26E3-099F-25AE-F2536FD117F5}" dt="2024-11-02T01:21:41.627" v="0"/>
          <ac:spMkLst>
            <pc:docMk/>
            <pc:sldMk cId="3503804704" sldId="265"/>
            <ac:spMk id="3" creationId="{A34A9F91-E511-312C-F8A7-8345B4BB8EB4}"/>
          </ac:spMkLst>
        </pc:spChg>
      </pc:sldChg>
      <pc:sldChg chg="modSp mod modClrScheme chgLayout">
        <pc:chgData name="Leo Head (2405537)" userId="S::2405537@student.uwtsd.ac.uk::9a06e75f-c45e-4abe-9f37-d2abeafa9155" providerId="AD" clId="Web-{A4323A5B-26E3-099F-25AE-F2536FD117F5}" dt="2024-11-02T01:21:41.627" v="0"/>
        <pc:sldMkLst>
          <pc:docMk/>
          <pc:sldMk cId="503782118" sldId="266"/>
        </pc:sldMkLst>
        <pc:spChg chg="mod ord">
          <ac:chgData name="Leo Head (2405537)" userId="S::2405537@student.uwtsd.ac.uk::9a06e75f-c45e-4abe-9f37-d2abeafa9155" providerId="AD" clId="Web-{A4323A5B-26E3-099F-25AE-F2536FD117F5}" dt="2024-11-02T01:21:41.627" v="0"/>
          <ac:spMkLst>
            <pc:docMk/>
            <pc:sldMk cId="503782118" sldId="266"/>
            <ac:spMk id="2" creationId="{605DD1BB-FF6A-FAF6-DB2E-59B6779512BA}"/>
          </ac:spMkLst>
        </pc:spChg>
        <pc:spChg chg="mod ord">
          <ac:chgData name="Leo Head (2405537)" userId="S::2405537@student.uwtsd.ac.uk::9a06e75f-c45e-4abe-9f37-d2abeafa9155" providerId="AD" clId="Web-{A4323A5B-26E3-099F-25AE-F2536FD117F5}" dt="2024-11-02T01:21:41.627" v="0"/>
          <ac:spMkLst>
            <pc:docMk/>
            <pc:sldMk cId="503782118" sldId="266"/>
            <ac:spMk id="3" creationId="{EA076978-C441-1760-1A40-B401FCF96B13}"/>
          </ac:spMkLst>
        </pc:spChg>
      </pc:sldChg>
      <pc:sldChg chg="modSp mod modClrScheme chgLayout">
        <pc:chgData name="Leo Head (2405537)" userId="S::2405537@student.uwtsd.ac.uk::9a06e75f-c45e-4abe-9f37-d2abeafa9155" providerId="AD" clId="Web-{A4323A5B-26E3-099F-25AE-F2536FD117F5}" dt="2024-11-02T01:21:41.627" v="0"/>
        <pc:sldMkLst>
          <pc:docMk/>
          <pc:sldMk cId="868423833" sldId="267"/>
        </pc:sldMkLst>
        <pc:spChg chg="mod ord">
          <ac:chgData name="Leo Head (2405537)" userId="S::2405537@student.uwtsd.ac.uk::9a06e75f-c45e-4abe-9f37-d2abeafa9155" providerId="AD" clId="Web-{A4323A5B-26E3-099F-25AE-F2536FD117F5}" dt="2024-11-02T01:21:41.627" v="0"/>
          <ac:spMkLst>
            <pc:docMk/>
            <pc:sldMk cId="868423833" sldId="267"/>
            <ac:spMk id="2" creationId="{40F263C4-C2ED-2932-23D4-E7561BCE55A8}"/>
          </ac:spMkLst>
        </pc:spChg>
        <pc:spChg chg="mod ord">
          <ac:chgData name="Leo Head (2405537)" userId="S::2405537@student.uwtsd.ac.uk::9a06e75f-c45e-4abe-9f37-d2abeafa9155" providerId="AD" clId="Web-{A4323A5B-26E3-099F-25AE-F2536FD117F5}" dt="2024-11-02T01:21:41.627" v="0"/>
          <ac:spMkLst>
            <pc:docMk/>
            <pc:sldMk cId="868423833" sldId="267"/>
            <ac:spMk id="3" creationId="{608C8BE8-F67C-D248-B2A4-3567DFEA11E1}"/>
          </ac:spMkLst>
        </pc:spChg>
      </pc:sldChg>
      <pc:sldMasterChg chg="del delSldLayout">
        <pc:chgData name="Leo Head (2405537)" userId="S::2405537@student.uwtsd.ac.uk::9a06e75f-c45e-4abe-9f37-d2abeafa9155" providerId="AD" clId="Web-{A4323A5B-26E3-099F-25AE-F2536FD117F5}" dt="2024-11-02T01:21:41.627" v="0"/>
        <pc:sldMasterMkLst>
          <pc:docMk/>
          <pc:sldMasterMk cId="623966851" sldId="2147483700"/>
        </pc:sldMasterMkLst>
        <pc:sldLayoutChg chg="del">
          <pc:chgData name="Leo Head (2405537)" userId="S::2405537@student.uwtsd.ac.uk::9a06e75f-c45e-4abe-9f37-d2abeafa9155" providerId="AD" clId="Web-{A4323A5B-26E3-099F-25AE-F2536FD117F5}" dt="2024-11-02T01:21:41.627" v="0"/>
          <pc:sldLayoutMkLst>
            <pc:docMk/>
            <pc:sldMasterMk cId="623966851" sldId="2147483700"/>
            <pc:sldLayoutMk cId="1921039734" sldId="2147483701"/>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2162647832" sldId="2147483702"/>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1958248528" sldId="2147483703"/>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2068837448" sldId="2147483704"/>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859638491" sldId="2147483705"/>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3634134638" sldId="2147483706"/>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2127895594" sldId="2147483707"/>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2026487954" sldId="2147483708"/>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2233724496" sldId="2147483709"/>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1555411446" sldId="2147483710"/>
          </pc:sldLayoutMkLst>
        </pc:sldLayoutChg>
        <pc:sldLayoutChg chg="del">
          <pc:chgData name="Leo Head (2405537)" userId="S::2405537@student.uwtsd.ac.uk::9a06e75f-c45e-4abe-9f37-d2abeafa9155" providerId="AD" clId="Web-{A4323A5B-26E3-099F-25AE-F2536FD117F5}" dt="2024-11-02T01:21:41.627" v="0"/>
          <pc:sldLayoutMkLst>
            <pc:docMk/>
            <pc:sldMasterMk cId="623966851" sldId="2147483700"/>
            <pc:sldLayoutMk cId="1206450634" sldId="2147483711"/>
          </pc:sldLayoutMkLst>
        </pc:sldLayoutChg>
      </pc:sldMasterChg>
      <pc:sldMasterChg chg="add addSldLayout modSldLayout">
        <pc:chgData name="Leo Head (2405537)" userId="S::2405537@student.uwtsd.ac.uk::9a06e75f-c45e-4abe-9f37-d2abeafa9155" providerId="AD" clId="Web-{A4323A5B-26E3-099F-25AE-F2536FD117F5}" dt="2024-11-02T01:21:41.627" v="0"/>
        <pc:sldMasterMkLst>
          <pc:docMk/>
          <pc:sldMasterMk cId="3850974899" sldId="2147483712"/>
        </pc:sldMasterMkLst>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1250507256" sldId="2147483713"/>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3893604457" sldId="2147483714"/>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1706974520" sldId="2147483715"/>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426785014" sldId="2147483716"/>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1397048301" sldId="2147483717"/>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2400931886" sldId="2147483718"/>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3526409636" sldId="2147483719"/>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296248886" sldId="2147483720"/>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913410392" sldId="2147483721"/>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3904328050" sldId="2147483722"/>
          </pc:sldLayoutMkLst>
        </pc:sldLayoutChg>
        <pc:sldLayoutChg chg="add mod replId">
          <pc:chgData name="Leo Head (2405537)" userId="S::2405537@student.uwtsd.ac.uk::9a06e75f-c45e-4abe-9f37-d2abeafa9155" providerId="AD" clId="Web-{A4323A5B-26E3-099F-25AE-F2536FD117F5}" dt="2024-11-02T01:21:41.627" v="0"/>
          <pc:sldLayoutMkLst>
            <pc:docMk/>
            <pc:sldMasterMk cId="3850974899" sldId="2147483712"/>
            <pc:sldLayoutMk cId="997631801" sldId="2147483723"/>
          </pc:sldLayoutMkLst>
        </pc:sldLayoutChg>
      </pc:sldMasterChg>
    </pc:docChg>
  </pc:docChgLst>
  <pc:docChgLst>
    <pc:chgData name="Leo Head (2405537)" userId="S::2405537@student.uwtsd.ac.uk::9a06e75f-c45e-4abe-9f37-d2abeafa9155" providerId="AD" clId="Web-{67C274A4-E8C1-8123-CEC2-3097E09AABEB}"/>
    <pc:docChg chg="modSld">
      <pc:chgData name="Leo Head (2405537)" userId="S::2405537@student.uwtsd.ac.uk::9a06e75f-c45e-4abe-9f37-d2abeafa9155" providerId="AD" clId="Web-{67C274A4-E8C1-8123-CEC2-3097E09AABEB}" dt="2024-11-04T00:57:19.625" v="1004" actId="1076"/>
      <pc:docMkLst>
        <pc:docMk/>
      </pc:docMkLst>
      <pc:sldChg chg="addSp delSp modSp addAnim modAnim">
        <pc:chgData name="Leo Head (2405537)" userId="S::2405537@student.uwtsd.ac.uk::9a06e75f-c45e-4abe-9f37-d2abeafa9155" providerId="AD" clId="Web-{67C274A4-E8C1-8123-CEC2-3097E09AABEB}" dt="2024-11-04T00:52:18.893" v="982" actId="20577"/>
        <pc:sldMkLst>
          <pc:docMk/>
          <pc:sldMk cId="2683339992" sldId="257"/>
        </pc:sldMkLst>
        <pc:spChg chg="mod">
          <ac:chgData name="Leo Head (2405537)" userId="S::2405537@student.uwtsd.ac.uk::9a06e75f-c45e-4abe-9f37-d2abeafa9155" providerId="AD" clId="Web-{67C274A4-E8C1-8123-CEC2-3097E09AABEB}" dt="2024-11-04T00:52:18.893" v="982" actId="20577"/>
          <ac:spMkLst>
            <pc:docMk/>
            <pc:sldMk cId="2683339992" sldId="257"/>
            <ac:spMk id="2" creationId="{1FF2833A-3ACC-CE28-A200-EB99D6E44440}"/>
          </ac:spMkLst>
        </pc:spChg>
        <pc:spChg chg="mod">
          <ac:chgData name="Leo Head (2405537)" userId="S::2405537@student.uwtsd.ac.uk::9a06e75f-c45e-4abe-9f37-d2abeafa9155" providerId="AD" clId="Web-{67C274A4-E8C1-8123-CEC2-3097E09AABEB}" dt="2024-11-04T00:52:15.643" v="981" actId="20577"/>
          <ac:spMkLst>
            <pc:docMk/>
            <pc:sldMk cId="2683339992" sldId="257"/>
            <ac:spMk id="3" creationId="{C1C064E2-3871-373E-52E4-D5BDDAB86F77}"/>
          </ac:spMkLst>
        </pc:spChg>
        <pc:spChg chg="del">
          <ac:chgData name="Leo Head (2405537)" userId="S::2405537@student.uwtsd.ac.uk::9a06e75f-c45e-4abe-9f37-d2abeafa9155" providerId="AD" clId="Web-{67C274A4-E8C1-8123-CEC2-3097E09AABEB}" dt="2024-11-04T00:49:44.185" v="963"/>
          <ac:spMkLst>
            <pc:docMk/>
            <pc:sldMk cId="2683339992" sldId="257"/>
            <ac:spMk id="8" creationId="{3C06EAFD-0C69-4B3B-BEA7-E7E11DDF9C43}"/>
          </ac:spMkLst>
        </pc:spChg>
        <pc:spChg chg="del">
          <ac:chgData name="Leo Head (2405537)" userId="S::2405537@student.uwtsd.ac.uk::9a06e75f-c45e-4abe-9f37-d2abeafa9155" providerId="AD" clId="Web-{67C274A4-E8C1-8123-CEC2-3097E09AABEB}" dt="2024-11-04T00:49:44.185" v="963"/>
          <ac:spMkLst>
            <pc:docMk/>
            <pc:sldMk cId="2683339992" sldId="257"/>
            <ac:spMk id="10" creationId="{A4066C89-42FB-4624-9AFE-3A31B36491B5}"/>
          </ac:spMkLst>
        </pc:spChg>
        <pc:spChg chg="del">
          <ac:chgData name="Leo Head (2405537)" userId="S::2405537@student.uwtsd.ac.uk::9a06e75f-c45e-4abe-9f37-d2abeafa9155" providerId="AD" clId="Web-{67C274A4-E8C1-8123-CEC2-3097E09AABEB}" dt="2024-11-04T00:49:44.185" v="963"/>
          <ac:spMkLst>
            <pc:docMk/>
            <pc:sldMk cId="2683339992" sldId="257"/>
            <ac:spMk id="12" creationId="{BA218FBC-B2D6-48CA-9289-C4110162EDAD}"/>
          </ac:spMkLst>
        </pc:spChg>
        <pc:spChg chg="del">
          <ac:chgData name="Leo Head (2405537)" userId="S::2405537@student.uwtsd.ac.uk::9a06e75f-c45e-4abe-9f37-d2abeafa9155" providerId="AD" clId="Web-{67C274A4-E8C1-8123-CEC2-3097E09AABEB}" dt="2024-11-04T00:49:44.185" v="963"/>
          <ac:spMkLst>
            <pc:docMk/>
            <pc:sldMk cId="2683339992" sldId="257"/>
            <ac:spMk id="14" creationId="{2DED9084-49DA-4911-ACB7-5F9E4DEFA039}"/>
          </ac:spMkLst>
        </pc:spChg>
        <pc:spChg chg="add">
          <ac:chgData name="Leo Head (2405537)" userId="S::2405537@student.uwtsd.ac.uk::9a06e75f-c45e-4abe-9f37-d2abeafa9155" providerId="AD" clId="Web-{67C274A4-E8C1-8123-CEC2-3097E09AABEB}" dt="2024-11-04T00:49:44.185" v="963"/>
          <ac:spMkLst>
            <pc:docMk/>
            <pc:sldMk cId="2683339992" sldId="257"/>
            <ac:spMk id="19" creationId="{B8CE2A87-DBA0-4B0D-98B6-FA36B850BA75}"/>
          </ac:spMkLst>
        </pc:spChg>
        <pc:grpChg chg="add">
          <ac:chgData name="Leo Head (2405537)" userId="S::2405537@student.uwtsd.ac.uk::9a06e75f-c45e-4abe-9f37-d2abeafa9155" providerId="AD" clId="Web-{67C274A4-E8C1-8123-CEC2-3097E09AABEB}" dt="2024-11-04T00:49:44.185" v="963"/>
          <ac:grpSpMkLst>
            <pc:docMk/>
            <pc:sldMk cId="2683339992" sldId="257"/>
            <ac:grpSpMk id="21" creationId="{3F4FDEC5-B98A-4D9F-BB63-FA5A1ED9D3BB}"/>
          </ac:grpSpMkLst>
        </pc:grpChg>
        <pc:picChg chg="mod">
          <ac:chgData name="Leo Head (2405537)" userId="S::2405537@student.uwtsd.ac.uk::9a06e75f-c45e-4abe-9f37-d2abeafa9155" providerId="AD" clId="Web-{67C274A4-E8C1-8123-CEC2-3097E09AABEB}" dt="2024-11-04T00:49:44.185" v="963"/>
          <ac:picMkLst>
            <pc:docMk/>
            <pc:sldMk cId="2683339992" sldId="257"/>
            <ac:picMk id="4" creationId="{478F3BA8-2519-4A71-4395-1397328CBCC5}"/>
          </ac:picMkLst>
        </pc:picChg>
      </pc:sldChg>
      <pc:sldChg chg="addSp delSp modSp addAnim delAnim">
        <pc:chgData name="Leo Head (2405537)" userId="S::2405537@student.uwtsd.ac.uk::9a06e75f-c45e-4abe-9f37-d2abeafa9155" providerId="AD" clId="Web-{67C274A4-E8C1-8123-CEC2-3097E09AABEB}" dt="2024-11-04T00:52:09.767" v="980" actId="14100"/>
        <pc:sldMkLst>
          <pc:docMk/>
          <pc:sldMk cId="2529338907" sldId="258"/>
        </pc:sldMkLst>
        <pc:spChg chg="mod">
          <ac:chgData name="Leo Head (2405537)" userId="S::2405537@student.uwtsd.ac.uk::9a06e75f-c45e-4abe-9f37-d2abeafa9155" providerId="AD" clId="Web-{67C274A4-E8C1-8123-CEC2-3097E09AABEB}" dt="2024-11-04T00:51:59.095" v="977" actId="20577"/>
          <ac:spMkLst>
            <pc:docMk/>
            <pc:sldMk cId="2529338907" sldId="258"/>
            <ac:spMk id="2" creationId="{7243D8D1-DED2-DBDC-E26C-4448DEBBFFC0}"/>
          </ac:spMkLst>
        </pc:spChg>
        <pc:spChg chg="mod">
          <ac:chgData name="Leo Head (2405537)" userId="S::2405537@student.uwtsd.ac.uk::9a06e75f-c45e-4abe-9f37-d2abeafa9155" providerId="AD" clId="Web-{67C274A4-E8C1-8123-CEC2-3097E09AABEB}" dt="2024-11-04T00:52:09.767" v="980" actId="14100"/>
          <ac:spMkLst>
            <pc:docMk/>
            <pc:sldMk cId="2529338907" sldId="258"/>
            <ac:spMk id="3" creationId="{29987761-29A4-81C8-6CA2-3280FB681661}"/>
          </ac:spMkLst>
        </pc:spChg>
        <pc:spChg chg="del">
          <ac:chgData name="Leo Head (2405537)" userId="S::2405537@student.uwtsd.ac.uk::9a06e75f-c45e-4abe-9f37-d2abeafa9155" providerId="AD" clId="Web-{67C274A4-E8C1-8123-CEC2-3097E09AABEB}" dt="2024-11-04T00:49:50.623" v="964"/>
          <ac:spMkLst>
            <pc:docMk/>
            <pc:sldMk cId="2529338907" sldId="258"/>
            <ac:spMk id="8" creationId="{3C06EAFD-0C69-4B3B-BEA7-E7E11DDF9C43}"/>
          </ac:spMkLst>
        </pc:spChg>
        <pc:spChg chg="del">
          <ac:chgData name="Leo Head (2405537)" userId="S::2405537@student.uwtsd.ac.uk::9a06e75f-c45e-4abe-9f37-d2abeafa9155" providerId="AD" clId="Web-{67C274A4-E8C1-8123-CEC2-3097E09AABEB}" dt="2024-11-04T00:49:50.623" v="964"/>
          <ac:spMkLst>
            <pc:docMk/>
            <pc:sldMk cId="2529338907" sldId="258"/>
            <ac:spMk id="10" creationId="{A4066C89-42FB-4624-9AFE-3A31B36491B5}"/>
          </ac:spMkLst>
        </pc:spChg>
        <pc:spChg chg="del">
          <ac:chgData name="Leo Head (2405537)" userId="S::2405537@student.uwtsd.ac.uk::9a06e75f-c45e-4abe-9f37-d2abeafa9155" providerId="AD" clId="Web-{67C274A4-E8C1-8123-CEC2-3097E09AABEB}" dt="2024-11-04T00:49:50.623" v="964"/>
          <ac:spMkLst>
            <pc:docMk/>
            <pc:sldMk cId="2529338907" sldId="258"/>
            <ac:spMk id="12" creationId="{BA218FBC-B2D6-48CA-9289-C4110162EDAD}"/>
          </ac:spMkLst>
        </pc:spChg>
        <pc:spChg chg="del">
          <ac:chgData name="Leo Head (2405537)" userId="S::2405537@student.uwtsd.ac.uk::9a06e75f-c45e-4abe-9f37-d2abeafa9155" providerId="AD" clId="Web-{67C274A4-E8C1-8123-CEC2-3097E09AABEB}" dt="2024-11-04T00:49:50.623" v="964"/>
          <ac:spMkLst>
            <pc:docMk/>
            <pc:sldMk cId="2529338907" sldId="258"/>
            <ac:spMk id="14" creationId="{2DED9084-49DA-4911-ACB7-5F9E4DEFA039}"/>
          </ac:spMkLst>
        </pc:spChg>
        <pc:spChg chg="add">
          <ac:chgData name="Leo Head (2405537)" userId="S::2405537@student.uwtsd.ac.uk::9a06e75f-c45e-4abe-9f37-d2abeafa9155" providerId="AD" clId="Web-{67C274A4-E8C1-8123-CEC2-3097E09AABEB}" dt="2024-11-04T00:49:50.623" v="964"/>
          <ac:spMkLst>
            <pc:docMk/>
            <pc:sldMk cId="2529338907" sldId="258"/>
            <ac:spMk id="19" creationId="{B8CE2A87-DBA0-4B0D-98B6-FA36B850BA75}"/>
          </ac:spMkLst>
        </pc:spChg>
        <pc:grpChg chg="add">
          <ac:chgData name="Leo Head (2405537)" userId="S::2405537@student.uwtsd.ac.uk::9a06e75f-c45e-4abe-9f37-d2abeafa9155" providerId="AD" clId="Web-{67C274A4-E8C1-8123-CEC2-3097E09AABEB}" dt="2024-11-04T00:49:50.623" v="964"/>
          <ac:grpSpMkLst>
            <pc:docMk/>
            <pc:sldMk cId="2529338907" sldId="258"/>
            <ac:grpSpMk id="21" creationId="{3F4FDEC5-B98A-4D9F-BB63-FA5A1ED9D3BB}"/>
          </ac:grpSpMkLst>
        </pc:grpChg>
        <pc:picChg chg="mod">
          <ac:chgData name="Leo Head (2405537)" userId="S::2405537@student.uwtsd.ac.uk::9a06e75f-c45e-4abe-9f37-d2abeafa9155" providerId="AD" clId="Web-{67C274A4-E8C1-8123-CEC2-3097E09AABEB}" dt="2024-11-04T00:49:50.623" v="964"/>
          <ac:picMkLst>
            <pc:docMk/>
            <pc:sldMk cId="2529338907" sldId="258"/>
            <ac:picMk id="4" creationId="{958A2478-7124-9724-BF9F-BF461CD805E7}"/>
          </ac:picMkLst>
        </pc:picChg>
      </pc:sldChg>
      <pc:sldChg chg="addSp delSp modSp addAnim">
        <pc:chgData name="Leo Head (2405537)" userId="S::2405537@student.uwtsd.ac.uk::9a06e75f-c45e-4abe-9f37-d2abeafa9155" providerId="AD" clId="Web-{67C274A4-E8C1-8123-CEC2-3097E09AABEB}" dt="2024-11-04T00:55:40.696" v="994" actId="688"/>
        <pc:sldMkLst>
          <pc:docMk/>
          <pc:sldMk cId="3570369236" sldId="259"/>
        </pc:sldMkLst>
        <pc:picChg chg="add del mod">
          <ac:chgData name="Leo Head (2405537)" userId="S::2405537@student.uwtsd.ac.uk::9a06e75f-c45e-4abe-9f37-d2abeafa9155" providerId="AD" clId="Web-{67C274A4-E8C1-8123-CEC2-3097E09AABEB}" dt="2024-11-04T00:54:01.896" v="988"/>
          <ac:picMkLst>
            <pc:docMk/>
            <pc:sldMk cId="3570369236" sldId="259"/>
            <ac:picMk id="4" creationId="{1806C398-86A9-2A73-E4BA-DB43D99A17FB}"/>
          </ac:picMkLst>
        </pc:picChg>
        <pc:picChg chg="add mod">
          <ac:chgData name="Leo Head (2405537)" userId="S::2405537@student.uwtsd.ac.uk::9a06e75f-c45e-4abe-9f37-d2abeafa9155" providerId="AD" clId="Web-{67C274A4-E8C1-8123-CEC2-3097E09AABEB}" dt="2024-11-04T00:55:40.696" v="994" actId="688"/>
          <ac:picMkLst>
            <pc:docMk/>
            <pc:sldMk cId="3570369236" sldId="259"/>
            <ac:picMk id="5" creationId="{9ABA76C9-91B0-49DA-5530-59351C9916A3}"/>
          </ac:picMkLst>
        </pc:picChg>
      </pc:sldChg>
      <pc:sldChg chg="addSp modSp addAnim">
        <pc:chgData name="Leo Head (2405537)" userId="S::2405537@student.uwtsd.ac.uk::9a06e75f-c45e-4abe-9f37-d2abeafa9155" providerId="AD" clId="Web-{67C274A4-E8C1-8123-CEC2-3097E09AABEB}" dt="2024-11-04T00:55:53.403" v="996" actId="688"/>
        <pc:sldMkLst>
          <pc:docMk/>
          <pc:sldMk cId="355719507" sldId="260"/>
        </pc:sldMkLst>
        <pc:picChg chg="add mod">
          <ac:chgData name="Leo Head (2405537)" userId="S::2405537@student.uwtsd.ac.uk::9a06e75f-c45e-4abe-9f37-d2abeafa9155" providerId="AD" clId="Web-{67C274A4-E8C1-8123-CEC2-3097E09AABEB}" dt="2024-11-04T00:55:53.403" v="996" actId="688"/>
          <ac:picMkLst>
            <pc:docMk/>
            <pc:sldMk cId="355719507" sldId="260"/>
            <ac:picMk id="5" creationId="{41C3F9D4-606F-627A-F8C8-2726A5DE198D}"/>
          </ac:picMkLst>
        </pc:picChg>
      </pc:sldChg>
      <pc:sldChg chg="addAnim delAnim">
        <pc:chgData name="Leo Head (2405537)" userId="S::2405537@student.uwtsd.ac.uk::9a06e75f-c45e-4abe-9f37-d2abeafa9155" providerId="AD" clId="Web-{67C274A4-E8C1-8123-CEC2-3097E09AABEB}" dt="2024-11-04T00:48:15.086" v="956"/>
        <pc:sldMkLst>
          <pc:docMk/>
          <pc:sldMk cId="1954918620" sldId="261"/>
        </pc:sldMkLst>
      </pc:sldChg>
      <pc:sldChg chg="addSp modSp addAnim">
        <pc:chgData name="Leo Head (2405537)" userId="S::2405537@student.uwtsd.ac.uk::9a06e75f-c45e-4abe-9f37-d2abeafa9155" providerId="AD" clId="Web-{67C274A4-E8C1-8123-CEC2-3097E09AABEB}" dt="2024-11-04T00:57:19.625" v="1004" actId="1076"/>
        <pc:sldMkLst>
          <pc:docMk/>
          <pc:sldMk cId="1753124900" sldId="262"/>
        </pc:sldMkLst>
        <pc:picChg chg="add mod">
          <ac:chgData name="Leo Head (2405537)" userId="S::2405537@student.uwtsd.ac.uk::9a06e75f-c45e-4abe-9f37-d2abeafa9155" providerId="AD" clId="Web-{67C274A4-E8C1-8123-CEC2-3097E09AABEB}" dt="2024-11-04T00:57:19.625" v="1004" actId="1076"/>
          <ac:picMkLst>
            <pc:docMk/>
            <pc:sldMk cId="1753124900" sldId="262"/>
            <ac:picMk id="4" creationId="{833DA549-EA0E-E8A4-54D6-E94ADBF6597A}"/>
          </ac:picMkLst>
        </pc:picChg>
      </pc:sldChg>
      <pc:sldChg chg="addAnim">
        <pc:chgData name="Leo Head (2405537)" userId="S::2405537@student.uwtsd.ac.uk::9a06e75f-c45e-4abe-9f37-d2abeafa9155" providerId="AD" clId="Web-{67C274A4-E8C1-8123-CEC2-3097E09AABEB}" dt="2024-11-04T00:48:42.243" v="959"/>
        <pc:sldMkLst>
          <pc:docMk/>
          <pc:sldMk cId="378799354" sldId="263"/>
        </pc:sldMkLst>
      </pc:sldChg>
      <pc:sldChg chg="addAnim delAnim">
        <pc:chgData name="Leo Head (2405537)" userId="S::2405537@student.uwtsd.ac.uk::9a06e75f-c45e-4abe-9f37-d2abeafa9155" providerId="AD" clId="Web-{67C274A4-E8C1-8123-CEC2-3097E09AABEB}" dt="2024-11-04T00:48:51.337" v="961"/>
        <pc:sldMkLst>
          <pc:docMk/>
          <pc:sldMk cId="1205341429" sldId="264"/>
        </pc:sldMkLst>
      </pc:sldChg>
      <pc:sldChg chg="delSp modSp">
        <pc:chgData name="Leo Head (2405537)" userId="S::2405537@student.uwtsd.ac.uk::9a06e75f-c45e-4abe-9f37-d2abeafa9155" providerId="AD" clId="Web-{67C274A4-E8C1-8123-CEC2-3097E09AABEB}" dt="2024-11-04T00:43:48.823" v="940" actId="20577"/>
        <pc:sldMkLst>
          <pc:docMk/>
          <pc:sldMk cId="503782118" sldId="266"/>
        </pc:sldMkLst>
        <pc:spChg chg="mod">
          <ac:chgData name="Leo Head (2405537)" userId="S::2405537@student.uwtsd.ac.uk::9a06e75f-c45e-4abe-9f37-d2abeafa9155" providerId="AD" clId="Web-{67C274A4-E8C1-8123-CEC2-3097E09AABEB}" dt="2024-11-04T00:38:32.778" v="395" actId="20577"/>
          <ac:spMkLst>
            <pc:docMk/>
            <pc:sldMk cId="503782118" sldId="266"/>
            <ac:spMk id="2" creationId="{605DD1BB-FF6A-FAF6-DB2E-59B6779512BA}"/>
          </ac:spMkLst>
        </pc:spChg>
        <pc:spChg chg="del">
          <ac:chgData name="Leo Head (2405537)" userId="S::2405537@student.uwtsd.ac.uk::9a06e75f-c45e-4abe-9f37-d2abeafa9155" providerId="AD" clId="Web-{67C274A4-E8C1-8123-CEC2-3097E09AABEB}" dt="2024-11-04T00:31:44.997" v="1"/>
          <ac:spMkLst>
            <pc:docMk/>
            <pc:sldMk cId="503782118" sldId="266"/>
            <ac:spMk id="25" creationId="{AABAAA9C-D767-1C0D-4CD2-A3AC81A6D712}"/>
          </ac:spMkLst>
        </pc:spChg>
        <pc:graphicFrameChg chg="mod modGraphic">
          <ac:chgData name="Leo Head (2405537)" userId="S::2405537@student.uwtsd.ac.uk::9a06e75f-c45e-4abe-9f37-d2abeafa9155" providerId="AD" clId="Web-{67C274A4-E8C1-8123-CEC2-3097E09AABEB}" dt="2024-11-04T00:43:48.823" v="940" actId="20577"/>
          <ac:graphicFrameMkLst>
            <pc:docMk/>
            <pc:sldMk cId="503782118" sldId="266"/>
            <ac:graphicFrameMk id="5" creationId="{9C0A85CC-32A9-3BA8-5036-1EBD7DAF9919}"/>
          </ac:graphicFrameMkLst>
        </pc:graphicFrameChg>
      </pc:sldChg>
      <pc:sldChg chg="modSp">
        <pc:chgData name="Leo Head (2405537)" userId="S::2405537@student.uwtsd.ac.uk::9a06e75f-c45e-4abe-9f37-d2abeafa9155" providerId="AD" clId="Web-{67C274A4-E8C1-8123-CEC2-3097E09AABEB}" dt="2024-11-04T00:53:13.082" v="984" actId="20577"/>
        <pc:sldMkLst>
          <pc:docMk/>
          <pc:sldMk cId="868423833" sldId="267"/>
        </pc:sldMkLst>
        <pc:spChg chg="mod">
          <ac:chgData name="Leo Head (2405537)" userId="S::2405537@student.uwtsd.ac.uk::9a06e75f-c45e-4abe-9f37-d2abeafa9155" providerId="AD" clId="Web-{67C274A4-E8C1-8123-CEC2-3097E09AABEB}" dt="2024-11-04T00:53:13.082" v="984" actId="20577"/>
          <ac:spMkLst>
            <pc:docMk/>
            <pc:sldMk cId="868423833" sldId="267"/>
            <ac:spMk id="2" creationId="{40F263C4-C2ED-2932-23D4-E7561BCE55A8}"/>
          </ac:spMkLst>
        </pc:spChg>
      </pc:sldChg>
      <pc:sldChg chg="addSp delSp modSp addAnim">
        <pc:chgData name="Leo Head (2405537)" userId="S::2405537@student.uwtsd.ac.uk::9a06e75f-c45e-4abe-9f37-d2abeafa9155" providerId="AD" clId="Web-{67C274A4-E8C1-8123-CEC2-3097E09AABEB}" dt="2024-11-04T00:51:23.641" v="970" actId="20577"/>
        <pc:sldMkLst>
          <pc:docMk/>
          <pc:sldMk cId="1756125934" sldId="268"/>
        </pc:sldMkLst>
        <pc:spChg chg="mod">
          <ac:chgData name="Leo Head (2405537)" userId="S::2405537@student.uwtsd.ac.uk::9a06e75f-c45e-4abe-9f37-d2abeafa9155" providerId="AD" clId="Web-{67C274A4-E8C1-8123-CEC2-3097E09AABEB}" dt="2024-11-04T00:51:19.813" v="969" actId="20577"/>
          <ac:spMkLst>
            <pc:docMk/>
            <pc:sldMk cId="1756125934" sldId="268"/>
            <ac:spMk id="2" creationId="{168BA89A-8573-3C66-99DE-BE321809D085}"/>
          </ac:spMkLst>
        </pc:spChg>
        <pc:spChg chg="mod">
          <ac:chgData name="Leo Head (2405537)" userId="S::2405537@student.uwtsd.ac.uk::9a06e75f-c45e-4abe-9f37-d2abeafa9155" providerId="AD" clId="Web-{67C274A4-E8C1-8123-CEC2-3097E09AABEB}" dt="2024-11-04T00:51:23.641" v="970" actId="20577"/>
          <ac:spMkLst>
            <pc:docMk/>
            <pc:sldMk cId="1756125934" sldId="268"/>
            <ac:spMk id="3" creationId="{10DAA007-BA4E-E6D9-D9D5-4854B036CB58}"/>
          </ac:spMkLst>
        </pc:spChg>
        <pc:spChg chg="del">
          <ac:chgData name="Leo Head (2405537)" userId="S::2405537@student.uwtsd.ac.uk::9a06e75f-c45e-4abe-9f37-d2abeafa9155" providerId="AD" clId="Web-{67C274A4-E8C1-8123-CEC2-3097E09AABEB}" dt="2024-11-04T00:50:03.232" v="965"/>
          <ac:spMkLst>
            <pc:docMk/>
            <pc:sldMk cId="1756125934" sldId="268"/>
            <ac:spMk id="8" creationId="{3C06EAFD-0C69-4B3B-BEA7-E7E11DDF9C43}"/>
          </ac:spMkLst>
        </pc:spChg>
        <pc:spChg chg="del">
          <ac:chgData name="Leo Head (2405537)" userId="S::2405537@student.uwtsd.ac.uk::9a06e75f-c45e-4abe-9f37-d2abeafa9155" providerId="AD" clId="Web-{67C274A4-E8C1-8123-CEC2-3097E09AABEB}" dt="2024-11-04T00:50:03.232" v="965"/>
          <ac:spMkLst>
            <pc:docMk/>
            <pc:sldMk cId="1756125934" sldId="268"/>
            <ac:spMk id="10" creationId="{A4066C89-42FB-4624-9AFE-3A31B36491B5}"/>
          </ac:spMkLst>
        </pc:spChg>
        <pc:spChg chg="del">
          <ac:chgData name="Leo Head (2405537)" userId="S::2405537@student.uwtsd.ac.uk::9a06e75f-c45e-4abe-9f37-d2abeafa9155" providerId="AD" clId="Web-{67C274A4-E8C1-8123-CEC2-3097E09AABEB}" dt="2024-11-04T00:50:03.232" v="965"/>
          <ac:spMkLst>
            <pc:docMk/>
            <pc:sldMk cId="1756125934" sldId="268"/>
            <ac:spMk id="12" creationId="{BA218FBC-B2D6-48CA-9289-C4110162EDAD}"/>
          </ac:spMkLst>
        </pc:spChg>
        <pc:spChg chg="del">
          <ac:chgData name="Leo Head (2405537)" userId="S::2405537@student.uwtsd.ac.uk::9a06e75f-c45e-4abe-9f37-d2abeafa9155" providerId="AD" clId="Web-{67C274A4-E8C1-8123-CEC2-3097E09AABEB}" dt="2024-11-04T00:50:03.232" v="965"/>
          <ac:spMkLst>
            <pc:docMk/>
            <pc:sldMk cId="1756125934" sldId="268"/>
            <ac:spMk id="14" creationId="{2DED9084-49DA-4911-ACB7-5F9E4DEFA039}"/>
          </ac:spMkLst>
        </pc:spChg>
        <pc:spChg chg="add">
          <ac:chgData name="Leo Head (2405537)" userId="S::2405537@student.uwtsd.ac.uk::9a06e75f-c45e-4abe-9f37-d2abeafa9155" providerId="AD" clId="Web-{67C274A4-E8C1-8123-CEC2-3097E09AABEB}" dt="2024-11-04T00:50:03.232" v="965"/>
          <ac:spMkLst>
            <pc:docMk/>
            <pc:sldMk cId="1756125934" sldId="268"/>
            <ac:spMk id="20" creationId="{7A9FF011-88A5-4B89-AD4A-E08820CEE4E8}"/>
          </ac:spMkLst>
        </pc:spChg>
        <pc:grpChg chg="add">
          <ac:chgData name="Leo Head (2405537)" userId="S::2405537@student.uwtsd.ac.uk::9a06e75f-c45e-4abe-9f37-d2abeafa9155" providerId="AD" clId="Web-{67C274A4-E8C1-8123-CEC2-3097E09AABEB}" dt="2024-11-04T00:50:03.232" v="965"/>
          <ac:grpSpMkLst>
            <pc:docMk/>
            <pc:sldMk cId="1756125934" sldId="268"/>
            <ac:grpSpMk id="22" creationId="{6BAEAFFD-C82E-4805-8EFA-403C6D826E75}"/>
          </ac:grpSpMkLst>
        </pc:grpChg>
        <pc:picChg chg="add">
          <ac:chgData name="Leo Head (2405537)" userId="S::2405537@student.uwtsd.ac.uk::9a06e75f-c45e-4abe-9f37-d2abeafa9155" providerId="AD" clId="Web-{67C274A4-E8C1-8123-CEC2-3097E09AABEB}" dt="2024-11-04T00:50:03.232" v="965"/>
          <ac:picMkLst>
            <pc:docMk/>
            <pc:sldMk cId="1756125934" sldId="268"/>
            <ac:picMk id="16" creationId="{C05C1E81-DCDF-37B0-38F2-57315AF306E6}"/>
          </ac:picMkLst>
        </pc:picChg>
      </pc:sldChg>
      <pc:sldChg chg="modSp addAnim">
        <pc:chgData name="Leo Head (2405537)" userId="S::2405537@student.uwtsd.ac.uk::9a06e75f-c45e-4abe-9f37-d2abeafa9155" providerId="AD" clId="Web-{67C274A4-E8C1-8123-CEC2-3097E09AABEB}" dt="2024-11-04T00:50:49.640" v="967" actId="20577"/>
        <pc:sldMkLst>
          <pc:docMk/>
          <pc:sldMk cId="3259529619" sldId="269"/>
        </pc:sldMkLst>
        <pc:spChg chg="mod">
          <ac:chgData name="Leo Head (2405537)" userId="S::2405537@student.uwtsd.ac.uk::9a06e75f-c45e-4abe-9f37-d2abeafa9155" providerId="AD" clId="Web-{67C274A4-E8C1-8123-CEC2-3097E09AABEB}" dt="2024-11-04T00:50:49.640" v="967" actId="20577"/>
          <ac:spMkLst>
            <pc:docMk/>
            <pc:sldMk cId="3259529619" sldId="269"/>
            <ac:spMk id="2" creationId="{BC99E0F6-105D-86D7-514D-ADCB58E92F4C}"/>
          </ac:spMkLst>
        </pc:spChg>
        <pc:spChg chg="mod">
          <ac:chgData name="Leo Head (2405537)" userId="S::2405537@student.uwtsd.ac.uk::9a06e75f-c45e-4abe-9f37-d2abeafa9155" providerId="AD" clId="Web-{67C274A4-E8C1-8123-CEC2-3097E09AABEB}" dt="2024-11-04T00:50:43.562" v="966" actId="20577"/>
          <ac:spMkLst>
            <pc:docMk/>
            <pc:sldMk cId="3259529619" sldId="269"/>
            <ac:spMk id="3" creationId="{666674E8-44DC-A963-59D3-8975F0A37920}"/>
          </ac:spMkLst>
        </pc:spChg>
      </pc:sldChg>
      <pc:sldChg chg="addAnim">
        <pc:chgData name="Leo Head (2405537)" userId="S::2405537@student.uwtsd.ac.uk::9a06e75f-c45e-4abe-9f37-d2abeafa9155" providerId="AD" clId="Web-{67C274A4-E8C1-8123-CEC2-3097E09AABEB}" dt="2024-11-04T00:48:36.852" v="958"/>
        <pc:sldMkLst>
          <pc:docMk/>
          <pc:sldMk cId="1686481762" sldId="272"/>
        </pc:sldMkLst>
      </pc:sldChg>
      <pc:sldChg chg="modSp">
        <pc:chgData name="Leo Head (2405537)" userId="S::2405537@student.uwtsd.ac.uk::9a06e75f-c45e-4abe-9f37-d2abeafa9155" providerId="AD" clId="Web-{67C274A4-E8C1-8123-CEC2-3097E09AABEB}" dt="2024-11-04T00:51:11.141" v="968" actId="20577"/>
        <pc:sldMkLst>
          <pc:docMk/>
          <pc:sldMk cId="4092269873" sldId="273"/>
        </pc:sldMkLst>
        <pc:spChg chg="mod">
          <ac:chgData name="Leo Head (2405537)" userId="S::2405537@student.uwtsd.ac.uk::9a06e75f-c45e-4abe-9f37-d2abeafa9155" providerId="AD" clId="Web-{67C274A4-E8C1-8123-CEC2-3097E09AABEB}" dt="2024-11-04T00:51:11.141" v="968" actId="20577"/>
          <ac:spMkLst>
            <pc:docMk/>
            <pc:sldMk cId="4092269873" sldId="273"/>
            <ac:spMk id="2" creationId="{68AB88C8-511B-74BB-5D37-87B19C821E38}"/>
          </ac:spMkLst>
        </pc:spChg>
      </pc:sldChg>
      <pc:sldChg chg="addSp modSp addAnim">
        <pc:chgData name="Leo Head (2405537)" userId="S::2405537@student.uwtsd.ac.uk::9a06e75f-c45e-4abe-9f37-d2abeafa9155" providerId="AD" clId="Web-{67C274A4-E8C1-8123-CEC2-3097E09AABEB}" dt="2024-11-04T00:56:32.264" v="999" actId="1076"/>
        <pc:sldMkLst>
          <pc:docMk/>
          <pc:sldMk cId="650155693" sldId="274"/>
        </pc:sldMkLst>
        <pc:picChg chg="add mod">
          <ac:chgData name="Leo Head (2405537)" userId="S::2405537@student.uwtsd.ac.uk::9a06e75f-c45e-4abe-9f37-d2abeafa9155" providerId="AD" clId="Web-{67C274A4-E8C1-8123-CEC2-3097E09AABEB}" dt="2024-11-04T00:56:32.264" v="999" actId="1076"/>
          <ac:picMkLst>
            <pc:docMk/>
            <pc:sldMk cId="650155693" sldId="274"/>
            <ac:picMk id="4" creationId="{C98FE43C-459E-9038-2906-87EBAA8A09F7}"/>
          </ac:picMkLst>
        </pc:picChg>
      </pc:sldChg>
      <pc:sldChg chg="addAnim">
        <pc:chgData name="Leo Head (2405537)" userId="S::2405537@student.uwtsd.ac.uk::9a06e75f-c45e-4abe-9f37-d2abeafa9155" providerId="AD" clId="Web-{67C274A4-E8C1-8123-CEC2-3097E09AABEB}" dt="2024-11-04T00:48:57.074" v="962"/>
        <pc:sldMkLst>
          <pc:docMk/>
          <pc:sldMk cId="2729840210" sldId="275"/>
        </pc:sldMkLst>
      </pc:sldChg>
    </pc:docChg>
  </pc:docChgLst>
  <pc:docChgLst>
    <pc:chgData name="Leo Head (2405537)" userId="S::2405537@student.uwtsd.ac.uk::9a06e75f-c45e-4abe-9f37-d2abeafa9155" providerId="AD" clId="Web-{1E521B1F-D804-B80D-5E74-374A79DA4621}"/>
    <pc:docChg chg="addSld modSld">
      <pc:chgData name="Leo Head (2405537)" userId="S::2405537@student.uwtsd.ac.uk::9a06e75f-c45e-4abe-9f37-d2abeafa9155" providerId="AD" clId="Web-{1E521B1F-D804-B80D-5E74-374A79DA4621}" dt="2024-11-02T22:25:20.114" v="1665"/>
      <pc:docMkLst>
        <pc:docMk/>
      </pc:docMkLst>
      <pc:sldChg chg="modSp">
        <pc:chgData name="Leo Head (2405537)" userId="S::2405537@student.uwtsd.ac.uk::9a06e75f-c45e-4abe-9f37-d2abeafa9155" providerId="AD" clId="Web-{1E521B1F-D804-B80D-5E74-374A79DA4621}" dt="2024-11-02T22:19:27.137" v="1652" actId="20577"/>
        <pc:sldMkLst>
          <pc:docMk/>
          <pc:sldMk cId="2683339992" sldId="257"/>
        </pc:sldMkLst>
        <pc:spChg chg="mod">
          <ac:chgData name="Leo Head (2405537)" userId="S::2405537@student.uwtsd.ac.uk::9a06e75f-c45e-4abe-9f37-d2abeafa9155" providerId="AD" clId="Web-{1E521B1F-D804-B80D-5E74-374A79DA4621}" dt="2024-11-02T13:56:53.229" v="519" actId="20577"/>
          <ac:spMkLst>
            <pc:docMk/>
            <pc:sldMk cId="2683339992" sldId="257"/>
            <ac:spMk id="2" creationId="{1FF2833A-3ACC-CE28-A200-EB99D6E44440}"/>
          </ac:spMkLst>
        </pc:spChg>
        <pc:spChg chg="mod">
          <ac:chgData name="Leo Head (2405537)" userId="S::2405537@student.uwtsd.ac.uk::9a06e75f-c45e-4abe-9f37-d2abeafa9155" providerId="AD" clId="Web-{1E521B1F-D804-B80D-5E74-374A79DA4621}" dt="2024-11-02T22:19:27.137" v="1652" actId="20577"/>
          <ac:spMkLst>
            <pc:docMk/>
            <pc:sldMk cId="2683339992" sldId="257"/>
            <ac:spMk id="3" creationId="{C1C064E2-3871-373E-52E4-D5BDDAB86F77}"/>
          </ac:spMkLst>
        </pc:spChg>
      </pc:sldChg>
      <pc:sldChg chg="modSp">
        <pc:chgData name="Leo Head (2405537)" userId="S::2405537@student.uwtsd.ac.uk::9a06e75f-c45e-4abe-9f37-d2abeafa9155" providerId="AD" clId="Web-{1E521B1F-D804-B80D-5E74-374A79DA4621}" dt="2024-11-02T14:30:53.376" v="698" actId="20577"/>
        <pc:sldMkLst>
          <pc:docMk/>
          <pc:sldMk cId="2529338907" sldId="258"/>
        </pc:sldMkLst>
        <pc:spChg chg="mod">
          <ac:chgData name="Leo Head (2405537)" userId="S::2405537@student.uwtsd.ac.uk::9a06e75f-c45e-4abe-9f37-d2abeafa9155" providerId="AD" clId="Web-{1E521B1F-D804-B80D-5E74-374A79DA4621}" dt="2024-11-02T13:38:41.601" v="146" actId="20577"/>
          <ac:spMkLst>
            <pc:docMk/>
            <pc:sldMk cId="2529338907" sldId="258"/>
            <ac:spMk id="2" creationId="{7243D8D1-DED2-DBDC-E26C-4448DEBBFFC0}"/>
          </ac:spMkLst>
        </pc:spChg>
        <pc:spChg chg="mod">
          <ac:chgData name="Leo Head (2405537)" userId="S::2405537@student.uwtsd.ac.uk::9a06e75f-c45e-4abe-9f37-d2abeafa9155" providerId="AD" clId="Web-{1E521B1F-D804-B80D-5E74-374A79DA4621}" dt="2024-11-02T14:30:53.376" v="698" actId="20577"/>
          <ac:spMkLst>
            <pc:docMk/>
            <pc:sldMk cId="2529338907" sldId="258"/>
            <ac:spMk id="3" creationId="{29987761-29A4-81C8-6CA2-3280FB681661}"/>
          </ac:spMkLst>
        </pc:spChg>
      </pc:sldChg>
      <pc:sldChg chg="modSp">
        <pc:chgData name="Leo Head (2405537)" userId="S::2405537@student.uwtsd.ac.uk::9a06e75f-c45e-4abe-9f37-d2abeafa9155" providerId="AD" clId="Web-{1E521B1F-D804-B80D-5E74-374A79DA4621}" dt="2024-11-02T22:08:43.124" v="1516" actId="20577"/>
        <pc:sldMkLst>
          <pc:docMk/>
          <pc:sldMk cId="3570369236" sldId="259"/>
        </pc:sldMkLst>
        <pc:spChg chg="mod">
          <ac:chgData name="Leo Head (2405537)" userId="S::2405537@student.uwtsd.ac.uk::9a06e75f-c45e-4abe-9f37-d2abeafa9155" providerId="AD" clId="Web-{1E521B1F-D804-B80D-5E74-374A79DA4621}" dt="2024-11-02T16:43:13.077" v="1296" actId="20577"/>
          <ac:spMkLst>
            <pc:docMk/>
            <pc:sldMk cId="3570369236" sldId="259"/>
            <ac:spMk id="2" creationId="{2A0565E6-606C-02C0-05E2-CE8431EFF02F}"/>
          </ac:spMkLst>
        </pc:spChg>
        <pc:spChg chg="mod">
          <ac:chgData name="Leo Head (2405537)" userId="S::2405537@student.uwtsd.ac.uk::9a06e75f-c45e-4abe-9f37-d2abeafa9155" providerId="AD" clId="Web-{1E521B1F-D804-B80D-5E74-374A79DA4621}" dt="2024-11-02T22:08:43.124" v="1516" actId="20577"/>
          <ac:spMkLst>
            <pc:docMk/>
            <pc:sldMk cId="3570369236" sldId="259"/>
            <ac:spMk id="3" creationId="{265FCB85-9D1F-4D87-2DE8-2A8BEC99745D}"/>
          </ac:spMkLst>
        </pc:spChg>
      </pc:sldChg>
      <pc:sldChg chg="modSp">
        <pc:chgData name="Leo Head (2405537)" userId="S::2405537@student.uwtsd.ac.uk::9a06e75f-c45e-4abe-9f37-d2abeafa9155" providerId="AD" clId="Web-{1E521B1F-D804-B80D-5E74-374A79DA4621}" dt="2024-11-02T22:19:39.919" v="1653" actId="20577"/>
        <pc:sldMkLst>
          <pc:docMk/>
          <pc:sldMk cId="355719507" sldId="260"/>
        </pc:sldMkLst>
        <pc:spChg chg="mod">
          <ac:chgData name="Leo Head (2405537)" userId="S::2405537@student.uwtsd.ac.uk::9a06e75f-c45e-4abe-9f37-d2abeafa9155" providerId="AD" clId="Web-{1E521B1F-D804-B80D-5E74-374A79DA4621}" dt="2024-11-02T13:39:38.775" v="191" actId="20577"/>
          <ac:spMkLst>
            <pc:docMk/>
            <pc:sldMk cId="355719507" sldId="260"/>
            <ac:spMk id="2" creationId="{C53B1D00-FC6A-02FE-CE65-A7FA964FCC49}"/>
          </ac:spMkLst>
        </pc:spChg>
        <pc:spChg chg="mod">
          <ac:chgData name="Leo Head (2405537)" userId="S::2405537@student.uwtsd.ac.uk::9a06e75f-c45e-4abe-9f37-d2abeafa9155" providerId="AD" clId="Web-{1E521B1F-D804-B80D-5E74-374A79DA4621}" dt="2024-11-02T22:19:39.919" v="1653" actId="20577"/>
          <ac:spMkLst>
            <pc:docMk/>
            <pc:sldMk cId="355719507" sldId="260"/>
            <ac:spMk id="3" creationId="{A50195B3-64C3-D538-EF88-1AE842E42B44}"/>
          </ac:spMkLst>
        </pc:spChg>
      </pc:sldChg>
      <pc:sldChg chg="modSp">
        <pc:chgData name="Leo Head (2405537)" userId="S::2405537@student.uwtsd.ac.uk::9a06e75f-c45e-4abe-9f37-d2abeafa9155" providerId="AD" clId="Web-{1E521B1F-D804-B80D-5E74-374A79DA4621}" dt="2024-11-02T13:40:46.120" v="258" actId="20577"/>
        <pc:sldMkLst>
          <pc:docMk/>
          <pc:sldMk cId="1954918620" sldId="261"/>
        </pc:sldMkLst>
        <pc:spChg chg="mod">
          <ac:chgData name="Leo Head (2405537)" userId="S::2405537@student.uwtsd.ac.uk::9a06e75f-c45e-4abe-9f37-d2abeafa9155" providerId="AD" clId="Web-{1E521B1F-D804-B80D-5E74-374A79DA4621}" dt="2024-11-02T13:40:46.120" v="258" actId="20577"/>
          <ac:spMkLst>
            <pc:docMk/>
            <pc:sldMk cId="1954918620" sldId="261"/>
            <ac:spMk id="2" creationId="{46C1291A-FC19-AEA6-8ED7-2296D4394923}"/>
          </ac:spMkLst>
        </pc:spChg>
      </pc:sldChg>
      <pc:sldChg chg="modSp">
        <pc:chgData name="Leo Head (2405537)" userId="S::2405537@student.uwtsd.ac.uk::9a06e75f-c45e-4abe-9f37-d2abeafa9155" providerId="AD" clId="Web-{1E521B1F-D804-B80D-5E74-374A79DA4621}" dt="2024-11-02T22:21:18.551" v="1660" actId="20577"/>
        <pc:sldMkLst>
          <pc:docMk/>
          <pc:sldMk cId="1753124900" sldId="262"/>
        </pc:sldMkLst>
        <pc:spChg chg="mod">
          <ac:chgData name="Leo Head (2405537)" userId="S::2405537@student.uwtsd.ac.uk::9a06e75f-c45e-4abe-9f37-d2abeafa9155" providerId="AD" clId="Web-{1E521B1F-D804-B80D-5E74-374A79DA4621}" dt="2024-11-02T22:19:14.043" v="1647" actId="20577"/>
          <ac:spMkLst>
            <pc:docMk/>
            <pc:sldMk cId="1753124900" sldId="262"/>
            <ac:spMk id="2" creationId="{62BA7F79-6C82-195F-7928-E1EE3D66AF5A}"/>
          </ac:spMkLst>
        </pc:spChg>
        <pc:spChg chg="mod">
          <ac:chgData name="Leo Head (2405537)" userId="S::2405537@student.uwtsd.ac.uk::9a06e75f-c45e-4abe-9f37-d2abeafa9155" providerId="AD" clId="Web-{1E521B1F-D804-B80D-5E74-374A79DA4621}" dt="2024-11-02T22:21:18.551" v="1660" actId="20577"/>
          <ac:spMkLst>
            <pc:docMk/>
            <pc:sldMk cId="1753124900" sldId="262"/>
            <ac:spMk id="3" creationId="{3274B0FD-0753-DB5A-B5ED-A4DF3DA870E0}"/>
          </ac:spMkLst>
        </pc:spChg>
      </pc:sldChg>
      <pc:sldChg chg="modSp">
        <pc:chgData name="Leo Head (2405537)" userId="S::2405537@student.uwtsd.ac.uk::9a06e75f-c45e-4abe-9f37-d2abeafa9155" providerId="AD" clId="Web-{1E521B1F-D804-B80D-5E74-374A79DA4621}" dt="2024-11-02T13:41:06.965" v="279" actId="20577"/>
        <pc:sldMkLst>
          <pc:docMk/>
          <pc:sldMk cId="378799354" sldId="263"/>
        </pc:sldMkLst>
        <pc:spChg chg="mod">
          <ac:chgData name="Leo Head (2405537)" userId="S::2405537@student.uwtsd.ac.uk::9a06e75f-c45e-4abe-9f37-d2abeafa9155" providerId="AD" clId="Web-{1E521B1F-D804-B80D-5E74-374A79DA4621}" dt="2024-11-02T13:41:06.965" v="279" actId="20577"/>
          <ac:spMkLst>
            <pc:docMk/>
            <pc:sldMk cId="378799354" sldId="263"/>
            <ac:spMk id="2" creationId="{797C5A87-12AB-77BB-C8B7-FFD02C50DC86}"/>
          </ac:spMkLst>
        </pc:spChg>
      </pc:sldChg>
      <pc:sldChg chg="addSp modSp new mod setBg">
        <pc:chgData name="Leo Head (2405537)" userId="S::2405537@student.uwtsd.ac.uk::9a06e75f-c45e-4abe-9f37-d2abeafa9155" providerId="AD" clId="Web-{1E521B1F-D804-B80D-5E74-374A79DA4621}" dt="2024-11-02T16:23:16.334" v="989" actId="20577"/>
        <pc:sldMkLst>
          <pc:docMk/>
          <pc:sldMk cId="1756125934" sldId="268"/>
        </pc:sldMkLst>
        <pc:spChg chg="mod">
          <ac:chgData name="Leo Head (2405537)" userId="S::2405537@student.uwtsd.ac.uk::9a06e75f-c45e-4abe-9f37-d2abeafa9155" providerId="AD" clId="Web-{1E521B1F-D804-B80D-5E74-374A79DA4621}" dt="2024-11-02T15:07:43.442" v="717" actId="20577"/>
          <ac:spMkLst>
            <pc:docMk/>
            <pc:sldMk cId="1756125934" sldId="268"/>
            <ac:spMk id="2" creationId="{168BA89A-8573-3C66-99DE-BE321809D085}"/>
          </ac:spMkLst>
        </pc:spChg>
        <pc:spChg chg="mod">
          <ac:chgData name="Leo Head (2405537)" userId="S::2405537@student.uwtsd.ac.uk::9a06e75f-c45e-4abe-9f37-d2abeafa9155" providerId="AD" clId="Web-{1E521B1F-D804-B80D-5E74-374A79DA4621}" dt="2024-11-02T16:23:16.334" v="989" actId="20577"/>
          <ac:spMkLst>
            <pc:docMk/>
            <pc:sldMk cId="1756125934" sldId="268"/>
            <ac:spMk id="3" creationId="{10DAA007-BA4E-E6D9-D9D5-4854B036CB58}"/>
          </ac:spMkLst>
        </pc:spChg>
        <pc:spChg chg="add">
          <ac:chgData name="Leo Head (2405537)" userId="S::2405537@student.uwtsd.ac.uk::9a06e75f-c45e-4abe-9f37-d2abeafa9155" providerId="AD" clId="Web-{1E521B1F-D804-B80D-5E74-374A79DA4621}" dt="2024-11-02T14:31:07.314" v="701"/>
          <ac:spMkLst>
            <pc:docMk/>
            <pc:sldMk cId="1756125934" sldId="268"/>
            <ac:spMk id="8" creationId="{3C06EAFD-0C69-4B3B-BEA7-E7E11DDF9C43}"/>
          </ac:spMkLst>
        </pc:spChg>
        <pc:spChg chg="add">
          <ac:chgData name="Leo Head (2405537)" userId="S::2405537@student.uwtsd.ac.uk::9a06e75f-c45e-4abe-9f37-d2abeafa9155" providerId="AD" clId="Web-{1E521B1F-D804-B80D-5E74-374A79DA4621}" dt="2024-11-02T14:31:07.314" v="701"/>
          <ac:spMkLst>
            <pc:docMk/>
            <pc:sldMk cId="1756125934" sldId="268"/>
            <ac:spMk id="10" creationId="{A4066C89-42FB-4624-9AFE-3A31B36491B5}"/>
          </ac:spMkLst>
        </pc:spChg>
        <pc:spChg chg="add">
          <ac:chgData name="Leo Head (2405537)" userId="S::2405537@student.uwtsd.ac.uk::9a06e75f-c45e-4abe-9f37-d2abeafa9155" providerId="AD" clId="Web-{1E521B1F-D804-B80D-5E74-374A79DA4621}" dt="2024-11-02T14:31:07.314" v="701"/>
          <ac:spMkLst>
            <pc:docMk/>
            <pc:sldMk cId="1756125934" sldId="268"/>
            <ac:spMk id="12" creationId="{BA218FBC-B2D6-48CA-9289-C4110162EDAD}"/>
          </ac:spMkLst>
        </pc:spChg>
        <pc:spChg chg="add">
          <ac:chgData name="Leo Head (2405537)" userId="S::2405537@student.uwtsd.ac.uk::9a06e75f-c45e-4abe-9f37-d2abeafa9155" providerId="AD" clId="Web-{1E521B1F-D804-B80D-5E74-374A79DA4621}" dt="2024-11-02T14:31:07.314" v="701"/>
          <ac:spMkLst>
            <pc:docMk/>
            <pc:sldMk cId="1756125934" sldId="268"/>
            <ac:spMk id="14" creationId="{2DED9084-49DA-4911-ACB7-5F9E4DEFA039}"/>
          </ac:spMkLst>
        </pc:spChg>
      </pc:sldChg>
      <pc:sldChg chg="addSp modSp new mod setBg">
        <pc:chgData name="Leo Head (2405537)" userId="S::2405537@student.uwtsd.ac.uk::9a06e75f-c45e-4abe-9f37-d2abeafa9155" providerId="AD" clId="Web-{1E521B1F-D804-B80D-5E74-374A79DA4621}" dt="2024-11-02T16:42:48.763" v="1292" actId="20577"/>
        <pc:sldMkLst>
          <pc:docMk/>
          <pc:sldMk cId="3259529619" sldId="269"/>
        </pc:sldMkLst>
        <pc:spChg chg="mod">
          <ac:chgData name="Leo Head (2405537)" userId="S::2405537@student.uwtsd.ac.uk::9a06e75f-c45e-4abe-9f37-d2abeafa9155" providerId="AD" clId="Web-{1E521B1F-D804-B80D-5E74-374A79DA4621}" dt="2024-11-02T16:35:07.926" v="1018" actId="20577"/>
          <ac:spMkLst>
            <pc:docMk/>
            <pc:sldMk cId="3259529619" sldId="269"/>
            <ac:spMk id="2" creationId="{BC99E0F6-105D-86D7-514D-ADCB58E92F4C}"/>
          </ac:spMkLst>
        </pc:spChg>
        <pc:spChg chg="mod">
          <ac:chgData name="Leo Head (2405537)" userId="S::2405537@student.uwtsd.ac.uk::9a06e75f-c45e-4abe-9f37-d2abeafa9155" providerId="AD" clId="Web-{1E521B1F-D804-B80D-5E74-374A79DA4621}" dt="2024-11-02T16:42:48.763" v="1292" actId="20577"/>
          <ac:spMkLst>
            <pc:docMk/>
            <pc:sldMk cId="3259529619" sldId="269"/>
            <ac:spMk id="3" creationId="{666674E8-44DC-A963-59D3-8975F0A37920}"/>
          </ac:spMkLst>
        </pc:spChg>
        <pc:spChg chg="add">
          <ac:chgData name="Leo Head (2405537)" userId="S::2405537@student.uwtsd.ac.uk::9a06e75f-c45e-4abe-9f37-d2abeafa9155" providerId="AD" clId="Web-{1E521B1F-D804-B80D-5E74-374A79DA4621}" dt="2024-11-02T16:23:30.819" v="990"/>
          <ac:spMkLst>
            <pc:docMk/>
            <pc:sldMk cId="3259529619" sldId="269"/>
            <ac:spMk id="8" creationId="{3C06EAFD-0C69-4B3B-BEA7-E7E11DDF9C43}"/>
          </ac:spMkLst>
        </pc:spChg>
        <pc:spChg chg="add">
          <ac:chgData name="Leo Head (2405537)" userId="S::2405537@student.uwtsd.ac.uk::9a06e75f-c45e-4abe-9f37-d2abeafa9155" providerId="AD" clId="Web-{1E521B1F-D804-B80D-5E74-374A79DA4621}" dt="2024-11-02T16:23:30.819" v="990"/>
          <ac:spMkLst>
            <pc:docMk/>
            <pc:sldMk cId="3259529619" sldId="269"/>
            <ac:spMk id="10" creationId="{A4066C89-42FB-4624-9AFE-3A31B36491B5}"/>
          </ac:spMkLst>
        </pc:spChg>
        <pc:spChg chg="add">
          <ac:chgData name="Leo Head (2405537)" userId="S::2405537@student.uwtsd.ac.uk::9a06e75f-c45e-4abe-9f37-d2abeafa9155" providerId="AD" clId="Web-{1E521B1F-D804-B80D-5E74-374A79DA4621}" dt="2024-11-02T16:23:30.819" v="990"/>
          <ac:spMkLst>
            <pc:docMk/>
            <pc:sldMk cId="3259529619" sldId="269"/>
            <ac:spMk id="12" creationId="{BA218FBC-B2D6-48CA-9289-C4110162EDAD}"/>
          </ac:spMkLst>
        </pc:spChg>
        <pc:spChg chg="add">
          <ac:chgData name="Leo Head (2405537)" userId="S::2405537@student.uwtsd.ac.uk::9a06e75f-c45e-4abe-9f37-d2abeafa9155" providerId="AD" clId="Web-{1E521B1F-D804-B80D-5E74-374A79DA4621}" dt="2024-11-02T16:23:30.819" v="990"/>
          <ac:spMkLst>
            <pc:docMk/>
            <pc:sldMk cId="3259529619" sldId="269"/>
            <ac:spMk id="14" creationId="{2DED9084-49DA-4911-ACB7-5F9E4DEFA039}"/>
          </ac:spMkLst>
        </pc:spChg>
      </pc:sldChg>
      <pc:sldChg chg="addSp modSp new mod setBg">
        <pc:chgData name="Leo Head (2405537)" userId="S::2405537@student.uwtsd.ac.uk::9a06e75f-c45e-4abe-9f37-d2abeafa9155" providerId="AD" clId="Web-{1E521B1F-D804-B80D-5E74-374A79DA4621}" dt="2024-11-02T22:25:16.223" v="1664"/>
        <pc:sldMkLst>
          <pc:docMk/>
          <pc:sldMk cId="4096900146" sldId="270"/>
        </pc:sldMkLst>
        <pc:spChg chg="mod">
          <ac:chgData name="Leo Head (2405537)" userId="S::2405537@student.uwtsd.ac.uk::9a06e75f-c45e-4abe-9f37-d2abeafa9155" providerId="AD" clId="Web-{1E521B1F-D804-B80D-5E74-374A79DA4621}" dt="2024-11-02T22:25:16.223" v="1664"/>
          <ac:spMkLst>
            <pc:docMk/>
            <pc:sldMk cId="4096900146" sldId="270"/>
            <ac:spMk id="2" creationId="{318A67E5-C3AA-A25C-65E0-1F0311176EA0}"/>
          </ac:spMkLst>
        </pc:spChg>
        <pc:spChg chg="mod">
          <ac:chgData name="Leo Head (2405537)" userId="S::2405537@student.uwtsd.ac.uk::9a06e75f-c45e-4abe-9f37-d2abeafa9155" providerId="AD" clId="Web-{1E521B1F-D804-B80D-5E74-374A79DA4621}" dt="2024-11-02T22:25:16.223" v="1664"/>
          <ac:spMkLst>
            <pc:docMk/>
            <pc:sldMk cId="4096900146" sldId="270"/>
            <ac:spMk id="3" creationId="{28F4F913-D37A-0247-E9F8-4F6032779635}"/>
          </ac:spMkLst>
        </pc:spChg>
        <pc:spChg chg="add">
          <ac:chgData name="Leo Head (2405537)" userId="S::2405537@student.uwtsd.ac.uk::9a06e75f-c45e-4abe-9f37-d2abeafa9155" providerId="AD" clId="Web-{1E521B1F-D804-B80D-5E74-374A79DA4621}" dt="2024-11-02T22:25:16.223" v="1664"/>
          <ac:spMkLst>
            <pc:docMk/>
            <pc:sldMk cId="4096900146" sldId="270"/>
            <ac:spMk id="8" creationId="{3C06EAFD-0C69-4B3B-BEA7-E7E11DDF9C43}"/>
          </ac:spMkLst>
        </pc:spChg>
        <pc:spChg chg="add">
          <ac:chgData name="Leo Head (2405537)" userId="S::2405537@student.uwtsd.ac.uk::9a06e75f-c45e-4abe-9f37-d2abeafa9155" providerId="AD" clId="Web-{1E521B1F-D804-B80D-5E74-374A79DA4621}" dt="2024-11-02T22:25:16.223" v="1664"/>
          <ac:spMkLst>
            <pc:docMk/>
            <pc:sldMk cId="4096900146" sldId="270"/>
            <ac:spMk id="10" creationId="{A4066C89-42FB-4624-9AFE-3A31B36491B5}"/>
          </ac:spMkLst>
        </pc:spChg>
        <pc:spChg chg="add">
          <ac:chgData name="Leo Head (2405537)" userId="S::2405537@student.uwtsd.ac.uk::9a06e75f-c45e-4abe-9f37-d2abeafa9155" providerId="AD" clId="Web-{1E521B1F-D804-B80D-5E74-374A79DA4621}" dt="2024-11-02T22:25:16.223" v="1664"/>
          <ac:spMkLst>
            <pc:docMk/>
            <pc:sldMk cId="4096900146" sldId="270"/>
            <ac:spMk id="12" creationId="{BA218FBC-B2D6-48CA-9289-C4110162EDAD}"/>
          </ac:spMkLst>
        </pc:spChg>
        <pc:spChg chg="add">
          <ac:chgData name="Leo Head (2405537)" userId="S::2405537@student.uwtsd.ac.uk::9a06e75f-c45e-4abe-9f37-d2abeafa9155" providerId="AD" clId="Web-{1E521B1F-D804-B80D-5E74-374A79DA4621}" dt="2024-11-02T22:25:16.223" v="1664"/>
          <ac:spMkLst>
            <pc:docMk/>
            <pc:sldMk cId="4096900146" sldId="270"/>
            <ac:spMk id="14" creationId="{2DED9084-49DA-4911-ACB7-5F9E4DEFA039}"/>
          </ac:spMkLst>
        </pc:spChg>
      </pc:sldChg>
      <pc:sldChg chg="addSp modSp new mod setBg">
        <pc:chgData name="Leo Head (2405537)" userId="S::2405537@student.uwtsd.ac.uk::9a06e75f-c45e-4abe-9f37-d2abeafa9155" providerId="AD" clId="Web-{1E521B1F-D804-B80D-5E74-374A79DA4621}" dt="2024-11-02T22:25:20.114" v="1665"/>
        <pc:sldMkLst>
          <pc:docMk/>
          <pc:sldMk cId="1360465453" sldId="271"/>
        </pc:sldMkLst>
        <pc:spChg chg="mod">
          <ac:chgData name="Leo Head (2405537)" userId="S::2405537@student.uwtsd.ac.uk::9a06e75f-c45e-4abe-9f37-d2abeafa9155" providerId="AD" clId="Web-{1E521B1F-D804-B80D-5E74-374A79DA4621}" dt="2024-11-02T22:25:20.114" v="1665"/>
          <ac:spMkLst>
            <pc:docMk/>
            <pc:sldMk cId="1360465453" sldId="271"/>
            <ac:spMk id="2" creationId="{304692F2-51F7-BF2B-89EB-36BCFB1B0B96}"/>
          </ac:spMkLst>
        </pc:spChg>
        <pc:spChg chg="mod">
          <ac:chgData name="Leo Head (2405537)" userId="S::2405537@student.uwtsd.ac.uk::9a06e75f-c45e-4abe-9f37-d2abeafa9155" providerId="AD" clId="Web-{1E521B1F-D804-B80D-5E74-374A79DA4621}" dt="2024-11-02T22:25:20.114" v="1665"/>
          <ac:spMkLst>
            <pc:docMk/>
            <pc:sldMk cId="1360465453" sldId="271"/>
            <ac:spMk id="3" creationId="{AC902B9B-B053-FAF5-7A70-DD7A600A610E}"/>
          </ac:spMkLst>
        </pc:spChg>
        <pc:spChg chg="add">
          <ac:chgData name="Leo Head (2405537)" userId="S::2405537@student.uwtsd.ac.uk::9a06e75f-c45e-4abe-9f37-d2abeafa9155" providerId="AD" clId="Web-{1E521B1F-D804-B80D-5E74-374A79DA4621}" dt="2024-11-02T22:25:20.114" v="1665"/>
          <ac:spMkLst>
            <pc:docMk/>
            <pc:sldMk cId="1360465453" sldId="271"/>
            <ac:spMk id="8" creationId="{3C06EAFD-0C69-4B3B-BEA7-E7E11DDF9C43}"/>
          </ac:spMkLst>
        </pc:spChg>
        <pc:spChg chg="add">
          <ac:chgData name="Leo Head (2405537)" userId="S::2405537@student.uwtsd.ac.uk::9a06e75f-c45e-4abe-9f37-d2abeafa9155" providerId="AD" clId="Web-{1E521B1F-D804-B80D-5E74-374A79DA4621}" dt="2024-11-02T22:25:20.114" v="1665"/>
          <ac:spMkLst>
            <pc:docMk/>
            <pc:sldMk cId="1360465453" sldId="271"/>
            <ac:spMk id="10" creationId="{A4066C89-42FB-4624-9AFE-3A31B36491B5}"/>
          </ac:spMkLst>
        </pc:spChg>
        <pc:spChg chg="add">
          <ac:chgData name="Leo Head (2405537)" userId="S::2405537@student.uwtsd.ac.uk::9a06e75f-c45e-4abe-9f37-d2abeafa9155" providerId="AD" clId="Web-{1E521B1F-D804-B80D-5E74-374A79DA4621}" dt="2024-11-02T22:25:20.114" v="1665"/>
          <ac:spMkLst>
            <pc:docMk/>
            <pc:sldMk cId="1360465453" sldId="271"/>
            <ac:spMk id="12" creationId="{BA218FBC-B2D6-48CA-9289-C4110162EDAD}"/>
          </ac:spMkLst>
        </pc:spChg>
        <pc:spChg chg="add">
          <ac:chgData name="Leo Head (2405537)" userId="S::2405537@student.uwtsd.ac.uk::9a06e75f-c45e-4abe-9f37-d2abeafa9155" providerId="AD" clId="Web-{1E521B1F-D804-B80D-5E74-374A79DA4621}" dt="2024-11-02T22:25:20.114" v="1665"/>
          <ac:spMkLst>
            <pc:docMk/>
            <pc:sldMk cId="1360465453" sldId="271"/>
            <ac:spMk id="14" creationId="{2DED9084-49DA-4911-ACB7-5F9E4DEFA039}"/>
          </ac:spMkLst>
        </pc:spChg>
      </pc:sldChg>
      <pc:sldChg chg="new">
        <pc:chgData name="Leo Head (2405537)" userId="S::2405537@student.uwtsd.ac.uk::9a06e75f-c45e-4abe-9f37-d2abeafa9155" providerId="AD" clId="Web-{1E521B1F-D804-B80D-5E74-374A79DA4621}" dt="2024-11-02T22:25:10.551" v="1663"/>
        <pc:sldMkLst>
          <pc:docMk/>
          <pc:sldMk cId="1686481762" sldId="272"/>
        </pc:sldMkLst>
      </pc:sldChg>
    </pc:docChg>
  </pc:docChgLst>
  <pc:docChgLst>
    <pc:chgData name="Leo Head (2405537)" userId="S::2405537@student.uwtsd.ac.uk::9a06e75f-c45e-4abe-9f37-d2abeafa9155" providerId="AD" clId="Web-{7F96193E-0D34-8099-AC46-E5BC156DC1A0}"/>
    <pc:docChg chg="modSld">
      <pc:chgData name="Leo Head (2405537)" userId="S::2405537@student.uwtsd.ac.uk::9a06e75f-c45e-4abe-9f37-d2abeafa9155" providerId="AD" clId="Web-{7F96193E-0D34-8099-AC46-E5BC156DC1A0}" dt="2024-11-02T01:23:34.520" v="7"/>
      <pc:docMkLst>
        <pc:docMk/>
      </pc:docMkLst>
      <pc:sldChg chg="addSp modSp mod setBg">
        <pc:chgData name="Leo Head (2405537)" userId="S::2405537@student.uwtsd.ac.uk::9a06e75f-c45e-4abe-9f37-d2abeafa9155" providerId="AD" clId="Web-{7F96193E-0D34-8099-AC46-E5BC156DC1A0}" dt="2024-11-02T01:23:18.239" v="0"/>
        <pc:sldMkLst>
          <pc:docMk/>
          <pc:sldMk cId="355719507" sldId="260"/>
        </pc:sldMkLst>
        <pc:spChg chg="mod">
          <ac:chgData name="Leo Head (2405537)" userId="S::2405537@student.uwtsd.ac.uk::9a06e75f-c45e-4abe-9f37-d2abeafa9155" providerId="AD" clId="Web-{7F96193E-0D34-8099-AC46-E5BC156DC1A0}" dt="2024-11-02T01:23:18.239" v="0"/>
          <ac:spMkLst>
            <pc:docMk/>
            <pc:sldMk cId="355719507" sldId="260"/>
            <ac:spMk id="2" creationId="{C53B1D00-FC6A-02FE-CE65-A7FA964FCC49}"/>
          </ac:spMkLst>
        </pc:spChg>
        <pc:spChg chg="mod">
          <ac:chgData name="Leo Head (2405537)" userId="S::2405537@student.uwtsd.ac.uk::9a06e75f-c45e-4abe-9f37-d2abeafa9155" providerId="AD" clId="Web-{7F96193E-0D34-8099-AC46-E5BC156DC1A0}" dt="2024-11-02T01:23:18.239" v="0"/>
          <ac:spMkLst>
            <pc:docMk/>
            <pc:sldMk cId="355719507" sldId="260"/>
            <ac:spMk id="3" creationId="{A50195B3-64C3-D538-EF88-1AE842E42B44}"/>
          </ac:spMkLst>
        </pc:spChg>
        <pc:spChg chg="add">
          <ac:chgData name="Leo Head (2405537)" userId="S::2405537@student.uwtsd.ac.uk::9a06e75f-c45e-4abe-9f37-d2abeafa9155" providerId="AD" clId="Web-{7F96193E-0D34-8099-AC46-E5BC156DC1A0}" dt="2024-11-02T01:23:18.239" v="0"/>
          <ac:spMkLst>
            <pc:docMk/>
            <pc:sldMk cId="355719507" sldId="260"/>
            <ac:spMk id="8" creationId="{3C06EAFD-0C69-4B3B-BEA7-E7E11DDF9C43}"/>
          </ac:spMkLst>
        </pc:spChg>
        <pc:spChg chg="add">
          <ac:chgData name="Leo Head (2405537)" userId="S::2405537@student.uwtsd.ac.uk::9a06e75f-c45e-4abe-9f37-d2abeafa9155" providerId="AD" clId="Web-{7F96193E-0D34-8099-AC46-E5BC156DC1A0}" dt="2024-11-02T01:23:18.239" v="0"/>
          <ac:spMkLst>
            <pc:docMk/>
            <pc:sldMk cId="355719507" sldId="260"/>
            <ac:spMk id="10" creationId="{A4066C89-42FB-4624-9AFE-3A31B36491B5}"/>
          </ac:spMkLst>
        </pc:spChg>
        <pc:spChg chg="add">
          <ac:chgData name="Leo Head (2405537)" userId="S::2405537@student.uwtsd.ac.uk::9a06e75f-c45e-4abe-9f37-d2abeafa9155" providerId="AD" clId="Web-{7F96193E-0D34-8099-AC46-E5BC156DC1A0}" dt="2024-11-02T01:23:18.239" v="0"/>
          <ac:spMkLst>
            <pc:docMk/>
            <pc:sldMk cId="355719507" sldId="260"/>
            <ac:spMk id="12" creationId="{BA218FBC-B2D6-48CA-9289-C4110162EDAD}"/>
          </ac:spMkLst>
        </pc:spChg>
        <pc:spChg chg="add">
          <ac:chgData name="Leo Head (2405537)" userId="S::2405537@student.uwtsd.ac.uk::9a06e75f-c45e-4abe-9f37-d2abeafa9155" providerId="AD" clId="Web-{7F96193E-0D34-8099-AC46-E5BC156DC1A0}" dt="2024-11-02T01:23:18.239" v="0"/>
          <ac:spMkLst>
            <pc:docMk/>
            <pc:sldMk cId="355719507" sldId="260"/>
            <ac:spMk id="14" creationId="{2DED9084-49DA-4911-ACB7-5F9E4DEFA039}"/>
          </ac:spMkLst>
        </pc:spChg>
      </pc:sldChg>
      <pc:sldChg chg="addSp modSp mod setBg">
        <pc:chgData name="Leo Head (2405537)" userId="S::2405537@student.uwtsd.ac.uk::9a06e75f-c45e-4abe-9f37-d2abeafa9155" providerId="AD" clId="Web-{7F96193E-0D34-8099-AC46-E5BC156DC1A0}" dt="2024-11-02T01:23:20.911" v="1"/>
        <pc:sldMkLst>
          <pc:docMk/>
          <pc:sldMk cId="1954918620" sldId="261"/>
        </pc:sldMkLst>
        <pc:spChg chg="mod">
          <ac:chgData name="Leo Head (2405537)" userId="S::2405537@student.uwtsd.ac.uk::9a06e75f-c45e-4abe-9f37-d2abeafa9155" providerId="AD" clId="Web-{7F96193E-0D34-8099-AC46-E5BC156DC1A0}" dt="2024-11-02T01:23:20.911" v="1"/>
          <ac:spMkLst>
            <pc:docMk/>
            <pc:sldMk cId="1954918620" sldId="261"/>
            <ac:spMk id="2" creationId="{46C1291A-FC19-AEA6-8ED7-2296D4394923}"/>
          </ac:spMkLst>
        </pc:spChg>
        <pc:spChg chg="mod">
          <ac:chgData name="Leo Head (2405537)" userId="S::2405537@student.uwtsd.ac.uk::9a06e75f-c45e-4abe-9f37-d2abeafa9155" providerId="AD" clId="Web-{7F96193E-0D34-8099-AC46-E5BC156DC1A0}" dt="2024-11-02T01:23:20.911" v="1"/>
          <ac:spMkLst>
            <pc:docMk/>
            <pc:sldMk cId="1954918620" sldId="261"/>
            <ac:spMk id="3" creationId="{D0D4EB18-E39B-2C95-7A52-FFD73C436656}"/>
          </ac:spMkLst>
        </pc:spChg>
        <pc:spChg chg="add">
          <ac:chgData name="Leo Head (2405537)" userId="S::2405537@student.uwtsd.ac.uk::9a06e75f-c45e-4abe-9f37-d2abeafa9155" providerId="AD" clId="Web-{7F96193E-0D34-8099-AC46-E5BC156DC1A0}" dt="2024-11-02T01:23:20.911" v="1"/>
          <ac:spMkLst>
            <pc:docMk/>
            <pc:sldMk cId="1954918620" sldId="261"/>
            <ac:spMk id="8" creationId="{3C06EAFD-0C69-4B3B-BEA7-E7E11DDF9C43}"/>
          </ac:spMkLst>
        </pc:spChg>
        <pc:spChg chg="add">
          <ac:chgData name="Leo Head (2405537)" userId="S::2405537@student.uwtsd.ac.uk::9a06e75f-c45e-4abe-9f37-d2abeafa9155" providerId="AD" clId="Web-{7F96193E-0D34-8099-AC46-E5BC156DC1A0}" dt="2024-11-02T01:23:20.911" v="1"/>
          <ac:spMkLst>
            <pc:docMk/>
            <pc:sldMk cId="1954918620" sldId="261"/>
            <ac:spMk id="10" creationId="{A4066C89-42FB-4624-9AFE-3A31B36491B5}"/>
          </ac:spMkLst>
        </pc:spChg>
        <pc:spChg chg="add">
          <ac:chgData name="Leo Head (2405537)" userId="S::2405537@student.uwtsd.ac.uk::9a06e75f-c45e-4abe-9f37-d2abeafa9155" providerId="AD" clId="Web-{7F96193E-0D34-8099-AC46-E5BC156DC1A0}" dt="2024-11-02T01:23:20.911" v="1"/>
          <ac:spMkLst>
            <pc:docMk/>
            <pc:sldMk cId="1954918620" sldId="261"/>
            <ac:spMk id="12" creationId="{BA218FBC-B2D6-48CA-9289-C4110162EDAD}"/>
          </ac:spMkLst>
        </pc:spChg>
        <pc:spChg chg="add">
          <ac:chgData name="Leo Head (2405537)" userId="S::2405537@student.uwtsd.ac.uk::9a06e75f-c45e-4abe-9f37-d2abeafa9155" providerId="AD" clId="Web-{7F96193E-0D34-8099-AC46-E5BC156DC1A0}" dt="2024-11-02T01:23:20.911" v="1"/>
          <ac:spMkLst>
            <pc:docMk/>
            <pc:sldMk cId="1954918620" sldId="261"/>
            <ac:spMk id="14" creationId="{2DED9084-49DA-4911-ACB7-5F9E4DEFA039}"/>
          </ac:spMkLst>
        </pc:spChg>
      </pc:sldChg>
      <pc:sldChg chg="addSp modSp mod setBg">
        <pc:chgData name="Leo Head (2405537)" userId="S::2405537@student.uwtsd.ac.uk::9a06e75f-c45e-4abe-9f37-d2abeafa9155" providerId="AD" clId="Web-{7F96193E-0D34-8099-AC46-E5BC156DC1A0}" dt="2024-11-02T01:23:24.458" v="2"/>
        <pc:sldMkLst>
          <pc:docMk/>
          <pc:sldMk cId="1753124900" sldId="262"/>
        </pc:sldMkLst>
        <pc:spChg chg="mod">
          <ac:chgData name="Leo Head (2405537)" userId="S::2405537@student.uwtsd.ac.uk::9a06e75f-c45e-4abe-9f37-d2abeafa9155" providerId="AD" clId="Web-{7F96193E-0D34-8099-AC46-E5BC156DC1A0}" dt="2024-11-02T01:23:24.458" v="2"/>
          <ac:spMkLst>
            <pc:docMk/>
            <pc:sldMk cId="1753124900" sldId="262"/>
            <ac:spMk id="2" creationId="{62BA7F79-6C82-195F-7928-E1EE3D66AF5A}"/>
          </ac:spMkLst>
        </pc:spChg>
        <pc:spChg chg="mod">
          <ac:chgData name="Leo Head (2405537)" userId="S::2405537@student.uwtsd.ac.uk::9a06e75f-c45e-4abe-9f37-d2abeafa9155" providerId="AD" clId="Web-{7F96193E-0D34-8099-AC46-E5BC156DC1A0}" dt="2024-11-02T01:23:24.458" v="2"/>
          <ac:spMkLst>
            <pc:docMk/>
            <pc:sldMk cId="1753124900" sldId="262"/>
            <ac:spMk id="3" creationId="{3274B0FD-0753-DB5A-B5ED-A4DF3DA870E0}"/>
          </ac:spMkLst>
        </pc:spChg>
        <pc:spChg chg="add">
          <ac:chgData name="Leo Head (2405537)" userId="S::2405537@student.uwtsd.ac.uk::9a06e75f-c45e-4abe-9f37-d2abeafa9155" providerId="AD" clId="Web-{7F96193E-0D34-8099-AC46-E5BC156DC1A0}" dt="2024-11-02T01:23:24.458" v="2"/>
          <ac:spMkLst>
            <pc:docMk/>
            <pc:sldMk cId="1753124900" sldId="262"/>
            <ac:spMk id="8" creationId="{3C06EAFD-0C69-4B3B-BEA7-E7E11DDF9C43}"/>
          </ac:spMkLst>
        </pc:spChg>
        <pc:spChg chg="add">
          <ac:chgData name="Leo Head (2405537)" userId="S::2405537@student.uwtsd.ac.uk::9a06e75f-c45e-4abe-9f37-d2abeafa9155" providerId="AD" clId="Web-{7F96193E-0D34-8099-AC46-E5BC156DC1A0}" dt="2024-11-02T01:23:24.458" v="2"/>
          <ac:spMkLst>
            <pc:docMk/>
            <pc:sldMk cId="1753124900" sldId="262"/>
            <ac:spMk id="10" creationId="{A4066C89-42FB-4624-9AFE-3A31B36491B5}"/>
          </ac:spMkLst>
        </pc:spChg>
        <pc:spChg chg="add">
          <ac:chgData name="Leo Head (2405537)" userId="S::2405537@student.uwtsd.ac.uk::9a06e75f-c45e-4abe-9f37-d2abeafa9155" providerId="AD" clId="Web-{7F96193E-0D34-8099-AC46-E5BC156DC1A0}" dt="2024-11-02T01:23:24.458" v="2"/>
          <ac:spMkLst>
            <pc:docMk/>
            <pc:sldMk cId="1753124900" sldId="262"/>
            <ac:spMk id="12" creationId="{BA218FBC-B2D6-48CA-9289-C4110162EDAD}"/>
          </ac:spMkLst>
        </pc:spChg>
        <pc:spChg chg="add">
          <ac:chgData name="Leo Head (2405537)" userId="S::2405537@student.uwtsd.ac.uk::9a06e75f-c45e-4abe-9f37-d2abeafa9155" providerId="AD" clId="Web-{7F96193E-0D34-8099-AC46-E5BC156DC1A0}" dt="2024-11-02T01:23:24.458" v="2"/>
          <ac:spMkLst>
            <pc:docMk/>
            <pc:sldMk cId="1753124900" sldId="262"/>
            <ac:spMk id="14" creationId="{2DED9084-49DA-4911-ACB7-5F9E4DEFA039}"/>
          </ac:spMkLst>
        </pc:spChg>
      </pc:sldChg>
      <pc:sldChg chg="addSp modSp mod setBg">
        <pc:chgData name="Leo Head (2405537)" userId="S::2405537@student.uwtsd.ac.uk::9a06e75f-c45e-4abe-9f37-d2abeafa9155" providerId="AD" clId="Web-{7F96193E-0D34-8099-AC46-E5BC156DC1A0}" dt="2024-11-02T01:23:26.364" v="3"/>
        <pc:sldMkLst>
          <pc:docMk/>
          <pc:sldMk cId="378799354" sldId="263"/>
        </pc:sldMkLst>
        <pc:spChg chg="mod">
          <ac:chgData name="Leo Head (2405537)" userId="S::2405537@student.uwtsd.ac.uk::9a06e75f-c45e-4abe-9f37-d2abeafa9155" providerId="AD" clId="Web-{7F96193E-0D34-8099-AC46-E5BC156DC1A0}" dt="2024-11-02T01:23:26.364" v="3"/>
          <ac:spMkLst>
            <pc:docMk/>
            <pc:sldMk cId="378799354" sldId="263"/>
            <ac:spMk id="2" creationId="{797C5A87-12AB-77BB-C8B7-FFD02C50DC86}"/>
          </ac:spMkLst>
        </pc:spChg>
        <pc:spChg chg="mod">
          <ac:chgData name="Leo Head (2405537)" userId="S::2405537@student.uwtsd.ac.uk::9a06e75f-c45e-4abe-9f37-d2abeafa9155" providerId="AD" clId="Web-{7F96193E-0D34-8099-AC46-E5BC156DC1A0}" dt="2024-11-02T01:23:26.364" v="3"/>
          <ac:spMkLst>
            <pc:docMk/>
            <pc:sldMk cId="378799354" sldId="263"/>
            <ac:spMk id="3" creationId="{B66FF50D-AF7F-7E10-A760-330ADFA94D8D}"/>
          </ac:spMkLst>
        </pc:spChg>
        <pc:spChg chg="add">
          <ac:chgData name="Leo Head (2405537)" userId="S::2405537@student.uwtsd.ac.uk::9a06e75f-c45e-4abe-9f37-d2abeafa9155" providerId="AD" clId="Web-{7F96193E-0D34-8099-AC46-E5BC156DC1A0}" dt="2024-11-02T01:23:26.364" v="3"/>
          <ac:spMkLst>
            <pc:docMk/>
            <pc:sldMk cId="378799354" sldId="263"/>
            <ac:spMk id="8" creationId="{3C06EAFD-0C69-4B3B-BEA7-E7E11DDF9C43}"/>
          </ac:spMkLst>
        </pc:spChg>
        <pc:spChg chg="add">
          <ac:chgData name="Leo Head (2405537)" userId="S::2405537@student.uwtsd.ac.uk::9a06e75f-c45e-4abe-9f37-d2abeafa9155" providerId="AD" clId="Web-{7F96193E-0D34-8099-AC46-E5BC156DC1A0}" dt="2024-11-02T01:23:26.364" v="3"/>
          <ac:spMkLst>
            <pc:docMk/>
            <pc:sldMk cId="378799354" sldId="263"/>
            <ac:spMk id="10" creationId="{A4066C89-42FB-4624-9AFE-3A31B36491B5}"/>
          </ac:spMkLst>
        </pc:spChg>
        <pc:spChg chg="add">
          <ac:chgData name="Leo Head (2405537)" userId="S::2405537@student.uwtsd.ac.uk::9a06e75f-c45e-4abe-9f37-d2abeafa9155" providerId="AD" clId="Web-{7F96193E-0D34-8099-AC46-E5BC156DC1A0}" dt="2024-11-02T01:23:26.364" v="3"/>
          <ac:spMkLst>
            <pc:docMk/>
            <pc:sldMk cId="378799354" sldId="263"/>
            <ac:spMk id="12" creationId="{BA218FBC-B2D6-48CA-9289-C4110162EDAD}"/>
          </ac:spMkLst>
        </pc:spChg>
        <pc:spChg chg="add">
          <ac:chgData name="Leo Head (2405537)" userId="S::2405537@student.uwtsd.ac.uk::9a06e75f-c45e-4abe-9f37-d2abeafa9155" providerId="AD" clId="Web-{7F96193E-0D34-8099-AC46-E5BC156DC1A0}" dt="2024-11-02T01:23:26.364" v="3"/>
          <ac:spMkLst>
            <pc:docMk/>
            <pc:sldMk cId="378799354" sldId="263"/>
            <ac:spMk id="14" creationId="{2DED9084-49DA-4911-ACB7-5F9E4DEFA039}"/>
          </ac:spMkLst>
        </pc:spChg>
      </pc:sldChg>
      <pc:sldChg chg="addSp modSp mod setBg">
        <pc:chgData name="Leo Head (2405537)" userId="S::2405537@student.uwtsd.ac.uk::9a06e75f-c45e-4abe-9f37-d2abeafa9155" providerId="AD" clId="Web-{7F96193E-0D34-8099-AC46-E5BC156DC1A0}" dt="2024-11-02T01:23:28.239" v="4"/>
        <pc:sldMkLst>
          <pc:docMk/>
          <pc:sldMk cId="1205341429" sldId="264"/>
        </pc:sldMkLst>
        <pc:spChg chg="mod">
          <ac:chgData name="Leo Head (2405537)" userId="S::2405537@student.uwtsd.ac.uk::9a06e75f-c45e-4abe-9f37-d2abeafa9155" providerId="AD" clId="Web-{7F96193E-0D34-8099-AC46-E5BC156DC1A0}" dt="2024-11-02T01:23:28.239" v="4"/>
          <ac:spMkLst>
            <pc:docMk/>
            <pc:sldMk cId="1205341429" sldId="264"/>
            <ac:spMk id="2" creationId="{2B3FCBB0-75DA-527B-C431-5FD9DD61B8FB}"/>
          </ac:spMkLst>
        </pc:spChg>
        <pc:spChg chg="mod">
          <ac:chgData name="Leo Head (2405537)" userId="S::2405537@student.uwtsd.ac.uk::9a06e75f-c45e-4abe-9f37-d2abeafa9155" providerId="AD" clId="Web-{7F96193E-0D34-8099-AC46-E5BC156DC1A0}" dt="2024-11-02T01:23:28.239" v="4"/>
          <ac:spMkLst>
            <pc:docMk/>
            <pc:sldMk cId="1205341429" sldId="264"/>
            <ac:spMk id="3" creationId="{ED641A36-67D9-B8DD-405D-79FE24CA6283}"/>
          </ac:spMkLst>
        </pc:spChg>
        <pc:spChg chg="add">
          <ac:chgData name="Leo Head (2405537)" userId="S::2405537@student.uwtsd.ac.uk::9a06e75f-c45e-4abe-9f37-d2abeafa9155" providerId="AD" clId="Web-{7F96193E-0D34-8099-AC46-E5BC156DC1A0}" dt="2024-11-02T01:23:28.239" v="4"/>
          <ac:spMkLst>
            <pc:docMk/>
            <pc:sldMk cId="1205341429" sldId="264"/>
            <ac:spMk id="8" creationId="{3C06EAFD-0C69-4B3B-BEA7-E7E11DDF9C43}"/>
          </ac:spMkLst>
        </pc:spChg>
        <pc:spChg chg="add">
          <ac:chgData name="Leo Head (2405537)" userId="S::2405537@student.uwtsd.ac.uk::9a06e75f-c45e-4abe-9f37-d2abeafa9155" providerId="AD" clId="Web-{7F96193E-0D34-8099-AC46-E5BC156DC1A0}" dt="2024-11-02T01:23:28.239" v="4"/>
          <ac:spMkLst>
            <pc:docMk/>
            <pc:sldMk cId="1205341429" sldId="264"/>
            <ac:spMk id="10" creationId="{A4066C89-42FB-4624-9AFE-3A31B36491B5}"/>
          </ac:spMkLst>
        </pc:spChg>
        <pc:spChg chg="add">
          <ac:chgData name="Leo Head (2405537)" userId="S::2405537@student.uwtsd.ac.uk::9a06e75f-c45e-4abe-9f37-d2abeafa9155" providerId="AD" clId="Web-{7F96193E-0D34-8099-AC46-E5BC156DC1A0}" dt="2024-11-02T01:23:28.239" v="4"/>
          <ac:spMkLst>
            <pc:docMk/>
            <pc:sldMk cId="1205341429" sldId="264"/>
            <ac:spMk id="12" creationId="{BA218FBC-B2D6-48CA-9289-C4110162EDAD}"/>
          </ac:spMkLst>
        </pc:spChg>
        <pc:spChg chg="add">
          <ac:chgData name="Leo Head (2405537)" userId="S::2405537@student.uwtsd.ac.uk::9a06e75f-c45e-4abe-9f37-d2abeafa9155" providerId="AD" clId="Web-{7F96193E-0D34-8099-AC46-E5BC156DC1A0}" dt="2024-11-02T01:23:28.239" v="4"/>
          <ac:spMkLst>
            <pc:docMk/>
            <pc:sldMk cId="1205341429" sldId="264"/>
            <ac:spMk id="14" creationId="{2DED9084-49DA-4911-ACB7-5F9E4DEFA039}"/>
          </ac:spMkLst>
        </pc:spChg>
      </pc:sldChg>
      <pc:sldChg chg="addSp modSp mod setBg">
        <pc:chgData name="Leo Head (2405537)" userId="S::2405537@student.uwtsd.ac.uk::9a06e75f-c45e-4abe-9f37-d2abeafa9155" providerId="AD" clId="Web-{7F96193E-0D34-8099-AC46-E5BC156DC1A0}" dt="2024-11-02T01:23:29.723" v="5"/>
        <pc:sldMkLst>
          <pc:docMk/>
          <pc:sldMk cId="3503804704" sldId="265"/>
        </pc:sldMkLst>
        <pc:spChg chg="mod">
          <ac:chgData name="Leo Head (2405537)" userId="S::2405537@student.uwtsd.ac.uk::9a06e75f-c45e-4abe-9f37-d2abeafa9155" providerId="AD" clId="Web-{7F96193E-0D34-8099-AC46-E5BC156DC1A0}" dt="2024-11-02T01:23:29.723" v="5"/>
          <ac:spMkLst>
            <pc:docMk/>
            <pc:sldMk cId="3503804704" sldId="265"/>
            <ac:spMk id="2" creationId="{51A65D06-3748-7784-A4CD-AEFC4DD9FF7D}"/>
          </ac:spMkLst>
        </pc:spChg>
        <pc:spChg chg="mod">
          <ac:chgData name="Leo Head (2405537)" userId="S::2405537@student.uwtsd.ac.uk::9a06e75f-c45e-4abe-9f37-d2abeafa9155" providerId="AD" clId="Web-{7F96193E-0D34-8099-AC46-E5BC156DC1A0}" dt="2024-11-02T01:23:29.723" v="5"/>
          <ac:spMkLst>
            <pc:docMk/>
            <pc:sldMk cId="3503804704" sldId="265"/>
            <ac:spMk id="3" creationId="{A34A9F91-E511-312C-F8A7-8345B4BB8EB4}"/>
          </ac:spMkLst>
        </pc:spChg>
        <pc:spChg chg="add">
          <ac:chgData name="Leo Head (2405537)" userId="S::2405537@student.uwtsd.ac.uk::9a06e75f-c45e-4abe-9f37-d2abeafa9155" providerId="AD" clId="Web-{7F96193E-0D34-8099-AC46-E5BC156DC1A0}" dt="2024-11-02T01:23:29.723" v="5"/>
          <ac:spMkLst>
            <pc:docMk/>
            <pc:sldMk cId="3503804704" sldId="265"/>
            <ac:spMk id="8" creationId="{3C06EAFD-0C69-4B3B-BEA7-E7E11DDF9C43}"/>
          </ac:spMkLst>
        </pc:spChg>
        <pc:spChg chg="add">
          <ac:chgData name="Leo Head (2405537)" userId="S::2405537@student.uwtsd.ac.uk::9a06e75f-c45e-4abe-9f37-d2abeafa9155" providerId="AD" clId="Web-{7F96193E-0D34-8099-AC46-E5BC156DC1A0}" dt="2024-11-02T01:23:29.723" v="5"/>
          <ac:spMkLst>
            <pc:docMk/>
            <pc:sldMk cId="3503804704" sldId="265"/>
            <ac:spMk id="10" creationId="{A4066C89-42FB-4624-9AFE-3A31B36491B5}"/>
          </ac:spMkLst>
        </pc:spChg>
        <pc:spChg chg="add">
          <ac:chgData name="Leo Head (2405537)" userId="S::2405537@student.uwtsd.ac.uk::9a06e75f-c45e-4abe-9f37-d2abeafa9155" providerId="AD" clId="Web-{7F96193E-0D34-8099-AC46-E5BC156DC1A0}" dt="2024-11-02T01:23:29.723" v="5"/>
          <ac:spMkLst>
            <pc:docMk/>
            <pc:sldMk cId="3503804704" sldId="265"/>
            <ac:spMk id="12" creationId="{BA218FBC-B2D6-48CA-9289-C4110162EDAD}"/>
          </ac:spMkLst>
        </pc:spChg>
        <pc:spChg chg="add">
          <ac:chgData name="Leo Head (2405537)" userId="S::2405537@student.uwtsd.ac.uk::9a06e75f-c45e-4abe-9f37-d2abeafa9155" providerId="AD" clId="Web-{7F96193E-0D34-8099-AC46-E5BC156DC1A0}" dt="2024-11-02T01:23:29.723" v="5"/>
          <ac:spMkLst>
            <pc:docMk/>
            <pc:sldMk cId="3503804704" sldId="265"/>
            <ac:spMk id="14" creationId="{2DED9084-49DA-4911-ACB7-5F9E4DEFA039}"/>
          </ac:spMkLst>
        </pc:spChg>
      </pc:sldChg>
      <pc:sldChg chg="addSp modSp mod setBg">
        <pc:chgData name="Leo Head (2405537)" userId="S::2405537@student.uwtsd.ac.uk::9a06e75f-c45e-4abe-9f37-d2abeafa9155" providerId="AD" clId="Web-{7F96193E-0D34-8099-AC46-E5BC156DC1A0}" dt="2024-11-02T01:23:31.614" v="6"/>
        <pc:sldMkLst>
          <pc:docMk/>
          <pc:sldMk cId="503782118" sldId="266"/>
        </pc:sldMkLst>
        <pc:spChg chg="mod">
          <ac:chgData name="Leo Head (2405537)" userId="S::2405537@student.uwtsd.ac.uk::9a06e75f-c45e-4abe-9f37-d2abeafa9155" providerId="AD" clId="Web-{7F96193E-0D34-8099-AC46-E5BC156DC1A0}" dt="2024-11-02T01:23:31.614" v="6"/>
          <ac:spMkLst>
            <pc:docMk/>
            <pc:sldMk cId="503782118" sldId="266"/>
            <ac:spMk id="2" creationId="{605DD1BB-FF6A-FAF6-DB2E-59B6779512BA}"/>
          </ac:spMkLst>
        </pc:spChg>
        <pc:spChg chg="mod">
          <ac:chgData name="Leo Head (2405537)" userId="S::2405537@student.uwtsd.ac.uk::9a06e75f-c45e-4abe-9f37-d2abeafa9155" providerId="AD" clId="Web-{7F96193E-0D34-8099-AC46-E5BC156DC1A0}" dt="2024-11-02T01:23:31.614" v="6"/>
          <ac:spMkLst>
            <pc:docMk/>
            <pc:sldMk cId="503782118" sldId="266"/>
            <ac:spMk id="3" creationId="{EA076978-C441-1760-1A40-B401FCF96B13}"/>
          </ac:spMkLst>
        </pc:spChg>
        <pc:spChg chg="add">
          <ac:chgData name="Leo Head (2405537)" userId="S::2405537@student.uwtsd.ac.uk::9a06e75f-c45e-4abe-9f37-d2abeafa9155" providerId="AD" clId="Web-{7F96193E-0D34-8099-AC46-E5BC156DC1A0}" dt="2024-11-02T01:23:31.614" v="6"/>
          <ac:spMkLst>
            <pc:docMk/>
            <pc:sldMk cId="503782118" sldId="266"/>
            <ac:spMk id="8" creationId="{3C06EAFD-0C69-4B3B-BEA7-E7E11DDF9C43}"/>
          </ac:spMkLst>
        </pc:spChg>
        <pc:spChg chg="add">
          <ac:chgData name="Leo Head (2405537)" userId="S::2405537@student.uwtsd.ac.uk::9a06e75f-c45e-4abe-9f37-d2abeafa9155" providerId="AD" clId="Web-{7F96193E-0D34-8099-AC46-E5BC156DC1A0}" dt="2024-11-02T01:23:31.614" v="6"/>
          <ac:spMkLst>
            <pc:docMk/>
            <pc:sldMk cId="503782118" sldId="266"/>
            <ac:spMk id="10" creationId="{A4066C89-42FB-4624-9AFE-3A31B36491B5}"/>
          </ac:spMkLst>
        </pc:spChg>
        <pc:spChg chg="add">
          <ac:chgData name="Leo Head (2405537)" userId="S::2405537@student.uwtsd.ac.uk::9a06e75f-c45e-4abe-9f37-d2abeafa9155" providerId="AD" clId="Web-{7F96193E-0D34-8099-AC46-E5BC156DC1A0}" dt="2024-11-02T01:23:31.614" v="6"/>
          <ac:spMkLst>
            <pc:docMk/>
            <pc:sldMk cId="503782118" sldId="266"/>
            <ac:spMk id="12" creationId="{BA218FBC-B2D6-48CA-9289-C4110162EDAD}"/>
          </ac:spMkLst>
        </pc:spChg>
        <pc:spChg chg="add">
          <ac:chgData name="Leo Head (2405537)" userId="S::2405537@student.uwtsd.ac.uk::9a06e75f-c45e-4abe-9f37-d2abeafa9155" providerId="AD" clId="Web-{7F96193E-0D34-8099-AC46-E5BC156DC1A0}" dt="2024-11-02T01:23:31.614" v="6"/>
          <ac:spMkLst>
            <pc:docMk/>
            <pc:sldMk cId="503782118" sldId="266"/>
            <ac:spMk id="14" creationId="{2DED9084-49DA-4911-ACB7-5F9E4DEFA039}"/>
          </ac:spMkLst>
        </pc:spChg>
      </pc:sldChg>
      <pc:sldChg chg="addSp modSp mod setBg">
        <pc:chgData name="Leo Head (2405537)" userId="S::2405537@student.uwtsd.ac.uk::9a06e75f-c45e-4abe-9f37-d2abeafa9155" providerId="AD" clId="Web-{7F96193E-0D34-8099-AC46-E5BC156DC1A0}" dt="2024-11-02T01:23:34.520" v="7"/>
        <pc:sldMkLst>
          <pc:docMk/>
          <pc:sldMk cId="868423833" sldId="267"/>
        </pc:sldMkLst>
        <pc:spChg chg="mod">
          <ac:chgData name="Leo Head (2405537)" userId="S::2405537@student.uwtsd.ac.uk::9a06e75f-c45e-4abe-9f37-d2abeafa9155" providerId="AD" clId="Web-{7F96193E-0D34-8099-AC46-E5BC156DC1A0}" dt="2024-11-02T01:23:34.520" v="7"/>
          <ac:spMkLst>
            <pc:docMk/>
            <pc:sldMk cId="868423833" sldId="267"/>
            <ac:spMk id="2" creationId="{40F263C4-C2ED-2932-23D4-E7561BCE55A8}"/>
          </ac:spMkLst>
        </pc:spChg>
        <pc:spChg chg="mod">
          <ac:chgData name="Leo Head (2405537)" userId="S::2405537@student.uwtsd.ac.uk::9a06e75f-c45e-4abe-9f37-d2abeafa9155" providerId="AD" clId="Web-{7F96193E-0D34-8099-AC46-E5BC156DC1A0}" dt="2024-11-02T01:23:34.520" v="7"/>
          <ac:spMkLst>
            <pc:docMk/>
            <pc:sldMk cId="868423833" sldId="267"/>
            <ac:spMk id="3" creationId="{608C8BE8-F67C-D248-B2A4-3567DFEA11E1}"/>
          </ac:spMkLst>
        </pc:spChg>
        <pc:spChg chg="add">
          <ac:chgData name="Leo Head (2405537)" userId="S::2405537@student.uwtsd.ac.uk::9a06e75f-c45e-4abe-9f37-d2abeafa9155" providerId="AD" clId="Web-{7F96193E-0D34-8099-AC46-E5BC156DC1A0}" dt="2024-11-02T01:23:34.520" v="7"/>
          <ac:spMkLst>
            <pc:docMk/>
            <pc:sldMk cId="868423833" sldId="267"/>
            <ac:spMk id="8" creationId="{3C06EAFD-0C69-4B3B-BEA7-E7E11DDF9C43}"/>
          </ac:spMkLst>
        </pc:spChg>
        <pc:spChg chg="add">
          <ac:chgData name="Leo Head (2405537)" userId="S::2405537@student.uwtsd.ac.uk::9a06e75f-c45e-4abe-9f37-d2abeafa9155" providerId="AD" clId="Web-{7F96193E-0D34-8099-AC46-E5BC156DC1A0}" dt="2024-11-02T01:23:34.520" v="7"/>
          <ac:spMkLst>
            <pc:docMk/>
            <pc:sldMk cId="868423833" sldId="267"/>
            <ac:spMk id="10" creationId="{A4066C89-42FB-4624-9AFE-3A31B36491B5}"/>
          </ac:spMkLst>
        </pc:spChg>
        <pc:spChg chg="add">
          <ac:chgData name="Leo Head (2405537)" userId="S::2405537@student.uwtsd.ac.uk::9a06e75f-c45e-4abe-9f37-d2abeafa9155" providerId="AD" clId="Web-{7F96193E-0D34-8099-AC46-E5BC156DC1A0}" dt="2024-11-02T01:23:34.520" v="7"/>
          <ac:spMkLst>
            <pc:docMk/>
            <pc:sldMk cId="868423833" sldId="267"/>
            <ac:spMk id="12" creationId="{BA218FBC-B2D6-48CA-9289-C4110162EDAD}"/>
          </ac:spMkLst>
        </pc:spChg>
        <pc:spChg chg="add">
          <ac:chgData name="Leo Head (2405537)" userId="S::2405537@student.uwtsd.ac.uk::9a06e75f-c45e-4abe-9f37-d2abeafa9155" providerId="AD" clId="Web-{7F96193E-0D34-8099-AC46-E5BC156DC1A0}" dt="2024-11-02T01:23:34.520" v="7"/>
          <ac:spMkLst>
            <pc:docMk/>
            <pc:sldMk cId="868423833" sldId="267"/>
            <ac:spMk id="14" creationId="{2DED9084-49DA-4911-ACB7-5F9E4DEFA039}"/>
          </ac:spMkLst>
        </pc:spChg>
      </pc:sldChg>
    </pc:docChg>
  </pc:docChgLst>
  <pc:docChgLst>
    <pc:chgData name="Leo Head (2405537)" userId="S::2405537@student.uwtsd.ac.uk::9a06e75f-c45e-4abe-9f37-d2abeafa9155" providerId="AD" clId="Web-{FA7FD01A-DD08-56BC-0C55-DFAD5F4147B1}"/>
    <pc:docChg chg="addSld delSld modSld">
      <pc:chgData name="Leo Head (2405537)" userId="S::2405537@student.uwtsd.ac.uk::9a06e75f-c45e-4abe-9f37-d2abeafa9155" providerId="AD" clId="Web-{FA7FD01A-DD08-56BC-0C55-DFAD5F4147B1}" dt="2024-11-04T00:30:11.906" v="2153"/>
      <pc:docMkLst>
        <pc:docMk/>
      </pc:docMkLst>
      <pc:sldChg chg="addSp modSp">
        <pc:chgData name="Leo Head (2405537)" userId="S::2405537@student.uwtsd.ac.uk::9a06e75f-c45e-4abe-9f37-d2abeafa9155" providerId="AD" clId="Web-{FA7FD01A-DD08-56BC-0C55-DFAD5F4147B1}" dt="2024-11-03T16:31:54.489" v="715" actId="14100"/>
        <pc:sldMkLst>
          <pc:docMk/>
          <pc:sldMk cId="2683339992" sldId="257"/>
        </pc:sldMkLst>
        <pc:picChg chg="add mod">
          <ac:chgData name="Leo Head (2405537)" userId="S::2405537@student.uwtsd.ac.uk::9a06e75f-c45e-4abe-9f37-d2abeafa9155" providerId="AD" clId="Web-{FA7FD01A-DD08-56BC-0C55-DFAD5F4147B1}" dt="2024-11-03T16:31:54.489" v="715" actId="14100"/>
          <ac:picMkLst>
            <pc:docMk/>
            <pc:sldMk cId="2683339992" sldId="257"/>
            <ac:picMk id="4" creationId="{478F3BA8-2519-4A71-4395-1397328CBCC5}"/>
          </ac:picMkLst>
        </pc:picChg>
      </pc:sldChg>
      <pc:sldChg chg="addSp modSp">
        <pc:chgData name="Leo Head (2405537)" userId="S::2405537@student.uwtsd.ac.uk::9a06e75f-c45e-4abe-9f37-d2abeafa9155" providerId="AD" clId="Web-{FA7FD01A-DD08-56BC-0C55-DFAD5F4147B1}" dt="2024-11-03T17:05:28.661" v="723" actId="14100"/>
        <pc:sldMkLst>
          <pc:docMk/>
          <pc:sldMk cId="2529338907" sldId="258"/>
        </pc:sldMkLst>
        <pc:spChg chg="mod">
          <ac:chgData name="Leo Head (2405537)" userId="S::2405537@student.uwtsd.ac.uk::9a06e75f-c45e-4abe-9f37-d2abeafa9155" providerId="AD" clId="Web-{FA7FD01A-DD08-56BC-0C55-DFAD5F4147B1}" dt="2024-11-03T16:32:13.927" v="717" actId="1076"/>
          <ac:spMkLst>
            <pc:docMk/>
            <pc:sldMk cId="2529338907" sldId="258"/>
            <ac:spMk id="3" creationId="{29987761-29A4-81C8-6CA2-3280FB681661}"/>
          </ac:spMkLst>
        </pc:spChg>
        <pc:picChg chg="add mod">
          <ac:chgData name="Leo Head (2405537)" userId="S::2405537@student.uwtsd.ac.uk::9a06e75f-c45e-4abe-9f37-d2abeafa9155" providerId="AD" clId="Web-{FA7FD01A-DD08-56BC-0C55-DFAD5F4147B1}" dt="2024-11-03T17:05:28.661" v="723" actId="14100"/>
          <ac:picMkLst>
            <pc:docMk/>
            <pc:sldMk cId="2529338907" sldId="258"/>
            <ac:picMk id="4" creationId="{958A2478-7124-9724-BF9F-BF461CD805E7}"/>
          </ac:picMkLst>
        </pc:picChg>
      </pc:sldChg>
      <pc:sldChg chg="modSp">
        <pc:chgData name="Leo Head (2405537)" userId="S::2405537@student.uwtsd.ac.uk::9a06e75f-c45e-4abe-9f37-d2abeafa9155" providerId="AD" clId="Web-{FA7FD01A-DD08-56BC-0C55-DFAD5F4147B1}" dt="2024-11-03T15:27:03.645" v="483" actId="20577"/>
        <pc:sldMkLst>
          <pc:docMk/>
          <pc:sldMk cId="3570369236" sldId="259"/>
        </pc:sldMkLst>
        <pc:spChg chg="mod">
          <ac:chgData name="Leo Head (2405537)" userId="S::2405537@student.uwtsd.ac.uk::9a06e75f-c45e-4abe-9f37-d2abeafa9155" providerId="AD" clId="Web-{FA7FD01A-DD08-56BC-0C55-DFAD5F4147B1}" dt="2024-11-03T15:25:30.955" v="401" actId="20577"/>
          <ac:spMkLst>
            <pc:docMk/>
            <pc:sldMk cId="3570369236" sldId="259"/>
            <ac:spMk id="2" creationId="{2A0565E6-606C-02C0-05E2-CE8431EFF02F}"/>
          </ac:spMkLst>
        </pc:spChg>
        <pc:spChg chg="mod">
          <ac:chgData name="Leo Head (2405537)" userId="S::2405537@student.uwtsd.ac.uk::9a06e75f-c45e-4abe-9f37-d2abeafa9155" providerId="AD" clId="Web-{FA7FD01A-DD08-56BC-0C55-DFAD5F4147B1}" dt="2024-11-03T15:27:03.645" v="483" actId="20577"/>
          <ac:spMkLst>
            <pc:docMk/>
            <pc:sldMk cId="3570369236" sldId="259"/>
            <ac:spMk id="3" creationId="{265FCB85-9D1F-4D87-2DE8-2A8BEC99745D}"/>
          </ac:spMkLst>
        </pc:spChg>
      </pc:sldChg>
      <pc:sldChg chg="modSp">
        <pc:chgData name="Leo Head (2405537)" userId="S::2405537@student.uwtsd.ac.uk::9a06e75f-c45e-4abe-9f37-d2abeafa9155" providerId="AD" clId="Web-{FA7FD01A-DD08-56BC-0C55-DFAD5F4147B1}" dt="2024-11-03T17:57:05.336" v="876" actId="20577"/>
        <pc:sldMkLst>
          <pc:docMk/>
          <pc:sldMk cId="355719507" sldId="260"/>
        </pc:sldMkLst>
        <pc:spChg chg="mod">
          <ac:chgData name="Leo Head (2405537)" userId="S::2405537@student.uwtsd.ac.uk::9a06e75f-c45e-4abe-9f37-d2abeafa9155" providerId="AD" clId="Web-{FA7FD01A-DD08-56BC-0C55-DFAD5F4147B1}" dt="2024-11-03T17:57:05.336" v="876" actId="20577"/>
          <ac:spMkLst>
            <pc:docMk/>
            <pc:sldMk cId="355719507" sldId="260"/>
            <ac:spMk id="3" creationId="{A50195B3-64C3-D538-EF88-1AE842E42B44}"/>
          </ac:spMkLst>
        </pc:spChg>
      </pc:sldChg>
      <pc:sldChg chg="modSp">
        <pc:chgData name="Leo Head (2405537)" userId="S::2405537@student.uwtsd.ac.uk::9a06e75f-c45e-4abe-9f37-d2abeafa9155" providerId="AD" clId="Web-{FA7FD01A-DD08-56BC-0C55-DFAD5F4147B1}" dt="2024-11-03T19:49:30.840" v="1490" actId="20577"/>
        <pc:sldMkLst>
          <pc:docMk/>
          <pc:sldMk cId="1954918620" sldId="261"/>
        </pc:sldMkLst>
        <pc:spChg chg="mod">
          <ac:chgData name="Leo Head (2405537)" userId="S::2405537@student.uwtsd.ac.uk::9a06e75f-c45e-4abe-9f37-d2abeafa9155" providerId="AD" clId="Web-{FA7FD01A-DD08-56BC-0C55-DFAD5F4147B1}" dt="2024-11-03T18:28:34.124" v="1227" actId="20577"/>
          <ac:spMkLst>
            <pc:docMk/>
            <pc:sldMk cId="1954918620" sldId="261"/>
            <ac:spMk id="2" creationId="{46C1291A-FC19-AEA6-8ED7-2296D4394923}"/>
          </ac:spMkLst>
        </pc:spChg>
        <pc:spChg chg="mod">
          <ac:chgData name="Leo Head (2405537)" userId="S::2405537@student.uwtsd.ac.uk::9a06e75f-c45e-4abe-9f37-d2abeafa9155" providerId="AD" clId="Web-{FA7FD01A-DD08-56BC-0C55-DFAD5F4147B1}" dt="2024-11-03T19:49:30.840" v="1490" actId="20577"/>
          <ac:spMkLst>
            <pc:docMk/>
            <pc:sldMk cId="1954918620" sldId="261"/>
            <ac:spMk id="3" creationId="{D0D4EB18-E39B-2C95-7A52-FFD73C436656}"/>
          </ac:spMkLst>
        </pc:spChg>
      </pc:sldChg>
      <pc:sldChg chg="addSp delSp modSp">
        <pc:chgData name="Leo Head (2405537)" userId="S::2405537@student.uwtsd.ac.uk::9a06e75f-c45e-4abe-9f37-d2abeafa9155" providerId="AD" clId="Web-{FA7FD01A-DD08-56BC-0C55-DFAD5F4147B1}" dt="2024-11-03T17:32:12.743" v="747" actId="20577"/>
        <pc:sldMkLst>
          <pc:docMk/>
          <pc:sldMk cId="1753124900" sldId="262"/>
        </pc:sldMkLst>
        <pc:spChg chg="mod">
          <ac:chgData name="Leo Head (2405537)" userId="S::2405537@student.uwtsd.ac.uk::9a06e75f-c45e-4abe-9f37-d2abeafa9155" providerId="AD" clId="Web-{FA7FD01A-DD08-56BC-0C55-DFAD5F4147B1}" dt="2024-11-03T17:32:12.743" v="747" actId="20577"/>
          <ac:spMkLst>
            <pc:docMk/>
            <pc:sldMk cId="1753124900" sldId="262"/>
            <ac:spMk id="3" creationId="{3274B0FD-0753-DB5A-B5ED-A4DF3DA870E0}"/>
          </ac:spMkLst>
        </pc:spChg>
        <pc:picChg chg="add del mod">
          <ac:chgData name="Leo Head (2405537)" userId="S::2405537@student.uwtsd.ac.uk::9a06e75f-c45e-4abe-9f37-d2abeafa9155" providerId="AD" clId="Web-{FA7FD01A-DD08-56BC-0C55-DFAD5F4147B1}" dt="2024-11-03T17:17:02.489" v="737"/>
          <ac:picMkLst>
            <pc:docMk/>
            <pc:sldMk cId="1753124900" sldId="262"/>
            <ac:picMk id="4" creationId="{8EB8D772-9FB9-9FA8-34BE-E4224A654A83}"/>
          </ac:picMkLst>
        </pc:picChg>
      </pc:sldChg>
      <pc:sldChg chg="modSp">
        <pc:chgData name="Leo Head (2405537)" userId="S::2405537@student.uwtsd.ac.uk::9a06e75f-c45e-4abe-9f37-d2abeafa9155" providerId="AD" clId="Web-{FA7FD01A-DD08-56BC-0C55-DFAD5F4147B1}" dt="2024-11-03T15:45:36.063" v="709" actId="20577"/>
        <pc:sldMkLst>
          <pc:docMk/>
          <pc:sldMk cId="378799354" sldId="263"/>
        </pc:sldMkLst>
        <pc:spChg chg="mod">
          <ac:chgData name="Leo Head (2405537)" userId="S::2405537@student.uwtsd.ac.uk::9a06e75f-c45e-4abe-9f37-d2abeafa9155" providerId="AD" clId="Web-{FA7FD01A-DD08-56BC-0C55-DFAD5F4147B1}" dt="2024-11-03T15:29:38.620" v="489" actId="20577"/>
          <ac:spMkLst>
            <pc:docMk/>
            <pc:sldMk cId="378799354" sldId="263"/>
            <ac:spMk id="2" creationId="{797C5A87-12AB-77BB-C8B7-FFD02C50DC86}"/>
          </ac:spMkLst>
        </pc:spChg>
        <pc:spChg chg="mod">
          <ac:chgData name="Leo Head (2405537)" userId="S::2405537@student.uwtsd.ac.uk::9a06e75f-c45e-4abe-9f37-d2abeafa9155" providerId="AD" clId="Web-{FA7FD01A-DD08-56BC-0C55-DFAD5F4147B1}" dt="2024-11-03T15:45:36.063" v="709" actId="20577"/>
          <ac:spMkLst>
            <pc:docMk/>
            <pc:sldMk cId="378799354" sldId="263"/>
            <ac:spMk id="3" creationId="{B66FF50D-AF7F-7E10-A760-330ADFA94D8D}"/>
          </ac:spMkLst>
        </pc:spChg>
      </pc:sldChg>
      <pc:sldChg chg="modSp">
        <pc:chgData name="Leo Head (2405537)" userId="S::2405537@student.uwtsd.ac.uk::9a06e75f-c45e-4abe-9f37-d2abeafa9155" providerId="AD" clId="Web-{FA7FD01A-DD08-56BC-0C55-DFAD5F4147B1}" dt="2024-11-04T00:13:35.708" v="2056" actId="20577"/>
        <pc:sldMkLst>
          <pc:docMk/>
          <pc:sldMk cId="1205341429" sldId="264"/>
        </pc:sldMkLst>
        <pc:spChg chg="mod">
          <ac:chgData name="Leo Head (2405537)" userId="S::2405537@student.uwtsd.ac.uk::9a06e75f-c45e-4abe-9f37-d2abeafa9155" providerId="AD" clId="Web-{FA7FD01A-DD08-56BC-0C55-DFAD5F4147B1}" dt="2024-11-04T00:13:35.708" v="2056" actId="20577"/>
          <ac:spMkLst>
            <pc:docMk/>
            <pc:sldMk cId="1205341429" sldId="264"/>
            <ac:spMk id="2" creationId="{2B3FCBB0-75DA-527B-C431-5FD9DD61B8FB}"/>
          </ac:spMkLst>
        </pc:spChg>
        <pc:spChg chg="mod">
          <ac:chgData name="Leo Head (2405537)" userId="S::2405537@student.uwtsd.ac.uk::9a06e75f-c45e-4abe-9f37-d2abeafa9155" providerId="AD" clId="Web-{FA7FD01A-DD08-56BC-0C55-DFAD5F4147B1}" dt="2024-11-03T23:24:46.138" v="1738" actId="20577"/>
          <ac:spMkLst>
            <pc:docMk/>
            <pc:sldMk cId="1205341429" sldId="264"/>
            <ac:spMk id="3" creationId="{ED641A36-67D9-B8DD-405D-79FE24CA6283}"/>
          </ac:spMkLst>
        </pc:spChg>
      </pc:sldChg>
      <pc:sldChg chg="addSp delSp modSp del">
        <pc:chgData name="Leo Head (2405537)" userId="S::2405537@student.uwtsd.ac.uk::9a06e75f-c45e-4abe-9f37-d2abeafa9155" providerId="AD" clId="Web-{FA7FD01A-DD08-56BC-0C55-DFAD5F4147B1}" dt="2024-11-03T23:13:40.471" v="1587"/>
        <pc:sldMkLst>
          <pc:docMk/>
          <pc:sldMk cId="3503804704" sldId="265"/>
        </pc:sldMkLst>
        <pc:spChg chg="del">
          <ac:chgData name="Leo Head (2405537)" userId="S::2405537@student.uwtsd.ac.uk::9a06e75f-c45e-4abe-9f37-d2abeafa9155" providerId="AD" clId="Web-{FA7FD01A-DD08-56BC-0C55-DFAD5F4147B1}" dt="2024-11-03T16:31:17.269" v="710"/>
          <ac:spMkLst>
            <pc:docMk/>
            <pc:sldMk cId="3503804704" sldId="265"/>
            <ac:spMk id="3" creationId="{A34A9F91-E511-312C-F8A7-8345B4BB8EB4}"/>
          </ac:spMkLst>
        </pc:spChg>
        <pc:spChg chg="add mod">
          <ac:chgData name="Leo Head (2405537)" userId="S::2405537@student.uwtsd.ac.uk::9a06e75f-c45e-4abe-9f37-d2abeafa9155" providerId="AD" clId="Web-{FA7FD01A-DD08-56BC-0C55-DFAD5F4147B1}" dt="2024-11-03T16:31:22.863" v="711"/>
          <ac:spMkLst>
            <pc:docMk/>
            <pc:sldMk cId="3503804704" sldId="265"/>
            <ac:spMk id="6" creationId="{55D4BB5E-FCF1-1580-34BC-D133930A31E4}"/>
          </ac:spMkLst>
        </pc:spChg>
        <pc:picChg chg="add del mod ord">
          <ac:chgData name="Leo Head (2405537)" userId="S::2405537@student.uwtsd.ac.uk::9a06e75f-c45e-4abe-9f37-d2abeafa9155" providerId="AD" clId="Web-{FA7FD01A-DD08-56BC-0C55-DFAD5F4147B1}" dt="2024-11-03T16:31:22.863" v="711"/>
          <ac:picMkLst>
            <pc:docMk/>
            <pc:sldMk cId="3503804704" sldId="265"/>
            <ac:picMk id="4" creationId="{24F9B0D8-279A-97F0-2430-B238C0D45B4D}"/>
          </ac:picMkLst>
        </pc:picChg>
      </pc:sldChg>
      <pc:sldChg chg="addSp delSp modSp mod setClrOvrMap">
        <pc:chgData name="Leo Head (2405537)" userId="S::2405537@student.uwtsd.ac.uk::9a06e75f-c45e-4abe-9f37-d2abeafa9155" providerId="AD" clId="Web-{FA7FD01A-DD08-56BC-0C55-DFAD5F4147B1}" dt="2024-11-04T00:30:11.906" v="2153"/>
        <pc:sldMkLst>
          <pc:docMk/>
          <pc:sldMk cId="503782118" sldId="266"/>
        </pc:sldMkLst>
        <pc:spChg chg="mod">
          <ac:chgData name="Leo Head (2405537)" userId="S::2405537@student.uwtsd.ac.uk::9a06e75f-c45e-4abe-9f37-d2abeafa9155" providerId="AD" clId="Web-{FA7FD01A-DD08-56BC-0C55-DFAD5F4147B1}" dt="2024-11-04T00:30:11.906" v="2153"/>
          <ac:spMkLst>
            <pc:docMk/>
            <pc:sldMk cId="503782118" sldId="266"/>
            <ac:spMk id="2" creationId="{605DD1BB-FF6A-FAF6-DB2E-59B6779512BA}"/>
          </ac:spMkLst>
        </pc:spChg>
        <pc:spChg chg="del">
          <ac:chgData name="Leo Head (2405537)" userId="S::2405537@student.uwtsd.ac.uk::9a06e75f-c45e-4abe-9f37-d2abeafa9155" providerId="AD" clId="Web-{FA7FD01A-DD08-56BC-0C55-DFAD5F4147B1}" dt="2024-11-04T00:29:04.669" v="2146"/>
          <ac:spMkLst>
            <pc:docMk/>
            <pc:sldMk cId="503782118" sldId="266"/>
            <ac:spMk id="3" creationId="{EA076978-C441-1760-1A40-B401FCF96B13}"/>
          </ac:spMkLst>
        </pc:spChg>
        <pc:spChg chg="del">
          <ac:chgData name="Leo Head (2405537)" userId="S::2405537@student.uwtsd.ac.uk::9a06e75f-c45e-4abe-9f37-d2abeafa9155" providerId="AD" clId="Web-{FA7FD01A-DD08-56BC-0C55-DFAD5F4147B1}" dt="2024-11-04T00:30:11.906" v="2153"/>
          <ac:spMkLst>
            <pc:docMk/>
            <pc:sldMk cId="503782118" sldId="266"/>
            <ac:spMk id="8" creationId="{3C06EAFD-0C69-4B3B-BEA7-E7E11DDF9C43}"/>
          </ac:spMkLst>
        </pc:spChg>
        <pc:spChg chg="del">
          <ac:chgData name="Leo Head (2405537)" userId="S::2405537@student.uwtsd.ac.uk::9a06e75f-c45e-4abe-9f37-d2abeafa9155" providerId="AD" clId="Web-{FA7FD01A-DD08-56BC-0C55-DFAD5F4147B1}" dt="2024-11-04T00:30:11.906" v="2153"/>
          <ac:spMkLst>
            <pc:docMk/>
            <pc:sldMk cId="503782118" sldId="266"/>
            <ac:spMk id="10" creationId="{A4066C89-42FB-4624-9AFE-3A31B36491B5}"/>
          </ac:spMkLst>
        </pc:spChg>
        <pc:spChg chg="del">
          <ac:chgData name="Leo Head (2405537)" userId="S::2405537@student.uwtsd.ac.uk::9a06e75f-c45e-4abe-9f37-d2abeafa9155" providerId="AD" clId="Web-{FA7FD01A-DD08-56BC-0C55-DFAD5F4147B1}" dt="2024-11-04T00:30:11.906" v="2153"/>
          <ac:spMkLst>
            <pc:docMk/>
            <pc:sldMk cId="503782118" sldId="266"/>
            <ac:spMk id="12" creationId="{BA218FBC-B2D6-48CA-9289-C4110162EDAD}"/>
          </ac:spMkLst>
        </pc:spChg>
        <pc:spChg chg="del">
          <ac:chgData name="Leo Head (2405537)" userId="S::2405537@student.uwtsd.ac.uk::9a06e75f-c45e-4abe-9f37-d2abeafa9155" providerId="AD" clId="Web-{FA7FD01A-DD08-56BC-0C55-DFAD5F4147B1}" dt="2024-11-04T00:30:11.906" v="2153"/>
          <ac:spMkLst>
            <pc:docMk/>
            <pc:sldMk cId="503782118" sldId="266"/>
            <ac:spMk id="14" creationId="{2DED9084-49DA-4911-ACB7-5F9E4DEFA039}"/>
          </ac:spMkLst>
        </pc:spChg>
        <pc:spChg chg="add mod">
          <ac:chgData name="Leo Head (2405537)" userId="S::2405537@student.uwtsd.ac.uk::9a06e75f-c45e-4abe-9f37-d2abeafa9155" providerId="AD" clId="Web-{FA7FD01A-DD08-56BC-0C55-DFAD5F4147B1}" dt="2024-11-04T00:30:07.374" v="2152"/>
          <ac:spMkLst>
            <pc:docMk/>
            <pc:sldMk cId="503782118" sldId="266"/>
            <ac:spMk id="25" creationId="{AABAAA9C-D767-1C0D-4CD2-A3AC81A6D712}"/>
          </ac:spMkLst>
        </pc:spChg>
        <pc:spChg chg="add">
          <ac:chgData name="Leo Head (2405537)" userId="S::2405537@student.uwtsd.ac.uk::9a06e75f-c45e-4abe-9f37-d2abeafa9155" providerId="AD" clId="Web-{FA7FD01A-DD08-56BC-0C55-DFAD5F4147B1}" dt="2024-11-04T00:30:11.906" v="2153"/>
          <ac:spMkLst>
            <pc:docMk/>
            <pc:sldMk cId="503782118" sldId="266"/>
            <ac:spMk id="30" creationId="{F79FF99C-BAA9-404F-9C96-6DD456B4F795}"/>
          </ac:spMkLst>
        </pc:spChg>
        <pc:spChg chg="add">
          <ac:chgData name="Leo Head (2405537)" userId="S::2405537@student.uwtsd.ac.uk::9a06e75f-c45e-4abe-9f37-d2abeafa9155" providerId="AD" clId="Web-{FA7FD01A-DD08-56BC-0C55-DFAD5F4147B1}" dt="2024-11-04T00:30:11.906" v="2153"/>
          <ac:spMkLst>
            <pc:docMk/>
            <pc:sldMk cId="503782118" sldId="266"/>
            <ac:spMk id="32" creationId="{49C44AFD-C72D-4D9C-84C6-73E615CED884}"/>
          </ac:spMkLst>
        </pc:spChg>
        <pc:grpChg chg="add">
          <ac:chgData name="Leo Head (2405537)" userId="S::2405537@student.uwtsd.ac.uk::9a06e75f-c45e-4abe-9f37-d2abeafa9155" providerId="AD" clId="Web-{FA7FD01A-DD08-56BC-0C55-DFAD5F4147B1}" dt="2024-11-04T00:30:11.906" v="2153"/>
          <ac:grpSpMkLst>
            <pc:docMk/>
            <pc:sldMk cId="503782118" sldId="266"/>
            <ac:grpSpMk id="34" creationId="{1D25B14F-36E0-41E8-956F-CABEF1ADD65F}"/>
          </ac:grpSpMkLst>
        </pc:grpChg>
        <pc:graphicFrameChg chg="add mod ord modGraphic">
          <ac:chgData name="Leo Head (2405537)" userId="S::2405537@student.uwtsd.ac.uk::9a06e75f-c45e-4abe-9f37-d2abeafa9155" providerId="AD" clId="Web-{FA7FD01A-DD08-56BC-0C55-DFAD5F4147B1}" dt="2024-11-04T00:30:11.906" v="2153"/>
          <ac:graphicFrameMkLst>
            <pc:docMk/>
            <pc:sldMk cId="503782118" sldId="266"/>
            <ac:graphicFrameMk id="5" creationId="{9C0A85CC-32A9-3BA8-5036-1EBD7DAF9919}"/>
          </ac:graphicFrameMkLst>
        </pc:graphicFrameChg>
        <pc:picChg chg="add del mod ord">
          <ac:chgData name="Leo Head (2405537)" userId="S::2405537@student.uwtsd.ac.uk::9a06e75f-c45e-4abe-9f37-d2abeafa9155" providerId="AD" clId="Web-{FA7FD01A-DD08-56BC-0C55-DFAD5F4147B1}" dt="2024-11-04T00:30:07.374" v="2152"/>
          <ac:picMkLst>
            <pc:docMk/>
            <pc:sldMk cId="503782118" sldId="266"/>
            <ac:picMk id="4" creationId="{89020C4C-08B8-AD3A-D5AE-B9109E74DEEE}"/>
          </ac:picMkLst>
        </pc:picChg>
      </pc:sldChg>
      <pc:sldChg chg="addSp delSp modSp">
        <pc:chgData name="Leo Head (2405537)" userId="S::2405537@student.uwtsd.ac.uk::9a06e75f-c45e-4abe-9f37-d2abeafa9155" providerId="AD" clId="Web-{FA7FD01A-DD08-56BC-0C55-DFAD5F4147B1}" dt="2024-11-04T00:24:02.278" v="2145" actId="20577"/>
        <pc:sldMkLst>
          <pc:docMk/>
          <pc:sldMk cId="868423833" sldId="267"/>
        </pc:sldMkLst>
        <pc:spChg chg="mod">
          <ac:chgData name="Leo Head (2405537)" userId="S::2405537@student.uwtsd.ac.uk::9a06e75f-c45e-4abe-9f37-d2abeafa9155" providerId="AD" clId="Web-{FA7FD01A-DD08-56BC-0C55-DFAD5F4147B1}" dt="2024-11-04T00:17:28.724" v="2057"/>
          <ac:spMkLst>
            <pc:docMk/>
            <pc:sldMk cId="868423833" sldId="267"/>
            <ac:spMk id="2" creationId="{40F263C4-C2ED-2932-23D4-E7561BCE55A8}"/>
          </ac:spMkLst>
        </pc:spChg>
        <pc:spChg chg="mod">
          <ac:chgData name="Leo Head (2405537)" userId="S::2405537@student.uwtsd.ac.uk::9a06e75f-c45e-4abe-9f37-d2abeafa9155" providerId="AD" clId="Web-{FA7FD01A-DD08-56BC-0C55-DFAD5F4147B1}" dt="2024-11-04T00:22:29.822" v="2116" actId="20577"/>
          <ac:spMkLst>
            <pc:docMk/>
            <pc:sldMk cId="868423833" sldId="267"/>
            <ac:spMk id="3" creationId="{608C8BE8-F67C-D248-B2A4-3567DFEA11E1}"/>
          </ac:spMkLst>
        </pc:spChg>
        <pc:spChg chg="add del mod">
          <ac:chgData name="Leo Head (2405537)" userId="S::2405537@student.uwtsd.ac.uk::9a06e75f-c45e-4abe-9f37-d2abeafa9155" providerId="AD" clId="Web-{FA7FD01A-DD08-56BC-0C55-DFAD5F4147B1}" dt="2024-11-04T00:18:40.306" v="2069"/>
          <ac:spMkLst>
            <pc:docMk/>
            <pc:sldMk cId="868423833" sldId="267"/>
            <ac:spMk id="4" creationId="{79EC2307-59BD-0A67-1EEE-29C5F44765CC}"/>
          </ac:spMkLst>
        </pc:spChg>
        <pc:spChg chg="add del mod">
          <ac:chgData name="Leo Head (2405537)" userId="S::2405537@student.uwtsd.ac.uk::9a06e75f-c45e-4abe-9f37-d2abeafa9155" providerId="AD" clId="Web-{FA7FD01A-DD08-56BC-0C55-DFAD5F4147B1}" dt="2024-11-04T00:22:32.463" v="2119"/>
          <ac:spMkLst>
            <pc:docMk/>
            <pc:sldMk cId="868423833" sldId="267"/>
            <ac:spMk id="5" creationId="{61F4BFB7-A381-E6A8-DB41-B14BAFC52E40}"/>
          </ac:spMkLst>
        </pc:spChg>
        <pc:spChg chg="add del">
          <ac:chgData name="Leo Head (2405537)" userId="S::2405537@student.uwtsd.ac.uk::9a06e75f-c45e-4abe-9f37-d2abeafa9155" providerId="AD" clId="Web-{FA7FD01A-DD08-56BC-0C55-DFAD5F4147B1}" dt="2024-11-04T00:22:40.838" v="2121"/>
          <ac:spMkLst>
            <pc:docMk/>
            <pc:sldMk cId="868423833" sldId="267"/>
            <ac:spMk id="6" creationId="{166A589A-C0FF-1818-C502-C66D1E0FD762}"/>
          </ac:spMkLst>
        </pc:spChg>
        <pc:spChg chg="add mod">
          <ac:chgData name="Leo Head (2405537)" userId="S::2405537@student.uwtsd.ac.uk::9a06e75f-c45e-4abe-9f37-d2abeafa9155" providerId="AD" clId="Web-{FA7FD01A-DD08-56BC-0C55-DFAD5F4147B1}" dt="2024-11-04T00:24:02.278" v="2145" actId="20577"/>
          <ac:spMkLst>
            <pc:docMk/>
            <pc:sldMk cId="868423833" sldId="267"/>
            <ac:spMk id="7" creationId="{7090164E-9CDB-3214-D61D-3F45A2D93C0A}"/>
          </ac:spMkLst>
        </pc:spChg>
        <pc:spChg chg="del">
          <ac:chgData name="Leo Head (2405537)" userId="S::2405537@student.uwtsd.ac.uk::9a06e75f-c45e-4abe-9f37-d2abeafa9155" providerId="AD" clId="Web-{FA7FD01A-DD08-56BC-0C55-DFAD5F4147B1}" dt="2024-11-04T00:17:28.724" v="2057"/>
          <ac:spMkLst>
            <pc:docMk/>
            <pc:sldMk cId="868423833" sldId="267"/>
            <ac:spMk id="8" creationId="{3C06EAFD-0C69-4B3B-BEA7-E7E11DDF9C43}"/>
          </ac:spMkLst>
        </pc:spChg>
        <pc:spChg chg="del">
          <ac:chgData name="Leo Head (2405537)" userId="S::2405537@student.uwtsd.ac.uk::9a06e75f-c45e-4abe-9f37-d2abeafa9155" providerId="AD" clId="Web-{FA7FD01A-DD08-56BC-0C55-DFAD5F4147B1}" dt="2024-11-04T00:17:28.724" v="2057"/>
          <ac:spMkLst>
            <pc:docMk/>
            <pc:sldMk cId="868423833" sldId="267"/>
            <ac:spMk id="10" creationId="{A4066C89-42FB-4624-9AFE-3A31B36491B5}"/>
          </ac:spMkLst>
        </pc:spChg>
        <pc:spChg chg="del">
          <ac:chgData name="Leo Head (2405537)" userId="S::2405537@student.uwtsd.ac.uk::9a06e75f-c45e-4abe-9f37-d2abeafa9155" providerId="AD" clId="Web-{FA7FD01A-DD08-56BC-0C55-DFAD5F4147B1}" dt="2024-11-04T00:17:28.724" v="2057"/>
          <ac:spMkLst>
            <pc:docMk/>
            <pc:sldMk cId="868423833" sldId="267"/>
            <ac:spMk id="12" creationId="{BA218FBC-B2D6-48CA-9289-C4110162EDAD}"/>
          </ac:spMkLst>
        </pc:spChg>
        <pc:spChg chg="del">
          <ac:chgData name="Leo Head (2405537)" userId="S::2405537@student.uwtsd.ac.uk::9a06e75f-c45e-4abe-9f37-d2abeafa9155" providerId="AD" clId="Web-{FA7FD01A-DD08-56BC-0C55-DFAD5F4147B1}" dt="2024-11-04T00:17:28.724" v="2057"/>
          <ac:spMkLst>
            <pc:docMk/>
            <pc:sldMk cId="868423833" sldId="267"/>
            <ac:spMk id="14" creationId="{2DED9084-49DA-4911-ACB7-5F9E4DEFA039}"/>
          </ac:spMkLst>
        </pc:spChg>
        <pc:spChg chg="add">
          <ac:chgData name="Leo Head (2405537)" userId="S::2405537@student.uwtsd.ac.uk::9a06e75f-c45e-4abe-9f37-d2abeafa9155" providerId="AD" clId="Web-{FA7FD01A-DD08-56BC-0C55-DFAD5F4147B1}" dt="2024-11-04T00:17:28.724" v="2057"/>
          <ac:spMkLst>
            <pc:docMk/>
            <pc:sldMk cId="868423833" sldId="267"/>
            <ac:spMk id="19" creationId="{E009DD9B-5EE2-4C0D-8B2B-351C8C102205}"/>
          </ac:spMkLst>
        </pc:spChg>
        <pc:spChg chg="add">
          <ac:chgData name="Leo Head (2405537)" userId="S::2405537@student.uwtsd.ac.uk::9a06e75f-c45e-4abe-9f37-d2abeafa9155" providerId="AD" clId="Web-{FA7FD01A-DD08-56BC-0C55-DFAD5F4147B1}" dt="2024-11-04T00:17:28.724" v="2057"/>
          <ac:spMkLst>
            <pc:docMk/>
            <pc:sldMk cId="868423833" sldId="267"/>
            <ac:spMk id="21" creationId="{E720DB99-7745-4E75-9D96-AAB6D55C531E}"/>
          </ac:spMkLst>
        </pc:spChg>
        <pc:spChg chg="add">
          <ac:chgData name="Leo Head (2405537)" userId="S::2405537@student.uwtsd.ac.uk::9a06e75f-c45e-4abe-9f37-d2abeafa9155" providerId="AD" clId="Web-{FA7FD01A-DD08-56BC-0C55-DFAD5F4147B1}" dt="2024-11-04T00:17:28.724" v="2057"/>
          <ac:spMkLst>
            <pc:docMk/>
            <pc:sldMk cId="868423833" sldId="267"/>
            <ac:spMk id="23" creationId="{D68803C4-E159-4360-B7BB-74205C8F782D}"/>
          </ac:spMkLst>
        </pc:spChg>
        <pc:spChg chg="add">
          <ac:chgData name="Leo Head (2405537)" userId="S::2405537@student.uwtsd.ac.uk::9a06e75f-c45e-4abe-9f37-d2abeafa9155" providerId="AD" clId="Web-{FA7FD01A-DD08-56BC-0C55-DFAD5F4147B1}" dt="2024-11-04T00:17:28.724" v="2057"/>
          <ac:spMkLst>
            <pc:docMk/>
            <pc:sldMk cId="868423833" sldId="267"/>
            <ac:spMk id="25" creationId="{504B0465-3B07-49BF-BEA7-D81476246293}"/>
          </ac:spMkLst>
        </pc:spChg>
        <pc:spChg chg="add">
          <ac:chgData name="Leo Head (2405537)" userId="S::2405537@student.uwtsd.ac.uk::9a06e75f-c45e-4abe-9f37-d2abeafa9155" providerId="AD" clId="Web-{FA7FD01A-DD08-56BC-0C55-DFAD5F4147B1}" dt="2024-11-04T00:17:28.724" v="2057"/>
          <ac:spMkLst>
            <pc:docMk/>
            <pc:sldMk cId="868423833" sldId="267"/>
            <ac:spMk id="27" creationId="{49B7FFA5-14CB-4A4F-9BCC-CA3AA5D9D276}"/>
          </ac:spMkLst>
        </pc:spChg>
        <pc:spChg chg="add">
          <ac:chgData name="Leo Head (2405537)" userId="S::2405537@student.uwtsd.ac.uk::9a06e75f-c45e-4abe-9f37-d2abeafa9155" providerId="AD" clId="Web-{FA7FD01A-DD08-56BC-0C55-DFAD5F4147B1}" dt="2024-11-04T00:17:28.724" v="2057"/>
          <ac:spMkLst>
            <pc:docMk/>
            <pc:sldMk cId="868423833" sldId="267"/>
            <ac:spMk id="29" creationId="{04E48745-7512-4EC2-9E20-9092D12150CA}"/>
          </ac:spMkLst>
        </pc:spChg>
      </pc:sldChg>
      <pc:sldChg chg="addSp delSp modSp">
        <pc:chgData name="Leo Head (2405537)" userId="S::2405537@student.uwtsd.ac.uk::9a06e75f-c45e-4abe-9f37-d2abeafa9155" providerId="AD" clId="Web-{FA7FD01A-DD08-56BC-0C55-DFAD5F4147B1}" dt="2024-11-03T17:06:43.055" v="731"/>
        <pc:sldMkLst>
          <pc:docMk/>
          <pc:sldMk cId="3259529619" sldId="269"/>
        </pc:sldMkLst>
        <pc:spChg chg="mod">
          <ac:chgData name="Leo Head (2405537)" userId="S::2405537@student.uwtsd.ac.uk::9a06e75f-c45e-4abe-9f37-d2abeafa9155" providerId="AD" clId="Web-{FA7FD01A-DD08-56BC-0C55-DFAD5F4147B1}" dt="2024-11-03T17:06:43.055" v="731"/>
          <ac:spMkLst>
            <pc:docMk/>
            <pc:sldMk cId="3259529619" sldId="269"/>
            <ac:spMk id="2" creationId="{BC99E0F6-105D-86D7-514D-ADCB58E92F4C}"/>
          </ac:spMkLst>
        </pc:spChg>
        <pc:spChg chg="mod">
          <ac:chgData name="Leo Head (2405537)" userId="S::2405537@student.uwtsd.ac.uk::9a06e75f-c45e-4abe-9f37-d2abeafa9155" providerId="AD" clId="Web-{FA7FD01A-DD08-56BC-0C55-DFAD5F4147B1}" dt="2024-11-03T17:06:43.055" v="731"/>
          <ac:spMkLst>
            <pc:docMk/>
            <pc:sldMk cId="3259529619" sldId="269"/>
            <ac:spMk id="3" creationId="{666674E8-44DC-A963-59D3-8975F0A37920}"/>
          </ac:spMkLst>
        </pc:spChg>
        <pc:spChg chg="del">
          <ac:chgData name="Leo Head (2405537)" userId="S::2405537@student.uwtsd.ac.uk::9a06e75f-c45e-4abe-9f37-d2abeafa9155" providerId="AD" clId="Web-{FA7FD01A-DD08-56BC-0C55-DFAD5F4147B1}" dt="2024-11-03T17:06:43.055" v="731"/>
          <ac:spMkLst>
            <pc:docMk/>
            <pc:sldMk cId="3259529619" sldId="269"/>
            <ac:spMk id="8" creationId="{3C06EAFD-0C69-4B3B-BEA7-E7E11DDF9C43}"/>
          </ac:spMkLst>
        </pc:spChg>
        <pc:spChg chg="del">
          <ac:chgData name="Leo Head (2405537)" userId="S::2405537@student.uwtsd.ac.uk::9a06e75f-c45e-4abe-9f37-d2abeafa9155" providerId="AD" clId="Web-{FA7FD01A-DD08-56BC-0C55-DFAD5F4147B1}" dt="2024-11-03T17:06:43.055" v="731"/>
          <ac:spMkLst>
            <pc:docMk/>
            <pc:sldMk cId="3259529619" sldId="269"/>
            <ac:spMk id="10" creationId="{A4066C89-42FB-4624-9AFE-3A31B36491B5}"/>
          </ac:spMkLst>
        </pc:spChg>
        <pc:spChg chg="del">
          <ac:chgData name="Leo Head (2405537)" userId="S::2405537@student.uwtsd.ac.uk::9a06e75f-c45e-4abe-9f37-d2abeafa9155" providerId="AD" clId="Web-{FA7FD01A-DD08-56BC-0C55-DFAD5F4147B1}" dt="2024-11-03T17:06:43.055" v="731"/>
          <ac:spMkLst>
            <pc:docMk/>
            <pc:sldMk cId="3259529619" sldId="269"/>
            <ac:spMk id="12" creationId="{BA218FBC-B2D6-48CA-9289-C4110162EDAD}"/>
          </ac:spMkLst>
        </pc:spChg>
        <pc:spChg chg="del">
          <ac:chgData name="Leo Head (2405537)" userId="S::2405537@student.uwtsd.ac.uk::9a06e75f-c45e-4abe-9f37-d2abeafa9155" providerId="AD" clId="Web-{FA7FD01A-DD08-56BC-0C55-DFAD5F4147B1}" dt="2024-11-03T17:06:43.055" v="731"/>
          <ac:spMkLst>
            <pc:docMk/>
            <pc:sldMk cId="3259529619" sldId="269"/>
            <ac:spMk id="14" creationId="{2DED9084-49DA-4911-ACB7-5F9E4DEFA039}"/>
          </ac:spMkLst>
        </pc:spChg>
        <pc:spChg chg="add">
          <ac:chgData name="Leo Head (2405537)" userId="S::2405537@student.uwtsd.ac.uk::9a06e75f-c45e-4abe-9f37-d2abeafa9155" providerId="AD" clId="Web-{FA7FD01A-DD08-56BC-0C55-DFAD5F4147B1}" dt="2024-11-03T17:06:43.055" v="731"/>
          <ac:spMkLst>
            <pc:docMk/>
            <pc:sldMk cId="3259529619" sldId="269"/>
            <ac:spMk id="19" creationId="{B8CE2A87-DBA0-4B0D-98B6-FA36B850BA75}"/>
          </ac:spMkLst>
        </pc:spChg>
        <pc:grpChg chg="add">
          <ac:chgData name="Leo Head (2405537)" userId="S::2405537@student.uwtsd.ac.uk::9a06e75f-c45e-4abe-9f37-d2abeafa9155" providerId="AD" clId="Web-{FA7FD01A-DD08-56BC-0C55-DFAD5F4147B1}" dt="2024-11-03T17:06:43.055" v="731"/>
          <ac:grpSpMkLst>
            <pc:docMk/>
            <pc:sldMk cId="3259529619" sldId="269"/>
            <ac:grpSpMk id="21" creationId="{3F4FDEC5-B98A-4D9F-BB63-FA5A1ED9D3BB}"/>
          </ac:grpSpMkLst>
        </pc:grpChg>
        <pc:picChg chg="add mod">
          <ac:chgData name="Leo Head (2405537)" userId="S::2405537@student.uwtsd.ac.uk::9a06e75f-c45e-4abe-9f37-d2abeafa9155" providerId="AD" clId="Web-{FA7FD01A-DD08-56BC-0C55-DFAD5F4147B1}" dt="2024-11-03T17:06:43.055" v="731"/>
          <ac:picMkLst>
            <pc:docMk/>
            <pc:sldMk cId="3259529619" sldId="269"/>
            <ac:picMk id="4" creationId="{18C4C28D-411F-66FC-61BE-AF92303D30F2}"/>
          </ac:picMkLst>
        </pc:picChg>
      </pc:sldChg>
      <pc:sldChg chg="addSp modSp">
        <pc:chgData name="Leo Head (2405537)" userId="S::2405537@student.uwtsd.ac.uk::9a06e75f-c45e-4abe-9f37-d2abeafa9155" providerId="AD" clId="Web-{FA7FD01A-DD08-56BC-0C55-DFAD5F4147B1}" dt="2024-11-03T17:37:54.959" v="749" actId="20577"/>
        <pc:sldMkLst>
          <pc:docMk/>
          <pc:sldMk cId="1360465453" sldId="271"/>
        </pc:sldMkLst>
        <pc:spChg chg="mod">
          <ac:chgData name="Leo Head (2405537)" userId="S::2405537@student.uwtsd.ac.uk::9a06e75f-c45e-4abe-9f37-d2abeafa9155" providerId="AD" clId="Web-{FA7FD01A-DD08-56BC-0C55-DFAD5F4147B1}" dt="2024-11-03T15:00:49.498" v="105" actId="20577"/>
          <ac:spMkLst>
            <pc:docMk/>
            <pc:sldMk cId="1360465453" sldId="271"/>
            <ac:spMk id="2" creationId="{304692F2-51F7-BF2B-89EB-36BCFB1B0B96}"/>
          </ac:spMkLst>
        </pc:spChg>
        <pc:spChg chg="mod">
          <ac:chgData name="Leo Head (2405537)" userId="S::2405537@student.uwtsd.ac.uk::9a06e75f-c45e-4abe-9f37-d2abeafa9155" providerId="AD" clId="Web-{FA7FD01A-DD08-56BC-0C55-DFAD5F4147B1}" dt="2024-11-03T17:37:54.959" v="749" actId="20577"/>
          <ac:spMkLst>
            <pc:docMk/>
            <pc:sldMk cId="1360465453" sldId="271"/>
            <ac:spMk id="3" creationId="{AC902B9B-B053-FAF5-7A70-DD7A600A610E}"/>
          </ac:spMkLst>
        </pc:spChg>
        <pc:picChg chg="add mod">
          <ac:chgData name="Leo Head (2405537)" userId="S::2405537@student.uwtsd.ac.uk::9a06e75f-c45e-4abe-9f37-d2abeafa9155" providerId="AD" clId="Web-{FA7FD01A-DD08-56BC-0C55-DFAD5F4147B1}" dt="2024-11-03T17:17:23.849" v="742" actId="1076"/>
          <ac:picMkLst>
            <pc:docMk/>
            <pc:sldMk cId="1360465453" sldId="271"/>
            <ac:picMk id="4" creationId="{092AD98A-170D-1241-8E3E-4B6675723058}"/>
          </ac:picMkLst>
        </pc:picChg>
      </pc:sldChg>
      <pc:sldChg chg="addSp modSp mod setBg">
        <pc:chgData name="Leo Head (2405537)" userId="S::2405537@student.uwtsd.ac.uk::9a06e75f-c45e-4abe-9f37-d2abeafa9155" providerId="AD" clId="Web-{FA7FD01A-DD08-56BC-0C55-DFAD5F4147B1}" dt="2024-11-03T17:39:06.993" v="751" actId="20577"/>
        <pc:sldMkLst>
          <pc:docMk/>
          <pc:sldMk cId="1686481762" sldId="272"/>
        </pc:sldMkLst>
        <pc:spChg chg="mod">
          <ac:chgData name="Leo Head (2405537)" userId="S::2405537@student.uwtsd.ac.uk::9a06e75f-c45e-4abe-9f37-d2abeafa9155" providerId="AD" clId="Web-{FA7FD01A-DD08-56BC-0C55-DFAD5F4147B1}" dt="2024-11-03T15:22:09.963" v="206" actId="20577"/>
          <ac:spMkLst>
            <pc:docMk/>
            <pc:sldMk cId="1686481762" sldId="272"/>
            <ac:spMk id="2" creationId="{08C3A77F-CA37-C275-C663-EB2BD4A24271}"/>
          </ac:spMkLst>
        </pc:spChg>
        <pc:spChg chg="mod">
          <ac:chgData name="Leo Head (2405537)" userId="S::2405537@student.uwtsd.ac.uk::9a06e75f-c45e-4abe-9f37-d2abeafa9155" providerId="AD" clId="Web-{FA7FD01A-DD08-56BC-0C55-DFAD5F4147B1}" dt="2024-11-03T17:39:06.993" v="751" actId="20577"/>
          <ac:spMkLst>
            <pc:docMk/>
            <pc:sldMk cId="1686481762" sldId="272"/>
            <ac:spMk id="3" creationId="{5F4DB38D-2234-AC6A-1E7F-F9FFD4754BEA}"/>
          </ac:spMkLst>
        </pc:spChg>
        <pc:spChg chg="add">
          <ac:chgData name="Leo Head (2405537)" userId="S::2405537@student.uwtsd.ac.uk::9a06e75f-c45e-4abe-9f37-d2abeafa9155" providerId="AD" clId="Web-{FA7FD01A-DD08-56BC-0C55-DFAD5F4147B1}" dt="2024-11-03T15:20:48.397" v="168"/>
          <ac:spMkLst>
            <pc:docMk/>
            <pc:sldMk cId="1686481762" sldId="272"/>
            <ac:spMk id="8" creationId="{3C06EAFD-0C69-4B3B-BEA7-E7E11DDF9C43}"/>
          </ac:spMkLst>
        </pc:spChg>
        <pc:spChg chg="add">
          <ac:chgData name="Leo Head (2405537)" userId="S::2405537@student.uwtsd.ac.uk::9a06e75f-c45e-4abe-9f37-d2abeafa9155" providerId="AD" clId="Web-{FA7FD01A-DD08-56BC-0C55-DFAD5F4147B1}" dt="2024-11-03T15:20:48.397" v="168"/>
          <ac:spMkLst>
            <pc:docMk/>
            <pc:sldMk cId="1686481762" sldId="272"/>
            <ac:spMk id="10" creationId="{A4066C89-42FB-4624-9AFE-3A31B36491B5}"/>
          </ac:spMkLst>
        </pc:spChg>
        <pc:spChg chg="add">
          <ac:chgData name="Leo Head (2405537)" userId="S::2405537@student.uwtsd.ac.uk::9a06e75f-c45e-4abe-9f37-d2abeafa9155" providerId="AD" clId="Web-{FA7FD01A-DD08-56BC-0C55-DFAD5F4147B1}" dt="2024-11-03T15:20:48.397" v="168"/>
          <ac:spMkLst>
            <pc:docMk/>
            <pc:sldMk cId="1686481762" sldId="272"/>
            <ac:spMk id="12" creationId="{BA218FBC-B2D6-48CA-9289-C4110162EDAD}"/>
          </ac:spMkLst>
        </pc:spChg>
        <pc:spChg chg="add">
          <ac:chgData name="Leo Head (2405537)" userId="S::2405537@student.uwtsd.ac.uk::9a06e75f-c45e-4abe-9f37-d2abeafa9155" providerId="AD" clId="Web-{FA7FD01A-DD08-56BC-0C55-DFAD5F4147B1}" dt="2024-11-03T15:20:48.397" v="168"/>
          <ac:spMkLst>
            <pc:docMk/>
            <pc:sldMk cId="1686481762" sldId="272"/>
            <ac:spMk id="14" creationId="{2DED9084-49DA-4911-ACB7-5F9E4DEFA039}"/>
          </ac:spMkLst>
        </pc:spChg>
      </pc:sldChg>
      <pc:sldChg chg="addSp delSp modSp new mod setBg">
        <pc:chgData name="Leo Head (2405537)" userId="S::2405537@student.uwtsd.ac.uk::9a06e75f-c45e-4abe-9f37-d2abeafa9155" providerId="AD" clId="Web-{FA7FD01A-DD08-56BC-0C55-DFAD5F4147B1}" dt="2024-11-03T18:02:14.269" v="1074" actId="20577"/>
        <pc:sldMkLst>
          <pc:docMk/>
          <pc:sldMk cId="4092269873" sldId="273"/>
        </pc:sldMkLst>
        <pc:spChg chg="mod">
          <ac:chgData name="Leo Head (2405537)" userId="S::2405537@student.uwtsd.ac.uk::9a06e75f-c45e-4abe-9f37-d2abeafa9155" providerId="AD" clId="Web-{FA7FD01A-DD08-56BC-0C55-DFAD5F4147B1}" dt="2024-11-03T17:59:01.418" v="895" actId="1076"/>
          <ac:spMkLst>
            <pc:docMk/>
            <pc:sldMk cId="4092269873" sldId="273"/>
            <ac:spMk id="2" creationId="{68AB88C8-511B-74BB-5D37-87B19C821E38}"/>
          </ac:spMkLst>
        </pc:spChg>
        <pc:spChg chg="del">
          <ac:chgData name="Leo Head (2405537)" userId="S::2405537@student.uwtsd.ac.uk::9a06e75f-c45e-4abe-9f37-d2abeafa9155" providerId="AD" clId="Web-{FA7FD01A-DD08-56BC-0C55-DFAD5F4147B1}" dt="2024-11-03T17:57:28.321" v="878"/>
          <ac:spMkLst>
            <pc:docMk/>
            <pc:sldMk cId="4092269873" sldId="273"/>
            <ac:spMk id="3" creationId="{6AFA40FC-E3FC-C5CE-CE81-1618BB6F5F27}"/>
          </ac:spMkLst>
        </pc:spChg>
        <pc:spChg chg="add">
          <ac:chgData name="Leo Head (2405537)" userId="S::2405537@student.uwtsd.ac.uk::9a06e75f-c45e-4abe-9f37-d2abeafa9155" providerId="AD" clId="Web-{FA7FD01A-DD08-56BC-0C55-DFAD5F4147B1}" dt="2024-11-03T17:58:23.323" v="881"/>
          <ac:spMkLst>
            <pc:docMk/>
            <pc:sldMk cId="4092269873" sldId="273"/>
            <ac:spMk id="9" creationId="{3964958D-AF5D-4863-B5FB-83F6B8CB12A0}"/>
          </ac:spMkLst>
        </pc:spChg>
        <pc:spChg chg="add mod">
          <ac:chgData name="Leo Head (2405537)" userId="S::2405537@student.uwtsd.ac.uk::9a06e75f-c45e-4abe-9f37-d2abeafa9155" providerId="AD" clId="Web-{FA7FD01A-DD08-56BC-0C55-DFAD5F4147B1}" dt="2024-11-03T18:02:14.269" v="1074" actId="20577"/>
          <ac:spMkLst>
            <pc:docMk/>
            <pc:sldMk cId="4092269873" sldId="273"/>
            <ac:spMk id="894" creationId="{637C5A96-C73A-4F7E-AF3B-03BA1C1617A6}"/>
          </ac:spMkLst>
        </pc:spChg>
        <pc:grpChg chg="add">
          <ac:chgData name="Leo Head (2405537)" userId="S::2405537@student.uwtsd.ac.uk::9a06e75f-c45e-4abe-9f37-d2abeafa9155" providerId="AD" clId="Web-{FA7FD01A-DD08-56BC-0C55-DFAD5F4147B1}" dt="2024-11-03T17:58:23.323" v="881"/>
          <ac:grpSpMkLst>
            <pc:docMk/>
            <pc:sldMk cId="4092269873" sldId="273"/>
            <ac:grpSpMk id="11" creationId="{11002ACD-3B0C-4885-8754-8A00E926FE4B}"/>
          </ac:grpSpMkLst>
        </pc:grpChg>
        <pc:graphicFrameChg chg="add mod ord modGraphic">
          <ac:chgData name="Leo Head (2405537)" userId="S::2405537@student.uwtsd.ac.uk::9a06e75f-c45e-4abe-9f37-d2abeafa9155" providerId="AD" clId="Web-{FA7FD01A-DD08-56BC-0C55-DFAD5F4147B1}" dt="2024-11-03T18:01:51.612" v="1062" actId="1076"/>
          <ac:graphicFrameMkLst>
            <pc:docMk/>
            <pc:sldMk cId="4092269873" sldId="273"/>
            <ac:graphicFrameMk id="4" creationId="{68175B94-5833-4E11-D908-3A7AE08CC5ED}"/>
          </ac:graphicFrameMkLst>
        </pc:graphicFrameChg>
      </pc:sldChg>
      <pc:sldChg chg="addSp modSp new mod setBg">
        <pc:chgData name="Leo Head (2405537)" userId="S::2405537@student.uwtsd.ac.uk::9a06e75f-c45e-4abe-9f37-d2abeafa9155" providerId="AD" clId="Web-{FA7FD01A-DD08-56BC-0C55-DFAD5F4147B1}" dt="2024-11-03T18:28:27.858" v="1225" actId="20577"/>
        <pc:sldMkLst>
          <pc:docMk/>
          <pc:sldMk cId="650155693" sldId="274"/>
        </pc:sldMkLst>
        <pc:spChg chg="mod">
          <ac:chgData name="Leo Head (2405537)" userId="S::2405537@student.uwtsd.ac.uk::9a06e75f-c45e-4abe-9f37-d2abeafa9155" providerId="AD" clId="Web-{FA7FD01A-DD08-56BC-0C55-DFAD5F4147B1}" dt="2024-11-03T18:18:41.802" v="1088" actId="20577"/>
          <ac:spMkLst>
            <pc:docMk/>
            <pc:sldMk cId="650155693" sldId="274"/>
            <ac:spMk id="2" creationId="{BB4DE644-9B87-F393-5273-70EC6A4124BD}"/>
          </ac:spMkLst>
        </pc:spChg>
        <pc:spChg chg="mod">
          <ac:chgData name="Leo Head (2405537)" userId="S::2405537@student.uwtsd.ac.uk::9a06e75f-c45e-4abe-9f37-d2abeafa9155" providerId="AD" clId="Web-{FA7FD01A-DD08-56BC-0C55-DFAD5F4147B1}" dt="2024-11-03T18:28:27.858" v="1225" actId="20577"/>
          <ac:spMkLst>
            <pc:docMk/>
            <pc:sldMk cId="650155693" sldId="274"/>
            <ac:spMk id="3" creationId="{0742F282-A243-B43C-3F32-4814400AC3B5}"/>
          </ac:spMkLst>
        </pc:spChg>
        <pc:spChg chg="add">
          <ac:chgData name="Leo Head (2405537)" userId="S::2405537@student.uwtsd.ac.uk::9a06e75f-c45e-4abe-9f37-d2abeafa9155" providerId="AD" clId="Web-{FA7FD01A-DD08-56BC-0C55-DFAD5F4147B1}" dt="2024-11-03T18:18:26.801" v="1076"/>
          <ac:spMkLst>
            <pc:docMk/>
            <pc:sldMk cId="650155693" sldId="274"/>
            <ac:spMk id="8" creationId="{3C06EAFD-0C69-4B3B-BEA7-E7E11DDF9C43}"/>
          </ac:spMkLst>
        </pc:spChg>
        <pc:spChg chg="add">
          <ac:chgData name="Leo Head (2405537)" userId="S::2405537@student.uwtsd.ac.uk::9a06e75f-c45e-4abe-9f37-d2abeafa9155" providerId="AD" clId="Web-{FA7FD01A-DD08-56BC-0C55-DFAD5F4147B1}" dt="2024-11-03T18:18:26.801" v="1076"/>
          <ac:spMkLst>
            <pc:docMk/>
            <pc:sldMk cId="650155693" sldId="274"/>
            <ac:spMk id="10" creationId="{A4066C89-42FB-4624-9AFE-3A31B36491B5}"/>
          </ac:spMkLst>
        </pc:spChg>
        <pc:spChg chg="add">
          <ac:chgData name="Leo Head (2405537)" userId="S::2405537@student.uwtsd.ac.uk::9a06e75f-c45e-4abe-9f37-d2abeafa9155" providerId="AD" clId="Web-{FA7FD01A-DD08-56BC-0C55-DFAD5F4147B1}" dt="2024-11-03T18:18:26.801" v="1076"/>
          <ac:spMkLst>
            <pc:docMk/>
            <pc:sldMk cId="650155693" sldId="274"/>
            <ac:spMk id="12" creationId="{BA218FBC-B2D6-48CA-9289-C4110162EDAD}"/>
          </ac:spMkLst>
        </pc:spChg>
        <pc:spChg chg="add">
          <ac:chgData name="Leo Head (2405537)" userId="S::2405537@student.uwtsd.ac.uk::9a06e75f-c45e-4abe-9f37-d2abeafa9155" providerId="AD" clId="Web-{FA7FD01A-DD08-56BC-0C55-DFAD5F4147B1}" dt="2024-11-03T18:18:26.801" v="1076"/>
          <ac:spMkLst>
            <pc:docMk/>
            <pc:sldMk cId="650155693" sldId="274"/>
            <ac:spMk id="14" creationId="{2DED9084-49DA-4911-ACB7-5F9E4DEFA039}"/>
          </ac:spMkLst>
        </pc:spChg>
      </pc:sldChg>
      <pc:sldChg chg="addSp modSp new mod setBg">
        <pc:chgData name="Leo Head (2405537)" userId="S::2405537@student.uwtsd.ac.uk::9a06e75f-c45e-4abe-9f37-d2abeafa9155" providerId="AD" clId="Web-{FA7FD01A-DD08-56BC-0C55-DFAD5F4147B1}" dt="2024-11-04T00:10:30.859" v="2047" actId="20577"/>
        <pc:sldMkLst>
          <pc:docMk/>
          <pc:sldMk cId="2729840210" sldId="275"/>
        </pc:sldMkLst>
        <pc:spChg chg="mod">
          <ac:chgData name="Leo Head (2405537)" userId="S::2405537@student.uwtsd.ac.uk::9a06e75f-c45e-4abe-9f37-d2abeafa9155" providerId="AD" clId="Web-{FA7FD01A-DD08-56BC-0C55-DFAD5F4147B1}" dt="2024-11-03T23:25:47.671" v="1752" actId="20577"/>
          <ac:spMkLst>
            <pc:docMk/>
            <pc:sldMk cId="2729840210" sldId="275"/>
            <ac:spMk id="2" creationId="{979DA987-85E6-1407-E2BE-6505C78B0E7F}"/>
          </ac:spMkLst>
        </pc:spChg>
        <pc:spChg chg="mod">
          <ac:chgData name="Leo Head (2405537)" userId="S::2405537@student.uwtsd.ac.uk::9a06e75f-c45e-4abe-9f37-d2abeafa9155" providerId="AD" clId="Web-{FA7FD01A-DD08-56BC-0C55-DFAD5F4147B1}" dt="2024-11-04T00:10:30.859" v="2047" actId="20577"/>
          <ac:spMkLst>
            <pc:docMk/>
            <pc:sldMk cId="2729840210" sldId="275"/>
            <ac:spMk id="3" creationId="{A67883B1-B91A-AC1D-E78F-FC2EC5D64821}"/>
          </ac:spMkLst>
        </pc:spChg>
        <pc:spChg chg="add">
          <ac:chgData name="Leo Head (2405537)" userId="S::2405537@student.uwtsd.ac.uk::9a06e75f-c45e-4abe-9f37-d2abeafa9155" providerId="AD" clId="Web-{FA7FD01A-DD08-56BC-0C55-DFAD5F4147B1}" dt="2024-11-03T23:25:32.343" v="1740"/>
          <ac:spMkLst>
            <pc:docMk/>
            <pc:sldMk cId="2729840210" sldId="275"/>
            <ac:spMk id="8" creationId="{3C06EAFD-0C69-4B3B-BEA7-E7E11DDF9C43}"/>
          </ac:spMkLst>
        </pc:spChg>
        <pc:spChg chg="add">
          <ac:chgData name="Leo Head (2405537)" userId="S::2405537@student.uwtsd.ac.uk::9a06e75f-c45e-4abe-9f37-d2abeafa9155" providerId="AD" clId="Web-{FA7FD01A-DD08-56BC-0C55-DFAD5F4147B1}" dt="2024-11-03T23:25:32.343" v="1740"/>
          <ac:spMkLst>
            <pc:docMk/>
            <pc:sldMk cId="2729840210" sldId="275"/>
            <ac:spMk id="10" creationId="{A4066C89-42FB-4624-9AFE-3A31B36491B5}"/>
          </ac:spMkLst>
        </pc:spChg>
        <pc:spChg chg="add">
          <ac:chgData name="Leo Head (2405537)" userId="S::2405537@student.uwtsd.ac.uk::9a06e75f-c45e-4abe-9f37-d2abeafa9155" providerId="AD" clId="Web-{FA7FD01A-DD08-56BC-0C55-DFAD5F4147B1}" dt="2024-11-03T23:25:32.343" v="1740"/>
          <ac:spMkLst>
            <pc:docMk/>
            <pc:sldMk cId="2729840210" sldId="275"/>
            <ac:spMk id="12" creationId="{BA218FBC-B2D6-48CA-9289-C4110162EDAD}"/>
          </ac:spMkLst>
        </pc:spChg>
        <pc:spChg chg="add">
          <ac:chgData name="Leo Head (2405537)" userId="S::2405537@student.uwtsd.ac.uk::9a06e75f-c45e-4abe-9f37-d2abeafa9155" providerId="AD" clId="Web-{FA7FD01A-DD08-56BC-0C55-DFAD5F4147B1}" dt="2024-11-03T23:25:32.343" v="1740"/>
          <ac:spMkLst>
            <pc:docMk/>
            <pc:sldMk cId="2729840210" sldId="275"/>
            <ac:spMk id="14" creationId="{2DED9084-49DA-4911-ACB7-5F9E4DEFA039}"/>
          </ac:spMkLst>
        </pc:spChg>
      </pc:sldChg>
      <pc:sldChg chg="addSp delSp modSp new del mod setBg setClrOvrMap">
        <pc:chgData name="Leo Head (2405537)" userId="S::2405537@student.uwtsd.ac.uk::9a06e75f-c45e-4abe-9f37-d2abeafa9155" providerId="AD" clId="Web-{FA7FD01A-DD08-56BC-0C55-DFAD5F4147B1}" dt="2024-11-03T22:06:14.692" v="1543"/>
        <pc:sldMkLst>
          <pc:docMk/>
          <pc:sldMk cId="3084924102" sldId="275"/>
        </pc:sldMkLst>
        <pc:spChg chg="mod ord">
          <ac:chgData name="Leo Head (2405537)" userId="S::2405537@student.uwtsd.ac.uk::9a06e75f-c45e-4abe-9f37-d2abeafa9155" providerId="AD" clId="Web-{FA7FD01A-DD08-56BC-0C55-DFAD5F4147B1}" dt="2024-11-03T22:06:11.645" v="1542" actId="20577"/>
          <ac:spMkLst>
            <pc:docMk/>
            <pc:sldMk cId="3084924102" sldId="275"/>
            <ac:spMk id="2" creationId="{F361E44D-0B30-440A-2AD0-B6130C5F5B42}"/>
          </ac:spMkLst>
        </pc:spChg>
        <pc:spChg chg="del">
          <ac:chgData name="Leo Head (2405537)" userId="S::2405537@student.uwtsd.ac.uk::9a06e75f-c45e-4abe-9f37-d2abeafa9155" providerId="AD" clId="Web-{FA7FD01A-DD08-56BC-0C55-DFAD5F4147B1}" dt="2024-11-03T22:05:14.329" v="1504"/>
          <ac:spMkLst>
            <pc:docMk/>
            <pc:sldMk cId="3084924102" sldId="275"/>
            <ac:spMk id="3" creationId="{0EE04D6C-B515-090E-0097-03DDAD38B596}"/>
          </ac:spMkLst>
        </pc:spChg>
        <pc:spChg chg="add">
          <ac:chgData name="Leo Head (2405537)" userId="S::2405537@student.uwtsd.ac.uk::9a06e75f-c45e-4abe-9f37-d2abeafa9155" providerId="AD" clId="Web-{FA7FD01A-DD08-56BC-0C55-DFAD5F4147B1}" dt="2024-11-03T22:05:19.330" v="1505"/>
          <ac:spMkLst>
            <pc:docMk/>
            <pc:sldMk cId="3084924102" sldId="275"/>
            <ac:spMk id="8" creationId="{E5F8E027-70C3-BB81-37D0-8CD5289C4182}"/>
          </ac:spMkLst>
        </pc:spChg>
        <pc:spChg chg="add">
          <ac:chgData name="Leo Head (2405537)" userId="S::2405537@student.uwtsd.ac.uk::9a06e75f-c45e-4abe-9f37-d2abeafa9155" providerId="AD" clId="Web-{FA7FD01A-DD08-56BC-0C55-DFAD5F4147B1}" dt="2024-11-03T22:05:19.330" v="1505"/>
          <ac:spMkLst>
            <pc:docMk/>
            <pc:sldMk cId="3084924102" sldId="275"/>
            <ac:spMk id="11" creationId="{C0D87137-C549-49C9-9E77-B0610E949407}"/>
          </ac:spMkLst>
        </pc:spChg>
        <pc:spChg chg="add">
          <ac:chgData name="Leo Head (2405537)" userId="S::2405537@student.uwtsd.ac.uk::9a06e75f-c45e-4abe-9f37-d2abeafa9155" providerId="AD" clId="Web-{FA7FD01A-DD08-56BC-0C55-DFAD5F4147B1}" dt="2024-11-03T22:05:19.330" v="1505"/>
          <ac:spMkLst>
            <pc:docMk/>
            <pc:sldMk cId="3084924102" sldId="275"/>
            <ac:spMk id="13" creationId="{4737D626-8CB2-413F-BA1C-691F042B48FA}"/>
          </ac:spMkLst>
        </pc:spChg>
        <pc:grpChg chg="add">
          <ac:chgData name="Leo Head (2405537)" userId="S::2405537@student.uwtsd.ac.uk::9a06e75f-c45e-4abe-9f37-d2abeafa9155" providerId="AD" clId="Web-{FA7FD01A-DD08-56BC-0C55-DFAD5F4147B1}" dt="2024-11-03T22:05:19.330" v="1505"/>
          <ac:grpSpMkLst>
            <pc:docMk/>
            <pc:sldMk cId="3084924102" sldId="275"/>
            <ac:grpSpMk id="15" creationId="{91E96018-B22F-4F69-A476-E69AD0177880}"/>
          </ac:grpSpMkLst>
        </pc:grpChg>
        <pc:picChg chg="add mod ord">
          <ac:chgData name="Leo Head (2405537)" userId="S::2405537@student.uwtsd.ac.uk::9a06e75f-c45e-4abe-9f37-d2abeafa9155" providerId="AD" clId="Web-{FA7FD01A-DD08-56BC-0C55-DFAD5F4147B1}" dt="2024-11-03T22:05:19.330" v="1505"/>
          <ac:picMkLst>
            <pc:docMk/>
            <pc:sldMk cId="3084924102" sldId="275"/>
            <ac:picMk id="4" creationId="{AD729989-23CC-3EE8-D53A-FFE3C970987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A91D40-8DD3-4E89-A91E-BD9E6DA3D2AE}" type="doc">
      <dgm:prSet loTypeId="urn:microsoft.com/office/officeart/2005/8/layout/venn3" loCatId="relationship" qsTypeId="urn:microsoft.com/office/officeart/2005/8/quickstyle/simple1" qsCatId="simple" csTypeId="urn:microsoft.com/office/officeart/2005/8/colors/colorful2" csCatId="colorful" phldr="1"/>
      <dgm:spPr/>
      <dgm:t>
        <a:bodyPr/>
        <a:lstStyle/>
        <a:p>
          <a:endParaRPr lang="en-US"/>
        </a:p>
      </dgm:t>
    </dgm:pt>
    <dgm:pt modelId="{FAAF1818-11F3-47D9-83C7-D41370E55592}">
      <dgm:prSet phldrT="[Text]" phldr="0"/>
      <dgm:spPr/>
      <dgm:t>
        <a:bodyPr/>
        <a:lstStyle/>
        <a:p>
          <a:pPr rtl="0"/>
          <a:r>
            <a:rPr lang="en-US" dirty="0">
              <a:latin typeface="Georgia" panose="02040502050405020303"/>
            </a:rPr>
            <a:t>Development of an empirically based view of crime and its impact.</a:t>
          </a:r>
          <a:endParaRPr lang="en-US" dirty="0"/>
        </a:p>
      </dgm:t>
    </dgm:pt>
    <dgm:pt modelId="{A4054FF8-762E-4C81-9DB1-1FFE386806E3}" type="parTrans" cxnId="{B7896036-E18C-4ECF-BC6E-AB941FAB7E21}">
      <dgm:prSet/>
      <dgm:spPr/>
      <dgm:t>
        <a:bodyPr/>
        <a:lstStyle/>
        <a:p>
          <a:endParaRPr lang="en-US"/>
        </a:p>
      </dgm:t>
    </dgm:pt>
    <dgm:pt modelId="{EC2E8C94-30D8-4C2E-A2ED-6CFB71353FE4}" type="sibTrans" cxnId="{B7896036-E18C-4ECF-BC6E-AB941FAB7E21}">
      <dgm:prSet/>
      <dgm:spPr/>
      <dgm:t>
        <a:bodyPr/>
        <a:lstStyle/>
        <a:p>
          <a:endParaRPr lang="en-US"/>
        </a:p>
      </dgm:t>
    </dgm:pt>
    <dgm:pt modelId="{6E36A617-5B34-4B04-B537-72657FFEE653}">
      <dgm:prSet phldrT="[Text]" phldr="0"/>
      <dgm:spPr/>
      <dgm:t>
        <a:bodyPr/>
        <a:lstStyle/>
        <a:p>
          <a:pPr rtl="0"/>
          <a:r>
            <a:rPr lang="en-US" dirty="0">
              <a:latin typeface="Georgia" panose="02040502050405020303"/>
            </a:rPr>
            <a:t>Significant focus on causal explanations of crime.</a:t>
          </a:r>
          <a:endParaRPr lang="en-US" dirty="0"/>
        </a:p>
      </dgm:t>
    </dgm:pt>
    <dgm:pt modelId="{9FC15B58-9416-4CF7-9A5B-CF2F8A192BE5}" type="parTrans" cxnId="{37803829-D96F-4898-B1A7-1DAFDC31DF2D}">
      <dgm:prSet/>
      <dgm:spPr/>
      <dgm:t>
        <a:bodyPr/>
        <a:lstStyle/>
        <a:p>
          <a:endParaRPr lang="en-US"/>
        </a:p>
      </dgm:t>
    </dgm:pt>
    <dgm:pt modelId="{8199E4EF-86E9-4B47-87A4-13F3D528D505}" type="sibTrans" cxnId="{37803829-D96F-4898-B1A7-1DAFDC31DF2D}">
      <dgm:prSet/>
      <dgm:spPr/>
      <dgm:t>
        <a:bodyPr/>
        <a:lstStyle/>
        <a:p>
          <a:endParaRPr lang="en-US"/>
        </a:p>
      </dgm:t>
    </dgm:pt>
    <dgm:pt modelId="{2165E94B-650E-40F5-81B0-378F0ED4EFB7}">
      <dgm:prSet phldrT="[Text]" phldr="0"/>
      <dgm:spPr/>
      <dgm:t>
        <a:bodyPr/>
        <a:lstStyle/>
        <a:p>
          <a:pPr rtl="0"/>
          <a:r>
            <a:rPr lang="en-US" dirty="0">
              <a:latin typeface="Georgia" panose="02040502050405020303"/>
            </a:rPr>
            <a:t>Exploration of offender and victim relationship and the formal/informal control.</a:t>
          </a:r>
          <a:endParaRPr lang="en-US" dirty="0"/>
        </a:p>
      </dgm:t>
    </dgm:pt>
    <dgm:pt modelId="{0DEAABCA-702A-4E0D-AB53-D396E438033B}" type="parTrans" cxnId="{944EDC31-CC18-483E-932D-FB28E2BFF092}">
      <dgm:prSet/>
      <dgm:spPr/>
      <dgm:t>
        <a:bodyPr/>
        <a:lstStyle/>
        <a:p>
          <a:endParaRPr lang="en-US"/>
        </a:p>
      </dgm:t>
    </dgm:pt>
    <dgm:pt modelId="{3C52C0F8-8C2A-44D3-9244-3E4A57FB9DF1}" type="sibTrans" cxnId="{944EDC31-CC18-483E-932D-FB28E2BFF092}">
      <dgm:prSet/>
      <dgm:spPr/>
      <dgm:t>
        <a:bodyPr/>
        <a:lstStyle/>
        <a:p>
          <a:endParaRPr lang="en-US"/>
        </a:p>
      </dgm:t>
    </dgm:pt>
    <dgm:pt modelId="{37273F83-91F5-4016-A9A0-A6D84D48C3B0}">
      <dgm:prSet phldrT="[Text]" phldr="0"/>
      <dgm:spPr/>
      <dgm:t>
        <a:bodyPr/>
        <a:lstStyle/>
        <a:p>
          <a:pPr rtl="0"/>
          <a:r>
            <a:rPr lang="en-US" dirty="0">
              <a:latin typeface="Georgia" panose="02040502050405020303"/>
            </a:rPr>
            <a:t>Development of realistic policies with the aim of reducing the impact and frequency of victimisation.</a:t>
          </a:r>
        </a:p>
      </dgm:t>
    </dgm:pt>
    <dgm:pt modelId="{41A96430-94E7-4A87-B245-0D5422DA1C4B}" type="parTrans" cxnId="{CC5C71F4-0455-4531-B30B-1FF60327FE48}">
      <dgm:prSet/>
      <dgm:spPr/>
      <dgm:t>
        <a:bodyPr/>
        <a:lstStyle/>
        <a:p>
          <a:endParaRPr lang="en-US"/>
        </a:p>
      </dgm:t>
    </dgm:pt>
    <dgm:pt modelId="{7840CD02-9C5E-4655-99D0-BD4E15E8D5C6}" type="sibTrans" cxnId="{CC5C71F4-0455-4531-B30B-1FF60327FE48}">
      <dgm:prSet/>
      <dgm:spPr/>
      <dgm:t>
        <a:bodyPr/>
        <a:lstStyle/>
        <a:p>
          <a:endParaRPr lang="en-US"/>
        </a:p>
      </dgm:t>
    </dgm:pt>
    <dgm:pt modelId="{C5D746F9-2FC1-4271-AA54-7F99EAD73A18}" type="pres">
      <dgm:prSet presAssocID="{D6A91D40-8DD3-4E89-A91E-BD9E6DA3D2AE}" presName="Name0" presStyleCnt="0">
        <dgm:presLayoutVars>
          <dgm:dir/>
          <dgm:resizeHandles val="exact"/>
        </dgm:presLayoutVars>
      </dgm:prSet>
      <dgm:spPr/>
    </dgm:pt>
    <dgm:pt modelId="{CD243E3E-24B3-43D6-B0B8-08719B43DFD9}" type="pres">
      <dgm:prSet presAssocID="{FAAF1818-11F3-47D9-83C7-D41370E55592}" presName="Name5" presStyleLbl="vennNode1" presStyleIdx="0" presStyleCnt="4">
        <dgm:presLayoutVars>
          <dgm:bulletEnabled val="1"/>
        </dgm:presLayoutVars>
      </dgm:prSet>
      <dgm:spPr/>
    </dgm:pt>
    <dgm:pt modelId="{70CA9AB6-95B0-44F8-8190-66BCC8ADFB52}" type="pres">
      <dgm:prSet presAssocID="{EC2E8C94-30D8-4C2E-A2ED-6CFB71353FE4}" presName="space" presStyleCnt="0"/>
      <dgm:spPr/>
    </dgm:pt>
    <dgm:pt modelId="{1CCF02DD-D189-4D57-816C-3F293F6964FC}" type="pres">
      <dgm:prSet presAssocID="{6E36A617-5B34-4B04-B537-72657FFEE653}" presName="Name5" presStyleLbl="vennNode1" presStyleIdx="1" presStyleCnt="4">
        <dgm:presLayoutVars>
          <dgm:bulletEnabled val="1"/>
        </dgm:presLayoutVars>
      </dgm:prSet>
      <dgm:spPr/>
    </dgm:pt>
    <dgm:pt modelId="{1A460581-1FA6-4549-9FC1-C1B960A7A4DE}" type="pres">
      <dgm:prSet presAssocID="{8199E4EF-86E9-4B47-87A4-13F3D528D505}" presName="space" presStyleCnt="0"/>
      <dgm:spPr/>
    </dgm:pt>
    <dgm:pt modelId="{779613E3-8039-449C-931C-FD5F1F2C1D47}" type="pres">
      <dgm:prSet presAssocID="{2165E94B-650E-40F5-81B0-378F0ED4EFB7}" presName="Name5" presStyleLbl="vennNode1" presStyleIdx="2" presStyleCnt="4">
        <dgm:presLayoutVars>
          <dgm:bulletEnabled val="1"/>
        </dgm:presLayoutVars>
      </dgm:prSet>
      <dgm:spPr/>
    </dgm:pt>
    <dgm:pt modelId="{27E0D287-E926-4564-B508-A24D2B341733}" type="pres">
      <dgm:prSet presAssocID="{3C52C0F8-8C2A-44D3-9244-3E4A57FB9DF1}" presName="space" presStyleCnt="0"/>
      <dgm:spPr/>
    </dgm:pt>
    <dgm:pt modelId="{3661C36E-33CB-4EA5-8359-070D6051BADF}" type="pres">
      <dgm:prSet presAssocID="{37273F83-91F5-4016-A9A0-A6D84D48C3B0}" presName="Name5" presStyleLbl="vennNode1" presStyleIdx="3" presStyleCnt="4">
        <dgm:presLayoutVars>
          <dgm:bulletEnabled val="1"/>
        </dgm:presLayoutVars>
      </dgm:prSet>
      <dgm:spPr/>
    </dgm:pt>
  </dgm:ptLst>
  <dgm:cxnLst>
    <dgm:cxn modelId="{410EDB04-7793-4A1C-B440-F01E4563C550}" type="presOf" srcId="{6E36A617-5B34-4B04-B537-72657FFEE653}" destId="{1CCF02DD-D189-4D57-816C-3F293F6964FC}" srcOrd="0" destOrd="0" presId="urn:microsoft.com/office/officeart/2005/8/layout/venn3"/>
    <dgm:cxn modelId="{37803829-D96F-4898-B1A7-1DAFDC31DF2D}" srcId="{D6A91D40-8DD3-4E89-A91E-BD9E6DA3D2AE}" destId="{6E36A617-5B34-4B04-B537-72657FFEE653}" srcOrd="1" destOrd="0" parTransId="{9FC15B58-9416-4CF7-9A5B-CF2F8A192BE5}" sibTransId="{8199E4EF-86E9-4B47-87A4-13F3D528D505}"/>
    <dgm:cxn modelId="{944EDC31-CC18-483E-932D-FB28E2BFF092}" srcId="{D6A91D40-8DD3-4E89-A91E-BD9E6DA3D2AE}" destId="{2165E94B-650E-40F5-81B0-378F0ED4EFB7}" srcOrd="2" destOrd="0" parTransId="{0DEAABCA-702A-4E0D-AB53-D396E438033B}" sibTransId="{3C52C0F8-8C2A-44D3-9244-3E4A57FB9DF1}"/>
    <dgm:cxn modelId="{B7896036-E18C-4ECF-BC6E-AB941FAB7E21}" srcId="{D6A91D40-8DD3-4E89-A91E-BD9E6DA3D2AE}" destId="{FAAF1818-11F3-47D9-83C7-D41370E55592}" srcOrd="0" destOrd="0" parTransId="{A4054FF8-762E-4C81-9DB1-1FFE386806E3}" sibTransId="{EC2E8C94-30D8-4C2E-A2ED-6CFB71353FE4}"/>
    <dgm:cxn modelId="{C57B1038-49BE-4B96-B0DD-EBE2B19E86CC}" type="presOf" srcId="{2165E94B-650E-40F5-81B0-378F0ED4EFB7}" destId="{779613E3-8039-449C-931C-FD5F1F2C1D47}" srcOrd="0" destOrd="0" presId="urn:microsoft.com/office/officeart/2005/8/layout/venn3"/>
    <dgm:cxn modelId="{9B9BBA3F-2B75-43DB-9FB4-36A284D43B2D}" type="presOf" srcId="{FAAF1818-11F3-47D9-83C7-D41370E55592}" destId="{CD243E3E-24B3-43D6-B0B8-08719B43DFD9}" srcOrd="0" destOrd="0" presId="urn:microsoft.com/office/officeart/2005/8/layout/venn3"/>
    <dgm:cxn modelId="{53BF164B-70FE-4F17-8087-D4398CF669F5}" type="presOf" srcId="{37273F83-91F5-4016-A9A0-A6D84D48C3B0}" destId="{3661C36E-33CB-4EA5-8359-070D6051BADF}" srcOrd="0" destOrd="0" presId="urn:microsoft.com/office/officeart/2005/8/layout/venn3"/>
    <dgm:cxn modelId="{9B075D4E-A14F-4D07-A410-500807157802}" type="presOf" srcId="{D6A91D40-8DD3-4E89-A91E-BD9E6DA3D2AE}" destId="{C5D746F9-2FC1-4271-AA54-7F99EAD73A18}" srcOrd="0" destOrd="0" presId="urn:microsoft.com/office/officeart/2005/8/layout/venn3"/>
    <dgm:cxn modelId="{CC5C71F4-0455-4531-B30B-1FF60327FE48}" srcId="{D6A91D40-8DD3-4E89-A91E-BD9E6DA3D2AE}" destId="{37273F83-91F5-4016-A9A0-A6D84D48C3B0}" srcOrd="3" destOrd="0" parTransId="{41A96430-94E7-4A87-B245-0D5422DA1C4B}" sibTransId="{7840CD02-9C5E-4655-99D0-BD4E15E8D5C6}"/>
    <dgm:cxn modelId="{6E531601-C953-4DEC-A6D8-90DB2268510A}" type="presParOf" srcId="{C5D746F9-2FC1-4271-AA54-7F99EAD73A18}" destId="{CD243E3E-24B3-43D6-B0B8-08719B43DFD9}" srcOrd="0" destOrd="0" presId="urn:microsoft.com/office/officeart/2005/8/layout/venn3"/>
    <dgm:cxn modelId="{A2B4E444-A745-474B-B1BB-EB990BBF5947}" type="presParOf" srcId="{C5D746F9-2FC1-4271-AA54-7F99EAD73A18}" destId="{70CA9AB6-95B0-44F8-8190-66BCC8ADFB52}" srcOrd="1" destOrd="0" presId="urn:microsoft.com/office/officeart/2005/8/layout/venn3"/>
    <dgm:cxn modelId="{61BD1EA1-BAA4-4C32-B566-AD8E0212091F}" type="presParOf" srcId="{C5D746F9-2FC1-4271-AA54-7F99EAD73A18}" destId="{1CCF02DD-D189-4D57-816C-3F293F6964FC}" srcOrd="2" destOrd="0" presId="urn:microsoft.com/office/officeart/2005/8/layout/venn3"/>
    <dgm:cxn modelId="{E8A03E53-5270-4A27-8B22-C59983508FC3}" type="presParOf" srcId="{C5D746F9-2FC1-4271-AA54-7F99EAD73A18}" destId="{1A460581-1FA6-4549-9FC1-C1B960A7A4DE}" srcOrd="3" destOrd="0" presId="urn:microsoft.com/office/officeart/2005/8/layout/venn3"/>
    <dgm:cxn modelId="{5205487C-F545-4FDD-9402-0CD7E4E1E542}" type="presParOf" srcId="{C5D746F9-2FC1-4271-AA54-7F99EAD73A18}" destId="{779613E3-8039-449C-931C-FD5F1F2C1D47}" srcOrd="4" destOrd="0" presId="urn:microsoft.com/office/officeart/2005/8/layout/venn3"/>
    <dgm:cxn modelId="{D30937BD-840A-40D3-A94B-E2F9B9FBAD93}" type="presParOf" srcId="{C5D746F9-2FC1-4271-AA54-7F99EAD73A18}" destId="{27E0D287-E926-4564-B508-A24D2B341733}" srcOrd="5" destOrd="0" presId="urn:microsoft.com/office/officeart/2005/8/layout/venn3"/>
    <dgm:cxn modelId="{C74040B8-F204-4422-8CC3-4905F508CF47}" type="presParOf" srcId="{C5D746F9-2FC1-4271-AA54-7F99EAD73A18}" destId="{3661C36E-33CB-4EA5-8359-070D6051BADF}" srcOrd="6" destOrd="0" presId="urn:microsoft.com/office/officeart/2005/8/layout/venn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A11577-B2E0-462E-9DD1-5E97B5294CAC}"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632983B5-9AFB-45CE-A938-E6D4235503C3}">
      <dgm:prSet phldrT="[Text]" phldr="0"/>
      <dgm:spPr/>
      <dgm:t>
        <a:bodyPr/>
        <a:lstStyle/>
        <a:p>
          <a:pPr rtl="0"/>
          <a:r>
            <a:rPr lang="en-US" b="0">
              <a:latin typeface="Georgia" panose="02040502050405020303"/>
            </a:rPr>
            <a:t>Individual commits an act of delinquency.</a:t>
          </a:r>
          <a:endParaRPr lang="en-US" b="0"/>
        </a:p>
      </dgm:t>
    </dgm:pt>
    <dgm:pt modelId="{AEB2F98D-B015-4989-B30D-E747ECBDA804}" type="parTrans" cxnId="{F31BC910-0376-4A91-A331-2197A749A583}">
      <dgm:prSet/>
      <dgm:spPr/>
      <dgm:t>
        <a:bodyPr/>
        <a:lstStyle/>
        <a:p>
          <a:endParaRPr lang="en-US"/>
        </a:p>
      </dgm:t>
    </dgm:pt>
    <dgm:pt modelId="{5A441B61-6831-48D7-9D8B-7AEFB9A49E9D}" type="sibTrans" cxnId="{F31BC910-0376-4A91-A331-2197A749A583}">
      <dgm:prSet/>
      <dgm:spPr/>
      <dgm:t>
        <a:bodyPr/>
        <a:lstStyle/>
        <a:p>
          <a:endParaRPr lang="en-US"/>
        </a:p>
      </dgm:t>
    </dgm:pt>
    <dgm:pt modelId="{43F87DFE-7C70-4E71-B44D-F50C570E5F73}">
      <dgm:prSet phldrT="[Text]" phldr="0"/>
      <dgm:spPr/>
      <dgm:t>
        <a:bodyPr/>
        <a:lstStyle/>
        <a:p>
          <a:pPr rtl="0"/>
          <a:r>
            <a:rPr lang="en-US" b="0">
              <a:latin typeface="Georgia" panose="02040502050405020303"/>
            </a:rPr>
            <a:t>They are labelled as a deviant by society.</a:t>
          </a:r>
          <a:endParaRPr lang="en-US" b="0"/>
        </a:p>
      </dgm:t>
    </dgm:pt>
    <dgm:pt modelId="{872D4759-C128-495F-8E48-2EFAD775D561}" type="parTrans" cxnId="{B9E9287E-0792-4CCB-839F-ACF306EC5827}">
      <dgm:prSet/>
      <dgm:spPr/>
      <dgm:t>
        <a:bodyPr/>
        <a:lstStyle/>
        <a:p>
          <a:endParaRPr lang="en-US"/>
        </a:p>
      </dgm:t>
    </dgm:pt>
    <dgm:pt modelId="{76221E5C-986D-4DB7-AF1E-4156FCCD140A}" type="sibTrans" cxnId="{B9E9287E-0792-4CCB-839F-ACF306EC5827}">
      <dgm:prSet/>
      <dgm:spPr/>
      <dgm:t>
        <a:bodyPr/>
        <a:lstStyle/>
        <a:p>
          <a:endParaRPr lang="en-US"/>
        </a:p>
      </dgm:t>
    </dgm:pt>
    <dgm:pt modelId="{1678D194-48BB-4123-BF13-CEE20E56E065}">
      <dgm:prSet phldrT="[Text]" phldr="0"/>
      <dgm:spPr/>
      <dgm:t>
        <a:bodyPr/>
        <a:lstStyle/>
        <a:p>
          <a:pPr rtl="0"/>
          <a:r>
            <a:rPr lang="en-US" b="0">
              <a:latin typeface="Georgia" panose="02040502050405020303"/>
            </a:rPr>
            <a:t>This initial reaction impacts the individual sense of self, identity and actions</a:t>
          </a:r>
          <a:endParaRPr lang="en-US" b="0"/>
        </a:p>
      </dgm:t>
    </dgm:pt>
    <dgm:pt modelId="{91A52E1C-C85C-4736-9200-772BE60735D1}" type="parTrans" cxnId="{8C7BD757-19E8-4E1A-AF54-9B56A5A24C76}">
      <dgm:prSet/>
      <dgm:spPr/>
      <dgm:t>
        <a:bodyPr/>
        <a:lstStyle/>
        <a:p>
          <a:endParaRPr lang="en-US"/>
        </a:p>
      </dgm:t>
    </dgm:pt>
    <dgm:pt modelId="{B50A3BEE-FA99-4534-BEDA-96E2CCD8B7E2}" type="sibTrans" cxnId="{8C7BD757-19E8-4E1A-AF54-9B56A5A24C76}">
      <dgm:prSet/>
      <dgm:spPr/>
      <dgm:t>
        <a:bodyPr/>
        <a:lstStyle/>
        <a:p>
          <a:endParaRPr lang="en-US"/>
        </a:p>
      </dgm:t>
    </dgm:pt>
    <dgm:pt modelId="{09D9C5C4-23D2-4FB6-9C0F-8BA21203E375}">
      <dgm:prSet phldrT="[Text]" phldr="0"/>
      <dgm:spPr/>
      <dgm:t>
        <a:bodyPr/>
        <a:lstStyle/>
        <a:p>
          <a:pPr rtl="0"/>
          <a:r>
            <a:rPr lang="en-US" b="0">
              <a:latin typeface="Georgia" panose="02040502050405020303"/>
            </a:rPr>
            <a:t>Societal reaction to the individual harshens.</a:t>
          </a:r>
          <a:endParaRPr lang="en-US" b="0"/>
        </a:p>
      </dgm:t>
    </dgm:pt>
    <dgm:pt modelId="{FA8916C8-ACAA-49DC-A016-A593148E559E}" type="parTrans" cxnId="{0E3C8FBD-BA7B-4FA4-A2D6-80CBB1E324F7}">
      <dgm:prSet/>
      <dgm:spPr/>
      <dgm:t>
        <a:bodyPr/>
        <a:lstStyle/>
        <a:p>
          <a:endParaRPr lang="en-US"/>
        </a:p>
      </dgm:t>
    </dgm:pt>
    <dgm:pt modelId="{0E39EF45-65B1-4D5F-9B55-1B521C11192A}" type="sibTrans" cxnId="{0E3C8FBD-BA7B-4FA4-A2D6-80CBB1E324F7}">
      <dgm:prSet/>
      <dgm:spPr/>
      <dgm:t>
        <a:bodyPr/>
        <a:lstStyle/>
        <a:p>
          <a:endParaRPr lang="en-US"/>
        </a:p>
      </dgm:t>
    </dgm:pt>
    <dgm:pt modelId="{178ED0D6-F6C2-45C4-85FB-37868ED6C2B1}">
      <dgm:prSet phldrT="[Text]" phldr="0"/>
      <dgm:spPr/>
      <dgm:t>
        <a:bodyPr/>
        <a:lstStyle/>
        <a:p>
          <a:pPr rtl="0"/>
          <a:r>
            <a:rPr lang="en-US">
              <a:latin typeface="Georgia" panose="02040502050405020303"/>
            </a:rPr>
            <a:t>This feeds into the individual's behavior further.</a:t>
          </a:r>
          <a:endParaRPr lang="en-US"/>
        </a:p>
      </dgm:t>
    </dgm:pt>
    <dgm:pt modelId="{A4173F6D-040B-410B-8849-106759542629}" type="parTrans" cxnId="{E9BFEBFC-3E12-43FE-8C95-2F3CBE1F3311}">
      <dgm:prSet/>
      <dgm:spPr/>
      <dgm:t>
        <a:bodyPr/>
        <a:lstStyle/>
        <a:p>
          <a:endParaRPr lang="en-US"/>
        </a:p>
      </dgm:t>
    </dgm:pt>
    <dgm:pt modelId="{C4485EBB-12F9-43BF-A9A5-85E3B87DF63F}" type="sibTrans" cxnId="{E9BFEBFC-3E12-43FE-8C95-2F3CBE1F3311}">
      <dgm:prSet/>
      <dgm:spPr/>
      <dgm:t>
        <a:bodyPr/>
        <a:lstStyle/>
        <a:p>
          <a:endParaRPr lang="en-US"/>
        </a:p>
      </dgm:t>
    </dgm:pt>
    <dgm:pt modelId="{9A1070D1-C881-465A-AF24-6E03B756A912}">
      <dgm:prSet phldr="0"/>
      <dgm:spPr/>
      <dgm:t>
        <a:bodyPr/>
        <a:lstStyle/>
        <a:p>
          <a:pPr rtl="0"/>
          <a:r>
            <a:rPr lang="en-US">
              <a:latin typeface="Georgia" panose="02040502050405020303"/>
            </a:rPr>
            <a:t>Ultimately the individual is tagged as a delinquent.</a:t>
          </a:r>
        </a:p>
      </dgm:t>
    </dgm:pt>
    <dgm:pt modelId="{DC5E7E00-5D85-4EC4-98A9-7F26B86465C1}" type="parTrans" cxnId="{A17AA496-2419-4F1E-9204-1C5E68539DBA}">
      <dgm:prSet/>
      <dgm:spPr/>
    </dgm:pt>
    <dgm:pt modelId="{8C447994-7304-43F3-9321-7EBA0DB90F17}" type="sibTrans" cxnId="{A17AA496-2419-4F1E-9204-1C5E68539DBA}">
      <dgm:prSet/>
      <dgm:spPr/>
    </dgm:pt>
    <dgm:pt modelId="{90600D64-40AD-4751-80A1-17FC54813DD9}" type="pres">
      <dgm:prSet presAssocID="{99A11577-B2E0-462E-9DD1-5E97B5294CAC}" presName="Name0" presStyleCnt="0">
        <dgm:presLayoutVars>
          <dgm:dir/>
          <dgm:resizeHandles val="exact"/>
        </dgm:presLayoutVars>
      </dgm:prSet>
      <dgm:spPr/>
    </dgm:pt>
    <dgm:pt modelId="{AF9C7916-CA91-4E82-AE15-D5A21B07A5C1}" type="pres">
      <dgm:prSet presAssocID="{632983B5-9AFB-45CE-A938-E6D4235503C3}" presName="node" presStyleLbl="node1" presStyleIdx="0" presStyleCnt="6">
        <dgm:presLayoutVars>
          <dgm:bulletEnabled val="1"/>
        </dgm:presLayoutVars>
      </dgm:prSet>
      <dgm:spPr/>
    </dgm:pt>
    <dgm:pt modelId="{59C88450-920F-4DA9-9567-265973895EDE}" type="pres">
      <dgm:prSet presAssocID="{5A441B61-6831-48D7-9D8B-7AEFB9A49E9D}" presName="sibTrans" presStyleLbl="sibTrans1D1" presStyleIdx="0" presStyleCnt="5"/>
      <dgm:spPr/>
    </dgm:pt>
    <dgm:pt modelId="{EE2ED607-F6CC-49E6-A8F7-C044B2CA9C6B}" type="pres">
      <dgm:prSet presAssocID="{5A441B61-6831-48D7-9D8B-7AEFB9A49E9D}" presName="connectorText" presStyleLbl="sibTrans1D1" presStyleIdx="0" presStyleCnt="5"/>
      <dgm:spPr/>
    </dgm:pt>
    <dgm:pt modelId="{A9F6D211-1834-4461-AFA4-8FD77D6B5E27}" type="pres">
      <dgm:prSet presAssocID="{43F87DFE-7C70-4E71-B44D-F50C570E5F73}" presName="node" presStyleLbl="node1" presStyleIdx="1" presStyleCnt="6">
        <dgm:presLayoutVars>
          <dgm:bulletEnabled val="1"/>
        </dgm:presLayoutVars>
      </dgm:prSet>
      <dgm:spPr/>
    </dgm:pt>
    <dgm:pt modelId="{0939C3DC-9C15-4048-B771-E3700C503630}" type="pres">
      <dgm:prSet presAssocID="{76221E5C-986D-4DB7-AF1E-4156FCCD140A}" presName="sibTrans" presStyleLbl="sibTrans1D1" presStyleIdx="1" presStyleCnt="5"/>
      <dgm:spPr/>
    </dgm:pt>
    <dgm:pt modelId="{9D9EF0C1-F788-4517-9698-AD0CF3E48449}" type="pres">
      <dgm:prSet presAssocID="{76221E5C-986D-4DB7-AF1E-4156FCCD140A}" presName="connectorText" presStyleLbl="sibTrans1D1" presStyleIdx="1" presStyleCnt="5"/>
      <dgm:spPr/>
    </dgm:pt>
    <dgm:pt modelId="{3740A2C0-43AA-456A-974C-191F998E8756}" type="pres">
      <dgm:prSet presAssocID="{1678D194-48BB-4123-BF13-CEE20E56E065}" presName="node" presStyleLbl="node1" presStyleIdx="2" presStyleCnt="6">
        <dgm:presLayoutVars>
          <dgm:bulletEnabled val="1"/>
        </dgm:presLayoutVars>
      </dgm:prSet>
      <dgm:spPr/>
    </dgm:pt>
    <dgm:pt modelId="{3542F6CB-7FEC-4A90-8E2C-ED65701D5C03}" type="pres">
      <dgm:prSet presAssocID="{B50A3BEE-FA99-4534-BEDA-96E2CCD8B7E2}" presName="sibTrans" presStyleLbl="sibTrans1D1" presStyleIdx="2" presStyleCnt="5"/>
      <dgm:spPr/>
    </dgm:pt>
    <dgm:pt modelId="{23180465-5DED-434F-8C38-C8D90DFC42B4}" type="pres">
      <dgm:prSet presAssocID="{B50A3BEE-FA99-4534-BEDA-96E2CCD8B7E2}" presName="connectorText" presStyleLbl="sibTrans1D1" presStyleIdx="2" presStyleCnt="5"/>
      <dgm:spPr/>
    </dgm:pt>
    <dgm:pt modelId="{F33A1BD0-B4F3-436C-A51B-9B33C7FB7744}" type="pres">
      <dgm:prSet presAssocID="{09D9C5C4-23D2-4FB6-9C0F-8BA21203E375}" presName="node" presStyleLbl="node1" presStyleIdx="3" presStyleCnt="6">
        <dgm:presLayoutVars>
          <dgm:bulletEnabled val="1"/>
        </dgm:presLayoutVars>
      </dgm:prSet>
      <dgm:spPr/>
    </dgm:pt>
    <dgm:pt modelId="{4A2E4F5B-E99C-4574-8DCD-998821F895D8}" type="pres">
      <dgm:prSet presAssocID="{0E39EF45-65B1-4D5F-9B55-1B521C11192A}" presName="sibTrans" presStyleLbl="sibTrans1D1" presStyleIdx="3" presStyleCnt="5"/>
      <dgm:spPr/>
    </dgm:pt>
    <dgm:pt modelId="{D7FFC140-5312-4F4F-A7F9-9F48281DC69E}" type="pres">
      <dgm:prSet presAssocID="{0E39EF45-65B1-4D5F-9B55-1B521C11192A}" presName="connectorText" presStyleLbl="sibTrans1D1" presStyleIdx="3" presStyleCnt="5"/>
      <dgm:spPr/>
    </dgm:pt>
    <dgm:pt modelId="{847EB16E-6147-4BEA-A1F6-1916D5373CBC}" type="pres">
      <dgm:prSet presAssocID="{178ED0D6-F6C2-45C4-85FB-37868ED6C2B1}" presName="node" presStyleLbl="node1" presStyleIdx="4" presStyleCnt="6">
        <dgm:presLayoutVars>
          <dgm:bulletEnabled val="1"/>
        </dgm:presLayoutVars>
      </dgm:prSet>
      <dgm:spPr/>
    </dgm:pt>
    <dgm:pt modelId="{60C64DD1-A5B2-4E62-B41E-F3239DDCE82D}" type="pres">
      <dgm:prSet presAssocID="{C4485EBB-12F9-43BF-A9A5-85E3B87DF63F}" presName="sibTrans" presStyleLbl="sibTrans1D1" presStyleIdx="4" presStyleCnt="5"/>
      <dgm:spPr/>
    </dgm:pt>
    <dgm:pt modelId="{08754A37-3711-4C11-987D-398AE38F0D2C}" type="pres">
      <dgm:prSet presAssocID="{C4485EBB-12F9-43BF-A9A5-85E3B87DF63F}" presName="connectorText" presStyleLbl="sibTrans1D1" presStyleIdx="4" presStyleCnt="5"/>
      <dgm:spPr/>
    </dgm:pt>
    <dgm:pt modelId="{50C3F3C5-B36C-4C81-9E28-B00B86C29586}" type="pres">
      <dgm:prSet presAssocID="{9A1070D1-C881-465A-AF24-6E03B756A912}" presName="node" presStyleLbl="node1" presStyleIdx="5" presStyleCnt="6">
        <dgm:presLayoutVars>
          <dgm:bulletEnabled val="1"/>
        </dgm:presLayoutVars>
      </dgm:prSet>
      <dgm:spPr/>
    </dgm:pt>
  </dgm:ptLst>
  <dgm:cxnLst>
    <dgm:cxn modelId="{9D042605-0961-4072-8930-B5E64204BF68}" type="presOf" srcId="{C4485EBB-12F9-43BF-A9A5-85E3B87DF63F}" destId="{08754A37-3711-4C11-987D-398AE38F0D2C}" srcOrd="1" destOrd="0" presId="urn:microsoft.com/office/officeart/2016/7/layout/RepeatingBendingProcessNew"/>
    <dgm:cxn modelId="{F31BC910-0376-4A91-A331-2197A749A583}" srcId="{99A11577-B2E0-462E-9DD1-5E97B5294CAC}" destId="{632983B5-9AFB-45CE-A938-E6D4235503C3}" srcOrd="0" destOrd="0" parTransId="{AEB2F98D-B015-4989-B30D-E747ECBDA804}" sibTransId="{5A441B61-6831-48D7-9D8B-7AEFB9A49E9D}"/>
    <dgm:cxn modelId="{D148EB11-84C4-430B-A20A-C7D962CEDA10}" type="presOf" srcId="{76221E5C-986D-4DB7-AF1E-4156FCCD140A}" destId="{0939C3DC-9C15-4048-B771-E3700C503630}" srcOrd="0" destOrd="0" presId="urn:microsoft.com/office/officeart/2016/7/layout/RepeatingBendingProcessNew"/>
    <dgm:cxn modelId="{F4908F2F-A4A3-4809-B52B-A4B8E293177E}" type="presOf" srcId="{178ED0D6-F6C2-45C4-85FB-37868ED6C2B1}" destId="{847EB16E-6147-4BEA-A1F6-1916D5373CBC}" srcOrd="0" destOrd="0" presId="urn:microsoft.com/office/officeart/2016/7/layout/RepeatingBendingProcessNew"/>
    <dgm:cxn modelId="{14586A35-6E3E-4B8C-A581-7F9910A949E6}" type="presOf" srcId="{0E39EF45-65B1-4D5F-9B55-1B521C11192A}" destId="{4A2E4F5B-E99C-4574-8DCD-998821F895D8}" srcOrd="0" destOrd="0" presId="urn:microsoft.com/office/officeart/2016/7/layout/RepeatingBendingProcessNew"/>
    <dgm:cxn modelId="{17A18735-758C-43E3-83E2-B9A5692177FC}" type="presOf" srcId="{76221E5C-986D-4DB7-AF1E-4156FCCD140A}" destId="{9D9EF0C1-F788-4517-9698-AD0CF3E48449}" srcOrd="1" destOrd="0" presId="urn:microsoft.com/office/officeart/2016/7/layout/RepeatingBendingProcessNew"/>
    <dgm:cxn modelId="{068E3137-78BE-4909-B361-C659E2707406}" type="presOf" srcId="{1678D194-48BB-4123-BF13-CEE20E56E065}" destId="{3740A2C0-43AA-456A-974C-191F998E8756}" srcOrd="0" destOrd="0" presId="urn:microsoft.com/office/officeart/2016/7/layout/RepeatingBendingProcessNew"/>
    <dgm:cxn modelId="{A17E6338-41DB-432A-8957-A245A3BC53BE}" type="presOf" srcId="{B50A3BEE-FA99-4534-BEDA-96E2CCD8B7E2}" destId="{3542F6CB-7FEC-4A90-8E2C-ED65701D5C03}" srcOrd="0" destOrd="0" presId="urn:microsoft.com/office/officeart/2016/7/layout/RepeatingBendingProcessNew"/>
    <dgm:cxn modelId="{67BF4867-189C-4008-8046-B4F0144EC14B}" type="presOf" srcId="{9A1070D1-C881-465A-AF24-6E03B756A912}" destId="{50C3F3C5-B36C-4C81-9E28-B00B86C29586}" srcOrd="0" destOrd="0" presId="urn:microsoft.com/office/officeart/2016/7/layout/RepeatingBendingProcessNew"/>
    <dgm:cxn modelId="{8932D948-280E-4DF1-B5DA-CBAF8641FB49}" type="presOf" srcId="{C4485EBB-12F9-43BF-A9A5-85E3B87DF63F}" destId="{60C64DD1-A5B2-4E62-B41E-F3239DDCE82D}" srcOrd="0" destOrd="0" presId="urn:microsoft.com/office/officeart/2016/7/layout/RepeatingBendingProcessNew"/>
    <dgm:cxn modelId="{F908664E-497D-4F65-8D1A-0F01A3F78677}" type="presOf" srcId="{5A441B61-6831-48D7-9D8B-7AEFB9A49E9D}" destId="{EE2ED607-F6CC-49E6-A8F7-C044B2CA9C6B}" srcOrd="1" destOrd="0" presId="urn:microsoft.com/office/officeart/2016/7/layout/RepeatingBendingProcessNew"/>
    <dgm:cxn modelId="{8C7BD757-19E8-4E1A-AF54-9B56A5A24C76}" srcId="{99A11577-B2E0-462E-9DD1-5E97B5294CAC}" destId="{1678D194-48BB-4123-BF13-CEE20E56E065}" srcOrd="2" destOrd="0" parTransId="{91A52E1C-C85C-4736-9200-772BE60735D1}" sibTransId="{B50A3BEE-FA99-4534-BEDA-96E2CCD8B7E2}"/>
    <dgm:cxn modelId="{B9E9287E-0792-4CCB-839F-ACF306EC5827}" srcId="{99A11577-B2E0-462E-9DD1-5E97B5294CAC}" destId="{43F87DFE-7C70-4E71-B44D-F50C570E5F73}" srcOrd="1" destOrd="0" parTransId="{872D4759-C128-495F-8E48-2EFAD775D561}" sibTransId="{76221E5C-986D-4DB7-AF1E-4156FCCD140A}"/>
    <dgm:cxn modelId="{B4C2EE81-191B-46EB-A289-48BA1E2B99D2}" type="presOf" srcId="{99A11577-B2E0-462E-9DD1-5E97B5294CAC}" destId="{90600D64-40AD-4751-80A1-17FC54813DD9}" srcOrd="0" destOrd="0" presId="urn:microsoft.com/office/officeart/2016/7/layout/RepeatingBendingProcessNew"/>
    <dgm:cxn modelId="{A4781B83-BAFF-4EC2-9A7C-1E54AD1847C5}" type="presOf" srcId="{5A441B61-6831-48D7-9D8B-7AEFB9A49E9D}" destId="{59C88450-920F-4DA9-9567-265973895EDE}" srcOrd="0" destOrd="0" presId="urn:microsoft.com/office/officeart/2016/7/layout/RepeatingBendingProcessNew"/>
    <dgm:cxn modelId="{A17AA496-2419-4F1E-9204-1C5E68539DBA}" srcId="{99A11577-B2E0-462E-9DD1-5E97B5294CAC}" destId="{9A1070D1-C881-465A-AF24-6E03B756A912}" srcOrd="5" destOrd="0" parTransId="{DC5E7E00-5D85-4EC4-98A9-7F26B86465C1}" sibTransId="{8C447994-7304-43F3-9321-7EBA0DB90F17}"/>
    <dgm:cxn modelId="{E6F90EA6-A459-4181-8E50-9EAC34188783}" type="presOf" srcId="{632983B5-9AFB-45CE-A938-E6D4235503C3}" destId="{AF9C7916-CA91-4E82-AE15-D5A21B07A5C1}" srcOrd="0" destOrd="0" presId="urn:microsoft.com/office/officeart/2016/7/layout/RepeatingBendingProcessNew"/>
    <dgm:cxn modelId="{B77ED8A7-AE81-4F14-9E4B-1DF1DB7225DF}" type="presOf" srcId="{09D9C5C4-23D2-4FB6-9C0F-8BA21203E375}" destId="{F33A1BD0-B4F3-436C-A51B-9B33C7FB7744}" srcOrd="0" destOrd="0" presId="urn:microsoft.com/office/officeart/2016/7/layout/RepeatingBendingProcessNew"/>
    <dgm:cxn modelId="{22CD9BB6-18AE-42E9-9D04-3EF132B3A70B}" type="presOf" srcId="{B50A3BEE-FA99-4534-BEDA-96E2CCD8B7E2}" destId="{23180465-5DED-434F-8C38-C8D90DFC42B4}" srcOrd="1" destOrd="0" presId="urn:microsoft.com/office/officeart/2016/7/layout/RepeatingBendingProcessNew"/>
    <dgm:cxn modelId="{0E3C8FBD-BA7B-4FA4-A2D6-80CBB1E324F7}" srcId="{99A11577-B2E0-462E-9DD1-5E97B5294CAC}" destId="{09D9C5C4-23D2-4FB6-9C0F-8BA21203E375}" srcOrd="3" destOrd="0" parTransId="{FA8916C8-ACAA-49DC-A016-A593148E559E}" sibTransId="{0E39EF45-65B1-4D5F-9B55-1B521C11192A}"/>
    <dgm:cxn modelId="{8B679ACB-1AA8-41D0-A30C-A69D827903FA}" type="presOf" srcId="{43F87DFE-7C70-4E71-B44D-F50C570E5F73}" destId="{A9F6D211-1834-4461-AFA4-8FD77D6B5E27}" srcOrd="0" destOrd="0" presId="urn:microsoft.com/office/officeart/2016/7/layout/RepeatingBendingProcessNew"/>
    <dgm:cxn modelId="{064B31E4-32BC-4914-A79D-B6FEBF601EB5}" type="presOf" srcId="{0E39EF45-65B1-4D5F-9B55-1B521C11192A}" destId="{D7FFC140-5312-4F4F-A7F9-9F48281DC69E}" srcOrd="1" destOrd="0" presId="urn:microsoft.com/office/officeart/2016/7/layout/RepeatingBendingProcessNew"/>
    <dgm:cxn modelId="{E9BFEBFC-3E12-43FE-8C95-2F3CBE1F3311}" srcId="{99A11577-B2E0-462E-9DD1-5E97B5294CAC}" destId="{178ED0D6-F6C2-45C4-85FB-37868ED6C2B1}" srcOrd="4" destOrd="0" parTransId="{A4173F6D-040B-410B-8849-106759542629}" sibTransId="{C4485EBB-12F9-43BF-A9A5-85E3B87DF63F}"/>
    <dgm:cxn modelId="{D4F0412D-F14F-4365-8F9B-FCDADB283FC3}" type="presParOf" srcId="{90600D64-40AD-4751-80A1-17FC54813DD9}" destId="{AF9C7916-CA91-4E82-AE15-D5A21B07A5C1}" srcOrd="0" destOrd="0" presId="urn:microsoft.com/office/officeart/2016/7/layout/RepeatingBendingProcessNew"/>
    <dgm:cxn modelId="{73D6800C-DE1D-4C53-B8BB-9350419EA038}" type="presParOf" srcId="{90600D64-40AD-4751-80A1-17FC54813DD9}" destId="{59C88450-920F-4DA9-9567-265973895EDE}" srcOrd="1" destOrd="0" presId="urn:microsoft.com/office/officeart/2016/7/layout/RepeatingBendingProcessNew"/>
    <dgm:cxn modelId="{6BD2DE37-8F13-4D04-8A4F-78E39392A667}" type="presParOf" srcId="{59C88450-920F-4DA9-9567-265973895EDE}" destId="{EE2ED607-F6CC-49E6-A8F7-C044B2CA9C6B}" srcOrd="0" destOrd="0" presId="urn:microsoft.com/office/officeart/2016/7/layout/RepeatingBendingProcessNew"/>
    <dgm:cxn modelId="{43B1653C-4DAC-45DA-BDE7-9A7F92160092}" type="presParOf" srcId="{90600D64-40AD-4751-80A1-17FC54813DD9}" destId="{A9F6D211-1834-4461-AFA4-8FD77D6B5E27}" srcOrd="2" destOrd="0" presId="urn:microsoft.com/office/officeart/2016/7/layout/RepeatingBendingProcessNew"/>
    <dgm:cxn modelId="{B006F733-3CA2-447B-A817-D22EB82E93B4}" type="presParOf" srcId="{90600D64-40AD-4751-80A1-17FC54813DD9}" destId="{0939C3DC-9C15-4048-B771-E3700C503630}" srcOrd="3" destOrd="0" presId="urn:microsoft.com/office/officeart/2016/7/layout/RepeatingBendingProcessNew"/>
    <dgm:cxn modelId="{FCCDC0E4-3BF0-454B-B588-E169E0A808B5}" type="presParOf" srcId="{0939C3DC-9C15-4048-B771-E3700C503630}" destId="{9D9EF0C1-F788-4517-9698-AD0CF3E48449}" srcOrd="0" destOrd="0" presId="urn:microsoft.com/office/officeart/2016/7/layout/RepeatingBendingProcessNew"/>
    <dgm:cxn modelId="{594C7BB3-D6A5-4CE4-A8EE-E448D8C6DBA8}" type="presParOf" srcId="{90600D64-40AD-4751-80A1-17FC54813DD9}" destId="{3740A2C0-43AA-456A-974C-191F998E8756}" srcOrd="4" destOrd="0" presId="urn:microsoft.com/office/officeart/2016/7/layout/RepeatingBendingProcessNew"/>
    <dgm:cxn modelId="{32113D75-E659-4E0D-BD3C-B11397FAEB93}" type="presParOf" srcId="{90600D64-40AD-4751-80A1-17FC54813DD9}" destId="{3542F6CB-7FEC-4A90-8E2C-ED65701D5C03}" srcOrd="5" destOrd="0" presId="urn:microsoft.com/office/officeart/2016/7/layout/RepeatingBendingProcessNew"/>
    <dgm:cxn modelId="{6EAACAD2-8331-46A5-A24A-72E96FC0F855}" type="presParOf" srcId="{3542F6CB-7FEC-4A90-8E2C-ED65701D5C03}" destId="{23180465-5DED-434F-8C38-C8D90DFC42B4}" srcOrd="0" destOrd="0" presId="urn:microsoft.com/office/officeart/2016/7/layout/RepeatingBendingProcessNew"/>
    <dgm:cxn modelId="{1E2443C9-38C9-4454-9E69-67E2BFDCEB19}" type="presParOf" srcId="{90600D64-40AD-4751-80A1-17FC54813DD9}" destId="{F33A1BD0-B4F3-436C-A51B-9B33C7FB7744}" srcOrd="6" destOrd="0" presId="urn:microsoft.com/office/officeart/2016/7/layout/RepeatingBendingProcessNew"/>
    <dgm:cxn modelId="{CE667C50-85CE-4F00-B4F7-B5C5BC7A6468}" type="presParOf" srcId="{90600D64-40AD-4751-80A1-17FC54813DD9}" destId="{4A2E4F5B-E99C-4574-8DCD-998821F895D8}" srcOrd="7" destOrd="0" presId="urn:microsoft.com/office/officeart/2016/7/layout/RepeatingBendingProcessNew"/>
    <dgm:cxn modelId="{3B7655B2-72D5-4D30-AA82-86D1E0C6CFB0}" type="presParOf" srcId="{4A2E4F5B-E99C-4574-8DCD-998821F895D8}" destId="{D7FFC140-5312-4F4F-A7F9-9F48281DC69E}" srcOrd="0" destOrd="0" presId="urn:microsoft.com/office/officeart/2016/7/layout/RepeatingBendingProcessNew"/>
    <dgm:cxn modelId="{6DE030B8-0D7C-4CBD-B75F-DFB301EB6790}" type="presParOf" srcId="{90600D64-40AD-4751-80A1-17FC54813DD9}" destId="{847EB16E-6147-4BEA-A1F6-1916D5373CBC}" srcOrd="8" destOrd="0" presId="urn:microsoft.com/office/officeart/2016/7/layout/RepeatingBendingProcessNew"/>
    <dgm:cxn modelId="{63374BDA-9B39-4E07-8A09-E70066CD04E2}" type="presParOf" srcId="{90600D64-40AD-4751-80A1-17FC54813DD9}" destId="{60C64DD1-A5B2-4E62-B41E-F3239DDCE82D}" srcOrd="9" destOrd="0" presId="urn:microsoft.com/office/officeart/2016/7/layout/RepeatingBendingProcessNew"/>
    <dgm:cxn modelId="{9047BF40-2786-45E3-9A06-74081821FD16}" type="presParOf" srcId="{60C64DD1-A5B2-4E62-B41E-F3239DDCE82D}" destId="{08754A37-3711-4C11-987D-398AE38F0D2C}" srcOrd="0" destOrd="0" presId="urn:microsoft.com/office/officeart/2016/7/layout/RepeatingBendingProcessNew"/>
    <dgm:cxn modelId="{D80FCAC2-F57A-4FD1-A814-C6E68B1CB6F9}" type="presParOf" srcId="{90600D64-40AD-4751-80A1-17FC54813DD9}" destId="{50C3F3C5-B36C-4C81-9E28-B00B86C29586}" srcOrd="10" destOrd="0" presId="urn:microsoft.com/office/officeart/2016/7/layout/RepeatingBendingProcessNew"/>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4A23C4-28CE-49D2-94C7-8667482F8CCE}" type="doc">
      <dgm:prSet loTypeId="urn:microsoft.com/office/officeart/2005/8/layout/chevron2" loCatId="process" qsTypeId="urn:microsoft.com/office/officeart/2005/8/quickstyle/simple1" qsCatId="simple" csTypeId="urn:microsoft.com/office/officeart/2005/8/colors/accent0_3" csCatId="mainScheme" phldr="1"/>
      <dgm:spPr/>
      <dgm:t>
        <a:bodyPr/>
        <a:lstStyle/>
        <a:p>
          <a:endParaRPr lang="en-US"/>
        </a:p>
      </dgm:t>
    </dgm:pt>
    <dgm:pt modelId="{0D9FFE52-3F7A-43AE-80FE-458C94098B9A}">
      <dgm:prSet phldrT="[Text]" phldr="0"/>
      <dgm:spPr/>
      <dgm:t>
        <a:bodyPr/>
        <a:lstStyle/>
        <a:p>
          <a:pPr rtl="0"/>
          <a:r>
            <a:rPr lang="en-US" dirty="0">
              <a:latin typeface="Georgia" panose="02040502050405020303"/>
            </a:rPr>
            <a:t>WC 07/10/24</a:t>
          </a:r>
          <a:endParaRPr lang="en-US" dirty="0"/>
        </a:p>
      </dgm:t>
    </dgm:pt>
    <dgm:pt modelId="{A71E26F7-7E57-4F44-B883-D08A1BAF94DC}" type="parTrans" cxnId="{1113133D-1246-4104-82D3-9596037CC6C8}">
      <dgm:prSet/>
      <dgm:spPr/>
      <dgm:t>
        <a:bodyPr/>
        <a:lstStyle/>
        <a:p>
          <a:endParaRPr lang="en-US"/>
        </a:p>
      </dgm:t>
    </dgm:pt>
    <dgm:pt modelId="{EAB85239-55CD-4AC1-AC0A-68327C16553A}" type="sibTrans" cxnId="{1113133D-1246-4104-82D3-9596037CC6C8}">
      <dgm:prSet/>
      <dgm:spPr/>
      <dgm:t>
        <a:bodyPr/>
        <a:lstStyle/>
        <a:p>
          <a:endParaRPr lang="en-US"/>
        </a:p>
      </dgm:t>
    </dgm:pt>
    <dgm:pt modelId="{5F6440C2-196D-4277-A1B9-AE8CFCCA5203}">
      <dgm:prSet phldrT="[Text]" phldr="0"/>
      <dgm:spPr/>
      <dgm:t>
        <a:bodyPr/>
        <a:lstStyle/>
        <a:p>
          <a:pPr rtl="0"/>
          <a:r>
            <a:rPr lang="en-US" dirty="0">
              <a:latin typeface="Georgia" panose="02040502050405020303"/>
            </a:rPr>
            <a:t>Began reading from the T. Newburn Textbook and lecture content of that week.</a:t>
          </a:r>
          <a:endParaRPr lang="en-US" dirty="0"/>
        </a:p>
      </dgm:t>
    </dgm:pt>
    <dgm:pt modelId="{DFF05ACF-9929-4F14-8E35-AB5FAA406F20}" type="parTrans" cxnId="{71CFCB2B-05FD-4D86-AB8E-A6AD9D16C896}">
      <dgm:prSet/>
      <dgm:spPr/>
      <dgm:t>
        <a:bodyPr/>
        <a:lstStyle/>
        <a:p>
          <a:endParaRPr lang="en-US"/>
        </a:p>
      </dgm:t>
    </dgm:pt>
    <dgm:pt modelId="{68F9B0C9-4DFF-4F94-895A-D077ACDC5176}" type="sibTrans" cxnId="{71CFCB2B-05FD-4D86-AB8E-A6AD9D16C896}">
      <dgm:prSet/>
      <dgm:spPr/>
      <dgm:t>
        <a:bodyPr/>
        <a:lstStyle/>
        <a:p>
          <a:endParaRPr lang="en-US"/>
        </a:p>
      </dgm:t>
    </dgm:pt>
    <dgm:pt modelId="{B6AB143C-93F9-4AB7-A4F0-1420FF93D8F6}">
      <dgm:prSet phldrT="[Text]" phldr="0"/>
      <dgm:spPr/>
      <dgm:t>
        <a:bodyPr/>
        <a:lstStyle/>
        <a:p>
          <a:pPr rtl="0"/>
          <a:r>
            <a:rPr lang="en-US" dirty="0">
              <a:latin typeface="Georgia" panose="02040502050405020303"/>
            </a:rPr>
            <a:t>Created and initial plan of the structure for the presentation</a:t>
          </a:r>
          <a:endParaRPr lang="en-US" dirty="0"/>
        </a:p>
      </dgm:t>
    </dgm:pt>
    <dgm:pt modelId="{7F977DFC-22E0-43B8-A73C-7FADCB469324}" type="parTrans" cxnId="{C72CE88E-644F-4C7A-A3F4-CA8415D260D7}">
      <dgm:prSet/>
      <dgm:spPr/>
      <dgm:t>
        <a:bodyPr/>
        <a:lstStyle/>
        <a:p>
          <a:endParaRPr lang="en-US"/>
        </a:p>
      </dgm:t>
    </dgm:pt>
    <dgm:pt modelId="{43D36DFB-9921-419D-B205-0DDDAF62DB66}" type="sibTrans" cxnId="{C72CE88E-644F-4C7A-A3F4-CA8415D260D7}">
      <dgm:prSet/>
      <dgm:spPr/>
      <dgm:t>
        <a:bodyPr/>
        <a:lstStyle/>
        <a:p>
          <a:endParaRPr lang="en-US"/>
        </a:p>
      </dgm:t>
    </dgm:pt>
    <dgm:pt modelId="{D1D5FB80-E472-4C65-84BC-B16534FBB391}">
      <dgm:prSet phldrT="[Text]" phldr="0"/>
      <dgm:spPr/>
      <dgm:t>
        <a:bodyPr/>
        <a:lstStyle/>
        <a:p>
          <a:pPr rtl="0"/>
          <a:r>
            <a:rPr lang="en-US" dirty="0">
              <a:latin typeface="Georgia" panose="02040502050405020303"/>
            </a:rPr>
            <a:t>WC 14/10/24 &amp; 21/10/24 </a:t>
          </a:r>
          <a:endParaRPr lang="en-US" dirty="0"/>
        </a:p>
      </dgm:t>
    </dgm:pt>
    <dgm:pt modelId="{3D22DEB2-D1C9-48AD-A411-B3F81A3EDA96}" type="parTrans" cxnId="{13654301-521D-4C3E-A125-E599764BADB4}">
      <dgm:prSet/>
      <dgm:spPr/>
      <dgm:t>
        <a:bodyPr/>
        <a:lstStyle/>
        <a:p>
          <a:endParaRPr lang="en-US"/>
        </a:p>
      </dgm:t>
    </dgm:pt>
    <dgm:pt modelId="{97767CCB-936D-4C06-880B-47BA5AF05A32}" type="sibTrans" cxnId="{13654301-521D-4C3E-A125-E599764BADB4}">
      <dgm:prSet/>
      <dgm:spPr/>
      <dgm:t>
        <a:bodyPr/>
        <a:lstStyle/>
        <a:p>
          <a:endParaRPr lang="en-US"/>
        </a:p>
      </dgm:t>
    </dgm:pt>
    <dgm:pt modelId="{D38B5711-76A0-4321-A573-F19A474FFE4B}">
      <dgm:prSet phldrT="[Text]" phldr="0"/>
      <dgm:spPr/>
      <dgm:t>
        <a:bodyPr/>
        <a:lstStyle/>
        <a:p>
          <a:pPr rtl="0"/>
          <a:r>
            <a:rPr lang="en-US" dirty="0">
              <a:latin typeface="Georgia" panose="02040502050405020303"/>
            </a:rPr>
            <a:t>Used further reading using google scholar and articles available through the university's library. Selection was made on applicability and reputability of the publication.</a:t>
          </a:r>
          <a:endParaRPr lang="en-US" dirty="0"/>
        </a:p>
      </dgm:t>
    </dgm:pt>
    <dgm:pt modelId="{6F8CCC70-7E79-4773-A087-A42F5130AF95}" type="parTrans" cxnId="{C74FCF2A-9100-47EC-9882-26733712E7D3}">
      <dgm:prSet/>
      <dgm:spPr/>
      <dgm:t>
        <a:bodyPr/>
        <a:lstStyle/>
        <a:p>
          <a:endParaRPr lang="en-US"/>
        </a:p>
      </dgm:t>
    </dgm:pt>
    <dgm:pt modelId="{723FA585-C162-40C1-8A18-785A0A7D55ED}" type="sibTrans" cxnId="{C74FCF2A-9100-47EC-9882-26733712E7D3}">
      <dgm:prSet/>
      <dgm:spPr/>
      <dgm:t>
        <a:bodyPr/>
        <a:lstStyle/>
        <a:p>
          <a:endParaRPr lang="en-US"/>
        </a:p>
      </dgm:t>
    </dgm:pt>
    <dgm:pt modelId="{439B553B-A064-4CEB-8218-F50DEC7C737E}">
      <dgm:prSet phldrT="[Text]" phldr="0"/>
      <dgm:spPr/>
      <dgm:t>
        <a:bodyPr/>
        <a:lstStyle/>
        <a:p>
          <a:pPr rtl="0"/>
          <a:r>
            <a:rPr lang="en-US" dirty="0">
              <a:latin typeface="Georgia" panose="02040502050405020303"/>
            </a:rPr>
            <a:t>Started to filter through the content to condense down 3 of the 4 theories that would be included in the presentation and continue finding further reading. The selection of right realism, left realism and labelling theory lent themselves to structure that highlighted key differences and blind spots of the theories.</a:t>
          </a:r>
          <a:endParaRPr lang="en-US" dirty="0"/>
        </a:p>
      </dgm:t>
    </dgm:pt>
    <dgm:pt modelId="{5ACEE3DC-D6D3-45C7-BD6F-9C58B15A8F56}" type="parTrans" cxnId="{B884F56E-67B7-4F3B-94CE-2CB102E23FEE}">
      <dgm:prSet/>
      <dgm:spPr/>
      <dgm:t>
        <a:bodyPr/>
        <a:lstStyle/>
        <a:p>
          <a:endParaRPr lang="en-US"/>
        </a:p>
      </dgm:t>
    </dgm:pt>
    <dgm:pt modelId="{D7B0A6DE-A04B-4438-9EBB-46F67322C429}" type="sibTrans" cxnId="{B884F56E-67B7-4F3B-94CE-2CB102E23FEE}">
      <dgm:prSet/>
      <dgm:spPr/>
      <dgm:t>
        <a:bodyPr/>
        <a:lstStyle/>
        <a:p>
          <a:endParaRPr lang="en-US"/>
        </a:p>
      </dgm:t>
    </dgm:pt>
    <dgm:pt modelId="{41C849F0-B890-4BC0-B64B-BC2778F0DC15}">
      <dgm:prSet phldrT="[Text]" phldr="0"/>
      <dgm:spPr/>
      <dgm:t>
        <a:bodyPr/>
        <a:lstStyle/>
        <a:p>
          <a:pPr rtl="0"/>
          <a:r>
            <a:rPr lang="en-US" dirty="0">
              <a:latin typeface="Georgia" panose="02040502050405020303"/>
            </a:rPr>
            <a:t>WC 28/10/24</a:t>
          </a:r>
          <a:endParaRPr lang="en-US" dirty="0"/>
        </a:p>
      </dgm:t>
    </dgm:pt>
    <dgm:pt modelId="{03097069-00E2-4FB2-A5D6-AA47F9CACEE1}" type="parTrans" cxnId="{8ABAF807-8267-4561-B3CC-43E1C30DB473}">
      <dgm:prSet/>
      <dgm:spPr/>
      <dgm:t>
        <a:bodyPr/>
        <a:lstStyle/>
        <a:p>
          <a:endParaRPr lang="en-US"/>
        </a:p>
      </dgm:t>
    </dgm:pt>
    <dgm:pt modelId="{7C177CAA-8C90-4083-A6E4-9DE222C40C33}" type="sibTrans" cxnId="{8ABAF807-8267-4561-B3CC-43E1C30DB473}">
      <dgm:prSet/>
      <dgm:spPr/>
      <dgm:t>
        <a:bodyPr/>
        <a:lstStyle/>
        <a:p>
          <a:endParaRPr lang="en-US"/>
        </a:p>
      </dgm:t>
    </dgm:pt>
    <dgm:pt modelId="{9E142BB6-C0C8-46D3-AC05-9D64B641FF4D}">
      <dgm:prSet phldrT="[Text]" phldr="0"/>
      <dgm:spPr/>
      <dgm:t>
        <a:bodyPr/>
        <a:lstStyle/>
        <a:p>
          <a:pPr rtl="0"/>
          <a:r>
            <a:rPr lang="en-US" dirty="0">
              <a:latin typeface="Georgia" panose="02040502050405020303"/>
            </a:rPr>
            <a:t>The final theory: General Theory was decided. Lecture material became available as a foundation and further reading highlighted that it would act as a suitable final theory due to the limitations of the ones discussed prior.</a:t>
          </a:r>
          <a:endParaRPr lang="en-US" dirty="0"/>
        </a:p>
      </dgm:t>
    </dgm:pt>
    <dgm:pt modelId="{4FCA5D5F-51BE-4B7C-AA5D-90B0176CA8FF}" type="parTrans" cxnId="{7E109FFF-C1D0-483B-AAA4-40CF5CA3BB98}">
      <dgm:prSet/>
      <dgm:spPr/>
      <dgm:t>
        <a:bodyPr/>
        <a:lstStyle/>
        <a:p>
          <a:endParaRPr lang="en-US"/>
        </a:p>
      </dgm:t>
    </dgm:pt>
    <dgm:pt modelId="{97CE8BEB-45E0-41E0-9CB5-DFDBFD064C87}" type="sibTrans" cxnId="{7E109FFF-C1D0-483B-AAA4-40CF5CA3BB98}">
      <dgm:prSet/>
      <dgm:spPr/>
      <dgm:t>
        <a:bodyPr/>
        <a:lstStyle/>
        <a:p>
          <a:endParaRPr lang="en-US"/>
        </a:p>
      </dgm:t>
    </dgm:pt>
    <dgm:pt modelId="{988A1092-1876-4452-BA20-D6F5519169E3}">
      <dgm:prSet phldrT="[Text]" phldr="0"/>
      <dgm:spPr/>
      <dgm:t>
        <a:bodyPr/>
        <a:lstStyle/>
        <a:p>
          <a:pPr rtl="0"/>
          <a:r>
            <a:rPr lang="en-US" dirty="0">
              <a:latin typeface="Georgia" panose="02040502050405020303"/>
            </a:rPr>
            <a:t>At this point, significant challenges had been encountered when finding relevant information to include that was relevant to criminological theory, for this reason research collected on genetic theories was abandoned due to fears of it not applying significantly to the topic at hand. </a:t>
          </a:r>
          <a:endParaRPr lang="en-US" dirty="0"/>
        </a:p>
      </dgm:t>
    </dgm:pt>
    <dgm:pt modelId="{C2F2B412-F8A9-40B5-9AA5-1D1B020EA5C4}" type="parTrans" cxnId="{D346BB9D-CE98-4053-A827-FE7BB73310D1}">
      <dgm:prSet/>
      <dgm:spPr/>
      <dgm:t>
        <a:bodyPr/>
        <a:lstStyle/>
        <a:p>
          <a:endParaRPr lang="en-US"/>
        </a:p>
      </dgm:t>
    </dgm:pt>
    <dgm:pt modelId="{D615899E-D927-4FE5-94B8-C16A9D2D88E9}" type="sibTrans" cxnId="{D346BB9D-CE98-4053-A827-FE7BB73310D1}">
      <dgm:prSet/>
      <dgm:spPr/>
      <dgm:t>
        <a:bodyPr/>
        <a:lstStyle/>
        <a:p>
          <a:endParaRPr lang="en-US"/>
        </a:p>
      </dgm:t>
    </dgm:pt>
    <dgm:pt modelId="{F84C472E-394D-4830-AD3D-609C8D8AB646}" type="pres">
      <dgm:prSet presAssocID="{794A23C4-28CE-49D2-94C7-8667482F8CCE}" presName="linearFlow" presStyleCnt="0">
        <dgm:presLayoutVars>
          <dgm:dir/>
          <dgm:animLvl val="lvl"/>
          <dgm:resizeHandles val="exact"/>
        </dgm:presLayoutVars>
      </dgm:prSet>
      <dgm:spPr/>
    </dgm:pt>
    <dgm:pt modelId="{48C6F4B2-8F9F-46B7-A39B-EA36B8B180F9}" type="pres">
      <dgm:prSet presAssocID="{0D9FFE52-3F7A-43AE-80FE-458C94098B9A}" presName="composite" presStyleCnt="0"/>
      <dgm:spPr/>
    </dgm:pt>
    <dgm:pt modelId="{6415EE8D-B854-49D3-9A7B-D7D3DB04BAAA}" type="pres">
      <dgm:prSet presAssocID="{0D9FFE52-3F7A-43AE-80FE-458C94098B9A}" presName="parentText" presStyleLbl="alignNode1" presStyleIdx="0" presStyleCnt="3">
        <dgm:presLayoutVars>
          <dgm:chMax val="1"/>
          <dgm:bulletEnabled val="1"/>
        </dgm:presLayoutVars>
      </dgm:prSet>
      <dgm:spPr/>
    </dgm:pt>
    <dgm:pt modelId="{FE42D158-C833-49D4-8395-EE44ACE7BCC9}" type="pres">
      <dgm:prSet presAssocID="{0D9FFE52-3F7A-43AE-80FE-458C94098B9A}" presName="descendantText" presStyleLbl="alignAcc1" presStyleIdx="0" presStyleCnt="3">
        <dgm:presLayoutVars>
          <dgm:bulletEnabled val="1"/>
        </dgm:presLayoutVars>
      </dgm:prSet>
      <dgm:spPr/>
    </dgm:pt>
    <dgm:pt modelId="{77555B85-0C28-4F99-9582-13B66FBAC845}" type="pres">
      <dgm:prSet presAssocID="{EAB85239-55CD-4AC1-AC0A-68327C16553A}" presName="sp" presStyleCnt="0"/>
      <dgm:spPr/>
    </dgm:pt>
    <dgm:pt modelId="{C71F17C2-E651-4603-9FF8-F78A28245A47}" type="pres">
      <dgm:prSet presAssocID="{D1D5FB80-E472-4C65-84BC-B16534FBB391}" presName="composite" presStyleCnt="0"/>
      <dgm:spPr/>
    </dgm:pt>
    <dgm:pt modelId="{28060EC2-39DF-4459-B3FD-6BE33829FA6F}" type="pres">
      <dgm:prSet presAssocID="{D1D5FB80-E472-4C65-84BC-B16534FBB391}" presName="parentText" presStyleLbl="alignNode1" presStyleIdx="1" presStyleCnt="3">
        <dgm:presLayoutVars>
          <dgm:chMax val="1"/>
          <dgm:bulletEnabled val="1"/>
        </dgm:presLayoutVars>
      </dgm:prSet>
      <dgm:spPr/>
    </dgm:pt>
    <dgm:pt modelId="{BECE5A4D-3755-4AE9-BDC8-F862A2B8D7D5}" type="pres">
      <dgm:prSet presAssocID="{D1D5FB80-E472-4C65-84BC-B16534FBB391}" presName="descendantText" presStyleLbl="alignAcc1" presStyleIdx="1" presStyleCnt="3">
        <dgm:presLayoutVars>
          <dgm:bulletEnabled val="1"/>
        </dgm:presLayoutVars>
      </dgm:prSet>
      <dgm:spPr/>
    </dgm:pt>
    <dgm:pt modelId="{D03BB22B-1795-4A01-A515-1E65B919A59B}" type="pres">
      <dgm:prSet presAssocID="{97767CCB-936D-4C06-880B-47BA5AF05A32}" presName="sp" presStyleCnt="0"/>
      <dgm:spPr/>
    </dgm:pt>
    <dgm:pt modelId="{A2D94786-0141-4F20-8396-1D3F37DA31E9}" type="pres">
      <dgm:prSet presAssocID="{41C849F0-B890-4BC0-B64B-BC2778F0DC15}" presName="composite" presStyleCnt="0"/>
      <dgm:spPr/>
    </dgm:pt>
    <dgm:pt modelId="{945EFC5C-8A21-4E28-ACE0-E774AF62630F}" type="pres">
      <dgm:prSet presAssocID="{41C849F0-B890-4BC0-B64B-BC2778F0DC15}" presName="parentText" presStyleLbl="alignNode1" presStyleIdx="2" presStyleCnt="3">
        <dgm:presLayoutVars>
          <dgm:chMax val="1"/>
          <dgm:bulletEnabled val="1"/>
        </dgm:presLayoutVars>
      </dgm:prSet>
      <dgm:spPr/>
    </dgm:pt>
    <dgm:pt modelId="{D8C1AD3E-FBA3-4097-A3E1-A48D3CF3FEC0}" type="pres">
      <dgm:prSet presAssocID="{41C849F0-B890-4BC0-B64B-BC2778F0DC15}" presName="descendantText" presStyleLbl="alignAcc1" presStyleIdx="2" presStyleCnt="3">
        <dgm:presLayoutVars>
          <dgm:bulletEnabled val="1"/>
        </dgm:presLayoutVars>
      </dgm:prSet>
      <dgm:spPr/>
    </dgm:pt>
  </dgm:ptLst>
  <dgm:cxnLst>
    <dgm:cxn modelId="{13654301-521D-4C3E-A125-E599764BADB4}" srcId="{794A23C4-28CE-49D2-94C7-8667482F8CCE}" destId="{D1D5FB80-E472-4C65-84BC-B16534FBB391}" srcOrd="1" destOrd="0" parTransId="{3D22DEB2-D1C9-48AD-A411-B3F81A3EDA96}" sibTransId="{97767CCB-936D-4C06-880B-47BA5AF05A32}"/>
    <dgm:cxn modelId="{8ABAF807-8267-4561-B3CC-43E1C30DB473}" srcId="{794A23C4-28CE-49D2-94C7-8667482F8CCE}" destId="{41C849F0-B890-4BC0-B64B-BC2778F0DC15}" srcOrd="2" destOrd="0" parTransId="{03097069-00E2-4FB2-A5D6-AA47F9CACEE1}" sibTransId="{7C177CAA-8C90-4083-A6E4-9DE222C40C33}"/>
    <dgm:cxn modelId="{3ED6FA09-24B6-4DE0-ABF3-A58969BAD6FF}" type="presOf" srcId="{5F6440C2-196D-4277-A1B9-AE8CFCCA5203}" destId="{FE42D158-C833-49D4-8395-EE44ACE7BCC9}" srcOrd="0" destOrd="0" presId="urn:microsoft.com/office/officeart/2005/8/layout/chevron2"/>
    <dgm:cxn modelId="{DC011F20-74D2-4D70-9486-6C96AE6F5161}" type="presOf" srcId="{988A1092-1876-4452-BA20-D6F5519169E3}" destId="{D8C1AD3E-FBA3-4097-A3E1-A48D3CF3FEC0}" srcOrd="0" destOrd="1" presId="urn:microsoft.com/office/officeart/2005/8/layout/chevron2"/>
    <dgm:cxn modelId="{C74FCF2A-9100-47EC-9882-26733712E7D3}" srcId="{D1D5FB80-E472-4C65-84BC-B16534FBB391}" destId="{D38B5711-76A0-4321-A573-F19A474FFE4B}" srcOrd="0" destOrd="0" parTransId="{6F8CCC70-7E79-4773-A087-A42F5130AF95}" sibTransId="{723FA585-C162-40C1-8A18-785A0A7D55ED}"/>
    <dgm:cxn modelId="{71CFCB2B-05FD-4D86-AB8E-A6AD9D16C896}" srcId="{0D9FFE52-3F7A-43AE-80FE-458C94098B9A}" destId="{5F6440C2-196D-4277-A1B9-AE8CFCCA5203}" srcOrd="0" destOrd="0" parTransId="{DFF05ACF-9929-4F14-8E35-AB5FAA406F20}" sibTransId="{68F9B0C9-4DFF-4F94-895A-D077ACDC5176}"/>
    <dgm:cxn modelId="{0D54502F-0B47-446F-BD8B-D6663B860AE4}" type="presOf" srcId="{439B553B-A064-4CEB-8218-F50DEC7C737E}" destId="{BECE5A4D-3755-4AE9-BDC8-F862A2B8D7D5}" srcOrd="0" destOrd="1" presId="urn:microsoft.com/office/officeart/2005/8/layout/chevron2"/>
    <dgm:cxn modelId="{AF352336-A994-4E38-AA88-FDA5078D92B1}" type="presOf" srcId="{B6AB143C-93F9-4AB7-A4F0-1420FF93D8F6}" destId="{FE42D158-C833-49D4-8395-EE44ACE7BCC9}" srcOrd="0" destOrd="1" presId="urn:microsoft.com/office/officeart/2005/8/layout/chevron2"/>
    <dgm:cxn modelId="{1113133D-1246-4104-82D3-9596037CC6C8}" srcId="{794A23C4-28CE-49D2-94C7-8667482F8CCE}" destId="{0D9FFE52-3F7A-43AE-80FE-458C94098B9A}" srcOrd="0" destOrd="0" parTransId="{A71E26F7-7E57-4F44-B883-D08A1BAF94DC}" sibTransId="{EAB85239-55CD-4AC1-AC0A-68327C16553A}"/>
    <dgm:cxn modelId="{36ADD05E-F9D3-4EB5-9988-5CF8A7F514C1}" type="presOf" srcId="{9E142BB6-C0C8-46D3-AC05-9D64B641FF4D}" destId="{D8C1AD3E-FBA3-4097-A3E1-A48D3CF3FEC0}" srcOrd="0" destOrd="0" presId="urn:microsoft.com/office/officeart/2005/8/layout/chevron2"/>
    <dgm:cxn modelId="{C3D24443-2313-4EC4-8EBE-017D7FC2A91B}" type="presOf" srcId="{794A23C4-28CE-49D2-94C7-8667482F8CCE}" destId="{F84C472E-394D-4830-AD3D-609C8D8AB646}" srcOrd="0" destOrd="0" presId="urn:microsoft.com/office/officeart/2005/8/layout/chevron2"/>
    <dgm:cxn modelId="{B884F56E-67B7-4F3B-94CE-2CB102E23FEE}" srcId="{D1D5FB80-E472-4C65-84BC-B16534FBB391}" destId="{439B553B-A064-4CEB-8218-F50DEC7C737E}" srcOrd="1" destOrd="0" parTransId="{5ACEE3DC-D6D3-45C7-BD6F-9C58B15A8F56}" sibTransId="{D7B0A6DE-A04B-4438-9EBB-46F67322C429}"/>
    <dgm:cxn modelId="{C72CE88E-644F-4C7A-A3F4-CA8415D260D7}" srcId="{0D9FFE52-3F7A-43AE-80FE-458C94098B9A}" destId="{B6AB143C-93F9-4AB7-A4F0-1420FF93D8F6}" srcOrd="1" destOrd="0" parTransId="{7F977DFC-22E0-43B8-A73C-7FADCB469324}" sibTransId="{43D36DFB-9921-419D-B205-0DDDAF62DB66}"/>
    <dgm:cxn modelId="{D346BB9D-CE98-4053-A827-FE7BB73310D1}" srcId="{41C849F0-B890-4BC0-B64B-BC2778F0DC15}" destId="{988A1092-1876-4452-BA20-D6F5519169E3}" srcOrd="1" destOrd="0" parTransId="{C2F2B412-F8A9-40B5-9AA5-1D1B020EA5C4}" sibTransId="{D615899E-D927-4FE5-94B8-C16A9D2D88E9}"/>
    <dgm:cxn modelId="{90B554B1-0F90-4846-BF09-1645AB694869}" type="presOf" srcId="{D38B5711-76A0-4321-A573-F19A474FFE4B}" destId="{BECE5A4D-3755-4AE9-BDC8-F862A2B8D7D5}" srcOrd="0" destOrd="0" presId="urn:microsoft.com/office/officeart/2005/8/layout/chevron2"/>
    <dgm:cxn modelId="{124870EB-8B0D-4F24-8DC1-97E46A4ED4F3}" type="presOf" srcId="{D1D5FB80-E472-4C65-84BC-B16534FBB391}" destId="{28060EC2-39DF-4459-B3FD-6BE33829FA6F}" srcOrd="0" destOrd="0" presId="urn:microsoft.com/office/officeart/2005/8/layout/chevron2"/>
    <dgm:cxn modelId="{11CDABF3-99D8-4DD8-BA29-F9425B7FD3C0}" type="presOf" srcId="{0D9FFE52-3F7A-43AE-80FE-458C94098B9A}" destId="{6415EE8D-B854-49D3-9A7B-D7D3DB04BAAA}" srcOrd="0" destOrd="0" presId="urn:microsoft.com/office/officeart/2005/8/layout/chevron2"/>
    <dgm:cxn modelId="{E8FDD3FA-DF81-4D75-BC74-385A8B7A5227}" type="presOf" srcId="{41C849F0-B890-4BC0-B64B-BC2778F0DC15}" destId="{945EFC5C-8A21-4E28-ACE0-E774AF62630F}" srcOrd="0" destOrd="0" presId="urn:microsoft.com/office/officeart/2005/8/layout/chevron2"/>
    <dgm:cxn modelId="{7E109FFF-C1D0-483B-AAA4-40CF5CA3BB98}" srcId="{41C849F0-B890-4BC0-B64B-BC2778F0DC15}" destId="{9E142BB6-C0C8-46D3-AC05-9D64B641FF4D}" srcOrd="0" destOrd="0" parTransId="{4FCA5D5F-51BE-4B7C-AA5D-90B0176CA8FF}" sibTransId="{97CE8BEB-45E0-41E0-9CB5-DFDBFD064C87}"/>
    <dgm:cxn modelId="{B37D928B-40ED-4C32-93CF-B22E419063FA}" type="presParOf" srcId="{F84C472E-394D-4830-AD3D-609C8D8AB646}" destId="{48C6F4B2-8F9F-46B7-A39B-EA36B8B180F9}" srcOrd="0" destOrd="0" presId="urn:microsoft.com/office/officeart/2005/8/layout/chevron2"/>
    <dgm:cxn modelId="{DE58C382-EB94-49DD-9B18-FD0AB3BF9DEB}" type="presParOf" srcId="{48C6F4B2-8F9F-46B7-A39B-EA36B8B180F9}" destId="{6415EE8D-B854-49D3-9A7B-D7D3DB04BAAA}" srcOrd="0" destOrd="0" presId="urn:microsoft.com/office/officeart/2005/8/layout/chevron2"/>
    <dgm:cxn modelId="{01C51532-FEC2-4A4D-9FA8-82BD690CB14A}" type="presParOf" srcId="{48C6F4B2-8F9F-46B7-A39B-EA36B8B180F9}" destId="{FE42D158-C833-49D4-8395-EE44ACE7BCC9}" srcOrd="1" destOrd="0" presId="urn:microsoft.com/office/officeart/2005/8/layout/chevron2"/>
    <dgm:cxn modelId="{51568EBA-6FC2-49E4-8C8A-526DC4192CF5}" type="presParOf" srcId="{F84C472E-394D-4830-AD3D-609C8D8AB646}" destId="{77555B85-0C28-4F99-9582-13B66FBAC845}" srcOrd="1" destOrd="0" presId="urn:microsoft.com/office/officeart/2005/8/layout/chevron2"/>
    <dgm:cxn modelId="{1B8E3539-4BEC-4F83-A49A-B0E6EE8B7D15}" type="presParOf" srcId="{F84C472E-394D-4830-AD3D-609C8D8AB646}" destId="{C71F17C2-E651-4603-9FF8-F78A28245A47}" srcOrd="2" destOrd="0" presId="urn:microsoft.com/office/officeart/2005/8/layout/chevron2"/>
    <dgm:cxn modelId="{6A900103-4A44-4EDC-BF56-B89768FDD5DA}" type="presParOf" srcId="{C71F17C2-E651-4603-9FF8-F78A28245A47}" destId="{28060EC2-39DF-4459-B3FD-6BE33829FA6F}" srcOrd="0" destOrd="0" presId="urn:microsoft.com/office/officeart/2005/8/layout/chevron2"/>
    <dgm:cxn modelId="{9571653A-E8D1-4A6C-B2C9-71EF336D522A}" type="presParOf" srcId="{C71F17C2-E651-4603-9FF8-F78A28245A47}" destId="{BECE5A4D-3755-4AE9-BDC8-F862A2B8D7D5}" srcOrd="1" destOrd="0" presId="urn:microsoft.com/office/officeart/2005/8/layout/chevron2"/>
    <dgm:cxn modelId="{E0940E9C-1467-4642-B375-4273A69E3492}" type="presParOf" srcId="{F84C472E-394D-4830-AD3D-609C8D8AB646}" destId="{D03BB22B-1795-4A01-A515-1E65B919A59B}" srcOrd="3" destOrd="0" presId="urn:microsoft.com/office/officeart/2005/8/layout/chevron2"/>
    <dgm:cxn modelId="{8A516241-FEAD-4B76-B9E3-A2D09268B8BD}" type="presParOf" srcId="{F84C472E-394D-4830-AD3D-609C8D8AB646}" destId="{A2D94786-0141-4F20-8396-1D3F37DA31E9}" srcOrd="4" destOrd="0" presId="urn:microsoft.com/office/officeart/2005/8/layout/chevron2"/>
    <dgm:cxn modelId="{E442042E-2C80-407B-99F9-699FDAA0194C}" type="presParOf" srcId="{A2D94786-0141-4F20-8396-1D3F37DA31E9}" destId="{945EFC5C-8A21-4E28-ACE0-E774AF62630F}" srcOrd="0" destOrd="0" presId="urn:microsoft.com/office/officeart/2005/8/layout/chevron2"/>
    <dgm:cxn modelId="{71D7E3DF-FBE9-47C1-A3E5-59EA26504D34}" type="presParOf" srcId="{A2D94786-0141-4F20-8396-1D3F37DA31E9}" destId="{D8C1AD3E-FBA3-4097-A3E1-A48D3CF3FEC0}"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243E3E-24B3-43D6-B0B8-08719B43DFD9}">
      <dsp:nvSpPr>
        <dsp:cNvPr id="0" name=""/>
        <dsp:cNvSpPr/>
      </dsp:nvSpPr>
      <dsp:spPr>
        <a:xfrm>
          <a:off x="3193" y="437813"/>
          <a:ext cx="3203918" cy="3203918"/>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6322" tIns="25400" rIns="176322"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eorgia" panose="02040502050405020303"/>
            </a:rPr>
            <a:t>Development of an empirically based view of crime and its impact.</a:t>
          </a:r>
          <a:endParaRPr lang="en-US" sz="2000" kern="1200" dirty="0"/>
        </a:p>
      </dsp:txBody>
      <dsp:txXfrm>
        <a:off x="472396" y="907016"/>
        <a:ext cx="2265512" cy="2265512"/>
      </dsp:txXfrm>
    </dsp:sp>
    <dsp:sp modelId="{1CCF02DD-D189-4D57-816C-3F293F6964FC}">
      <dsp:nvSpPr>
        <dsp:cNvPr id="0" name=""/>
        <dsp:cNvSpPr/>
      </dsp:nvSpPr>
      <dsp:spPr>
        <a:xfrm>
          <a:off x="2566327" y="437813"/>
          <a:ext cx="3203918" cy="3203918"/>
        </a:xfrm>
        <a:prstGeom prst="ellipse">
          <a:avLst/>
        </a:prstGeom>
        <a:solidFill>
          <a:schemeClr val="accent2">
            <a:alpha val="50000"/>
            <a:hueOff val="915447"/>
            <a:satOff val="-16269"/>
            <a:lumOff val="52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6322" tIns="25400" rIns="176322"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eorgia" panose="02040502050405020303"/>
            </a:rPr>
            <a:t>Significant focus on causal explanations of crime.</a:t>
          </a:r>
          <a:endParaRPr lang="en-US" sz="2000" kern="1200" dirty="0"/>
        </a:p>
      </dsp:txBody>
      <dsp:txXfrm>
        <a:off x="3035530" y="907016"/>
        <a:ext cx="2265512" cy="2265512"/>
      </dsp:txXfrm>
    </dsp:sp>
    <dsp:sp modelId="{779613E3-8039-449C-931C-FD5F1F2C1D47}">
      <dsp:nvSpPr>
        <dsp:cNvPr id="0" name=""/>
        <dsp:cNvSpPr/>
      </dsp:nvSpPr>
      <dsp:spPr>
        <a:xfrm>
          <a:off x="5129462" y="437813"/>
          <a:ext cx="3203918" cy="3203918"/>
        </a:xfrm>
        <a:prstGeom prst="ellipse">
          <a:avLst/>
        </a:prstGeom>
        <a:solidFill>
          <a:schemeClr val="accent2">
            <a:alpha val="50000"/>
            <a:hueOff val="1830893"/>
            <a:satOff val="-32539"/>
            <a:lumOff val="104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6322" tIns="25400" rIns="176322"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eorgia" panose="02040502050405020303"/>
            </a:rPr>
            <a:t>Exploration of offender and victim relationship and the formal/informal control.</a:t>
          </a:r>
          <a:endParaRPr lang="en-US" sz="2000" kern="1200" dirty="0"/>
        </a:p>
      </dsp:txBody>
      <dsp:txXfrm>
        <a:off x="5598665" y="907016"/>
        <a:ext cx="2265512" cy="2265512"/>
      </dsp:txXfrm>
    </dsp:sp>
    <dsp:sp modelId="{3661C36E-33CB-4EA5-8359-070D6051BADF}">
      <dsp:nvSpPr>
        <dsp:cNvPr id="0" name=""/>
        <dsp:cNvSpPr/>
      </dsp:nvSpPr>
      <dsp:spPr>
        <a:xfrm>
          <a:off x="7692597" y="437813"/>
          <a:ext cx="3203918" cy="3203918"/>
        </a:xfrm>
        <a:prstGeom prst="ellipse">
          <a:avLst/>
        </a:prstGeom>
        <a:solidFill>
          <a:schemeClr val="accent2">
            <a:alpha val="50000"/>
            <a:hueOff val="2746340"/>
            <a:satOff val="-48808"/>
            <a:lumOff val="156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6322" tIns="25400" rIns="176322"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Georgia" panose="02040502050405020303"/>
            </a:rPr>
            <a:t>Development of realistic policies with the aim of reducing the impact and frequency of victimisation.</a:t>
          </a:r>
        </a:p>
      </dsp:txBody>
      <dsp:txXfrm>
        <a:off x="8161800" y="907016"/>
        <a:ext cx="2265512" cy="22655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C88450-920F-4DA9-9567-265973895EDE}">
      <dsp:nvSpPr>
        <dsp:cNvPr id="0" name=""/>
        <dsp:cNvSpPr/>
      </dsp:nvSpPr>
      <dsp:spPr>
        <a:xfrm>
          <a:off x="3179203" y="1263010"/>
          <a:ext cx="699092" cy="91440"/>
        </a:xfrm>
        <a:custGeom>
          <a:avLst/>
          <a:gdLst/>
          <a:ahLst/>
          <a:cxnLst/>
          <a:rect l="0" t="0" r="0" b="0"/>
          <a:pathLst>
            <a:path>
              <a:moveTo>
                <a:pt x="0" y="45720"/>
              </a:moveTo>
              <a:lnTo>
                <a:pt x="699092"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10506" y="1305081"/>
        <a:ext cx="36484" cy="7296"/>
      </dsp:txXfrm>
    </dsp:sp>
    <dsp:sp modelId="{AF9C7916-CA91-4E82-AE15-D5A21B07A5C1}">
      <dsp:nvSpPr>
        <dsp:cNvPr id="0" name=""/>
        <dsp:cNvSpPr/>
      </dsp:nvSpPr>
      <dsp:spPr>
        <a:xfrm>
          <a:off x="8427" y="356957"/>
          <a:ext cx="3172575" cy="1903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5459" tIns="163181" rIns="155459" bIns="163181" numCol="1" spcCol="1270" anchor="ctr" anchorCtr="0">
          <a:noAutofit/>
        </a:bodyPr>
        <a:lstStyle/>
        <a:p>
          <a:pPr marL="0" lvl="0" indent="0" algn="ctr" defTabSz="1066800" rtl="0">
            <a:lnSpc>
              <a:spcPct val="90000"/>
            </a:lnSpc>
            <a:spcBef>
              <a:spcPct val="0"/>
            </a:spcBef>
            <a:spcAft>
              <a:spcPct val="35000"/>
            </a:spcAft>
            <a:buNone/>
          </a:pPr>
          <a:r>
            <a:rPr lang="en-US" sz="2400" b="0" kern="1200">
              <a:latin typeface="Georgia" panose="02040502050405020303"/>
            </a:rPr>
            <a:t>Individual commits an act of delinquency.</a:t>
          </a:r>
          <a:endParaRPr lang="en-US" sz="2400" b="0" kern="1200"/>
        </a:p>
      </dsp:txBody>
      <dsp:txXfrm>
        <a:off x="8427" y="356957"/>
        <a:ext cx="3172575" cy="1903545"/>
      </dsp:txXfrm>
    </dsp:sp>
    <dsp:sp modelId="{0939C3DC-9C15-4048-B771-E3700C503630}">
      <dsp:nvSpPr>
        <dsp:cNvPr id="0" name=""/>
        <dsp:cNvSpPr/>
      </dsp:nvSpPr>
      <dsp:spPr>
        <a:xfrm>
          <a:off x="7081470" y="1263010"/>
          <a:ext cx="699092" cy="91440"/>
        </a:xfrm>
        <a:custGeom>
          <a:avLst/>
          <a:gdLst/>
          <a:ahLst/>
          <a:cxnLst/>
          <a:rect l="0" t="0" r="0" b="0"/>
          <a:pathLst>
            <a:path>
              <a:moveTo>
                <a:pt x="0" y="45720"/>
              </a:moveTo>
              <a:lnTo>
                <a:pt x="699092"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412774" y="1305081"/>
        <a:ext cx="36484" cy="7296"/>
      </dsp:txXfrm>
    </dsp:sp>
    <dsp:sp modelId="{A9F6D211-1834-4461-AFA4-8FD77D6B5E27}">
      <dsp:nvSpPr>
        <dsp:cNvPr id="0" name=""/>
        <dsp:cNvSpPr/>
      </dsp:nvSpPr>
      <dsp:spPr>
        <a:xfrm>
          <a:off x="3910695" y="356957"/>
          <a:ext cx="3172575" cy="1903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5459" tIns="163181" rIns="155459" bIns="163181" numCol="1" spcCol="1270" anchor="ctr" anchorCtr="0">
          <a:noAutofit/>
        </a:bodyPr>
        <a:lstStyle/>
        <a:p>
          <a:pPr marL="0" lvl="0" indent="0" algn="ctr" defTabSz="1066800" rtl="0">
            <a:lnSpc>
              <a:spcPct val="90000"/>
            </a:lnSpc>
            <a:spcBef>
              <a:spcPct val="0"/>
            </a:spcBef>
            <a:spcAft>
              <a:spcPct val="35000"/>
            </a:spcAft>
            <a:buNone/>
          </a:pPr>
          <a:r>
            <a:rPr lang="en-US" sz="2400" b="0" kern="1200">
              <a:latin typeface="Georgia" panose="02040502050405020303"/>
            </a:rPr>
            <a:t>They are labelled as a deviant by society.</a:t>
          </a:r>
          <a:endParaRPr lang="en-US" sz="2400" b="0" kern="1200"/>
        </a:p>
      </dsp:txBody>
      <dsp:txXfrm>
        <a:off x="3910695" y="356957"/>
        <a:ext cx="3172575" cy="1903545"/>
      </dsp:txXfrm>
    </dsp:sp>
    <dsp:sp modelId="{3542F6CB-7FEC-4A90-8E2C-ED65701D5C03}">
      <dsp:nvSpPr>
        <dsp:cNvPr id="0" name=""/>
        <dsp:cNvSpPr/>
      </dsp:nvSpPr>
      <dsp:spPr>
        <a:xfrm>
          <a:off x="1594715" y="2258702"/>
          <a:ext cx="7804534" cy="699092"/>
        </a:xfrm>
        <a:custGeom>
          <a:avLst/>
          <a:gdLst/>
          <a:ahLst/>
          <a:cxnLst/>
          <a:rect l="0" t="0" r="0" b="0"/>
          <a:pathLst>
            <a:path>
              <a:moveTo>
                <a:pt x="7804534" y="0"/>
              </a:moveTo>
              <a:lnTo>
                <a:pt x="7804534" y="366646"/>
              </a:lnTo>
              <a:lnTo>
                <a:pt x="0" y="366646"/>
              </a:lnTo>
              <a:lnTo>
                <a:pt x="0" y="699092"/>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01018" y="2604600"/>
        <a:ext cx="391928" cy="7296"/>
      </dsp:txXfrm>
    </dsp:sp>
    <dsp:sp modelId="{3740A2C0-43AA-456A-974C-191F998E8756}">
      <dsp:nvSpPr>
        <dsp:cNvPr id="0" name=""/>
        <dsp:cNvSpPr/>
      </dsp:nvSpPr>
      <dsp:spPr>
        <a:xfrm>
          <a:off x="7812962" y="356957"/>
          <a:ext cx="3172575" cy="1903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5459" tIns="163181" rIns="155459" bIns="163181" numCol="1" spcCol="1270" anchor="ctr" anchorCtr="0">
          <a:noAutofit/>
        </a:bodyPr>
        <a:lstStyle/>
        <a:p>
          <a:pPr marL="0" lvl="0" indent="0" algn="ctr" defTabSz="1066800" rtl="0">
            <a:lnSpc>
              <a:spcPct val="90000"/>
            </a:lnSpc>
            <a:spcBef>
              <a:spcPct val="0"/>
            </a:spcBef>
            <a:spcAft>
              <a:spcPct val="35000"/>
            </a:spcAft>
            <a:buNone/>
          </a:pPr>
          <a:r>
            <a:rPr lang="en-US" sz="2400" b="0" kern="1200">
              <a:latin typeface="Georgia" panose="02040502050405020303"/>
            </a:rPr>
            <a:t>This initial reaction impacts the individual sense of self, identity and actions</a:t>
          </a:r>
          <a:endParaRPr lang="en-US" sz="2400" b="0" kern="1200"/>
        </a:p>
      </dsp:txBody>
      <dsp:txXfrm>
        <a:off x="7812962" y="356957"/>
        <a:ext cx="3172575" cy="1903545"/>
      </dsp:txXfrm>
    </dsp:sp>
    <dsp:sp modelId="{4A2E4F5B-E99C-4574-8DCD-998821F895D8}">
      <dsp:nvSpPr>
        <dsp:cNvPr id="0" name=""/>
        <dsp:cNvSpPr/>
      </dsp:nvSpPr>
      <dsp:spPr>
        <a:xfrm>
          <a:off x="3179203" y="3896247"/>
          <a:ext cx="699092" cy="91440"/>
        </a:xfrm>
        <a:custGeom>
          <a:avLst/>
          <a:gdLst/>
          <a:ahLst/>
          <a:cxnLst/>
          <a:rect l="0" t="0" r="0" b="0"/>
          <a:pathLst>
            <a:path>
              <a:moveTo>
                <a:pt x="0" y="45720"/>
              </a:moveTo>
              <a:lnTo>
                <a:pt x="699092"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10506" y="3938319"/>
        <a:ext cx="36484" cy="7296"/>
      </dsp:txXfrm>
    </dsp:sp>
    <dsp:sp modelId="{F33A1BD0-B4F3-436C-A51B-9B33C7FB7744}">
      <dsp:nvSpPr>
        <dsp:cNvPr id="0" name=""/>
        <dsp:cNvSpPr/>
      </dsp:nvSpPr>
      <dsp:spPr>
        <a:xfrm>
          <a:off x="8427" y="2990195"/>
          <a:ext cx="3172575" cy="1903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5459" tIns="163181" rIns="155459" bIns="163181" numCol="1" spcCol="1270" anchor="ctr" anchorCtr="0">
          <a:noAutofit/>
        </a:bodyPr>
        <a:lstStyle/>
        <a:p>
          <a:pPr marL="0" lvl="0" indent="0" algn="ctr" defTabSz="1066800" rtl="0">
            <a:lnSpc>
              <a:spcPct val="90000"/>
            </a:lnSpc>
            <a:spcBef>
              <a:spcPct val="0"/>
            </a:spcBef>
            <a:spcAft>
              <a:spcPct val="35000"/>
            </a:spcAft>
            <a:buNone/>
          </a:pPr>
          <a:r>
            <a:rPr lang="en-US" sz="2400" b="0" kern="1200">
              <a:latin typeface="Georgia" panose="02040502050405020303"/>
            </a:rPr>
            <a:t>Societal reaction to the individual harshens.</a:t>
          </a:r>
          <a:endParaRPr lang="en-US" sz="2400" b="0" kern="1200"/>
        </a:p>
      </dsp:txBody>
      <dsp:txXfrm>
        <a:off x="8427" y="2990195"/>
        <a:ext cx="3172575" cy="1903545"/>
      </dsp:txXfrm>
    </dsp:sp>
    <dsp:sp modelId="{60C64DD1-A5B2-4E62-B41E-F3239DDCE82D}">
      <dsp:nvSpPr>
        <dsp:cNvPr id="0" name=""/>
        <dsp:cNvSpPr/>
      </dsp:nvSpPr>
      <dsp:spPr>
        <a:xfrm>
          <a:off x="7081470" y="3896247"/>
          <a:ext cx="699092" cy="91440"/>
        </a:xfrm>
        <a:custGeom>
          <a:avLst/>
          <a:gdLst/>
          <a:ahLst/>
          <a:cxnLst/>
          <a:rect l="0" t="0" r="0" b="0"/>
          <a:pathLst>
            <a:path>
              <a:moveTo>
                <a:pt x="0" y="45720"/>
              </a:moveTo>
              <a:lnTo>
                <a:pt x="699092"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412774" y="3938319"/>
        <a:ext cx="36484" cy="7296"/>
      </dsp:txXfrm>
    </dsp:sp>
    <dsp:sp modelId="{847EB16E-6147-4BEA-A1F6-1916D5373CBC}">
      <dsp:nvSpPr>
        <dsp:cNvPr id="0" name=""/>
        <dsp:cNvSpPr/>
      </dsp:nvSpPr>
      <dsp:spPr>
        <a:xfrm>
          <a:off x="3910695" y="2990195"/>
          <a:ext cx="3172575" cy="1903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5459" tIns="163181" rIns="155459" bIns="163181" numCol="1" spcCol="1270" anchor="ctr" anchorCtr="0">
          <a:noAutofit/>
        </a:bodyPr>
        <a:lstStyle/>
        <a:p>
          <a:pPr marL="0" lvl="0" indent="0" algn="ctr" defTabSz="1066800" rtl="0">
            <a:lnSpc>
              <a:spcPct val="90000"/>
            </a:lnSpc>
            <a:spcBef>
              <a:spcPct val="0"/>
            </a:spcBef>
            <a:spcAft>
              <a:spcPct val="35000"/>
            </a:spcAft>
            <a:buNone/>
          </a:pPr>
          <a:r>
            <a:rPr lang="en-US" sz="2400" kern="1200">
              <a:latin typeface="Georgia" panose="02040502050405020303"/>
            </a:rPr>
            <a:t>This feeds into the individual's behavior further.</a:t>
          </a:r>
          <a:endParaRPr lang="en-US" sz="2400" kern="1200"/>
        </a:p>
      </dsp:txBody>
      <dsp:txXfrm>
        <a:off x="3910695" y="2990195"/>
        <a:ext cx="3172575" cy="1903545"/>
      </dsp:txXfrm>
    </dsp:sp>
    <dsp:sp modelId="{50C3F3C5-B36C-4C81-9E28-B00B86C29586}">
      <dsp:nvSpPr>
        <dsp:cNvPr id="0" name=""/>
        <dsp:cNvSpPr/>
      </dsp:nvSpPr>
      <dsp:spPr>
        <a:xfrm>
          <a:off x="7812962" y="2990195"/>
          <a:ext cx="3172575" cy="1903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5459" tIns="163181" rIns="155459" bIns="163181" numCol="1" spcCol="1270" anchor="ctr" anchorCtr="0">
          <a:noAutofit/>
        </a:bodyPr>
        <a:lstStyle/>
        <a:p>
          <a:pPr marL="0" lvl="0" indent="0" algn="ctr" defTabSz="1066800" rtl="0">
            <a:lnSpc>
              <a:spcPct val="90000"/>
            </a:lnSpc>
            <a:spcBef>
              <a:spcPct val="0"/>
            </a:spcBef>
            <a:spcAft>
              <a:spcPct val="35000"/>
            </a:spcAft>
            <a:buNone/>
          </a:pPr>
          <a:r>
            <a:rPr lang="en-US" sz="2400" kern="1200">
              <a:latin typeface="Georgia" panose="02040502050405020303"/>
            </a:rPr>
            <a:t>Ultimately the individual is tagged as a delinquent.</a:t>
          </a:r>
        </a:p>
      </dsp:txBody>
      <dsp:txXfrm>
        <a:off x="7812962" y="2990195"/>
        <a:ext cx="3172575" cy="19035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15EE8D-B854-49D3-9A7B-D7D3DB04BAAA}">
      <dsp:nvSpPr>
        <dsp:cNvPr id="0" name=""/>
        <dsp:cNvSpPr/>
      </dsp:nvSpPr>
      <dsp:spPr>
        <a:xfrm rot="5400000">
          <a:off x="-221923" y="223735"/>
          <a:ext cx="1479488" cy="1035641"/>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Georgia" panose="02040502050405020303"/>
            </a:rPr>
            <a:t>WC 07/10/24</a:t>
          </a:r>
          <a:endParaRPr lang="en-US" sz="1300" kern="1200" dirty="0"/>
        </a:p>
      </dsp:txBody>
      <dsp:txXfrm rot="-5400000">
        <a:off x="1" y="519633"/>
        <a:ext cx="1035641" cy="443847"/>
      </dsp:txXfrm>
    </dsp:sp>
    <dsp:sp modelId="{FE42D158-C833-49D4-8395-EE44ACE7BCC9}">
      <dsp:nvSpPr>
        <dsp:cNvPr id="0" name=""/>
        <dsp:cNvSpPr/>
      </dsp:nvSpPr>
      <dsp:spPr>
        <a:xfrm rot="5400000">
          <a:off x="5066187" y="-4028733"/>
          <a:ext cx="961667" cy="9022758"/>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rtl="0">
            <a:lnSpc>
              <a:spcPct val="90000"/>
            </a:lnSpc>
            <a:spcBef>
              <a:spcPct val="0"/>
            </a:spcBef>
            <a:spcAft>
              <a:spcPct val="15000"/>
            </a:spcAft>
            <a:buChar char="•"/>
          </a:pPr>
          <a:r>
            <a:rPr lang="en-US" sz="1200" kern="1200" dirty="0">
              <a:latin typeface="Georgia" panose="02040502050405020303"/>
            </a:rPr>
            <a:t>Began reading from the T. Newburn Textbook and lecture content of that week.</a:t>
          </a:r>
          <a:endParaRPr lang="en-US" sz="1200" kern="1200" dirty="0"/>
        </a:p>
        <a:p>
          <a:pPr marL="114300" lvl="1" indent="-114300" algn="l" defTabSz="533400" rtl="0">
            <a:lnSpc>
              <a:spcPct val="90000"/>
            </a:lnSpc>
            <a:spcBef>
              <a:spcPct val="0"/>
            </a:spcBef>
            <a:spcAft>
              <a:spcPct val="15000"/>
            </a:spcAft>
            <a:buChar char="•"/>
          </a:pPr>
          <a:r>
            <a:rPr lang="en-US" sz="1200" kern="1200" dirty="0">
              <a:latin typeface="Georgia" panose="02040502050405020303"/>
            </a:rPr>
            <a:t>Created and initial plan of the structure for the presentation</a:t>
          </a:r>
          <a:endParaRPr lang="en-US" sz="1200" kern="1200" dirty="0"/>
        </a:p>
      </dsp:txBody>
      <dsp:txXfrm rot="-5400000">
        <a:off x="1035642" y="48757"/>
        <a:ext cx="8975813" cy="867777"/>
      </dsp:txXfrm>
    </dsp:sp>
    <dsp:sp modelId="{28060EC2-39DF-4459-B3FD-6BE33829FA6F}">
      <dsp:nvSpPr>
        <dsp:cNvPr id="0" name=""/>
        <dsp:cNvSpPr/>
      </dsp:nvSpPr>
      <dsp:spPr>
        <a:xfrm rot="5400000">
          <a:off x="-221923" y="1507575"/>
          <a:ext cx="1479488" cy="1035641"/>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Georgia" panose="02040502050405020303"/>
            </a:rPr>
            <a:t>WC 14/10/24 &amp; 21/10/24 </a:t>
          </a:r>
          <a:endParaRPr lang="en-US" sz="1300" kern="1200" dirty="0"/>
        </a:p>
      </dsp:txBody>
      <dsp:txXfrm rot="-5400000">
        <a:off x="1" y="1803473"/>
        <a:ext cx="1035641" cy="443847"/>
      </dsp:txXfrm>
    </dsp:sp>
    <dsp:sp modelId="{BECE5A4D-3755-4AE9-BDC8-F862A2B8D7D5}">
      <dsp:nvSpPr>
        <dsp:cNvPr id="0" name=""/>
        <dsp:cNvSpPr/>
      </dsp:nvSpPr>
      <dsp:spPr>
        <a:xfrm rot="5400000">
          <a:off x="5066187" y="-2744893"/>
          <a:ext cx="961667" cy="9022758"/>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rtl="0">
            <a:lnSpc>
              <a:spcPct val="90000"/>
            </a:lnSpc>
            <a:spcBef>
              <a:spcPct val="0"/>
            </a:spcBef>
            <a:spcAft>
              <a:spcPct val="15000"/>
            </a:spcAft>
            <a:buChar char="•"/>
          </a:pPr>
          <a:r>
            <a:rPr lang="en-US" sz="1200" kern="1200" dirty="0">
              <a:latin typeface="Georgia" panose="02040502050405020303"/>
            </a:rPr>
            <a:t>Used further reading using google scholar and articles available through the university's library. Selection was made on applicability and reputability of the publication.</a:t>
          </a:r>
          <a:endParaRPr lang="en-US" sz="1200" kern="1200" dirty="0"/>
        </a:p>
        <a:p>
          <a:pPr marL="114300" lvl="1" indent="-114300" algn="l" defTabSz="533400" rtl="0">
            <a:lnSpc>
              <a:spcPct val="90000"/>
            </a:lnSpc>
            <a:spcBef>
              <a:spcPct val="0"/>
            </a:spcBef>
            <a:spcAft>
              <a:spcPct val="15000"/>
            </a:spcAft>
            <a:buChar char="•"/>
          </a:pPr>
          <a:r>
            <a:rPr lang="en-US" sz="1200" kern="1200" dirty="0">
              <a:latin typeface="Georgia" panose="02040502050405020303"/>
            </a:rPr>
            <a:t>Started to filter through the content to condense down 3 of the 4 theories that would be included in the presentation and continue finding further reading. The selection of right realism, left realism and labelling theory lent themselves to structure that highlighted key differences and blind spots of the theories.</a:t>
          </a:r>
          <a:endParaRPr lang="en-US" sz="1200" kern="1200" dirty="0"/>
        </a:p>
      </dsp:txBody>
      <dsp:txXfrm rot="-5400000">
        <a:off x="1035642" y="1332597"/>
        <a:ext cx="8975813" cy="867777"/>
      </dsp:txXfrm>
    </dsp:sp>
    <dsp:sp modelId="{945EFC5C-8A21-4E28-ACE0-E774AF62630F}">
      <dsp:nvSpPr>
        <dsp:cNvPr id="0" name=""/>
        <dsp:cNvSpPr/>
      </dsp:nvSpPr>
      <dsp:spPr>
        <a:xfrm rot="5400000">
          <a:off x="-221923" y="2791414"/>
          <a:ext cx="1479488" cy="1035641"/>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Georgia" panose="02040502050405020303"/>
            </a:rPr>
            <a:t>WC 28/10/24</a:t>
          </a:r>
          <a:endParaRPr lang="en-US" sz="1300" kern="1200" dirty="0"/>
        </a:p>
      </dsp:txBody>
      <dsp:txXfrm rot="-5400000">
        <a:off x="1" y="3087312"/>
        <a:ext cx="1035641" cy="443847"/>
      </dsp:txXfrm>
    </dsp:sp>
    <dsp:sp modelId="{D8C1AD3E-FBA3-4097-A3E1-A48D3CF3FEC0}">
      <dsp:nvSpPr>
        <dsp:cNvPr id="0" name=""/>
        <dsp:cNvSpPr/>
      </dsp:nvSpPr>
      <dsp:spPr>
        <a:xfrm rot="5400000">
          <a:off x="5066187" y="-1461053"/>
          <a:ext cx="961667" cy="9022758"/>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rtl="0">
            <a:lnSpc>
              <a:spcPct val="90000"/>
            </a:lnSpc>
            <a:spcBef>
              <a:spcPct val="0"/>
            </a:spcBef>
            <a:spcAft>
              <a:spcPct val="15000"/>
            </a:spcAft>
            <a:buChar char="•"/>
          </a:pPr>
          <a:r>
            <a:rPr lang="en-US" sz="1200" kern="1200" dirty="0">
              <a:latin typeface="Georgia" panose="02040502050405020303"/>
            </a:rPr>
            <a:t>The final theory: General Theory was decided. Lecture material became available as a foundation and further reading highlighted that it would act as a suitable final theory due to the limitations of the ones discussed prior.</a:t>
          </a:r>
          <a:endParaRPr lang="en-US" sz="1200" kern="1200" dirty="0"/>
        </a:p>
        <a:p>
          <a:pPr marL="114300" lvl="1" indent="-114300" algn="l" defTabSz="533400" rtl="0">
            <a:lnSpc>
              <a:spcPct val="90000"/>
            </a:lnSpc>
            <a:spcBef>
              <a:spcPct val="0"/>
            </a:spcBef>
            <a:spcAft>
              <a:spcPct val="15000"/>
            </a:spcAft>
            <a:buChar char="•"/>
          </a:pPr>
          <a:r>
            <a:rPr lang="en-US" sz="1200" kern="1200" dirty="0">
              <a:latin typeface="Georgia" panose="02040502050405020303"/>
            </a:rPr>
            <a:t>At this point, significant challenges had been encountered when finding relevant information to include that was relevant to criminological theory, for this reason research collected on genetic theories was abandoned due to fears of it not applying significantly to the topic at hand. </a:t>
          </a:r>
          <a:endParaRPr lang="en-US" sz="1200" kern="1200" dirty="0"/>
        </a:p>
      </dsp:txBody>
      <dsp:txXfrm rot="-5400000">
        <a:off x="1035642" y="2616437"/>
        <a:ext cx="8975813" cy="867777"/>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8B4AF60A-713C-41BA-9788-4C493DDC0A9C}" type="datetimeFigureOut">
              <a:rPr lang="en-US" dirty="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a:p>
        </p:txBody>
      </p:sp>
    </p:spTree>
    <p:extLst>
      <p:ext uri="{BB962C8B-B14F-4D97-AF65-F5344CB8AC3E}">
        <p14:creationId xmlns:p14="http://schemas.microsoft.com/office/powerpoint/2010/main" val="125050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A4C08AF-84E6-4329-8E67-FEA434B47075}" type="datetimeFigureOut">
              <a:rPr lang="en-US" dirty="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893604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a:t>Click to edit Master title style</a:t>
            </a:r>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4F6EE328-6AFF-436B-881F-213D56084544}" type="datetimeFigureOut">
              <a:rPr lang="en-US" dirty="0"/>
              <a:t>11/3/2024</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a:p>
        </p:txBody>
      </p:sp>
    </p:spTree>
    <p:extLst>
      <p:ext uri="{BB962C8B-B14F-4D97-AF65-F5344CB8AC3E}">
        <p14:creationId xmlns:p14="http://schemas.microsoft.com/office/powerpoint/2010/main" val="170697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E02069A-09EE-4C7C-86A4-2314A404921D}" type="datetimeFigureOut">
              <a:rPr lang="en-US" dirty="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26785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56EE7F1-171E-411F-96CA-A251A21496E7}" type="datetimeFigureOut">
              <a:rPr lang="en-US" dirty="0"/>
              <a:t>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397048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72C98D-A273-4547-9B92-97D7769F71A6}" type="datetimeFigureOut">
              <a:rPr lang="en-US" dirty="0"/>
              <a:t>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400931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B7CD67-0644-446C-B2AD-1C09BF34F286}" type="datetimeFigureOut">
              <a:rPr lang="en-US" dirty="0"/>
              <a:t>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526409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480828-6983-48AD-9E27-CBD3696F837E}" type="datetimeFigureOut">
              <a:rPr lang="en-US" dirty="0"/>
              <a:t>11/3/2024</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96248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5EFB91-0324-450E-B17F-36DC0ECCE413}" type="datetimeFigureOut">
              <a:rPr lang="en-US" dirty="0"/>
              <a:t>11/3/2024</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91341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5E0FA7-C445-42F7-AF66-A4F5A6FC8A9C}" type="datetimeFigureOut">
              <a:rPr lang="en-US" dirty="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904328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5AC5C5-1A57-4420-8AFB-CE41693A794B}" type="datetimeFigureOut">
              <a:rPr lang="en-US" dirty="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997631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52E37674-C1BA-4107-9B06-6D4CAC3A3DF5}" type="datetimeFigureOut">
              <a:rPr lang="en-US" dirty="0"/>
              <a:t>11/3/2024</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n-lt"/>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3850974899"/>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2.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07/relationships/hdphoto" Target="../media/hdphoto2.wdp"/><Relationship Id="rId7" Type="http://schemas.openxmlformats.org/officeDocument/2006/relationships/diagramQuickStyle" Target="../diagrams/quickStyle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pn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microsoft.com/office/2007/relationships/hdphoto" Target="../media/hdphoto2.wdp"/><Relationship Id="rId7" Type="http://schemas.openxmlformats.org/officeDocument/2006/relationships/diagramLayout" Target="../diagrams/layout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microsoft.com/office/2007/relationships/hdphoto" Target="../media/hdphoto1.wdp"/><Relationship Id="rId10" Type="http://schemas.microsoft.com/office/2007/relationships/diagramDrawing" Target="../diagrams/drawing2.xml"/><Relationship Id="rId4" Type="http://schemas.openxmlformats.org/officeDocument/2006/relationships/image" Target="../media/image2.png"/><Relationship Id="rId9" Type="http://schemas.openxmlformats.org/officeDocument/2006/relationships/diagramColors" Target="../diagrams/colors2.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3.xml"/><Relationship Id="rId3" Type="http://schemas.microsoft.com/office/2007/relationships/hdphoto" Target="../media/hdphoto2.wdp"/><Relationship Id="rId7" Type="http://schemas.openxmlformats.org/officeDocument/2006/relationships/diagramQuickStyle" Target="../diagrams/quickStyle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png"/><Relationship Id="rId9" Type="http://schemas.microsoft.com/office/2007/relationships/diagramDrawing" Target="../diagrams/drawing3.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28659E-412C-4600-B45E-BAE370BC2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astel colors in gradient surface design">
            <a:extLst>
              <a:ext uri="{FF2B5EF4-FFF2-40B4-BE49-F238E27FC236}">
                <a16:creationId xmlns:a16="http://schemas.microsoft.com/office/drawing/2014/main" id="{A6D5BAE7-3D45-A5F7-A694-04545D383009}"/>
              </a:ext>
            </a:extLst>
          </p:cNvPr>
          <p:cNvPicPr>
            <a:picLocks noChangeAspect="1"/>
          </p:cNvPicPr>
          <p:nvPr/>
        </p:nvPicPr>
        <p:blipFill>
          <a:blip r:embed="rId2"/>
          <a:srcRect t="5835" b="9895"/>
          <a:stretch/>
        </p:blipFill>
        <p:spPr>
          <a:xfrm>
            <a:off x="20" y="10"/>
            <a:ext cx="12191980" cy="6857989"/>
          </a:xfrm>
          <a:prstGeom prst="rect">
            <a:avLst/>
          </a:prstGeom>
        </p:spPr>
      </p:pic>
      <p:sp>
        <p:nvSpPr>
          <p:cNvPr id="11" name="Rectangle 10">
            <a:extLst>
              <a:ext uri="{FF2B5EF4-FFF2-40B4-BE49-F238E27FC236}">
                <a16:creationId xmlns:a16="http://schemas.microsoft.com/office/drawing/2014/main" id="{AE95896B-6905-4618-A7DF-DED8A61FB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748BD8C-4984-4138-94CA-2DC5F39DC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blipFill dpi="0" rotWithShape="1">
            <a:blip r:embed="rId3">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0C645C-999A-75A5-910D-92B79BBC2E47}"/>
              </a:ext>
            </a:extLst>
          </p:cNvPr>
          <p:cNvSpPr>
            <a:spLocks noGrp="1"/>
          </p:cNvSpPr>
          <p:nvPr>
            <p:ph type="ctrTitle"/>
          </p:nvPr>
        </p:nvSpPr>
        <p:spPr>
          <a:xfrm>
            <a:off x="1051560" y="1432223"/>
            <a:ext cx="9966960" cy="3035808"/>
          </a:xfrm>
        </p:spPr>
        <p:txBody>
          <a:bodyPr anchor="b">
            <a:normAutofit/>
          </a:bodyPr>
          <a:lstStyle/>
          <a:p>
            <a:r>
              <a:rPr lang="en-GB">
                <a:solidFill>
                  <a:srgbClr val="FFFFFF"/>
                </a:solidFill>
              </a:rPr>
              <a:t>Evaluating 4 Theories Within Criminology</a:t>
            </a:r>
          </a:p>
        </p:txBody>
      </p:sp>
      <p:sp>
        <p:nvSpPr>
          <p:cNvPr id="3" name="Subtitle 2">
            <a:extLst>
              <a:ext uri="{FF2B5EF4-FFF2-40B4-BE49-F238E27FC236}">
                <a16:creationId xmlns:a16="http://schemas.microsoft.com/office/drawing/2014/main" id="{1928E46F-9A3E-9C6C-8517-F6E69AAD90A2}"/>
              </a:ext>
            </a:extLst>
          </p:cNvPr>
          <p:cNvSpPr>
            <a:spLocks noGrp="1"/>
          </p:cNvSpPr>
          <p:nvPr>
            <p:ph type="subTitle" idx="1"/>
          </p:nvPr>
        </p:nvSpPr>
        <p:spPr>
          <a:xfrm>
            <a:off x="1069848" y="4389120"/>
            <a:ext cx="7891272" cy="1069848"/>
          </a:xfrm>
        </p:spPr>
        <p:txBody>
          <a:bodyPr>
            <a:normAutofit/>
          </a:bodyPr>
          <a:lstStyle/>
          <a:p>
            <a:r>
              <a:rPr lang="en-GB">
                <a:solidFill>
                  <a:srgbClr val="FFFFFF"/>
                </a:solidFill>
              </a:rPr>
              <a:t>Comparing and contrasting their explanations of crime and their assumptions on Human behaviour.</a:t>
            </a:r>
          </a:p>
        </p:txBody>
      </p:sp>
    </p:spTree>
    <p:extLst>
      <p:ext uri="{BB962C8B-B14F-4D97-AF65-F5344CB8AC3E}">
        <p14:creationId xmlns:p14="http://schemas.microsoft.com/office/powerpoint/2010/main" val="524979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B8CE2A87-DBA0-4B0D-98B6-FA36B850BA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4527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F2833A-3ACC-CE28-A200-EB99D6E44440}"/>
              </a:ext>
            </a:extLst>
          </p:cNvPr>
          <p:cNvSpPr>
            <a:spLocks noGrp="1"/>
          </p:cNvSpPr>
          <p:nvPr>
            <p:ph type="title"/>
          </p:nvPr>
        </p:nvSpPr>
        <p:spPr>
          <a:xfrm>
            <a:off x="382280" y="484632"/>
            <a:ext cx="6743844" cy="1609344"/>
          </a:xfrm>
        </p:spPr>
        <p:txBody>
          <a:bodyPr>
            <a:normAutofit/>
          </a:bodyPr>
          <a:lstStyle/>
          <a:p>
            <a:r>
              <a:rPr lang="en-GB" sz="5400" u="sng" dirty="0"/>
              <a:t>Introduction:</a:t>
            </a:r>
          </a:p>
        </p:txBody>
      </p:sp>
      <p:sp>
        <p:nvSpPr>
          <p:cNvPr id="3" name="Content Placeholder 2">
            <a:extLst>
              <a:ext uri="{FF2B5EF4-FFF2-40B4-BE49-F238E27FC236}">
                <a16:creationId xmlns:a16="http://schemas.microsoft.com/office/drawing/2014/main" id="{C1C064E2-3871-373E-52E4-D5BDDAB86F77}"/>
              </a:ext>
            </a:extLst>
          </p:cNvPr>
          <p:cNvSpPr>
            <a:spLocks noGrp="1"/>
          </p:cNvSpPr>
          <p:nvPr>
            <p:ph idx="1"/>
          </p:nvPr>
        </p:nvSpPr>
        <p:spPr>
          <a:xfrm>
            <a:off x="382279" y="2121408"/>
            <a:ext cx="6743845" cy="4050792"/>
          </a:xfrm>
        </p:spPr>
        <p:txBody>
          <a:bodyPr vert="horz" lIns="91440" tIns="45720" rIns="91440" bIns="45720" rtlCol="0" anchor="t">
            <a:normAutofit/>
          </a:bodyPr>
          <a:lstStyle/>
          <a:p>
            <a:pPr marL="0" indent="0">
              <a:buNone/>
            </a:pPr>
            <a:r>
              <a:rPr lang="en-GB" sz="1400" b="1" u="sng" dirty="0">
                <a:solidFill>
                  <a:schemeClr val="bg1"/>
                </a:solidFill>
              </a:rPr>
              <a:t>The Theories we will be discussing today:</a:t>
            </a:r>
            <a:endParaRPr lang="en-US" sz="1400" b="1" u="sng" dirty="0">
              <a:solidFill>
                <a:schemeClr val="bg1"/>
              </a:solidFill>
            </a:endParaRPr>
          </a:p>
          <a:p>
            <a:pPr>
              <a:buClr>
                <a:srgbClr val="558BB8"/>
              </a:buClr>
              <a:buFont typeface="Calibri" pitchFamily="2" charset="2"/>
              <a:buChar char="-"/>
            </a:pPr>
            <a:endParaRPr lang="en-GB" sz="1400" dirty="0">
              <a:solidFill>
                <a:schemeClr val="bg1"/>
              </a:solidFill>
            </a:endParaRPr>
          </a:p>
          <a:p>
            <a:pPr>
              <a:buClr>
                <a:srgbClr val="558BB8"/>
              </a:buClr>
              <a:buFont typeface="Calibri" pitchFamily="2" charset="2"/>
              <a:buChar char="-"/>
            </a:pPr>
            <a:r>
              <a:rPr lang="en-GB" sz="1400" dirty="0">
                <a:solidFill>
                  <a:schemeClr val="bg1"/>
                </a:solidFill>
              </a:rPr>
              <a:t>Right Realism: With a focus on intelligence</a:t>
            </a:r>
          </a:p>
          <a:p>
            <a:pPr>
              <a:buClr>
                <a:srgbClr val="558BB8"/>
              </a:buClr>
              <a:buFont typeface="Calibri" pitchFamily="2" charset="2"/>
              <a:buChar char="-"/>
            </a:pPr>
            <a:r>
              <a:rPr lang="en-GB" sz="1400" dirty="0">
                <a:solidFill>
                  <a:schemeClr val="bg1"/>
                </a:solidFill>
              </a:rPr>
              <a:t>Left Realism</a:t>
            </a:r>
          </a:p>
          <a:p>
            <a:pPr>
              <a:buClr>
                <a:srgbClr val="558BB8"/>
              </a:buClr>
              <a:buFont typeface="Calibri" pitchFamily="2" charset="2"/>
              <a:buChar char="-"/>
            </a:pPr>
            <a:r>
              <a:rPr lang="en-GB" sz="1400" dirty="0">
                <a:solidFill>
                  <a:schemeClr val="bg1"/>
                </a:solidFill>
              </a:rPr>
              <a:t>Labelling Theory</a:t>
            </a:r>
          </a:p>
          <a:p>
            <a:pPr>
              <a:buClr>
                <a:srgbClr val="558BB8"/>
              </a:buClr>
              <a:buFont typeface="Calibri" pitchFamily="2" charset="2"/>
              <a:buChar char="-"/>
            </a:pPr>
            <a:r>
              <a:rPr lang="en-GB" sz="1400" dirty="0">
                <a:solidFill>
                  <a:schemeClr val="bg1"/>
                </a:solidFill>
              </a:rPr>
              <a:t>General Theory of Crime</a:t>
            </a:r>
          </a:p>
          <a:p>
            <a:pPr>
              <a:buClr>
                <a:srgbClr val="558BB8"/>
              </a:buClr>
              <a:buFont typeface="Calibri" pitchFamily="2" charset="2"/>
              <a:buChar char="-"/>
            </a:pPr>
            <a:endParaRPr lang="en-GB" sz="1400" dirty="0">
              <a:solidFill>
                <a:schemeClr val="bg1"/>
              </a:solidFill>
            </a:endParaRPr>
          </a:p>
          <a:p>
            <a:pPr marL="0" indent="0">
              <a:buClr>
                <a:srgbClr val="558BB8"/>
              </a:buClr>
              <a:buNone/>
            </a:pPr>
            <a:r>
              <a:rPr lang="en-GB" sz="1400" b="1" u="sng" dirty="0">
                <a:solidFill>
                  <a:schemeClr val="bg1"/>
                </a:solidFill>
              </a:rPr>
              <a:t>The importance of such discussion on criminality and its causes is twofold:</a:t>
            </a:r>
          </a:p>
          <a:p>
            <a:pPr marL="0" indent="0">
              <a:buNone/>
            </a:pPr>
            <a:endParaRPr lang="en-GB" sz="1400" dirty="0">
              <a:solidFill>
                <a:schemeClr val="bg1"/>
              </a:solidFill>
            </a:endParaRPr>
          </a:p>
          <a:p>
            <a:pPr marL="342900" indent="-342900">
              <a:buFont typeface="Calibri" pitchFamily="2" charset="2"/>
              <a:buChar char="-"/>
            </a:pPr>
            <a:r>
              <a:rPr lang="en-GB" sz="1400" dirty="0">
                <a:solidFill>
                  <a:schemeClr val="bg1"/>
                </a:solidFill>
              </a:rPr>
              <a:t>Identifying the causes of crime allows for earlier intervention</a:t>
            </a:r>
          </a:p>
          <a:p>
            <a:pPr marL="342900" indent="-342900">
              <a:buClr>
                <a:srgbClr val="558BB8"/>
              </a:buClr>
              <a:buFont typeface="Calibri" pitchFamily="2" charset="2"/>
              <a:buChar char="-"/>
            </a:pPr>
            <a:r>
              <a:rPr lang="en-GB" sz="1400" dirty="0">
                <a:solidFill>
                  <a:schemeClr val="bg1"/>
                </a:solidFill>
              </a:rPr>
              <a:t>Informs more effective punishments and deterrents for crime to protect society.</a:t>
            </a:r>
          </a:p>
          <a:p>
            <a:pPr marL="0" indent="0">
              <a:buClr>
                <a:srgbClr val="558BB8"/>
              </a:buClr>
              <a:buNone/>
            </a:pPr>
            <a:endParaRPr lang="en-GB" sz="1400"/>
          </a:p>
          <a:p>
            <a:pPr>
              <a:buClr>
                <a:srgbClr val="558BB8"/>
              </a:buClr>
              <a:buFont typeface="Calibri" pitchFamily="2" charset="2"/>
              <a:buChar char="-"/>
            </a:pPr>
            <a:endParaRPr lang="en-GB" sz="1400"/>
          </a:p>
          <a:p>
            <a:pPr>
              <a:buClr>
                <a:srgbClr val="558BB8"/>
              </a:buClr>
              <a:buFont typeface="Calibri" pitchFamily="2" charset="2"/>
              <a:buChar char="-"/>
            </a:pPr>
            <a:endParaRPr lang="en-GB" sz="1400"/>
          </a:p>
          <a:p>
            <a:pPr>
              <a:buClr>
                <a:srgbClr val="558BB8"/>
              </a:buClr>
              <a:buFont typeface="Calibri" pitchFamily="2" charset="2"/>
              <a:buChar char="-"/>
            </a:pPr>
            <a:endParaRPr lang="en-GB" sz="1400"/>
          </a:p>
        </p:txBody>
      </p:sp>
      <p:pic>
        <p:nvPicPr>
          <p:cNvPr id="4" name="Picture 3" descr="Police car on the street">
            <a:extLst>
              <a:ext uri="{FF2B5EF4-FFF2-40B4-BE49-F238E27FC236}">
                <a16:creationId xmlns:a16="http://schemas.microsoft.com/office/drawing/2014/main" id="{478F3BA8-2519-4A71-4395-1397328CBCC5}"/>
              </a:ext>
            </a:extLst>
          </p:cNvPr>
          <p:cNvPicPr>
            <a:picLocks noChangeAspect="1"/>
          </p:cNvPicPr>
          <p:nvPr/>
        </p:nvPicPr>
        <p:blipFill>
          <a:blip r:embed="rId4"/>
          <a:srcRect l="16462" r="38480"/>
          <a:stretch/>
        </p:blipFill>
        <p:spPr>
          <a:xfrm>
            <a:off x="7545274" y="10"/>
            <a:ext cx="4646726" cy="6857990"/>
          </a:xfrm>
          <a:prstGeom prst="rect">
            <a:avLst/>
          </a:prstGeom>
        </p:spPr>
      </p:pic>
      <p:grpSp>
        <p:nvGrpSpPr>
          <p:cNvPr id="21" name="Group 20">
            <a:extLst>
              <a:ext uri="{FF2B5EF4-FFF2-40B4-BE49-F238E27FC236}">
                <a16:creationId xmlns:a16="http://schemas.microsoft.com/office/drawing/2014/main" id="{3F4FDEC5-B98A-4D9F-BB63-FA5A1ED9D3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2" name="Oval 21">
              <a:extLst>
                <a:ext uri="{FF2B5EF4-FFF2-40B4-BE49-F238E27FC236}">
                  <a16:creationId xmlns:a16="http://schemas.microsoft.com/office/drawing/2014/main" id="{D779EAC7-1067-454B-8145-AE5BF6EC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3" name="Oval 22">
              <a:extLst>
                <a:ext uri="{FF2B5EF4-FFF2-40B4-BE49-F238E27FC236}">
                  <a16:creationId xmlns:a16="http://schemas.microsoft.com/office/drawing/2014/main" id="{8BEA0E4E-FF8C-4EBC-87F8-743D03BEBF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68333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B8CE2A87-DBA0-4B0D-98B6-FA36B850BA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4527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43D8D1-DED2-DBDC-E26C-4448DEBBFFC0}"/>
              </a:ext>
            </a:extLst>
          </p:cNvPr>
          <p:cNvSpPr>
            <a:spLocks noGrp="1"/>
          </p:cNvSpPr>
          <p:nvPr>
            <p:ph type="title"/>
          </p:nvPr>
        </p:nvSpPr>
        <p:spPr>
          <a:xfrm>
            <a:off x="382280" y="484632"/>
            <a:ext cx="6743844" cy="1609344"/>
          </a:xfrm>
        </p:spPr>
        <p:txBody>
          <a:bodyPr>
            <a:normAutofit/>
          </a:bodyPr>
          <a:lstStyle/>
          <a:p>
            <a:r>
              <a:rPr lang="en-GB" dirty="0">
                <a:solidFill>
                  <a:schemeClr val="bg1"/>
                </a:solidFill>
              </a:rPr>
              <a:t>Right Realist Theories of Crime</a:t>
            </a:r>
            <a:endParaRPr lang="en-GB" dirty="0">
              <a:solidFill>
                <a:schemeClr val="bg1"/>
              </a:solidFill>
              <a:latin typeface="Georgia"/>
            </a:endParaRPr>
          </a:p>
        </p:txBody>
      </p:sp>
      <p:sp>
        <p:nvSpPr>
          <p:cNvPr id="3" name="Content Placeholder 2">
            <a:extLst>
              <a:ext uri="{FF2B5EF4-FFF2-40B4-BE49-F238E27FC236}">
                <a16:creationId xmlns:a16="http://schemas.microsoft.com/office/drawing/2014/main" id="{29987761-29A4-81C8-6CA2-3280FB681661}"/>
              </a:ext>
            </a:extLst>
          </p:cNvPr>
          <p:cNvSpPr>
            <a:spLocks noGrp="1"/>
          </p:cNvSpPr>
          <p:nvPr>
            <p:ph idx="1"/>
          </p:nvPr>
        </p:nvSpPr>
        <p:spPr>
          <a:xfrm>
            <a:off x="382279" y="484520"/>
            <a:ext cx="6743845" cy="5142051"/>
          </a:xfrm>
        </p:spPr>
        <p:txBody>
          <a:bodyPr vert="horz" lIns="91440" tIns="45720" rIns="91440" bIns="45720" rtlCol="0" anchor="t">
            <a:normAutofit/>
          </a:bodyPr>
          <a:lstStyle/>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r>
              <a:rPr lang="en-GB" sz="1800" dirty="0">
                <a:solidFill>
                  <a:schemeClr val="bg1"/>
                </a:solidFill>
              </a:rPr>
              <a:t>Muncie (2004):</a:t>
            </a:r>
          </a:p>
          <a:p>
            <a:pPr marL="0" indent="0">
              <a:buNone/>
            </a:pPr>
            <a:r>
              <a:rPr lang="en-GB" sz="1800" dirty="0">
                <a:solidFill>
                  <a:schemeClr val="bg1"/>
                </a:solidFill>
              </a:rPr>
              <a:t>Right realist view on crime is one that focuses on crime as represented by official statistics. Believing that crime is caused by a lack of self-control. </a:t>
            </a:r>
          </a:p>
          <a:p>
            <a:pPr marL="0" indent="0">
              <a:buNone/>
            </a:pPr>
            <a:r>
              <a:rPr lang="en-GB" sz="1800" dirty="0">
                <a:solidFill>
                  <a:schemeClr val="bg1"/>
                </a:solidFill>
              </a:rPr>
              <a:t>The priority of right realists is the prioritisation of order through deterrents and retributive means of crime control. </a:t>
            </a:r>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a:p>
            <a:pPr marL="0" indent="0">
              <a:buNone/>
            </a:pPr>
            <a:endParaRPr lang="en-GB" sz="1800"/>
          </a:p>
        </p:txBody>
      </p:sp>
      <p:pic>
        <p:nvPicPr>
          <p:cNvPr id="4" name="Picture 3" descr="Police car red lights in night time">
            <a:extLst>
              <a:ext uri="{FF2B5EF4-FFF2-40B4-BE49-F238E27FC236}">
                <a16:creationId xmlns:a16="http://schemas.microsoft.com/office/drawing/2014/main" id="{958A2478-7124-9724-BF9F-BF461CD805E7}"/>
              </a:ext>
            </a:extLst>
          </p:cNvPr>
          <p:cNvPicPr>
            <a:picLocks noChangeAspect="1"/>
          </p:cNvPicPr>
          <p:nvPr/>
        </p:nvPicPr>
        <p:blipFill>
          <a:blip r:embed="rId4"/>
          <a:srcRect l="43832" r="7552" b="-2"/>
          <a:stretch/>
        </p:blipFill>
        <p:spPr>
          <a:xfrm>
            <a:off x="7545274" y="10"/>
            <a:ext cx="4646726" cy="6857990"/>
          </a:xfrm>
          <a:prstGeom prst="rect">
            <a:avLst/>
          </a:prstGeom>
        </p:spPr>
      </p:pic>
      <p:grpSp>
        <p:nvGrpSpPr>
          <p:cNvPr id="21" name="Group 20">
            <a:extLst>
              <a:ext uri="{FF2B5EF4-FFF2-40B4-BE49-F238E27FC236}">
                <a16:creationId xmlns:a16="http://schemas.microsoft.com/office/drawing/2014/main" id="{3F4FDEC5-B98A-4D9F-BB63-FA5A1ED9D3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2" name="Oval 21">
              <a:extLst>
                <a:ext uri="{FF2B5EF4-FFF2-40B4-BE49-F238E27FC236}">
                  <a16:creationId xmlns:a16="http://schemas.microsoft.com/office/drawing/2014/main" id="{D779EAC7-1067-454B-8145-AE5BF6EC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3" name="Oval 22">
              <a:extLst>
                <a:ext uri="{FF2B5EF4-FFF2-40B4-BE49-F238E27FC236}">
                  <a16:creationId xmlns:a16="http://schemas.microsoft.com/office/drawing/2014/main" id="{8BEA0E4E-FF8C-4EBC-87F8-743D03BEBF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52933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15" descr="A group of yellow figures and a red figure on the other side">
            <a:extLst>
              <a:ext uri="{FF2B5EF4-FFF2-40B4-BE49-F238E27FC236}">
                <a16:creationId xmlns:a16="http://schemas.microsoft.com/office/drawing/2014/main" id="{C05C1E81-DCDF-37B0-38F2-57315AF306E6}"/>
              </a:ext>
            </a:extLst>
          </p:cNvPr>
          <p:cNvPicPr>
            <a:picLocks noChangeAspect="1"/>
          </p:cNvPicPr>
          <p:nvPr/>
        </p:nvPicPr>
        <p:blipFill>
          <a:blip r:embed="rId2"/>
          <a:srcRect l="45703" r="9135" b="-3"/>
          <a:stretch/>
        </p:blipFill>
        <p:spPr>
          <a:xfrm>
            <a:off x="3344" y="10"/>
            <a:ext cx="4646726" cy="6857990"/>
          </a:xfrm>
          <a:prstGeom prst="rect">
            <a:avLst/>
          </a:prstGeom>
        </p:spPr>
      </p:pic>
      <p:sp>
        <p:nvSpPr>
          <p:cNvPr id="20" name="Rectangle 19">
            <a:extLst>
              <a:ext uri="{FF2B5EF4-FFF2-40B4-BE49-F238E27FC236}">
                <a16:creationId xmlns:a16="http://schemas.microsoft.com/office/drawing/2014/main" id="{7A9FF011-88A5-4B89-AD4A-E08820CEE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1672" y="0"/>
            <a:ext cx="7540328" cy="6857999"/>
          </a:xfrm>
          <a:prstGeom prst="rect">
            <a:avLst/>
          </a:prstGeom>
          <a:blipFill dpi="0" rotWithShape="1">
            <a:blip r:embed="rId3">
              <a:alphaModFix amt="60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8BA89A-8573-3C66-99DE-BE321809D085}"/>
              </a:ext>
            </a:extLst>
          </p:cNvPr>
          <p:cNvSpPr>
            <a:spLocks noGrp="1"/>
          </p:cNvSpPr>
          <p:nvPr>
            <p:ph type="title"/>
          </p:nvPr>
        </p:nvSpPr>
        <p:spPr>
          <a:xfrm>
            <a:off x="4970109" y="484632"/>
            <a:ext cx="6730277" cy="1609344"/>
          </a:xfrm>
          <a:ln>
            <a:noFill/>
          </a:ln>
        </p:spPr>
        <p:txBody>
          <a:bodyPr>
            <a:normAutofit/>
          </a:bodyPr>
          <a:lstStyle/>
          <a:p>
            <a:r>
              <a:rPr lang="en-US" dirty="0">
                <a:solidFill>
                  <a:schemeClr val="bg1"/>
                </a:solidFill>
              </a:rPr>
              <a:t>Right Realism continued:</a:t>
            </a:r>
          </a:p>
        </p:txBody>
      </p:sp>
      <p:sp>
        <p:nvSpPr>
          <p:cNvPr id="3" name="Content Placeholder 2">
            <a:extLst>
              <a:ext uri="{FF2B5EF4-FFF2-40B4-BE49-F238E27FC236}">
                <a16:creationId xmlns:a16="http://schemas.microsoft.com/office/drawing/2014/main" id="{10DAA007-BA4E-E6D9-D9D5-4854B036CB58}"/>
              </a:ext>
            </a:extLst>
          </p:cNvPr>
          <p:cNvSpPr>
            <a:spLocks noGrp="1"/>
          </p:cNvSpPr>
          <p:nvPr>
            <p:ph idx="1"/>
          </p:nvPr>
        </p:nvSpPr>
        <p:spPr>
          <a:xfrm>
            <a:off x="4970109" y="2121408"/>
            <a:ext cx="6730276" cy="4050792"/>
          </a:xfrm>
        </p:spPr>
        <p:txBody>
          <a:bodyPr vert="horz" lIns="91440" tIns="45720" rIns="91440" bIns="45720" rtlCol="0" anchor="t">
            <a:normAutofit/>
          </a:bodyPr>
          <a:lstStyle/>
          <a:p>
            <a:r>
              <a:rPr lang="en-US" sz="1800" dirty="0">
                <a:solidFill>
                  <a:schemeClr val="bg1"/>
                </a:solidFill>
              </a:rPr>
              <a:t>Crime control policies to be based on greater social controls, increased punishment to provide a deterrent. Theorists must think of what it is feasible for a government to do. Wilson (1975). </a:t>
            </a:r>
          </a:p>
          <a:p>
            <a:pPr>
              <a:buClr>
                <a:srgbClr val="558BB8"/>
              </a:buClr>
            </a:pPr>
            <a:endParaRPr lang="en-US" sz="1800" dirty="0">
              <a:solidFill>
                <a:schemeClr val="bg1"/>
              </a:solidFill>
            </a:endParaRPr>
          </a:p>
          <a:p>
            <a:pPr>
              <a:buClr>
                <a:srgbClr val="558BB8"/>
              </a:buClr>
            </a:pPr>
            <a:r>
              <a:rPr lang="en-US" sz="1800" dirty="0">
                <a:solidFill>
                  <a:schemeClr val="bg1"/>
                </a:solidFill>
              </a:rPr>
              <a:t>Intelligence: IQ effects likelihood of delinquent behavior. However. Regarded IQ as a poor example of a variable, no evidence that IQ has a direct impact on delinquency. Hirschi and Hindelang (1977) </a:t>
            </a:r>
          </a:p>
          <a:p>
            <a:pPr>
              <a:buClr>
                <a:srgbClr val="558BB8"/>
              </a:buClr>
            </a:pPr>
            <a:endParaRPr lang="en-US" sz="1800"/>
          </a:p>
          <a:p>
            <a:pPr>
              <a:buClr>
                <a:srgbClr val="558BB8"/>
              </a:buClr>
            </a:pPr>
            <a:endParaRPr lang="en-US" sz="1800"/>
          </a:p>
          <a:p>
            <a:pPr>
              <a:buClr>
                <a:srgbClr val="558BB8"/>
              </a:buClr>
            </a:pPr>
            <a:endParaRPr lang="en-US" sz="1800"/>
          </a:p>
        </p:txBody>
      </p:sp>
      <p:grpSp>
        <p:nvGrpSpPr>
          <p:cNvPr id="22" name="Group 21">
            <a:extLst>
              <a:ext uri="{FF2B5EF4-FFF2-40B4-BE49-F238E27FC236}">
                <a16:creationId xmlns:a16="http://schemas.microsoft.com/office/drawing/2014/main" id="{6BAEAFFD-C82E-4805-8EFA-403C6D826E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3" name="Oval 22">
              <a:extLst>
                <a:ext uri="{FF2B5EF4-FFF2-40B4-BE49-F238E27FC236}">
                  <a16:creationId xmlns:a16="http://schemas.microsoft.com/office/drawing/2014/main" id="{EDC28443-F61D-4568-A939-A57CC8BE6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4" name="Oval 23">
              <a:extLst>
                <a:ext uri="{FF2B5EF4-FFF2-40B4-BE49-F238E27FC236}">
                  <a16:creationId xmlns:a16="http://schemas.microsoft.com/office/drawing/2014/main" id="{3662A386-B011-43D7-945D-36EB3CBC3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75612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B8CE2A87-DBA0-4B0D-98B6-FA36B850BA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4527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99E0F6-105D-86D7-514D-ADCB58E92F4C}"/>
              </a:ext>
            </a:extLst>
          </p:cNvPr>
          <p:cNvSpPr>
            <a:spLocks noGrp="1"/>
          </p:cNvSpPr>
          <p:nvPr>
            <p:ph type="title"/>
          </p:nvPr>
        </p:nvSpPr>
        <p:spPr>
          <a:xfrm>
            <a:off x="382280" y="484632"/>
            <a:ext cx="6743844" cy="1609344"/>
          </a:xfrm>
        </p:spPr>
        <p:txBody>
          <a:bodyPr>
            <a:normAutofit/>
          </a:bodyPr>
          <a:lstStyle/>
          <a:p>
            <a:r>
              <a:rPr lang="en-US" sz="3400" dirty="0">
                <a:solidFill>
                  <a:schemeClr val="bg1"/>
                </a:solidFill>
              </a:rPr>
              <a:t>The Bell Curve</a:t>
            </a:r>
            <a:br>
              <a:rPr lang="en-US" sz="3400" dirty="0">
                <a:solidFill>
                  <a:schemeClr val="bg1"/>
                </a:solidFill>
              </a:rPr>
            </a:br>
            <a:r>
              <a:rPr lang="en-US" sz="3400" dirty="0">
                <a:solidFill>
                  <a:schemeClr val="bg1"/>
                </a:solidFill>
              </a:rPr>
              <a:t>Herrnstein and Murray (1994)</a:t>
            </a:r>
          </a:p>
        </p:txBody>
      </p:sp>
      <p:sp>
        <p:nvSpPr>
          <p:cNvPr id="3" name="Content Placeholder 2">
            <a:extLst>
              <a:ext uri="{FF2B5EF4-FFF2-40B4-BE49-F238E27FC236}">
                <a16:creationId xmlns:a16="http://schemas.microsoft.com/office/drawing/2014/main" id="{666674E8-44DC-A963-59D3-8975F0A37920}"/>
              </a:ext>
            </a:extLst>
          </p:cNvPr>
          <p:cNvSpPr>
            <a:spLocks noGrp="1"/>
          </p:cNvSpPr>
          <p:nvPr>
            <p:ph idx="1"/>
          </p:nvPr>
        </p:nvSpPr>
        <p:spPr>
          <a:xfrm>
            <a:off x="382279" y="2121408"/>
            <a:ext cx="6743845" cy="4050792"/>
          </a:xfrm>
        </p:spPr>
        <p:txBody>
          <a:bodyPr vert="horz" lIns="91440" tIns="45720" rIns="91440" bIns="45720" rtlCol="0" anchor="t">
            <a:normAutofit/>
          </a:bodyPr>
          <a:lstStyle/>
          <a:p>
            <a:r>
              <a:rPr lang="en-US" sz="1800" dirty="0">
                <a:solidFill>
                  <a:schemeClr val="bg1"/>
                </a:solidFill>
              </a:rPr>
              <a:t>Used data from National Longitudinal Survey of Youth.</a:t>
            </a:r>
          </a:p>
          <a:p>
            <a:pPr>
              <a:buClr>
                <a:srgbClr val="558BB8"/>
              </a:buClr>
            </a:pPr>
            <a:r>
              <a:rPr lang="en-US" sz="1800" dirty="0">
                <a:solidFill>
                  <a:schemeClr val="bg1"/>
                </a:solidFill>
              </a:rPr>
              <a:t>Intelligence was the best indicator of Social behavior – including criminal behavior.</a:t>
            </a:r>
          </a:p>
          <a:p>
            <a:pPr>
              <a:buClr>
                <a:srgbClr val="558BB8"/>
              </a:buClr>
            </a:pPr>
            <a:r>
              <a:rPr lang="en-US" sz="1800" dirty="0">
                <a:solidFill>
                  <a:schemeClr val="bg1"/>
                </a:solidFill>
              </a:rPr>
              <a:t>Lower IQ scores more likely to have reported criminal involvement.</a:t>
            </a:r>
          </a:p>
          <a:p>
            <a:pPr>
              <a:buClr>
                <a:srgbClr val="558BB8"/>
              </a:buClr>
            </a:pPr>
            <a:r>
              <a:rPr lang="en-US" sz="1800" dirty="0">
                <a:solidFill>
                  <a:schemeClr val="bg1"/>
                </a:solidFill>
              </a:rPr>
              <a:t>Social and economic status thus not important when explaining criminal behavior. </a:t>
            </a:r>
          </a:p>
          <a:p>
            <a:pPr>
              <a:buClr>
                <a:srgbClr val="558BB8"/>
              </a:buClr>
            </a:pPr>
            <a:r>
              <a:rPr lang="en-US" sz="1800" dirty="0">
                <a:solidFill>
                  <a:schemeClr val="bg1"/>
                </a:solidFill>
              </a:rPr>
              <a:t>Focuses on poverty and unemployment should instead be shifted to coping with cognitive disadvantages. </a:t>
            </a:r>
          </a:p>
          <a:p>
            <a:pPr>
              <a:buClr>
                <a:srgbClr val="558BB8"/>
              </a:buClr>
            </a:pPr>
            <a:endParaRPr lang="en-US" sz="1800"/>
          </a:p>
        </p:txBody>
      </p:sp>
      <p:pic>
        <p:nvPicPr>
          <p:cNvPr id="4" name="Picture 3" descr="The Bell Curve: Intelligence and Class Structure in American Life (A Free  Press Paperbacks Book): Amazon.co.uk: Herrnstein, Richard J., Murray, ...">
            <a:extLst>
              <a:ext uri="{FF2B5EF4-FFF2-40B4-BE49-F238E27FC236}">
                <a16:creationId xmlns:a16="http://schemas.microsoft.com/office/drawing/2014/main" id="{18C4C28D-411F-66FC-61BE-AF92303D30F2}"/>
              </a:ext>
            </a:extLst>
          </p:cNvPr>
          <p:cNvPicPr>
            <a:picLocks noChangeAspect="1"/>
          </p:cNvPicPr>
          <p:nvPr/>
        </p:nvPicPr>
        <p:blipFill>
          <a:blip r:embed="rId4"/>
          <a:srcRect t="2592" r="-1" b="-1"/>
          <a:stretch/>
        </p:blipFill>
        <p:spPr>
          <a:xfrm>
            <a:off x="7545274" y="10"/>
            <a:ext cx="4646726" cy="6857990"/>
          </a:xfrm>
          <a:prstGeom prst="rect">
            <a:avLst/>
          </a:prstGeom>
        </p:spPr>
      </p:pic>
      <p:grpSp>
        <p:nvGrpSpPr>
          <p:cNvPr id="21" name="Group 20">
            <a:extLst>
              <a:ext uri="{FF2B5EF4-FFF2-40B4-BE49-F238E27FC236}">
                <a16:creationId xmlns:a16="http://schemas.microsoft.com/office/drawing/2014/main" id="{3F4FDEC5-B98A-4D9F-BB63-FA5A1ED9D3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2" name="Oval 21">
              <a:extLst>
                <a:ext uri="{FF2B5EF4-FFF2-40B4-BE49-F238E27FC236}">
                  <a16:creationId xmlns:a16="http://schemas.microsoft.com/office/drawing/2014/main" id="{D779EAC7-1067-454B-8145-AE5BF6EC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3" name="Oval 22">
              <a:extLst>
                <a:ext uri="{FF2B5EF4-FFF2-40B4-BE49-F238E27FC236}">
                  <a16:creationId xmlns:a16="http://schemas.microsoft.com/office/drawing/2014/main" id="{8BEA0E4E-FF8C-4EBC-87F8-743D03BEBF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25952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2A0565E6-606C-02C0-05E2-CE8431EFF02F}"/>
              </a:ext>
            </a:extLst>
          </p:cNvPr>
          <p:cNvSpPr>
            <a:spLocks noGrp="1"/>
          </p:cNvSpPr>
          <p:nvPr>
            <p:ph type="title"/>
          </p:nvPr>
        </p:nvSpPr>
        <p:spPr>
          <a:xfrm>
            <a:off x="643468" y="643466"/>
            <a:ext cx="3686312" cy="5528734"/>
          </a:xfrm>
        </p:spPr>
        <p:txBody>
          <a:bodyPr>
            <a:normAutofit/>
          </a:bodyPr>
          <a:lstStyle/>
          <a:p>
            <a:pPr algn="r"/>
            <a:r>
              <a:rPr lang="en-GB" dirty="0">
                <a:solidFill>
                  <a:srgbClr val="FFFFFF"/>
                </a:solidFill>
              </a:rPr>
              <a:t> Discussion of Right Realism</a:t>
            </a:r>
          </a:p>
        </p:txBody>
      </p:sp>
      <p:sp>
        <p:nvSpPr>
          <p:cNvPr id="3" name="Content Placeholder 2">
            <a:extLst>
              <a:ext uri="{FF2B5EF4-FFF2-40B4-BE49-F238E27FC236}">
                <a16:creationId xmlns:a16="http://schemas.microsoft.com/office/drawing/2014/main" id="{265FCB85-9D1F-4D87-2DE8-2A8BEC99745D}"/>
              </a:ext>
            </a:extLst>
          </p:cNvPr>
          <p:cNvSpPr>
            <a:spLocks noGrp="1"/>
          </p:cNvSpPr>
          <p:nvPr>
            <p:ph idx="1"/>
          </p:nvPr>
        </p:nvSpPr>
        <p:spPr>
          <a:xfrm>
            <a:off x="5053780" y="599768"/>
            <a:ext cx="6074467" cy="5572432"/>
          </a:xfrm>
        </p:spPr>
        <p:txBody>
          <a:bodyPr anchor="ctr">
            <a:normAutofit/>
          </a:bodyPr>
          <a:lstStyle/>
          <a:p>
            <a:r>
              <a:rPr lang="en-GB" sz="2400" dirty="0"/>
              <a:t>Clear and observable impact on legal and political reactions to crime and criminal – Thatcher and Reagan administrations. </a:t>
            </a:r>
          </a:p>
          <a:p>
            <a:pPr>
              <a:buClr>
                <a:srgbClr val="558BB8"/>
              </a:buClr>
            </a:pPr>
            <a:r>
              <a:rPr lang="en-GB" sz="2400" dirty="0"/>
              <a:t>Regarded as "Naïve Realism" as it avoids conversations of 'deep structures' and 'root causes.' Matthews (2014).</a:t>
            </a:r>
          </a:p>
          <a:p>
            <a:pPr>
              <a:buClr>
                <a:srgbClr val="558BB8"/>
              </a:buClr>
            </a:pPr>
            <a:r>
              <a:rPr lang="en-GB" sz="2400" dirty="0"/>
              <a:t>Cognitive disadvantage plays only a minor role in crime causation. Lilly et al, (2002)</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5" name="Picture 4" descr="Smaller arrows pointing towards a bigger arrow">
            <a:extLst>
              <a:ext uri="{FF2B5EF4-FFF2-40B4-BE49-F238E27FC236}">
                <a16:creationId xmlns:a16="http://schemas.microsoft.com/office/drawing/2014/main" id="{9ABA76C9-91B0-49DA-5530-59351C9916A3}"/>
              </a:ext>
            </a:extLst>
          </p:cNvPr>
          <p:cNvPicPr>
            <a:picLocks noChangeAspect="1"/>
          </p:cNvPicPr>
          <p:nvPr/>
        </p:nvPicPr>
        <p:blipFill>
          <a:blip r:embed="rId5"/>
          <a:stretch>
            <a:fillRect/>
          </a:stretch>
        </p:blipFill>
        <p:spPr>
          <a:xfrm rot="10800000">
            <a:off x="5051534" y="5220521"/>
            <a:ext cx="3560380" cy="1632717"/>
          </a:xfrm>
          <a:prstGeom prst="rect">
            <a:avLst/>
          </a:prstGeom>
        </p:spPr>
      </p:pic>
    </p:spTree>
    <p:extLst>
      <p:ext uri="{BB962C8B-B14F-4D97-AF65-F5344CB8AC3E}">
        <p14:creationId xmlns:p14="http://schemas.microsoft.com/office/powerpoint/2010/main" val="357036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C53B1D00-FC6A-02FE-CE65-A7FA964FCC49}"/>
              </a:ext>
            </a:extLst>
          </p:cNvPr>
          <p:cNvSpPr>
            <a:spLocks noGrp="1"/>
          </p:cNvSpPr>
          <p:nvPr>
            <p:ph type="title"/>
          </p:nvPr>
        </p:nvSpPr>
        <p:spPr>
          <a:xfrm>
            <a:off x="643468" y="643466"/>
            <a:ext cx="3686312" cy="5528734"/>
          </a:xfrm>
        </p:spPr>
        <p:txBody>
          <a:bodyPr>
            <a:normAutofit/>
          </a:bodyPr>
          <a:lstStyle/>
          <a:p>
            <a:pPr algn="r"/>
            <a:r>
              <a:rPr lang="en-GB">
                <a:solidFill>
                  <a:srgbClr val="FFFFFF"/>
                </a:solidFill>
              </a:rPr>
              <a:t>Left Realist Theories of Crime.</a:t>
            </a:r>
          </a:p>
        </p:txBody>
      </p:sp>
      <p:sp>
        <p:nvSpPr>
          <p:cNvPr id="3" name="Content Placeholder 2">
            <a:extLst>
              <a:ext uri="{FF2B5EF4-FFF2-40B4-BE49-F238E27FC236}">
                <a16:creationId xmlns:a16="http://schemas.microsoft.com/office/drawing/2014/main" id="{A50195B3-64C3-D538-EF88-1AE842E42B44}"/>
              </a:ext>
            </a:extLst>
          </p:cNvPr>
          <p:cNvSpPr>
            <a:spLocks noGrp="1"/>
          </p:cNvSpPr>
          <p:nvPr>
            <p:ph idx="1"/>
          </p:nvPr>
        </p:nvSpPr>
        <p:spPr>
          <a:xfrm>
            <a:off x="5053780" y="599768"/>
            <a:ext cx="6074467" cy="5572432"/>
          </a:xfrm>
        </p:spPr>
        <p:txBody>
          <a:bodyPr anchor="ctr">
            <a:normAutofit/>
          </a:bodyPr>
          <a:lstStyle/>
          <a:p>
            <a:r>
              <a:rPr lang="en-GB" dirty="0"/>
              <a:t>Primary focus on crime through the perception of victims, crime caused by relative deprivation, injustice and marginalisation. </a:t>
            </a:r>
          </a:p>
          <a:p>
            <a:pPr>
              <a:buClr>
                <a:srgbClr val="558BB8"/>
              </a:buClr>
            </a:pPr>
            <a:r>
              <a:rPr lang="en-GB" dirty="0"/>
              <a:t>Social justice through crime prevention programmes prioritised by left realists. Muncie (2004)</a:t>
            </a:r>
          </a:p>
          <a:p>
            <a:pPr>
              <a:buClr>
                <a:srgbClr val="558BB8"/>
              </a:buClr>
            </a:pPr>
            <a:endParaRPr lang="en-GB" dirty="0"/>
          </a:p>
          <a:p>
            <a:pPr>
              <a:buClr>
                <a:srgbClr val="558BB8"/>
              </a:buClr>
            </a:pPr>
            <a:endParaRPr lang="en-GB" dirty="0"/>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5" name="Picture 4" descr="Smaller arrows pointing towards a bigger arrow">
            <a:extLst>
              <a:ext uri="{FF2B5EF4-FFF2-40B4-BE49-F238E27FC236}">
                <a16:creationId xmlns:a16="http://schemas.microsoft.com/office/drawing/2014/main" id="{41C3F9D4-606F-627A-F8C8-2726A5DE198D}"/>
              </a:ext>
            </a:extLst>
          </p:cNvPr>
          <p:cNvPicPr>
            <a:picLocks noChangeAspect="1"/>
          </p:cNvPicPr>
          <p:nvPr/>
        </p:nvPicPr>
        <p:blipFill>
          <a:blip r:embed="rId5"/>
          <a:stretch>
            <a:fillRect/>
          </a:stretch>
        </p:blipFill>
        <p:spPr>
          <a:xfrm>
            <a:off x="5051534" y="5220521"/>
            <a:ext cx="3560380" cy="1632717"/>
          </a:xfrm>
          <a:prstGeom prst="rect">
            <a:avLst/>
          </a:prstGeom>
        </p:spPr>
      </p:pic>
    </p:spTree>
    <p:extLst>
      <p:ext uri="{BB962C8B-B14F-4D97-AF65-F5344CB8AC3E}">
        <p14:creationId xmlns:p14="http://schemas.microsoft.com/office/powerpoint/2010/main" val="355719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64958D-AF5D-4863-B5FB-83F6B8CB1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1218865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AB88C8-511B-74BB-5D37-87B19C821E38}"/>
              </a:ext>
            </a:extLst>
          </p:cNvPr>
          <p:cNvSpPr>
            <a:spLocks noGrp="1"/>
          </p:cNvSpPr>
          <p:nvPr>
            <p:ph type="title"/>
          </p:nvPr>
        </p:nvSpPr>
        <p:spPr>
          <a:xfrm>
            <a:off x="2655354" y="499009"/>
            <a:ext cx="10569032" cy="1623721"/>
          </a:xfrm>
          <a:ln>
            <a:noFill/>
          </a:ln>
        </p:spPr>
        <p:txBody>
          <a:bodyPr>
            <a:normAutofit/>
          </a:bodyPr>
          <a:lstStyle/>
          <a:p>
            <a:r>
              <a:rPr lang="en-US" dirty="0">
                <a:solidFill>
                  <a:schemeClr val="bg1"/>
                </a:solidFill>
              </a:rPr>
              <a:t>Four Main Strands</a:t>
            </a:r>
          </a:p>
        </p:txBody>
      </p:sp>
      <p:grpSp>
        <p:nvGrpSpPr>
          <p:cNvPr id="11" name="Group 10">
            <a:extLst>
              <a:ext uri="{FF2B5EF4-FFF2-40B4-BE49-F238E27FC236}">
                <a16:creationId xmlns:a16="http://schemas.microsoft.com/office/drawing/2014/main" id="{11002ACD-3B0C-4885-8754-8A00E926FE4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2" name="Oval 11">
              <a:extLst>
                <a:ext uri="{FF2B5EF4-FFF2-40B4-BE49-F238E27FC236}">
                  <a16:creationId xmlns:a16="http://schemas.microsoft.com/office/drawing/2014/main" id="{DF0313CD-4196-4456-A70D-5EE2B995B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3" name="Oval 12">
              <a:extLst>
                <a:ext uri="{FF2B5EF4-FFF2-40B4-BE49-F238E27FC236}">
                  <a16:creationId xmlns:a16="http://schemas.microsoft.com/office/drawing/2014/main" id="{80DE0B32-9EE8-4975-AD48-3855B0A82A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graphicFrame>
        <p:nvGraphicFramePr>
          <p:cNvPr id="4" name="Content Placeholder 3">
            <a:extLst>
              <a:ext uri="{FF2B5EF4-FFF2-40B4-BE49-F238E27FC236}">
                <a16:creationId xmlns:a16="http://schemas.microsoft.com/office/drawing/2014/main" id="{68175B94-5833-4E11-D908-3A7AE08CC5ED}"/>
              </a:ext>
            </a:extLst>
          </p:cNvPr>
          <p:cNvGraphicFramePr>
            <a:graphicFrameLocks noGrp="1"/>
          </p:cNvGraphicFramePr>
          <p:nvPr>
            <p:ph idx="1"/>
            <p:extLst>
              <p:ext uri="{D42A27DB-BD31-4B8C-83A1-F6EECF244321}">
                <p14:modId xmlns:p14="http://schemas.microsoft.com/office/powerpoint/2010/main" val="1411016412"/>
              </p:ext>
            </p:extLst>
          </p:nvPr>
        </p:nvGraphicFramePr>
        <p:xfrm>
          <a:off x="642525" y="2121408"/>
          <a:ext cx="10899709" cy="407954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94" name="TextBox 893">
            <a:extLst>
              <a:ext uri="{FF2B5EF4-FFF2-40B4-BE49-F238E27FC236}">
                <a16:creationId xmlns:a16="http://schemas.microsoft.com/office/drawing/2014/main" id="{637C5A96-C73A-4F7E-AF3B-03BA1C1617A6}"/>
              </a:ext>
            </a:extLst>
          </p:cNvPr>
          <p:cNvSpPr txBox="1"/>
          <p:nvPr/>
        </p:nvSpPr>
        <p:spPr>
          <a:xfrm>
            <a:off x="8642684" y="6116052"/>
            <a:ext cx="138363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Tierney, (1996).</a:t>
            </a:r>
          </a:p>
        </p:txBody>
      </p:sp>
    </p:spTree>
    <p:extLst>
      <p:ext uri="{BB962C8B-B14F-4D97-AF65-F5344CB8AC3E}">
        <p14:creationId xmlns:p14="http://schemas.microsoft.com/office/powerpoint/2010/main" val="4092269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BB4DE644-9B87-F393-5273-70EC6A4124BD}"/>
              </a:ext>
            </a:extLst>
          </p:cNvPr>
          <p:cNvSpPr>
            <a:spLocks noGrp="1"/>
          </p:cNvSpPr>
          <p:nvPr>
            <p:ph type="title"/>
          </p:nvPr>
        </p:nvSpPr>
        <p:spPr>
          <a:xfrm>
            <a:off x="643468" y="643466"/>
            <a:ext cx="3686312" cy="5528734"/>
          </a:xfrm>
        </p:spPr>
        <p:txBody>
          <a:bodyPr>
            <a:normAutofit/>
          </a:bodyPr>
          <a:lstStyle/>
          <a:p>
            <a:pPr algn="r"/>
            <a:r>
              <a:rPr lang="en-US" dirty="0">
                <a:solidFill>
                  <a:srgbClr val="FFFFFF"/>
                </a:solidFill>
              </a:rPr>
              <a:t>Key differences to right realism. </a:t>
            </a:r>
          </a:p>
        </p:txBody>
      </p:sp>
      <p:sp>
        <p:nvSpPr>
          <p:cNvPr id="3" name="Content Placeholder 2">
            <a:extLst>
              <a:ext uri="{FF2B5EF4-FFF2-40B4-BE49-F238E27FC236}">
                <a16:creationId xmlns:a16="http://schemas.microsoft.com/office/drawing/2014/main" id="{0742F282-A243-B43C-3F32-4814400AC3B5}"/>
              </a:ext>
            </a:extLst>
          </p:cNvPr>
          <p:cNvSpPr>
            <a:spLocks noGrp="1"/>
          </p:cNvSpPr>
          <p:nvPr>
            <p:ph idx="1"/>
          </p:nvPr>
        </p:nvSpPr>
        <p:spPr>
          <a:xfrm>
            <a:off x="5111289" y="-4081"/>
            <a:ext cx="6074467" cy="5572432"/>
          </a:xfrm>
        </p:spPr>
        <p:txBody>
          <a:bodyPr anchor="ctr">
            <a:normAutofit/>
          </a:bodyPr>
          <a:lstStyle/>
          <a:p>
            <a:r>
              <a:rPr lang="en-US" dirty="0"/>
              <a:t>The consideration of causes of crime and its impact are essential. </a:t>
            </a:r>
          </a:p>
          <a:p>
            <a:pPr>
              <a:buClr>
                <a:srgbClr val="558BB8"/>
              </a:buClr>
            </a:pPr>
            <a:r>
              <a:rPr lang="en-US" dirty="0"/>
              <a:t>The victims of crime must be considered equally to the perpetrators.</a:t>
            </a:r>
          </a:p>
          <a:p>
            <a:pPr>
              <a:buClr>
                <a:srgbClr val="558BB8"/>
              </a:buClr>
            </a:pPr>
            <a:r>
              <a:rPr lang="en-US" dirty="0"/>
              <a:t>A new approach to the politics of crime control is needed, not simply more punitive measures. Lea and Young (1984)</a:t>
            </a:r>
          </a:p>
          <a:p>
            <a:pPr>
              <a:buClr>
                <a:srgbClr val="558BB8"/>
              </a:buClr>
            </a:pPr>
            <a:endParaRPr lang="en-US" dirty="0"/>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Picture 3" descr="Child holding magnifying glass">
            <a:extLst>
              <a:ext uri="{FF2B5EF4-FFF2-40B4-BE49-F238E27FC236}">
                <a16:creationId xmlns:a16="http://schemas.microsoft.com/office/drawing/2014/main" id="{C98FE43C-459E-9038-2906-87EBAA8A09F7}"/>
              </a:ext>
            </a:extLst>
          </p:cNvPr>
          <p:cNvPicPr>
            <a:picLocks noChangeAspect="1"/>
          </p:cNvPicPr>
          <p:nvPr/>
        </p:nvPicPr>
        <p:blipFill>
          <a:blip r:embed="rId5"/>
          <a:stretch>
            <a:fillRect/>
          </a:stretch>
        </p:blipFill>
        <p:spPr>
          <a:xfrm>
            <a:off x="5822667" y="3975100"/>
            <a:ext cx="4051865" cy="2882900"/>
          </a:xfrm>
          <a:prstGeom prst="rect">
            <a:avLst/>
          </a:prstGeom>
        </p:spPr>
      </p:pic>
    </p:spTree>
    <p:extLst>
      <p:ext uri="{BB962C8B-B14F-4D97-AF65-F5344CB8AC3E}">
        <p14:creationId xmlns:p14="http://schemas.microsoft.com/office/powerpoint/2010/main" val="65015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46C1291A-FC19-AEA6-8ED7-2296D4394923}"/>
              </a:ext>
            </a:extLst>
          </p:cNvPr>
          <p:cNvSpPr>
            <a:spLocks noGrp="1"/>
          </p:cNvSpPr>
          <p:nvPr>
            <p:ph type="title"/>
          </p:nvPr>
        </p:nvSpPr>
        <p:spPr>
          <a:xfrm>
            <a:off x="643468" y="643466"/>
            <a:ext cx="3686312" cy="5528734"/>
          </a:xfrm>
        </p:spPr>
        <p:txBody>
          <a:bodyPr>
            <a:normAutofit/>
          </a:bodyPr>
          <a:lstStyle/>
          <a:p>
            <a:pPr algn="r"/>
            <a:r>
              <a:rPr lang="en-GB" dirty="0">
                <a:solidFill>
                  <a:srgbClr val="FFFFFF"/>
                </a:solidFill>
              </a:rPr>
              <a:t>Discussion  of Left Realism</a:t>
            </a:r>
          </a:p>
        </p:txBody>
      </p:sp>
      <p:sp>
        <p:nvSpPr>
          <p:cNvPr id="3" name="Content Placeholder 2">
            <a:extLst>
              <a:ext uri="{FF2B5EF4-FFF2-40B4-BE49-F238E27FC236}">
                <a16:creationId xmlns:a16="http://schemas.microsoft.com/office/drawing/2014/main" id="{D0D4EB18-E39B-2C95-7A52-FFD73C436656}"/>
              </a:ext>
            </a:extLst>
          </p:cNvPr>
          <p:cNvSpPr>
            <a:spLocks noGrp="1"/>
          </p:cNvSpPr>
          <p:nvPr>
            <p:ph idx="1"/>
          </p:nvPr>
        </p:nvSpPr>
        <p:spPr>
          <a:xfrm>
            <a:off x="5053780" y="599768"/>
            <a:ext cx="6074467" cy="5572432"/>
          </a:xfrm>
        </p:spPr>
        <p:txBody>
          <a:bodyPr anchor="ctr">
            <a:normAutofit/>
          </a:bodyPr>
          <a:lstStyle/>
          <a:p>
            <a:r>
              <a:rPr lang="en-GB" dirty="0"/>
              <a:t>Assumes that the power relationship of offender and victim is weighted in a way that the offender is always the more powerful. Ruggiero, (1992).</a:t>
            </a:r>
          </a:p>
          <a:p>
            <a:pPr>
              <a:buClr>
                <a:srgbClr val="558BB8"/>
              </a:buClr>
            </a:pPr>
            <a:r>
              <a:rPr lang="en-GB" dirty="0"/>
              <a:t>Heavy focus on the crime and victimisation within lower social economic communities, fails to account for the crimes of the powerful. </a:t>
            </a:r>
            <a:r>
              <a:rPr lang="en-GB" dirty="0" err="1"/>
              <a:t>Walklate</a:t>
            </a:r>
            <a:r>
              <a:rPr lang="en-GB" dirty="0"/>
              <a:t>, (1989). Thus, meaning it has a limited utility in explaining broader crimes. Making it an incomplete theory. Pearce and tombs, (1992)</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5491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62BA7F79-6C82-195F-7928-E1EE3D66AF5A}"/>
              </a:ext>
            </a:extLst>
          </p:cNvPr>
          <p:cNvSpPr>
            <a:spLocks noGrp="1"/>
          </p:cNvSpPr>
          <p:nvPr>
            <p:ph type="title"/>
          </p:nvPr>
        </p:nvSpPr>
        <p:spPr>
          <a:xfrm>
            <a:off x="643468" y="643466"/>
            <a:ext cx="3686312" cy="5528734"/>
          </a:xfrm>
        </p:spPr>
        <p:txBody>
          <a:bodyPr>
            <a:normAutofit/>
          </a:bodyPr>
          <a:lstStyle/>
          <a:p>
            <a:pPr algn="r"/>
            <a:r>
              <a:rPr lang="en-GB" sz="4400">
                <a:solidFill>
                  <a:srgbClr val="FFFFFF"/>
                </a:solidFill>
              </a:rPr>
              <a:t>Labelling Theories.</a:t>
            </a:r>
          </a:p>
        </p:txBody>
      </p:sp>
      <p:sp>
        <p:nvSpPr>
          <p:cNvPr id="3" name="Content Placeholder 2">
            <a:extLst>
              <a:ext uri="{FF2B5EF4-FFF2-40B4-BE49-F238E27FC236}">
                <a16:creationId xmlns:a16="http://schemas.microsoft.com/office/drawing/2014/main" id="{3274B0FD-0753-DB5A-B5ED-A4DF3DA870E0}"/>
              </a:ext>
            </a:extLst>
          </p:cNvPr>
          <p:cNvSpPr>
            <a:spLocks noGrp="1"/>
          </p:cNvSpPr>
          <p:nvPr>
            <p:ph idx="1"/>
          </p:nvPr>
        </p:nvSpPr>
        <p:spPr>
          <a:xfrm>
            <a:off x="5053780" y="599768"/>
            <a:ext cx="6074467" cy="5572432"/>
          </a:xfrm>
        </p:spPr>
        <p:txBody>
          <a:bodyPr anchor="ctr">
            <a:normAutofit/>
          </a:bodyPr>
          <a:lstStyle/>
          <a:p>
            <a:r>
              <a:rPr lang="en-GB" dirty="0"/>
              <a:t>Preluded by the work of Tannenbaum (1938) on Juvenile delinquency. </a:t>
            </a:r>
          </a:p>
          <a:p>
            <a:pPr>
              <a:buClr>
                <a:srgbClr val="558BB8"/>
              </a:buClr>
            </a:pPr>
            <a:r>
              <a:rPr lang="en-GB" dirty="0"/>
              <a:t>Labelling theory shifts focus from the nature of deviant acts, and the nature of deviants, to the social reaction to deviants. </a:t>
            </a:r>
          </a:p>
          <a:p>
            <a:pPr>
              <a:buClr>
                <a:srgbClr val="558BB8"/>
              </a:buClr>
            </a:pPr>
            <a:endParaRPr lang="en-GB"/>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4" name="Picture 3" descr="Close-up of package with blank tag">
            <a:extLst>
              <a:ext uri="{FF2B5EF4-FFF2-40B4-BE49-F238E27FC236}">
                <a16:creationId xmlns:a16="http://schemas.microsoft.com/office/drawing/2014/main" id="{833DA549-EA0E-E8A4-54D6-E94ADBF6597A}"/>
              </a:ext>
            </a:extLst>
          </p:cNvPr>
          <p:cNvPicPr>
            <a:picLocks noChangeAspect="1"/>
          </p:cNvPicPr>
          <p:nvPr/>
        </p:nvPicPr>
        <p:blipFill>
          <a:blip r:embed="rId5"/>
          <a:stretch>
            <a:fillRect/>
          </a:stretch>
        </p:blipFill>
        <p:spPr>
          <a:xfrm>
            <a:off x="5862655" y="4312826"/>
            <a:ext cx="4286096" cy="2540942"/>
          </a:xfrm>
          <a:prstGeom prst="rect">
            <a:avLst/>
          </a:prstGeom>
        </p:spPr>
      </p:pic>
    </p:spTree>
    <p:extLst>
      <p:ext uri="{BB962C8B-B14F-4D97-AF65-F5344CB8AC3E}">
        <p14:creationId xmlns:p14="http://schemas.microsoft.com/office/powerpoint/2010/main" val="175312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921F9943-28F5-4620-A11C-C60C52AE4A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06BE7229-51F4-4FFC-A3CD-EC1A822D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2000"/>
            <a:ext cx="12192000" cy="2295831"/>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68D1A95B-47FF-4CC5-B58D-5C606CEC29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39" name="Oval 38">
              <a:extLst>
                <a:ext uri="{FF2B5EF4-FFF2-40B4-BE49-F238E27FC236}">
                  <a16:creationId xmlns:a16="http://schemas.microsoft.com/office/drawing/2014/main" id="{DFE3B04D-0917-4735-B219-073B42C03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40" name="Oval 39">
              <a:extLst>
                <a:ext uri="{FF2B5EF4-FFF2-40B4-BE49-F238E27FC236}">
                  <a16:creationId xmlns:a16="http://schemas.microsoft.com/office/drawing/2014/main" id="{78460770-2B4D-4249-9739-4AC3B03D3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sp>
      </p:grpSp>
      <p:graphicFrame>
        <p:nvGraphicFramePr>
          <p:cNvPr id="4" name="Content Placeholder 3">
            <a:extLst>
              <a:ext uri="{FF2B5EF4-FFF2-40B4-BE49-F238E27FC236}">
                <a16:creationId xmlns:a16="http://schemas.microsoft.com/office/drawing/2014/main" id="{16D39B67-4538-6491-2E14-E3A00348BB9E}"/>
              </a:ext>
            </a:extLst>
          </p:cNvPr>
          <p:cNvGraphicFramePr>
            <a:graphicFrameLocks noGrp="1"/>
          </p:cNvGraphicFramePr>
          <p:nvPr>
            <p:ph idx="1"/>
            <p:extLst>
              <p:ext uri="{D42A27DB-BD31-4B8C-83A1-F6EECF244321}">
                <p14:modId xmlns:p14="http://schemas.microsoft.com/office/powerpoint/2010/main" val="3580562752"/>
              </p:ext>
            </p:extLst>
          </p:nvPr>
        </p:nvGraphicFramePr>
        <p:xfrm>
          <a:off x="643466" y="633637"/>
          <a:ext cx="10993966" cy="525069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096900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304692F2-51F7-BF2B-89EB-36BCFB1B0B96}"/>
              </a:ext>
            </a:extLst>
          </p:cNvPr>
          <p:cNvSpPr>
            <a:spLocks noGrp="1"/>
          </p:cNvSpPr>
          <p:nvPr>
            <p:ph type="title"/>
          </p:nvPr>
        </p:nvSpPr>
        <p:spPr>
          <a:xfrm>
            <a:off x="643468" y="643466"/>
            <a:ext cx="3686312" cy="5528734"/>
          </a:xfrm>
        </p:spPr>
        <p:txBody>
          <a:bodyPr>
            <a:normAutofit/>
          </a:bodyPr>
          <a:lstStyle/>
          <a:p>
            <a:pPr algn="r"/>
            <a:r>
              <a:rPr lang="en-US" dirty="0">
                <a:solidFill>
                  <a:srgbClr val="FFFFFF"/>
                </a:solidFill>
              </a:rPr>
              <a:t>Key concepts in labelling theory</a:t>
            </a:r>
          </a:p>
        </p:txBody>
      </p:sp>
      <p:sp>
        <p:nvSpPr>
          <p:cNvPr id="3" name="Content Placeholder 2">
            <a:extLst>
              <a:ext uri="{FF2B5EF4-FFF2-40B4-BE49-F238E27FC236}">
                <a16:creationId xmlns:a16="http://schemas.microsoft.com/office/drawing/2014/main" id="{AC902B9B-B053-FAF5-7A70-DD7A600A610E}"/>
              </a:ext>
            </a:extLst>
          </p:cNvPr>
          <p:cNvSpPr>
            <a:spLocks noGrp="1"/>
          </p:cNvSpPr>
          <p:nvPr>
            <p:ph idx="1"/>
          </p:nvPr>
        </p:nvSpPr>
        <p:spPr>
          <a:xfrm>
            <a:off x="5341327" y="-291628"/>
            <a:ext cx="6074467" cy="5572432"/>
          </a:xfrm>
        </p:spPr>
        <p:txBody>
          <a:bodyPr anchor="ctr">
            <a:normAutofit/>
          </a:bodyPr>
          <a:lstStyle/>
          <a:p>
            <a:r>
              <a:rPr lang="en-US" dirty="0"/>
              <a:t>Primary and Secondary Deviance, Lemert (1967).</a:t>
            </a:r>
          </a:p>
          <a:p>
            <a:pPr>
              <a:buClr>
                <a:srgbClr val="558BB8"/>
              </a:buClr>
            </a:pPr>
            <a:r>
              <a:rPr lang="en-US" dirty="0"/>
              <a:t>Stigma, Goffman (1963).</a:t>
            </a:r>
          </a:p>
          <a:p>
            <a:pPr>
              <a:buClr>
                <a:srgbClr val="558BB8"/>
              </a:buClr>
            </a:pPr>
            <a:r>
              <a:rPr lang="en-US" dirty="0"/>
              <a:t>Self-fulfilling prophecy, Merton (1968).  </a:t>
            </a:r>
          </a:p>
          <a:p>
            <a:pPr>
              <a:buClr>
                <a:srgbClr val="558BB8"/>
              </a:buClr>
            </a:pPr>
            <a:r>
              <a:rPr lang="en-US" dirty="0"/>
              <a:t>Folk devils and Moral Panics. Cohen (2002) </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4" name="Picture 3" descr="Young boy looking out the window">
            <a:extLst>
              <a:ext uri="{FF2B5EF4-FFF2-40B4-BE49-F238E27FC236}">
                <a16:creationId xmlns:a16="http://schemas.microsoft.com/office/drawing/2014/main" id="{092AD98A-170D-1241-8E3E-4B6675723058}"/>
              </a:ext>
            </a:extLst>
          </p:cNvPr>
          <p:cNvPicPr>
            <a:picLocks noChangeAspect="1"/>
          </p:cNvPicPr>
          <p:nvPr/>
        </p:nvPicPr>
        <p:blipFill>
          <a:blip r:embed="rId5"/>
          <a:stretch>
            <a:fillRect/>
          </a:stretch>
        </p:blipFill>
        <p:spPr>
          <a:xfrm>
            <a:off x="6101032" y="3837767"/>
            <a:ext cx="3843067" cy="2417373"/>
          </a:xfrm>
          <a:prstGeom prst="rect">
            <a:avLst/>
          </a:prstGeom>
        </p:spPr>
      </p:pic>
    </p:spTree>
    <p:extLst>
      <p:ext uri="{BB962C8B-B14F-4D97-AF65-F5344CB8AC3E}">
        <p14:creationId xmlns:p14="http://schemas.microsoft.com/office/powerpoint/2010/main" val="13604654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08C3A77F-CA37-C275-C663-EB2BD4A24271}"/>
              </a:ext>
            </a:extLst>
          </p:cNvPr>
          <p:cNvSpPr>
            <a:spLocks noGrp="1"/>
          </p:cNvSpPr>
          <p:nvPr>
            <p:ph type="title"/>
          </p:nvPr>
        </p:nvSpPr>
        <p:spPr>
          <a:xfrm>
            <a:off x="643468" y="643466"/>
            <a:ext cx="3686312" cy="5528734"/>
          </a:xfrm>
        </p:spPr>
        <p:txBody>
          <a:bodyPr>
            <a:normAutofit/>
          </a:bodyPr>
          <a:lstStyle/>
          <a:p>
            <a:pPr algn="r"/>
            <a:r>
              <a:rPr lang="en-US" dirty="0">
                <a:solidFill>
                  <a:srgbClr val="FFFFFF"/>
                </a:solidFill>
              </a:rPr>
              <a:t>Key differences to Right Realism.</a:t>
            </a:r>
          </a:p>
        </p:txBody>
      </p:sp>
      <p:sp>
        <p:nvSpPr>
          <p:cNvPr id="3" name="Content Placeholder 2">
            <a:extLst>
              <a:ext uri="{FF2B5EF4-FFF2-40B4-BE49-F238E27FC236}">
                <a16:creationId xmlns:a16="http://schemas.microsoft.com/office/drawing/2014/main" id="{5F4DB38D-2234-AC6A-1E7F-F9FFD4754BEA}"/>
              </a:ext>
            </a:extLst>
          </p:cNvPr>
          <p:cNvSpPr>
            <a:spLocks noGrp="1"/>
          </p:cNvSpPr>
          <p:nvPr>
            <p:ph idx="1"/>
          </p:nvPr>
        </p:nvSpPr>
        <p:spPr>
          <a:xfrm>
            <a:off x="5053780" y="599768"/>
            <a:ext cx="6074467" cy="5572432"/>
          </a:xfrm>
        </p:spPr>
        <p:txBody>
          <a:bodyPr anchor="ctr">
            <a:normAutofit/>
          </a:bodyPr>
          <a:lstStyle/>
          <a:p>
            <a:r>
              <a:rPr lang="en-US" dirty="0"/>
              <a:t>Places much greater significance on the reaction to crime. </a:t>
            </a:r>
          </a:p>
          <a:p>
            <a:pPr>
              <a:buClr>
                <a:srgbClr val="558BB8"/>
              </a:buClr>
            </a:pPr>
            <a:r>
              <a:rPr lang="en-US" dirty="0"/>
              <a:t>Casts doubt on societal consensus of the rule of law.</a:t>
            </a:r>
          </a:p>
          <a:p>
            <a:pPr>
              <a:buClr>
                <a:srgbClr val="558BB8"/>
              </a:buClr>
            </a:pPr>
            <a:r>
              <a:rPr lang="en-US" dirty="0"/>
              <a:t>Directly challenges a harsher punitive response as a focus of criminal justice intervention. Highlighted the dangers of this through Deviancy amplification, Wilkins (1964).</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8648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797C5A87-12AB-77BB-C8B7-FFD02C50DC86}"/>
              </a:ext>
            </a:extLst>
          </p:cNvPr>
          <p:cNvSpPr>
            <a:spLocks noGrp="1"/>
          </p:cNvSpPr>
          <p:nvPr>
            <p:ph type="title"/>
          </p:nvPr>
        </p:nvSpPr>
        <p:spPr>
          <a:xfrm>
            <a:off x="643468" y="643466"/>
            <a:ext cx="3686312" cy="5528734"/>
          </a:xfrm>
        </p:spPr>
        <p:txBody>
          <a:bodyPr>
            <a:normAutofit/>
          </a:bodyPr>
          <a:lstStyle/>
          <a:p>
            <a:pPr algn="r"/>
            <a:r>
              <a:rPr lang="en-GB" dirty="0">
                <a:solidFill>
                  <a:srgbClr val="FFFFFF"/>
                </a:solidFill>
              </a:rPr>
              <a:t>Discussion of Labelling Theory.</a:t>
            </a:r>
          </a:p>
        </p:txBody>
      </p:sp>
      <p:sp>
        <p:nvSpPr>
          <p:cNvPr id="3" name="Content Placeholder 2">
            <a:extLst>
              <a:ext uri="{FF2B5EF4-FFF2-40B4-BE49-F238E27FC236}">
                <a16:creationId xmlns:a16="http://schemas.microsoft.com/office/drawing/2014/main" id="{B66FF50D-AF7F-7E10-A760-330ADFA94D8D}"/>
              </a:ext>
            </a:extLst>
          </p:cNvPr>
          <p:cNvSpPr>
            <a:spLocks noGrp="1"/>
          </p:cNvSpPr>
          <p:nvPr>
            <p:ph idx="1"/>
          </p:nvPr>
        </p:nvSpPr>
        <p:spPr>
          <a:xfrm>
            <a:off x="5053780" y="599768"/>
            <a:ext cx="6074467" cy="5572432"/>
          </a:xfrm>
        </p:spPr>
        <p:txBody>
          <a:bodyPr anchor="ctr">
            <a:normAutofit/>
          </a:bodyPr>
          <a:lstStyle/>
          <a:p>
            <a:r>
              <a:rPr lang="en-GB" dirty="0"/>
              <a:t>Clear impact on the criminal justice system in Britian, mostly within juvenile justice and the approach of social workers.</a:t>
            </a:r>
          </a:p>
          <a:p>
            <a:pPr>
              <a:buClr>
                <a:srgbClr val="558BB8"/>
              </a:buClr>
            </a:pPr>
            <a:r>
              <a:rPr lang="en-GB" dirty="0"/>
              <a:t>Much like right realism in failing to to accurately account for the influence of societal structures on the human experience. Downes and Rock (2003).</a:t>
            </a:r>
          </a:p>
          <a:p>
            <a:pPr>
              <a:buClr>
                <a:srgbClr val="558BB8"/>
              </a:buClr>
            </a:pPr>
            <a:r>
              <a:rPr lang="en-GB" dirty="0"/>
              <a:t>Argued to exaggerate the importance of societal reaction, implying without them, deviance would not be able to exist. Akers, (1967). </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879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2B3FCBB0-75DA-527B-C431-5FD9DD61B8FB}"/>
              </a:ext>
            </a:extLst>
          </p:cNvPr>
          <p:cNvSpPr>
            <a:spLocks noGrp="1"/>
          </p:cNvSpPr>
          <p:nvPr>
            <p:ph type="title"/>
          </p:nvPr>
        </p:nvSpPr>
        <p:spPr>
          <a:xfrm>
            <a:off x="643468" y="643466"/>
            <a:ext cx="3686312" cy="5528734"/>
          </a:xfrm>
        </p:spPr>
        <p:txBody>
          <a:bodyPr>
            <a:normAutofit/>
          </a:bodyPr>
          <a:lstStyle/>
          <a:p>
            <a:pPr algn="r"/>
            <a:r>
              <a:rPr lang="en-GB" dirty="0">
                <a:solidFill>
                  <a:srgbClr val="FFFFFF"/>
                </a:solidFill>
              </a:rPr>
              <a:t>General Theory of Crime. </a:t>
            </a:r>
            <a:br>
              <a:rPr lang="en-GB" dirty="0">
                <a:solidFill>
                  <a:srgbClr val="FFFFFF"/>
                </a:solidFill>
              </a:rPr>
            </a:br>
            <a:r>
              <a:rPr lang="en-GB" sz="1400" dirty="0">
                <a:solidFill>
                  <a:srgbClr val="FFFFFF"/>
                </a:solidFill>
              </a:rPr>
              <a:t> Gottfredson and Hirschi (1990)</a:t>
            </a:r>
          </a:p>
        </p:txBody>
      </p:sp>
      <p:sp>
        <p:nvSpPr>
          <p:cNvPr id="3" name="Content Placeholder 2">
            <a:extLst>
              <a:ext uri="{FF2B5EF4-FFF2-40B4-BE49-F238E27FC236}">
                <a16:creationId xmlns:a16="http://schemas.microsoft.com/office/drawing/2014/main" id="{ED641A36-67D9-B8DD-405D-79FE24CA6283}"/>
              </a:ext>
            </a:extLst>
          </p:cNvPr>
          <p:cNvSpPr>
            <a:spLocks noGrp="1"/>
          </p:cNvSpPr>
          <p:nvPr>
            <p:ph idx="1"/>
          </p:nvPr>
        </p:nvSpPr>
        <p:spPr>
          <a:xfrm>
            <a:off x="5053780" y="599768"/>
            <a:ext cx="6074467" cy="5572432"/>
          </a:xfrm>
        </p:spPr>
        <p:txBody>
          <a:bodyPr anchor="ctr">
            <a:normAutofit/>
          </a:bodyPr>
          <a:lstStyle/>
          <a:p>
            <a:pPr marL="0" indent="0">
              <a:buNone/>
            </a:pPr>
            <a:r>
              <a:rPr lang="en-GB" dirty="0"/>
              <a:t>Two key concepts:</a:t>
            </a:r>
          </a:p>
          <a:p>
            <a:pPr>
              <a:buClr>
                <a:srgbClr val="558BB8"/>
              </a:buClr>
              <a:buFont typeface="Calibri" pitchFamily="2" charset="2"/>
              <a:buChar char="-"/>
            </a:pPr>
            <a:endParaRPr lang="en-GB" dirty="0"/>
          </a:p>
          <a:p>
            <a:pPr>
              <a:buClr>
                <a:srgbClr val="558BB8"/>
              </a:buClr>
              <a:buFont typeface="Calibri" pitchFamily="2" charset="2"/>
              <a:buChar char="-"/>
            </a:pPr>
            <a:r>
              <a:rPr lang="en-GB" dirty="0"/>
              <a:t>Self-control which they define as 'concern for the long-term consequences of one's acts.' </a:t>
            </a:r>
            <a:endParaRPr lang="en-GB"/>
          </a:p>
          <a:p>
            <a:pPr>
              <a:buClr>
                <a:srgbClr val="558BB8"/>
              </a:buClr>
              <a:buFont typeface="Calibri" pitchFamily="2" charset="2"/>
              <a:buChar char="-"/>
            </a:pPr>
            <a:r>
              <a:rPr lang="en-GB" dirty="0"/>
              <a:t>Low self-control as well as opportunity must be present for offending behaviour to occur.</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205341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979DA987-85E6-1407-E2BE-6505C78B0E7F}"/>
              </a:ext>
            </a:extLst>
          </p:cNvPr>
          <p:cNvSpPr>
            <a:spLocks noGrp="1"/>
          </p:cNvSpPr>
          <p:nvPr>
            <p:ph type="title"/>
          </p:nvPr>
        </p:nvSpPr>
        <p:spPr>
          <a:xfrm>
            <a:off x="643468" y="643466"/>
            <a:ext cx="3686312" cy="5528734"/>
          </a:xfrm>
        </p:spPr>
        <p:txBody>
          <a:bodyPr>
            <a:normAutofit/>
          </a:bodyPr>
          <a:lstStyle/>
          <a:p>
            <a:pPr algn="r"/>
            <a:r>
              <a:rPr lang="en-US" dirty="0">
                <a:solidFill>
                  <a:srgbClr val="FFFFFF"/>
                </a:solidFill>
              </a:rPr>
              <a:t>Discussing General </a:t>
            </a:r>
            <a:r>
              <a:rPr lang="en-US">
                <a:solidFill>
                  <a:srgbClr val="FFFFFF"/>
                </a:solidFill>
              </a:rPr>
              <a:t>Theory.</a:t>
            </a:r>
          </a:p>
        </p:txBody>
      </p:sp>
      <p:sp>
        <p:nvSpPr>
          <p:cNvPr id="3" name="Content Placeholder 2">
            <a:extLst>
              <a:ext uri="{FF2B5EF4-FFF2-40B4-BE49-F238E27FC236}">
                <a16:creationId xmlns:a16="http://schemas.microsoft.com/office/drawing/2014/main" id="{A67883B1-B91A-AC1D-E78F-FC2EC5D64821}"/>
              </a:ext>
            </a:extLst>
          </p:cNvPr>
          <p:cNvSpPr>
            <a:spLocks noGrp="1"/>
          </p:cNvSpPr>
          <p:nvPr>
            <p:ph idx="1"/>
          </p:nvPr>
        </p:nvSpPr>
        <p:spPr>
          <a:xfrm>
            <a:off x="5053780" y="599768"/>
            <a:ext cx="6074467" cy="5572432"/>
          </a:xfrm>
        </p:spPr>
        <p:txBody>
          <a:bodyPr anchor="ctr">
            <a:normAutofit/>
          </a:bodyPr>
          <a:lstStyle/>
          <a:p>
            <a:r>
              <a:rPr lang="en-US" dirty="0"/>
              <a:t>The authors argued that by focusing on individual self-control, their theory applies to all forms of criminality including white collar crime.</a:t>
            </a:r>
          </a:p>
          <a:p>
            <a:pPr>
              <a:buClr>
                <a:srgbClr val="558BB8"/>
              </a:buClr>
            </a:pPr>
            <a:r>
              <a:rPr lang="en-US" dirty="0"/>
              <a:t>The concept of self-control is difficult to research empirically. </a:t>
            </a:r>
          </a:p>
          <a:p>
            <a:pPr>
              <a:buClr>
                <a:srgbClr val="558BB8"/>
              </a:buClr>
            </a:pPr>
            <a:r>
              <a:rPr lang="en-US" dirty="0"/>
              <a:t>Control theory fails to fully understand the role of social economic factors in criminality. Currie, (1985).</a:t>
            </a:r>
          </a:p>
          <a:p>
            <a:pPr>
              <a:buClr>
                <a:srgbClr val="558BB8"/>
              </a:buClr>
            </a:pPr>
            <a:r>
              <a:rPr lang="en-US" dirty="0"/>
              <a:t>Implicitly blames woman-dominated child-care for criminal </a:t>
            </a:r>
            <a:r>
              <a:rPr lang="en-US" dirty="0" err="1"/>
              <a:t>behaviour</a:t>
            </a:r>
            <a:r>
              <a:rPr lang="en-US" dirty="0"/>
              <a:t>, whilst also creating a false gender neutrality. Miller and Burrack, (1993)</a:t>
            </a:r>
          </a:p>
        </p:txBody>
      </p:sp>
      <p:sp>
        <p:nvSpPr>
          <p:cNvPr id="12" name="Oval 11">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9840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F79FF99C-BAA9-404F-9C96-6DD456B4F7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9C44AFD-C72D-4D9C-84C6-73E615CE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blipFill dpi="0" rotWithShape="1">
            <a:blip r:embed="rId2">
              <a:alphaModFix amt="30000"/>
              <a:duotone>
                <a:prstClr val="black"/>
                <a:schemeClr val="accent1">
                  <a:tint val="45000"/>
                  <a:satMod val="400000"/>
                </a:schemeClr>
              </a:duotone>
              <a:extLst>
                <a:ext uri="{BEBA8EAE-BF5A-486C-A8C5-ECC9F3942E4B}">
                  <a14:imgProps xmlns:a14="http://schemas.microsoft.com/office/drawing/2010/main">
                    <a14:imgLayer r:embed="rId3">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5DD1BB-FF6A-FAF6-DB2E-59B6779512BA}"/>
              </a:ext>
            </a:extLst>
          </p:cNvPr>
          <p:cNvSpPr>
            <a:spLocks noGrp="1"/>
          </p:cNvSpPr>
          <p:nvPr>
            <p:ph type="title"/>
          </p:nvPr>
        </p:nvSpPr>
        <p:spPr>
          <a:xfrm>
            <a:off x="1069848" y="484632"/>
            <a:ext cx="10058400" cy="1609344"/>
          </a:xfrm>
        </p:spPr>
        <p:txBody>
          <a:bodyPr anchor="ctr">
            <a:normAutofit/>
          </a:bodyPr>
          <a:lstStyle/>
          <a:p>
            <a:r>
              <a:rPr lang="en-GB" dirty="0">
                <a:solidFill>
                  <a:schemeClr val="tx1"/>
                </a:solidFill>
              </a:rPr>
              <a:t>Research timeline</a:t>
            </a:r>
          </a:p>
        </p:txBody>
      </p:sp>
      <p:grpSp>
        <p:nvGrpSpPr>
          <p:cNvPr id="34" name="Group 33">
            <a:extLst>
              <a:ext uri="{FF2B5EF4-FFF2-40B4-BE49-F238E27FC236}">
                <a16:creationId xmlns:a16="http://schemas.microsoft.com/office/drawing/2014/main" id="{1D25B14F-36E0-41E8-956F-CABEF1ADD6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35" name="Oval 34">
              <a:extLst>
                <a:ext uri="{FF2B5EF4-FFF2-40B4-BE49-F238E27FC236}">
                  <a16:creationId xmlns:a16="http://schemas.microsoft.com/office/drawing/2014/main" id="{4AFB9EA5-DE4D-4E6B-A302-F55174E4B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36" name="Oval 35">
              <a:extLst>
                <a:ext uri="{FF2B5EF4-FFF2-40B4-BE49-F238E27FC236}">
                  <a16:creationId xmlns:a16="http://schemas.microsoft.com/office/drawing/2014/main" id="{E44092F4-4D9B-4D0A-8832-C29E786F8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graphicFrame>
        <p:nvGraphicFramePr>
          <p:cNvPr id="5" name="Diagram 4">
            <a:extLst>
              <a:ext uri="{FF2B5EF4-FFF2-40B4-BE49-F238E27FC236}">
                <a16:creationId xmlns:a16="http://schemas.microsoft.com/office/drawing/2014/main" id="{9C0A85CC-32A9-3BA8-5036-1EBD7DAF9919}"/>
              </a:ext>
            </a:extLst>
          </p:cNvPr>
          <p:cNvGraphicFramePr/>
          <p:nvPr>
            <p:extLst>
              <p:ext uri="{D42A27DB-BD31-4B8C-83A1-F6EECF244321}">
                <p14:modId xmlns:p14="http://schemas.microsoft.com/office/powerpoint/2010/main" val="2968072379"/>
              </p:ext>
            </p:extLst>
          </p:nvPr>
        </p:nvGraphicFramePr>
        <p:xfrm>
          <a:off x="844070" y="1848592"/>
          <a:ext cx="10058400" cy="40507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503782118"/>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009DD9B-5EE2-4C0D-8B2B-351C8C102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720DB99-7745-4E75-9D96-AAB6D55C5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a:extLst>
              <a:ext uri="{FF2B5EF4-FFF2-40B4-BE49-F238E27FC236}">
                <a16:creationId xmlns:a16="http://schemas.microsoft.com/office/drawing/2014/main" id="{D68803C4-E159-4360-B7BB-74205C8F7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a:extLst>
              <a:ext uri="{FF2B5EF4-FFF2-40B4-BE49-F238E27FC236}">
                <a16:creationId xmlns:a16="http://schemas.microsoft.com/office/drawing/2014/main" id="{504B0465-3B07-49BF-BEA7-D81476246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0F263C4-C2ED-2932-23D4-E7561BCE55A8}"/>
              </a:ext>
            </a:extLst>
          </p:cNvPr>
          <p:cNvSpPr>
            <a:spLocks noGrp="1"/>
          </p:cNvSpPr>
          <p:nvPr>
            <p:ph type="title"/>
          </p:nvPr>
        </p:nvSpPr>
        <p:spPr>
          <a:xfrm>
            <a:off x="1069848" y="484632"/>
            <a:ext cx="10058400" cy="1609344"/>
          </a:xfrm>
        </p:spPr>
        <p:txBody>
          <a:bodyPr>
            <a:normAutofit/>
          </a:bodyPr>
          <a:lstStyle/>
          <a:p>
            <a:r>
              <a:rPr lang="en-GB" dirty="0">
                <a:solidFill>
                  <a:schemeClr val="bg1"/>
                </a:solidFill>
              </a:rPr>
              <a:t>References.</a:t>
            </a:r>
            <a:endParaRPr lang="en-GB" dirty="0">
              <a:solidFill>
                <a:schemeClr val="bg1"/>
              </a:solidFill>
              <a:latin typeface="Georgia"/>
            </a:endParaRPr>
          </a:p>
        </p:txBody>
      </p:sp>
      <p:sp>
        <p:nvSpPr>
          <p:cNvPr id="3" name="Content Placeholder 2">
            <a:extLst>
              <a:ext uri="{FF2B5EF4-FFF2-40B4-BE49-F238E27FC236}">
                <a16:creationId xmlns:a16="http://schemas.microsoft.com/office/drawing/2014/main" id="{608C8BE8-F67C-D248-B2A4-3567DFEA11E1}"/>
              </a:ext>
            </a:extLst>
          </p:cNvPr>
          <p:cNvSpPr>
            <a:spLocks noGrp="1"/>
          </p:cNvSpPr>
          <p:nvPr>
            <p:ph idx="1"/>
          </p:nvPr>
        </p:nvSpPr>
        <p:spPr>
          <a:xfrm>
            <a:off x="1069848" y="2320412"/>
            <a:ext cx="4551872" cy="3923673"/>
          </a:xfrm>
        </p:spPr>
        <p:txBody>
          <a:bodyPr vert="horz" lIns="91440" tIns="45720" rIns="91440" bIns="45720" rtlCol="0" anchor="t">
            <a:normAutofit/>
          </a:bodyPr>
          <a:lstStyle/>
          <a:p>
            <a:endParaRPr lang="en-GB" sz="1100" dirty="0">
              <a:latin typeface="Aptos"/>
            </a:endParaRPr>
          </a:p>
          <a:p>
            <a:pPr>
              <a:buClr>
                <a:srgbClr val="558BB8"/>
              </a:buClr>
            </a:pPr>
            <a:endParaRPr lang="en-US" sz="1100">
              <a:latin typeface="Aptos"/>
            </a:endParaRPr>
          </a:p>
        </p:txBody>
      </p:sp>
      <p:sp>
        <p:nvSpPr>
          <p:cNvPr id="27" name="Oval 26">
            <a:extLst>
              <a:ext uri="{FF2B5EF4-FFF2-40B4-BE49-F238E27FC236}">
                <a16:creationId xmlns:a16="http://schemas.microsoft.com/office/drawing/2014/main" id="{49B7FFA5-14CB-4A4F-9BCC-CA3AA5D9D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9" name="Oval 28">
            <a:extLst>
              <a:ext uri="{FF2B5EF4-FFF2-40B4-BE49-F238E27FC236}">
                <a16:creationId xmlns:a16="http://schemas.microsoft.com/office/drawing/2014/main" id="{04E48745-7512-4EC2-9E20-9092D121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090164E-9CDB-3214-D61D-3F45A2D93C0A}"/>
              </a:ext>
            </a:extLst>
          </p:cNvPr>
          <p:cNvSpPr txBox="1"/>
          <p:nvPr/>
        </p:nvSpPr>
        <p:spPr>
          <a:xfrm>
            <a:off x="1073436" y="2318036"/>
            <a:ext cx="10043525" cy="35548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dirty="0">
                <a:latin typeface="Aptos"/>
              </a:rPr>
              <a:t>Akers, R. (1967) </a:t>
            </a:r>
            <a:r>
              <a:rPr lang="en-GB" sz="900" i="1" dirty="0">
                <a:latin typeface="Aptos"/>
              </a:rPr>
              <a:t>‘Problems in the sociology of deviance: Social definitions and behaviour’</a:t>
            </a:r>
            <a:r>
              <a:rPr lang="en-GB" sz="900" dirty="0">
                <a:latin typeface="Aptos"/>
              </a:rPr>
              <a:t>, Social Forces, 46, 455–465</a:t>
            </a:r>
            <a:endParaRPr lang="en-US" sz="900">
              <a:latin typeface="Aptos"/>
            </a:endParaRPr>
          </a:p>
          <a:p>
            <a:r>
              <a:rPr lang="en-GB" sz="900" dirty="0">
                <a:latin typeface="Aptos"/>
              </a:rPr>
              <a:t>Cohen, S. (2002)</a:t>
            </a:r>
            <a:r>
              <a:rPr lang="en-GB" sz="900" i="1" dirty="0">
                <a:latin typeface="Aptos"/>
              </a:rPr>
              <a:t> Folk Devils and Moral Panics</a:t>
            </a:r>
            <a:r>
              <a:rPr lang="en-GB" sz="900" dirty="0">
                <a:latin typeface="Aptos"/>
              </a:rPr>
              <a:t>, 3rd </a:t>
            </a:r>
            <a:r>
              <a:rPr lang="en-GB" sz="900" err="1">
                <a:latin typeface="Aptos"/>
              </a:rPr>
              <a:t>edn</a:t>
            </a:r>
            <a:r>
              <a:rPr lang="en-GB" sz="900" dirty="0">
                <a:latin typeface="Aptos"/>
              </a:rPr>
              <a:t>, London: Routledge</a:t>
            </a:r>
            <a:endParaRPr lang="en-US" sz="900">
              <a:latin typeface="Aptos"/>
            </a:endParaRPr>
          </a:p>
          <a:p>
            <a:r>
              <a:rPr lang="en-GB" sz="900" dirty="0">
                <a:latin typeface="Aptos"/>
              </a:rPr>
              <a:t>Currie, E. (1985) </a:t>
            </a:r>
            <a:r>
              <a:rPr lang="en-GB" sz="900" i="1" dirty="0">
                <a:latin typeface="Aptos"/>
              </a:rPr>
              <a:t>Confronting Crime: An American challenge</a:t>
            </a:r>
            <a:r>
              <a:rPr lang="en-GB" sz="900" dirty="0">
                <a:latin typeface="Aptos"/>
              </a:rPr>
              <a:t>, New York: Pantheon</a:t>
            </a:r>
            <a:endParaRPr lang="en-US" sz="900">
              <a:latin typeface="Aptos"/>
            </a:endParaRPr>
          </a:p>
          <a:p>
            <a:r>
              <a:rPr lang="en-GB" sz="900" dirty="0">
                <a:latin typeface="Aptos"/>
              </a:rPr>
              <a:t>Downes, D. and Rock, P. (2003) </a:t>
            </a:r>
            <a:r>
              <a:rPr lang="en-GB" sz="900" i="1" dirty="0">
                <a:latin typeface="Aptos"/>
              </a:rPr>
              <a:t>Understanding Deviance</a:t>
            </a:r>
            <a:r>
              <a:rPr lang="en-GB" sz="900" dirty="0">
                <a:latin typeface="Aptos"/>
              </a:rPr>
              <a:t>, 4th </a:t>
            </a:r>
            <a:r>
              <a:rPr lang="en-GB" sz="900" err="1">
                <a:latin typeface="Aptos"/>
              </a:rPr>
              <a:t>edn</a:t>
            </a:r>
            <a:r>
              <a:rPr lang="en-GB" sz="900" dirty="0">
                <a:latin typeface="Aptos"/>
              </a:rPr>
              <a:t>, Oxford: Oxford University Press</a:t>
            </a:r>
            <a:endParaRPr lang="en-US" sz="900">
              <a:latin typeface="Aptos"/>
            </a:endParaRPr>
          </a:p>
          <a:p>
            <a:r>
              <a:rPr lang="en-GB" sz="900" dirty="0">
                <a:latin typeface="Aptos"/>
              </a:rPr>
              <a:t>Goffman, E. (1963)</a:t>
            </a:r>
            <a:r>
              <a:rPr lang="en-GB" sz="900" i="1" dirty="0">
                <a:latin typeface="Aptos"/>
              </a:rPr>
              <a:t> </a:t>
            </a:r>
            <a:r>
              <a:rPr lang="en-GB" sz="900" i="1" err="1">
                <a:latin typeface="Aptos"/>
              </a:rPr>
              <a:t>Behavior</a:t>
            </a:r>
            <a:r>
              <a:rPr lang="en-GB" sz="900" i="1" dirty="0">
                <a:latin typeface="Aptos"/>
              </a:rPr>
              <a:t> in Public Places: Notes on the social organization of gatherings</a:t>
            </a:r>
            <a:r>
              <a:rPr lang="en-GB" sz="900" dirty="0">
                <a:latin typeface="Aptos"/>
              </a:rPr>
              <a:t>, Glencoe, IL: Free Press</a:t>
            </a:r>
            <a:endParaRPr lang="en-US" sz="900">
              <a:latin typeface="Aptos"/>
            </a:endParaRPr>
          </a:p>
          <a:p>
            <a:r>
              <a:rPr lang="en-GB" sz="900" dirty="0">
                <a:latin typeface="Aptos"/>
              </a:rPr>
              <a:t>Gottfredson, M.R. and Hirschi, T. (1990) </a:t>
            </a:r>
            <a:r>
              <a:rPr lang="en-GB" sz="900" i="1" dirty="0">
                <a:latin typeface="Aptos"/>
              </a:rPr>
              <a:t>A General Theory of Crime</a:t>
            </a:r>
            <a:r>
              <a:rPr lang="en-GB" sz="900" dirty="0">
                <a:latin typeface="Aptos"/>
              </a:rPr>
              <a:t>, Stanford, CA: Stanford University Press</a:t>
            </a:r>
            <a:endParaRPr lang="en-US" sz="900">
              <a:latin typeface="Aptos"/>
            </a:endParaRPr>
          </a:p>
          <a:p>
            <a:r>
              <a:rPr lang="en-GB" sz="900" dirty="0">
                <a:latin typeface="Aptos"/>
              </a:rPr>
              <a:t>Herrnstein, R. and Murray, C. (1994) </a:t>
            </a:r>
            <a:r>
              <a:rPr lang="en-GB" sz="900" i="1" dirty="0">
                <a:latin typeface="Aptos"/>
              </a:rPr>
              <a:t>The Bell-Curve: Intelligence and class structure in American life</a:t>
            </a:r>
            <a:r>
              <a:rPr lang="en-GB" sz="900" dirty="0">
                <a:latin typeface="Aptos"/>
              </a:rPr>
              <a:t>, New York: Free Press</a:t>
            </a:r>
            <a:endParaRPr lang="en-US" sz="900">
              <a:latin typeface="Aptos"/>
            </a:endParaRPr>
          </a:p>
          <a:p>
            <a:r>
              <a:rPr lang="en-GB" sz="900" dirty="0">
                <a:latin typeface="Aptos"/>
              </a:rPr>
              <a:t>Hirschi, T. and Hindelang, M. (1977) </a:t>
            </a:r>
            <a:r>
              <a:rPr lang="en-GB" sz="900" i="1" dirty="0">
                <a:latin typeface="Aptos"/>
              </a:rPr>
              <a:t>‘Intelligence and delinquency: A revisionist view’</a:t>
            </a:r>
            <a:r>
              <a:rPr lang="en-GB" sz="900" dirty="0">
                <a:latin typeface="Aptos"/>
              </a:rPr>
              <a:t>, American Sociological Review, 42, 4, 571–587</a:t>
            </a:r>
            <a:endParaRPr lang="en-US" sz="900">
              <a:latin typeface="Aptos"/>
            </a:endParaRPr>
          </a:p>
          <a:p>
            <a:r>
              <a:rPr lang="en-GB" sz="900" dirty="0">
                <a:latin typeface="Aptos"/>
              </a:rPr>
              <a:t>Lea, J. and Young, J. (1984)</a:t>
            </a:r>
            <a:r>
              <a:rPr lang="en-GB" sz="900" i="1" dirty="0">
                <a:latin typeface="Aptos"/>
              </a:rPr>
              <a:t> What Is To Be Done about Law and Order?</a:t>
            </a:r>
            <a:r>
              <a:rPr lang="en-GB" sz="900" dirty="0">
                <a:latin typeface="Aptos"/>
              </a:rPr>
              <a:t> London: Penguin</a:t>
            </a:r>
            <a:endParaRPr lang="en-US" sz="900">
              <a:latin typeface="Aptos"/>
            </a:endParaRPr>
          </a:p>
          <a:p>
            <a:r>
              <a:rPr lang="en-GB" sz="900" dirty="0">
                <a:latin typeface="Aptos"/>
              </a:rPr>
              <a:t>Lemert, E.M. (1967)</a:t>
            </a:r>
            <a:r>
              <a:rPr lang="en-GB" sz="900" i="1" dirty="0">
                <a:latin typeface="Aptos"/>
              </a:rPr>
              <a:t> Human Deviance, Social Problems, and Social Control</a:t>
            </a:r>
            <a:r>
              <a:rPr lang="en-GB" sz="900" dirty="0">
                <a:latin typeface="Aptos"/>
              </a:rPr>
              <a:t>, Englewood Cliffs, NJ: Prentice Hall</a:t>
            </a:r>
            <a:endParaRPr lang="en-US" sz="900">
              <a:latin typeface="Aptos"/>
            </a:endParaRPr>
          </a:p>
          <a:p>
            <a:r>
              <a:rPr lang="en-GB" sz="900" dirty="0">
                <a:latin typeface="Aptos"/>
              </a:rPr>
              <a:t>Lilly, J.R., Cullen, F.T. and Ball, R.A. (2002)</a:t>
            </a:r>
            <a:r>
              <a:rPr lang="en-GB" sz="900" i="1" dirty="0">
                <a:latin typeface="Aptos"/>
              </a:rPr>
              <a:t> Criminological Theory: Context and consequences</a:t>
            </a:r>
            <a:r>
              <a:rPr lang="en-GB" sz="900" dirty="0">
                <a:latin typeface="Aptos"/>
              </a:rPr>
              <a:t>, 3rd </a:t>
            </a:r>
            <a:r>
              <a:rPr lang="en-GB" sz="900" err="1">
                <a:latin typeface="Aptos"/>
              </a:rPr>
              <a:t>edn</a:t>
            </a:r>
            <a:r>
              <a:rPr lang="en-GB" sz="900" dirty="0">
                <a:latin typeface="Aptos"/>
              </a:rPr>
              <a:t>, London: Sage</a:t>
            </a:r>
          </a:p>
          <a:p>
            <a:r>
              <a:rPr lang="en-GB" sz="900">
                <a:latin typeface="Aptos"/>
              </a:rPr>
              <a:t>Matthews, R. (2014)</a:t>
            </a:r>
            <a:r>
              <a:rPr lang="en-GB" sz="900" i="1">
                <a:latin typeface="Aptos"/>
              </a:rPr>
              <a:t> Realist Criminology</a:t>
            </a:r>
            <a:r>
              <a:rPr lang="en-GB" sz="900">
                <a:latin typeface="Aptos"/>
              </a:rPr>
              <a:t>, Basingstoke: Palgrave</a:t>
            </a:r>
            <a:endParaRPr lang="en-US" sz="900">
              <a:latin typeface="Aptos"/>
            </a:endParaRPr>
          </a:p>
          <a:p>
            <a:r>
              <a:rPr lang="en-GB" sz="900">
                <a:latin typeface="Aptos"/>
              </a:rPr>
              <a:t>Merton, R.K. (1968) </a:t>
            </a:r>
            <a:r>
              <a:rPr lang="en-GB" sz="900" i="1">
                <a:latin typeface="Aptos"/>
              </a:rPr>
              <a:t>Social Theory and Social Structure</a:t>
            </a:r>
            <a:r>
              <a:rPr lang="en-GB" sz="900">
                <a:latin typeface="Aptos"/>
              </a:rPr>
              <a:t>, 2nd revised </a:t>
            </a:r>
            <a:r>
              <a:rPr lang="en-GB" sz="900" err="1">
                <a:latin typeface="Aptos"/>
              </a:rPr>
              <a:t>edn</a:t>
            </a:r>
            <a:r>
              <a:rPr lang="en-GB" sz="900">
                <a:latin typeface="Aptos"/>
              </a:rPr>
              <a:t>, New York: Free Press</a:t>
            </a:r>
            <a:endParaRPr lang="en-US" sz="900">
              <a:latin typeface="Aptos"/>
            </a:endParaRPr>
          </a:p>
          <a:p>
            <a:r>
              <a:rPr lang="en-GB" sz="900">
                <a:latin typeface="Aptos"/>
              </a:rPr>
              <a:t>Miller, Susan &amp; Burack, Cynthia. (1993). </a:t>
            </a:r>
            <a:r>
              <a:rPr lang="en-GB" sz="900" i="1">
                <a:latin typeface="Aptos"/>
              </a:rPr>
              <a:t>A Critique of Gottfredson and Hirschi's General Theory of Crime</a:t>
            </a:r>
            <a:r>
              <a:rPr lang="en-GB" sz="900">
                <a:latin typeface="Aptos"/>
              </a:rPr>
              <a:t>. Women &amp; Criminal Justice. 4. 115-134. </a:t>
            </a:r>
            <a:endParaRPr lang="en-US" sz="900">
              <a:latin typeface="Aptos"/>
            </a:endParaRPr>
          </a:p>
          <a:p>
            <a:r>
              <a:rPr lang="en-GB" sz="900">
                <a:latin typeface="Aptos"/>
              </a:rPr>
              <a:t>Muncie, J. (2004)</a:t>
            </a:r>
            <a:r>
              <a:rPr lang="en-GB" sz="900" i="1">
                <a:latin typeface="Aptos"/>
              </a:rPr>
              <a:t> ‘Youth justice: Globalisation and multi-modal governance’</a:t>
            </a:r>
            <a:r>
              <a:rPr lang="en-GB" sz="900">
                <a:latin typeface="Aptos"/>
              </a:rPr>
              <a:t>, in Newburn, T. and Sparks, R. (eds) Criminal Justice and Political Cultures, Cullompton: Willan</a:t>
            </a:r>
            <a:endParaRPr lang="en-US" sz="900">
              <a:latin typeface="Aptos"/>
            </a:endParaRPr>
          </a:p>
          <a:p>
            <a:r>
              <a:rPr lang="en-GB" sz="900" dirty="0">
                <a:latin typeface="Aptos"/>
              </a:rPr>
              <a:t>Ruggiero, V. (1992) </a:t>
            </a:r>
            <a:r>
              <a:rPr lang="en-GB" sz="900" i="1" dirty="0">
                <a:latin typeface="Aptos"/>
              </a:rPr>
              <a:t>‘Realist criminology: A critique’</a:t>
            </a:r>
            <a:r>
              <a:rPr lang="en-GB" sz="900" dirty="0">
                <a:latin typeface="Aptos"/>
              </a:rPr>
              <a:t>, in Matthews, R. and Young, J. (eds) Rethinking Criminology: The realist debate, London: Sage</a:t>
            </a:r>
            <a:endParaRPr lang="en-US" sz="900">
              <a:latin typeface="Aptos"/>
            </a:endParaRPr>
          </a:p>
          <a:p>
            <a:r>
              <a:rPr lang="en-GB" sz="900" dirty="0">
                <a:latin typeface="Aptos"/>
              </a:rPr>
              <a:t>Pearce, F. and Tombs, S. (1992) </a:t>
            </a:r>
            <a:r>
              <a:rPr lang="en-GB" sz="900" i="1" dirty="0">
                <a:latin typeface="Aptos"/>
              </a:rPr>
              <a:t>‘Realism and corporate crime’</a:t>
            </a:r>
            <a:r>
              <a:rPr lang="en-GB" sz="900" dirty="0">
                <a:latin typeface="Aptos"/>
              </a:rPr>
              <a:t>, in Matthews, R. and Young, J. (eds) Issues in Realist Criminology, London: Sage</a:t>
            </a:r>
            <a:endParaRPr lang="en-US" sz="900">
              <a:latin typeface="Aptos"/>
            </a:endParaRPr>
          </a:p>
          <a:p>
            <a:r>
              <a:rPr lang="en-GB" sz="900" dirty="0">
                <a:latin typeface="Aptos"/>
              </a:rPr>
              <a:t>Tannenbaum, F. (1938) </a:t>
            </a:r>
            <a:r>
              <a:rPr lang="en-GB" sz="900" i="1" dirty="0">
                <a:latin typeface="Aptos"/>
              </a:rPr>
              <a:t>Crime and the Community</a:t>
            </a:r>
            <a:r>
              <a:rPr lang="en-GB" sz="900" dirty="0">
                <a:latin typeface="Aptos"/>
              </a:rPr>
              <a:t>, New York: Columbia University Press</a:t>
            </a:r>
            <a:endParaRPr lang="en-US" sz="900">
              <a:latin typeface="Aptos"/>
            </a:endParaRPr>
          </a:p>
          <a:p>
            <a:r>
              <a:rPr lang="en-GB" sz="900" dirty="0">
                <a:latin typeface="Aptos"/>
              </a:rPr>
              <a:t>Tierney, J. (1996)</a:t>
            </a:r>
            <a:r>
              <a:rPr lang="en-GB" sz="900" i="1" dirty="0">
                <a:latin typeface="Aptos"/>
              </a:rPr>
              <a:t> Criminology: Theory and context</a:t>
            </a:r>
            <a:r>
              <a:rPr lang="en-GB" sz="900" dirty="0">
                <a:latin typeface="Aptos"/>
              </a:rPr>
              <a:t>, London: Harvester Wheatsheaf</a:t>
            </a:r>
            <a:endParaRPr lang="en-US" sz="900">
              <a:latin typeface="Aptos"/>
            </a:endParaRPr>
          </a:p>
          <a:p>
            <a:r>
              <a:rPr lang="en-GB" sz="900" err="1">
                <a:latin typeface="Aptos"/>
              </a:rPr>
              <a:t>Walklate</a:t>
            </a:r>
            <a:r>
              <a:rPr lang="en-GB" sz="900" dirty="0">
                <a:latin typeface="Aptos"/>
              </a:rPr>
              <a:t>, S. (1989) </a:t>
            </a:r>
            <a:r>
              <a:rPr lang="en-GB" sz="900" i="1" dirty="0">
                <a:latin typeface="Aptos"/>
              </a:rPr>
              <a:t>Victimology: The victim and the criminal justice process</a:t>
            </a:r>
            <a:r>
              <a:rPr lang="en-GB" sz="900" dirty="0">
                <a:latin typeface="Aptos"/>
              </a:rPr>
              <a:t>, London: Unwin and Hyman</a:t>
            </a:r>
            <a:endParaRPr lang="en-US" sz="900">
              <a:latin typeface="Aptos"/>
            </a:endParaRPr>
          </a:p>
          <a:p>
            <a:r>
              <a:rPr lang="en-GB" sz="900" dirty="0">
                <a:latin typeface="Aptos"/>
              </a:rPr>
              <a:t>Wilkins, L. (1964) </a:t>
            </a:r>
            <a:r>
              <a:rPr lang="en-GB" sz="900" i="1" dirty="0">
                <a:latin typeface="Aptos"/>
              </a:rPr>
              <a:t>Social Deviance: Social policy, action and research</a:t>
            </a:r>
            <a:r>
              <a:rPr lang="en-GB" sz="900" dirty="0">
                <a:latin typeface="Aptos"/>
              </a:rPr>
              <a:t>, London: Tavistock</a:t>
            </a:r>
            <a:endParaRPr lang="en-US" sz="900" dirty="0">
              <a:latin typeface="Aptos"/>
            </a:endParaRPr>
          </a:p>
          <a:p>
            <a:pPr algn="l"/>
            <a:endParaRPr lang="en-GB" sz="900" dirty="0">
              <a:latin typeface="Aptos"/>
            </a:endParaRPr>
          </a:p>
          <a:p>
            <a:endParaRPr lang="en-GB" sz="900" dirty="0">
              <a:latin typeface="Aptos"/>
            </a:endParaRPr>
          </a:p>
          <a:p>
            <a:endParaRPr lang="en-US" dirty="0"/>
          </a:p>
        </p:txBody>
      </p:sp>
    </p:spTree>
    <p:extLst>
      <p:ext uri="{BB962C8B-B14F-4D97-AF65-F5344CB8AC3E}">
        <p14:creationId xmlns:p14="http://schemas.microsoft.com/office/powerpoint/2010/main" val="8684238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Wood Type">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7C3DBBDDD03D9419471381A29C7D881" ma:contentTypeVersion="6" ma:contentTypeDescription="Create a new document." ma:contentTypeScope="" ma:versionID="ebe95390e2596675fff8e4c77f0c7c8a">
  <xsd:schema xmlns:xsd="http://www.w3.org/2001/XMLSchema" xmlns:xs="http://www.w3.org/2001/XMLSchema" xmlns:p="http://schemas.microsoft.com/office/2006/metadata/properties" xmlns:ns3="170d7878-6d73-463a-a069-a6c57769e00c" targetNamespace="http://schemas.microsoft.com/office/2006/metadata/properties" ma:root="true" ma:fieldsID="1406b3002491cb1fa2e175ac2ebceccc" ns3:_="">
    <xsd:import namespace="170d7878-6d73-463a-a069-a6c57769e00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0d7878-6d73-463a-a069-a6c57769e00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170d7878-6d73-463a-a069-a6c57769e00c" xsi:nil="true"/>
  </documentManagement>
</p:properties>
</file>

<file path=customXml/itemProps1.xml><?xml version="1.0" encoding="utf-8"?>
<ds:datastoreItem xmlns:ds="http://schemas.openxmlformats.org/officeDocument/2006/customXml" ds:itemID="{0AA7502A-13CF-4FB3-A208-6A1C31965821}">
  <ds:schemaRefs>
    <ds:schemaRef ds:uri="http://schemas.microsoft.com/sharepoint/v3/contenttype/forms"/>
  </ds:schemaRefs>
</ds:datastoreItem>
</file>

<file path=customXml/itemProps2.xml><?xml version="1.0" encoding="utf-8"?>
<ds:datastoreItem xmlns:ds="http://schemas.openxmlformats.org/officeDocument/2006/customXml" ds:itemID="{70203EFA-71BE-4309-9A99-1E465E881FC9}">
  <ds:schemaRefs>
    <ds:schemaRef ds:uri="170d7878-6d73-463a-a069-a6c57769e00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E26B28C-B1ED-4B56-B317-66C5E4D90AE4}">
  <ds:schemaRefs>
    <ds:schemaRef ds:uri="170d7878-6d73-463a-a069-a6c57769e00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TM03090434[[fn=Wood Type]]</Template>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Wood Type</vt:lpstr>
      <vt:lpstr>Evaluating 4 Theories Within Criminology</vt:lpstr>
      <vt:lpstr>Introduction:</vt:lpstr>
      <vt:lpstr>Right Realist Theories of Crime</vt:lpstr>
      <vt:lpstr>Right Realism continued:</vt:lpstr>
      <vt:lpstr>The Bell Curve Herrnstein and Murray (1994)</vt:lpstr>
      <vt:lpstr> Discussion of Right Realism</vt:lpstr>
      <vt:lpstr>Left Realist Theories of Crime.</vt:lpstr>
      <vt:lpstr>Four Main Strands</vt:lpstr>
      <vt:lpstr>Key differences to right realism. </vt:lpstr>
      <vt:lpstr>Discussion  of Left Realism</vt:lpstr>
      <vt:lpstr>Labelling Theories.</vt:lpstr>
      <vt:lpstr>PowerPoint Presentation</vt:lpstr>
      <vt:lpstr>Key concepts in labelling theory</vt:lpstr>
      <vt:lpstr>Key differences to Right Realism.</vt:lpstr>
      <vt:lpstr>Discussion of Labelling Theory.</vt:lpstr>
      <vt:lpstr>General Theory of Crime.   Gottfredson and Hirschi (1990)</vt:lpstr>
      <vt:lpstr>Discussing General Theory.</vt:lpstr>
      <vt:lpstr>Research timeline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Leo Head (2405537)</dc:creator>
  <cp:revision>548</cp:revision>
  <dcterms:created xsi:type="dcterms:W3CDTF">2024-10-15T10:35:09Z</dcterms:created>
  <dcterms:modified xsi:type="dcterms:W3CDTF">2024-11-04T00:57:21Z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0x01010097C3DBBDDD03D9419471381A29C7D881</vt:lpwstr>
  </property>
</Properties>
</file>