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93C743D-0291-4EBC-8650-08A5A8061F16}" v="58" dt="2026-07-21T10:38:18.042"/>
  </p1510:revLst>
</p1510:revInfo>
</file>

<file path=ppt/tableStyles.xml><?xml version="1.0" encoding="utf-8"?>
<a:tblStyleLst xmlns:a="http://schemas.openxmlformats.org/drawingml/2006/main" def="{5C22544A-7EE6-4342-B048-85BDC9FD1C3A}">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6" d="100"/>
          <a:sy n="76" d="100"/>
        </p:scale>
        <p:origin x="62"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ashdarji1010@gmail.com" userId="00ea102a179e0af3" providerId="LiveId" clId="{22F1D8EA-072A-4548-AA8C-FFF9EF7A1390}"/>
    <pc:docChg chg="undo custSel addSld modSld">
      <pc:chgData name="yashdarji1010@gmail.com" userId="00ea102a179e0af3" providerId="LiveId" clId="{22F1D8EA-072A-4548-AA8C-FFF9EF7A1390}" dt="2026-07-21T10:42:03.223" v="571" actId="26606"/>
      <pc:docMkLst>
        <pc:docMk/>
      </pc:docMkLst>
      <pc:sldChg chg="addSp delSp modSp mod">
        <pc:chgData name="yashdarji1010@gmail.com" userId="00ea102a179e0af3" providerId="LiveId" clId="{22F1D8EA-072A-4548-AA8C-FFF9EF7A1390}" dt="2026-07-21T10:38:36.786" v="554" actId="20577"/>
        <pc:sldMkLst>
          <pc:docMk/>
          <pc:sldMk cId="4058783443" sldId="256"/>
        </pc:sldMkLst>
        <pc:spChg chg="del mod">
          <ac:chgData name="yashdarji1010@gmail.com" userId="00ea102a179e0af3" providerId="LiveId" clId="{22F1D8EA-072A-4548-AA8C-FFF9EF7A1390}" dt="2026-07-21T07:59:19.899" v="234" actId="478"/>
          <ac:spMkLst>
            <pc:docMk/>
            <pc:sldMk cId="4058783443" sldId="256"/>
            <ac:spMk id="2" creationId="{B9ED5F5D-F921-BD7E-1FAC-6BD38FE6B4B2}"/>
          </ac:spMkLst>
        </pc:spChg>
        <pc:spChg chg="mod">
          <ac:chgData name="yashdarji1010@gmail.com" userId="00ea102a179e0af3" providerId="LiveId" clId="{22F1D8EA-072A-4548-AA8C-FFF9EF7A1390}" dt="2026-07-21T10:38:36.786" v="554" actId="20577"/>
          <ac:spMkLst>
            <pc:docMk/>
            <pc:sldMk cId="4058783443" sldId="256"/>
            <ac:spMk id="3" creationId="{AC8E1330-1841-F6F4-ED35-F5A466B568ED}"/>
          </ac:spMkLst>
        </pc:spChg>
        <pc:picChg chg="add mod">
          <ac:chgData name="yashdarji1010@gmail.com" userId="00ea102a179e0af3" providerId="LiveId" clId="{22F1D8EA-072A-4548-AA8C-FFF9EF7A1390}" dt="2026-07-21T07:59:24.421" v="244" actId="1035"/>
          <ac:picMkLst>
            <pc:docMk/>
            <pc:sldMk cId="4058783443" sldId="256"/>
            <ac:picMk id="4" creationId="{E9A4AB62-C430-0BF8-6A16-17882AAD9552}"/>
          </ac:picMkLst>
        </pc:picChg>
      </pc:sldChg>
      <pc:sldChg chg="addSp delSp modSp mod setBg">
        <pc:chgData name="yashdarji1010@gmail.com" userId="00ea102a179e0af3" providerId="LiveId" clId="{22F1D8EA-072A-4548-AA8C-FFF9EF7A1390}" dt="2026-07-21T10:41:48.237" v="568" actId="26606"/>
        <pc:sldMkLst>
          <pc:docMk/>
          <pc:sldMk cId="1314866954" sldId="257"/>
        </pc:sldMkLst>
        <pc:spChg chg="mod">
          <ac:chgData name="yashdarji1010@gmail.com" userId="00ea102a179e0af3" providerId="LiveId" clId="{22F1D8EA-072A-4548-AA8C-FFF9EF7A1390}" dt="2026-07-21T10:41:48.237" v="568" actId="26606"/>
          <ac:spMkLst>
            <pc:docMk/>
            <pc:sldMk cId="1314866954" sldId="257"/>
            <ac:spMk id="2" creationId="{6C20BDB7-DBAB-7377-F921-5477DC68BCCA}"/>
          </ac:spMkLst>
        </pc:spChg>
        <pc:spChg chg="add del mod">
          <ac:chgData name="yashdarji1010@gmail.com" userId="00ea102a179e0af3" providerId="LiveId" clId="{22F1D8EA-072A-4548-AA8C-FFF9EF7A1390}" dt="2026-07-21T10:41:48.237" v="568" actId="26606"/>
          <ac:spMkLst>
            <pc:docMk/>
            <pc:sldMk cId="1314866954" sldId="257"/>
            <ac:spMk id="3" creationId="{A22308C3-8A75-ADEF-F4DD-CE264B4DA5A4}"/>
          </ac:spMkLst>
        </pc:spChg>
        <pc:spChg chg="add del">
          <ac:chgData name="yashdarji1010@gmail.com" userId="00ea102a179e0af3" providerId="LiveId" clId="{22F1D8EA-072A-4548-AA8C-FFF9EF7A1390}" dt="2026-07-21T10:41:48.237" v="568" actId="26606"/>
          <ac:spMkLst>
            <pc:docMk/>
            <pc:sldMk cId="1314866954" sldId="257"/>
            <ac:spMk id="8" creationId="{DAF1966E-FD40-4A4A-B61B-C4DF7FA05F06}"/>
          </ac:spMkLst>
        </pc:spChg>
        <pc:spChg chg="add del">
          <ac:chgData name="yashdarji1010@gmail.com" userId="00ea102a179e0af3" providerId="LiveId" clId="{22F1D8EA-072A-4548-AA8C-FFF9EF7A1390}" dt="2026-07-21T10:41:48.237" v="568" actId="26606"/>
          <ac:spMkLst>
            <pc:docMk/>
            <pc:sldMk cId="1314866954" sldId="257"/>
            <ac:spMk id="10" creationId="{047BFA19-D45E-416B-A404-7AF2F3F27017}"/>
          </ac:spMkLst>
        </pc:spChg>
        <pc:spChg chg="add del">
          <ac:chgData name="yashdarji1010@gmail.com" userId="00ea102a179e0af3" providerId="LiveId" clId="{22F1D8EA-072A-4548-AA8C-FFF9EF7A1390}" dt="2026-07-21T10:41:48.237" v="568" actId="26606"/>
          <ac:spMkLst>
            <pc:docMk/>
            <pc:sldMk cId="1314866954" sldId="257"/>
            <ac:spMk id="12" creationId="{8E0105E7-23DB-4CF2-8258-FF47C7620F6E}"/>
          </ac:spMkLst>
        </pc:spChg>
        <pc:spChg chg="add del">
          <ac:chgData name="yashdarji1010@gmail.com" userId="00ea102a179e0af3" providerId="LiveId" clId="{22F1D8EA-072A-4548-AA8C-FFF9EF7A1390}" dt="2026-07-21T10:41:48.237" v="568" actId="26606"/>
          <ac:spMkLst>
            <pc:docMk/>
            <pc:sldMk cId="1314866954" sldId="257"/>
            <ac:spMk id="14" creationId="{074B4F7D-14B2-478B-8BF5-01E4E0C5D263}"/>
          </ac:spMkLst>
        </pc:spChg>
        <pc:spChg chg="add del">
          <ac:chgData name="yashdarji1010@gmail.com" userId="00ea102a179e0af3" providerId="LiveId" clId="{22F1D8EA-072A-4548-AA8C-FFF9EF7A1390}" dt="2026-07-21T10:41:31.061" v="564" actId="26606"/>
          <ac:spMkLst>
            <pc:docMk/>
            <pc:sldMk cId="1314866954" sldId="257"/>
            <ac:spMk id="20" creationId="{BACC6370-2D7E-4714-9D71-7542949D7D5D}"/>
          </ac:spMkLst>
        </pc:spChg>
        <pc:spChg chg="add del">
          <ac:chgData name="yashdarji1010@gmail.com" userId="00ea102a179e0af3" providerId="LiveId" clId="{22F1D8EA-072A-4548-AA8C-FFF9EF7A1390}" dt="2026-07-21T10:41:34.988" v="566" actId="26606"/>
          <ac:spMkLst>
            <pc:docMk/>
            <pc:sldMk cId="1314866954" sldId="257"/>
            <ac:spMk id="21" creationId="{B50AB553-2A96-4A92-96F2-93548E096954}"/>
          </ac:spMkLst>
        </pc:spChg>
        <pc:spChg chg="add del">
          <ac:chgData name="yashdarji1010@gmail.com" userId="00ea102a179e0af3" providerId="LiveId" clId="{22F1D8EA-072A-4548-AA8C-FFF9EF7A1390}" dt="2026-07-21T10:41:31.061" v="564" actId="26606"/>
          <ac:spMkLst>
            <pc:docMk/>
            <pc:sldMk cId="1314866954" sldId="257"/>
            <ac:spMk id="22" creationId="{F68B3F68-107C-434F-AA38-110D5EA91B85}"/>
          </ac:spMkLst>
        </pc:spChg>
        <pc:spChg chg="add del">
          <ac:chgData name="yashdarji1010@gmail.com" userId="00ea102a179e0af3" providerId="LiveId" clId="{22F1D8EA-072A-4548-AA8C-FFF9EF7A1390}" dt="2026-07-21T10:41:31.061" v="564" actId="26606"/>
          <ac:spMkLst>
            <pc:docMk/>
            <pc:sldMk cId="1314866954" sldId="257"/>
            <ac:spMk id="24" creationId="{AAD0DBB9-1A4B-4391-81D4-CB19F9AB918A}"/>
          </ac:spMkLst>
        </pc:spChg>
        <pc:spChg chg="add del">
          <ac:chgData name="yashdarji1010@gmail.com" userId="00ea102a179e0af3" providerId="LiveId" clId="{22F1D8EA-072A-4548-AA8C-FFF9EF7A1390}" dt="2026-07-21T10:41:31.061" v="564" actId="26606"/>
          <ac:spMkLst>
            <pc:docMk/>
            <pc:sldMk cId="1314866954" sldId="257"/>
            <ac:spMk id="26" creationId="{063BBA22-50EA-4C4D-BE05-F1CE4E63AA56}"/>
          </ac:spMkLst>
        </pc:spChg>
        <pc:spChg chg="add del">
          <ac:chgData name="yashdarji1010@gmail.com" userId="00ea102a179e0af3" providerId="LiveId" clId="{22F1D8EA-072A-4548-AA8C-FFF9EF7A1390}" dt="2026-07-21T10:41:48.237" v="568" actId="26606"/>
          <ac:spMkLst>
            <pc:docMk/>
            <pc:sldMk cId="1314866954" sldId="257"/>
            <ac:spMk id="30" creationId="{E51BA4DF-2BD4-4EC2-B1DB-B27C8AC71864}"/>
          </ac:spMkLst>
        </pc:spChg>
        <pc:graphicFrameChg chg="add del">
          <ac:chgData name="yashdarji1010@gmail.com" userId="00ea102a179e0af3" providerId="LiveId" clId="{22F1D8EA-072A-4548-AA8C-FFF9EF7A1390}" dt="2026-07-21T10:41:34.988" v="566" actId="26606"/>
          <ac:graphicFrameMkLst>
            <pc:docMk/>
            <pc:sldMk cId="1314866954" sldId="257"/>
            <ac:graphicFrameMk id="28" creationId="{C5A8C45C-14D6-6154-6EAB-69A24694A098}"/>
          </ac:graphicFrameMkLst>
        </pc:graphicFrameChg>
        <pc:graphicFrameChg chg="add del">
          <ac:chgData name="yashdarji1010@gmail.com" userId="00ea102a179e0af3" providerId="LiveId" clId="{22F1D8EA-072A-4548-AA8C-FFF9EF7A1390}" dt="2026-07-21T10:41:48.237" v="568" actId="26606"/>
          <ac:graphicFrameMkLst>
            <pc:docMk/>
            <pc:sldMk cId="1314866954" sldId="257"/>
            <ac:graphicFrameMk id="32" creationId="{9CCB8990-2153-3A80-8244-C70B1FA6B26B}"/>
          </ac:graphicFrameMkLst>
        </pc:graphicFrameChg>
        <pc:picChg chg="add del">
          <ac:chgData name="yashdarji1010@gmail.com" userId="00ea102a179e0af3" providerId="LiveId" clId="{22F1D8EA-072A-4548-AA8C-FFF9EF7A1390}" dt="2026-07-21T10:41:34.988" v="566" actId="26606"/>
          <ac:picMkLst>
            <pc:docMk/>
            <pc:sldMk cId="1314866954" sldId="257"/>
            <ac:picMk id="17" creationId="{894F1A5D-F082-48C9-EE1A-176AE249E70A}"/>
          </ac:picMkLst>
        </pc:picChg>
        <pc:picChg chg="add del">
          <ac:chgData name="yashdarji1010@gmail.com" userId="00ea102a179e0af3" providerId="LiveId" clId="{22F1D8EA-072A-4548-AA8C-FFF9EF7A1390}" dt="2026-07-21T10:41:48.237" v="568" actId="26606"/>
          <ac:picMkLst>
            <pc:docMk/>
            <pc:sldMk cId="1314866954" sldId="257"/>
            <ac:picMk id="31" creationId="{C576387A-59C3-9376-6169-5AF1E780BC39}"/>
          </ac:picMkLst>
        </pc:picChg>
      </pc:sldChg>
      <pc:sldChg chg="addSp delSp modSp mod setBg">
        <pc:chgData name="yashdarji1010@gmail.com" userId="00ea102a179e0af3" providerId="LiveId" clId="{22F1D8EA-072A-4548-AA8C-FFF9EF7A1390}" dt="2026-07-21T10:42:03.223" v="571" actId="26606"/>
        <pc:sldMkLst>
          <pc:docMk/>
          <pc:sldMk cId="3977669494" sldId="258"/>
        </pc:sldMkLst>
        <pc:spChg chg="mod">
          <ac:chgData name="yashdarji1010@gmail.com" userId="00ea102a179e0af3" providerId="LiveId" clId="{22F1D8EA-072A-4548-AA8C-FFF9EF7A1390}" dt="2026-07-21T10:42:03.223" v="571" actId="26606"/>
          <ac:spMkLst>
            <pc:docMk/>
            <pc:sldMk cId="3977669494" sldId="258"/>
            <ac:spMk id="2" creationId="{D20038A1-73EA-C43A-9214-D2E9BF9C349E}"/>
          </ac:spMkLst>
        </pc:spChg>
        <pc:spChg chg="add del mod">
          <ac:chgData name="yashdarji1010@gmail.com" userId="00ea102a179e0af3" providerId="LiveId" clId="{22F1D8EA-072A-4548-AA8C-FFF9EF7A1390}" dt="2026-07-21T08:10:54.451" v="284" actId="26606"/>
          <ac:spMkLst>
            <pc:docMk/>
            <pc:sldMk cId="3977669494" sldId="258"/>
            <ac:spMk id="3" creationId="{4370136C-A9CE-BBBB-0617-D3BE19A8FB6A}"/>
          </ac:spMkLst>
        </pc:spChg>
        <pc:spChg chg="add del">
          <ac:chgData name="yashdarji1010@gmail.com" userId="00ea102a179e0af3" providerId="LiveId" clId="{22F1D8EA-072A-4548-AA8C-FFF9EF7A1390}" dt="2026-07-21T08:00:41.814" v="248" actId="26606"/>
          <ac:spMkLst>
            <pc:docMk/>
            <pc:sldMk cId="3977669494" sldId="258"/>
            <ac:spMk id="8" creationId="{B6CDA21F-E7AF-4C75-8395-33F58D5B0E45}"/>
          </ac:spMkLst>
        </pc:spChg>
        <pc:spChg chg="add del">
          <ac:chgData name="yashdarji1010@gmail.com" userId="00ea102a179e0af3" providerId="LiveId" clId="{22F1D8EA-072A-4548-AA8C-FFF9EF7A1390}" dt="2026-07-21T08:10:54.451" v="284" actId="26606"/>
          <ac:spMkLst>
            <pc:docMk/>
            <pc:sldMk cId="3977669494" sldId="258"/>
            <ac:spMk id="12" creationId="{BC4C4868-CB8F-4AF9-9CDB-8108F2C19B67}"/>
          </ac:spMkLst>
        </pc:spChg>
        <pc:spChg chg="add del">
          <ac:chgData name="yashdarji1010@gmail.com" userId="00ea102a179e0af3" providerId="LiveId" clId="{22F1D8EA-072A-4548-AA8C-FFF9EF7A1390}" dt="2026-07-21T08:00:41.814" v="248" actId="26606"/>
          <ac:spMkLst>
            <pc:docMk/>
            <pc:sldMk cId="3977669494" sldId="258"/>
            <ac:spMk id="15" creationId="{D5B0017B-2ECA-49AF-B397-DC140825DF8D}"/>
          </ac:spMkLst>
        </pc:spChg>
        <pc:spChg chg="add del">
          <ac:chgData name="yashdarji1010@gmail.com" userId="00ea102a179e0af3" providerId="LiveId" clId="{22F1D8EA-072A-4548-AA8C-FFF9EF7A1390}" dt="2026-07-21T08:00:42.867" v="250" actId="26606"/>
          <ac:spMkLst>
            <pc:docMk/>
            <pc:sldMk cId="3977669494" sldId="258"/>
            <ac:spMk id="24" creationId="{815925C2-A704-4D47-B1C1-3FCA52512EC1}"/>
          </ac:spMkLst>
        </pc:spChg>
        <pc:spChg chg="add del">
          <ac:chgData name="yashdarji1010@gmail.com" userId="00ea102a179e0af3" providerId="LiveId" clId="{22F1D8EA-072A-4548-AA8C-FFF9EF7A1390}" dt="2026-07-21T08:00:42.867" v="250" actId="26606"/>
          <ac:spMkLst>
            <pc:docMk/>
            <pc:sldMk cId="3977669494" sldId="258"/>
            <ac:spMk id="25" creationId="{01D4315C-C23C-4FD3-98DF-08C29E2292A8}"/>
          </ac:spMkLst>
        </pc:spChg>
        <pc:spChg chg="add del">
          <ac:chgData name="yashdarji1010@gmail.com" userId="00ea102a179e0af3" providerId="LiveId" clId="{22F1D8EA-072A-4548-AA8C-FFF9EF7A1390}" dt="2026-07-21T08:10:54.451" v="284" actId="26606"/>
          <ac:spMkLst>
            <pc:docMk/>
            <pc:sldMk cId="3977669494" sldId="258"/>
            <ac:spMk id="30" creationId="{1B15ED52-F352-441B-82BF-E0EA34836D08}"/>
          </ac:spMkLst>
        </pc:spChg>
        <pc:spChg chg="add del">
          <ac:chgData name="yashdarji1010@gmail.com" userId="00ea102a179e0af3" providerId="LiveId" clId="{22F1D8EA-072A-4548-AA8C-FFF9EF7A1390}" dt="2026-07-21T08:10:54.451" v="284" actId="26606"/>
          <ac:spMkLst>
            <pc:docMk/>
            <pc:sldMk cId="3977669494" sldId="258"/>
            <ac:spMk id="31" creationId="{3B2E3793-BFE6-45A2-9B7B-E18844431C99}"/>
          </ac:spMkLst>
        </pc:spChg>
        <pc:spChg chg="add del">
          <ac:chgData name="yashdarji1010@gmail.com" userId="00ea102a179e0af3" providerId="LiveId" clId="{22F1D8EA-072A-4548-AA8C-FFF9EF7A1390}" dt="2026-07-21T08:10:54.451" v="284" actId="26606"/>
          <ac:spMkLst>
            <pc:docMk/>
            <pc:sldMk cId="3977669494" sldId="258"/>
            <ac:spMk id="32" creationId="{375E0459-6403-40CD-989D-56A4407CA12E}"/>
          </ac:spMkLst>
        </pc:spChg>
        <pc:spChg chg="add del">
          <ac:chgData name="yashdarji1010@gmail.com" userId="00ea102a179e0af3" providerId="LiveId" clId="{22F1D8EA-072A-4548-AA8C-FFF9EF7A1390}" dt="2026-07-21T08:10:54.451" v="284" actId="26606"/>
          <ac:spMkLst>
            <pc:docMk/>
            <pc:sldMk cId="3977669494" sldId="258"/>
            <ac:spMk id="33" creationId="{53E5B1A8-3AC9-4BD1-9BBC-78CA94F2D1BA}"/>
          </ac:spMkLst>
        </pc:spChg>
        <pc:spChg chg="add del">
          <ac:chgData name="yashdarji1010@gmail.com" userId="00ea102a179e0af3" providerId="LiveId" clId="{22F1D8EA-072A-4548-AA8C-FFF9EF7A1390}" dt="2026-07-21T08:10:50.400" v="281" actId="26606"/>
          <ac:spMkLst>
            <pc:docMk/>
            <pc:sldMk cId="3977669494" sldId="258"/>
            <ac:spMk id="38" creationId="{2029D5AD-8348-4446-B191-6A9B6FE03F21}"/>
          </ac:spMkLst>
        </pc:spChg>
        <pc:spChg chg="add del">
          <ac:chgData name="yashdarji1010@gmail.com" userId="00ea102a179e0af3" providerId="LiveId" clId="{22F1D8EA-072A-4548-AA8C-FFF9EF7A1390}" dt="2026-07-21T08:10:50.400" v="281" actId="26606"/>
          <ac:spMkLst>
            <pc:docMk/>
            <pc:sldMk cId="3977669494" sldId="258"/>
            <ac:spMk id="40" creationId="{A3F395A2-2B64-4749-BD93-2F159C7E1FB5}"/>
          </ac:spMkLst>
        </pc:spChg>
        <pc:spChg chg="add del">
          <ac:chgData name="yashdarji1010@gmail.com" userId="00ea102a179e0af3" providerId="LiveId" clId="{22F1D8EA-072A-4548-AA8C-FFF9EF7A1390}" dt="2026-07-21T08:10:50.400" v="281" actId="26606"/>
          <ac:spMkLst>
            <pc:docMk/>
            <pc:sldMk cId="3977669494" sldId="258"/>
            <ac:spMk id="42" creationId="{5CF0135B-EAB8-4CA0-896C-2D897ECD28BC}"/>
          </ac:spMkLst>
        </pc:spChg>
        <pc:spChg chg="add del">
          <ac:chgData name="yashdarji1010@gmail.com" userId="00ea102a179e0af3" providerId="LiveId" clId="{22F1D8EA-072A-4548-AA8C-FFF9EF7A1390}" dt="2026-07-21T08:10:50.400" v="281" actId="26606"/>
          <ac:spMkLst>
            <pc:docMk/>
            <pc:sldMk cId="3977669494" sldId="258"/>
            <ac:spMk id="44" creationId="{92C3387C-D24F-4737-8A37-1DC5CFF09CFA}"/>
          </ac:spMkLst>
        </pc:spChg>
        <pc:spChg chg="add del">
          <ac:chgData name="yashdarji1010@gmail.com" userId="00ea102a179e0af3" providerId="LiveId" clId="{22F1D8EA-072A-4548-AA8C-FFF9EF7A1390}" dt="2026-07-21T08:10:54.451" v="283" actId="26606"/>
          <ac:spMkLst>
            <pc:docMk/>
            <pc:sldMk cId="3977669494" sldId="258"/>
            <ac:spMk id="46" creationId="{B50AB553-2A96-4A92-96F2-93548E096954}"/>
          </ac:spMkLst>
        </pc:spChg>
        <pc:spChg chg="add del">
          <ac:chgData name="yashdarji1010@gmail.com" userId="00ea102a179e0af3" providerId="LiveId" clId="{22F1D8EA-072A-4548-AA8C-FFF9EF7A1390}" dt="2026-07-21T10:42:03.223" v="571" actId="26606"/>
          <ac:spMkLst>
            <pc:docMk/>
            <pc:sldMk cId="3977669494" sldId="258"/>
            <ac:spMk id="48" creationId="{2029D5AD-8348-4446-B191-6A9B6FE03F21}"/>
          </ac:spMkLst>
        </pc:spChg>
        <pc:spChg chg="add del">
          <ac:chgData name="yashdarji1010@gmail.com" userId="00ea102a179e0af3" providerId="LiveId" clId="{22F1D8EA-072A-4548-AA8C-FFF9EF7A1390}" dt="2026-07-21T10:42:03.223" v="571" actId="26606"/>
          <ac:spMkLst>
            <pc:docMk/>
            <pc:sldMk cId="3977669494" sldId="258"/>
            <ac:spMk id="49" creationId="{A3F395A2-2B64-4749-BD93-2F159C7E1FB5}"/>
          </ac:spMkLst>
        </pc:spChg>
        <pc:spChg chg="add del">
          <ac:chgData name="yashdarji1010@gmail.com" userId="00ea102a179e0af3" providerId="LiveId" clId="{22F1D8EA-072A-4548-AA8C-FFF9EF7A1390}" dt="2026-07-21T10:42:03.223" v="571" actId="26606"/>
          <ac:spMkLst>
            <pc:docMk/>
            <pc:sldMk cId="3977669494" sldId="258"/>
            <ac:spMk id="50" creationId="{5CF0135B-EAB8-4CA0-896C-2D897ECD28BC}"/>
          </ac:spMkLst>
        </pc:spChg>
        <pc:spChg chg="add del">
          <ac:chgData name="yashdarji1010@gmail.com" userId="00ea102a179e0af3" providerId="LiveId" clId="{22F1D8EA-072A-4548-AA8C-FFF9EF7A1390}" dt="2026-07-21T10:42:03.223" v="571" actId="26606"/>
          <ac:spMkLst>
            <pc:docMk/>
            <pc:sldMk cId="3977669494" sldId="258"/>
            <ac:spMk id="51" creationId="{92C3387C-D24F-4737-8A37-1DC5CFF09CFA}"/>
          </ac:spMkLst>
        </pc:spChg>
        <pc:spChg chg="add del">
          <ac:chgData name="yashdarji1010@gmail.com" userId="00ea102a179e0af3" providerId="LiveId" clId="{22F1D8EA-072A-4548-AA8C-FFF9EF7A1390}" dt="2026-07-21T10:42:03.223" v="571" actId="26606"/>
          <ac:spMkLst>
            <pc:docMk/>
            <pc:sldMk cId="3977669494" sldId="258"/>
            <ac:spMk id="52" creationId="{4370136C-A9CE-BBBB-0617-D3BE19A8FB6A}"/>
          </ac:spMkLst>
        </pc:spChg>
        <pc:spChg chg="add">
          <ac:chgData name="yashdarji1010@gmail.com" userId="00ea102a179e0af3" providerId="LiveId" clId="{22F1D8EA-072A-4548-AA8C-FFF9EF7A1390}" dt="2026-07-21T10:42:03.223" v="571" actId="26606"/>
          <ac:spMkLst>
            <pc:docMk/>
            <pc:sldMk cId="3977669494" sldId="258"/>
            <ac:spMk id="58" creationId="{2659FDB4-FCBE-4A89-B46D-43D4FA54464D}"/>
          </ac:spMkLst>
        </pc:spChg>
        <pc:spChg chg="add del">
          <ac:chgData name="yashdarji1010@gmail.com" userId="00ea102a179e0af3" providerId="LiveId" clId="{22F1D8EA-072A-4548-AA8C-FFF9EF7A1390}" dt="2026-07-21T10:42:03.159" v="570" actId="26606"/>
          <ac:spMkLst>
            <pc:docMk/>
            <pc:sldMk cId="3977669494" sldId="258"/>
            <ac:spMk id="59" creationId="{B50AB553-2A96-4A92-96F2-93548E096954}"/>
          </ac:spMkLst>
        </pc:spChg>
        <pc:grpChg chg="add del">
          <ac:chgData name="yashdarji1010@gmail.com" userId="00ea102a179e0af3" providerId="LiveId" clId="{22F1D8EA-072A-4548-AA8C-FFF9EF7A1390}" dt="2026-07-21T08:00:41.814" v="248" actId="26606"/>
          <ac:grpSpMkLst>
            <pc:docMk/>
            <pc:sldMk cId="3977669494" sldId="258"/>
            <ac:grpSpMk id="10" creationId="{AE1C45F0-260A-458C-96ED-C1F6D2151219}"/>
          </ac:grpSpMkLst>
        </pc:grpChg>
        <pc:grpChg chg="add del">
          <ac:chgData name="yashdarji1010@gmail.com" userId="00ea102a179e0af3" providerId="LiveId" clId="{22F1D8EA-072A-4548-AA8C-FFF9EF7A1390}" dt="2026-07-21T08:00:42.867" v="250" actId="26606"/>
          <ac:grpSpMkLst>
            <pc:docMk/>
            <pc:sldMk cId="3977669494" sldId="258"/>
            <ac:grpSpMk id="16" creationId="{43F5E015-E085-4624-B431-B42414448684}"/>
          </ac:grpSpMkLst>
        </pc:grpChg>
        <pc:grpChg chg="add del">
          <ac:chgData name="yashdarji1010@gmail.com" userId="00ea102a179e0af3" providerId="LiveId" clId="{22F1D8EA-072A-4548-AA8C-FFF9EF7A1390}" dt="2026-07-21T08:00:42.867" v="250" actId="26606"/>
          <ac:grpSpMkLst>
            <pc:docMk/>
            <pc:sldMk cId="3977669494" sldId="258"/>
            <ac:grpSpMk id="26" creationId="{5E6B47BC-43FD-4C91-8BFF-B41B99A8A39E}"/>
          </ac:grpSpMkLst>
        </pc:grpChg>
        <pc:graphicFrameChg chg="add del">
          <ac:chgData name="yashdarji1010@gmail.com" userId="00ea102a179e0af3" providerId="LiveId" clId="{22F1D8EA-072A-4548-AA8C-FFF9EF7A1390}" dt="2026-07-21T08:10:54.451" v="283" actId="26606"/>
          <ac:graphicFrameMkLst>
            <pc:docMk/>
            <pc:sldMk cId="3977669494" sldId="258"/>
            <ac:graphicFrameMk id="35" creationId="{7B61A153-DE75-A30B-C8E7-D637ABA78B79}"/>
          </ac:graphicFrameMkLst>
        </pc:graphicFrameChg>
        <pc:graphicFrameChg chg="add del">
          <ac:chgData name="yashdarji1010@gmail.com" userId="00ea102a179e0af3" providerId="LiveId" clId="{22F1D8EA-072A-4548-AA8C-FFF9EF7A1390}" dt="2026-07-21T10:42:03.159" v="570" actId="26606"/>
          <ac:graphicFrameMkLst>
            <pc:docMk/>
            <pc:sldMk cId="3977669494" sldId="258"/>
            <ac:graphicFrameMk id="54" creationId="{3E44873A-4128-50A0-DF23-E327D9077FA7}"/>
          </ac:graphicFrameMkLst>
        </pc:graphicFrameChg>
        <pc:graphicFrameChg chg="add">
          <ac:chgData name="yashdarji1010@gmail.com" userId="00ea102a179e0af3" providerId="LiveId" clId="{22F1D8EA-072A-4548-AA8C-FFF9EF7A1390}" dt="2026-07-21T10:42:03.223" v="571" actId="26606"/>
          <ac:graphicFrameMkLst>
            <pc:docMk/>
            <pc:sldMk cId="3977669494" sldId="258"/>
            <ac:graphicFrameMk id="61" creationId="{D8547E4B-0078-0F3A-795A-B45E00647C20}"/>
          </ac:graphicFrameMkLst>
        </pc:graphicFrameChg>
        <pc:picChg chg="add del">
          <ac:chgData name="yashdarji1010@gmail.com" userId="00ea102a179e0af3" providerId="LiveId" clId="{22F1D8EA-072A-4548-AA8C-FFF9EF7A1390}" dt="2026-07-21T08:10:54.451" v="283" actId="26606"/>
          <ac:picMkLst>
            <pc:docMk/>
            <pc:sldMk cId="3977669494" sldId="258"/>
            <ac:picMk id="36" creationId="{24BBB270-D41F-0891-FE3F-F3A39DB9FBB9}"/>
          </ac:picMkLst>
        </pc:picChg>
        <pc:picChg chg="add del">
          <ac:chgData name="yashdarji1010@gmail.com" userId="00ea102a179e0af3" providerId="LiveId" clId="{22F1D8EA-072A-4548-AA8C-FFF9EF7A1390}" dt="2026-07-21T10:42:03.159" v="570" actId="26606"/>
          <ac:picMkLst>
            <pc:docMk/>
            <pc:sldMk cId="3977669494" sldId="258"/>
            <ac:picMk id="55" creationId="{83939583-638E-2B23-7A19-495D179379F0}"/>
          </ac:picMkLst>
        </pc:picChg>
        <pc:cxnChg chg="add del">
          <ac:chgData name="yashdarji1010@gmail.com" userId="00ea102a179e0af3" providerId="LiveId" clId="{22F1D8EA-072A-4548-AA8C-FFF9EF7A1390}" dt="2026-07-21T08:00:41.814" v="248" actId="26606"/>
          <ac:cxnSpMkLst>
            <pc:docMk/>
            <pc:sldMk cId="3977669494" sldId="258"/>
            <ac:cxnSpMk id="17" creationId="{6CF1BAF6-AD41-4082-B212-8A1F9A2E8779}"/>
          </ac:cxnSpMkLst>
        </pc:cxnChg>
        <pc:cxnChg chg="add">
          <ac:chgData name="yashdarji1010@gmail.com" userId="00ea102a179e0af3" providerId="LiveId" clId="{22F1D8EA-072A-4548-AA8C-FFF9EF7A1390}" dt="2026-07-21T10:42:03.223" v="571" actId="26606"/>
          <ac:cxnSpMkLst>
            <pc:docMk/>
            <pc:sldMk cId="3977669494" sldId="258"/>
            <ac:cxnSpMk id="60" creationId="{C8F51B3F-8331-4E4A-AE96-D47B1006EEAD}"/>
          </ac:cxnSpMkLst>
        </pc:cxnChg>
      </pc:sldChg>
      <pc:sldChg chg="addSp delSp modSp mod setBg">
        <pc:chgData name="yashdarji1010@gmail.com" userId="00ea102a179e0af3" providerId="LiveId" clId="{22F1D8EA-072A-4548-AA8C-FFF9EF7A1390}" dt="2026-07-21T08:10:40.426" v="279" actId="26606"/>
        <pc:sldMkLst>
          <pc:docMk/>
          <pc:sldMk cId="2846053628" sldId="259"/>
        </pc:sldMkLst>
        <pc:spChg chg="mod">
          <ac:chgData name="yashdarji1010@gmail.com" userId="00ea102a179e0af3" providerId="LiveId" clId="{22F1D8EA-072A-4548-AA8C-FFF9EF7A1390}" dt="2026-07-21T08:10:40.426" v="279" actId="26606"/>
          <ac:spMkLst>
            <pc:docMk/>
            <pc:sldMk cId="2846053628" sldId="259"/>
            <ac:spMk id="2" creationId="{88B1D974-35A1-AE7D-1C8B-8F5E4E761E60}"/>
          </ac:spMkLst>
        </pc:spChg>
        <pc:spChg chg="mod">
          <ac:chgData name="yashdarji1010@gmail.com" userId="00ea102a179e0af3" providerId="LiveId" clId="{22F1D8EA-072A-4548-AA8C-FFF9EF7A1390}" dt="2026-07-21T08:10:40.426" v="279" actId="26606"/>
          <ac:spMkLst>
            <pc:docMk/>
            <pc:sldMk cId="2846053628" sldId="259"/>
            <ac:spMk id="3" creationId="{66F87B19-5A5D-60F0-D876-FA0BBD3A3DDF}"/>
          </ac:spMkLst>
        </pc:spChg>
        <pc:spChg chg="add del">
          <ac:chgData name="yashdarji1010@gmail.com" userId="00ea102a179e0af3" providerId="LiveId" clId="{22F1D8EA-072A-4548-AA8C-FFF9EF7A1390}" dt="2026-07-21T08:01:09.364" v="253" actId="26606"/>
          <ac:spMkLst>
            <pc:docMk/>
            <pc:sldMk cId="2846053628" sldId="259"/>
            <ac:spMk id="9" creationId="{1A95671B-3CC6-4792-9114-B74FAEA224E6}"/>
          </ac:spMkLst>
        </pc:spChg>
        <pc:spChg chg="add del">
          <ac:chgData name="yashdarji1010@gmail.com" userId="00ea102a179e0af3" providerId="LiveId" clId="{22F1D8EA-072A-4548-AA8C-FFF9EF7A1390}" dt="2026-07-21T08:01:12.895" v="255" actId="26606"/>
          <ac:spMkLst>
            <pc:docMk/>
            <pc:sldMk cId="2846053628" sldId="259"/>
            <ac:spMk id="11" creationId="{0844A943-BF79-4FEA-ABB1-3BD54D236606}"/>
          </ac:spMkLst>
        </pc:spChg>
        <pc:spChg chg="add del">
          <ac:chgData name="yashdarji1010@gmail.com" userId="00ea102a179e0af3" providerId="LiveId" clId="{22F1D8EA-072A-4548-AA8C-FFF9EF7A1390}" dt="2026-07-21T08:01:12.895" v="255" actId="26606"/>
          <ac:spMkLst>
            <pc:docMk/>
            <pc:sldMk cId="2846053628" sldId="259"/>
            <ac:spMk id="12" creationId="{3346177D-ADC4-4968-B747-5CFCD390B5B9}"/>
          </ac:spMkLst>
        </pc:spChg>
        <pc:spChg chg="add del">
          <ac:chgData name="yashdarji1010@gmail.com" userId="00ea102a179e0af3" providerId="LiveId" clId="{22F1D8EA-072A-4548-AA8C-FFF9EF7A1390}" dt="2026-07-21T08:01:12.895" v="255" actId="26606"/>
          <ac:spMkLst>
            <pc:docMk/>
            <pc:sldMk cId="2846053628" sldId="259"/>
            <ac:spMk id="13" creationId="{6437CC72-F4A8-4DC3-AFAB-D22C482C8100}"/>
          </ac:spMkLst>
        </pc:spChg>
        <pc:spChg chg="add del">
          <ac:chgData name="yashdarji1010@gmail.com" userId="00ea102a179e0af3" providerId="LiveId" clId="{22F1D8EA-072A-4548-AA8C-FFF9EF7A1390}" dt="2026-07-21T08:01:19.182" v="257" actId="26606"/>
          <ac:spMkLst>
            <pc:docMk/>
            <pc:sldMk cId="2846053628" sldId="259"/>
            <ac:spMk id="15" creationId="{1A95671B-3CC6-4792-9114-B74FAEA224E6}"/>
          </ac:spMkLst>
        </pc:spChg>
        <pc:spChg chg="add del">
          <ac:chgData name="yashdarji1010@gmail.com" userId="00ea102a179e0af3" providerId="LiveId" clId="{22F1D8EA-072A-4548-AA8C-FFF9EF7A1390}" dt="2026-07-21T08:01:30.458" v="259" actId="26606"/>
          <ac:spMkLst>
            <pc:docMk/>
            <pc:sldMk cId="2846053628" sldId="259"/>
            <ac:spMk id="17" creationId="{7FF47CB7-972F-479F-A36D-9E72D26EC8DA}"/>
          </ac:spMkLst>
        </pc:spChg>
        <pc:spChg chg="add del">
          <ac:chgData name="yashdarji1010@gmail.com" userId="00ea102a179e0af3" providerId="LiveId" clId="{22F1D8EA-072A-4548-AA8C-FFF9EF7A1390}" dt="2026-07-21T08:01:30.458" v="259" actId="26606"/>
          <ac:spMkLst>
            <pc:docMk/>
            <pc:sldMk cId="2846053628" sldId="259"/>
            <ac:spMk id="18" creationId="{0D153B68-5844-490D-8E67-F616D6D721CA}"/>
          </ac:spMkLst>
        </pc:spChg>
        <pc:spChg chg="add del">
          <ac:chgData name="yashdarji1010@gmail.com" userId="00ea102a179e0af3" providerId="LiveId" clId="{22F1D8EA-072A-4548-AA8C-FFF9EF7A1390}" dt="2026-07-21T08:01:30.458" v="259" actId="26606"/>
          <ac:spMkLst>
            <pc:docMk/>
            <pc:sldMk cId="2846053628" sldId="259"/>
            <ac:spMk id="19" creationId="{9A0D773F-7A7D-4DBB-9DEA-86BB8B8F4BC8}"/>
          </ac:spMkLst>
        </pc:spChg>
        <pc:spChg chg="add del">
          <ac:chgData name="yashdarji1010@gmail.com" userId="00ea102a179e0af3" providerId="LiveId" clId="{22F1D8EA-072A-4548-AA8C-FFF9EF7A1390}" dt="2026-07-21T08:01:37.858" v="261" actId="26606"/>
          <ac:spMkLst>
            <pc:docMk/>
            <pc:sldMk cId="2846053628" sldId="259"/>
            <ac:spMk id="21" creationId="{058A14AF-9FB5-4CC7-BA35-E8E85D3EDF0E}"/>
          </ac:spMkLst>
        </pc:spChg>
        <pc:spChg chg="add del">
          <ac:chgData name="yashdarji1010@gmail.com" userId="00ea102a179e0af3" providerId="LiveId" clId="{22F1D8EA-072A-4548-AA8C-FFF9EF7A1390}" dt="2026-07-21T08:01:37.858" v="261" actId="26606"/>
          <ac:spMkLst>
            <pc:docMk/>
            <pc:sldMk cId="2846053628" sldId="259"/>
            <ac:spMk id="22" creationId="{3A9A4357-BD1D-4622-A4FE-766E6AB8DE84}"/>
          </ac:spMkLst>
        </pc:spChg>
        <pc:spChg chg="add del">
          <ac:chgData name="yashdarji1010@gmail.com" userId="00ea102a179e0af3" providerId="LiveId" clId="{22F1D8EA-072A-4548-AA8C-FFF9EF7A1390}" dt="2026-07-21T08:01:37.858" v="261" actId="26606"/>
          <ac:spMkLst>
            <pc:docMk/>
            <pc:sldMk cId="2846053628" sldId="259"/>
            <ac:spMk id="23" creationId="{E659831F-0D9A-4C63-9EBB-8435B85A440F}"/>
          </ac:spMkLst>
        </pc:spChg>
        <pc:spChg chg="add del">
          <ac:chgData name="yashdarji1010@gmail.com" userId="00ea102a179e0af3" providerId="LiveId" clId="{22F1D8EA-072A-4548-AA8C-FFF9EF7A1390}" dt="2026-07-21T08:01:37.858" v="261" actId="26606"/>
          <ac:spMkLst>
            <pc:docMk/>
            <pc:sldMk cId="2846053628" sldId="259"/>
            <ac:spMk id="24" creationId="{E6995CE5-F890-4ABA-82A2-26507CE8D2A3}"/>
          </ac:spMkLst>
        </pc:spChg>
        <pc:spChg chg="add del">
          <ac:chgData name="yashdarji1010@gmail.com" userId="00ea102a179e0af3" providerId="LiveId" clId="{22F1D8EA-072A-4548-AA8C-FFF9EF7A1390}" dt="2026-07-21T08:02:10.530" v="263" actId="26606"/>
          <ac:spMkLst>
            <pc:docMk/>
            <pc:sldMk cId="2846053628" sldId="259"/>
            <ac:spMk id="26" creationId="{AF6CB648-9554-488A-B457-99CAAD1DA528}"/>
          </ac:spMkLst>
        </pc:spChg>
        <pc:spChg chg="add del">
          <ac:chgData name="yashdarji1010@gmail.com" userId="00ea102a179e0af3" providerId="LiveId" clId="{22F1D8EA-072A-4548-AA8C-FFF9EF7A1390}" dt="2026-07-21T08:02:10.530" v="263" actId="26606"/>
          <ac:spMkLst>
            <pc:docMk/>
            <pc:sldMk cId="2846053628" sldId="259"/>
            <ac:spMk id="27" creationId="{E3ADCBE7-9330-1CDA-00EB-CDD12DB722FF}"/>
          </ac:spMkLst>
        </pc:spChg>
        <pc:spChg chg="add del">
          <ac:chgData name="yashdarji1010@gmail.com" userId="00ea102a179e0af3" providerId="LiveId" clId="{22F1D8EA-072A-4548-AA8C-FFF9EF7A1390}" dt="2026-07-21T08:03:51.525" v="270" actId="26606"/>
          <ac:spMkLst>
            <pc:docMk/>
            <pc:sldMk cId="2846053628" sldId="259"/>
            <ac:spMk id="29" creationId="{1A95671B-3CC6-4792-9114-B74FAEA224E6}"/>
          </ac:spMkLst>
        </pc:spChg>
        <pc:spChg chg="add del">
          <ac:chgData name="yashdarji1010@gmail.com" userId="00ea102a179e0af3" providerId="LiveId" clId="{22F1D8EA-072A-4548-AA8C-FFF9EF7A1390}" dt="2026-07-21T08:03:47.438" v="267" actId="26606"/>
          <ac:spMkLst>
            <pc:docMk/>
            <pc:sldMk cId="2846053628" sldId="259"/>
            <ac:spMk id="34" creationId="{1A95671B-3CC6-4792-9114-B74FAEA224E6}"/>
          </ac:spMkLst>
        </pc:spChg>
        <pc:spChg chg="add del">
          <ac:chgData name="yashdarji1010@gmail.com" userId="00ea102a179e0af3" providerId="LiveId" clId="{22F1D8EA-072A-4548-AA8C-FFF9EF7A1390}" dt="2026-07-21T08:03:51.430" v="269" actId="26606"/>
          <ac:spMkLst>
            <pc:docMk/>
            <pc:sldMk cId="2846053628" sldId="259"/>
            <ac:spMk id="36" creationId="{1A95671B-3CC6-4792-9114-B74FAEA224E6}"/>
          </ac:spMkLst>
        </pc:spChg>
        <pc:spChg chg="add del">
          <ac:chgData name="yashdarji1010@gmail.com" userId="00ea102a179e0af3" providerId="LiveId" clId="{22F1D8EA-072A-4548-AA8C-FFF9EF7A1390}" dt="2026-07-21T08:10:40.426" v="279" actId="26606"/>
          <ac:spMkLst>
            <pc:docMk/>
            <pc:sldMk cId="2846053628" sldId="259"/>
            <ac:spMk id="38" creationId="{9A0D773F-7A7D-4DBB-9DEA-86BB8B8F4BC8}"/>
          </ac:spMkLst>
        </pc:spChg>
        <pc:spChg chg="add del">
          <ac:chgData name="yashdarji1010@gmail.com" userId="00ea102a179e0af3" providerId="LiveId" clId="{22F1D8EA-072A-4548-AA8C-FFF9EF7A1390}" dt="2026-07-21T08:10:40.426" v="279" actId="26606"/>
          <ac:spMkLst>
            <pc:docMk/>
            <pc:sldMk cId="2846053628" sldId="259"/>
            <ac:spMk id="39" creationId="{7FF47CB7-972F-479F-A36D-9E72D26EC8DA}"/>
          </ac:spMkLst>
        </pc:spChg>
        <pc:spChg chg="add del">
          <ac:chgData name="yashdarji1010@gmail.com" userId="00ea102a179e0af3" providerId="LiveId" clId="{22F1D8EA-072A-4548-AA8C-FFF9EF7A1390}" dt="2026-07-21T08:10:40.426" v="279" actId="26606"/>
          <ac:spMkLst>
            <pc:docMk/>
            <pc:sldMk cId="2846053628" sldId="259"/>
            <ac:spMk id="40" creationId="{0D153B68-5844-490D-8E67-F616D6D721CA}"/>
          </ac:spMkLst>
        </pc:spChg>
        <pc:graphicFrameChg chg="add mod modGraphic">
          <ac:chgData name="yashdarji1010@gmail.com" userId="00ea102a179e0af3" providerId="LiveId" clId="{22F1D8EA-072A-4548-AA8C-FFF9EF7A1390}" dt="2026-07-21T08:10:40.426" v="279" actId="26606"/>
          <ac:graphicFrameMkLst>
            <pc:docMk/>
            <pc:sldMk cId="2846053628" sldId="259"/>
            <ac:graphicFrameMk id="4" creationId="{BA669487-FD38-0E8F-B8BB-EC3FDF011E65}"/>
          </ac:graphicFrameMkLst>
        </pc:graphicFrameChg>
        <pc:cxnChg chg="add">
          <ac:chgData name="yashdarji1010@gmail.com" userId="00ea102a179e0af3" providerId="LiveId" clId="{22F1D8EA-072A-4548-AA8C-FFF9EF7A1390}" dt="2026-07-21T08:10:40.426" v="279" actId="26606"/>
          <ac:cxnSpMkLst>
            <pc:docMk/>
            <pc:sldMk cId="2846053628" sldId="259"/>
            <ac:cxnSpMk id="45" creationId="{FC23E3B9-5ABF-58B3-E2B0-E9A5DAA90037}"/>
          </ac:cxnSpMkLst>
        </pc:cxnChg>
      </pc:sldChg>
      <pc:sldChg chg="addSp delSp modSp mod setBg">
        <pc:chgData name="yashdarji1010@gmail.com" userId="00ea102a179e0af3" providerId="LiveId" clId="{22F1D8EA-072A-4548-AA8C-FFF9EF7A1390}" dt="2026-07-21T10:39:19.861" v="558" actId="255"/>
        <pc:sldMkLst>
          <pc:docMk/>
          <pc:sldMk cId="951946672" sldId="260"/>
        </pc:sldMkLst>
        <pc:spChg chg="mod">
          <ac:chgData name="yashdarji1010@gmail.com" userId="00ea102a179e0af3" providerId="LiveId" clId="{22F1D8EA-072A-4548-AA8C-FFF9EF7A1390}" dt="2026-07-21T08:10:09.666" v="278" actId="26606"/>
          <ac:spMkLst>
            <pc:docMk/>
            <pc:sldMk cId="951946672" sldId="260"/>
            <ac:spMk id="2" creationId="{A4A8151A-27C5-55C6-C58C-BD8E19479069}"/>
          </ac:spMkLst>
        </pc:spChg>
        <pc:spChg chg="mod">
          <ac:chgData name="yashdarji1010@gmail.com" userId="00ea102a179e0af3" providerId="LiveId" clId="{22F1D8EA-072A-4548-AA8C-FFF9EF7A1390}" dt="2026-07-21T10:39:19.861" v="558" actId="255"/>
          <ac:spMkLst>
            <pc:docMk/>
            <pc:sldMk cId="951946672" sldId="260"/>
            <ac:spMk id="3" creationId="{BDA2A6EA-CD86-CDB0-397F-A129428DAAA9}"/>
          </ac:spMkLst>
        </pc:spChg>
        <pc:spChg chg="add del">
          <ac:chgData name="yashdarji1010@gmail.com" userId="00ea102a179e0af3" providerId="LiveId" clId="{22F1D8EA-072A-4548-AA8C-FFF9EF7A1390}" dt="2026-07-21T08:04:09.509" v="271" actId="26606"/>
          <ac:spMkLst>
            <pc:docMk/>
            <pc:sldMk cId="951946672" sldId="260"/>
            <ac:spMk id="8" creationId="{979E27D9-03C7-44E2-9FF8-15D0C8506AF7}"/>
          </ac:spMkLst>
        </pc:spChg>
        <pc:spChg chg="add del">
          <ac:chgData name="yashdarji1010@gmail.com" userId="00ea102a179e0af3" providerId="LiveId" clId="{22F1D8EA-072A-4548-AA8C-FFF9EF7A1390}" dt="2026-07-21T08:04:09.509" v="271" actId="26606"/>
          <ac:spMkLst>
            <pc:docMk/>
            <pc:sldMk cId="951946672" sldId="260"/>
            <ac:spMk id="10" creationId="{EEBF1590-3B36-48EE-A89D-3B6F3CB256AB}"/>
          </ac:spMkLst>
        </pc:spChg>
        <pc:spChg chg="add del">
          <ac:chgData name="yashdarji1010@gmail.com" userId="00ea102a179e0af3" providerId="LiveId" clId="{22F1D8EA-072A-4548-AA8C-FFF9EF7A1390}" dt="2026-07-21T08:04:09.509" v="271" actId="26606"/>
          <ac:spMkLst>
            <pc:docMk/>
            <pc:sldMk cId="951946672" sldId="260"/>
            <ac:spMk id="12" creationId="{AC8F6C8C-AB5A-4548-942D-E3FD40ACBC49}"/>
          </ac:spMkLst>
        </pc:spChg>
        <pc:spChg chg="add del">
          <ac:chgData name="yashdarji1010@gmail.com" userId="00ea102a179e0af3" providerId="LiveId" clId="{22F1D8EA-072A-4548-AA8C-FFF9EF7A1390}" dt="2026-07-21T08:10:09.666" v="278" actId="26606"/>
          <ac:spMkLst>
            <pc:docMk/>
            <pc:sldMk cId="951946672" sldId="260"/>
            <ac:spMk id="17" creationId="{00A0D747-F38B-4A99-9985-62CE8C24765F}"/>
          </ac:spMkLst>
        </pc:spChg>
        <pc:spChg chg="add del">
          <ac:chgData name="yashdarji1010@gmail.com" userId="00ea102a179e0af3" providerId="LiveId" clId="{22F1D8EA-072A-4548-AA8C-FFF9EF7A1390}" dt="2026-07-21T08:10:09.666" v="278" actId="26606"/>
          <ac:spMkLst>
            <pc:docMk/>
            <pc:sldMk cId="951946672" sldId="260"/>
            <ac:spMk id="19" creationId="{3D1BF32B-6CA3-4695-8A0C-1AC789B58D94}"/>
          </ac:spMkLst>
        </pc:spChg>
        <pc:spChg chg="add">
          <ac:chgData name="yashdarji1010@gmail.com" userId="00ea102a179e0af3" providerId="LiveId" clId="{22F1D8EA-072A-4548-AA8C-FFF9EF7A1390}" dt="2026-07-21T08:10:09.666" v="278" actId="26606"/>
          <ac:spMkLst>
            <pc:docMk/>
            <pc:sldMk cId="951946672" sldId="260"/>
            <ac:spMk id="24" creationId="{2029D5AD-8348-4446-B191-6A9B6FE03F21}"/>
          </ac:spMkLst>
        </pc:spChg>
        <pc:spChg chg="add">
          <ac:chgData name="yashdarji1010@gmail.com" userId="00ea102a179e0af3" providerId="LiveId" clId="{22F1D8EA-072A-4548-AA8C-FFF9EF7A1390}" dt="2026-07-21T08:10:09.666" v="278" actId="26606"/>
          <ac:spMkLst>
            <pc:docMk/>
            <pc:sldMk cId="951946672" sldId="260"/>
            <ac:spMk id="26" creationId="{A3F395A2-2B64-4749-BD93-2F159C7E1FB5}"/>
          </ac:spMkLst>
        </pc:spChg>
        <pc:spChg chg="add">
          <ac:chgData name="yashdarji1010@gmail.com" userId="00ea102a179e0af3" providerId="LiveId" clId="{22F1D8EA-072A-4548-AA8C-FFF9EF7A1390}" dt="2026-07-21T08:10:09.666" v="278" actId="26606"/>
          <ac:spMkLst>
            <pc:docMk/>
            <pc:sldMk cId="951946672" sldId="260"/>
            <ac:spMk id="28" creationId="{5CF0135B-EAB8-4CA0-896C-2D897ECD28BC}"/>
          </ac:spMkLst>
        </pc:spChg>
        <pc:spChg chg="add">
          <ac:chgData name="yashdarji1010@gmail.com" userId="00ea102a179e0af3" providerId="LiveId" clId="{22F1D8EA-072A-4548-AA8C-FFF9EF7A1390}" dt="2026-07-21T08:10:09.666" v="278" actId="26606"/>
          <ac:spMkLst>
            <pc:docMk/>
            <pc:sldMk cId="951946672" sldId="260"/>
            <ac:spMk id="30" creationId="{92C3387C-D24F-4737-8A37-1DC5CFF09CFA}"/>
          </ac:spMkLst>
        </pc:spChg>
      </pc:sldChg>
      <pc:sldChg chg="addSp modSp new mod setBg">
        <pc:chgData name="yashdarji1010@gmail.com" userId="00ea102a179e0af3" providerId="LiveId" clId="{22F1D8EA-072A-4548-AA8C-FFF9EF7A1390}" dt="2026-07-21T10:39:49.695" v="562" actId="1076"/>
        <pc:sldMkLst>
          <pc:docMk/>
          <pc:sldMk cId="1202630352" sldId="261"/>
        </pc:sldMkLst>
        <pc:spChg chg="mod">
          <ac:chgData name="yashdarji1010@gmail.com" userId="00ea102a179e0af3" providerId="LiveId" clId="{22F1D8EA-072A-4548-AA8C-FFF9EF7A1390}" dt="2026-07-21T08:09:59.426" v="277" actId="26606"/>
          <ac:spMkLst>
            <pc:docMk/>
            <pc:sldMk cId="1202630352" sldId="261"/>
            <ac:spMk id="2" creationId="{6971F63C-D3C4-3432-72C9-D26E27E78D2C}"/>
          </ac:spMkLst>
        </pc:spChg>
        <pc:spChg chg="mod">
          <ac:chgData name="yashdarji1010@gmail.com" userId="00ea102a179e0af3" providerId="LiveId" clId="{22F1D8EA-072A-4548-AA8C-FFF9EF7A1390}" dt="2026-07-21T10:39:49.695" v="562" actId="1076"/>
          <ac:spMkLst>
            <pc:docMk/>
            <pc:sldMk cId="1202630352" sldId="261"/>
            <ac:spMk id="3" creationId="{272FA8C2-C802-9B08-BE1F-C86A46C5849F}"/>
          </ac:spMkLst>
        </pc:spChg>
        <pc:spChg chg="add">
          <ac:chgData name="yashdarji1010@gmail.com" userId="00ea102a179e0af3" providerId="LiveId" clId="{22F1D8EA-072A-4548-AA8C-FFF9EF7A1390}" dt="2026-07-21T08:09:59.426" v="277" actId="26606"/>
          <ac:spMkLst>
            <pc:docMk/>
            <pc:sldMk cId="1202630352" sldId="261"/>
            <ac:spMk id="8" creationId="{2029D5AD-8348-4446-B191-6A9B6FE03F21}"/>
          </ac:spMkLst>
        </pc:spChg>
        <pc:spChg chg="add">
          <ac:chgData name="yashdarji1010@gmail.com" userId="00ea102a179e0af3" providerId="LiveId" clId="{22F1D8EA-072A-4548-AA8C-FFF9EF7A1390}" dt="2026-07-21T08:09:59.426" v="277" actId="26606"/>
          <ac:spMkLst>
            <pc:docMk/>
            <pc:sldMk cId="1202630352" sldId="261"/>
            <ac:spMk id="10" creationId="{A3F395A2-2B64-4749-BD93-2F159C7E1FB5}"/>
          </ac:spMkLst>
        </pc:spChg>
        <pc:spChg chg="add">
          <ac:chgData name="yashdarji1010@gmail.com" userId="00ea102a179e0af3" providerId="LiveId" clId="{22F1D8EA-072A-4548-AA8C-FFF9EF7A1390}" dt="2026-07-21T08:09:59.426" v="277" actId="26606"/>
          <ac:spMkLst>
            <pc:docMk/>
            <pc:sldMk cId="1202630352" sldId="261"/>
            <ac:spMk id="12" creationId="{5CF0135B-EAB8-4CA0-896C-2D897ECD28BC}"/>
          </ac:spMkLst>
        </pc:spChg>
        <pc:spChg chg="add">
          <ac:chgData name="yashdarji1010@gmail.com" userId="00ea102a179e0af3" providerId="LiveId" clId="{22F1D8EA-072A-4548-AA8C-FFF9EF7A1390}" dt="2026-07-21T08:09:59.426" v="277" actId="26606"/>
          <ac:spMkLst>
            <pc:docMk/>
            <pc:sldMk cId="1202630352" sldId="261"/>
            <ac:spMk id="14" creationId="{92C3387C-D24F-4737-8A37-1DC5CFF09CFA}"/>
          </ac:spMkLst>
        </pc:spChg>
      </pc:sldChg>
      <pc:sldChg chg="addSp delSp modSp new mod setBg">
        <pc:chgData name="yashdarji1010@gmail.com" userId="00ea102a179e0af3" providerId="LiveId" clId="{22F1D8EA-072A-4548-AA8C-FFF9EF7A1390}" dt="2026-07-21T08:31:23.516" v="395" actId="27636"/>
        <pc:sldMkLst>
          <pc:docMk/>
          <pc:sldMk cId="2436710568" sldId="262"/>
        </pc:sldMkLst>
        <pc:spChg chg="mod">
          <ac:chgData name="yashdarji1010@gmail.com" userId="00ea102a179e0af3" providerId="LiveId" clId="{22F1D8EA-072A-4548-AA8C-FFF9EF7A1390}" dt="2026-07-21T08:11:33.312" v="290" actId="26606"/>
          <ac:spMkLst>
            <pc:docMk/>
            <pc:sldMk cId="2436710568" sldId="262"/>
            <ac:spMk id="2" creationId="{0AB3F511-68C0-AC29-D847-DEC02CC2EA1A}"/>
          </ac:spMkLst>
        </pc:spChg>
        <pc:spChg chg="mod">
          <ac:chgData name="yashdarji1010@gmail.com" userId="00ea102a179e0af3" providerId="LiveId" clId="{22F1D8EA-072A-4548-AA8C-FFF9EF7A1390}" dt="2026-07-21T08:31:23.516" v="395" actId="27636"/>
          <ac:spMkLst>
            <pc:docMk/>
            <pc:sldMk cId="2436710568" sldId="262"/>
            <ac:spMk id="3" creationId="{572B7108-B345-BAA8-9019-2AEED936DF33}"/>
          </ac:spMkLst>
        </pc:spChg>
        <pc:spChg chg="add del">
          <ac:chgData name="yashdarji1010@gmail.com" userId="00ea102a179e0af3" providerId="LiveId" clId="{22F1D8EA-072A-4548-AA8C-FFF9EF7A1390}" dt="2026-07-21T08:11:30.769" v="287" actId="26606"/>
          <ac:spMkLst>
            <pc:docMk/>
            <pc:sldMk cId="2436710568" sldId="262"/>
            <ac:spMk id="8" creationId="{2029D5AD-8348-4446-B191-6A9B6FE03F21}"/>
          </ac:spMkLst>
        </pc:spChg>
        <pc:spChg chg="add del">
          <ac:chgData name="yashdarji1010@gmail.com" userId="00ea102a179e0af3" providerId="LiveId" clId="{22F1D8EA-072A-4548-AA8C-FFF9EF7A1390}" dt="2026-07-21T08:11:30.769" v="287" actId="26606"/>
          <ac:spMkLst>
            <pc:docMk/>
            <pc:sldMk cId="2436710568" sldId="262"/>
            <ac:spMk id="10" creationId="{A3F395A2-2B64-4749-BD93-2F159C7E1FB5}"/>
          </ac:spMkLst>
        </pc:spChg>
        <pc:spChg chg="add del">
          <ac:chgData name="yashdarji1010@gmail.com" userId="00ea102a179e0af3" providerId="LiveId" clId="{22F1D8EA-072A-4548-AA8C-FFF9EF7A1390}" dt="2026-07-21T08:11:30.769" v="287" actId="26606"/>
          <ac:spMkLst>
            <pc:docMk/>
            <pc:sldMk cId="2436710568" sldId="262"/>
            <ac:spMk id="12" creationId="{5CF0135B-EAB8-4CA0-896C-2D897ECD28BC}"/>
          </ac:spMkLst>
        </pc:spChg>
        <pc:spChg chg="add del">
          <ac:chgData name="yashdarji1010@gmail.com" userId="00ea102a179e0af3" providerId="LiveId" clId="{22F1D8EA-072A-4548-AA8C-FFF9EF7A1390}" dt="2026-07-21T08:11:30.769" v="287" actId="26606"/>
          <ac:spMkLst>
            <pc:docMk/>
            <pc:sldMk cId="2436710568" sldId="262"/>
            <ac:spMk id="14" creationId="{92C3387C-D24F-4737-8A37-1DC5CFF09CFA}"/>
          </ac:spMkLst>
        </pc:spChg>
        <pc:spChg chg="add del">
          <ac:chgData name="yashdarji1010@gmail.com" userId="00ea102a179e0af3" providerId="LiveId" clId="{22F1D8EA-072A-4548-AA8C-FFF9EF7A1390}" dt="2026-07-21T08:11:33.296" v="289" actId="26606"/>
          <ac:spMkLst>
            <pc:docMk/>
            <pc:sldMk cId="2436710568" sldId="262"/>
            <ac:spMk id="16" creationId="{DAF1966E-FD40-4A4A-B61B-C4DF7FA05F06}"/>
          </ac:spMkLst>
        </pc:spChg>
        <pc:spChg chg="add del">
          <ac:chgData name="yashdarji1010@gmail.com" userId="00ea102a179e0af3" providerId="LiveId" clId="{22F1D8EA-072A-4548-AA8C-FFF9EF7A1390}" dt="2026-07-21T08:11:33.296" v="289" actId="26606"/>
          <ac:spMkLst>
            <pc:docMk/>
            <pc:sldMk cId="2436710568" sldId="262"/>
            <ac:spMk id="17" creationId="{047BFA19-D45E-416B-A404-7AF2F3F27017}"/>
          </ac:spMkLst>
        </pc:spChg>
        <pc:spChg chg="add del">
          <ac:chgData name="yashdarji1010@gmail.com" userId="00ea102a179e0af3" providerId="LiveId" clId="{22F1D8EA-072A-4548-AA8C-FFF9EF7A1390}" dt="2026-07-21T08:11:33.296" v="289" actId="26606"/>
          <ac:spMkLst>
            <pc:docMk/>
            <pc:sldMk cId="2436710568" sldId="262"/>
            <ac:spMk id="18" creationId="{8E0105E7-23DB-4CF2-8258-FF47C7620F6E}"/>
          </ac:spMkLst>
        </pc:spChg>
        <pc:spChg chg="add del">
          <ac:chgData name="yashdarji1010@gmail.com" userId="00ea102a179e0af3" providerId="LiveId" clId="{22F1D8EA-072A-4548-AA8C-FFF9EF7A1390}" dt="2026-07-21T08:11:33.296" v="289" actId="26606"/>
          <ac:spMkLst>
            <pc:docMk/>
            <pc:sldMk cId="2436710568" sldId="262"/>
            <ac:spMk id="19" creationId="{074B4F7D-14B2-478B-8BF5-01E4E0C5D263}"/>
          </ac:spMkLst>
        </pc:spChg>
        <pc:spChg chg="add">
          <ac:chgData name="yashdarji1010@gmail.com" userId="00ea102a179e0af3" providerId="LiveId" clId="{22F1D8EA-072A-4548-AA8C-FFF9EF7A1390}" dt="2026-07-21T08:11:33.312" v="290" actId="26606"/>
          <ac:spMkLst>
            <pc:docMk/>
            <pc:sldMk cId="2436710568" sldId="262"/>
            <ac:spMk id="21" creationId="{2029D5AD-8348-4446-B191-6A9B6FE03F21}"/>
          </ac:spMkLst>
        </pc:spChg>
        <pc:spChg chg="add">
          <ac:chgData name="yashdarji1010@gmail.com" userId="00ea102a179e0af3" providerId="LiveId" clId="{22F1D8EA-072A-4548-AA8C-FFF9EF7A1390}" dt="2026-07-21T08:11:33.312" v="290" actId="26606"/>
          <ac:spMkLst>
            <pc:docMk/>
            <pc:sldMk cId="2436710568" sldId="262"/>
            <ac:spMk id="22" creationId="{A3F395A2-2B64-4749-BD93-2F159C7E1FB5}"/>
          </ac:spMkLst>
        </pc:spChg>
        <pc:spChg chg="add">
          <ac:chgData name="yashdarji1010@gmail.com" userId="00ea102a179e0af3" providerId="LiveId" clId="{22F1D8EA-072A-4548-AA8C-FFF9EF7A1390}" dt="2026-07-21T08:11:33.312" v="290" actId="26606"/>
          <ac:spMkLst>
            <pc:docMk/>
            <pc:sldMk cId="2436710568" sldId="262"/>
            <ac:spMk id="23" creationId="{5CF0135B-EAB8-4CA0-896C-2D897ECD28BC}"/>
          </ac:spMkLst>
        </pc:spChg>
        <pc:spChg chg="add">
          <ac:chgData name="yashdarji1010@gmail.com" userId="00ea102a179e0af3" providerId="LiveId" clId="{22F1D8EA-072A-4548-AA8C-FFF9EF7A1390}" dt="2026-07-21T08:11:33.312" v="290" actId="26606"/>
          <ac:spMkLst>
            <pc:docMk/>
            <pc:sldMk cId="2436710568" sldId="262"/>
            <ac:spMk id="24" creationId="{92C3387C-D24F-4737-8A37-1DC5CFF09CFA}"/>
          </ac:spMkLst>
        </pc:spChg>
      </pc:sldChg>
      <pc:sldChg chg="addSp delSp modSp new mod setBg">
        <pc:chgData name="yashdarji1010@gmail.com" userId="00ea102a179e0af3" providerId="LiveId" clId="{22F1D8EA-072A-4548-AA8C-FFF9EF7A1390}" dt="2026-07-21T08:12:26.838" v="301" actId="14100"/>
        <pc:sldMkLst>
          <pc:docMk/>
          <pc:sldMk cId="2712099709" sldId="263"/>
        </pc:sldMkLst>
        <pc:spChg chg="del mod">
          <ac:chgData name="yashdarji1010@gmail.com" userId="00ea102a179e0af3" providerId="LiveId" clId="{22F1D8EA-072A-4548-AA8C-FFF9EF7A1390}" dt="2026-07-20T09:55:21.754" v="146" actId="478"/>
          <ac:spMkLst>
            <pc:docMk/>
            <pc:sldMk cId="2712099709" sldId="263"/>
            <ac:spMk id="2" creationId="{C2D68950-D87F-6849-D76D-B3808E4712DC}"/>
          </ac:spMkLst>
        </pc:spChg>
        <pc:spChg chg="mod">
          <ac:chgData name="yashdarji1010@gmail.com" userId="00ea102a179e0af3" providerId="LiveId" clId="{22F1D8EA-072A-4548-AA8C-FFF9EF7A1390}" dt="2026-07-21T08:12:26.838" v="301" actId="14100"/>
          <ac:spMkLst>
            <pc:docMk/>
            <pc:sldMk cId="2712099709" sldId="263"/>
            <ac:spMk id="3" creationId="{CBD64FD3-C6CF-354A-4FAF-B4507C435DA0}"/>
          </ac:spMkLst>
        </pc:spChg>
        <pc:spChg chg="add del">
          <ac:chgData name="yashdarji1010@gmail.com" userId="00ea102a179e0af3" providerId="LiveId" clId="{22F1D8EA-072A-4548-AA8C-FFF9EF7A1390}" dt="2026-07-21T08:11:44.710" v="292" actId="26606"/>
          <ac:spMkLst>
            <pc:docMk/>
            <pc:sldMk cId="2712099709" sldId="263"/>
            <ac:spMk id="8" creationId="{DAF1966E-FD40-4A4A-B61B-C4DF7FA05F06}"/>
          </ac:spMkLst>
        </pc:spChg>
        <pc:spChg chg="add del">
          <ac:chgData name="yashdarji1010@gmail.com" userId="00ea102a179e0af3" providerId="LiveId" clId="{22F1D8EA-072A-4548-AA8C-FFF9EF7A1390}" dt="2026-07-21T08:11:44.710" v="292" actId="26606"/>
          <ac:spMkLst>
            <pc:docMk/>
            <pc:sldMk cId="2712099709" sldId="263"/>
            <ac:spMk id="10" creationId="{047BFA19-D45E-416B-A404-7AF2F3F27017}"/>
          </ac:spMkLst>
        </pc:spChg>
        <pc:spChg chg="add del">
          <ac:chgData name="yashdarji1010@gmail.com" userId="00ea102a179e0af3" providerId="LiveId" clId="{22F1D8EA-072A-4548-AA8C-FFF9EF7A1390}" dt="2026-07-21T08:11:44.710" v="292" actId="26606"/>
          <ac:spMkLst>
            <pc:docMk/>
            <pc:sldMk cId="2712099709" sldId="263"/>
            <ac:spMk id="12" creationId="{8E0105E7-23DB-4CF2-8258-FF47C7620F6E}"/>
          </ac:spMkLst>
        </pc:spChg>
        <pc:spChg chg="add del">
          <ac:chgData name="yashdarji1010@gmail.com" userId="00ea102a179e0af3" providerId="LiveId" clId="{22F1D8EA-072A-4548-AA8C-FFF9EF7A1390}" dt="2026-07-21T08:11:44.710" v="292" actId="26606"/>
          <ac:spMkLst>
            <pc:docMk/>
            <pc:sldMk cId="2712099709" sldId="263"/>
            <ac:spMk id="14" creationId="{074B4F7D-14B2-478B-8BF5-01E4E0C5D263}"/>
          </ac:spMkLst>
        </pc:spChg>
        <pc:spChg chg="add del">
          <ac:chgData name="yashdarji1010@gmail.com" userId="00ea102a179e0af3" providerId="LiveId" clId="{22F1D8EA-072A-4548-AA8C-FFF9EF7A1390}" dt="2026-07-21T08:11:52.495" v="294" actId="26606"/>
          <ac:spMkLst>
            <pc:docMk/>
            <pc:sldMk cId="2712099709" sldId="263"/>
            <ac:spMk id="16" creationId="{2029D5AD-8348-4446-B191-6A9B6FE03F21}"/>
          </ac:spMkLst>
        </pc:spChg>
        <pc:spChg chg="add del">
          <ac:chgData name="yashdarji1010@gmail.com" userId="00ea102a179e0af3" providerId="LiveId" clId="{22F1D8EA-072A-4548-AA8C-FFF9EF7A1390}" dt="2026-07-21T08:11:52.495" v="294" actId="26606"/>
          <ac:spMkLst>
            <pc:docMk/>
            <pc:sldMk cId="2712099709" sldId="263"/>
            <ac:spMk id="17" creationId="{A3F395A2-2B64-4749-BD93-2F159C7E1FB5}"/>
          </ac:spMkLst>
        </pc:spChg>
        <pc:spChg chg="add del">
          <ac:chgData name="yashdarji1010@gmail.com" userId="00ea102a179e0af3" providerId="LiveId" clId="{22F1D8EA-072A-4548-AA8C-FFF9EF7A1390}" dt="2026-07-21T08:11:52.495" v="294" actId="26606"/>
          <ac:spMkLst>
            <pc:docMk/>
            <pc:sldMk cId="2712099709" sldId="263"/>
            <ac:spMk id="18" creationId="{5CF0135B-EAB8-4CA0-896C-2D897ECD28BC}"/>
          </ac:spMkLst>
        </pc:spChg>
        <pc:spChg chg="add del">
          <ac:chgData name="yashdarji1010@gmail.com" userId="00ea102a179e0af3" providerId="LiveId" clId="{22F1D8EA-072A-4548-AA8C-FFF9EF7A1390}" dt="2026-07-21T08:11:52.495" v="294" actId="26606"/>
          <ac:spMkLst>
            <pc:docMk/>
            <pc:sldMk cId="2712099709" sldId="263"/>
            <ac:spMk id="19" creationId="{92C3387C-D24F-4737-8A37-1DC5CFF09CFA}"/>
          </ac:spMkLst>
        </pc:spChg>
        <pc:spChg chg="add del">
          <ac:chgData name="yashdarji1010@gmail.com" userId="00ea102a179e0af3" providerId="LiveId" clId="{22F1D8EA-072A-4548-AA8C-FFF9EF7A1390}" dt="2026-07-21T08:11:58.289" v="296" actId="26606"/>
          <ac:spMkLst>
            <pc:docMk/>
            <pc:sldMk cId="2712099709" sldId="263"/>
            <ac:spMk id="21" creationId="{CBB2B1F0-0DD6-4744-9A46-7A344FB48E40}"/>
          </ac:spMkLst>
        </pc:spChg>
        <pc:spChg chg="add del">
          <ac:chgData name="yashdarji1010@gmail.com" userId="00ea102a179e0af3" providerId="LiveId" clId="{22F1D8EA-072A-4548-AA8C-FFF9EF7A1390}" dt="2026-07-21T08:11:58.289" v="296" actId="26606"/>
          <ac:spMkLst>
            <pc:docMk/>
            <pc:sldMk cId="2712099709" sldId="263"/>
            <ac:spMk id="22" creationId="{52D502E5-F6B4-4D58-B4AE-FC466FF15EE8}"/>
          </ac:spMkLst>
        </pc:spChg>
        <pc:spChg chg="add del">
          <ac:chgData name="yashdarji1010@gmail.com" userId="00ea102a179e0af3" providerId="LiveId" clId="{22F1D8EA-072A-4548-AA8C-FFF9EF7A1390}" dt="2026-07-21T08:11:58.289" v="296" actId="26606"/>
          <ac:spMkLst>
            <pc:docMk/>
            <pc:sldMk cId="2712099709" sldId="263"/>
            <ac:spMk id="23" creationId="{9DECDBF4-02B6-4BB4-B65B-B8107AD6A9E8}"/>
          </ac:spMkLst>
        </pc:spChg>
        <pc:spChg chg="add">
          <ac:chgData name="yashdarji1010@gmail.com" userId="00ea102a179e0af3" providerId="LiveId" clId="{22F1D8EA-072A-4548-AA8C-FFF9EF7A1390}" dt="2026-07-21T08:11:58.295" v="297" actId="26606"/>
          <ac:spMkLst>
            <pc:docMk/>
            <pc:sldMk cId="2712099709" sldId="263"/>
            <ac:spMk id="25" creationId="{2029D5AD-8348-4446-B191-6A9B6FE03F21}"/>
          </ac:spMkLst>
        </pc:spChg>
        <pc:spChg chg="add">
          <ac:chgData name="yashdarji1010@gmail.com" userId="00ea102a179e0af3" providerId="LiveId" clId="{22F1D8EA-072A-4548-AA8C-FFF9EF7A1390}" dt="2026-07-21T08:11:58.295" v="297" actId="26606"/>
          <ac:spMkLst>
            <pc:docMk/>
            <pc:sldMk cId="2712099709" sldId="263"/>
            <ac:spMk id="26" creationId="{A3F395A2-2B64-4749-BD93-2F159C7E1FB5}"/>
          </ac:spMkLst>
        </pc:spChg>
        <pc:spChg chg="add">
          <ac:chgData name="yashdarji1010@gmail.com" userId="00ea102a179e0af3" providerId="LiveId" clId="{22F1D8EA-072A-4548-AA8C-FFF9EF7A1390}" dt="2026-07-21T08:11:58.295" v="297" actId="26606"/>
          <ac:spMkLst>
            <pc:docMk/>
            <pc:sldMk cId="2712099709" sldId="263"/>
            <ac:spMk id="27" creationId="{5CF0135B-EAB8-4CA0-896C-2D897ECD28BC}"/>
          </ac:spMkLst>
        </pc:spChg>
        <pc:spChg chg="add">
          <ac:chgData name="yashdarji1010@gmail.com" userId="00ea102a179e0af3" providerId="LiveId" clId="{22F1D8EA-072A-4548-AA8C-FFF9EF7A1390}" dt="2026-07-21T08:11:58.295" v="297" actId="26606"/>
          <ac:spMkLst>
            <pc:docMk/>
            <pc:sldMk cId="2712099709" sldId="263"/>
            <ac:spMk id="28" creationId="{92C3387C-D24F-4737-8A37-1DC5CFF09CFA}"/>
          </ac:spMkLst>
        </pc:spChg>
      </pc:sldChg>
      <pc:sldChg chg="addSp delSp modSp new mod setBg">
        <pc:chgData name="yashdarji1010@gmail.com" userId="00ea102a179e0af3" providerId="LiveId" clId="{22F1D8EA-072A-4548-AA8C-FFF9EF7A1390}" dt="2026-07-21T08:14:16.088" v="320" actId="26606"/>
        <pc:sldMkLst>
          <pc:docMk/>
          <pc:sldMk cId="2405510020" sldId="264"/>
        </pc:sldMkLst>
        <pc:spChg chg="mod">
          <ac:chgData name="yashdarji1010@gmail.com" userId="00ea102a179e0af3" providerId="LiveId" clId="{22F1D8EA-072A-4548-AA8C-FFF9EF7A1390}" dt="2026-07-21T08:14:16.088" v="320" actId="26606"/>
          <ac:spMkLst>
            <pc:docMk/>
            <pc:sldMk cId="2405510020" sldId="264"/>
            <ac:spMk id="2" creationId="{657F845D-DC25-32D8-3A5A-1D75A34D9AFB}"/>
          </ac:spMkLst>
        </pc:spChg>
        <pc:spChg chg="add del mod">
          <ac:chgData name="yashdarji1010@gmail.com" userId="00ea102a179e0af3" providerId="LiveId" clId="{22F1D8EA-072A-4548-AA8C-FFF9EF7A1390}" dt="2026-07-21T08:14:16.088" v="320" actId="26606"/>
          <ac:spMkLst>
            <pc:docMk/>
            <pc:sldMk cId="2405510020" sldId="264"/>
            <ac:spMk id="3" creationId="{BBC659CE-5A0F-E664-637E-5317CC1C832A}"/>
          </ac:spMkLst>
        </pc:spChg>
        <pc:spChg chg="add del">
          <ac:chgData name="yashdarji1010@gmail.com" userId="00ea102a179e0af3" providerId="LiveId" clId="{22F1D8EA-072A-4548-AA8C-FFF9EF7A1390}" dt="2026-07-21T08:14:16.088" v="320" actId="26606"/>
          <ac:spMkLst>
            <pc:docMk/>
            <pc:sldMk cId="2405510020" sldId="264"/>
            <ac:spMk id="8" creationId="{2029D5AD-8348-4446-B191-6A9B6FE03F21}"/>
          </ac:spMkLst>
        </pc:spChg>
        <pc:spChg chg="add del">
          <ac:chgData name="yashdarji1010@gmail.com" userId="00ea102a179e0af3" providerId="LiveId" clId="{22F1D8EA-072A-4548-AA8C-FFF9EF7A1390}" dt="2026-07-21T08:14:16.088" v="320" actId="26606"/>
          <ac:spMkLst>
            <pc:docMk/>
            <pc:sldMk cId="2405510020" sldId="264"/>
            <ac:spMk id="10" creationId="{A3F395A2-2B64-4749-BD93-2F159C7E1FB5}"/>
          </ac:spMkLst>
        </pc:spChg>
        <pc:spChg chg="add del">
          <ac:chgData name="yashdarji1010@gmail.com" userId="00ea102a179e0af3" providerId="LiveId" clId="{22F1D8EA-072A-4548-AA8C-FFF9EF7A1390}" dt="2026-07-21T08:14:16.088" v="320" actId="26606"/>
          <ac:spMkLst>
            <pc:docMk/>
            <pc:sldMk cId="2405510020" sldId="264"/>
            <ac:spMk id="12" creationId="{5CF0135B-EAB8-4CA0-896C-2D897ECD28BC}"/>
          </ac:spMkLst>
        </pc:spChg>
        <pc:spChg chg="add del">
          <ac:chgData name="yashdarji1010@gmail.com" userId="00ea102a179e0af3" providerId="LiveId" clId="{22F1D8EA-072A-4548-AA8C-FFF9EF7A1390}" dt="2026-07-21T08:14:16.088" v="320" actId="26606"/>
          <ac:spMkLst>
            <pc:docMk/>
            <pc:sldMk cId="2405510020" sldId="264"/>
            <ac:spMk id="14" creationId="{92C3387C-D24F-4737-8A37-1DC5CFF09CFA}"/>
          </ac:spMkLst>
        </pc:spChg>
        <pc:spChg chg="add del">
          <ac:chgData name="yashdarji1010@gmail.com" userId="00ea102a179e0af3" providerId="LiveId" clId="{22F1D8EA-072A-4548-AA8C-FFF9EF7A1390}" dt="2026-07-21T08:13:52.234" v="315" actId="26606"/>
          <ac:spMkLst>
            <pc:docMk/>
            <pc:sldMk cId="2405510020" sldId="264"/>
            <ac:spMk id="19" creationId="{2029D5AD-8348-4446-B191-6A9B6FE03F21}"/>
          </ac:spMkLst>
        </pc:spChg>
        <pc:spChg chg="add del">
          <ac:chgData name="yashdarji1010@gmail.com" userId="00ea102a179e0af3" providerId="LiveId" clId="{22F1D8EA-072A-4548-AA8C-FFF9EF7A1390}" dt="2026-07-21T08:13:49.281" v="313" actId="26606"/>
          <ac:spMkLst>
            <pc:docMk/>
            <pc:sldMk cId="2405510020" sldId="264"/>
            <ac:spMk id="21" creationId="{B50AB553-2A96-4A92-96F2-93548E096954}"/>
          </ac:spMkLst>
        </pc:spChg>
        <pc:spChg chg="add del">
          <ac:chgData name="yashdarji1010@gmail.com" userId="00ea102a179e0af3" providerId="LiveId" clId="{22F1D8EA-072A-4548-AA8C-FFF9EF7A1390}" dt="2026-07-21T08:13:52.234" v="315" actId="26606"/>
          <ac:spMkLst>
            <pc:docMk/>
            <pc:sldMk cId="2405510020" sldId="264"/>
            <ac:spMk id="23" creationId="{5CF0135B-EAB8-4CA0-896C-2D897ECD28BC}"/>
          </ac:spMkLst>
        </pc:spChg>
        <pc:spChg chg="add del">
          <ac:chgData name="yashdarji1010@gmail.com" userId="00ea102a179e0af3" providerId="LiveId" clId="{22F1D8EA-072A-4548-AA8C-FFF9EF7A1390}" dt="2026-07-21T08:13:52.234" v="315" actId="26606"/>
          <ac:spMkLst>
            <pc:docMk/>
            <pc:sldMk cId="2405510020" sldId="264"/>
            <ac:spMk id="24" creationId="{A3F395A2-2B64-4749-BD93-2F159C7E1FB5}"/>
          </ac:spMkLst>
        </pc:spChg>
        <pc:spChg chg="add del">
          <ac:chgData name="yashdarji1010@gmail.com" userId="00ea102a179e0af3" providerId="LiveId" clId="{22F1D8EA-072A-4548-AA8C-FFF9EF7A1390}" dt="2026-07-21T08:13:52.234" v="315" actId="26606"/>
          <ac:spMkLst>
            <pc:docMk/>
            <pc:sldMk cId="2405510020" sldId="264"/>
            <ac:spMk id="25" creationId="{92C3387C-D24F-4737-8A37-1DC5CFF09CFA}"/>
          </ac:spMkLst>
        </pc:spChg>
        <pc:spChg chg="add del">
          <ac:chgData name="yashdarji1010@gmail.com" userId="00ea102a179e0af3" providerId="LiveId" clId="{22F1D8EA-072A-4548-AA8C-FFF9EF7A1390}" dt="2026-07-21T08:13:52.234" v="315" actId="26606"/>
          <ac:spMkLst>
            <pc:docMk/>
            <pc:sldMk cId="2405510020" sldId="264"/>
            <ac:spMk id="26" creationId="{BBC659CE-5A0F-E664-637E-5317CC1C832A}"/>
          </ac:spMkLst>
        </pc:spChg>
        <pc:spChg chg="add del">
          <ac:chgData name="yashdarji1010@gmail.com" userId="00ea102a179e0af3" providerId="LiveId" clId="{22F1D8EA-072A-4548-AA8C-FFF9EF7A1390}" dt="2026-07-21T08:14:04.934" v="317" actId="26606"/>
          <ac:spMkLst>
            <pc:docMk/>
            <pc:sldMk cId="2405510020" sldId="264"/>
            <ac:spMk id="29" creationId="{B50AB553-2A96-4A92-96F2-93548E096954}"/>
          </ac:spMkLst>
        </pc:spChg>
        <pc:spChg chg="add del">
          <ac:chgData name="yashdarji1010@gmail.com" userId="00ea102a179e0af3" providerId="LiveId" clId="{22F1D8EA-072A-4548-AA8C-FFF9EF7A1390}" dt="2026-07-21T08:14:16.025" v="319" actId="26606"/>
          <ac:spMkLst>
            <pc:docMk/>
            <pc:sldMk cId="2405510020" sldId="264"/>
            <ac:spMk id="32" creationId="{2029D5AD-8348-4446-B191-6A9B6FE03F21}"/>
          </ac:spMkLst>
        </pc:spChg>
        <pc:spChg chg="add del">
          <ac:chgData name="yashdarji1010@gmail.com" userId="00ea102a179e0af3" providerId="LiveId" clId="{22F1D8EA-072A-4548-AA8C-FFF9EF7A1390}" dt="2026-07-21T08:14:16.025" v="319" actId="26606"/>
          <ac:spMkLst>
            <pc:docMk/>
            <pc:sldMk cId="2405510020" sldId="264"/>
            <ac:spMk id="33" creationId="{A3F395A2-2B64-4749-BD93-2F159C7E1FB5}"/>
          </ac:spMkLst>
        </pc:spChg>
        <pc:spChg chg="add del">
          <ac:chgData name="yashdarji1010@gmail.com" userId="00ea102a179e0af3" providerId="LiveId" clId="{22F1D8EA-072A-4548-AA8C-FFF9EF7A1390}" dt="2026-07-21T08:14:16.025" v="319" actId="26606"/>
          <ac:spMkLst>
            <pc:docMk/>
            <pc:sldMk cId="2405510020" sldId="264"/>
            <ac:spMk id="34" creationId="{5CF0135B-EAB8-4CA0-896C-2D897ECD28BC}"/>
          </ac:spMkLst>
        </pc:spChg>
        <pc:spChg chg="add del">
          <ac:chgData name="yashdarji1010@gmail.com" userId="00ea102a179e0af3" providerId="LiveId" clId="{22F1D8EA-072A-4548-AA8C-FFF9EF7A1390}" dt="2026-07-21T08:14:16.025" v="319" actId="26606"/>
          <ac:spMkLst>
            <pc:docMk/>
            <pc:sldMk cId="2405510020" sldId="264"/>
            <ac:spMk id="35" creationId="{92C3387C-D24F-4737-8A37-1DC5CFF09CFA}"/>
          </ac:spMkLst>
        </pc:spChg>
        <pc:spChg chg="add del">
          <ac:chgData name="yashdarji1010@gmail.com" userId="00ea102a179e0af3" providerId="LiveId" clId="{22F1D8EA-072A-4548-AA8C-FFF9EF7A1390}" dt="2026-07-21T08:14:16.025" v="319" actId="26606"/>
          <ac:spMkLst>
            <pc:docMk/>
            <pc:sldMk cId="2405510020" sldId="264"/>
            <ac:spMk id="36" creationId="{BBC659CE-5A0F-E664-637E-5317CC1C832A}"/>
          </ac:spMkLst>
        </pc:spChg>
        <pc:spChg chg="add">
          <ac:chgData name="yashdarji1010@gmail.com" userId="00ea102a179e0af3" providerId="LiveId" clId="{22F1D8EA-072A-4548-AA8C-FFF9EF7A1390}" dt="2026-07-21T08:14:16.088" v="320" actId="26606"/>
          <ac:spMkLst>
            <pc:docMk/>
            <pc:sldMk cId="2405510020" sldId="264"/>
            <ac:spMk id="39" creationId="{B50AB553-2A96-4A92-96F2-93548E096954}"/>
          </ac:spMkLst>
        </pc:spChg>
        <pc:graphicFrameChg chg="add del">
          <ac:chgData name="yashdarji1010@gmail.com" userId="00ea102a179e0af3" providerId="LiveId" clId="{22F1D8EA-072A-4548-AA8C-FFF9EF7A1390}" dt="2026-07-21T08:13:49.281" v="313" actId="26606"/>
          <ac:graphicFrameMkLst>
            <pc:docMk/>
            <pc:sldMk cId="2405510020" sldId="264"/>
            <ac:graphicFrameMk id="16" creationId="{4F009D23-9EE0-A948-483C-648BC863CF2C}"/>
          </ac:graphicFrameMkLst>
        </pc:graphicFrameChg>
        <pc:graphicFrameChg chg="add del">
          <ac:chgData name="yashdarji1010@gmail.com" userId="00ea102a179e0af3" providerId="LiveId" clId="{22F1D8EA-072A-4548-AA8C-FFF9EF7A1390}" dt="2026-07-21T08:14:04.934" v="317" actId="26606"/>
          <ac:graphicFrameMkLst>
            <pc:docMk/>
            <pc:sldMk cId="2405510020" sldId="264"/>
            <ac:graphicFrameMk id="30" creationId="{4F009D23-9EE0-A948-483C-648BC863CF2C}"/>
          </ac:graphicFrameMkLst>
        </pc:graphicFrameChg>
        <pc:graphicFrameChg chg="add">
          <ac:chgData name="yashdarji1010@gmail.com" userId="00ea102a179e0af3" providerId="LiveId" clId="{22F1D8EA-072A-4548-AA8C-FFF9EF7A1390}" dt="2026-07-21T08:14:16.088" v="320" actId="26606"/>
          <ac:graphicFrameMkLst>
            <pc:docMk/>
            <pc:sldMk cId="2405510020" sldId="264"/>
            <ac:graphicFrameMk id="40" creationId="{4F009D23-9EE0-A948-483C-648BC863CF2C}"/>
          </ac:graphicFrameMkLst>
        </pc:graphicFrameChg>
        <pc:picChg chg="add del">
          <ac:chgData name="yashdarji1010@gmail.com" userId="00ea102a179e0af3" providerId="LiveId" clId="{22F1D8EA-072A-4548-AA8C-FFF9EF7A1390}" dt="2026-07-21T08:13:49.281" v="313" actId="26606"/>
          <ac:picMkLst>
            <pc:docMk/>
            <pc:sldMk cId="2405510020" sldId="264"/>
            <ac:picMk id="17" creationId="{4AB5771C-4622-4A19-F014-0B786816CD9E}"/>
          </ac:picMkLst>
        </pc:picChg>
        <pc:picChg chg="add del">
          <ac:chgData name="yashdarji1010@gmail.com" userId="00ea102a179e0af3" providerId="LiveId" clId="{22F1D8EA-072A-4548-AA8C-FFF9EF7A1390}" dt="2026-07-21T08:14:04.934" v="317" actId="26606"/>
          <ac:picMkLst>
            <pc:docMk/>
            <pc:sldMk cId="2405510020" sldId="264"/>
            <ac:picMk id="28" creationId="{4AB5771C-4622-4A19-F014-0B786816CD9E}"/>
          </ac:picMkLst>
        </pc:picChg>
        <pc:picChg chg="add">
          <ac:chgData name="yashdarji1010@gmail.com" userId="00ea102a179e0af3" providerId="LiveId" clId="{22F1D8EA-072A-4548-AA8C-FFF9EF7A1390}" dt="2026-07-21T08:14:16.088" v="320" actId="26606"/>
          <ac:picMkLst>
            <pc:docMk/>
            <pc:sldMk cId="2405510020" sldId="264"/>
            <ac:picMk id="38" creationId="{4AB5771C-4622-4A19-F014-0B786816CD9E}"/>
          </ac:picMkLst>
        </pc:picChg>
      </pc:sldChg>
      <pc:sldChg chg="addSp delSp modSp new mod setBg">
        <pc:chgData name="yashdarji1010@gmail.com" userId="00ea102a179e0af3" providerId="LiveId" clId="{22F1D8EA-072A-4548-AA8C-FFF9EF7A1390}" dt="2026-07-21T08:14:37.137" v="321" actId="26606"/>
        <pc:sldMkLst>
          <pc:docMk/>
          <pc:sldMk cId="3771563792" sldId="265"/>
        </pc:sldMkLst>
        <pc:spChg chg="mod">
          <ac:chgData name="yashdarji1010@gmail.com" userId="00ea102a179e0af3" providerId="LiveId" clId="{22F1D8EA-072A-4548-AA8C-FFF9EF7A1390}" dt="2026-07-21T08:14:37.137" v="321" actId="26606"/>
          <ac:spMkLst>
            <pc:docMk/>
            <pc:sldMk cId="3771563792" sldId="265"/>
            <ac:spMk id="2" creationId="{F97156D3-5B40-6AD4-9541-584D576E53D6}"/>
          </ac:spMkLst>
        </pc:spChg>
        <pc:spChg chg="del mod">
          <ac:chgData name="yashdarji1010@gmail.com" userId="00ea102a179e0af3" providerId="LiveId" clId="{22F1D8EA-072A-4548-AA8C-FFF9EF7A1390}" dt="2026-07-21T08:14:37.137" v="321" actId="26606"/>
          <ac:spMkLst>
            <pc:docMk/>
            <pc:sldMk cId="3771563792" sldId="265"/>
            <ac:spMk id="3" creationId="{9208EE4C-881F-68FD-23BF-31AF3B7E34EE}"/>
          </ac:spMkLst>
        </pc:spChg>
        <pc:spChg chg="add">
          <ac:chgData name="yashdarji1010@gmail.com" userId="00ea102a179e0af3" providerId="LiveId" clId="{22F1D8EA-072A-4548-AA8C-FFF9EF7A1390}" dt="2026-07-21T08:14:37.137" v="321" actId="26606"/>
          <ac:spMkLst>
            <pc:docMk/>
            <pc:sldMk cId="3771563792" sldId="265"/>
            <ac:spMk id="10" creationId="{B50AB553-2A96-4A92-96F2-93548E096954}"/>
          </ac:spMkLst>
        </pc:spChg>
        <pc:graphicFrameChg chg="add">
          <ac:chgData name="yashdarji1010@gmail.com" userId="00ea102a179e0af3" providerId="LiveId" clId="{22F1D8EA-072A-4548-AA8C-FFF9EF7A1390}" dt="2026-07-21T08:14:37.137" v="321" actId="26606"/>
          <ac:graphicFrameMkLst>
            <pc:docMk/>
            <pc:sldMk cId="3771563792" sldId="265"/>
            <ac:graphicFrameMk id="5" creationId="{C8043861-E2AA-94E2-7806-AC5D24C9C24F}"/>
          </ac:graphicFrameMkLst>
        </pc:graphicFrameChg>
        <pc:picChg chg="add">
          <ac:chgData name="yashdarji1010@gmail.com" userId="00ea102a179e0af3" providerId="LiveId" clId="{22F1D8EA-072A-4548-AA8C-FFF9EF7A1390}" dt="2026-07-21T08:14:37.137" v="321" actId="26606"/>
          <ac:picMkLst>
            <pc:docMk/>
            <pc:sldMk cId="3771563792" sldId="265"/>
            <ac:picMk id="6" creationId="{E805A0F3-BE39-6B91-725D-88B4B9B454B8}"/>
          </ac:picMkLst>
        </pc:picChg>
      </pc:sldChg>
      <pc:sldChg chg="addSp modSp new mod setBg">
        <pc:chgData name="yashdarji1010@gmail.com" userId="00ea102a179e0af3" providerId="LiveId" clId="{22F1D8EA-072A-4548-AA8C-FFF9EF7A1390}" dt="2026-07-21T08:15:14.891" v="322" actId="26606"/>
        <pc:sldMkLst>
          <pc:docMk/>
          <pc:sldMk cId="2185018320" sldId="266"/>
        </pc:sldMkLst>
        <pc:spChg chg="mod">
          <ac:chgData name="yashdarji1010@gmail.com" userId="00ea102a179e0af3" providerId="LiveId" clId="{22F1D8EA-072A-4548-AA8C-FFF9EF7A1390}" dt="2026-07-21T08:15:14.891" v="322" actId="26606"/>
          <ac:spMkLst>
            <pc:docMk/>
            <pc:sldMk cId="2185018320" sldId="266"/>
            <ac:spMk id="2" creationId="{44B9692F-CB01-931A-0DAB-AD1094AD1D43}"/>
          </ac:spMkLst>
        </pc:spChg>
        <pc:spChg chg="mod">
          <ac:chgData name="yashdarji1010@gmail.com" userId="00ea102a179e0af3" providerId="LiveId" clId="{22F1D8EA-072A-4548-AA8C-FFF9EF7A1390}" dt="2026-07-21T08:15:14.891" v="322" actId="26606"/>
          <ac:spMkLst>
            <pc:docMk/>
            <pc:sldMk cId="2185018320" sldId="266"/>
            <ac:spMk id="3" creationId="{DEB2A68B-96FA-5EAB-12DD-2AF2AF6C54AE}"/>
          </ac:spMkLst>
        </pc:spChg>
        <pc:spChg chg="add">
          <ac:chgData name="yashdarji1010@gmail.com" userId="00ea102a179e0af3" providerId="LiveId" clId="{22F1D8EA-072A-4548-AA8C-FFF9EF7A1390}" dt="2026-07-21T08:15:14.891" v="322" actId="26606"/>
          <ac:spMkLst>
            <pc:docMk/>
            <pc:sldMk cId="2185018320" sldId="266"/>
            <ac:spMk id="8" creationId="{DAF1966E-FD40-4A4A-B61B-C4DF7FA05F06}"/>
          </ac:spMkLst>
        </pc:spChg>
        <pc:spChg chg="add">
          <ac:chgData name="yashdarji1010@gmail.com" userId="00ea102a179e0af3" providerId="LiveId" clId="{22F1D8EA-072A-4548-AA8C-FFF9EF7A1390}" dt="2026-07-21T08:15:14.891" v="322" actId="26606"/>
          <ac:spMkLst>
            <pc:docMk/>
            <pc:sldMk cId="2185018320" sldId="266"/>
            <ac:spMk id="10" creationId="{047BFA19-D45E-416B-A404-7AF2F3F27017}"/>
          </ac:spMkLst>
        </pc:spChg>
        <pc:spChg chg="add">
          <ac:chgData name="yashdarji1010@gmail.com" userId="00ea102a179e0af3" providerId="LiveId" clId="{22F1D8EA-072A-4548-AA8C-FFF9EF7A1390}" dt="2026-07-21T08:15:14.891" v="322" actId="26606"/>
          <ac:spMkLst>
            <pc:docMk/>
            <pc:sldMk cId="2185018320" sldId="266"/>
            <ac:spMk id="12" creationId="{8E0105E7-23DB-4CF2-8258-FF47C7620F6E}"/>
          </ac:spMkLst>
        </pc:spChg>
        <pc:spChg chg="add">
          <ac:chgData name="yashdarji1010@gmail.com" userId="00ea102a179e0af3" providerId="LiveId" clId="{22F1D8EA-072A-4548-AA8C-FFF9EF7A1390}" dt="2026-07-21T08:15:14.891" v="322" actId="26606"/>
          <ac:spMkLst>
            <pc:docMk/>
            <pc:sldMk cId="2185018320" sldId="266"/>
            <ac:spMk id="14" creationId="{074B4F7D-14B2-478B-8BF5-01E4E0C5D263}"/>
          </ac:spMkLst>
        </pc:spChg>
      </pc:sldChg>
      <pc:sldChg chg="addSp modSp new mod setBg">
        <pc:chgData name="yashdarji1010@gmail.com" userId="00ea102a179e0af3" providerId="LiveId" clId="{22F1D8EA-072A-4548-AA8C-FFF9EF7A1390}" dt="2026-07-21T08:30:02.987" v="390" actId="1076"/>
        <pc:sldMkLst>
          <pc:docMk/>
          <pc:sldMk cId="2713024042" sldId="267"/>
        </pc:sldMkLst>
        <pc:spChg chg="mod">
          <ac:chgData name="yashdarji1010@gmail.com" userId="00ea102a179e0af3" providerId="LiveId" clId="{22F1D8EA-072A-4548-AA8C-FFF9EF7A1390}" dt="2026-07-21T08:27:50.946" v="372" actId="26606"/>
          <ac:spMkLst>
            <pc:docMk/>
            <pc:sldMk cId="2713024042" sldId="267"/>
            <ac:spMk id="2" creationId="{B226D51F-0265-4F04-37BB-D3E4BA492C84}"/>
          </ac:spMkLst>
        </pc:spChg>
        <pc:spChg chg="mod">
          <ac:chgData name="yashdarji1010@gmail.com" userId="00ea102a179e0af3" providerId="LiveId" clId="{22F1D8EA-072A-4548-AA8C-FFF9EF7A1390}" dt="2026-07-21T08:30:02.987" v="390" actId="1076"/>
          <ac:spMkLst>
            <pc:docMk/>
            <pc:sldMk cId="2713024042" sldId="267"/>
            <ac:spMk id="3" creationId="{F01D6CC9-C197-D69B-CC77-77A820CB9A7B}"/>
          </ac:spMkLst>
        </pc:spChg>
        <pc:spChg chg="add">
          <ac:chgData name="yashdarji1010@gmail.com" userId="00ea102a179e0af3" providerId="LiveId" clId="{22F1D8EA-072A-4548-AA8C-FFF9EF7A1390}" dt="2026-07-21T08:26:13.424" v="353"/>
          <ac:spMkLst>
            <pc:docMk/>
            <pc:sldMk cId="2713024042" sldId="267"/>
            <ac:spMk id="4" creationId="{F81C3878-6FE0-B34A-A6F3-26497C394AFB}"/>
          </ac:spMkLst>
        </pc:spChg>
        <pc:spChg chg="add">
          <ac:chgData name="yashdarji1010@gmail.com" userId="00ea102a179e0af3" providerId="LiveId" clId="{22F1D8EA-072A-4548-AA8C-FFF9EF7A1390}" dt="2026-07-21T08:27:50.946" v="372" actId="26606"/>
          <ac:spMkLst>
            <pc:docMk/>
            <pc:sldMk cId="2713024042" sldId="267"/>
            <ac:spMk id="8" creationId="{DAF1966E-FD40-4A4A-B61B-C4DF7FA05F06}"/>
          </ac:spMkLst>
        </pc:spChg>
        <pc:spChg chg="add">
          <ac:chgData name="yashdarji1010@gmail.com" userId="00ea102a179e0af3" providerId="LiveId" clId="{22F1D8EA-072A-4548-AA8C-FFF9EF7A1390}" dt="2026-07-21T08:27:50.946" v="372" actId="26606"/>
          <ac:spMkLst>
            <pc:docMk/>
            <pc:sldMk cId="2713024042" sldId="267"/>
            <ac:spMk id="10" creationId="{047BFA19-D45E-416B-A404-7AF2F3F27017}"/>
          </ac:spMkLst>
        </pc:spChg>
        <pc:spChg chg="add">
          <ac:chgData name="yashdarji1010@gmail.com" userId="00ea102a179e0af3" providerId="LiveId" clId="{22F1D8EA-072A-4548-AA8C-FFF9EF7A1390}" dt="2026-07-21T08:27:50.946" v="372" actId="26606"/>
          <ac:spMkLst>
            <pc:docMk/>
            <pc:sldMk cId="2713024042" sldId="267"/>
            <ac:spMk id="12" creationId="{8E0105E7-23DB-4CF2-8258-FF47C7620F6E}"/>
          </ac:spMkLst>
        </pc:spChg>
        <pc:spChg chg="add">
          <ac:chgData name="yashdarji1010@gmail.com" userId="00ea102a179e0af3" providerId="LiveId" clId="{22F1D8EA-072A-4548-AA8C-FFF9EF7A1390}" dt="2026-07-21T08:27:50.946" v="372" actId="26606"/>
          <ac:spMkLst>
            <pc:docMk/>
            <pc:sldMk cId="2713024042" sldId="267"/>
            <ac:spMk id="14" creationId="{074B4F7D-14B2-478B-8BF5-01E4E0C5D263}"/>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svg"/><Relationship Id="rId7" Type="http://schemas.openxmlformats.org/officeDocument/2006/relationships/image" Target="../media/image8.svg"/><Relationship Id="rId2" Type="http://schemas.openxmlformats.org/officeDocument/2006/relationships/image" Target="../media/image3.svg"/><Relationship Id="rId1" Type="http://schemas.openxmlformats.org/officeDocument/2006/relationships/image" Target="../media/image2.svg"/><Relationship Id="rId6" Type="http://schemas.openxmlformats.org/officeDocument/2006/relationships/image" Target="../media/image7.svg"/><Relationship Id="rId5" Type="http://schemas.openxmlformats.org/officeDocument/2006/relationships/image" Target="../media/image6.sv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94FA93-58CD-41A9-8F90-68AA090444A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5CAEF88-457B-484F-AEDB-4C4588446B04}">
      <dgm:prSet/>
      <dgm:spPr/>
      <dgm:t>
        <a:bodyPr/>
        <a:lstStyle/>
        <a:p>
          <a:r>
            <a:rPr lang="en-GB" b="1"/>
            <a:t>Aim</a:t>
          </a:r>
          <a:endParaRPr lang="en-US"/>
        </a:p>
      </dgm:t>
    </dgm:pt>
    <dgm:pt modelId="{62CC80DB-7C6D-4C4D-8813-1B872FFCB765}" type="parTrans" cxnId="{77AB24DA-8870-4B6E-858F-F0DD6573CD0C}">
      <dgm:prSet/>
      <dgm:spPr/>
      <dgm:t>
        <a:bodyPr/>
        <a:lstStyle/>
        <a:p>
          <a:endParaRPr lang="en-US"/>
        </a:p>
      </dgm:t>
    </dgm:pt>
    <dgm:pt modelId="{43483D5F-1E1E-42C0-83EA-C4F40C277FCF}" type="sibTrans" cxnId="{77AB24DA-8870-4B6E-858F-F0DD6573CD0C}">
      <dgm:prSet/>
      <dgm:spPr/>
      <dgm:t>
        <a:bodyPr/>
        <a:lstStyle/>
        <a:p>
          <a:endParaRPr lang="en-US"/>
        </a:p>
      </dgm:t>
    </dgm:pt>
    <dgm:pt modelId="{D6886861-91EA-4D42-927D-3CC0481F2E5C}">
      <dgm:prSet/>
      <dgm:spPr/>
      <dgm:t>
        <a:bodyPr/>
        <a:lstStyle/>
        <a:p>
          <a:r>
            <a:rPr lang="en-GB"/>
            <a:t>To critically examine the systemic quality assurance failures that contributed to delayed recognition of harm and analyse their implications for healthcare quality, efficiency and equity.</a:t>
          </a:r>
          <a:endParaRPr lang="en-US"/>
        </a:p>
      </dgm:t>
    </dgm:pt>
    <dgm:pt modelId="{E1F43E18-5667-4E97-A342-C468892F3891}" type="parTrans" cxnId="{61B95971-E685-4B7A-BA3F-E60BBE51AC44}">
      <dgm:prSet/>
      <dgm:spPr/>
      <dgm:t>
        <a:bodyPr/>
        <a:lstStyle/>
        <a:p>
          <a:endParaRPr lang="en-US"/>
        </a:p>
      </dgm:t>
    </dgm:pt>
    <dgm:pt modelId="{44B050CE-1BC9-42A2-941B-39C2B0792F0A}" type="sibTrans" cxnId="{61B95971-E685-4B7A-BA3F-E60BBE51AC44}">
      <dgm:prSet/>
      <dgm:spPr/>
      <dgm:t>
        <a:bodyPr/>
        <a:lstStyle/>
        <a:p>
          <a:endParaRPr lang="en-US"/>
        </a:p>
      </dgm:t>
    </dgm:pt>
    <dgm:pt modelId="{96C02908-5163-471B-A992-56165EAF1DFB}">
      <dgm:prSet/>
      <dgm:spPr/>
      <dgm:t>
        <a:bodyPr/>
        <a:lstStyle/>
        <a:p>
          <a:r>
            <a:rPr lang="en-GB" b="1"/>
            <a:t>Objectives</a:t>
          </a:r>
          <a:endParaRPr lang="en-US"/>
        </a:p>
      </dgm:t>
    </dgm:pt>
    <dgm:pt modelId="{DFAC0238-0668-4C76-9EAE-BA7427EC5FE4}" type="parTrans" cxnId="{6CAEFE11-3211-4600-9214-C59836D1D830}">
      <dgm:prSet/>
      <dgm:spPr/>
      <dgm:t>
        <a:bodyPr/>
        <a:lstStyle/>
        <a:p>
          <a:endParaRPr lang="en-US"/>
        </a:p>
      </dgm:t>
    </dgm:pt>
    <dgm:pt modelId="{7C45D15D-2345-4D0C-BE3E-E99282AC5909}" type="sibTrans" cxnId="{6CAEFE11-3211-4600-9214-C59836D1D830}">
      <dgm:prSet/>
      <dgm:spPr/>
      <dgm:t>
        <a:bodyPr/>
        <a:lstStyle/>
        <a:p>
          <a:endParaRPr lang="en-US"/>
        </a:p>
      </dgm:t>
    </dgm:pt>
    <dgm:pt modelId="{E04DA0E1-1593-4F37-97B0-28C1A68B9B3F}">
      <dgm:prSet/>
      <dgm:spPr/>
      <dgm:t>
        <a:bodyPr/>
        <a:lstStyle/>
        <a:p>
          <a:r>
            <a:rPr lang="en-GB"/>
            <a:t>Identify root causes using the Swiss Cheese Model. </a:t>
          </a:r>
          <a:endParaRPr lang="en-US"/>
        </a:p>
      </dgm:t>
    </dgm:pt>
    <dgm:pt modelId="{4056EE91-8C9D-4F06-B48D-AC2BEA5F02E3}" type="parTrans" cxnId="{B55533AA-C801-495E-8411-E33145FA6B73}">
      <dgm:prSet/>
      <dgm:spPr/>
      <dgm:t>
        <a:bodyPr/>
        <a:lstStyle/>
        <a:p>
          <a:endParaRPr lang="en-US"/>
        </a:p>
      </dgm:t>
    </dgm:pt>
    <dgm:pt modelId="{0397D8EE-2865-4333-B605-6DD810CB1BFC}" type="sibTrans" cxnId="{B55533AA-C801-495E-8411-E33145FA6B73}">
      <dgm:prSet/>
      <dgm:spPr/>
      <dgm:t>
        <a:bodyPr/>
        <a:lstStyle/>
        <a:p>
          <a:endParaRPr lang="en-US"/>
        </a:p>
      </dgm:t>
    </dgm:pt>
    <dgm:pt modelId="{9FFA7C31-9298-4A59-906B-B94A72670A60}">
      <dgm:prSet/>
      <dgm:spPr/>
      <dgm:t>
        <a:bodyPr/>
        <a:lstStyle/>
        <a:p>
          <a:r>
            <a:rPr lang="en-GB"/>
            <a:t>Apply Root Cause Analysis, Fishbone Diagram and Donabedian Model. </a:t>
          </a:r>
          <a:endParaRPr lang="en-US"/>
        </a:p>
      </dgm:t>
    </dgm:pt>
    <dgm:pt modelId="{DCB25191-D437-40C6-A1E9-D31D2D0003F6}" type="parTrans" cxnId="{D8B48159-B7F2-4DE6-89BC-F58F75755DB9}">
      <dgm:prSet/>
      <dgm:spPr/>
      <dgm:t>
        <a:bodyPr/>
        <a:lstStyle/>
        <a:p>
          <a:endParaRPr lang="en-US"/>
        </a:p>
      </dgm:t>
    </dgm:pt>
    <dgm:pt modelId="{538F1097-D7D4-4838-AAD6-A88158F2922B}" type="sibTrans" cxnId="{D8B48159-B7F2-4DE6-89BC-F58F75755DB9}">
      <dgm:prSet/>
      <dgm:spPr/>
      <dgm:t>
        <a:bodyPr/>
        <a:lstStyle/>
        <a:p>
          <a:endParaRPr lang="en-US"/>
        </a:p>
      </dgm:t>
    </dgm:pt>
    <dgm:pt modelId="{703BAEB2-B805-42A0-BA03-7A914CCB51E6}">
      <dgm:prSet/>
      <dgm:spPr/>
      <dgm:t>
        <a:bodyPr/>
        <a:lstStyle/>
        <a:p>
          <a:r>
            <a:rPr lang="en-GB"/>
            <a:t>Analyse policy failures influencing healthcare delivery. </a:t>
          </a:r>
          <a:endParaRPr lang="en-US"/>
        </a:p>
      </dgm:t>
    </dgm:pt>
    <dgm:pt modelId="{43CC085F-C1E7-47E0-8740-0528F406A6B7}" type="parTrans" cxnId="{13275C21-0FDF-409A-91C2-A7D54A400233}">
      <dgm:prSet/>
      <dgm:spPr/>
      <dgm:t>
        <a:bodyPr/>
        <a:lstStyle/>
        <a:p>
          <a:endParaRPr lang="en-US"/>
        </a:p>
      </dgm:t>
    </dgm:pt>
    <dgm:pt modelId="{AD532BBC-E408-4B79-86FA-EBAEB3C2BDD6}" type="sibTrans" cxnId="{13275C21-0FDF-409A-91C2-A7D54A400233}">
      <dgm:prSet/>
      <dgm:spPr/>
      <dgm:t>
        <a:bodyPr/>
        <a:lstStyle/>
        <a:p>
          <a:endParaRPr lang="en-US"/>
        </a:p>
      </dgm:t>
    </dgm:pt>
    <dgm:pt modelId="{A5CE5FF4-E058-449D-B126-0A5CBB800A4A}">
      <dgm:prSet/>
      <dgm:spPr/>
      <dgm:t>
        <a:bodyPr/>
        <a:lstStyle/>
        <a:p>
          <a:r>
            <a:rPr lang="en-GB"/>
            <a:t>Evaluate impacts on NHS quality improvement. (World Health Organization (2021))</a:t>
          </a:r>
          <a:endParaRPr lang="en-US"/>
        </a:p>
      </dgm:t>
    </dgm:pt>
    <dgm:pt modelId="{257C2E5D-5E3F-4F59-884C-431953F1E313}" type="parTrans" cxnId="{6EED9B9F-51D6-4167-9854-5F366520F65E}">
      <dgm:prSet/>
      <dgm:spPr/>
      <dgm:t>
        <a:bodyPr/>
        <a:lstStyle/>
        <a:p>
          <a:endParaRPr lang="en-US"/>
        </a:p>
      </dgm:t>
    </dgm:pt>
    <dgm:pt modelId="{D3925B53-4803-4EEF-8E70-6615DA9FC12D}" type="sibTrans" cxnId="{6EED9B9F-51D6-4167-9854-5F366520F65E}">
      <dgm:prSet/>
      <dgm:spPr/>
      <dgm:t>
        <a:bodyPr/>
        <a:lstStyle/>
        <a:p>
          <a:endParaRPr lang="en-US"/>
        </a:p>
      </dgm:t>
    </dgm:pt>
    <dgm:pt modelId="{E7261553-8ED8-4326-8388-FA6D5851C687}" type="pres">
      <dgm:prSet presAssocID="{9094FA93-58CD-41A9-8F90-68AA090444A4}" presName="root" presStyleCnt="0">
        <dgm:presLayoutVars>
          <dgm:dir/>
          <dgm:resizeHandles val="exact"/>
        </dgm:presLayoutVars>
      </dgm:prSet>
      <dgm:spPr/>
    </dgm:pt>
    <dgm:pt modelId="{A806F241-FC3D-4246-8A1C-FE2495BAE798}" type="pres">
      <dgm:prSet presAssocID="{C5CAEF88-457B-484F-AEDB-4C4588446B04}" presName="compNode" presStyleCnt="0"/>
      <dgm:spPr/>
    </dgm:pt>
    <dgm:pt modelId="{6C59981B-879F-4C3F-9C09-43CB79D879D0}" type="pres">
      <dgm:prSet presAssocID="{C5CAEF88-457B-484F-AEDB-4C4588446B04}" presName="bgRect" presStyleLbl="bgShp" presStyleIdx="0" presStyleCnt="7"/>
      <dgm:spPr/>
    </dgm:pt>
    <dgm:pt modelId="{0CF3ABA7-AFE5-405C-B3D0-2658977F93EF}" type="pres">
      <dgm:prSet presAssocID="{C5CAEF88-457B-484F-AEDB-4C4588446B04}" presName="iconRect" presStyleLbl="node1" presStyleIdx="0"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Target"/>
        </a:ext>
      </dgm:extLst>
    </dgm:pt>
    <dgm:pt modelId="{9FB26775-D584-4D96-8AB9-4608C89A1A7C}" type="pres">
      <dgm:prSet presAssocID="{C5CAEF88-457B-484F-AEDB-4C4588446B04}" presName="spaceRect" presStyleCnt="0"/>
      <dgm:spPr/>
    </dgm:pt>
    <dgm:pt modelId="{2E423066-A14A-4425-AAB8-3D8216AC387F}" type="pres">
      <dgm:prSet presAssocID="{C5CAEF88-457B-484F-AEDB-4C4588446B04}" presName="parTx" presStyleLbl="revTx" presStyleIdx="0" presStyleCnt="7">
        <dgm:presLayoutVars>
          <dgm:chMax val="0"/>
          <dgm:chPref val="0"/>
        </dgm:presLayoutVars>
      </dgm:prSet>
      <dgm:spPr/>
    </dgm:pt>
    <dgm:pt modelId="{45B73F3E-2993-4030-B716-9F71B5FB8157}" type="pres">
      <dgm:prSet presAssocID="{43483D5F-1E1E-42C0-83EA-C4F40C277FCF}" presName="sibTrans" presStyleCnt="0"/>
      <dgm:spPr/>
    </dgm:pt>
    <dgm:pt modelId="{C1C5A155-CBCC-4805-BF4F-23681C678201}" type="pres">
      <dgm:prSet presAssocID="{D6886861-91EA-4D42-927D-3CC0481F2E5C}" presName="compNode" presStyleCnt="0"/>
      <dgm:spPr/>
    </dgm:pt>
    <dgm:pt modelId="{6D407258-7803-4555-AFA1-347BC35F8D3C}" type="pres">
      <dgm:prSet presAssocID="{D6886861-91EA-4D42-927D-3CC0481F2E5C}" presName="bgRect" presStyleLbl="bgShp" presStyleIdx="1" presStyleCnt="7"/>
      <dgm:spPr/>
    </dgm:pt>
    <dgm:pt modelId="{C543B8B3-7BBD-4CFF-B21F-E9EC34F5B24A}" type="pres">
      <dgm:prSet presAssocID="{D6886861-91EA-4D42-927D-3CC0481F2E5C}" presName="iconRect" presStyleLbl="node1" presStyleIdx="1"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ctor"/>
        </a:ext>
      </dgm:extLst>
    </dgm:pt>
    <dgm:pt modelId="{11575B98-53F0-4AA3-932D-70158D6EB257}" type="pres">
      <dgm:prSet presAssocID="{D6886861-91EA-4D42-927D-3CC0481F2E5C}" presName="spaceRect" presStyleCnt="0"/>
      <dgm:spPr/>
    </dgm:pt>
    <dgm:pt modelId="{245E500F-3583-45F5-A5EA-B9EE087B942B}" type="pres">
      <dgm:prSet presAssocID="{D6886861-91EA-4D42-927D-3CC0481F2E5C}" presName="parTx" presStyleLbl="revTx" presStyleIdx="1" presStyleCnt="7">
        <dgm:presLayoutVars>
          <dgm:chMax val="0"/>
          <dgm:chPref val="0"/>
        </dgm:presLayoutVars>
      </dgm:prSet>
      <dgm:spPr/>
    </dgm:pt>
    <dgm:pt modelId="{50E43F07-8597-4CA1-9344-67EB745E2013}" type="pres">
      <dgm:prSet presAssocID="{44B050CE-1BC9-42A2-941B-39C2B0792F0A}" presName="sibTrans" presStyleCnt="0"/>
      <dgm:spPr/>
    </dgm:pt>
    <dgm:pt modelId="{7989552C-3072-4E0F-87DD-6B0379C4F852}" type="pres">
      <dgm:prSet presAssocID="{96C02908-5163-471B-A992-56165EAF1DFB}" presName="compNode" presStyleCnt="0"/>
      <dgm:spPr/>
    </dgm:pt>
    <dgm:pt modelId="{BA0FCDE2-5908-4595-9E7E-617AF0C55FC0}" type="pres">
      <dgm:prSet presAssocID="{96C02908-5163-471B-A992-56165EAF1DFB}" presName="bgRect" presStyleLbl="bgShp" presStyleIdx="2" presStyleCnt="7"/>
      <dgm:spPr/>
    </dgm:pt>
    <dgm:pt modelId="{BABFAE82-5DE0-441C-99F9-B6089B243421}" type="pres">
      <dgm:prSet presAssocID="{96C02908-5163-471B-A992-56165EAF1DFB}" presName="iconRect" presStyleLbl="node1" presStyleIdx="2"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Presentation with Checklist"/>
        </a:ext>
      </dgm:extLst>
    </dgm:pt>
    <dgm:pt modelId="{71CB06A6-97A3-4001-A344-676ACEDD6899}" type="pres">
      <dgm:prSet presAssocID="{96C02908-5163-471B-A992-56165EAF1DFB}" presName="spaceRect" presStyleCnt="0"/>
      <dgm:spPr/>
    </dgm:pt>
    <dgm:pt modelId="{6B363489-83C8-4F21-A38E-53307FEC0EB5}" type="pres">
      <dgm:prSet presAssocID="{96C02908-5163-471B-A992-56165EAF1DFB}" presName="parTx" presStyleLbl="revTx" presStyleIdx="2" presStyleCnt="7">
        <dgm:presLayoutVars>
          <dgm:chMax val="0"/>
          <dgm:chPref val="0"/>
        </dgm:presLayoutVars>
      </dgm:prSet>
      <dgm:spPr/>
    </dgm:pt>
    <dgm:pt modelId="{8AA6785F-F9A9-458E-ABA5-C2B4BC8ECCDD}" type="pres">
      <dgm:prSet presAssocID="{7C45D15D-2345-4D0C-BE3E-E99282AC5909}" presName="sibTrans" presStyleCnt="0"/>
      <dgm:spPr/>
    </dgm:pt>
    <dgm:pt modelId="{6C5900CE-8DF7-4A78-B454-F251D85A05F0}" type="pres">
      <dgm:prSet presAssocID="{E04DA0E1-1593-4F37-97B0-28C1A68B9B3F}" presName="compNode" presStyleCnt="0"/>
      <dgm:spPr/>
    </dgm:pt>
    <dgm:pt modelId="{8DF0F0DB-D1EA-470B-A2CA-185555FDD254}" type="pres">
      <dgm:prSet presAssocID="{E04DA0E1-1593-4F37-97B0-28C1A68B9B3F}" presName="bgRect" presStyleLbl="bgShp" presStyleIdx="3" presStyleCnt="7"/>
      <dgm:spPr/>
    </dgm:pt>
    <dgm:pt modelId="{44B23B58-4E8B-4BA0-B382-56C14A02B9B4}" type="pres">
      <dgm:prSet presAssocID="{E04DA0E1-1593-4F37-97B0-28C1A68B9B3F}" presName="iconRect" presStyleLbl="node1" presStyleIdx="3"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uzzle"/>
        </a:ext>
      </dgm:extLst>
    </dgm:pt>
    <dgm:pt modelId="{7A70F6DC-E45A-44FA-82E9-9C8EAD29932A}" type="pres">
      <dgm:prSet presAssocID="{E04DA0E1-1593-4F37-97B0-28C1A68B9B3F}" presName="spaceRect" presStyleCnt="0"/>
      <dgm:spPr/>
    </dgm:pt>
    <dgm:pt modelId="{98488DBC-E0C2-41AD-A5B9-955F5CD73E42}" type="pres">
      <dgm:prSet presAssocID="{E04DA0E1-1593-4F37-97B0-28C1A68B9B3F}" presName="parTx" presStyleLbl="revTx" presStyleIdx="3" presStyleCnt="7">
        <dgm:presLayoutVars>
          <dgm:chMax val="0"/>
          <dgm:chPref val="0"/>
        </dgm:presLayoutVars>
      </dgm:prSet>
      <dgm:spPr/>
    </dgm:pt>
    <dgm:pt modelId="{F22E0BEE-86E3-44A6-AC5F-E4EEF5D6B604}" type="pres">
      <dgm:prSet presAssocID="{0397D8EE-2865-4333-B605-6DD810CB1BFC}" presName="sibTrans" presStyleCnt="0"/>
      <dgm:spPr/>
    </dgm:pt>
    <dgm:pt modelId="{C138060D-B1A6-4341-88B9-9532F688A9F7}" type="pres">
      <dgm:prSet presAssocID="{9FFA7C31-9298-4A59-906B-B94A72670A60}" presName="compNode" presStyleCnt="0"/>
      <dgm:spPr/>
    </dgm:pt>
    <dgm:pt modelId="{FCEEA202-1672-407F-BCBE-0EDD4B880ABD}" type="pres">
      <dgm:prSet presAssocID="{9FFA7C31-9298-4A59-906B-B94A72670A60}" presName="bgRect" presStyleLbl="bgShp" presStyleIdx="4" presStyleCnt="7"/>
      <dgm:spPr/>
    </dgm:pt>
    <dgm:pt modelId="{E61F0CB1-0860-4DB5-8885-9386E61A1420}" type="pres">
      <dgm:prSet presAssocID="{9FFA7C31-9298-4A59-906B-B94A72670A60}" presName="iconRect" presStyleLbl="node1" presStyleIdx="4"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Arrow Circle"/>
        </a:ext>
      </dgm:extLst>
    </dgm:pt>
    <dgm:pt modelId="{250441F5-6B07-4F7B-A0B5-DBCC08FEA20B}" type="pres">
      <dgm:prSet presAssocID="{9FFA7C31-9298-4A59-906B-B94A72670A60}" presName="spaceRect" presStyleCnt="0"/>
      <dgm:spPr/>
    </dgm:pt>
    <dgm:pt modelId="{4DECAA1A-14A4-4F1E-B76C-7A668BB65C75}" type="pres">
      <dgm:prSet presAssocID="{9FFA7C31-9298-4A59-906B-B94A72670A60}" presName="parTx" presStyleLbl="revTx" presStyleIdx="4" presStyleCnt="7">
        <dgm:presLayoutVars>
          <dgm:chMax val="0"/>
          <dgm:chPref val="0"/>
        </dgm:presLayoutVars>
      </dgm:prSet>
      <dgm:spPr/>
    </dgm:pt>
    <dgm:pt modelId="{2857EDB2-D5B9-46B4-B210-4158F5257165}" type="pres">
      <dgm:prSet presAssocID="{538F1097-D7D4-4838-AAD6-A88158F2922B}" presName="sibTrans" presStyleCnt="0"/>
      <dgm:spPr/>
    </dgm:pt>
    <dgm:pt modelId="{E39BEED5-62E0-4212-8CAB-5DF5713C8F6C}" type="pres">
      <dgm:prSet presAssocID="{703BAEB2-B805-42A0-BA03-7A914CCB51E6}" presName="compNode" presStyleCnt="0"/>
      <dgm:spPr/>
    </dgm:pt>
    <dgm:pt modelId="{FDDA2717-A86C-4DF6-8692-BF44118DCF0B}" type="pres">
      <dgm:prSet presAssocID="{703BAEB2-B805-42A0-BA03-7A914CCB51E6}" presName="bgRect" presStyleLbl="bgShp" presStyleIdx="5" presStyleCnt="7"/>
      <dgm:spPr/>
    </dgm:pt>
    <dgm:pt modelId="{6348BB17-5535-4A13-A974-EE5C67A05A19}" type="pres">
      <dgm:prSet presAssocID="{703BAEB2-B805-42A0-BA03-7A914CCB51E6}" presName="iconRect" presStyleLbl="node1" presStyleIdx="5"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tethoscope"/>
        </a:ext>
      </dgm:extLst>
    </dgm:pt>
    <dgm:pt modelId="{AB429E6A-15C3-4B23-9CDA-EF162DB2BC84}" type="pres">
      <dgm:prSet presAssocID="{703BAEB2-B805-42A0-BA03-7A914CCB51E6}" presName="spaceRect" presStyleCnt="0"/>
      <dgm:spPr/>
    </dgm:pt>
    <dgm:pt modelId="{1B57AB6A-46D1-47EB-98B9-7FB4170F2224}" type="pres">
      <dgm:prSet presAssocID="{703BAEB2-B805-42A0-BA03-7A914CCB51E6}" presName="parTx" presStyleLbl="revTx" presStyleIdx="5" presStyleCnt="7">
        <dgm:presLayoutVars>
          <dgm:chMax val="0"/>
          <dgm:chPref val="0"/>
        </dgm:presLayoutVars>
      </dgm:prSet>
      <dgm:spPr/>
    </dgm:pt>
    <dgm:pt modelId="{4906C89E-F8A2-4B09-B2F5-C4006C135AD6}" type="pres">
      <dgm:prSet presAssocID="{AD532BBC-E408-4B79-86FA-EBAEB3C2BDD6}" presName="sibTrans" presStyleCnt="0"/>
      <dgm:spPr/>
    </dgm:pt>
    <dgm:pt modelId="{FD696579-EDC4-42BC-B21D-8A718744C821}" type="pres">
      <dgm:prSet presAssocID="{A5CE5FF4-E058-449D-B126-0A5CBB800A4A}" presName="compNode" presStyleCnt="0"/>
      <dgm:spPr/>
    </dgm:pt>
    <dgm:pt modelId="{6846CDE7-ED0E-4642-8912-F254A05AC1F0}" type="pres">
      <dgm:prSet presAssocID="{A5CE5FF4-E058-449D-B126-0A5CBB800A4A}" presName="bgRect" presStyleLbl="bgShp" presStyleIdx="6" presStyleCnt="7"/>
      <dgm:spPr/>
    </dgm:pt>
    <dgm:pt modelId="{6E3A31F0-7DFB-42D0-AC2A-3BC93D17FA5E}" type="pres">
      <dgm:prSet presAssocID="{A5CE5FF4-E058-449D-B126-0A5CBB800A4A}" presName="iconRect" presStyleLbl="node1" presStyleIdx="6" presStyleCnt="7"/>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a:noFill/>
        </a:ln>
      </dgm:spPr>
      <dgm:extLst>
        <a:ext uri="{E40237B7-FDA0-4F09-8148-C483321AD2D9}">
          <dgm14:cNvPr xmlns:dgm14="http://schemas.microsoft.com/office/drawing/2010/diagram" id="0" name="" descr="Light Bulb and Gear"/>
        </a:ext>
      </dgm:extLst>
    </dgm:pt>
    <dgm:pt modelId="{26B07923-93C9-4835-8036-C65E3031A945}" type="pres">
      <dgm:prSet presAssocID="{A5CE5FF4-E058-449D-B126-0A5CBB800A4A}" presName="spaceRect" presStyleCnt="0"/>
      <dgm:spPr/>
    </dgm:pt>
    <dgm:pt modelId="{7B2853F1-E274-406E-B2ED-44688E113C44}" type="pres">
      <dgm:prSet presAssocID="{A5CE5FF4-E058-449D-B126-0A5CBB800A4A}" presName="parTx" presStyleLbl="revTx" presStyleIdx="6" presStyleCnt="7">
        <dgm:presLayoutVars>
          <dgm:chMax val="0"/>
          <dgm:chPref val="0"/>
        </dgm:presLayoutVars>
      </dgm:prSet>
      <dgm:spPr/>
    </dgm:pt>
  </dgm:ptLst>
  <dgm:cxnLst>
    <dgm:cxn modelId="{A5C4CE06-D61A-462E-94D3-CDB3F3177ECA}" type="presOf" srcId="{96C02908-5163-471B-A992-56165EAF1DFB}" destId="{6B363489-83C8-4F21-A38E-53307FEC0EB5}" srcOrd="0" destOrd="0" presId="urn:microsoft.com/office/officeart/2018/2/layout/IconVerticalSolidList"/>
    <dgm:cxn modelId="{6CAEFE11-3211-4600-9214-C59836D1D830}" srcId="{9094FA93-58CD-41A9-8F90-68AA090444A4}" destId="{96C02908-5163-471B-A992-56165EAF1DFB}" srcOrd="2" destOrd="0" parTransId="{DFAC0238-0668-4C76-9EAE-BA7427EC5FE4}" sibTransId="{7C45D15D-2345-4D0C-BE3E-E99282AC5909}"/>
    <dgm:cxn modelId="{13275C21-0FDF-409A-91C2-A7D54A400233}" srcId="{9094FA93-58CD-41A9-8F90-68AA090444A4}" destId="{703BAEB2-B805-42A0-BA03-7A914CCB51E6}" srcOrd="5" destOrd="0" parTransId="{43CC085F-C1E7-47E0-8740-0528F406A6B7}" sibTransId="{AD532BBC-E408-4B79-86FA-EBAEB3C2BDD6}"/>
    <dgm:cxn modelId="{977CB321-B7B7-4AA2-8E59-C6AF4CE0EA8E}" type="presOf" srcId="{D6886861-91EA-4D42-927D-3CC0481F2E5C}" destId="{245E500F-3583-45F5-A5EA-B9EE087B942B}" srcOrd="0" destOrd="0" presId="urn:microsoft.com/office/officeart/2018/2/layout/IconVerticalSolidList"/>
    <dgm:cxn modelId="{4A191567-08C4-4ECE-97B5-68F0EE1C2AF0}" type="presOf" srcId="{9094FA93-58CD-41A9-8F90-68AA090444A4}" destId="{E7261553-8ED8-4326-8388-FA6D5851C687}" srcOrd="0" destOrd="0" presId="urn:microsoft.com/office/officeart/2018/2/layout/IconVerticalSolidList"/>
    <dgm:cxn modelId="{F7215E68-9B55-4CEB-8132-80E245857958}" type="presOf" srcId="{9FFA7C31-9298-4A59-906B-B94A72670A60}" destId="{4DECAA1A-14A4-4F1E-B76C-7A668BB65C75}" srcOrd="0" destOrd="0" presId="urn:microsoft.com/office/officeart/2018/2/layout/IconVerticalSolidList"/>
    <dgm:cxn modelId="{0CAFBE49-2353-4848-9EE2-2A6CF58CE581}" type="presOf" srcId="{703BAEB2-B805-42A0-BA03-7A914CCB51E6}" destId="{1B57AB6A-46D1-47EB-98B9-7FB4170F2224}" srcOrd="0" destOrd="0" presId="urn:microsoft.com/office/officeart/2018/2/layout/IconVerticalSolidList"/>
    <dgm:cxn modelId="{61B95971-E685-4B7A-BA3F-E60BBE51AC44}" srcId="{9094FA93-58CD-41A9-8F90-68AA090444A4}" destId="{D6886861-91EA-4D42-927D-3CC0481F2E5C}" srcOrd="1" destOrd="0" parTransId="{E1F43E18-5667-4E97-A342-C468892F3891}" sibTransId="{44B050CE-1BC9-42A2-941B-39C2B0792F0A}"/>
    <dgm:cxn modelId="{D8B48159-B7F2-4DE6-89BC-F58F75755DB9}" srcId="{9094FA93-58CD-41A9-8F90-68AA090444A4}" destId="{9FFA7C31-9298-4A59-906B-B94A72670A60}" srcOrd="4" destOrd="0" parTransId="{DCB25191-D437-40C6-A1E9-D31D2D0003F6}" sibTransId="{538F1097-D7D4-4838-AAD6-A88158F2922B}"/>
    <dgm:cxn modelId="{6EED9B9F-51D6-4167-9854-5F366520F65E}" srcId="{9094FA93-58CD-41A9-8F90-68AA090444A4}" destId="{A5CE5FF4-E058-449D-B126-0A5CBB800A4A}" srcOrd="6" destOrd="0" parTransId="{257C2E5D-5E3F-4F59-884C-431953F1E313}" sibTransId="{D3925B53-4803-4EEF-8E70-6615DA9FC12D}"/>
    <dgm:cxn modelId="{B55533AA-C801-495E-8411-E33145FA6B73}" srcId="{9094FA93-58CD-41A9-8F90-68AA090444A4}" destId="{E04DA0E1-1593-4F37-97B0-28C1A68B9B3F}" srcOrd="3" destOrd="0" parTransId="{4056EE91-8C9D-4F06-B48D-AC2BEA5F02E3}" sibTransId="{0397D8EE-2865-4333-B605-6DD810CB1BFC}"/>
    <dgm:cxn modelId="{77AB24DA-8870-4B6E-858F-F0DD6573CD0C}" srcId="{9094FA93-58CD-41A9-8F90-68AA090444A4}" destId="{C5CAEF88-457B-484F-AEDB-4C4588446B04}" srcOrd="0" destOrd="0" parTransId="{62CC80DB-7C6D-4C4D-8813-1B872FFCB765}" sibTransId="{43483D5F-1E1E-42C0-83EA-C4F40C277FCF}"/>
    <dgm:cxn modelId="{2905BFEF-E537-4381-9F8B-685D981416EC}" type="presOf" srcId="{A5CE5FF4-E058-449D-B126-0A5CBB800A4A}" destId="{7B2853F1-E274-406E-B2ED-44688E113C44}" srcOrd="0" destOrd="0" presId="urn:microsoft.com/office/officeart/2018/2/layout/IconVerticalSolidList"/>
    <dgm:cxn modelId="{38D484F8-0700-4E36-9BBB-66E31781E0A5}" type="presOf" srcId="{E04DA0E1-1593-4F37-97B0-28C1A68B9B3F}" destId="{98488DBC-E0C2-41AD-A5B9-955F5CD73E42}" srcOrd="0" destOrd="0" presId="urn:microsoft.com/office/officeart/2018/2/layout/IconVerticalSolidList"/>
    <dgm:cxn modelId="{D09118FB-BBE3-4839-AAFC-02220344E6B4}" type="presOf" srcId="{C5CAEF88-457B-484F-AEDB-4C4588446B04}" destId="{2E423066-A14A-4425-AAB8-3D8216AC387F}" srcOrd="0" destOrd="0" presId="urn:microsoft.com/office/officeart/2018/2/layout/IconVerticalSolidList"/>
    <dgm:cxn modelId="{8DA716CF-5377-4DED-8E9F-308B8F637C9F}" type="presParOf" srcId="{E7261553-8ED8-4326-8388-FA6D5851C687}" destId="{A806F241-FC3D-4246-8A1C-FE2495BAE798}" srcOrd="0" destOrd="0" presId="urn:microsoft.com/office/officeart/2018/2/layout/IconVerticalSolidList"/>
    <dgm:cxn modelId="{ADE8B145-FD35-440B-A3E7-55C84438DD63}" type="presParOf" srcId="{A806F241-FC3D-4246-8A1C-FE2495BAE798}" destId="{6C59981B-879F-4C3F-9C09-43CB79D879D0}" srcOrd="0" destOrd="0" presId="urn:microsoft.com/office/officeart/2018/2/layout/IconVerticalSolidList"/>
    <dgm:cxn modelId="{14365501-3CA7-4919-818E-AF8C4493A291}" type="presParOf" srcId="{A806F241-FC3D-4246-8A1C-FE2495BAE798}" destId="{0CF3ABA7-AFE5-405C-B3D0-2658977F93EF}" srcOrd="1" destOrd="0" presId="urn:microsoft.com/office/officeart/2018/2/layout/IconVerticalSolidList"/>
    <dgm:cxn modelId="{5E5B3405-99BF-47A0-86A5-F0FB39BBA90F}" type="presParOf" srcId="{A806F241-FC3D-4246-8A1C-FE2495BAE798}" destId="{9FB26775-D584-4D96-8AB9-4608C89A1A7C}" srcOrd="2" destOrd="0" presId="urn:microsoft.com/office/officeart/2018/2/layout/IconVerticalSolidList"/>
    <dgm:cxn modelId="{881FB4ED-36F4-4460-94C6-B089D99923C2}" type="presParOf" srcId="{A806F241-FC3D-4246-8A1C-FE2495BAE798}" destId="{2E423066-A14A-4425-AAB8-3D8216AC387F}" srcOrd="3" destOrd="0" presId="urn:microsoft.com/office/officeart/2018/2/layout/IconVerticalSolidList"/>
    <dgm:cxn modelId="{FE26411A-40DC-487E-9F60-2D4C99F991F6}" type="presParOf" srcId="{E7261553-8ED8-4326-8388-FA6D5851C687}" destId="{45B73F3E-2993-4030-B716-9F71B5FB8157}" srcOrd="1" destOrd="0" presId="urn:microsoft.com/office/officeart/2018/2/layout/IconVerticalSolidList"/>
    <dgm:cxn modelId="{C1952BB5-BF16-4BE6-9138-B30FC1CE14DF}" type="presParOf" srcId="{E7261553-8ED8-4326-8388-FA6D5851C687}" destId="{C1C5A155-CBCC-4805-BF4F-23681C678201}" srcOrd="2" destOrd="0" presId="urn:microsoft.com/office/officeart/2018/2/layout/IconVerticalSolidList"/>
    <dgm:cxn modelId="{638EC0D9-D84A-41D9-9FE8-D82D59116798}" type="presParOf" srcId="{C1C5A155-CBCC-4805-BF4F-23681C678201}" destId="{6D407258-7803-4555-AFA1-347BC35F8D3C}" srcOrd="0" destOrd="0" presId="urn:microsoft.com/office/officeart/2018/2/layout/IconVerticalSolidList"/>
    <dgm:cxn modelId="{F346DF99-C12D-4C27-9094-BB9D4063802A}" type="presParOf" srcId="{C1C5A155-CBCC-4805-BF4F-23681C678201}" destId="{C543B8B3-7BBD-4CFF-B21F-E9EC34F5B24A}" srcOrd="1" destOrd="0" presId="urn:microsoft.com/office/officeart/2018/2/layout/IconVerticalSolidList"/>
    <dgm:cxn modelId="{479C3E70-D4F3-4779-9EE2-0A1F595A4704}" type="presParOf" srcId="{C1C5A155-CBCC-4805-BF4F-23681C678201}" destId="{11575B98-53F0-4AA3-932D-70158D6EB257}" srcOrd="2" destOrd="0" presId="urn:microsoft.com/office/officeart/2018/2/layout/IconVerticalSolidList"/>
    <dgm:cxn modelId="{EE985608-0748-44B7-87A4-5E2F71716AFD}" type="presParOf" srcId="{C1C5A155-CBCC-4805-BF4F-23681C678201}" destId="{245E500F-3583-45F5-A5EA-B9EE087B942B}" srcOrd="3" destOrd="0" presId="urn:microsoft.com/office/officeart/2018/2/layout/IconVerticalSolidList"/>
    <dgm:cxn modelId="{0D373CC0-BC37-4D54-92F1-5BB83D2274AA}" type="presParOf" srcId="{E7261553-8ED8-4326-8388-FA6D5851C687}" destId="{50E43F07-8597-4CA1-9344-67EB745E2013}" srcOrd="3" destOrd="0" presId="urn:microsoft.com/office/officeart/2018/2/layout/IconVerticalSolidList"/>
    <dgm:cxn modelId="{A94D722D-04D7-4CE1-A1FA-F5557C6C55D8}" type="presParOf" srcId="{E7261553-8ED8-4326-8388-FA6D5851C687}" destId="{7989552C-3072-4E0F-87DD-6B0379C4F852}" srcOrd="4" destOrd="0" presId="urn:microsoft.com/office/officeart/2018/2/layout/IconVerticalSolidList"/>
    <dgm:cxn modelId="{F7C9B802-B620-4EA8-845A-9B0AB1660C7C}" type="presParOf" srcId="{7989552C-3072-4E0F-87DD-6B0379C4F852}" destId="{BA0FCDE2-5908-4595-9E7E-617AF0C55FC0}" srcOrd="0" destOrd="0" presId="urn:microsoft.com/office/officeart/2018/2/layout/IconVerticalSolidList"/>
    <dgm:cxn modelId="{079C2FDA-749C-4D75-B8F9-F0CB8A17A0B7}" type="presParOf" srcId="{7989552C-3072-4E0F-87DD-6B0379C4F852}" destId="{BABFAE82-5DE0-441C-99F9-B6089B243421}" srcOrd="1" destOrd="0" presId="urn:microsoft.com/office/officeart/2018/2/layout/IconVerticalSolidList"/>
    <dgm:cxn modelId="{A0909B33-D52D-485F-8540-60816AE8DB98}" type="presParOf" srcId="{7989552C-3072-4E0F-87DD-6B0379C4F852}" destId="{71CB06A6-97A3-4001-A344-676ACEDD6899}" srcOrd="2" destOrd="0" presId="urn:microsoft.com/office/officeart/2018/2/layout/IconVerticalSolidList"/>
    <dgm:cxn modelId="{D8B48654-55FD-48DF-B365-B47FCC76AC55}" type="presParOf" srcId="{7989552C-3072-4E0F-87DD-6B0379C4F852}" destId="{6B363489-83C8-4F21-A38E-53307FEC0EB5}" srcOrd="3" destOrd="0" presId="urn:microsoft.com/office/officeart/2018/2/layout/IconVerticalSolidList"/>
    <dgm:cxn modelId="{5B052987-5FCF-4855-A599-022FB59E0DB5}" type="presParOf" srcId="{E7261553-8ED8-4326-8388-FA6D5851C687}" destId="{8AA6785F-F9A9-458E-ABA5-C2B4BC8ECCDD}" srcOrd="5" destOrd="0" presId="urn:microsoft.com/office/officeart/2018/2/layout/IconVerticalSolidList"/>
    <dgm:cxn modelId="{B2353882-1365-4BAB-9E57-0BACA7F3F2ED}" type="presParOf" srcId="{E7261553-8ED8-4326-8388-FA6D5851C687}" destId="{6C5900CE-8DF7-4A78-B454-F251D85A05F0}" srcOrd="6" destOrd="0" presId="urn:microsoft.com/office/officeart/2018/2/layout/IconVerticalSolidList"/>
    <dgm:cxn modelId="{B9FAF144-F271-4925-8E0D-B4F5CF6024BA}" type="presParOf" srcId="{6C5900CE-8DF7-4A78-B454-F251D85A05F0}" destId="{8DF0F0DB-D1EA-470B-A2CA-185555FDD254}" srcOrd="0" destOrd="0" presId="urn:microsoft.com/office/officeart/2018/2/layout/IconVerticalSolidList"/>
    <dgm:cxn modelId="{FA449A5A-9991-4B0B-B371-75B51465BA6F}" type="presParOf" srcId="{6C5900CE-8DF7-4A78-B454-F251D85A05F0}" destId="{44B23B58-4E8B-4BA0-B382-56C14A02B9B4}" srcOrd="1" destOrd="0" presId="urn:microsoft.com/office/officeart/2018/2/layout/IconVerticalSolidList"/>
    <dgm:cxn modelId="{7CF767FE-400C-4B78-BA6F-E8DAE1DA36B4}" type="presParOf" srcId="{6C5900CE-8DF7-4A78-B454-F251D85A05F0}" destId="{7A70F6DC-E45A-44FA-82E9-9C8EAD29932A}" srcOrd="2" destOrd="0" presId="urn:microsoft.com/office/officeart/2018/2/layout/IconVerticalSolidList"/>
    <dgm:cxn modelId="{CA30740A-86A2-44FF-9AA7-027619B4CF96}" type="presParOf" srcId="{6C5900CE-8DF7-4A78-B454-F251D85A05F0}" destId="{98488DBC-E0C2-41AD-A5B9-955F5CD73E42}" srcOrd="3" destOrd="0" presId="urn:microsoft.com/office/officeart/2018/2/layout/IconVerticalSolidList"/>
    <dgm:cxn modelId="{21223CF3-9748-4C29-B548-7EC015B4EE8C}" type="presParOf" srcId="{E7261553-8ED8-4326-8388-FA6D5851C687}" destId="{F22E0BEE-86E3-44A6-AC5F-E4EEF5D6B604}" srcOrd="7" destOrd="0" presId="urn:microsoft.com/office/officeart/2018/2/layout/IconVerticalSolidList"/>
    <dgm:cxn modelId="{AD2FF7F8-7A0E-4D97-B4D3-EC88FD75CAD7}" type="presParOf" srcId="{E7261553-8ED8-4326-8388-FA6D5851C687}" destId="{C138060D-B1A6-4341-88B9-9532F688A9F7}" srcOrd="8" destOrd="0" presId="urn:microsoft.com/office/officeart/2018/2/layout/IconVerticalSolidList"/>
    <dgm:cxn modelId="{86E63A27-C06F-4FAF-94AA-23F9FEDC58A0}" type="presParOf" srcId="{C138060D-B1A6-4341-88B9-9532F688A9F7}" destId="{FCEEA202-1672-407F-BCBE-0EDD4B880ABD}" srcOrd="0" destOrd="0" presId="urn:microsoft.com/office/officeart/2018/2/layout/IconVerticalSolidList"/>
    <dgm:cxn modelId="{83C27FA8-35E6-4C57-8C06-CB92C8F8917E}" type="presParOf" srcId="{C138060D-B1A6-4341-88B9-9532F688A9F7}" destId="{E61F0CB1-0860-4DB5-8885-9386E61A1420}" srcOrd="1" destOrd="0" presId="urn:microsoft.com/office/officeart/2018/2/layout/IconVerticalSolidList"/>
    <dgm:cxn modelId="{6393878F-0C04-4CCF-9044-86DEC01B42CC}" type="presParOf" srcId="{C138060D-B1A6-4341-88B9-9532F688A9F7}" destId="{250441F5-6B07-4F7B-A0B5-DBCC08FEA20B}" srcOrd="2" destOrd="0" presId="urn:microsoft.com/office/officeart/2018/2/layout/IconVerticalSolidList"/>
    <dgm:cxn modelId="{12AB6B1B-66F2-4636-904C-E1902EDC19D9}" type="presParOf" srcId="{C138060D-B1A6-4341-88B9-9532F688A9F7}" destId="{4DECAA1A-14A4-4F1E-B76C-7A668BB65C75}" srcOrd="3" destOrd="0" presId="urn:microsoft.com/office/officeart/2018/2/layout/IconVerticalSolidList"/>
    <dgm:cxn modelId="{DFD47DE3-BE33-425D-85AE-A29FBB76C6EA}" type="presParOf" srcId="{E7261553-8ED8-4326-8388-FA6D5851C687}" destId="{2857EDB2-D5B9-46B4-B210-4158F5257165}" srcOrd="9" destOrd="0" presId="urn:microsoft.com/office/officeart/2018/2/layout/IconVerticalSolidList"/>
    <dgm:cxn modelId="{8A29DD0E-2713-4C8F-B4CF-55EC218D6485}" type="presParOf" srcId="{E7261553-8ED8-4326-8388-FA6D5851C687}" destId="{E39BEED5-62E0-4212-8CAB-5DF5713C8F6C}" srcOrd="10" destOrd="0" presId="urn:microsoft.com/office/officeart/2018/2/layout/IconVerticalSolidList"/>
    <dgm:cxn modelId="{0E52C08F-0B27-42F0-816C-FD29C1E9E123}" type="presParOf" srcId="{E39BEED5-62E0-4212-8CAB-5DF5713C8F6C}" destId="{FDDA2717-A86C-4DF6-8692-BF44118DCF0B}" srcOrd="0" destOrd="0" presId="urn:microsoft.com/office/officeart/2018/2/layout/IconVerticalSolidList"/>
    <dgm:cxn modelId="{79595AA8-56B7-433C-AD62-443DDCEC3750}" type="presParOf" srcId="{E39BEED5-62E0-4212-8CAB-5DF5713C8F6C}" destId="{6348BB17-5535-4A13-A974-EE5C67A05A19}" srcOrd="1" destOrd="0" presId="urn:microsoft.com/office/officeart/2018/2/layout/IconVerticalSolidList"/>
    <dgm:cxn modelId="{6C2B5219-2E9A-4E20-847C-C7A93E8983A9}" type="presParOf" srcId="{E39BEED5-62E0-4212-8CAB-5DF5713C8F6C}" destId="{AB429E6A-15C3-4B23-9CDA-EF162DB2BC84}" srcOrd="2" destOrd="0" presId="urn:microsoft.com/office/officeart/2018/2/layout/IconVerticalSolidList"/>
    <dgm:cxn modelId="{779F0274-8B7D-4E44-85B0-21C28A8B6B5F}" type="presParOf" srcId="{E39BEED5-62E0-4212-8CAB-5DF5713C8F6C}" destId="{1B57AB6A-46D1-47EB-98B9-7FB4170F2224}" srcOrd="3" destOrd="0" presId="urn:microsoft.com/office/officeart/2018/2/layout/IconVerticalSolidList"/>
    <dgm:cxn modelId="{0467C1E4-A995-49AC-B4CB-A160BFCF00BB}" type="presParOf" srcId="{E7261553-8ED8-4326-8388-FA6D5851C687}" destId="{4906C89E-F8A2-4B09-B2F5-C4006C135AD6}" srcOrd="11" destOrd="0" presId="urn:microsoft.com/office/officeart/2018/2/layout/IconVerticalSolidList"/>
    <dgm:cxn modelId="{4BCAB33E-B2AF-4C8D-AD6C-D2004A598575}" type="presParOf" srcId="{E7261553-8ED8-4326-8388-FA6D5851C687}" destId="{FD696579-EDC4-42BC-B21D-8A718744C821}" srcOrd="12" destOrd="0" presId="urn:microsoft.com/office/officeart/2018/2/layout/IconVerticalSolidList"/>
    <dgm:cxn modelId="{003BA6E1-C1B9-481C-94AA-079E94D384E6}" type="presParOf" srcId="{FD696579-EDC4-42BC-B21D-8A718744C821}" destId="{6846CDE7-ED0E-4642-8912-F254A05AC1F0}" srcOrd="0" destOrd="0" presId="urn:microsoft.com/office/officeart/2018/2/layout/IconVerticalSolidList"/>
    <dgm:cxn modelId="{AE262D85-FB2F-438F-9CC4-0954453B1BFE}" type="presParOf" srcId="{FD696579-EDC4-42BC-B21D-8A718744C821}" destId="{6E3A31F0-7DFB-42D0-AC2A-3BC93D17FA5E}" srcOrd="1" destOrd="0" presId="urn:microsoft.com/office/officeart/2018/2/layout/IconVerticalSolidList"/>
    <dgm:cxn modelId="{EEC650F8-B3D5-445F-A062-DD0BF9A9B681}" type="presParOf" srcId="{FD696579-EDC4-42BC-B21D-8A718744C821}" destId="{26B07923-93C9-4835-8036-C65E3031A945}" srcOrd="2" destOrd="0" presId="urn:microsoft.com/office/officeart/2018/2/layout/IconVerticalSolidList"/>
    <dgm:cxn modelId="{141E2034-4C20-4439-BD1F-616DEDCB2536}" type="presParOf" srcId="{FD696579-EDC4-42BC-B21D-8A718744C821}" destId="{7B2853F1-E274-406E-B2ED-44688E113C4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D5E1B28-5AFF-4C93-9C25-F2B735AA426C}"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EBBC2D00-A3D1-4B66-B9C7-6F0FF18F1678}">
      <dgm:prSet/>
      <dgm:spPr/>
      <dgm:t>
        <a:bodyPr/>
        <a:lstStyle/>
        <a:p>
          <a:r>
            <a:rPr lang="en-GB" b="1"/>
            <a:t>Institute of Medicine Quality Dimensions</a:t>
          </a:r>
          <a:endParaRPr lang="en-US"/>
        </a:p>
      </dgm:t>
    </dgm:pt>
    <dgm:pt modelId="{048131BF-0D72-4CC1-8D04-561597A69F03}" type="parTrans" cxnId="{CFAB0787-1402-4B23-AA57-EF8CF6C1109A}">
      <dgm:prSet/>
      <dgm:spPr/>
      <dgm:t>
        <a:bodyPr/>
        <a:lstStyle/>
        <a:p>
          <a:endParaRPr lang="en-US"/>
        </a:p>
      </dgm:t>
    </dgm:pt>
    <dgm:pt modelId="{4EA1D392-2E49-462A-8874-C738F019B215}" type="sibTrans" cxnId="{CFAB0787-1402-4B23-AA57-EF8CF6C1109A}">
      <dgm:prSet/>
      <dgm:spPr/>
      <dgm:t>
        <a:bodyPr/>
        <a:lstStyle/>
        <a:p>
          <a:endParaRPr lang="en-US"/>
        </a:p>
      </dgm:t>
    </dgm:pt>
    <dgm:pt modelId="{F4561550-24FE-42A5-BD7F-F499A67121EA}">
      <dgm:prSet/>
      <dgm:spPr/>
      <dgm:t>
        <a:bodyPr/>
        <a:lstStyle/>
        <a:p>
          <a:r>
            <a:rPr lang="en-GB" b="1"/>
            <a:t>Safety</a:t>
          </a:r>
          <a:endParaRPr lang="en-US"/>
        </a:p>
      </dgm:t>
    </dgm:pt>
    <dgm:pt modelId="{D55C0ADC-1159-4DA9-A92F-8AB47FF89D72}" type="parTrans" cxnId="{9CA2B6EC-69FB-4E3A-A520-C45366FA01EB}">
      <dgm:prSet/>
      <dgm:spPr/>
      <dgm:t>
        <a:bodyPr/>
        <a:lstStyle/>
        <a:p>
          <a:endParaRPr lang="en-US"/>
        </a:p>
      </dgm:t>
    </dgm:pt>
    <dgm:pt modelId="{0F224AF5-9405-40A7-9FB8-65A2A3279A50}" type="sibTrans" cxnId="{9CA2B6EC-69FB-4E3A-A520-C45366FA01EB}">
      <dgm:prSet/>
      <dgm:spPr/>
      <dgm:t>
        <a:bodyPr/>
        <a:lstStyle/>
        <a:p>
          <a:endParaRPr lang="en-US"/>
        </a:p>
      </dgm:t>
    </dgm:pt>
    <dgm:pt modelId="{EC6390D4-26AB-4A55-B08F-97215680C37B}">
      <dgm:prSet/>
      <dgm:spPr/>
      <dgm:t>
        <a:bodyPr/>
        <a:lstStyle/>
        <a:p>
          <a:r>
            <a:rPr lang="en-GB"/>
            <a:t>Failure to prevent avoidable deaths.</a:t>
          </a:r>
          <a:endParaRPr lang="en-US"/>
        </a:p>
      </dgm:t>
    </dgm:pt>
    <dgm:pt modelId="{F36ABE19-B4DA-4125-8387-B8B9B2CBAD37}" type="parTrans" cxnId="{FFB2E86E-AC06-44E2-A53D-5BF4AC98ABC0}">
      <dgm:prSet/>
      <dgm:spPr/>
      <dgm:t>
        <a:bodyPr/>
        <a:lstStyle/>
        <a:p>
          <a:endParaRPr lang="en-US"/>
        </a:p>
      </dgm:t>
    </dgm:pt>
    <dgm:pt modelId="{867A94F9-42FE-443A-A6B8-F65FA27B1830}" type="sibTrans" cxnId="{FFB2E86E-AC06-44E2-A53D-5BF4AC98ABC0}">
      <dgm:prSet/>
      <dgm:spPr/>
      <dgm:t>
        <a:bodyPr/>
        <a:lstStyle/>
        <a:p>
          <a:endParaRPr lang="en-US"/>
        </a:p>
      </dgm:t>
    </dgm:pt>
    <dgm:pt modelId="{F53E84B6-7408-4663-ABE3-040DC761F282}">
      <dgm:prSet/>
      <dgm:spPr/>
      <dgm:t>
        <a:bodyPr/>
        <a:lstStyle/>
        <a:p>
          <a:r>
            <a:rPr lang="en-GB" b="1"/>
            <a:t>Effectiveness</a:t>
          </a:r>
          <a:endParaRPr lang="en-US"/>
        </a:p>
      </dgm:t>
    </dgm:pt>
    <dgm:pt modelId="{FA17FF88-1D80-4D1D-A183-D4C8D609722F}" type="parTrans" cxnId="{378ACF0B-919A-44E4-8EEE-AE2D6EE386E3}">
      <dgm:prSet/>
      <dgm:spPr/>
      <dgm:t>
        <a:bodyPr/>
        <a:lstStyle/>
        <a:p>
          <a:endParaRPr lang="en-US"/>
        </a:p>
      </dgm:t>
    </dgm:pt>
    <dgm:pt modelId="{43944661-BB30-4F5B-858C-793329D23FB9}" type="sibTrans" cxnId="{378ACF0B-919A-44E4-8EEE-AE2D6EE386E3}">
      <dgm:prSet/>
      <dgm:spPr/>
      <dgm:t>
        <a:bodyPr/>
        <a:lstStyle/>
        <a:p>
          <a:endParaRPr lang="en-US"/>
        </a:p>
      </dgm:t>
    </dgm:pt>
    <dgm:pt modelId="{F09A9A5F-59FA-480E-893B-03DEC96A62C1}">
      <dgm:prSet/>
      <dgm:spPr/>
      <dgm:t>
        <a:bodyPr/>
        <a:lstStyle/>
        <a:p>
          <a:r>
            <a:rPr lang="en-GB"/>
            <a:t>Failure to apply evidence-based safety processes.</a:t>
          </a:r>
          <a:endParaRPr lang="en-US"/>
        </a:p>
      </dgm:t>
    </dgm:pt>
    <dgm:pt modelId="{0CBC2CB7-CB2E-4796-A22A-962A4B4EFB37}" type="parTrans" cxnId="{0B81C3E9-19A2-4F20-99CD-3D8E600D5032}">
      <dgm:prSet/>
      <dgm:spPr/>
      <dgm:t>
        <a:bodyPr/>
        <a:lstStyle/>
        <a:p>
          <a:endParaRPr lang="en-US"/>
        </a:p>
      </dgm:t>
    </dgm:pt>
    <dgm:pt modelId="{509D82D1-3F10-4143-841B-2882271D7D3F}" type="sibTrans" cxnId="{0B81C3E9-19A2-4F20-99CD-3D8E600D5032}">
      <dgm:prSet/>
      <dgm:spPr/>
      <dgm:t>
        <a:bodyPr/>
        <a:lstStyle/>
        <a:p>
          <a:endParaRPr lang="en-US"/>
        </a:p>
      </dgm:t>
    </dgm:pt>
    <dgm:pt modelId="{7027F2FA-3809-4AFF-A0DA-39A334AD3EBA}">
      <dgm:prSet/>
      <dgm:spPr/>
      <dgm:t>
        <a:bodyPr/>
        <a:lstStyle/>
        <a:p>
          <a:r>
            <a:rPr lang="en-GB" b="1"/>
            <a:t>Timeliness</a:t>
          </a:r>
          <a:endParaRPr lang="en-US"/>
        </a:p>
      </dgm:t>
    </dgm:pt>
    <dgm:pt modelId="{DDEA93B1-0B4E-4AA0-A1EF-D45ED883664A}" type="parTrans" cxnId="{2006F08A-5379-468E-98E5-703A8BAF5E89}">
      <dgm:prSet/>
      <dgm:spPr/>
      <dgm:t>
        <a:bodyPr/>
        <a:lstStyle/>
        <a:p>
          <a:endParaRPr lang="en-US"/>
        </a:p>
      </dgm:t>
    </dgm:pt>
    <dgm:pt modelId="{81F830DA-B0AD-419C-BC88-9D9561AB6892}" type="sibTrans" cxnId="{2006F08A-5379-468E-98E5-703A8BAF5E89}">
      <dgm:prSet/>
      <dgm:spPr/>
      <dgm:t>
        <a:bodyPr/>
        <a:lstStyle/>
        <a:p>
          <a:endParaRPr lang="en-US"/>
        </a:p>
      </dgm:t>
    </dgm:pt>
    <dgm:pt modelId="{A4F39180-EA3E-437C-B2BE-1EAC9881BD40}">
      <dgm:prSet/>
      <dgm:spPr/>
      <dgm:t>
        <a:bodyPr/>
        <a:lstStyle/>
        <a:p>
          <a:r>
            <a:rPr lang="en-GB"/>
            <a:t>Delayed investigations and interventions.</a:t>
          </a:r>
          <a:endParaRPr lang="en-US"/>
        </a:p>
      </dgm:t>
    </dgm:pt>
    <dgm:pt modelId="{FE9B6987-FBB0-4C4A-98C0-C66E50AD14FC}" type="parTrans" cxnId="{D45EC971-59D7-4809-A839-9D92EC629292}">
      <dgm:prSet/>
      <dgm:spPr/>
      <dgm:t>
        <a:bodyPr/>
        <a:lstStyle/>
        <a:p>
          <a:endParaRPr lang="en-US"/>
        </a:p>
      </dgm:t>
    </dgm:pt>
    <dgm:pt modelId="{8E0C091E-2AF2-4AE9-99CF-8DF1E30870A6}" type="sibTrans" cxnId="{D45EC971-59D7-4809-A839-9D92EC629292}">
      <dgm:prSet/>
      <dgm:spPr/>
      <dgm:t>
        <a:bodyPr/>
        <a:lstStyle/>
        <a:p>
          <a:endParaRPr lang="en-US"/>
        </a:p>
      </dgm:t>
    </dgm:pt>
    <dgm:pt modelId="{9E561390-9EE8-4B3A-89AC-B3EE07362E13}">
      <dgm:prSet/>
      <dgm:spPr/>
      <dgm:t>
        <a:bodyPr/>
        <a:lstStyle/>
        <a:p>
          <a:r>
            <a:rPr lang="en-GB" b="1"/>
            <a:t>Patient-centredness</a:t>
          </a:r>
          <a:endParaRPr lang="en-US"/>
        </a:p>
      </dgm:t>
    </dgm:pt>
    <dgm:pt modelId="{4D164216-8117-460E-B71F-C1133C86B044}" type="parTrans" cxnId="{D0619E6A-591D-4DA7-85EE-5952DF2B5148}">
      <dgm:prSet/>
      <dgm:spPr/>
      <dgm:t>
        <a:bodyPr/>
        <a:lstStyle/>
        <a:p>
          <a:endParaRPr lang="en-US"/>
        </a:p>
      </dgm:t>
    </dgm:pt>
    <dgm:pt modelId="{1AC2340D-8E49-4889-9D18-CE9268AD3A14}" type="sibTrans" cxnId="{D0619E6A-591D-4DA7-85EE-5952DF2B5148}">
      <dgm:prSet/>
      <dgm:spPr/>
      <dgm:t>
        <a:bodyPr/>
        <a:lstStyle/>
        <a:p>
          <a:endParaRPr lang="en-US"/>
        </a:p>
      </dgm:t>
    </dgm:pt>
    <dgm:pt modelId="{633227C1-D8E0-4267-92A3-7FC4D008D044}">
      <dgm:prSet/>
      <dgm:spPr/>
      <dgm:t>
        <a:bodyPr/>
        <a:lstStyle/>
        <a:p>
          <a:r>
            <a:rPr lang="en-GB"/>
            <a:t>Families experienced significant distress and loss of trust.</a:t>
          </a:r>
          <a:endParaRPr lang="en-US"/>
        </a:p>
      </dgm:t>
    </dgm:pt>
    <dgm:pt modelId="{D338B665-90F5-41C4-9513-B64998282A2A}" type="parTrans" cxnId="{9F2D55AA-88D3-4A5A-9B12-1C83885BFF87}">
      <dgm:prSet/>
      <dgm:spPr/>
      <dgm:t>
        <a:bodyPr/>
        <a:lstStyle/>
        <a:p>
          <a:endParaRPr lang="en-US"/>
        </a:p>
      </dgm:t>
    </dgm:pt>
    <dgm:pt modelId="{BF8F6619-56B3-40FE-B1A8-04AC3E4585F3}" type="sibTrans" cxnId="{9F2D55AA-88D3-4A5A-9B12-1C83885BFF87}">
      <dgm:prSet/>
      <dgm:spPr/>
      <dgm:t>
        <a:bodyPr/>
        <a:lstStyle/>
        <a:p>
          <a:endParaRPr lang="en-US"/>
        </a:p>
      </dgm:t>
    </dgm:pt>
    <dgm:pt modelId="{97675CED-E637-4BC4-BC6A-C3B7FEB0EB0E}">
      <dgm:prSet/>
      <dgm:spPr/>
      <dgm:t>
        <a:bodyPr/>
        <a:lstStyle/>
        <a:p>
          <a:r>
            <a:rPr lang="en-GB" b="1"/>
            <a:t>Efficiency</a:t>
          </a:r>
          <a:endParaRPr lang="en-US"/>
        </a:p>
      </dgm:t>
    </dgm:pt>
    <dgm:pt modelId="{ADF1F576-E5A9-4DC5-8F7C-5BCF0F74420C}" type="parTrans" cxnId="{38A9EB20-E2A4-465E-9690-31E7CEB5946B}">
      <dgm:prSet/>
      <dgm:spPr/>
      <dgm:t>
        <a:bodyPr/>
        <a:lstStyle/>
        <a:p>
          <a:endParaRPr lang="en-US"/>
        </a:p>
      </dgm:t>
    </dgm:pt>
    <dgm:pt modelId="{3A2D6C29-478C-4C96-A890-37399A4D3D67}" type="sibTrans" cxnId="{38A9EB20-E2A4-465E-9690-31E7CEB5946B}">
      <dgm:prSet/>
      <dgm:spPr/>
      <dgm:t>
        <a:bodyPr/>
        <a:lstStyle/>
        <a:p>
          <a:endParaRPr lang="en-US"/>
        </a:p>
      </dgm:t>
    </dgm:pt>
    <dgm:pt modelId="{6F9C5A30-C169-427A-8CDD-C5430147A129}">
      <dgm:prSet/>
      <dgm:spPr/>
      <dgm:t>
        <a:bodyPr/>
        <a:lstStyle/>
        <a:p>
          <a:r>
            <a:rPr lang="en-GB"/>
            <a:t>Resources diverted into investigations and legal processes.</a:t>
          </a:r>
          <a:endParaRPr lang="en-US"/>
        </a:p>
      </dgm:t>
    </dgm:pt>
    <dgm:pt modelId="{F8FCDD37-7811-4396-BBE5-7A12EA246FF3}" type="parTrans" cxnId="{41FE3F26-FB47-4E90-BE7E-7AE5EDD691A3}">
      <dgm:prSet/>
      <dgm:spPr/>
      <dgm:t>
        <a:bodyPr/>
        <a:lstStyle/>
        <a:p>
          <a:endParaRPr lang="en-US"/>
        </a:p>
      </dgm:t>
    </dgm:pt>
    <dgm:pt modelId="{D5A833AD-DFDA-4F6F-AA5B-45D418A679E0}" type="sibTrans" cxnId="{41FE3F26-FB47-4E90-BE7E-7AE5EDD691A3}">
      <dgm:prSet/>
      <dgm:spPr/>
      <dgm:t>
        <a:bodyPr/>
        <a:lstStyle/>
        <a:p>
          <a:endParaRPr lang="en-US"/>
        </a:p>
      </dgm:t>
    </dgm:pt>
    <dgm:pt modelId="{A610F246-8E0D-45D1-9F4E-18E893658F96}">
      <dgm:prSet/>
      <dgm:spPr/>
      <dgm:t>
        <a:bodyPr/>
        <a:lstStyle/>
        <a:p>
          <a:r>
            <a:rPr lang="en-GB" b="1"/>
            <a:t>Equity</a:t>
          </a:r>
          <a:endParaRPr lang="en-US"/>
        </a:p>
      </dgm:t>
    </dgm:pt>
    <dgm:pt modelId="{896860DF-FC60-49ED-9913-F8640ABAB76D}" type="parTrans" cxnId="{DBF32B2F-04E5-4FDF-9FD6-C0125AD4BF4B}">
      <dgm:prSet/>
      <dgm:spPr/>
      <dgm:t>
        <a:bodyPr/>
        <a:lstStyle/>
        <a:p>
          <a:endParaRPr lang="en-US"/>
        </a:p>
      </dgm:t>
    </dgm:pt>
    <dgm:pt modelId="{7A34617F-7CCD-4658-BC7B-007E19535CB7}" type="sibTrans" cxnId="{DBF32B2F-04E5-4FDF-9FD6-C0125AD4BF4B}">
      <dgm:prSet/>
      <dgm:spPr/>
      <dgm:t>
        <a:bodyPr/>
        <a:lstStyle/>
        <a:p>
          <a:endParaRPr lang="en-US"/>
        </a:p>
      </dgm:t>
    </dgm:pt>
    <dgm:pt modelId="{5E61070F-65EB-4024-A7A4-40939792162E}">
      <dgm:prSet/>
      <dgm:spPr/>
      <dgm:t>
        <a:bodyPr/>
        <a:lstStyle/>
        <a:p>
          <a:r>
            <a:rPr lang="en-GB"/>
            <a:t>Public confidence in neonatal care was affected. </a:t>
          </a:r>
          <a:endParaRPr lang="en-US"/>
        </a:p>
      </dgm:t>
    </dgm:pt>
    <dgm:pt modelId="{DF913EBE-0F4D-464D-8314-C5EAF91A17FF}" type="parTrans" cxnId="{CC4700B6-69A7-4B3C-87F7-11E195A2BF49}">
      <dgm:prSet/>
      <dgm:spPr/>
      <dgm:t>
        <a:bodyPr/>
        <a:lstStyle/>
        <a:p>
          <a:endParaRPr lang="en-US"/>
        </a:p>
      </dgm:t>
    </dgm:pt>
    <dgm:pt modelId="{14B06F34-74F1-4F7F-945F-CB477F36D760}" type="sibTrans" cxnId="{CC4700B6-69A7-4B3C-87F7-11E195A2BF49}">
      <dgm:prSet/>
      <dgm:spPr/>
      <dgm:t>
        <a:bodyPr/>
        <a:lstStyle/>
        <a:p>
          <a:endParaRPr lang="en-US"/>
        </a:p>
      </dgm:t>
    </dgm:pt>
    <dgm:pt modelId="{CFA26ACC-FBE7-43E1-9944-BB934500DBDF}">
      <dgm:prSet/>
      <dgm:spPr/>
      <dgm:t>
        <a:bodyPr/>
        <a:lstStyle/>
        <a:p>
          <a:r>
            <a:rPr lang="en-GB"/>
            <a:t>Institute of Medicine (2001)</a:t>
          </a:r>
          <a:endParaRPr lang="en-US"/>
        </a:p>
      </dgm:t>
    </dgm:pt>
    <dgm:pt modelId="{98A342C8-7FFD-4A95-ADB5-A59381C8A517}" type="parTrans" cxnId="{4B69CADA-1818-4599-96FD-0D726C1366CD}">
      <dgm:prSet/>
      <dgm:spPr/>
      <dgm:t>
        <a:bodyPr/>
        <a:lstStyle/>
        <a:p>
          <a:endParaRPr lang="en-US"/>
        </a:p>
      </dgm:t>
    </dgm:pt>
    <dgm:pt modelId="{7209404C-5334-4BEC-8CE3-231A4028F39C}" type="sibTrans" cxnId="{4B69CADA-1818-4599-96FD-0D726C1366CD}">
      <dgm:prSet/>
      <dgm:spPr/>
      <dgm:t>
        <a:bodyPr/>
        <a:lstStyle/>
        <a:p>
          <a:endParaRPr lang="en-US"/>
        </a:p>
      </dgm:t>
    </dgm:pt>
    <dgm:pt modelId="{C64301EF-97C3-48EA-B430-D35A8D6C03BD}" type="pres">
      <dgm:prSet presAssocID="{5D5E1B28-5AFF-4C93-9C25-F2B735AA426C}" presName="diagram" presStyleCnt="0">
        <dgm:presLayoutVars>
          <dgm:dir/>
          <dgm:resizeHandles val="exact"/>
        </dgm:presLayoutVars>
      </dgm:prSet>
      <dgm:spPr/>
    </dgm:pt>
    <dgm:pt modelId="{6593F31A-CB10-4B6D-986A-78E48092CED9}" type="pres">
      <dgm:prSet presAssocID="{EBBC2D00-A3D1-4B66-B9C7-6F0FF18F1678}" presName="node" presStyleLbl="node1" presStyleIdx="0" presStyleCnt="14">
        <dgm:presLayoutVars>
          <dgm:bulletEnabled val="1"/>
        </dgm:presLayoutVars>
      </dgm:prSet>
      <dgm:spPr/>
    </dgm:pt>
    <dgm:pt modelId="{4FDE13A8-22F2-49DC-B3CE-286D5099CA9B}" type="pres">
      <dgm:prSet presAssocID="{4EA1D392-2E49-462A-8874-C738F019B215}" presName="sibTrans" presStyleCnt="0"/>
      <dgm:spPr/>
    </dgm:pt>
    <dgm:pt modelId="{3DF11BB8-2024-4AC2-BE8C-ED148E00E0B1}" type="pres">
      <dgm:prSet presAssocID="{F4561550-24FE-42A5-BD7F-F499A67121EA}" presName="node" presStyleLbl="node1" presStyleIdx="1" presStyleCnt="14">
        <dgm:presLayoutVars>
          <dgm:bulletEnabled val="1"/>
        </dgm:presLayoutVars>
      </dgm:prSet>
      <dgm:spPr/>
    </dgm:pt>
    <dgm:pt modelId="{9BA1677B-12CE-4FEC-B189-D9F288A56178}" type="pres">
      <dgm:prSet presAssocID="{0F224AF5-9405-40A7-9FB8-65A2A3279A50}" presName="sibTrans" presStyleCnt="0"/>
      <dgm:spPr/>
    </dgm:pt>
    <dgm:pt modelId="{9B0A3074-49F5-4F6F-9FFE-B512E4B01F7A}" type="pres">
      <dgm:prSet presAssocID="{EC6390D4-26AB-4A55-B08F-97215680C37B}" presName="node" presStyleLbl="node1" presStyleIdx="2" presStyleCnt="14">
        <dgm:presLayoutVars>
          <dgm:bulletEnabled val="1"/>
        </dgm:presLayoutVars>
      </dgm:prSet>
      <dgm:spPr/>
    </dgm:pt>
    <dgm:pt modelId="{41574791-3E3C-4518-BD8D-195DBE043F8B}" type="pres">
      <dgm:prSet presAssocID="{867A94F9-42FE-443A-A6B8-F65FA27B1830}" presName="sibTrans" presStyleCnt="0"/>
      <dgm:spPr/>
    </dgm:pt>
    <dgm:pt modelId="{79713504-DA3E-40DB-ABDF-49066ED6D6FC}" type="pres">
      <dgm:prSet presAssocID="{F53E84B6-7408-4663-ABE3-040DC761F282}" presName="node" presStyleLbl="node1" presStyleIdx="3" presStyleCnt="14">
        <dgm:presLayoutVars>
          <dgm:bulletEnabled val="1"/>
        </dgm:presLayoutVars>
      </dgm:prSet>
      <dgm:spPr/>
    </dgm:pt>
    <dgm:pt modelId="{CB3E6F9C-2C08-40E3-A644-205241B8EB10}" type="pres">
      <dgm:prSet presAssocID="{43944661-BB30-4F5B-858C-793329D23FB9}" presName="sibTrans" presStyleCnt="0"/>
      <dgm:spPr/>
    </dgm:pt>
    <dgm:pt modelId="{8AA0B871-9BBB-4D92-8523-D6ED706EEB76}" type="pres">
      <dgm:prSet presAssocID="{F09A9A5F-59FA-480E-893B-03DEC96A62C1}" presName="node" presStyleLbl="node1" presStyleIdx="4" presStyleCnt="14">
        <dgm:presLayoutVars>
          <dgm:bulletEnabled val="1"/>
        </dgm:presLayoutVars>
      </dgm:prSet>
      <dgm:spPr/>
    </dgm:pt>
    <dgm:pt modelId="{A1B81091-7C27-405F-9D23-8316C10EDDCC}" type="pres">
      <dgm:prSet presAssocID="{509D82D1-3F10-4143-841B-2882271D7D3F}" presName="sibTrans" presStyleCnt="0"/>
      <dgm:spPr/>
    </dgm:pt>
    <dgm:pt modelId="{0ED577AA-53D9-4A49-8026-D63DB676635B}" type="pres">
      <dgm:prSet presAssocID="{7027F2FA-3809-4AFF-A0DA-39A334AD3EBA}" presName="node" presStyleLbl="node1" presStyleIdx="5" presStyleCnt="14">
        <dgm:presLayoutVars>
          <dgm:bulletEnabled val="1"/>
        </dgm:presLayoutVars>
      </dgm:prSet>
      <dgm:spPr/>
    </dgm:pt>
    <dgm:pt modelId="{BE020301-399E-415C-8C2E-30DF596A3ABF}" type="pres">
      <dgm:prSet presAssocID="{81F830DA-B0AD-419C-BC88-9D9561AB6892}" presName="sibTrans" presStyleCnt="0"/>
      <dgm:spPr/>
    </dgm:pt>
    <dgm:pt modelId="{D2DDBA9A-21BF-4F21-B70A-B4D94716E07F}" type="pres">
      <dgm:prSet presAssocID="{A4F39180-EA3E-437C-B2BE-1EAC9881BD40}" presName="node" presStyleLbl="node1" presStyleIdx="6" presStyleCnt="14">
        <dgm:presLayoutVars>
          <dgm:bulletEnabled val="1"/>
        </dgm:presLayoutVars>
      </dgm:prSet>
      <dgm:spPr/>
    </dgm:pt>
    <dgm:pt modelId="{04131A06-FC6E-49C4-A745-07DC0806B8B3}" type="pres">
      <dgm:prSet presAssocID="{8E0C091E-2AF2-4AE9-99CF-8DF1E30870A6}" presName="sibTrans" presStyleCnt="0"/>
      <dgm:spPr/>
    </dgm:pt>
    <dgm:pt modelId="{07FAE6B7-D859-4785-A4D7-0BA5BFF02633}" type="pres">
      <dgm:prSet presAssocID="{9E561390-9EE8-4B3A-89AC-B3EE07362E13}" presName="node" presStyleLbl="node1" presStyleIdx="7" presStyleCnt="14">
        <dgm:presLayoutVars>
          <dgm:bulletEnabled val="1"/>
        </dgm:presLayoutVars>
      </dgm:prSet>
      <dgm:spPr/>
    </dgm:pt>
    <dgm:pt modelId="{EB84D5AF-57BE-4A16-A54C-B8D8E57E7242}" type="pres">
      <dgm:prSet presAssocID="{1AC2340D-8E49-4889-9D18-CE9268AD3A14}" presName="sibTrans" presStyleCnt="0"/>
      <dgm:spPr/>
    </dgm:pt>
    <dgm:pt modelId="{2D16E5A0-FC5F-4A7D-9B28-62130FA89A37}" type="pres">
      <dgm:prSet presAssocID="{633227C1-D8E0-4267-92A3-7FC4D008D044}" presName="node" presStyleLbl="node1" presStyleIdx="8" presStyleCnt="14">
        <dgm:presLayoutVars>
          <dgm:bulletEnabled val="1"/>
        </dgm:presLayoutVars>
      </dgm:prSet>
      <dgm:spPr/>
    </dgm:pt>
    <dgm:pt modelId="{08ECC72B-B0BE-4195-96D2-0B1FF1252C2D}" type="pres">
      <dgm:prSet presAssocID="{BF8F6619-56B3-40FE-B1A8-04AC3E4585F3}" presName="sibTrans" presStyleCnt="0"/>
      <dgm:spPr/>
    </dgm:pt>
    <dgm:pt modelId="{849F278A-B3D3-4DBB-ABAB-08CF6DDD6B5C}" type="pres">
      <dgm:prSet presAssocID="{97675CED-E637-4BC4-BC6A-C3B7FEB0EB0E}" presName="node" presStyleLbl="node1" presStyleIdx="9" presStyleCnt="14">
        <dgm:presLayoutVars>
          <dgm:bulletEnabled val="1"/>
        </dgm:presLayoutVars>
      </dgm:prSet>
      <dgm:spPr/>
    </dgm:pt>
    <dgm:pt modelId="{C13C9AEE-AFE4-47B8-9D9F-98896705D176}" type="pres">
      <dgm:prSet presAssocID="{3A2D6C29-478C-4C96-A890-37399A4D3D67}" presName="sibTrans" presStyleCnt="0"/>
      <dgm:spPr/>
    </dgm:pt>
    <dgm:pt modelId="{B89C3BA7-C059-4078-917F-83587C7DFC37}" type="pres">
      <dgm:prSet presAssocID="{6F9C5A30-C169-427A-8CDD-C5430147A129}" presName="node" presStyleLbl="node1" presStyleIdx="10" presStyleCnt="14">
        <dgm:presLayoutVars>
          <dgm:bulletEnabled val="1"/>
        </dgm:presLayoutVars>
      </dgm:prSet>
      <dgm:spPr/>
    </dgm:pt>
    <dgm:pt modelId="{5D762168-ADB0-4A78-8D98-4132FFFE9999}" type="pres">
      <dgm:prSet presAssocID="{D5A833AD-DFDA-4F6F-AA5B-45D418A679E0}" presName="sibTrans" presStyleCnt="0"/>
      <dgm:spPr/>
    </dgm:pt>
    <dgm:pt modelId="{7357E7D4-A4B8-4D86-A715-04ACFD8A91E3}" type="pres">
      <dgm:prSet presAssocID="{A610F246-8E0D-45D1-9F4E-18E893658F96}" presName="node" presStyleLbl="node1" presStyleIdx="11" presStyleCnt="14">
        <dgm:presLayoutVars>
          <dgm:bulletEnabled val="1"/>
        </dgm:presLayoutVars>
      </dgm:prSet>
      <dgm:spPr/>
    </dgm:pt>
    <dgm:pt modelId="{A07D1A77-29A8-4C7B-BD69-CF303CD7146F}" type="pres">
      <dgm:prSet presAssocID="{7A34617F-7CCD-4658-BC7B-007E19535CB7}" presName="sibTrans" presStyleCnt="0"/>
      <dgm:spPr/>
    </dgm:pt>
    <dgm:pt modelId="{5637BDA6-DA79-439E-8B57-3DEC67662537}" type="pres">
      <dgm:prSet presAssocID="{5E61070F-65EB-4024-A7A4-40939792162E}" presName="node" presStyleLbl="node1" presStyleIdx="12" presStyleCnt="14">
        <dgm:presLayoutVars>
          <dgm:bulletEnabled val="1"/>
        </dgm:presLayoutVars>
      </dgm:prSet>
      <dgm:spPr/>
    </dgm:pt>
    <dgm:pt modelId="{8C06DAFF-F43C-4931-8E5B-A9C4E9A4E16D}" type="pres">
      <dgm:prSet presAssocID="{14B06F34-74F1-4F7F-945F-CB477F36D760}" presName="sibTrans" presStyleCnt="0"/>
      <dgm:spPr/>
    </dgm:pt>
    <dgm:pt modelId="{9A9C6C0C-3973-45BC-B472-58B0B8B94FA5}" type="pres">
      <dgm:prSet presAssocID="{CFA26ACC-FBE7-43E1-9944-BB934500DBDF}" presName="node" presStyleLbl="node1" presStyleIdx="13" presStyleCnt="14">
        <dgm:presLayoutVars>
          <dgm:bulletEnabled val="1"/>
        </dgm:presLayoutVars>
      </dgm:prSet>
      <dgm:spPr/>
    </dgm:pt>
  </dgm:ptLst>
  <dgm:cxnLst>
    <dgm:cxn modelId="{378ACF0B-919A-44E4-8EEE-AE2D6EE386E3}" srcId="{5D5E1B28-5AFF-4C93-9C25-F2B735AA426C}" destId="{F53E84B6-7408-4663-ABE3-040DC761F282}" srcOrd="3" destOrd="0" parTransId="{FA17FF88-1D80-4D1D-A183-D4C8D609722F}" sibTransId="{43944661-BB30-4F5B-858C-793329D23FB9}"/>
    <dgm:cxn modelId="{0468D60F-82D8-409B-A33E-DE5192A4E4DE}" type="presOf" srcId="{6F9C5A30-C169-427A-8CDD-C5430147A129}" destId="{B89C3BA7-C059-4078-917F-83587C7DFC37}" srcOrd="0" destOrd="0" presId="urn:microsoft.com/office/officeart/2005/8/layout/default"/>
    <dgm:cxn modelId="{C58D721F-F43C-4A2F-9A6E-A16DD5FECACA}" type="presOf" srcId="{633227C1-D8E0-4267-92A3-7FC4D008D044}" destId="{2D16E5A0-FC5F-4A7D-9B28-62130FA89A37}" srcOrd="0" destOrd="0" presId="urn:microsoft.com/office/officeart/2005/8/layout/default"/>
    <dgm:cxn modelId="{38A9EB20-E2A4-465E-9690-31E7CEB5946B}" srcId="{5D5E1B28-5AFF-4C93-9C25-F2B735AA426C}" destId="{97675CED-E637-4BC4-BC6A-C3B7FEB0EB0E}" srcOrd="9" destOrd="0" parTransId="{ADF1F576-E5A9-4DC5-8F7C-5BCF0F74420C}" sibTransId="{3A2D6C29-478C-4C96-A890-37399A4D3D67}"/>
    <dgm:cxn modelId="{30B42524-549F-4820-B98B-199DA907C382}" type="presOf" srcId="{CFA26ACC-FBE7-43E1-9944-BB934500DBDF}" destId="{9A9C6C0C-3973-45BC-B472-58B0B8B94FA5}" srcOrd="0" destOrd="0" presId="urn:microsoft.com/office/officeart/2005/8/layout/default"/>
    <dgm:cxn modelId="{41FE3F26-FB47-4E90-BE7E-7AE5EDD691A3}" srcId="{5D5E1B28-5AFF-4C93-9C25-F2B735AA426C}" destId="{6F9C5A30-C169-427A-8CDD-C5430147A129}" srcOrd="10" destOrd="0" parTransId="{F8FCDD37-7811-4396-BBE5-7A12EA246FF3}" sibTransId="{D5A833AD-DFDA-4F6F-AA5B-45D418A679E0}"/>
    <dgm:cxn modelId="{36CBDD28-ACCA-424F-AB92-3899802F61C5}" type="presOf" srcId="{5E61070F-65EB-4024-A7A4-40939792162E}" destId="{5637BDA6-DA79-439E-8B57-3DEC67662537}" srcOrd="0" destOrd="0" presId="urn:microsoft.com/office/officeart/2005/8/layout/default"/>
    <dgm:cxn modelId="{DBF32B2F-04E5-4FDF-9FD6-C0125AD4BF4B}" srcId="{5D5E1B28-5AFF-4C93-9C25-F2B735AA426C}" destId="{A610F246-8E0D-45D1-9F4E-18E893658F96}" srcOrd="11" destOrd="0" parTransId="{896860DF-FC60-49ED-9913-F8640ABAB76D}" sibTransId="{7A34617F-7CCD-4658-BC7B-007E19535CB7}"/>
    <dgm:cxn modelId="{1AD46E61-B5D3-4AA5-BD29-6D55D36E27E8}" type="presOf" srcId="{EBBC2D00-A3D1-4B66-B9C7-6F0FF18F1678}" destId="{6593F31A-CB10-4B6D-986A-78E48092CED9}" srcOrd="0" destOrd="0" presId="urn:microsoft.com/office/officeart/2005/8/layout/default"/>
    <dgm:cxn modelId="{D0619E6A-591D-4DA7-85EE-5952DF2B5148}" srcId="{5D5E1B28-5AFF-4C93-9C25-F2B735AA426C}" destId="{9E561390-9EE8-4B3A-89AC-B3EE07362E13}" srcOrd="7" destOrd="0" parTransId="{4D164216-8117-460E-B71F-C1133C86B044}" sibTransId="{1AC2340D-8E49-4889-9D18-CE9268AD3A14}"/>
    <dgm:cxn modelId="{FFB2E86E-AC06-44E2-A53D-5BF4AC98ABC0}" srcId="{5D5E1B28-5AFF-4C93-9C25-F2B735AA426C}" destId="{EC6390D4-26AB-4A55-B08F-97215680C37B}" srcOrd="2" destOrd="0" parTransId="{F36ABE19-B4DA-4125-8387-B8B9B2CBAD37}" sibTransId="{867A94F9-42FE-443A-A6B8-F65FA27B1830}"/>
    <dgm:cxn modelId="{DF88D86F-5287-4D2C-BD40-3FFD0E583328}" type="presOf" srcId="{F09A9A5F-59FA-480E-893B-03DEC96A62C1}" destId="{8AA0B871-9BBB-4D92-8523-D6ED706EEB76}" srcOrd="0" destOrd="0" presId="urn:microsoft.com/office/officeart/2005/8/layout/default"/>
    <dgm:cxn modelId="{21653550-FA7B-499F-80F2-9B73C9CECF09}" type="presOf" srcId="{F4561550-24FE-42A5-BD7F-F499A67121EA}" destId="{3DF11BB8-2024-4AC2-BE8C-ED148E00E0B1}" srcOrd="0" destOrd="0" presId="urn:microsoft.com/office/officeart/2005/8/layout/default"/>
    <dgm:cxn modelId="{D45EC971-59D7-4809-A839-9D92EC629292}" srcId="{5D5E1B28-5AFF-4C93-9C25-F2B735AA426C}" destId="{A4F39180-EA3E-437C-B2BE-1EAC9881BD40}" srcOrd="6" destOrd="0" parTransId="{FE9B6987-FBB0-4C4A-98C0-C66E50AD14FC}" sibTransId="{8E0C091E-2AF2-4AE9-99CF-8DF1E30870A6}"/>
    <dgm:cxn modelId="{09B82F73-C33E-4571-8A69-68C3538A43C9}" type="presOf" srcId="{EC6390D4-26AB-4A55-B08F-97215680C37B}" destId="{9B0A3074-49F5-4F6F-9FFE-B512E4B01F7A}" srcOrd="0" destOrd="0" presId="urn:microsoft.com/office/officeart/2005/8/layout/default"/>
    <dgm:cxn modelId="{6D9E0C75-DD50-447A-8CF8-B48A2650CFB4}" type="presOf" srcId="{A610F246-8E0D-45D1-9F4E-18E893658F96}" destId="{7357E7D4-A4B8-4D86-A715-04ACFD8A91E3}" srcOrd="0" destOrd="0" presId="urn:microsoft.com/office/officeart/2005/8/layout/default"/>
    <dgm:cxn modelId="{8A7BAA83-405A-40CC-B185-8A216069876F}" type="presOf" srcId="{9E561390-9EE8-4B3A-89AC-B3EE07362E13}" destId="{07FAE6B7-D859-4785-A4D7-0BA5BFF02633}" srcOrd="0" destOrd="0" presId="urn:microsoft.com/office/officeart/2005/8/layout/default"/>
    <dgm:cxn modelId="{EC5EFC83-FE28-4E99-9162-46529A8EEBBB}" type="presOf" srcId="{F53E84B6-7408-4663-ABE3-040DC761F282}" destId="{79713504-DA3E-40DB-ABDF-49066ED6D6FC}" srcOrd="0" destOrd="0" presId="urn:microsoft.com/office/officeart/2005/8/layout/default"/>
    <dgm:cxn modelId="{0A07EC86-84A9-4774-A136-D3DD85F0B3E6}" type="presOf" srcId="{7027F2FA-3809-4AFF-A0DA-39A334AD3EBA}" destId="{0ED577AA-53D9-4A49-8026-D63DB676635B}" srcOrd="0" destOrd="0" presId="urn:microsoft.com/office/officeart/2005/8/layout/default"/>
    <dgm:cxn modelId="{CFAB0787-1402-4B23-AA57-EF8CF6C1109A}" srcId="{5D5E1B28-5AFF-4C93-9C25-F2B735AA426C}" destId="{EBBC2D00-A3D1-4B66-B9C7-6F0FF18F1678}" srcOrd="0" destOrd="0" parTransId="{048131BF-0D72-4CC1-8D04-561597A69F03}" sibTransId="{4EA1D392-2E49-462A-8874-C738F019B215}"/>
    <dgm:cxn modelId="{2006F08A-5379-468E-98E5-703A8BAF5E89}" srcId="{5D5E1B28-5AFF-4C93-9C25-F2B735AA426C}" destId="{7027F2FA-3809-4AFF-A0DA-39A334AD3EBA}" srcOrd="5" destOrd="0" parTransId="{DDEA93B1-0B4E-4AA0-A1EF-D45ED883664A}" sibTransId="{81F830DA-B0AD-419C-BC88-9D9561AB6892}"/>
    <dgm:cxn modelId="{2022F797-8429-4DBB-BB49-0756F41430F5}" type="presOf" srcId="{5D5E1B28-5AFF-4C93-9C25-F2B735AA426C}" destId="{C64301EF-97C3-48EA-B430-D35A8D6C03BD}" srcOrd="0" destOrd="0" presId="urn:microsoft.com/office/officeart/2005/8/layout/default"/>
    <dgm:cxn modelId="{9F2D55AA-88D3-4A5A-9B12-1C83885BFF87}" srcId="{5D5E1B28-5AFF-4C93-9C25-F2B735AA426C}" destId="{633227C1-D8E0-4267-92A3-7FC4D008D044}" srcOrd="8" destOrd="0" parTransId="{D338B665-90F5-41C4-9513-B64998282A2A}" sibTransId="{BF8F6619-56B3-40FE-B1A8-04AC3E4585F3}"/>
    <dgm:cxn modelId="{CC4700B6-69A7-4B3C-87F7-11E195A2BF49}" srcId="{5D5E1B28-5AFF-4C93-9C25-F2B735AA426C}" destId="{5E61070F-65EB-4024-A7A4-40939792162E}" srcOrd="12" destOrd="0" parTransId="{DF913EBE-0F4D-464D-8314-C5EAF91A17FF}" sibTransId="{14B06F34-74F1-4F7F-945F-CB477F36D760}"/>
    <dgm:cxn modelId="{4B69CADA-1818-4599-96FD-0D726C1366CD}" srcId="{5D5E1B28-5AFF-4C93-9C25-F2B735AA426C}" destId="{CFA26ACC-FBE7-43E1-9944-BB934500DBDF}" srcOrd="13" destOrd="0" parTransId="{98A342C8-7FFD-4A95-ADB5-A59381C8A517}" sibTransId="{7209404C-5334-4BEC-8CE3-231A4028F39C}"/>
    <dgm:cxn modelId="{0B81C3E9-19A2-4F20-99CD-3D8E600D5032}" srcId="{5D5E1B28-5AFF-4C93-9C25-F2B735AA426C}" destId="{F09A9A5F-59FA-480E-893B-03DEC96A62C1}" srcOrd="4" destOrd="0" parTransId="{0CBC2CB7-CB2E-4796-A22A-962A4B4EFB37}" sibTransId="{509D82D1-3F10-4143-841B-2882271D7D3F}"/>
    <dgm:cxn modelId="{9CA2B6EC-69FB-4E3A-A520-C45366FA01EB}" srcId="{5D5E1B28-5AFF-4C93-9C25-F2B735AA426C}" destId="{F4561550-24FE-42A5-BD7F-F499A67121EA}" srcOrd="1" destOrd="0" parTransId="{D55C0ADC-1159-4DA9-A92F-8AB47FF89D72}" sibTransId="{0F224AF5-9405-40A7-9FB8-65A2A3279A50}"/>
    <dgm:cxn modelId="{C87D8DFA-D484-4893-8419-306509A19031}" type="presOf" srcId="{A4F39180-EA3E-437C-B2BE-1EAC9881BD40}" destId="{D2DDBA9A-21BF-4F21-B70A-B4D94716E07F}" srcOrd="0" destOrd="0" presId="urn:microsoft.com/office/officeart/2005/8/layout/default"/>
    <dgm:cxn modelId="{74CCB2FC-5442-4E6A-B86E-28DFD378C4DB}" type="presOf" srcId="{97675CED-E637-4BC4-BC6A-C3B7FEB0EB0E}" destId="{849F278A-B3D3-4DBB-ABAB-08CF6DDD6B5C}" srcOrd="0" destOrd="0" presId="urn:microsoft.com/office/officeart/2005/8/layout/default"/>
    <dgm:cxn modelId="{3B22ED52-594D-455E-AF7F-8A40F3896BF8}" type="presParOf" srcId="{C64301EF-97C3-48EA-B430-D35A8D6C03BD}" destId="{6593F31A-CB10-4B6D-986A-78E48092CED9}" srcOrd="0" destOrd="0" presId="urn:microsoft.com/office/officeart/2005/8/layout/default"/>
    <dgm:cxn modelId="{3EB40F51-DB3F-4B43-99DB-AD85F6B0446A}" type="presParOf" srcId="{C64301EF-97C3-48EA-B430-D35A8D6C03BD}" destId="{4FDE13A8-22F2-49DC-B3CE-286D5099CA9B}" srcOrd="1" destOrd="0" presId="urn:microsoft.com/office/officeart/2005/8/layout/default"/>
    <dgm:cxn modelId="{85F5C9D1-AF11-4942-B0F1-FFEE1C6470B9}" type="presParOf" srcId="{C64301EF-97C3-48EA-B430-D35A8D6C03BD}" destId="{3DF11BB8-2024-4AC2-BE8C-ED148E00E0B1}" srcOrd="2" destOrd="0" presId="urn:microsoft.com/office/officeart/2005/8/layout/default"/>
    <dgm:cxn modelId="{DB1A6E61-8102-4FF9-BAF2-F7243F16BD6D}" type="presParOf" srcId="{C64301EF-97C3-48EA-B430-D35A8D6C03BD}" destId="{9BA1677B-12CE-4FEC-B189-D9F288A56178}" srcOrd="3" destOrd="0" presId="urn:microsoft.com/office/officeart/2005/8/layout/default"/>
    <dgm:cxn modelId="{C0471FBD-50B9-47E6-AC7E-52032AD5C634}" type="presParOf" srcId="{C64301EF-97C3-48EA-B430-D35A8D6C03BD}" destId="{9B0A3074-49F5-4F6F-9FFE-B512E4B01F7A}" srcOrd="4" destOrd="0" presId="urn:microsoft.com/office/officeart/2005/8/layout/default"/>
    <dgm:cxn modelId="{6793A1A6-E78F-4195-92CD-E88ABC9FED49}" type="presParOf" srcId="{C64301EF-97C3-48EA-B430-D35A8D6C03BD}" destId="{41574791-3E3C-4518-BD8D-195DBE043F8B}" srcOrd="5" destOrd="0" presId="urn:microsoft.com/office/officeart/2005/8/layout/default"/>
    <dgm:cxn modelId="{8D11CCFD-4A70-4B11-9ED7-C3D7B2E6CC6C}" type="presParOf" srcId="{C64301EF-97C3-48EA-B430-D35A8D6C03BD}" destId="{79713504-DA3E-40DB-ABDF-49066ED6D6FC}" srcOrd="6" destOrd="0" presId="urn:microsoft.com/office/officeart/2005/8/layout/default"/>
    <dgm:cxn modelId="{F537ED2C-AE94-4799-9A4D-9E5A19E1B5D7}" type="presParOf" srcId="{C64301EF-97C3-48EA-B430-D35A8D6C03BD}" destId="{CB3E6F9C-2C08-40E3-A644-205241B8EB10}" srcOrd="7" destOrd="0" presId="urn:microsoft.com/office/officeart/2005/8/layout/default"/>
    <dgm:cxn modelId="{0843626D-B9F6-4B8F-862E-3D89B2EA50DE}" type="presParOf" srcId="{C64301EF-97C3-48EA-B430-D35A8D6C03BD}" destId="{8AA0B871-9BBB-4D92-8523-D6ED706EEB76}" srcOrd="8" destOrd="0" presId="urn:microsoft.com/office/officeart/2005/8/layout/default"/>
    <dgm:cxn modelId="{5AE89C10-E6F0-411C-8D0C-08B9D4499B22}" type="presParOf" srcId="{C64301EF-97C3-48EA-B430-D35A8D6C03BD}" destId="{A1B81091-7C27-405F-9D23-8316C10EDDCC}" srcOrd="9" destOrd="0" presId="urn:microsoft.com/office/officeart/2005/8/layout/default"/>
    <dgm:cxn modelId="{B4C64435-8AC0-44B8-89E1-B4B128108B65}" type="presParOf" srcId="{C64301EF-97C3-48EA-B430-D35A8D6C03BD}" destId="{0ED577AA-53D9-4A49-8026-D63DB676635B}" srcOrd="10" destOrd="0" presId="urn:microsoft.com/office/officeart/2005/8/layout/default"/>
    <dgm:cxn modelId="{C674C47F-354C-40D9-BC0A-92E632822D29}" type="presParOf" srcId="{C64301EF-97C3-48EA-B430-D35A8D6C03BD}" destId="{BE020301-399E-415C-8C2E-30DF596A3ABF}" srcOrd="11" destOrd="0" presId="urn:microsoft.com/office/officeart/2005/8/layout/default"/>
    <dgm:cxn modelId="{F7C26D0D-65B4-4B74-A132-7B34CB3D6994}" type="presParOf" srcId="{C64301EF-97C3-48EA-B430-D35A8D6C03BD}" destId="{D2DDBA9A-21BF-4F21-B70A-B4D94716E07F}" srcOrd="12" destOrd="0" presId="urn:microsoft.com/office/officeart/2005/8/layout/default"/>
    <dgm:cxn modelId="{617B8E2B-B1F4-46D8-B882-9ED0C2AEDF58}" type="presParOf" srcId="{C64301EF-97C3-48EA-B430-D35A8D6C03BD}" destId="{04131A06-FC6E-49C4-A745-07DC0806B8B3}" srcOrd="13" destOrd="0" presId="urn:microsoft.com/office/officeart/2005/8/layout/default"/>
    <dgm:cxn modelId="{7BEADA0D-066C-41A9-AE90-4F56D96AE0DC}" type="presParOf" srcId="{C64301EF-97C3-48EA-B430-D35A8D6C03BD}" destId="{07FAE6B7-D859-4785-A4D7-0BA5BFF02633}" srcOrd="14" destOrd="0" presId="urn:microsoft.com/office/officeart/2005/8/layout/default"/>
    <dgm:cxn modelId="{4CCFA9C6-E643-45AD-BE14-7BFF3C854A47}" type="presParOf" srcId="{C64301EF-97C3-48EA-B430-D35A8D6C03BD}" destId="{EB84D5AF-57BE-4A16-A54C-B8D8E57E7242}" srcOrd="15" destOrd="0" presId="urn:microsoft.com/office/officeart/2005/8/layout/default"/>
    <dgm:cxn modelId="{8800FF72-0C14-4990-BBF5-90C70B680B65}" type="presParOf" srcId="{C64301EF-97C3-48EA-B430-D35A8D6C03BD}" destId="{2D16E5A0-FC5F-4A7D-9B28-62130FA89A37}" srcOrd="16" destOrd="0" presId="urn:microsoft.com/office/officeart/2005/8/layout/default"/>
    <dgm:cxn modelId="{77907C26-D8C0-4A1C-B15D-083A3819E626}" type="presParOf" srcId="{C64301EF-97C3-48EA-B430-D35A8D6C03BD}" destId="{08ECC72B-B0BE-4195-96D2-0B1FF1252C2D}" srcOrd="17" destOrd="0" presId="urn:microsoft.com/office/officeart/2005/8/layout/default"/>
    <dgm:cxn modelId="{528E3452-F0DA-4E61-9BF0-51D103C70221}" type="presParOf" srcId="{C64301EF-97C3-48EA-B430-D35A8D6C03BD}" destId="{849F278A-B3D3-4DBB-ABAB-08CF6DDD6B5C}" srcOrd="18" destOrd="0" presId="urn:microsoft.com/office/officeart/2005/8/layout/default"/>
    <dgm:cxn modelId="{AA89C412-1349-41E0-87BB-D15EA98FBFE9}" type="presParOf" srcId="{C64301EF-97C3-48EA-B430-D35A8D6C03BD}" destId="{C13C9AEE-AFE4-47B8-9D9F-98896705D176}" srcOrd="19" destOrd="0" presId="urn:microsoft.com/office/officeart/2005/8/layout/default"/>
    <dgm:cxn modelId="{F832C253-461F-4708-ACA3-4D490D49B215}" type="presParOf" srcId="{C64301EF-97C3-48EA-B430-D35A8D6C03BD}" destId="{B89C3BA7-C059-4078-917F-83587C7DFC37}" srcOrd="20" destOrd="0" presId="urn:microsoft.com/office/officeart/2005/8/layout/default"/>
    <dgm:cxn modelId="{864CC8D2-7617-42B4-ADA2-0438D602BABF}" type="presParOf" srcId="{C64301EF-97C3-48EA-B430-D35A8D6C03BD}" destId="{5D762168-ADB0-4A78-8D98-4132FFFE9999}" srcOrd="21" destOrd="0" presId="urn:microsoft.com/office/officeart/2005/8/layout/default"/>
    <dgm:cxn modelId="{775E9AC1-DB85-4C4C-9AA8-889EAC854B25}" type="presParOf" srcId="{C64301EF-97C3-48EA-B430-D35A8D6C03BD}" destId="{7357E7D4-A4B8-4D86-A715-04ACFD8A91E3}" srcOrd="22" destOrd="0" presId="urn:microsoft.com/office/officeart/2005/8/layout/default"/>
    <dgm:cxn modelId="{9A3D3B1E-9535-40BD-9A9C-BBAAFCB4E34C}" type="presParOf" srcId="{C64301EF-97C3-48EA-B430-D35A8D6C03BD}" destId="{A07D1A77-29A8-4C7B-BD69-CF303CD7146F}" srcOrd="23" destOrd="0" presId="urn:microsoft.com/office/officeart/2005/8/layout/default"/>
    <dgm:cxn modelId="{AA434873-B739-4E90-9AEC-5D9A802F59D3}" type="presParOf" srcId="{C64301EF-97C3-48EA-B430-D35A8D6C03BD}" destId="{5637BDA6-DA79-439E-8B57-3DEC67662537}" srcOrd="24" destOrd="0" presId="urn:microsoft.com/office/officeart/2005/8/layout/default"/>
    <dgm:cxn modelId="{5C0EB057-B042-4796-8B98-A6AACFB23810}" type="presParOf" srcId="{C64301EF-97C3-48EA-B430-D35A8D6C03BD}" destId="{8C06DAFF-F43C-4931-8E5B-A9C4E9A4E16D}" srcOrd="25" destOrd="0" presId="urn:microsoft.com/office/officeart/2005/8/layout/default"/>
    <dgm:cxn modelId="{511D1ECF-2DEB-415F-BB0D-AA4AA2344E44}" type="presParOf" srcId="{C64301EF-97C3-48EA-B430-D35A8D6C03BD}" destId="{9A9C6C0C-3973-45BC-B472-58B0B8B94FA5}" srcOrd="2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ABFA2F5-EB6E-4120-958C-398F89883D5E}"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187600AC-C6C5-46DD-AFD8-92DE0BEBE7C0}">
      <dgm:prSet/>
      <dgm:spPr/>
      <dgm:t>
        <a:bodyPr/>
        <a:lstStyle/>
        <a:p>
          <a:r>
            <a:rPr lang="en-GB" b="1"/>
            <a:t>Efficiency</a:t>
          </a:r>
          <a:endParaRPr lang="en-US"/>
        </a:p>
      </dgm:t>
    </dgm:pt>
    <dgm:pt modelId="{5EA7E712-2D57-4AF1-A0EF-520B1352B0B1}" type="parTrans" cxnId="{1184E9D6-DD3B-4B21-BCE8-17A00B250007}">
      <dgm:prSet/>
      <dgm:spPr/>
      <dgm:t>
        <a:bodyPr/>
        <a:lstStyle/>
        <a:p>
          <a:endParaRPr lang="en-US"/>
        </a:p>
      </dgm:t>
    </dgm:pt>
    <dgm:pt modelId="{4C18EB1A-56A8-42ED-99D1-B19EFDB1DB0B}" type="sibTrans" cxnId="{1184E9D6-DD3B-4B21-BCE8-17A00B250007}">
      <dgm:prSet/>
      <dgm:spPr/>
      <dgm:t>
        <a:bodyPr/>
        <a:lstStyle/>
        <a:p>
          <a:endParaRPr lang="en-US"/>
        </a:p>
      </dgm:t>
    </dgm:pt>
    <dgm:pt modelId="{6E9BCDDE-5651-4C92-8D85-276B8FAC8EA9}">
      <dgm:prSet/>
      <dgm:spPr/>
      <dgm:t>
        <a:bodyPr/>
        <a:lstStyle/>
        <a:p>
          <a:r>
            <a:rPr lang="en-GB"/>
            <a:t>System failures resulted in:</a:t>
          </a:r>
          <a:endParaRPr lang="en-US"/>
        </a:p>
      </dgm:t>
    </dgm:pt>
    <dgm:pt modelId="{33767233-8108-4CA0-9A23-DC8A0B531795}" type="parTrans" cxnId="{3A72C704-2036-4115-AB1E-0544801DDA73}">
      <dgm:prSet/>
      <dgm:spPr/>
      <dgm:t>
        <a:bodyPr/>
        <a:lstStyle/>
        <a:p>
          <a:endParaRPr lang="en-US"/>
        </a:p>
      </dgm:t>
    </dgm:pt>
    <dgm:pt modelId="{B6FF6901-7F18-475C-9091-4A09C134A8FB}" type="sibTrans" cxnId="{3A72C704-2036-4115-AB1E-0544801DDA73}">
      <dgm:prSet/>
      <dgm:spPr/>
      <dgm:t>
        <a:bodyPr/>
        <a:lstStyle/>
        <a:p>
          <a:endParaRPr lang="en-US"/>
        </a:p>
      </dgm:t>
    </dgm:pt>
    <dgm:pt modelId="{F6AC4BD0-7384-4059-802D-292729651DDF}">
      <dgm:prSet/>
      <dgm:spPr/>
      <dgm:t>
        <a:bodyPr/>
        <a:lstStyle/>
        <a:p>
          <a:r>
            <a:rPr lang="en-GB"/>
            <a:t>Extensive investigations </a:t>
          </a:r>
          <a:endParaRPr lang="en-US"/>
        </a:p>
      </dgm:t>
    </dgm:pt>
    <dgm:pt modelId="{21C2E7BB-8EBB-44FE-BEE7-D57488D81351}" type="parTrans" cxnId="{A4343CFB-12BC-4BCA-B368-B83F63442A6F}">
      <dgm:prSet/>
      <dgm:spPr/>
      <dgm:t>
        <a:bodyPr/>
        <a:lstStyle/>
        <a:p>
          <a:endParaRPr lang="en-US"/>
        </a:p>
      </dgm:t>
    </dgm:pt>
    <dgm:pt modelId="{9F938AEE-6430-4B1A-8A3B-1A9A66B97976}" type="sibTrans" cxnId="{A4343CFB-12BC-4BCA-B368-B83F63442A6F}">
      <dgm:prSet/>
      <dgm:spPr/>
      <dgm:t>
        <a:bodyPr/>
        <a:lstStyle/>
        <a:p>
          <a:endParaRPr lang="en-US"/>
        </a:p>
      </dgm:t>
    </dgm:pt>
    <dgm:pt modelId="{FC8E3609-76AA-4FF1-A896-AAA8824B0760}">
      <dgm:prSet/>
      <dgm:spPr/>
      <dgm:t>
        <a:bodyPr/>
        <a:lstStyle/>
        <a:p>
          <a:r>
            <a:rPr lang="en-GB"/>
            <a:t>Legal costs </a:t>
          </a:r>
          <a:endParaRPr lang="en-US"/>
        </a:p>
      </dgm:t>
    </dgm:pt>
    <dgm:pt modelId="{7E9DF272-0AAE-4B65-BD02-73EE78059855}" type="parTrans" cxnId="{9B4054B8-1BC0-4E02-BA09-7C234A3D7C8B}">
      <dgm:prSet/>
      <dgm:spPr/>
      <dgm:t>
        <a:bodyPr/>
        <a:lstStyle/>
        <a:p>
          <a:endParaRPr lang="en-US"/>
        </a:p>
      </dgm:t>
    </dgm:pt>
    <dgm:pt modelId="{E6445332-1E6A-496D-8400-3334ED357EA5}" type="sibTrans" cxnId="{9B4054B8-1BC0-4E02-BA09-7C234A3D7C8B}">
      <dgm:prSet/>
      <dgm:spPr/>
      <dgm:t>
        <a:bodyPr/>
        <a:lstStyle/>
        <a:p>
          <a:endParaRPr lang="en-US"/>
        </a:p>
      </dgm:t>
    </dgm:pt>
    <dgm:pt modelId="{50275028-284B-4C0B-BDE5-722DA312484C}">
      <dgm:prSet/>
      <dgm:spPr/>
      <dgm:t>
        <a:bodyPr/>
        <a:lstStyle/>
        <a:p>
          <a:r>
            <a:rPr lang="en-GB"/>
            <a:t>Staff disruption </a:t>
          </a:r>
          <a:endParaRPr lang="en-US"/>
        </a:p>
      </dgm:t>
    </dgm:pt>
    <dgm:pt modelId="{90DDEB00-F545-4610-9347-BEE784FEEAFF}" type="parTrans" cxnId="{D2EFD893-9AEB-44B1-AF70-824E224D0128}">
      <dgm:prSet/>
      <dgm:spPr/>
      <dgm:t>
        <a:bodyPr/>
        <a:lstStyle/>
        <a:p>
          <a:endParaRPr lang="en-US"/>
        </a:p>
      </dgm:t>
    </dgm:pt>
    <dgm:pt modelId="{EA7186DA-0A47-4E62-8530-48C309ECBEE0}" type="sibTrans" cxnId="{D2EFD893-9AEB-44B1-AF70-824E224D0128}">
      <dgm:prSet/>
      <dgm:spPr/>
      <dgm:t>
        <a:bodyPr/>
        <a:lstStyle/>
        <a:p>
          <a:endParaRPr lang="en-US"/>
        </a:p>
      </dgm:t>
    </dgm:pt>
    <dgm:pt modelId="{B0E12724-28D9-491B-A4A7-6AF55FE97F4C}">
      <dgm:prSet/>
      <dgm:spPr/>
      <dgm:t>
        <a:bodyPr/>
        <a:lstStyle/>
        <a:p>
          <a:r>
            <a:rPr lang="en-GB"/>
            <a:t>Loss of organisational reputation</a:t>
          </a:r>
          <a:endParaRPr lang="en-US"/>
        </a:p>
      </dgm:t>
    </dgm:pt>
    <dgm:pt modelId="{67ECF201-7883-480B-A3EF-2306B43DF6E2}" type="parTrans" cxnId="{F860A88C-582A-414B-92AF-8F57614FD1B9}">
      <dgm:prSet/>
      <dgm:spPr/>
      <dgm:t>
        <a:bodyPr/>
        <a:lstStyle/>
        <a:p>
          <a:endParaRPr lang="en-US"/>
        </a:p>
      </dgm:t>
    </dgm:pt>
    <dgm:pt modelId="{1BE55DE7-7AC5-4A61-A2CA-83484FE3E689}" type="sibTrans" cxnId="{F860A88C-582A-414B-92AF-8F57614FD1B9}">
      <dgm:prSet/>
      <dgm:spPr/>
      <dgm:t>
        <a:bodyPr/>
        <a:lstStyle/>
        <a:p>
          <a:endParaRPr lang="en-US"/>
        </a:p>
      </dgm:t>
    </dgm:pt>
    <dgm:pt modelId="{C5C6AFA3-EC07-4770-B2AA-845D7CF1E6BA}">
      <dgm:prSet/>
      <dgm:spPr/>
      <dgm:t>
        <a:bodyPr/>
        <a:lstStyle/>
        <a:p>
          <a:r>
            <a:rPr lang="en-GB" b="1"/>
            <a:t>Equity</a:t>
          </a:r>
          <a:endParaRPr lang="en-US"/>
        </a:p>
      </dgm:t>
    </dgm:pt>
    <dgm:pt modelId="{9A078862-EE4B-4214-87EE-8840A8E878F7}" type="parTrans" cxnId="{EC55F398-B195-4E6F-9C31-8961C2D3D7FD}">
      <dgm:prSet/>
      <dgm:spPr/>
      <dgm:t>
        <a:bodyPr/>
        <a:lstStyle/>
        <a:p>
          <a:endParaRPr lang="en-US"/>
        </a:p>
      </dgm:t>
    </dgm:pt>
    <dgm:pt modelId="{602D1F96-FF73-49F9-BAF6-0D6FCB8EC205}" type="sibTrans" cxnId="{EC55F398-B195-4E6F-9C31-8961C2D3D7FD}">
      <dgm:prSet/>
      <dgm:spPr/>
      <dgm:t>
        <a:bodyPr/>
        <a:lstStyle/>
        <a:p>
          <a:endParaRPr lang="en-US"/>
        </a:p>
      </dgm:t>
    </dgm:pt>
    <dgm:pt modelId="{3292CF14-8ACC-472D-B231-98A4400934A7}">
      <dgm:prSet/>
      <dgm:spPr/>
      <dgm:t>
        <a:bodyPr/>
        <a:lstStyle/>
        <a:p>
          <a:r>
            <a:rPr lang="en-GB"/>
            <a:t>Healthcare systems have an ethical responsibility to protect vulnerable groups, including newborn infants.</a:t>
          </a:r>
          <a:endParaRPr lang="en-US"/>
        </a:p>
      </dgm:t>
    </dgm:pt>
    <dgm:pt modelId="{D6ED00F3-0CBF-4DAC-A36A-1AC4E964F27D}" type="parTrans" cxnId="{1874C50F-B4FC-41CD-ABD7-3395F9CD0108}">
      <dgm:prSet/>
      <dgm:spPr/>
      <dgm:t>
        <a:bodyPr/>
        <a:lstStyle/>
        <a:p>
          <a:endParaRPr lang="en-US"/>
        </a:p>
      </dgm:t>
    </dgm:pt>
    <dgm:pt modelId="{0AB092E8-665B-45B3-BB61-080063A54896}" type="sibTrans" cxnId="{1874C50F-B4FC-41CD-ABD7-3395F9CD0108}">
      <dgm:prSet/>
      <dgm:spPr/>
      <dgm:t>
        <a:bodyPr/>
        <a:lstStyle/>
        <a:p>
          <a:endParaRPr lang="en-US"/>
        </a:p>
      </dgm:t>
    </dgm:pt>
    <dgm:pt modelId="{5018FC41-9136-41D8-AA08-765A0013F0E8}">
      <dgm:prSet/>
      <dgm:spPr/>
      <dgm:t>
        <a:bodyPr/>
        <a:lstStyle/>
        <a:p>
          <a:r>
            <a:rPr lang="en-GB"/>
            <a:t>Failures in neonatal safety disproportionately affect patients unable to advocate for themselves.</a:t>
          </a:r>
          <a:endParaRPr lang="en-US"/>
        </a:p>
      </dgm:t>
    </dgm:pt>
    <dgm:pt modelId="{3C01FC8F-5A53-464A-9839-9D8F87E25AAA}" type="parTrans" cxnId="{16FA5C7F-E29A-4FEA-BFC9-08D96CBCD23D}">
      <dgm:prSet/>
      <dgm:spPr/>
      <dgm:t>
        <a:bodyPr/>
        <a:lstStyle/>
        <a:p>
          <a:endParaRPr lang="en-US"/>
        </a:p>
      </dgm:t>
    </dgm:pt>
    <dgm:pt modelId="{B387EE51-B697-41B9-8D41-394A928B322C}" type="sibTrans" cxnId="{16FA5C7F-E29A-4FEA-BFC9-08D96CBCD23D}">
      <dgm:prSet/>
      <dgm:spPr/>
      <dgm:t>
        <a:bodyPr/>
        <a:lstStyle/>
        <a:p>
          <a:endParaRPr lang="en-US"/>
        </a:p>
      </dgm:t>
    </dgm:pt>
    <dgm:pt modelId="{7F084484-E344-4BE4-BD03-A0F73176F10F}">
      <dgm:prSet/>
      <dgm:spPr/>
      <dgm:t>
        <a:bodyPr/>
        <a:lstStyle/>
        <a:p>
          <a:r>
            <a:rPr lang="en-GB" b="1"/>
            <a:t>Citation:</a:t>
          </a:r>
          <a:br>
            <a:rPr lang="en-GB"/>
          </a:br>
          <a:r>
            <a:rPr lang="en-GB"/>
            <a:t>WHO (2021)</a:t>
          </a:r>
          <a:endParaRPr lang="en-US"/>
        </a:p>
      </dgm:t>
    </dgm:pt>
    <dgm:pt modelId="{7FAD73BC-BDF5-45C6-8723-A03CAAA25B2D}" type="parTrans" cxnId="{33F95D17-2353-4797-BB9C-A402D64A6DB9}">
      <dgm:prSet/>
      <dgm:spPr/>
      <dgm:t>
        <a:bodyPr/>
        <a:lstStyle/>
        <a:p>
          <a:endParaRPr lang="en-US"/>
        </a:p>
      </dgm:t>
    </dgm:pt>
    <dgm:pt modelId="{5B1B71B7-D27D-4FA2-AA90-B23A08D1F479}" type="sibTrans" cxnId="{33F95D17-2353-4797-BB9C-A402D64A6DB9}">
      <dgm:prSet/>
      <dgm:spPr/>
      <dgm:t>
        <a:bodyPr/>
        <a:lstStyle/>
        <a:p>
          <a:endParaRPr lang="en-US"/>
        </a:p>
      </dgm:t>
    </dgm:pt>
    <dgm:pt modelId="{3FC5324C-985C-4F58-A921-A15FC5E653D0}" type="pres">
      <dgm:prSet presAssocID="{AABFA2F5-EB6E-4120-958C-398F89883D5E}" presName="diagram" presStyleCnt="0">
        <dgm:presLayoutVars>
          <dgm:dir/>
          <dgm:resizeHandles val="exact"/>
        </dgm:presLayoutVars>
      </dgm:prSet>
      <dgm:spPr/>
    </dgm:pt>
    <dgm:pt modelId="{0BE0B33E-CC50-41A8-84A1-DDAD961ACC82}" type="pres">
      <dgm:prSet presAssocID="{187600AC-C6C5-46DD-AFD8-92DE0BEBE7C0}" presName="node" presStyleLbl="node1" presStyleIdx="0" presStyleCnt="10">
        <dgm:presLayoutVars>
          <dgm:bulletEnabled val="1"/>
        </dgm:presLayoutVars>
      </dgm:prSet>
      <dgm:spPr/>
    </dgm:pt>
    <dgm:pt modelId="{A7A2C210-B3E7-49BB-A85A-8427A6F36357}" type="pres">
      <dgm:prSet presAssocID="{4C18EB1A-56A8-42ED-99D1-B19EFDB1DB0B}" presName="sibTrans" presStyleCnt="0"/>
      <dgm:spPr/>
    </dgm:pt>
    <dgm:pt modelId="{58BD7C8E-BE2F-4BF5-8818-4A4862138ED7}" type="pres">
      <dgm:prSet presAssocID="{6E9BCDDE-5651-4C92-8D85-276B8FAC8EA9}" presName="node" presStyleLbl="node1" presStyleIdx="1" presStyleCnt="10">
        <dgm:presLayoutVars>
          <dgm:bulletEnabled val="1"/>
        </dgm:presLayoutVars>
      </dgm:prSet>
      <dgm:spPr/>
    </dgm:pt>
    <dgm:pt modelId="{05E23BCB-5CCE-477C-89B5-D9785297F3B3}" type="pres">
      <dgm:prSet presAssocID="{B6FF6901-7F18-475C-9091-4A09C134A8FB}" presName="sibTrans" presStyleCnt="0"/>
      <dgm:spPr/>
    </dgm:pt>
    <dgm:pt modelId="{E12FCF24-D8FF-4D92-B4F5-B9C8399B9A85}" type="pres">
      <dgm:prSet presAssocID="{F6AC4BD0-7384-4059-802D-292729651DDF}" presName="node" presStyleLbl="node1" presStyleIdx="2" presStyleCnt="10">
        <dgm:presLayoutVars>
          <dgm:bulletEnabled val="1"/>
        </dgm:presLayoutVars>
      </dgm:prSet>
      <dgm:spPr/>
    </dgm:pt>
    <dgm:pt modelId="{8A3DFA2A-3156-45F9-A1AB-3EBDCD0F00B0}" type="pres">
      <dgm:prSet presAssocID="{9F938AEE-6430-4B1A-8A3B-1A9A66B97976}" presName="sibTrans" presStyleCnt="0"/>
      <dgm:spPr/>
    </dgm:pt>
    <dgm:pt modelId="{62625365-DCF6-40AD-A154-E3074059E788}" type="pres">
      <dgm:prSet presAssocID="{FC8E3609-76AA-4FF1-A896-AAA8824B0760}" presName="node" presStyleLbl="node1" presStyleIdx="3" presStyleCnt="10">
        <dgm:presLayoutVars>
          <dgm:bulletEnabled val="1"/>
        </dgm:presLayoutVars>
      </dgm:prSet>
      <dgm:spPr/>
    </dgm:pt>
    <dgm:pt modelId="{30236DC7-F8CE-470A-8489-ACAAC1F4A679}" type="pres">
      <dgm:prSet presAssocID="{E6445332-1E6A-496D-8400-3334ED357EA5}" presName="sibTrans" presStyleCnt="0"/>
      <dgm:spPr/>
    </dgm:pt>
    <dgm:pt modelId="{98C7DBCC-9B5F-433F-ADC0-142B87687FB9}" type="pres">
      <dgm:prSet presAssocID="{50275028-284B-4C0B-BDE5-722DA312484C}" presName="node" presStyleLbl="node1" presStyleIdx="4" presStyleCnt="10">
        <dgm:presLayoutVars>
          <dgm:bulletEnabled val="1"/>
        </dgm:presLayoutVars>
      </dgm:prSet>
      <dgm:spPr/>
    </dgm:pt>
    <dgm:pt modelId="{62EE9A6E-DDED-4801-A354-01373FD448EC}" type="pres">
      <dgm:prSet presAssocID="{EA7186DA-0A47-4E62-8530-48C309ECBEE0}" presName="sibTrans" presStyleCnt="0"/>
      <dgm:spPr/>
    </dgm:pt>
    <dgm:pt modelId="{DA544A50-751C-4CE0-8275-C0ABD0A39A9A}" type="pres">
      <dgm:prSet presAssocID="{B0E12724-28D9-491B-A4A7-6AF55FE97F4C}" presName="node" presStyleLbl="node1" presStyleIdx="5" presStyleCnt="10">
        <dgm:presLayoutVars>
          <dgm:bulletEnabled val="1"/>
        </dgm:presLayoutVars>
      </dgm:prSet>
      <dgm:spPr/>
    </dgm:pt>
    <dgm:pt modelId="{19264548-C2C1-4F06-8A46-0E493A5C31C3}" type="pres">
      <dgm:prSet presAssocID="{1BE55DE7-7AC5-4A61-A2CA-83484FE3E689}" presName="sibTrans" presStyleCnt="0"/>
      <dgm:spPr/>
    </dgm:pt>
    <dgm:pt modelId="{611256AB-6955-4A93-A1AE-1EEEBFB6EF67}" type="pres">
      <dgm:prSet presAssocID="{C5C6AFA3-EC07-4770-B2AA-845D7CF1E6BA}" presName="node" presStyleLbl="node1" presStyleIdx="6" presStyleCnt="10">
        <dgm:presLayoutVars>
          <dgm:bulletEnabled val="1"/>
        </dgm:presLayoutVars>
      </dgm:prSet>
      <dgm:spPr/>
    </dgm:pt>
    <dgm:pt modelId="{BDBF0C06-18C6-4F87-A7C3-8C36EB5F7BB7}" type="pres">
      <dgm:prSet presAssocID="{602D1F96-FF73-49F9-BAF6-0D6FCB8EC205}" presName="sibTrans" presStyleCnt="0"/>
      <dgm:spPr/>
    </dgm:pt>
    <dgm:pt modelId="{7EE53D2C-0576-4523-8497-84AEC2637A5B}" type="pres">
      <dgm:prSet presAssocID="{3292CF14-8ACC-472D-B231-98A4400934A7}" presName="node" presStyleLbl="node1" presStyleIdx="7" presStyleCnt="10">
        <dgm:presLayoutVars>
          <dgm:bulletEnabled val="1"/>
        </dgm:presLayoutVars>
      </dgm:prSet>
      <dgm:spPr/>
    </dgm:pt>
    <dgm:pt modelId="{F24EFDF7-314F-4FB4-843F-AAB4FEAE8551}" type="pres">
      <dgm:prSet presAssocID="{0AB092E8-665B-45B3-BB61-080063A54896}" presName="sibTrans" presStyleCnt="0"/>
      <dgm:spPr/>
    </dgm:pt>
    <dgm:pt modelId="{70DEEF96-8B5C-4AA3-9590-3DB377469401}" type="pres">
      <dgm:prSet presAssocID="{5018FC41-9136-41D8-AA08-765A0013F0E8}" presName="node" presStyleLbl="node1" presStyleIdx="8" presStyleCnt="10">
        <dgm:presLayoutVars>
          <dgm:bulletEnabled val="1"/>
        </dgm:presLayoutVars>
      </dgm:prSet>
      <dgm:spPr/>
    </dgm:pt>
    <dgm:pt modelId="{555A01D0-DE61-4C51-A7FA-18C55471BEA0}" type="pres">
      <dgm:prSet presAssocID="{B387EE51-B697-41B9-8D41-394A928B322C}" presName="sibTrans" presStyleCnt="0"/>
      <dgm:spPr/>
    </dgm:pt>
    <dgm:pt modelId="{EFC636EE-59A8-4A9C-950F-AC70866BE962}" type="pres">
      <dgm:prSet presAssocID="{7F084484-E344-4BE4-BD03-A0F73176F10F}" presName="node" presStyleLbl="node1" presStyleIdx="9" presStyleCnt="10">
        <dgm:presLayoutVars>
          <dgm:bulletEnabled val="1"/>
        </dgm:presLayoutVars>
      </dgm:prSet>
      <dgm:spPr/>
    </dgm:pt>
  </dgm:ptLst>
  <dgm:cxnLst>
    <dgm:cxn modelId="{3A72C704-2036-4115-AB1E-0544801DDA73}" srcId="{AABFA2F5-EB6E-4120-958C-398F89883D5E}" destId="{6E9BCDDE-5651-4C92-8D85-276B8FAC8EA9}" srcOrd="1" destOrd="0" parTransId="{33767233-8108-4CA0-9A23-DC8A0B531795}" sibTransId="{B6FF6901-7F18-475C-9091-4A09C134A8FB}"/>
    <dgm:cxn modelId="{1874C50F-B4FC-41CD-ABD7-3395F9CD0108}" srcId="{AABFA2F5-EB6E-4120-958C-398F89883D5E}" destId="{3292CF14-8ACC-472D-B231-98A4400934A7}" srcOrd="7" destOrd="0" parTransId="{D6ED00F3-0CBF-4DAC-A36A-1AC4E964F27D}" sibTransId="{0AB092E8-665B-45B3-BB61-080063A54896}"/>
    <dgm:cxn modelId="{33F95D17-2353-4797-BB9C-A402D64A6DB9}" srcId="{AABFA2F5-EB6E-4120-958C-398F89883D5E}" destId="{7F084484-E344-4BE4-BD03-A0F73176F10F}" srcOrd="9" destOrd="0" parTransId="{7FAD73BC-BDF5-45C6-8723-A03CAAA25B2D}" sibTransId="{5B1B71B7-D27D-4FA2-AA90-B23A08D1F479}"/>
    <dgm:cxn modelId="{6E61C018-E77A-49EC-ADFB-579FF49D687F}" type="presOf" srcId="{6E9BCDDE-5651-4C92-8D85-276B8FAC8EA9}" destId="{58BD7C8E-BE2F-4BF5-8818-4A4862138ED7}" srcOrd="0" destOrd="0" presId="urn:microsoft.com/office/officeart/2005/8/layout/default"/>
    <dgm:cxn modelId="{846C2F19-3EB4-4ABB-A594-F302E18B31AA}" type="presOf" srcId="{C5C6AFA3-EC07-4770-B2AA-845D7CF1E6BA}" destId="{611256AB-6955-4A93-A1AE-1EEEBFB6EF67}" srcOrd="0" destOrd="0" presId="urn:microsoft.com/office/officeart/2005/8/layout/default"/>
    <dgm:cxn modelId="{508DC126-57FC-4456-B054-498CC74ED2ED}" type="presOf" srcId="{B0E12724-28D9-491B-A4A7-6AF55FE97F4C}" destId="{DA544A50-751C-4CE0-8275-C0ABD0A39A9A}" srcOrd="0" destOrd="0" presId="urn:microsoft.com/office/officeart/2005/8/layout/default"/>
    <dgm:cxn modelId="{5AE20B68-5662-41BE-86E0-6C02BDE9EE1A}" type="presOf" srcId="{7F084484-E344-4BE4-BD03-A0F73176F10F}" destId="{EFC636EE-59A8-4A9C-950F-AC70866BE962}" srcOrd="0" destOrd="0" presId="urn:microsoft.com/office/officeart/2005/8/layout/default"/>
    <dgm:cxn modelId="{6DAF4A58-1ED9-433E-AD20-BDDF85A21B6B}" type="presOf" srcId="{50275028-284B-4C0B-BDE5-722DA312484C}" destId="{98C7DBCC-9B5F-433F-ADC0-142B87687FB9}" srcOrd="0" destOrd="0" presId="urn:microsoft.com/office/officeart/2005/8/layout/default"/>
    <dgm:cxn modelId="{16FA5C7F-E29A-4FEA-BFC9-08D96CBCD23D}" srcId="{AABFA2F5-EB6E-4120-958C-398F89883D5E}" destId="{5018FC41-9136-41D8-AA08-765A0013F0E8}" srcOrd="8" destOrd="0" parTransId="{3C01FC8F-5A53-464A-9839-9D8F87E25AAA}" sibTransId="{B387EE51-B697-41B9-8D41-394A928B322C}"/>
    <dgm:cxn modelId="{59EABD82-EAC0-4974-8123-DAECE0F8FF34}" type="presOf" srcId="{3292CF14-8ACC-472D-B231-98A4400934A7}" destId="{7EE53D2C-0576-4523-8497-84AEC2637A5B}" srcOrd="0" destOrd="0" presId="urn:microsoft.com/office/officeart/2005/8/layout/default"/>
    <dgm:cxn modelId="{6E92BD87-0525-4901-8EC1-EF53BAF92978}" type="presOf" srcId="{FC8E3609-76AA-4FF1-A896-AAA8824B0760}" destId="{62625365-DCF6-40AD-A154-E3074059E788}" srcOrd="0" destOrd="0" presId="urn:microsoft.com/office/officeart/2005/8/layout/default"/>
    <dgm:cxn modelId="{F860A88C-582A-414B-92AF-8F57614FD1B9}" srcId="{AABFA2F5-EB6E-4120-958C-398F89883D5E}" destId="{B0E12724-28D9-491B-A4A7-6AF55FE97F4C}" srcOrd="5" destOrd="0" parTransId="{67ECF201-7883-480B-A3EF-2306B43DF6E2}" sibTransId="{1BE55DE7-7AC5-4A61-A2CA-83484FE3E689}"/>
    <dgm:cxn modelId="{3C2DBF8D-CA6B-435A-ACF9-1114B36EEA70}" type="presOf" srcId="{AABFA2F5-EB6E-4120-958C-398F89883D5E}" destId="{3FC5324C-985C-4F58-A921-A15FC5E653D0}" srcOrd="0" destOrd="0" presId="urn:microsoft.com/office/officeart/2005/8/layout/default"/>
    <dgm:cxn modelId="{D2EFD893-9AEB-44B1-AF70-824E224D0128}" srcId="{AABFA2F5-EB6E-4120-958C-398F89883D5E}" destId="{50275028-284B-4C0B-BDE5-722DA312484C}" srcOrd="4" destOrd="0" parTransId="{90DDEB00-F545-4610-9347-BEE784FEEAFF}" sibTransId="{EA7186DA-0A47-4E62-8530-48C309ECBEE0}"/>
    <dgm:cxn modelId="{5AFC5797-1C91-408A-A8AC-3A4B44EB3E57}" type="presOf" srcId="{187600AC-C6C5-46DD-AFD8-92DE0BEBE7C0}" destId="{0BE0B33E-CC50-41A8-84A1-DDAD961ACC82}" srcOrd="0" destOrd="0" presId="urn:microsoft.com/office/officeart/2005/8/layout/default"/>
    <dgm:cxn modelId="{EC55F398-B195-4E6F-9C31-8961C2D3D7FD}" srcId="{AABFA2F5-EB6E-4120-958C-398F89883D5E}" destId="{C5C6AFA3-EC07-4770-B2AA-845D7CF1E6BA}" srcOrd="6" destOrd="0" parTransId="{9A078862-EE4B-4214-87EE-8840A8E878F7}" sibTransId="{602D1F96-FF73-49F9-BAF6-0D6FCB8EC205}"/>
    <dgm:cxn modelId="{9B4054B8-1BC0-4E02-BA09-7C234A3D7C8B}" srcId="{AABFA2F5-EB6E-4120-958C-398F89883D5E}" destId="{FC8E3609-76AA-4FF1-A896-AAA8824B0760}" srcOrd="3" destOrd="0" parTransId="{7E9DF272-0AAE-4B65-BD02-73EE78059855}" sibTransId="{E6445332-1E6A-496D-8400-3334ED357EA5}"/>
    <dgm:cxn modelId="{1184E9D6-DD3B-4B21-BCE8-17A00B250007}" srcId="{AABFA2F5-EB6E-4120-958C-398F89883D5E}" destId="{187600AC-C6C5-46DD-AFD8-92DE0BEBE7C0}" srcOrd="0" destOrd="0" parTransId="{5EA7E712-2D57-4AF1-A0EF-520B1352B0B1}" sibTransId="{4C18EB1A-56A8-42ED-99D1-B19EFDB1DB0B}"/>
    <dgm:cxn modelId="{0309E1DA-D7B5-4B40-A690-9BB78C248147}" type="presOf" srcId="{F6AC4BD0-7384-4059-802D-292729651DDF}" destId="{E12FCF24-D8FF-4D92-B4F5-B9C8399B9A85}" srcOrd="0" destOrd="0" presId="urn:microsoft.com/office/officeart/2005/8/layout/default"/>
    <dgm:cxn modelId="{AAC33FFA-1713-4F96-88FF-4261088C55F7}" type="presOf" srcId="{5018FC41-9136-41D8-AA08-765A0013F0E8}" destId="{70DEEF96-8B5C-4AA3-9590-3DB377469401}" srcOrd="0" destOrd="0" presId="urn:microsoft.com/office/officeart/2005/8/layout/default"/>
    <dgm:cxn modelId="{A4343CFB-12BC-4BCA-B368-B83F63442A6F}" srcId="{AABFA2F5-EB6E-4120-958C-398F89883D5E}" destId="{F6AC4BD0-7384-4059-802D-292729651DDF}" srcOrd="2" destOrd="0" parTransId="{21C2E7BB-8EBB-44FE-BEE7-D57488D81351}" sibTransId="{9F938AEE-6430-4B1A-8A3B-1A9A66B97976}"/>
    <dgm:cxn modelId="{A5373379-F26F-4D05-A290-71D2EB64CF95}" type="presParOf" srcId="{3FC5324C-985C-4F58-A921-A15FC5E653D0}" destId="{0BE0B33E-CC50-41A8-84A1-DDAD961ACC82}" srcOrd="0" destOrd="0" presId="urn:microsoft.com/office/officeart/2005/8/layout/default"/>
    <dgm:cxn modelId="{80222E51-591E-4BEF-BB26-CAB18873A62E}" type="presParOf" srcId="{3FC5324C-985C-4F58-A921-A15FC5E653D0}" destId="{A7A2C210-B3E7-49BB-A85A-8427A6F36357}" srcOrd="1" destOrd="0" presId="urn:microsoft.com/office/officeart/2005/8/layout/default"/>
    <dgm:cxn modelId="{7DEA1FDE-C957-4ACD-A41D-2199301C8F81}" type="presParOf" srcId="{3FC5324C-985C-4F58-A921-A15FC5E653D0}" destId="{58BD7C8E-BE2F-4BF5-8818-4A4862138ED7}" srcOrd="2" destOrd="0" presId="urn:microsoft.com/office/officeart/2005/8/layout/default"/>
    <dgm:cxn modelId="{75B4A87C-E11A-4DC8-BD34-89A91ECD0E94}" type="presParOf" srcId="{3FC5324C-985C-4F58-A921-A15FC5E653D0}" destId="{05E23BCB-5CCE-477C-89B5-D9785297F3B3}" srcOrd="3" destOrd="0" presId="urn:microsoft.com/office/officeart/2005/8/layout/default"/>
    <dgm:cxn modelId="{E33DCA5E-EC66-4BBE-8626-0D13533027D5}" type="presParOf" srcId="{3FC5324C-985C-4F58-A921-A15FC5E653D0}" destId="{E12FCF24-D8FF-4D92-B4F5-B9C8399B9A85}" srcOrd="4" destOrd="0" presId="urn:microsoft.com/office/officeart/2005/8/layout/default"/>
    <dgm:cxn modelId="{C08086F7-D0E2-431F-8D78-967F0E0E430F}" type="presParOf" srcId="{3FC5324C-985C-4F58-A921-A15FC5E653D0}" destId="{8A3DFA2A-3156-45F9-A1AB-3EBDCD0F00B0}" srcOrd="5" destOrd="0" presId="urn:microsoft.com/office/officeart/2005/8/layout/default"/>
    <dgm:cxn modelId="{B4BE7900-B293-48B9-BBC1-BB90421BCB79}" type="presParOf" srcId="{3FC5324C-985C-4F58-A921-A15FC5E653D0}" destId="{62625365-DCF6-40AD-A154-E3074059E788}" srcOrd="6" destOrd="0" presId="urn:microsoft.com/office/officeart/2005/8/layout/default"/>
    <dgm:cxn modelId="{02939D4F-892A-4635-B36E-F8C31C419F8D}" type="presParOf" srcId="{3FC5324C-985C-4F58-A921-A15FC5E653D0}" destId="{30236DC7-F8CE-470A-8489-ACAAC1F4A679}" srcOrd="7" destOrd="0" presId="urn:microsoft.com/office/officeart/2005/8/layout/default"/>
    <dgm:cxn modelId="{438B74B7-4433-4EC2-BA9E-0366F46106CF}" type="presParOf" srcId="{3FC5324C-985C-4F58-A921-A15FC5E653D0}" destId="{98C7DBCC-9B5F-433F-ADC0-142B87687FB9}" srcOrd="8" destOrd="0" presId="urn:microsoft.com/office/officeart/2005/8/layout/default"/>
    <dgm:cxn modelId="{6450E88E-E7C9-4968-8D45-4BD06FE0C274}" type="presParOf" srcId="{3FC5324C-985C-4F58-A921-A15FC5E653D0}" destId="{62EE9A6E-DDED-4801-A354-01373FD448EC}" srcOrd="9" destOrd="0" presId="urn:microsoft.com/office/officeart/2005/8/layout/default"/>
    <dgm:cxn modelId="{9D363643-ADBD-43A8-8DA9-F3D041E868BB}" type="presParOf" srcId="{3FC5324C-985C-4F58-A921-A15FC5E653D0}" destId="{DA544A50-751C-4CE0-8275-C0ABD0A39A9A}" srcOrd="10" destOrd="0" presId="urn:microsoft.com/office/officeart/2005/8/layout/default"/>
    <dgm:cxn modelId="{4885FFB8-4EFB-49F9-B90A-C921CC2447E6}" type="presParOf" srcId="{3FC5324C-985C-4F58-A921-A15FC5E653D0}" destId="{19264548-C2C1-4F06-8A46-0E493A5C31C3}" srcOrd="11" destOrd="0" presId="urn:microsoft.com/office/officeart/2005/8/layout/default"/>
    <dgm:cxn modelId="{5A264C00-DF48-4FF5-8CF4-336DD141E6DA}" type="presParOf" srcId="{3FC5324C-985C-4F58-A921-A15FC5E653D0}" destId="{611256AB-6955-4A93-A1AE-1EEEBFB6EF67}" srcOrd="12" destOrd="0" presId="urn:microsoft.com/office/officeart/2005/8/layout/default"/>
    <dgm:cxn modelId="{3F41DF12-5879-4506-B44B-DE2E6755C470}" type="presParOf" srcId="{3FC5324C-985C-4F58-A921-A15FC5E653D0}" destId="{BDBF0C06-18C6-4F87-A7C3-8C36EB5F7BB7}" srcOrd="13" destOrd="0" presId="urn:microsoft.com/office/officeart/2005/8/layout/default"/>
    <dgm:cxn modelId="{A9FFB784-7421-49EC-8CE9-EBE4BB3F695F}" type="presParOf" srcId="{3FC5324C-985C-4F58-A921-A15FC5E653D0}" destId="{7EE53D2C-0576-4523-8497-84AEC2637A5B}" srcOrd="14" destOrd="0" presId="urn:microsoft.com/office/officeart/2005/8/layout/default"/>
    <dgm:cxn modelId="{B86A5E05-776F-40F9-82A3-38844554CDB6}" type="presParOf" srcId="{3FC5324C-985C-4F58-A921-A15FC5E653D0}" destId="{F24EFDF7-314F-4FB4-843F-AAB4FEAE8551}" srcOrd="15" destOrd="0" presId="urn:microsoft.com/office/officeart/2005/8/layout/default"/>
    <dgm:cxn modelId="{B634A8AE-91FB-4B76-AFF1-5FC194DC81CC}" type="presParOf" srcId="{3FC5324C-985C-4F58-A921-A15FC5E653D0}" destId="{70DEEF96-8B5C-4AA3-9590-3DB377469401}" srcOrd="16" destOrd="0" presId="urn:microsoft.com/office/officeart/2005/8/layout/default"/>
    <dgm:cxn modelId="{92A31673-587B-494B-B5EA-C9D7A47046DB}" type="presParOf" srcId="{3FC5324C-985C-4F58-A921-A15FC5E653D0}" destId="{555A01D0-DE61-4C51-A7FA-18C55471BEA0}" srcOrd="17" destOrd="0" presId="urn:microsoft.com/office/officeart/2005/8/layout/default"/>
    <dgm:cxn modelId="{8EF3820D-BE80-4773-AD3F-995FAFF9FB34}" type="presParOf" srcId="{3FC5324C-985C-4F58-A921-A15FC5E653D0}" destId="{EFC636EE-59A8-4A9C-950F-AC70866BE962}"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59981B-879F-4C3F-9C09-43CB79D879D0}">
      <dsp:nvSpPr>
        <dsp:cNvPr id="0" name=""/>
        <dsp:cNvSpPr/>
      </dsp:nvSpPr>
      <dsp:spPr>
        <a:xfrm>
          <a:off x="0" y="3206"/>
          <a:ext cx="6245265" cy="56805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F3ABA7-AFE5-405C-B3D0-2658977F93EF}">
      <dsp:nvSpPr>
        <dsp:cNvPr id="0" name=""/>
        <dsp:cNvSpPr/>
      </dsp:nvSpPr>
      <dsp:spPr>
        <a:xfrm>
          <a:off x="171837" y="131019"/>
          <a:ext cx="312736" cy="3124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423066-A14A-4425-AAB8-3D8216AC387F}">
      <dsp:nvSpPr>
        <dsp:cNvPr id="0" name=""/>
        <dsp:cNvSpPr/>
      </dsp:nvSpPr>
      <dsp:spPr>
        <a:xfrm>
          <a:off x="656411" y="3206"/>
          <a:ext cx="5539652" cy="656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13" tIns="69513" rIns="69513" bIns="69513" numCol="1" spcCol="1270" anchor="ctr" anchorCtr="0">
          <a:noAutofit/>
        </a:bodyPr>
        <a:lstStyle/>
        <a:p>
          <a:pPr marL="0" lvl="0" indent="0" algn="l" defTabSz="622300">
            <a:lnSpc>
              <a:spcPct val="90000"/>
            </a:lnSpc>
            <a:spcBef>
              <a:spcPct val="0"/>
            </a:spcBef>
            <a:spcAft>
              <a:spcPct val="35000"/>
            </a:spcAft>
            <a:buNone/>
          </a:pPr>
          <a:r>
            <a:rPr lang="en-GB" sz="1400" b="1" kern="1200"/>
            <a:t>Aim</a:t>
          </a:r>
          <a:endParaRPr lang="en-US" sz="1400" kern="1200"/>
        </a:p>
      </dsp:txBody>
      <dsp:txXfrm>
        <a:off x="656411" y="3206"/>
        <a:ext cx="5539652" cy="656815"/>
      </dsp:txXfrm>
    </dsp:sp>
    <dsp:sp modelId="{6D407258-7803-4555-AFA1-347BC35F8D3C}">
      <dsp:nvSpPr>
        <dsp:cNvPr id="0" name=""/>
        <dsp:cNvSpPr/>
      </dsp:nvSpPr>
      <dsp:spPr>
        <a:xfrm>
          <a:off x="0" y="824226"/>
          <a:ext cx="6245265" cy="56805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43B8B3-7BBD-4CFF-B21F-E9EC34F5B24A}">
      <dsp:nvSpPr>
        <dsp:cNvPr id="0" name=""/>
        <dsp:cNvSpPr/>
      </dsp:nvSpPr>
      <dsp:spPr>
        <a:xfrm>
          <a:off x="171837" y="952038"/>
          <a:ext cx="312736" cy="3124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45E500F-3583-45F5-A5EA-B9EE087B942B}">
      <dsp:nvSpPr>
        <dsp:cNvPr id="0" name=""/>
        <dsp:cNvSpPr/>
      </dsp:nvSpPr>
      <dsp:spPr>
        <a:xfrm>
          <a:off x="656411" y="824226"/>
          <a:ext cx="5539652" cy="656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13" tIns="69513" rIns="69513" bIns="69513" numCol="1" spcCol="1270" anchor="ctr" anchorCtr="0">
          <a:noAutofit/>
        </a:bodyPr>
        <a:lstStyle/>
        <a:p>
          <a:pPr marL="0" lvl="0" indent="0" algn="l" defTabSz="622300">
            <a:lnSpc>
              <a:spcPct val="90000"/>
            </a:lnSpc>
            <a:spcBef>
              <a:spcPct val="0"/>
            </a:spcBef>
            <a:spcAft>
              <a:spcPct val="35000"/>
            </a:spcAft>
            <a:buNone/>
          </a:pPr>
          <a:r>
            <a:rPr lang="en-GB" sz="1400" kern="1200"/>
            <a:t>To critically examine the systemic quality assurance failures that contributed to delayed recognition of harm and analyse their implications for healthcare quality, efficiency and equity.</a:t>
          </a:r>
          <a:endParaRPr lang="en-US" sz="1400" kern="1200"/>
        </a:p>
      </dsp:txBody>
      <dsp:txXfrm>
        <a:off x="656411" y="824226"/>
        <a:ext cx="5539652" cy="656815"/>
      </dsp:txXfrm>
    </dsp:sp>
    <dsp:sp modelId="{BA0FCDE2-5908-4595-9E7E-617AF0C55FC0}">
      <dsp:nvSpPr>
        <dsp:cNvPr id="0" name=""/>
        <dsp:cNvSpPr/>
      </dsp:nvSpPr>
      <dsp:spPr>
        <a:xfrm>
          <a:off x="0" y="1645245"/>
          <a:ext cx="6245265" cy="56805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BFAE82-5DE0-441C-99F9-B6089B243421}">
      <dsp:nvSpPr>
        <dsp:cNvPr id="0" name=""/>
        <dsp:cNvSpPr/>
      </dsp:nvSpPr>
      <dsp:spPr>
        <a:xfrm>
          <a:off x="171837" y="1773058"/>
          <a:ext cx="312736" cy="3124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363489-83C8-4F21-A38E-53307FEC0EB5}">
      <dsp:nvSpPr>
        <dsp:cNvPr id="0" name=""/>
        <dsp:cNvSpPr/>
      </dsp:nvSpPr>
      <dsp:spPr>
        <a:xfrm>
          <a:off x="656411" y="1645245"/>
          <a:ext cx="5539652" cy="656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13" tIns="69513" rIns="69513" bIns="69513" numCol="1" spcCol="1270" anchor="ctr" anchorCtr="0">
          <a:noAutofit/>
        </a:bodyPr>
        <a:lstStyle/>
        <a:p>
          <a:pPr marL="0" lvl="0" indent="0" algn="l" defTabSz="622300">
            <a:lnSpc>
              <a:spcPct val="90000"/>
            </a:lnSpc>
            <a:spcBef>
              <a:spcPct val="0"/>
            </a:spcBef>
            <a:spcAft>
              <a:spcPct val="35000"/>
            </a:spcAft>
            <a:buNone/>
          </a:pPr>
          <a:r>
            <a:rPr lang="en-GB" sz="1400" b="1" kern="1200"/>
            <a:t>Objectives</a:t>
          </a:r>
          <a:endParaRPr lang="en-US" sz="1400" kern="1200"/>
        </a:p>
      </dsp:txBody>
      <dsp:txXfrm>
        <a:off x="656411" y="1645245"/>
        <a:ext cx="5539652" cy="656815"/>
      </dsp:txXfrm>
    </dsp:sp>
    <dsp:sp modelId="{8DF0F0DB-D1EA-470B-A2CA-185555FDD254}">
      <dsp:nvSpPr>
        <dsp:cNvPr id="0" name=""/>
        <dsp:cNvSpPr/>
      </dsp:nvSpPr>
      <dsp:spPr>
        <a:xfrm>
          <a:off x="0" y="2466265"/>
          <a:ext cx="6245265" cy="56805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4B23B58-4E8B-4BA0-B382-56C14A02B9B4}">
      <dsp:nvSpPr>
        <dsp:cNvPr id="0" name=""/>
        <dsp:cNvSpPr/>
      </dsp:nvSpPr>
      <dsp:spPr>
        <a:xfrm>
          <a:off x="171837" y="2594078"/>
          <a:ext cx="312736" cy="3124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488DBC-E0C2-41AD-A5B9-955F5CD73E42}">
      <dsp:nvSpPr>
        <dsp:cNvPr id="0" name=""/>
        <dsp:cNvSpPr/>
      </dsp:nvSpPr>
      <dsp:spPr>
        <a:xfrm>
          <a:off x="656411" y="2466265"/>
          <a:ext cx="5539652" cy="656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13" tIns="69513" rIns="69513" bIns="69513" numCol="1" spcCol="1270" anchor="ctr" anchorCtr="0">
          <a:noAutofit/>
        </a:bodyPr>
        <a:lstStyle/>
        <a:p>
          <a:pPr marL="0" lvl="0" indent="0" algn="l" defTabSz="622300">
            <a:lnSpc>
              <a:spcPct val="90000"/>
            </a:lnSpc>
            <a:spcBef>
              <a:spcPct val="0"/>
            </a:spcBef>
            <a:spcAft>
              <a:spcPct val="35000"/>
            </a:spcAft>
            <a:buNone/>
          </a:pPr>
          <a:r>
            <a:rPr lang="en-GB" sz="1400" kern="1200"/>
            <a:t>Identify root causes using the Swiss Cheese Model. </a:t>
          </a:r>
          <a:endParaRPr lang="en-US" sz="1400" kern="1200"/>
        </a:p>
      </dsp:txBody>
      <dsp:txXfrm>
        <a:off x="656411" y="2466265"/>
        <a:ext cx="5539652" cy="656815"/>
      </dsp:txXfrm>
    </dsp:sp>
    <dsp:sp modelId="{FCEEA202-1672-407F-BCBE-0EDD4B880ABD}">
      <dsp:nvSpPr>
        <dsp:cNvPr id="0" name=""/>
        <dsp:cNvSpPr/>
      </dsp:nvSpPr>
      <dsp:spPr>
        <a:xfrm>
          <a:off x="0" y="3287285"/>
          <a:ext cx="6245265" cy="56805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1F0CB1-0860-4DB5-8885-9386E61A1420}">
      <dsp:nvSpPr>
        <dsp:cNvPr id="0" name=""/>
        <dsp:cNvSpPr/>
      </dsp:nvSpPr>
      <dsp:spPr>
        <a:xfrm>
          <a:off x="171837" y="3415098"/>
          <a:ext cx="312736" cy="3124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DECAA1A-14A4-4F1E-B76C-7A668BB65C75}">
      <dsp:nvSpPr>
        <dsp:cNvPr id="0" name=""/>
        <dsp:cNvSpPr/>
      </dsp:nvSpPr>
      <dsp:spPr>
        <a:xfrm>
          <a:off x="656411" y="3287285"/>
          <a:ext cx="5539652" cy="656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13" tIns="69513" rIns="69513" bIns="69513" numCol="1" spcCol="1270" anchor="ctr" anchorCtr="0">
          <a:noAutofit/>
        </a:bodyPr>
        <a:lstStyle/>
        <a:p>
          <a:pPr marL="0" lvl="0" indent="0" algn="l" defTabSz="622300">
            <a:lnSpc>
              <a:spcPct val="90000"/>
            </a:lnSpc>
            <a:spcBef>
              <a:spcPct val="0"/>
            </a:spcBef>
            <a:spcAft>
              <a:spcPct val="35000"/>
            </a:spcAft>
            <a:buNone/>
          </a:pPr>
          <a:r>
            <a:rPr lang="en-GB" sz="1400" kern="1200"/>
            <a:t>Apply Root Cause Analysis, Fishbone Diagram and Donabedian Model. </a:t>
          </a:r>
          <a:endParaRPr lang="en-US" sz="1400" kern="1200"/>
        </a:p>
      </dsp:txBody>
      <dsp:txXfrm>
        <a:off x="656411" y="3287285"/>
        <a:ext cx="5539652" cy="656815"/>
      </dsp:txXfrm>
    </dsp:sp>
    <dsp:sp modelId="{FDDA2717-A86C-4DF6-8692-BF44118DCF0B}">
      <dsp:nvSpPr>
        <dsp:cNvPr id="0" name=""/>
        <dsp:cNvSpPr/>
      </dsp:nvSpPr>
      <dsp:spPr>
        <a:xfrm>
          <a:off x="0" y="4108305"/>
          <a:ext cx="6245265" cy="56805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48BB17-5535-4A13-A974-EE5C67A05A19}">
      <dsp:nvSpPr>
        <dsp:cNvPr id="0" name=""/>
        <dsp:cNvSpPr/>
      </dsp:nvSpPr>
      <dsp:spPr>
        <a:xfrm>
          <a:off x="171837" y="4236117"/>
          <a:ext cx="312736" cy="3124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B57AB6A-46D1-47EB-98B9-7FB4170F2224}">
      <dsp:nvSpPr>
        <dsp:cNvPr id="0" name=""/>
        <dsp:cNvSpPr/>
      </dsp:nvSpPr>
      <dsp:spPr>
        <a:xfrm>
          <a:off x="656411" y="4108305"/>
          <a:ext cx="5539652" cy="656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13" tIns="69513" rIns="69513" bIns="69513" numCol="1" spcCol="1270" anchor="ctr" anchorCtr="0">
          <a:noAutofit/>
        </a:bodyPr>
        <a:lstStyle/>
        <a:p>
          <a:pPr marL="0" lvl="0" indent="0" algn="l" defTabSz="622300">
            <a:lnSpc>
              <a:spcPct val="90000"/>
            </a:lnSpc>
            <a:spcBef>
              <a:spcPct val="0"/>
            </a:spcBef>
            <a:spcAft>
              <a:spcPct val="35000"/>
            </a:spcAft>
            <a:buNone/>
          </a:pPr>
          <a:r>
            <a:rPr lang="en-GB" sz="1400" kern="1200"/>
            <a:t>Analyse policy failures influencing healthcare delivery. </a:t>
          </a:r>
          <a:endParaRPr lang="en-US" sz="1400" kern="1200"/>
        </a:p>
      </dsp:txBody>
      <dsp:txXfrm>
        <a:off x="656411" y="4108305"/>
        <a:ext cx="5539652" cy="656815"/>
      </dsp:txXfrm>
    </dsp:sp>
    <dsp:sp modelId="{6846CDE7-ED0E-4642-8912-F254A05AC1F0}">
      <dsp:nvSpPr>
        <dsp:cNvPr id="0" name=""/>
        <dsp:cNvSpPr/>
      </dsp:nvSpPr>
      <dsp:spPr>
        <a:xfrm>
          <a:off x="0" y="4929324"/>
          <a:ext cx="6245265" cy="56805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E3A31F0-7DFB-42D0-AC2A-3BC93D17FA5E}">
      <dsp:nvSpPr>
        <dsp:cNvPr id="0" name=""/>
        <dsp:cNvSpPr/>
      </dsp:nvSpPr>
      <dsp:spPr>
        <a:xfrm>
          <a:off x="171837" y="5057137"/>
          <a:ext cx="312736" cy="31243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2853F1-E274-406E-B2ED-44688E113C44}">
      <dsp:nvSpPr>
        <dsp:cNvPr id="0" name=""/>
        <dsp:cNvSpPr/>
      </dsp:nvSpPr>
      <dsp:spPr>
        <a:xfrm>
          <a:off x="656411" y="4929324"/>
          <a:ext cx="5539652" cy="6568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9513" tIns="69513" rIns="69513" bIns="69513" numCol="1" spcCol="1270" anchor="ctr" anchorCtr="0">
          <a:noAutofit/>
        </a:bodyPr>
        <a:lstStyle/>
        <a:p>
          <a:pPr marL="0" lvl="0" indent="0" algn="l" defTabSz="622300">
            <a:lnSpc>
              <a:spcPct val="90000"/>
            </a:lnSpc>
            <a:spcBef>
              <a:spcPct val="0"/>
            </a:spcBef>
            <a:spcAft>
              <a:spcPct val="35000"/>
            </a:spcAft>
            <a:buNone/>
          </a:pPr>
          <a:r>
            <a:rPr lang="en-GB" sz="1400" kern="1200"/>
            <a:t>Evaluate impacts on NHS quality improvement. (World Health Organization (2021))</a:t>
          </a:r>
          <a:endParaRPr lang="en-US" sz="1400" kern="1200"/>
        </a:p>
      </dsp:txBody>
      <dsp:txXfrm>
        <a:off x="656411" y="4929324"/>
        <a:ext cx="5539652" cy="6568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93F31A-CB10-4B6D-986A-78E48092CED9}">
      <dsp:nvSpPr>
        <dsp:cNvPr id="0" name=""/>
        <dsp:cNvSpPr/>
      </dsp:nvSpPr>
      <dsp:spPr>
        <a:xfrm>
          <a:off x="3594" y="229666"/>
          <a:ext cx="1946002" cy="116760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Institute of Medicine Quality Dimensions</a:t>
          </a:r>
          <a:endParaRPr lang="en-US" sz="1700" kern="1200"/>
        </a:p>
      </dsp:txBody>
      <dsp:txXfrm>
        <a:off x="3594" y="229666"/>
        <a:ext cx="1946002" cy="1167601"/>
      </dsp:txXfrm>
    </dsp:sp>
    <dsp:sp modelId="{3DF11BB8-2024-4AC2-BE8C-ED148E00E0B1}">
      <dsp:nvSpPr>
        <dsp:cNvPr id="0" name=""/>
        <dsp:cNvSpPr/>
      </dsp:nvSpPr>
      <dsp:spPr>
        <a:xfrm>
          <a:off x="2144196" y="229666"/>
          <a:ext cx="1946002" cy="1167601"/>
        </a:xfrm>
        <a:prstGeom prst="rect">
          <a:avLst/>
        </a:prstGeom>
        <a:solidFill>
          <a:schemeClr val="accent2">
            <a:hueOff val="495663"/>
            <a:satOff val="-1423"/>
            <a:lumOff val="-227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Safety</a:t>
          </a:r>
          <a:endParaRPr lang="en-US" sz="1700" kern="1200"/>
        </a:p>
      </dsp:txBody>
      <dsp:txXfrm>
        <a:off x="2144196" y="229666"/>
        <a:ext cx="1946002" cy="1167601"/>
      </dsp:txXfrm>
    </dsp:sp>
    <dsp:sp modelId="{9B0A3074-49F5-4F6F-9FFE-B512E4B01F7A}">
      <dsp:nvSpPr>
        <dsp:cNvPr id="0" name=""/>
        <dsp:cNvSpPr/>
      </dsp:nvSpPr>
      <dsp:spPr>
        <a:xfrm>
          <a:off x="4284798" y="229666"/>
          <a:ext cx="1946002" cy="1167601"/>
        </a:xfrm>
        <a:prstGeom prst="rect">
          <a:avLst/>
        </a:prstGeom>
        <a:solidFill>
          <a:schemeClr val="accent2">
            <a:hueOff val="991325"/>
            <a:satOff val="-2845"/>
            <a:lumOff val="-455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Failure to prevent avoidable deaths.</a:t>
          </a:r>
          <a:endParaRPr lang="en-US" sz="1700" kern="1200"/>
        </a:p>
      </dsp:txBody>
      <dsp:txXfrm>
        <a:off x="4284798" y="229666"/>
        <a:ext cx="1946002" cy="1167601"/>
      </dsp:txXfrm>
    </dsp:sp>
    <dsp:sp modelId="{79713504-DA3E-40DB-ABDF-49066ED6D6FC}">
      <dsp:nvSpPr>
        <dsp:cNvPr id="0" name=""/>
        <dsp:cNvSpPr/>
      </dsp:nvSpPr>
      <dsp:spPr>
        <a:xfrm>
          <a:off x="6425401" y="229666"/>
          <a:ext cx="1946002" cy="1167601"/>
        </a:xfrm>
        <a:prstGeom prst="rect">
          <a:avLst/>
        </a:prstGeom>
        <a:solidFill>
          <a:schemeClr val="accent2">
            <a:hueOff val="1486988"/>
            <a:satOff val="-4268"/>
            <a:lumOff val="-683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Effectiveness</a:t>
          </a:r>
          <a:endParaRPr lang="en-US" sz="1700" kern="1200"/>
        </a:p>
      </dsp:txBody>
      <dsp:txXfrm>
        <a:off x="6425401" y="229666"/>
        <a:ext cx="1946002" cy="1167601"/>
      </dsp:txXfrm>
    </dsp:sp>
    <dsp:sp modelId="{8AA0B871-9BBB-4D92-8523-D6ED706EEB76}">
      <dsp:nvSpPr>
        <dsp:cNvPr id="0" name=""/>
        <dsp:cNvSpPr/>
      </dsp:nvSpPr>
      <dsp:spPr>
        <a:xfrm>
          <a:off x="8566003" y="229666"/>
          <a:ext cx="1946002" cy="1167601"/>
        </a:xfrm>
        <a:prstGeom prst="rect">
          <a:avLst/>
        </a:prstGeom>
        <a:solidFill>
          <a:schemeClr val="accent2">
            <a:hueOff val="1982650"/>
            <a:satOff val="-5690"/>
            <a:lumOff val="-911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Failure to apply evidence-based safety processes.</a:t>
          </a:r>
          <a:endParaRPr lang="en-US" sz="1700" kern="1200"/>
        </a:p>
      </dsp:txBody>
      <dsp:txXfrm>
        <a:off x="8566003" y="229666"/>
        <a:ext cx="1946002" cy="1167601"/>
      </dsp:txXfrm>
    </dsp:sp>
    <dsp:sp modelId="{0ED577AA-53D9-4A49-8026-D63DB676635B}">
      <dsp:nvSpPr>
        <dsp:cNvPr id="0" name=""/>
        <dsp:cNvSpPr/>
      </dsp:nvSpPr>
      <dsp:spPr>
        <a:xfrm>
          <a:off x="3594" y="1591868"/>
          <a:ext cx="1946002" cy="1167601"/>
        </a:xfrm>
        <a:prstGeom prst="rect">
          <a:avLst/>
        </a:prstGeom>
        <a:solidFill>
          <a:schemeClr val="accent2">
            <a:hueOff val="2478313"/>
            <a:satOff val="-7113"/>
            <a:lumOff val="-1138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Timeliness</a:t>
          </a:r>
          <a:endParaRPr lang="en-US" sz="1700" kern="1200"/>
        </a:p>
      </dsp:txBody>
      <dsp:txXfrm>
        <a:off x="3594" y="1591868"/>
        <a:ext cx="1946002" cy="1167601"/>
      </dsp:txXfrm>
    </dsp:sp>
    <dsp:sp modelId="{D2DDBA9A-21BF-4F21-B70A-B4D94716E07F}">
      <dsp:nvSpPr>
        <dsp:cNvPr id="0" name=""/>
        <dsp:cNvSpPr/>
      </dsp:nvSpPr>
      <dsp:spPr>
        <a:xfrm>
          <a:off x="2144196" y="1591868"/>
          <a:ext cx="1946002" cy="1167601"/>
        </a:xfrm>
        <a:prstGeom prst="rect">
          <a:avLst/>
        </a:prstGeom>
        <a:solidFill>
          <a:schemeClr val="accent2">
            <a:hueOff val="2973976"/>
            <a:satOff val="-8535"/>
            <a:lumOff val="-1366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Delayed investigations and interventions.</a:t>
          </a:r>
          <a:endParaRPr lang="en-US" sz="1700" kern="1200"/>
        </a:p>
      </dsp:txBody>
      <dsp:txXfrm>
        <a:off x="2144196" y="1591868"/>
        <a:ext cx="1946002" cy="1167601"/>
      </dsp:txXfrm>
    </dsp:sp>
    <dsp:sp modelId="{07FAE6B7-D859-4785-A4D7-0BA5BFF02633}">
      <dsp:nvSpPr>
        <dsp:cNvPr id="0" name=""/>
        <dsp:cNvSpPr/>
      </dsp:nvSpPr>
      <dsp:spPr>
        <a:xfrm>
          <a:off x="4284798" y="1591868"/>
          <a:ext cx="1946002" cy="1167601"/>
        </a:xfrm>
        <a:prstGeom prst="rect">
          <a:avLst/>
        </a:prstGeom>
        <a:solidFill>
          <a:schemeClr val="accent2">
            <a:hueOff val="3469638"/>
            <a:satOff val="-9958"/>
            <a:lumOff val="-1594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Patient-centredness</a:t>
          </a:r>
          <a:endParaRPr lang="en-US" sz="1700" kern="1200"/>
        </a:p>
      </dsp:txBody>
      <dsp:txXfrm>
        <a:off x="4284798" y="1591868"/>
        <a:ext cx="1946002" cy="1167601"/>
      </dsp:txXfrm>
    </dsp:sp>
    <dsp:sp modelId="{2D16E5A0-FC5F-4A7D-9B28-62130FA89A37}">
      <dsp:nvSpPr>
        <dsp:cNvPr id="0" name=""/>
        <dsp:cNvSpPr/>
      </dsp:nvSpPr>
      <dsp:spPr>
        <a:xfrm>
          <a:off x="6425401" y="1591868"/>
          <a:ext cx="1946002" cy="1167601"/>
        </a:xfrm>
        <a:prstGeom prst="rect">
          <a:avLst/>
        </a:prstGeom>
        <a:solidFill>
          <a:schemeClr val="accent2">
            <a:hueOff val="3965301"/>
            <a:satOff val="-11380"/>
            <a:lumOff val="-182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Families experienced significant distress and loss of trust.</a:t>
          </a:r>
          <a:endParaRPr lang="en-US" sz="1700" kern="1200"/>
        </a:p>
      </dsp:txBody>
      <dsp:txXfrm>
        <a:off x="6425401" y="1591868"/>
        <a:ext cx="1946002" cy="1167601"/>
      </dsp:txXfrm>
    </dsp:sp>
    <dsp:sp modelId="{849F278A-B3D3-4DBB-ABAB-08CF6DDD6B5C}">
      <dsp:nvSpPr>
        <dsp:cNvPr id="0" name=""/>
        <dsp:cNvSpPr/>
      </dsp:nvSpPr>
      <dsp:spPr>
        <a:xfrm>
          <a:off x="8566003" y="1591868"/>
          <a:ext cx="1946002" cy="1167601"/>
        </a:xfrm>
        <a:prstGeom prst="rect">
          <a:avLst/>
        </a:prstGeom>
        <a:solidFill>
          <a:schemeClr val="accent2">
            <a:hueOff val="4460963"/>
            <a:satOff val="-12803"/>
            <a:lumOff val="-2049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Efficiency</a:t>
          </a:r>
          <a:endParaRPr lang="en-US" sz="1700" kern="1200"/>
        </a:p>
      </dsp:txBody>
      <dsp:txXfrm>
        <a:off x="8566003" y="1591868"/>
        <a:ext cx="1946002" cy="1167601"/>
      </dsp:txXfrm>
    </dsp:sp>
    <dsp:sp modelId="{B89C3BA7-C059-4078-917F-83587C7DFC37}">
      <dsp:nvSpPr>
        <dsp:cNvPr id="0" name=""/>
        <dsp:cNvSpPr/>
      </dsp:nvSpPr>
      <dsp:spPr>
        <a:xfrm>
          <a:off x="1073895" y="2954069"/>
          <a:ext cx="1946002" cy="1167601"/>
        </a:xfrm>
        <a:prstGeom prst="rect">
          <a:avLst/>
        </a:prstGeom>
        <a:solidFill>
          <a:schemeClr val="accent2">
            <a:hueOff val="4956626"/>
            <a:satOff val="-14225"/>
            <a:lumOff val="-2277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Resources diverted into investigations and legal processes.</a:t>
          </a:r>
          <a:endParaRPr lang="en-US" sz="1700" kern="1200"/>
        </a:p>
      </dsp:txBody>
      <dsp:txXfrm>
        <a:off x="1073895" y="2954069"/>
        <a:ext cx="1946002" cy="1167601"/>
      </dsp:txXfrm>
    </dsp:sp>
    <dsp:sp modelId="{7357E7D4-A4B8-4D86-A715-04ACFD8A91E3}">
      <dsp:nvSpPr>
        <dsp:cNvPr id="0" name=""/>
        <dsp:cNvSpPr/>
      </dsp:nvSpPr>
      <dsp:spPr>
        <a:xfrm>
          <a:off x="3214497" y="2954069"/>
          <a:ext cx="1946002" cy="1167601"/>
        </a:xfrm>
        <a:prstGeom prst="rect">
          <a:avLst/>
        </a:prstGeom>
        <a:solidFill>
          <a:schemeClr val="accent2">
            <a:hueOff val="5452289"/>
            <a:satOff val="-15648"/>
            <a:lumOff val="-250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Equity</a:t>
          </a:r>
          <a:endParaRPr lang="en-US" sz="1700" kern="1200"/>
        </a:p>
      </dsp:txBody>
      <dsp:txXfrm>
        <a:off x="3214497" y="2954069"/>
        <a:ext cx="1946002" cy="1167601"/>
      </dsp:txXfrm>
    </dsp:sp>
    <dsp:sp modelId="{5637BDA6-DA79-439E-8B57-3DEC67662537}">
      <dsp:nvSpPr>
        <dsp:cNvPr id="0" name=""/>
        <dsp:cNvSpPr/>
      </dsp:nvSpPr>
      <dsp:spPr>
        <a:xfrm>
          <a:off x="5355100" y="2954069"/>
          <a:ext cx="1946002" cy="1167601"/>
        </a:xfrm>
        <a:prstGeom prst="rect">
          <a:avLst/>
        </a:prstGeom>
        <a:solidFill>
          <a:schemeClr val="accent2">
            <a:hueOff val="5947951"/>
            <a:satOff val="-17070"/>
            <a:lumOff val="-2733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Public confidence in neonatal care was affected. </a:t>
          </a:r>
          <a:endParaRPr lang="en-US" sz="1700" kern="1200"/>
        </a:p>
      </dsp:txBody>
      <dsp:txXfrm>
        <a:off x="5355100" y="2954069"/>
        <a:ext cx="1946002" cy="1167601"/>
      </dsp:txXfrm>
    </dsp:sp>
    <dsp:sp modelId="{9A9C6C0C-3973-45BC-B472-58B0B8B94FA5}">
      <dsp:nvSpPr>
        <dsp:cNvPr id="0" name=""/>
        <dsp:cNvSpPr/>
      </dsp:nvSpPr>
      <dsp:spPr>
        <a:xfrm>
          <a:off x="7495702" y="2954069"/>
          <a:ext cx="1946002" cy="1167601"/>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Institute of Medicine (2001)</a:t>
          </a:r>
          <a:endParaRPr lang="en-US" sz="1700" kern="1200"/>
        </a:p>
      </dsp:txBody>
      <dsp:txXfrm>
        <a:off x="7495702" y="2954069"/>
        <a:ext cx="1946002" cy="116760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E0B33E-CC50-41A8-84A1-DDAD961ACC82}">
      <dsp:nvSpPr>
        <dsp:cNvPr id="0" name=""/>
        <dsp:cNvSpPr/>
      </dsp:nvSpPr>
      <dsp:spPr>
        <a:xfrm>
          <a:off x="582645" y="1178"/>
          <a:ext cx="2174490" cy="1304694"/>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Efficiency</a:t>
          </a:r>
          <a:endParaRPr lang="en-US" sz="1400" kern="1200"/>
        </a:p>
      </dsp:txBody>
      <dsp:txXfrm>
        <a:off x="582645" y="1178"/>
        <a:ext cx="2174490" cy="1304694"/>
      </dsp:txXfrm>
    </dsp:sp>
    <dsp:sp modelId="{58BD7C8E-BE2F-4BF5-8818-4A4862138ED7}">
      <dsp:nvSpPr>
        <dsp:cNvPr id="0" name=""/>
        <dsp:cNvSpPr/>
      </dsp:nvSpPr>
      <dsp:spPr>
        <a:xfrm>
          <a:off x="2974584" y="1178"/>
          <a:ext cx="2174490" cy="1304694"/>
        </a:xfrm>
        <a:prstGeom prst="rect">
          <a:avLst/>
        </a:prstGeom>
        <a:gradFill rotWithShape="0">
          <a:gsLst>
            <a:gs pos="0">
              <a:schemeClr val="accent2">
                <a:hueOff val="715957"/>
                <a:satOff val="-2055"/>
                <a:lumOff val="-3290"/>
                <a:alphaOff val="0"/>
                <a:satMod val="103000"/>
                <a:lumMod val="102000"/>
                <a:tint val="94000"/>
              </a:schemeClr>
            </a:gs>
            <a:gs pos="50000">
              <a:schemeClr val="accent2">
                <a:hueOff val="715957"/>
                <a:satOff val="-2055"/>
                <a:lumOff val="-3290"/>
                <a:alphaOff val="0"/>
                <a:satMod val="110000"/>
                <a:lumMod val="100000"/>
                <a:shade val="100000"/>
              </a:schemeClr>
            </a:gs>
            <a:gs pos="100000">
              <a:schemeClr val="accent2">
                <a:hueOff val="715957"/>
                <a:satOff val="-2055"/>
                <a:lumOff val="-32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System failures resulted in:</a:t>
          </a:r>
          <a:endParaRPr lang="en-US" sz="1400" kern="1200"/>
        </a:p>
      </dsp:txBody>
      <dsp:txXfrm>
        <a:off x="2974584" y="1178"/>
        <a:ext cx="2174490" cy="1304694"/>
      </dsp:txXfrm>
    </dsp:sp>
    <dsp:sp modelId="{E12FCF24-D8FF-4D92-B4F5-B9C8399B9A85}">
      <dsp:nvSpPr>
        <dsp:cNvPr id="0" name=""/>
        <dsp:cNvSpPr/>
      </dsp:nvSpPr>
      <dsp:spPr>
        <a:xfrm>
          <a:off x="5366524" y="1178"/>
          <a:ext cx="2174490" cy="1304694"/>
        </a:xfrm>
        <a:prstGeom prst="rect">
          <a:avLst/>
        </a:prstGeom>
        <a:gradFill rotWithShape="0">
          <a:gsLst>
            <a:gs pos="0">
              <a:schemeClr val="accent2">
                <a:hueOff val="1431914"/>
                <a:satOff val="-4110"/>
                <a:lumOff val="-6580"/>
                <a:alphaOff val="0"/>
                <a:satMod val="103000"/>
                <a:lumMod val="102000"/>
                <a:tint val="94000"/>
              </a:schemeClr>
            </a:gs>
            <a:gs pos="50000">
              <a:schemeClr val="accent2">
                <a:hueOff val="1431914"/>
                <a:satOff val="-4110"/>
                <a:lumOff val="-6580"/>
                <a:alphaOff val="0"/>
                <a:satMod val="110000"/>
                <a:lumMod val="100000"/>
                <a:shade val="100000"/>
              </a:schemeClr>
            </a:gs>
            <a:gs pos="100000">
              <a:schemeClr val="accent2">
                <a:hueOff val="1431914"/>
                <a:satOff val="-4110"/>
                <a:lumOff val="-658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Extensive investigations </a:t>
          </a:r>
          <a:endParaRPr lang="en-US" sz="1400" kern="1200"/>
        </a:p>
      </dsp:txBody>
      <dsp:txXfrm>
        <a:off x="5366524" y="1178"/>
        <a:ext cx="2174490" cy="1304694"/>
      </dsp:txXfrm>
    </dsp:sp>
    <dsp:sp modelId="{62625365-DCF6-40AD-A154-E3074059E788}">
      <dsp:nvSpPr>
        <dsp:cNvPr id="0" name=""/>
        <dsp:cNvSpPr/>
      </dsp:nvSpPr>
      <dsp:spPr>
        <a:xfrm>
          <a:off x="7758464" y="1178"/>
          <a:ext cx="2174490" cy="1304694"/>
        </a:xfrm>
        <a:prstGeom prst="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Legal costs </a:t>
          </a:r>
          <a:endParaRPr lang="en-US" sz="1400" kern="1200"/>
        </a:p>
      </dsp:txBody>
      <dsp:txXfrm>
        <a:off x="7758464" y="1178"/>
        <a:ext cx="2174490" cy="1304694"/>
      </dsp:txXfrm>
    </dsp:sp>
    <dsp:sp modelId="{98C7DBCC-9B5F-433F-ADC0-142B87687FB9}">
      <dsp:nvSpPr>
        <dsp:cNvPr id="0" name=""/>
        <dsp:cNvSpPr/>
      </dsp:nvSpPr>
      <dsp:spPr>
        <a:xfrm>
          <a:off x="582645" y="1523321"/>
          <a:ext cx="2174490" cy="1304694"/>
        </a:xfrm>
        <a:prstGeom prst="rect">
          <a:avLst/>
        </a:prstGeom>
        <a:gradFill rotWithShape="0">
          <a:gsLst>
            <a:gs pos="0">
              <a:schemeClr val="accent2">
                <a:hueOff val="2863828"/>
                <a:satOff val="-8219"/>
                <a:lumOff val="-13160"/>
                <a:alphaOff val="0"/>
                <a:satMod val="103000"/>
                <a:lumMod val="102000"/>
                <a:tint val="94000"/>
              </a:schemeClr>
            </a:gs>
            <a:gs pos="50000">
              <a:schemeClr val="accent2">
                <a:hueOff val="2863828"/>
                <a:satOff val="-8219"/>
                <a:lumOff val="-13160"/>
                <a:alphaOff val="0"/>
                <a:satMod val="110000"/>
                <a:lumMod val="100000"/>
                <a:shade val="100000"/>
              </a:schemeClr>
            </a:gs>
            <a:gs pos="100000">
              <a:schemeClr val="accent2">
                <a:hueOff val="2863828"/>
                <a:satOff val="-8219"/>
                <a:lumOff val="-1316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Staff disruption </a:t>
          </a:r>
          <a:endParaRPr lang="en-US" sz="1400" kern="1200"/>
        </a:p>
      </dsp:txBody>
      <dsp:txXfrm>
        <a:off x="582645" y="1523321"/>
        <a:ext cx="2174490" cy="1304694"/>
      </dsp:txXfrm>
    </dsp:sp>
    <dsp:sp modelId="{DA544A50-751C-4CE0-8275-C0ABD0A39A9A}">
      <dsp:nvSpPr>
        <dsp:cNvPr id="0" name=""/>
        <dsp:cNvSpPr/>
      </dsp:nvSpPr>
      <dsp:spPr>
        <a:xfrm>
          <a:off x="2974584" y="1523321"/>
          <a:ext cx="2174490" cy="1304694"/>
        </a:xfrm>
        <a:prstGeom prst="rect">
          <a:avLst/>
        </a:prstGeom>
        <a:gradFill rotWithShape="0">
          <a:gsLst>
            <a:gs pos="0">
              <a:schemeClr val="accent2">
                <a:hueOff val="3579786"/>
                <a:satOff val="-10274"/>
                <a:lumOff val="-16449"/>
                <a:alphaOff val="0"/>
                <a:satMod val="103000"/>
                <a:lumMod val="102000"/>
                <a:tint val="94000"/>
              </a:schemeClr>
            </a:gs>
            <a:gs pos="50000">
              <a:schemeClr val="accent2">
                <a:hueOff val="3579786"/>
                <a:satOff val="-10274"/>
                <a:lumOff val="-16449"/>
                <a:alphaOff val="0"/>
                <a:satMod val="110000"/>
                <a:lumMod val="100000"/>
                <a:shade val="100000"/>
              </a:schemeClr>
            </a:gs>
            <a:gs pos="100000">
              <a:schemeClr val="accent2">
                <a:hueOff val="3579786"/>
                <a:satOff val="-10274"/>
                <a:lumOff val="-1644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Loss of organisational reputation</a:t>
          </a:r>
          <a:endParaRPr lang="en-US" sz="1400" kern="1200"/>
        </a:p>
      </dsp:txBody>
      <dsp:txXfrm>
        <a:off x="2974584" y="1523321"/>
        <a:ext cx="2174490" cy="1304694"/>
      </dsp:txXfrm>
    </dsp:sp>
    <dsp:sp modelId="{611256AB-6955-4A93-A1AE-1EEEBFB6EF67}">
      <dsp:nvSpPr>
        <dsp:cNvPr id="0" name=""/>
        <dsp:cNvSpPr/>
      </dsp:nvSpPr>
      <dsp:spPr>
        <a:xfrm>
          <a:off x="5366524" y="1523321"/>
          <a:ext cx="2174490" cy="1304694"/>
        </a:xfrm>
        <a:prstGeom prst="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Equity</a:t>
          </a:r>
          <a:endParaRPr lang="en-US" sz="1400" kern="1200"/>
        </a:p>
      </dsp:txBody>
      <dsp:txXfrm>
        <a:off x="5366524" y="1523321"/>
        <a:ext cx="2174490" cy="1304694"/>
      </dsp:txXfrm>
    </dsp:sp>
    <dsp:sp modelId="{7EE53D2C-0576-4523-8497-84AEC2637A5B}">
      <dsp:nvSpPr>
        <dsp:cNvPr id="0" name=""/>
        <dsp:cNvSpPr/>
      </dsp:nvSpPr>
      <dsp:spPr>
        <a:xfrm>
          <a:off x="7758464" y="1523321"/>
          <a:ext cx="2174490" cy="1304694"/>
        </a:xfrm>
        <a:prstGeom prst="rect">
          <a:avLst/>
        </a:prstGeom>
        <a:gradFill rotWithShape="0">
          <a:gsLst>
            <a:gs pos="0">
              <a:schemeClr val="accent2">
                <a:hueOff val="5011700"/>
                <a:satOff val="-14383"/>
                <a:lumOff val="-23029"/>
                <a:alphaOff val="0"/>
                <a:satMod val="103000"/>
                <a:lumMod val="102000"/>
                <a:tint val="94000"/>
              </a:schemeClr>
            </a:gs>
            <a:gs pos="50000">
              <a:schemeClr val="accent2">
                <a:hueOff val="5011700"/>
                <a:satOff val="-14383"/>
                <a:lumOff val="-23029"/>
                <a:alphaOff val="0"/>
                <a:satMod val="110000"/>
                <a:lumMod val="100000"/>
                <a:shade val="100000"/>
              </a:schemeClr>
            </a:gs>
            <a:gs pos="100000">
              <a:schemeClr val="accent2">
                <a:hueOff val="5011700"/>
                <a:satOff val="-14383"/>
                <a:lumOff val="-2302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Healthcare systems have an ethical responsibility to protect vulnerable groups, including newborn infants.</a:t>
          </a:r>
          <a:endParaRPr lang="en-US" sz="1400" kern="1200"/>
        </a:p>
      </dsp:txBody>
      <dsp:txXfrm>
        <a:off x="7758464" y="1523321"/>
        <a:ext cx="2174490" cy="1304694"/>
      </dsp:txXfrm>
    </dsp:sp>
    <dsp:sp modelId="{70DEEF96-8B5C-4AA3-9590-3DB377469401}">
      <dsp:nvSpPr>
        <dsp:cNvPr id="0" name=""/>
        <dsp:cNvSpPr/>
      </dsp:nvSpPr>
      <dsp:spPr>
        <a:xfrm>
          <a:off x="2974584" y="3045465"/>
          <a:ext cx="2174490" cy="1304694"/>
        </a:xfrm>
        <a:prstGeom prst="rect">
          <a:avLst/>
        </a:prstGeom>
        <a:gradFill rotWithShape="0">
          <a:gsLst>
            <a:gs pos="0">
              <a:schemeClr val="accent2">
                <a:hueOff val="5727657"/>
                <a:satOff val="-16438"/>
                <a:lumOff val="-26319"/>
                <a:alphaOff val="0"/>
                <a:satMod val="103000"/>
                <a:lumMod val="102000"/>
                <a:tint val="94000"/>
              </a:schemeClr>
            </a:gs>
            <a:gs pos="50000">
              <a:schemeClr val="accent2">
                <a:hueOff val="5727657"/>
                <a:satOff val="-16438"/>
                <a:lumOff val="-26319"/>
                <a:alphaOff val="0"/>
                <a:satMod val="110000"/>
                <a:lumMod val="100000"/>
                <a:shade val="100000"/>
              </a:schemeClr>
            </a:gs>
            <a:gs pos="100000">
              <a:schemeClr val="accent2">
                <a:hueOff val="5727657"/>
                <a:satOff val="-16438"/>
                <a:lumOff val="-2631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Failures in neonatal safety disproportionately affect patients unable to advocate for themselves.</a:t>
          </a:r>
          <a:endParaRPr lang="en-US" sz="1400" kern="1200"/>
        </a:p>
      </dsp:txBody>
      <dsp:txXfrm>
        <a:off x="2974584" y="3045465"/>
        <a:ext cx="2174490" cy="1304694"/>
      </dsp:txXfrm>
    </dsp:sp>
    <dsp:sp modelId="{EFC636EE-59A8-4A9C-950F-AC70866BE962}">
      <dsp:nvSpPr>
        <dsp:cNvPr id="0" name=""/>
        <dsp:cNvSpPr/>
      </dsp:nvSpPr>
      <dsp:spPr>
        <a:xfrm>
          <a:off x="5366524" y="3045465"/>
          <a:ext cx="2174490" cy="1304694"/>
        </a:xfrm>
        <a:prstGeom prst="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Citation:</a:t>
          </a:r>
          <a:br>
            <a:rPr lang="en-GB" sz="1400" kern="1200"/>
          </a:br>
          <a:r>
            <a:rPr lang="en-GB" sz="1400" kern="1200"/>
            <a:t>WHO (2021)</a:t>
          </a:r>
          <a:endParaRPr lang="en-US" sz="1400" kern="1200"/>
        </a:p>
      </dsp:txBody>
      <dsp:txXfrm>
        <a:off x="5366524" y="3045465"/>
        <a:ext cx="2174490" cy="130469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0F90F-67C1-1CC9-C526-9543EE4E28BD}"/>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09044D3-4DEC-995F-C0C0-E60CF16D8C7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0DCFAF9-C01D-E7C2-6A92-323DFD0EC7E9}"/>
              </a:ext>
            </a:extLst>
          </p:cNvPr>
          <p:cNvSpPr>
            <a:spLocks noGrp="1"/>
          </p:cNvSpPr>
          <p:nvPr>
            <p:ph type="dt" sz="half" idx="10"/>
          </p:nvPr>
        </p:nvSpPr>
        <p:spPr/>
        <p:txBody>
          <a:bodyPr/>
          <a:lstStyle/>
          <a:p>
            <a:fld id="{86F5D4E4-20B9-48A6-A39A-100FE5082D54}" type="datetimeFigureOut">
              <a:rPr lang="en-GB" smtClean="0"/>
              <a:t>21/07/2026</a:t>
            </a:fld>
            <a:endParaRPr lang="en-GB"/>
          </a:p>
        </p:txBody>
      </p:sp>
      <p:sp>
        <p:nvSpPr>
          <p:cNvPr id="5" name="Footer Placeholder 4">
            <a:extLst>
              <a:ext uri="{FF2B5EF4-FFF2-40B4-BE49-F238E27FC236}">
                <a16:creationId xmlns:a16="http://schemas.microsoft.com/office/drawing/2014/main" id="{08B5EFDD-4D3F-5CD8-7126-1EC66A21C0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6D5938C-4245-DF5C-E461-A3C51051A99E}"/>
              </a:ext>
            </a:extLst>
          </p:cNvPr>
          <p:cNvSpPr>
            <a:spLocks noGrp="1"/>
          </p:cNvSpPr>
          <p:nvPr>
            <p:ph type="sldNum" sz="quarter" idx="12"/>
          </p:nvPr>
        </p:nvSpPr>
        <p:spPr/>
        <p:txBody>
          <a:bodyPr/>
          <a:lstStyle/>
          <a:p>
            <a:fld id="{4F6D1393-7C87-4449-9260-FF7C6F00F605}" type="slidenum">
              <a:rPr lang="en-GB" smtClean="0"/>
              <a:t>‹#›</a:t>
            </a:fld>
            <a:endParaRPr lang="en-GB"/>
          </a:p>
        </p:txBody>
      </p:sp>
    </p:spTree>
    <p:extLst>
      <p:ext uri="{BB962C8B-B14F-4D97-AF65-F5344CB8AC3E}">
        <p14:creationId xmlns:p14="http://schemas.microsoft.com/office/powerpoint/2010/main" val="3281085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CC4D57-48A3-14F7-3E86-9C9C26AA500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4E4C848-7EED-BF1C-7FBA-B00F72D7A7E7}"/>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2C27AD0-3CF2-58AD-1DF0-348EE1C8C624}"/>
              </a:ext>
            </a:extLst>
          </p:cNvPr>
          <p:cNvSpPr>
            <a:spLocks noGrp="1"/>
          </p:cNvSpPr>
          <p:nvPr>
            <p:ph type="dt" sz="half" idx="10"/>
          </p:nvPr>
        </p:nvSpPr>
        <p:spPr/>
        <p:txBody>
          <a:bodyPr/>
          <a:lstStyle/>
          <a:p>
            <a:fld id="{86F5D4E4-20B9-48A6-A39A-100FE5082D54}" type="datetimeFigureOut">
              <a:rPr lang="en-GB" smtClean="0"/>
              <a:t>21/07/2026</a:t>
            </a:fld>
            <a:endParaRPr lang="en-GB"/>
          </a:p>
        </p:txBody>
      </p:sp>
      <p:sp>
        <p:nvSpPr>
          <p:cNvPr id="5" name="Footer Placeholder 4">
            <a:extLst>
              <a:ext uri="{FF2B5EF4-FFF2-40B4-BE49-F238E27FC236}">
                <a16:creationId xmlns:a16="http://schemas.microsoft.com/office/drawing/2014/main" id="{EDFC4AAD-D398-1E68-23AC-A0915AE2DE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D444CD-3299-F0ED-64EF-B5C869903F04}"/>
              </a:ext>
            </a:extLst>
          </p:cNvPr>
          <p:cNvSpPr>
            <a:spLocks noGrp="1"/>
          </p:cNvSpPr>
          <p:nvPr>
            <p:ph type="sldNum" sz="quarter" idx="12"/>
          </p:nvPr>
        </p:nvSpPr>
        <p:spPr/>
        <p:txBody>
          <a:bodyPr/>
          <a:lstStyle/>
          <a:p>
            <a:fld id="{4F6D1393-7C87-4449-9260-FF7C6F00F605}" type="slidenum">
              <a:rPr lang="en-GB" smtClean="0"/>
              <a:t>‹#›</a:t>
            </a:fld>
            <a:endParaRPr lang="en-GB"/>
          </a:p>
        </p:txBody>
      </p:sp>
    </p:spTree>
    <p:extLst>
      <p:ext uri="{BB962C8B-B14F-4D97-AF65-F5344CB8AC3E}">
        <p14:creationId xmlns:p14="http://schemas.microsoft.com/office/powerpoint/2010/main" val="7579507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538A4-3AA9-FBA9-4A2E-D717C7B77FF2}"/>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9F85DDE5-467F-EB5F-E6FA-B66207E7554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38D552-C997-97D6-9AA8-50CDE89AB57F}"/>
              </a:ext>
            </a:extLst>
          </p:cNvPr>
          <p:cNvSpPr>
            <a:spLocks noGrp="1"/>
          </p:cNvSpPr>
          <p:nvPr>
            <p:ph type="dt" sz="half" idx="10"/>
          </p:nvPr>
        </p:nvSpPr>
        <p:spPr/>
        <p:txBody>
          <a:bodyPr/>
          <a:lstStyle/>
          <a:p>
            <a:fld id="{86F5D4E4-20B9-48A6-A39A-100FE5082D54}" type="datetimeFigureOut">
              <a:rPr lang="en-GB" smtClean="0"/>
              <a:t>21/07/2026</a:t>
            </a:fld>
            <a:endParaRPr lang="en-GB"/>
          </a:p>
        </p:txBody>
      </p:sp>
      <p:sp>
        <p:nvSpPr>
          <p:cNvPr id="5" name="Footer Placeholder 4">
            <a:extLst>
              <a:ext uri="{FF2B5EF4-FFF2-40B4-BE49-F238E27FC236}">
                <a16:creationId xmlns:a16="http://schemas.microsoft.com/office/drawing/2014/main" id="{78F3B208-6A92-6CAB-915A-337ADB3E2A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4B1C360-5998-EF11-0B9B-32A89BA03402}"/>
              </a:ext>
            </a:extLst>
          </p:cNvPr>
          <p:cNvSpPr>
            <a:spLocks noGrp="1"/>
          </p:cNvSpPr>
          <p:nvPr>
            <p:ph type="sldNum" sz="quarter" idx="12"/>
          </p:nvPr>
        </p:nvSpPr>
        <p:spPr/>
        <p:txBody>
          <a:bodyPr/>
          <a:lstStyle/>
          <a:p>
            <a:fld id="{4F6D1393-7C87-4449-9260-FF7C6F00F605}" type="slidenum">
              <a:rPr lang="en-GB" smtClean="0"/>
              <a:t>‹#›</a:t>
            </a:fld>
            <a:endParaRPr lang="en-GB"/>
          </a:p>
        </p:txBody>
      </p:sp>
    </p:spTree>
    <p:extLst>
      <p:ext uri="{BB962C8B-B14F-4D97-AF65-F5344CB8AC3E}">
        <p14:creationId xmlns:p14="http://schemas.microsoft.com/office/powerpoint/2010/main" val="12993843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08B21-CE7D-0096-FC68-7DF514414ED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965631DF-0F3D-2F4B-9AAF-D914FAF9528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E0157AE-A6E4-B71D-F426-EB9C9BA9330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5790EA6-7E9D-DB24-83FE-BFF97BACCE89}"/>
              </a:ext>
            </a:extLst>
          </p:cNvPr>
          <p:cNvSpPr>
            <a:spLocks noGrp="1"/>
          </p:cNvSpPr>
          <p:nvPr>
            <p:ph type="dt" sz="half" idx="10"/>
          </p:nvPr>
        </p:nvSpPr>
        <p:spPr/>
        <p:txBody>
          <a:bodyPr/>
          <a:lstStyle/>
          <a:p>
            <a:fld id="{86F5D4E4-20B9-48A6-A39A-100FE5082D54}" type="datetimeFigureOut">
              <a:rPr lang="en-GB" smtClean="0"/>
              <a:t>21/07/2026</a:t>
            </a:fld>
            <a:endParaRPr lang="en-GB"/>
          </a:p>
        </p:txBody>
      </p:sp>
      <p:sp>
        <p:nvSpPr>
          <p:cNvPr id="6" name="Footer Placeholder 5">
            <a:extLst>
              <a:ext uri="{FF2B5EF4-FFF2-40B4-BE49-F238E27FC236}">
                <a16:creationId xmlns:a16="http://schemas.microsoft.com/office/drawing/2014/main" id="{18EF516A-8234-38A1-C52B-36506B391A3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718F63A-88EB-F586-8D98-238CC306A8D2}"/>
              </a:ext>
            </a:extLst>
          </p:cNvPr>
          <p:cNvSpPr>
            <a:spLocks noGrp="1"/>
          </p:cNvSpPr>
          <p:nvPr>
            <p:ph type="sldNum" sz="quarter" idx="12"/>
          </p:nvPr>
        </p:nvSpPr>
        <p:spPr/>
        <p:txBody>
          <a:bodyPr/>
          <a:lstStyle/>
          <a:p>
            <a:fld id="{4F6D1393-7C87-4449-9260-FF7C6F00F605}" type="slidenum">
              <a:rPr lang="en-GB" smtClean="0"/>
              <a:t>‹#›</a:t>
            </a:fld>
            <a:endParaRPr lang="en-GB"/>
          </a:p>
        </p:txBody>
      </p:sp>
    </p:spTree>
    <p:extLst>
      <p:ext uri="{BB962C8B-B14F-4D97-AF65-F5344CB8AC3E}">
        <p14:creationId xmlns:p14="http://schemas.microsoft.com/office/powerpoint/2010/main" val="8876142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E84025-6FD3-A78D-EF92-B0EBD633FD6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9D395DA-F351-14E1-D35E-82579CDE36D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4F859C-7473-0883-DAB5-F542B4032C3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D39A8CE-7124-8E89-D12D-6DD71320B16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F02D3A4-6300-8716-8362-9167258901F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5A4A37D-C8C8-7DBD-CC01-7ED15918DB8D}"/>
              </a:ext>
            </a:extLst>
          </p:cNvPr>
          <p:cNvSpPr>
            <a:spLocks noGrp="1"/>
          </p:cNvSpPr>
          <p:nvPr>
            <p:ph type="dt" sz="half" idx="10"/>
          </p:nvPr>
        </p:nvSpPr>
        <p:spPr/>
        <p:txBody>
          <a:bodyPr/>
          <a:lstStyle/>
          <a:p>
            <a:fld id="{86F5D4E4-20B9-48A6-A39A-100FE5082D54}" type="datetimeFigureOut">
              <a:rPr lang="en-GB" smtClean="0"/>
              <a:t>21/07/2026</a:t>
            </a:fld>
            <a:endParaRPr lang="en-GB"/>
          </a:p>
        </p:txBody>
      </p:sp>
      <p:sp>
        <p:nvSpPr>
          <p:cNvPr id="8" name="Footer Placeholder 7">
            <a:extLst>
              <a:ext uri="{FF2B5EF4-FFF2-40B4-BE49-F238E27FC236}">
                <a16:creationId xmlns:a16="http://schemas.microsoft.com/office/drawing/2014/main" id="{51E367B5-03EC-070B-5569-14015040A9B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027F8FF-061D-1B50-523D-BFBCBD8DF7DC}"/>
              </a:ext>
            </a:extLst>
          </p:cNvPr>
          <p:cNvSpPr>
            <a:spLocks noGrp="1"/>
          </p:cNvSpPr>
          <p:nvPr>
            <p:ph type="sldNum" sz="quarter" idx="12"/>
          </p:nvPr>
        </p:nvSpPr>
        <p:spPr/>
        <p:txBody>
          <a:bodyPr/>
          <a:lstStyle/>
          <a:p>
            <a:fld id="{4F6D1393-7C87-4449-9260-FF7C6F00F605}" type="slidenum">
              <a:rPr lang="en-GB" smtClean="0"/>
              <a:t>‹#›</a:t>
            </a:fld>
            <a:endParaRPr lang="en-GB"/>
          </a:p>
        </p:txBody>
      </p:sp>
    </p:spTree>
    <p:extLst>
      <p:ext uri="{BB962C8B-B14F-4D97-AF65-F5344CB8AC3E}">
        <p14:creationId xmlns:p14="http://schemas.microsoft.com/office/powerpoint/2010/main" val="15980843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E7298-C03B-BE1B-1C2D-09B22C55D61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A8E58A9-0DE8-2297-C20E-2A1CE30A332A}"/>
              </a:ext>
            </a:extLst>
          </p:cNvPr>
          <p:cNvSpPr>
            <a:spLocks noGrp="1"/>
          </p:cNvSpPr>
          <p:nvPr>
            <p:ph type="dt" sz="half" idx="10"/>
          </p:nvPr>
        </p:nvSpPr>
        <p:spPr/>
        <p:txBody>
          <a:bodyPr/>
          <a:lstStyle/>
          <a:p>
            <a:fld id="{86F5D4E4-20B9-48A6-A39A-100FE5082D54}" type="datetimeFigureOut">
              <a:rPr lang="en-GB" smtClean="0"/>
              <a:t>21/07/2026</a:t>
            </a:fld>
            <a:endParaRPr lang="en-GB"/>
          </a:p>
        </p:txBody>
      </p:sp>
      <p:sp>
        <p:nvSpPr>
          <p:cNvPr id="4" name="Footer Placeholder 3">
            <a:extLst>
              <a:ext uri="{FF2B5EF4-FFF2-40B4-BE49-F238E27FC236}">
                <a16:creationId xmlns:a16="http://schemas.microsoft.com/office/drawing/2014/main" id="{4AF1D468-ADCB-488A-3F46-38BAA16D444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CF7E6F-1311-ABF1-DA6A-223B3CE94678}"/>
              </a:ext>
            </a:extLst>
          </p:cNvPr>
          <p:cNvSpPr>
            <a:spLocks noGrp="1"/>
          </p:cNvSpPr>
          <p:nvPr>
            <p:ph type="sldNum" sz="quarter" idx="12"/>
          </p:nvPr>
        </p:nvSpPr>
        <p:spPr/>
        <p:txBody>
          <a:bodyPr/>
          <a:lstStyle/>
          <a:p>
            <a:fld id="{4F6D1393-7C87-4449-9260-FF7C6F00F605}" type="slidenum">
              <a:rPr lang="en-GB" smtClean="0"/>
              <a:t>‹#›</a:t>
            </a:fld>
            <a:endParaRPr lang="en-GB"/>
          </a:p>
        </p:txBody>
      </p:sp>
    </p:spTree>
    <p:extLst>
      <p:ext uri="{BB962C8B-B14F-4D97-AF65-F5344CB8AC3E}">
        <p14:creationId xmlns:p14="http://schemas.microsoft.com/office/powerpoint/2010/main" val="2780040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0F98E-4C7E-D460-3234-B8C7FB311E99}"/>
              </a:ext>
            </a:extLst>
          </p:cNvPr>
          <p:cNvSpPr>
            <a:spLocks noGrp="1"/>
          </p:cNvSpPr>
          <p:nvPr>
            <p:ph type="dt" sz="half" idx="10"/>
          </p:nvPr>
        </p:nvSpPr>
        <p:spPr/>
        <p:txBody>
          <a:bodyPr/>
          <a:lstStyle/>
          <a:p>
            <a:fld id="{86F5D4E4-20B9-48A6-A39A-100FE5082D54}" type="datetimeFigureOut">
              <a:rPr lang="en-GB" smtClean="0"/>
              <a:t>21/07/2026</a:t>
            </a:fld>
            <a:endParaRPr lang="en-GB"/>
          </a:p>
        </p:txBody>
      </p:sp>
      <p:sp>
        <p:nvSpPr>
          <p:cNvPr id="3" name="Footer Placeholder 2">
            <a:extLst>
              <a:ext uri="{FF2B5EF4-FFF2-40B4-BE49-F238E27FC236}">
                <a16:creationId xmlns:a16="http://schemas.microsoft.com/office/drawing/2014/main" id="{3BCF9B7D-52DE-D6F9-7704-6876DF34871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F94B678-65ED-567A-F4B3-E845AF4E188A}"/>
              </a:ext>
            </a:extLst>
          </p:cNvPr>
          <p:cNvSpPr>
            <a:spLocks noGrp="1"/>
          </p:cNvSpPr>
          <p:nvPr>
            <p:ph type="sldNum" sz="quarter" idx="12"/>
          </p:nvPr>
        </p:nvSpPr>
        <p:spPr/>
        <p:txBody>
          <a:bodyPr/>
          <a:lstStyle/>
          <a:p>
            <a:fld id="{4F6D1393-7C87-4449-9260-FF7C6F00F605}" type="slidenum">
              <a:rPr lang="en-GB" smtClean="0"/>
              <a:t>‹#›</a:t>
            </a:fld>
            <a:endParaRPr lang="en-GB"/>
          </a:p>
        </p:txBody>
      </p:sp>
    </p:spTree>
    <p:extLst>
      <p:ext uri="{BB962C8B-B14F-4D97-AF65-F5344CB8AC3E}">
        <p14:creationId xmlns:p14="http://schemas.microsoft.com/office/powerpoint/2010/main" val="11439590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90A50-EBBA-AC6C-083C-DB553BA5334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2BC4883-4E52-F855-B6E1-7739351947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720BD90-71B7-5C6B-7107-FE0A67501A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A5CC4DA-63C3-27A1-5C9F-B9FC5BC5A8C4}"/>
              </a:ext>
            </a:extLst>
          </p:cNvPr>
          <p:cNvSpPr>
            <a:spLocks noGrp="1"/>
          </p:cNvSpPr>
          <p:nvPr>
            <p:ph type="dt" sz="half" idx="10"/>
          </p:nvPr>
        </p:nvSpPr>
        <p:spPr/>
        <p:txBody>
          <a:bodyPr/>
          <a:lstStyle/>
          <a:p>
            <a:fld id="{86F5D4E4-20B9-48A6-A39A-100FE5082D54}" type="datetimeFigureOut">
              <a:rPr lang="en-GB" smtClean="0"/>
              <a:t>21/07/2026</a:t>
            </a:fld>
            <a:endParaRPr lang="en-GB"/>
          </a:p>
        </p:txBody>
      </p:sp>
      <p:sp>
        <p:nvSpPr>
          <p:cNvPr id="6" name="Footer Placeholder 5">
            <a:extLst>
              <a:ext uri="{FF2B5EF4-FFF2-40B4-BE49-F238E27FC236}">
                <a16:creationId xmlns:a16="http://schemas.microsoft.com/office/drawing/2014/main" id="{273B217D-2886-B641-2BB6-CE2A648CCAD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9D1CF6-4CB8-22B0-E2C8-1FD566B7226E}"/>
              </a:ext>
            </a:extLst>
          </p:cNvPr>
          <p:cNvSpPr>
            <a:spLocks noGrp="1"/>
          </p:cNvSpPr>
          <p:nvPr>
            <p:ph type="sldNum" sz="quarter" idx="12"/>
          </p:nvPr>
        </p:nvSpPr>
        <p:spPr/>
        <p:txBody>
          <a:bodyPr/>
          <a:lstStyle/>
          <a:p>
            <a:fld id="{4F6D1393-7C87-4449-9260-FF7C6F00F605}" type="slidenum">
              <a:rPr lang="en-GB" smtClean="0"/>
              <a:t>‹#›</a:t>
            </a:fld>
            <a:endParaRPr lang="en-GB"/>
          </a:p>
        </p:txBody>
      </p:sp>
    </p:spTree>
    <p:extLst>
      <p:ext uri="{BB962C8B-B14F-4D97-AF65-F5344CB8AC3E}">
        <p14:creationId xmlns:p14="http://schemas.microsoft.com/office/powerpoint/2010/main" val="15793561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B75C2-1596-0E77-878B-2C0296D6881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8C5C2F4-A300-E432-71AF-CA1A6472127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6F780EC-8B1C-69CE-390D-828BD1212E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66175F7-DF76-1AA0-A2EA-E22537EEC78A}"/>
              </a:ext>
            </a:extLst>
          </p:cNvPr>
          <p:cNvSpPr>
            <a:spLocks noGrp="1"/>
          </p:cNvSpPr>
          <p:nvPr>
            <p:ph type="dt" sz="half" idx="10"/>
          </p:nvPr>
        </p:nvSpPr>
        <p:spPr/>
        <p:txBody>
          <a:bodyPr/>
          <a:lstStyle/>
          <a:p>
            <a:fld id="{86F5D4E4-20B9-48A6-A39A-100FE5082D54}" type="datetimeFigureOut">
              <a:rPr lang="en-GB" smtClean="0"/>
              <a:t>21/07/2026</a:t>
            </a:fld>
            <a:endParaRPr lang="en-GB"/>
          </a:p>
        </p:txBody>
      </p:sp>
      <p:sp>
        <p:nvSpPr>
          <p:cNvPr id="6" name="Footer Placeholder 5">
            <a:extLst>
              <a:ext uri="{FF2B5EF4-FFF2-40B4-BE49-F238E27FC236}">
                <a16:creationId xmlns:a16="http://schemas.microsoft.com/office/drawing/2014/main" id="{E1B37994-84AC-8027-91C0-297A4D68CA6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6946A2-3F1A-4F41-9660-6717A0896968}"/>
              </a:ext>
            </a:extLst>
          </p:cNvPr>
          <p:cNvSpPr>
            <a:spLocks noGrp="1"/>
          </p:cNvSpPr>
          <p:nvPr>
            <p:ph type="sldNum" sz="quarter" idx="12"/>
          </p:nvPr>
        </p:nvSpPr>
        <p:spPr/>
        <p:txBody>
          <a:bodyPr/>
          <a:lstStyle/>
          <a:p>
            <a:fld id="{4F6D1393-7C87-4449-9260-FF7C6F00F605}" type="slidenum">
              <a:rPr lang="en-GB" smtClean="0"/>
              <a:t>‹#›</a:t>
            </a:fld>
            <a:endParaRPr lang="en-GB"/>
          </a:p>
        </p:txBody>
      </p:sp>
    </p:spTree>
    <p:extLst>
      <p:ext uri="{BB962C8B-B14F-4D97-AF65-F5344CB8AC3E}">
        <p14:creationId xmlns:p14="http://schemas.microsoft.com/office/powerpoint/2010/main" val="37070861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1F2CF7-B654-41F6-99C9-8A9DD4146AE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F7A30CA-6E83-043A-C2D7-1FBE09DE15C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89A670A-A702-80F8-3E9A-8403598857A0}"/>
              </a:ext>
            </a:extLst>
          </p:cNvPr>
          <p:cNvSpPr>
            <a:spLocks noGrp="1"/>
          </p:cNvSpPr>
          <p:nvPr>
            <p:ph type="dt" sz="half" idx="10"/>
          </p:nvPr>
        </p:nvSpPr>
        <p:spPr/>
        <p:txBody>
          <a:bodyPr/>
          <a:lstStyle/>
          <a:p>
            <a:fld id="{86F5D4E4-20B9-48A6-A39A-100FE5082D54}" type="datetimeFigureOut">
              <a:rPr lang="en-GB" smtClean="0"/>
              <a:t>21/07/2026</a:t>
            </a:fld>
            <a:endParaRPr lang="en-GB"/>
          </a:p>
        </p:txBody>
      </p:sp>
      <p:sp>
        <p:nvSpPr>
          <p:cNvPr id="5" name="Footer Placeholder 4">
            <a:extLst>
              <a:ext uri="{FF2B5EF4-FFF2-40B4-BE49-F238E27FC236}">
                <a16:creationId xmlns:a16="http://schemas.microsoft.com/office/drawing/2014/main" id="{9D02D839-D7FE-81FA-D86D-076C794468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49BBF4-FBDC-5F80-729A-88F01C490434}"/>
              </a:ext>
            </a:extLst>
          </p:cNvPr>
          <p:cNvSpPr>
            <a:spLocks noGrp="1"/>
          </p:cNvSpPr>
          <p:nvPr>
            <p:ph type="sldNum" sz="quarter" idx="12"/>
          </p:nvPr>
        </p:nvSpPr>
        <p:spPr/>
        <p:txBody>
          <a:bodyPr/>
          <a:lstStyle/>
          <a:p>
            <a:fld id="{4F6D1393-7C87-4449-9260-FF7C6F00F605}" type="slidenum">
              <a:rPr lang="en-GB" smtClean="0"/>
              <a:t>‹#›</a:t>
            </a:fld>
            <a:endParaRPr lang="en-GB"/>
          </a:p>
        </p:txBody>
      </p:sp>
    </p:spTree>
    <p:extLst>
      <p:ext uri="{BB962C8B-B14F-4D97-AF65-F5344CB8AC3E}">
        <p14:creationId xmlns:p14="http://schemas.microsoft.com/office/powerpoint/2010/main" val="32350901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A43ABBD-356C-CA8C-9932-10A6DB9064E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0B874C47-91AD-8AF3-973A-0E965732CD3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EE96400-4E16-9486-F66E-6AFDCE3FA4BB}"/>
              </a:ext>
            </a:extLst>
          </p:cNvPr>
          <p:cNvSpPr>
            <a:spLocks noGrp="1"/>
          </p:cNvSpPr>
          <p:nvPr>
            <p:ph type="dt" sz="half" idx="10"/>
          </p:nvPr>
        </p:nvSpPr>
        <p:spPr/>
        <p:txBody>
          <a:bodyPr/>
          <a:lstStyle/>
          <a:p>
            <a:fld id="{86F5D4E4-20B9-48A6-A39A-100FE5082D54}" type="datetimeFigureOut">
              <a:rPr lang="en-GB" smtClean="0"/>
              <a:t>21/07/2026</a:t>
            </a:fld>
            <a:endParaRPr lang="en-GB"/>
          </a:p>
        </p:txBody>
      </p:sp>
      <p:sp>
        <p:nvSpPr>
          <p:cNvPr id="5" name="Footer Placeholder 4">
            <a:extLst>
              <a:ext uri="{FF2B5EF4-FFF2-40B4-BE49-F238E27FC236}">
                <a16:creationId xmlns:a16="http://schemas.microsoft.com/office/drawing/2014/main" id="{AA1306CA-4CC8-9ABB-392D-2710DBDC83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329902-60E3-0409-99B1-77A72B5BD7FF}"/>
              </a:ext>
            </a:extLst>
          </p:cNvPr>
          <p:cNvSpPr>
            <a:spLocks noGrp="1"/>
          </p:cNvSpPr>
          <p:nvPr>
            <p:ph type="sldNum" sz="quarter" idx="12"/>
          </p:nvPr>
        </p:nvSpPr>
        <p:spPr/>
        <p:txBody>
          <a:bodyPr/>
          <a:lstStyle/>
          <a:p>
            <a:fld id="{4F6D1393-7C87-4449-9260-FF7C6F00F605}" type="slidenum">
              <a:rPr lang="en-GB" smtClean="0"/>
              <a:t>‹#›</a:t>
            </a:fld>
            <a:endParaRPr lang="en-GB"/>
          </a:p>
        </p:txBody>
      </p:sp>
    </p:spTree>
    <p:extLst>
      <p:ext uri="{BB962C8B-B14F-4D97-AF65-F5344CB8AC3E}">
        <p14:creationId xmlns:p14="http://schemas.microsoft.com/office/powerpoint/2010/main" val="26975758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6C87889-2460-DD99-6516-6D618DC557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3D45625-D357-818B-6E3E-492F8276B24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E66A4A9-153E-C208-7D0F-A97812FDF46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6F5D4E4-20B9-48A6-A39A-100FE5082D54}" type="datetimeFigureOut">
              <a:rPr lang="en-GB" smtClean="0"/>
              <a:t>21/07/2026</a:t>
            </a:fld>
            <a:endParaRPr lang="en-GB"/>
          </a:p>
        </p:txBody>
      </p:sp>
      <p:sp>
        <p:nvSpPr>
          <p:cNvPr id="5" name="Footer Placeholder 4">
            <a:extLst>
              <a:ext uri="{FF2B5EF4-FFF2-40B4-BE49-F238E27FC236}">
                <a16:creationId xmlns:a16="http://schemas.microsoft.com/office/drawing/2014/main" id="{6A9E4FCD-4014-2F66-FA94-7B0CEF2D69D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53F8F3F-E5BD-FEDA-C9E5-8DCBB4E6B91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F6D1393-7C87-4449-9260-FF7C6F00F605}" type="slidenum">
              <a:rPr lang="en-GB" smtClean="0"/>
              <a:t>‹#›</a:t>
            </a:fld>
            <a:endParaRPr lang="en-GB"/>
          </a:p>
        </p:txBody>
      </p:sp>
    </p:spTree>
    <p:extLst>
      <p:ext uri="{BB962C8B-B14F-4D97-AF65-F5344CB8AC3E}">
        <p14:creationId xmlns:p14="http://schemas.microsoft.com/office/powerpoint/2010/main" val="4082090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bmj.com/content/386/bmj.q1785.abstract?utm_source=chatgpt.com" TargetMode="External"/><Relationship Id="rId2" Type="http://schemas.openxmlformats.org/officeDocument/2006/relationships/hyperlink" Target="https://www.bmj.com/content/383/bmj.p2300?utm_source=chatgpt.com" TargetMode="External"/><Relationship Id="rId1" Type="http://schemas.openxmlformats.org/officeDocument/2006/relationships/slideLayout" Target="../slideLayouts/slideLayout2.xml"/><Relationship Id="rId6" Type="http://schemas.openxmlformats.org/officeDocument/2006/relationships/hyperlink" Target="https://www.gov.uk/government/publications/thirlwall-inquiry-terms-of-reference/thirlwall-inquiry-terms-of-reference?utm_source=chatgpt.com" TargetMode="External"/><Relationship Id="rId5" Type="http://schemas.openxmlformats.org/officeDocument/2006/relationships/hyperlink" Target="https://www.theguardian.com/uk-news/article/2024/sep/08/a-superbug-doctor-shortages-and-a-neonatal-unit-out-of-its-depth-failures-at-lucy-letby-hospital-revealed" TargetMode="External"/><Relationship Id="rId4" Type="http://schemas.openxmlformats.org/officeDocument/2006/relationships/hyperlink" Target="https://www.england.nhs.uk/patient-safety/patient-safety-insight/incident-response-framework/?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AC8E1330-1841-F6F4-ED35-F5A466B568ED}"/>
              </a:ext>
            </a:extLst>
          </p:cNvPr>
          <p:cNvSpPr>
            <a:spLocks noGrp="1"/>
          </p:cNvSpPr>
          <p:nvPr>
            <p:ph type="subTitle" idx="1"/>
          </p:nvPr>
        </p:nvSpPr>
        <p:spPr>
          <a:xfrm>
            <a:off x="1524000" y="2644877"/>
            <a:ext cx="9144000" cy="3372465"/>
          </a:xfrm>
        </p:spPr>
        <p:txBody>
          <a:bodyPr>
            <a:normAutofit fontScale="92500" lnSpcReduction="20000"/>
          </a:bodyPr>
          <a:lstStyle/>
          <a:p>
            <a:r>
              <a:rPr lang="en-IN" b="1" dirty="0"/>
              <a:t>Module code: LCHS7006</a:t>
            </a:r>
            <a:br>
              <a:rPr lang="en-GB" dirty="0"/>
            </a:br>
            <a:r>
              <a:rPr lang="en-IN" b="1" dirty="0"/>
              <a:t> </a:t>
            </a:r>
            <a:br>
              <a:rPr lang="en-GB" dirty="0"/>
            </a:br>
            <a:r>
              <a:rPr lang="en-IN" b="1" dirty="0"/>
              <a:t>Module : Quality Assurance and Service Improvements</a:t>
            </a:r>
          </a:p>
          <a:p>
            <a:r>
              <a:rPr lang="en-IN" dirty="0"/>
              <a:t> </a:t>
            </a:r>
            <a:br>
              <a:rPr lang="en-GB" dirty="0"/>
            </a:br>
            <a:r>
              <a:rPr lang="en-IN" b="1" dirty="0"/>
              <a:t>Assignment Title : Individual Presentation on </a:t>
            </a:r>
            <a:r>
              <a:rPr lang="en-GB" b="1" dirty="0"/>
              <a:t>Quality Assurance Failures in the Lucy Letby Case</a:t>
            </a:r>
            <a:br>
              <a:rPr lang="en-GB" dirty="0"/>
            </a:br>
            <a:r>
              <a:rPr lang="en-IN" dirty="0"/>
              <a:t> </a:t>
            </a:r>
            <a:br>
              <a:rPr lang="en-GB" dirty="0"/>
            </a:br>
            <a:r>
              <a:rPr lang="en-IN" b="1" dirty="0"/>
              <a:t>Lecturer’s Name: </a:t>
            </a:r>
            <a:r>
              <a:rPr lang="en-IN" b="1" dirty="0" err="1"/>
              <a:t>Dilhar</a:t>
            </a:r>
            <a:r>
              <a:rPr lang="en-IN" b="1" dirty="0"/>
              <a:t> </a:t>
            </a:r>
            <a:r>
              <a:rPr lang="en-IN" b="1" dirty="0" err="1"/>
              <a:t>Mampitiya</a:t>
            </a:r>
            <a:br>
              <a:rPr lang="en-GB" dirty="0"/>
            </a:br>
            <a:r>
              <a:rPr lang="en-IN" dirty="0"/>
              <a:t> </a:t>
            </a:r>
            <a:br>
              <a:rPr lang="en-GB" dirty="0"/>
            </a:br>
            <a:r>
              <a:rPr lang="en-IN" b="1" dirty="0"/>
              <a:t>Name: </a:t>
            </a:r>
            <a:r>
              <a:rPr lang="en-IN" b="1" dirty="0" err="1"/>
              <a:t>Hetvibahen</a:t>
            </a:r>
            <a:r>
              <a:rPr lang="en-IN" b="1" dirty="0"/>
              <a:t>  Chauhan</a:t>
            </a:r>
            <a:br>
              <a:rPr lang="en-GB" dirty="0"/>
            </a:br>
            <a:r>
              <a:rPr lang="en-IN" dirty="0"/>
              <a:t> </a:t>
            </a:r>
            <a:br>
              <a:rPr lang="en-GB" dirty="0"/>
            </a:br>
            <a:r>
              <a:rPr lang="en-IN" b="1" dirty="0"/>
              <a:t>Student ID: 2522438</a:t>
            </a:r>
            <a:endParaRPr lang="en-GB" dirty="0"/>
          </a:p>
        </p:txBody>
      </p:sp>
      <p:pic>
        <p:nvPicPr>
          <p:cNvPr id="4" name="Picture 3">
            <a:extLst>
              <a:ext uri="{FF2B5EF4-FFF2-40B4-BE49-F238E27FC236}">
                <a16:creationId xmlns:a16="http://schemas.microsoft.com/office/drawing/2014/main" id="{E9A4AB62-C430-0BF8-6A16-17882AAD955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3436536" y="561146"/>
            <a:ext cx="5295482" cy="1687814"/>
          </a:xfrm>
          <a:prstGeom prst="rect">
            <a:avLst/>
          </a:prstGeom>
          <a:noFill/>
        </p:spPr>
      </p:pic>
    </p:spTree>
    <p:extLst>
      <p:ext uri="{BB962C8B-B14F-4D97-AF65-F5344CB8AC3E}">
        <p14:creationId xmlns:p14="http://schemas.microsoft.com/office/powerpoint/2010/main" val="40587834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C20BDB7-DBAB-7377-F921-5477DC68BCCA}"/>
              </a:ext>
            </a:extLst>
          </p:cNvPr>
          <p:cNvSpPr>
            <a:spLocks noGrp="1"/>
          </p:cNvSpPr>
          <p:nvPr>
            <p:ph type="title"/>
          </p:nvPr>
        </p:nvSpPr>
        <p:spPr>
          <a:xfrm>
            <a:off x="1115568" y="548640"/>
            <a:ext cx="10168128" cy="1179576"/>
          </a:xfrm>
        </p:spPr>
        <p:txBody>
          <a:bodyPr>
            <a:normAutofit/>
          </a:bodyPr>
          <a:lstStyle/>
          <a:p>
            <a:r>
              <a:rPr lang="en-GB" sz="4000"/>
              <a:t>Introduction</a:t>
            </a:r>
            <a:endParaRPr lang="en-GB" sz="4000" dirty="0"/>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A22308C3-8A75-ADEF-F4DD-CE264B4DA5A4}"/>
              </a:ext>
            </a:extLst>
          </p:cNvPr>
          <p:cNvSpPr>
            <a:spLocks noGrp="1"/>
          </p:cNvSpPr>
          <p:nvPr>
            <p:ph idx="1"/>
          </p:nvPr>
        </p:nvSpPr>
        <p:spPr>
          <a:xfrm>
            <a:off x="1115568" y="2481943"/>
            <a:ext cx="10168128" cy="3695020"/>
          </a:xfrm>
        </p:spPr>
        <p:txBody>
          <a:bodyPr>
            <a:normAutofit/>
          </a:bodyPr>
          <a:lstStyle/>
          <a:p>
            <a:r>
              <a:rPr lang="en-GB" sz="1700"/>
              <a:t>Between 2015 and 2016, neonatal nurse Lucy Letby was responsible for the deaths of seven infants and attempted murders of six others at the Countess of Chester Hospital neonatal unit.</a:t>
            </a:r>
          </a:p>
          <a:p>
            <a:r>
              <a:rPr lang="en-GB" sz="1700"/>
              <a:t>Subsequent investigations identified organisational failures involving: </a:t>
            </a:r>
          </a:p>
          <a:p>
            <a:pPr lvl="1"/>
            <a:r>
              <a:rPr lang="en-GB" sz="1700"/>
              <a:t>Poor clinical governance </a:t>
            </a:r>
          </a:p>
          <a:p>
            <a:pPr lvl="1"/>
            <a:r>
              <a:rPr lang="en-GB" sz="1700"/>
              <a:t>Failure to respond to consultant concerns </a:t>
            </a:r>
          </a:p>
          <a:p>
            <a:pPr lvl="1"/>
            <a:r>
              <a:rPr lang="en-GB" sz="1700"/>
              <a:t>Weak incident investigation processes </a:t>
            </a:r>
          </a:p>
          <a:p>
            <a:pPr lvl="1"/>
            <a:r>
              <a:rPr lang="en-GB" sz="1700"/>
              <a:t>Leadership failures </a:t>
            </a:r>
          </a:p>
          <a:p>
            <a:pPr lvl="1"/>
            <a:r>
              <a:rPr lang="en-GB" sz="1700"/>
              <a:t>Inadequate escalation systems </a:t>
            </a:r>
          </a:p>
          <a:p>
            <a:r>
              <a:rPr lang="en-GB" sz="1700"/>
              <a:t>The case demonstrates that patient safety incidents are often associated with failures within healthcare systems rather than isolated individual actions. Reason (2000); The Guardian (2024); Thirlwall Inquiry (2024)</a:t>
            </a:r>
          </a:p>
          <a:p>
            <a:endParaRPr lang="en-GB" sz="1700"/>
          </a:p>
        </p:txBody>
      </p:sp>
    </p:spTree>
    <p:extLst>
      <p:ext uri="{BB962C8B-B14F-4D97-AF65-F5344CB8AC3E}">
        <p14:creationId xmlns:p14="http://schemas.microsoft.com/office/powerpoint/2010/main" val="13148669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8" name="Rectangle 57">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D20038A1-73EA-C43A-9214-D2E9BF9C349E}"/>
              </a:ext>
            </a:extLst>
          </p:cNvPr>
          <p:cNvSpPr>
            <a:spLocks noGrp="1"/>
          </p:cNvSpPr>
          <p:nvPr>
            <p:ph type="title"/>
          </p:nvPr>
        </p:nvSpPr>
        <p:spPr>
          <a:xfrm>
            <a:off x="479394" y="1070800"/>
            <a:ext cx="3939688" cy="5583126"/>
          </a:xfrm>
        </p:spPr>
        <p:txBody>
          <a:bodyPr>
            <a:normAutofit/>
          </a:bodyPr>
          <a:lstStyle/>
          <a:p>
            <a:pPr algn="r"/>
            <a:r>
              <a:rPr lang="en-GB" sz="6800"/>
              <a:t>Aim and Objectives</a:t>
            </a:r>
          </a:p>
        </p:txBody>
      </p:sp>
      <p:cxnSp>
        <p:nvCxnSpPr>
          <p:cNvPr id="60" name="Straight Connector 59">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61" name="Content Placeholder 2">
            <a:extLst>
              <a:ext uri="{FF2B5EF4-FFF2-40B4-BE49-F238E27FC236}">
                <a16:creationId xmlns:a16="http://schemas.microsoft.com/office/drawing/2014/main" id="{D8547E4B-0078-0F3A-795A-B45E00647C20}"/>
              </a:ext>
            </a:extLst>
          </p:cNvPr>
          <p:cNvGraphicFramePr>
            <a:graphicFrameLocks noGrp="1"/>
          </p:cNvGraphicFramePr>
          <p:nvPr>
            <p:ph idx="1"/>
            <p:extLst>
              <p:ext uri="{D42A27DB-BD31-4B8C-83A1-F6EECF244321}">
                <p14:modId xmlns:p14="http://schemas.microsoft.com/office/powerpoint/2010/main" val="863253025"/>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7669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B1D974-35A1-AE7D-1C8B-8F5E4E761E60}"/>
              </a:ext>
            </a:extLst>
          </p:cNvPr>
          <p:cNvSpPr>
            <a:spLocks noGrp="1"/>
          </p:cNvSpPr>
          <p:nvPr>
            <p:ph type="title"/>
          </p:nvPr>
        </p:nvSpPr>
        <p:spPr>
          <a:xfrm>
            <a:off x="761840" y="1138265"/>
            <a:ext cx="4544762" cy="1401183"/>
          </a:xfrm>
        </p:spPr>
        <p:txBody>
          <a:bodyPr anchor="t">
            <a:normAutofit/>
          </a:bodyPr>
          <a:lstStyle/>
          <a:p>
            <a:r>
              <a:rPr lang="en-GB" sz="3000"/>
              <a:t>Systems-Based Safety Analysis: Swiss Cheese Model</a:t>
            </a:r>
          </a:p>
        </p:txBody>
      </p:sp>
      <p:cxnSp>
        <p:nvCxnSpPr>
          <p:cNvPr id="45" name="Straight Connector 44">
            <a:extLst>
              <a:ext uri="{FF2B5EF4-FFF2-40B4-BE49-F238E27FC236}">
                <a16:creationId xmlns:a16="http://schemas.microsoft.com/office/drawing/2014/main" id="{FC23E3B9-5ABF-58B3-E2B0-E9A5DAA900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1462"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6F87B19-5A5D-60F0-D876-FA0BBD3A3DDF}"/>
              </a:ext>
            </a:extLst>
          </p:cNvPr>
          <p:cNvSpPr>
            <a:spLocks noGrp="1"/>
          </p:cNvSpPr>
          <p:nvPr>
            <p:ph idx="1"/>
          </p:nvPr>
        </p:nvSpPr>
        <p:spPr>
          <a:xfrm>
            <a:off x="761840" y="2551176"/>
            <a:ext cx="4544762" cy="3602935"/>
          </a:xfrm>
        </p:spPr>
        <p:txBody>
          <a:bodyPr>
            <a:normAutofit/>
          </a:bodyPr>
          <a:lstStyle/>
          <a:p>
            <a:r>
              <a:rPr lang="en-GB" sz="2000" b="1"/>
              <a:t>Applying Reason’s Swiss Cheese Model to the Lucy Letby Case</a:t>
            </a:r>
          </a:p>
          <a:p>
            <a:r>
              <a:rPr lang="en-GB" sz="2000" b="1"/>
              <a:t>James Reason’s Swiss Cheese Model (2000)</a:t>
            </a:r>
            <a:r>
              <a:rPr lang="en-GB" sz="2000"/>
              <a:t> explains that serious healthcare harm occurs when multiple layers of organisational defence fail simultaneously. Each safety layer contains weaknesses (“holes”), and when these align, adverse events can occur.</a:t>
            </a:r>
          </a:p>
          <a:p>
            <a:endParaRPr lang="en-GB" sz="2000"/>
          </a:p>
        </p:txBody>
      </p:sp>
      <p:graphicFrame>
        <p:nvGraphicFramePr>
          <p:cNvPr id="4" name="Table 3">
            <a:extLst>
              <a:ext uri="{FF2B5EF4-FFF2-40B4-BE49-F238E27FC236}">
                <a16:creationId xmlns:a16="http://schemas.microsoft.com/office/drawing/2014/main" id="{BA669487-FD38-0E8F-B8BB-EC3FDF011E65}"/>
              </a:ext>
            </a:extLst>
          </p:cNvPr>
          <p:cNvGraphicFramePr>
            <a:graphicFrameLocks noGrp="1"/>
          </p:cNvGraphicFramePr>
          <p:nvPr>
            <p:extLst>
              <p:ext uri="{D42A27DB-BD31-4B8C-83A1-F6EECF244321}">
                <p14:modId xmlns:p14="http://schemas.microsoft.com/office/powerpoint/2010/main" val="242459898"/>
              </p:ext>
            </p:extLst>
          </p:nvPr>
        </p:nvGraphicFramePr>
        <p:xfrm>
          <a:off x="6082748" y="883038"/>
          <a:ext cx="5334161" cy="5272577"/>
        </p:xfrm>
        <a:graphic>
          <a:graphicData uri="http://schemas.openxmlformats.org/drawingml/2006/table">
            <a:tbl>
              <a:tblPr>
                <a:tableStyleId>{9D7B26C5-4107-4FEC-AEDC-1716B250A1EF}</a:tableStyleId>
              </a:tblPr>
              <a:tblGrid>
                <a:gridCol w="2580758">
                  <a:extLst>
                    <a:ext uri="{9D8B030D-6E8A-4147-A177-3AD203B41FA5}">
                      <a16:colId xmlns:a16="http://schemas.microsoft.com/office/drawing/2014/main" val="2407464542"/>
                    </a:ext>
                  </a:extLst>
                </a:gridCol>
                <a:gridCol w="2753403">
                  <a:extLst>
                    <a:ext uri="{9D8B030D-6E8A-4147-A177-3AD203B41FA5}">
                      <a16:colId xmlns:a16="http://schemas.microsoft.com/office/drawing/2014/main" val="3731547769"/>
                    </a:ext>
                  </a:extLst>
                </a:gridCol>
              </a:tblGrid>
              <a:tr h="325030">
                <a:tc>
                  <a:txBody>
                    <a:bodyPr/>
                    <a:lstStyle/>
                    <a:p>
                      <a:pPr>
                        <a:buNone/>
                      </a:pPr>
                      <a:r>
                        <a:rPr lang="en-GB" sz="1400" b="1"/>
                        <a:t>Safety Barrier</a:t>
                      </a:r>
                      <a:endParaRPr lang="en-GB" sz="1400"/>
                    </a:p>
                  </a:txBody>
                  <a:tcPr marL="69752" marR="69752" marT="34876" marB="34876" anchor="ctr"/>
                </a:tc>
                <a:tc>
                  <a:txBody>
                    <a:bodyPr/>
                    <a:lstStyle/>
                    <a:p>
                      <a:pPr>
                        <a:buNone/>
                      </a:pPr>
                      <a:r>
                        <a:rPr lang="en-GB" sz="1400" b="1"/>
                        <a:t>System Failure Identified</a:t>
                      </a:r>
                      <a:endParaRPr lang="en-GB" sz="1400"/>
                    </a:p>
                  </a:txBody>
                  <a:tcPr marL="69752" marR="69752" marT="34876" marB="34876" anchor="ctr"/>
                </a:tc>
                <a:extLst>
                  <a:ext uri="{0D108BD9-81ED-4DB2-BD59-A6C34878D82A}">
                    <a16:rowId xmlns:a16="http://schemas.microsoft.com/office/drawing/2014/main" val="2481213437"/>
                  </a:ext>
                </a:extLst>
              </a:tr>
              <a:tr h="953700">
                <a:tc>
                  <a:txBody>
                    <a:bodyPr/>
                    <a:lstStyle/>
                    <a:p>
                      <a:pPr>
                        <a:buNone/>
                      </a:pPr>
                      <a:r>
                        <a:rPr lang="en-GB" sz="1400" b="1"/>
                        <a:t>Clinical Governance</a:t>
                      </a:r>
                      <a:endParaRPr lang="en-GB" sz="1400"/>
                    </a:p>
                  </a:txBody>
                  <a:tcPr marL="69752" marR="69752" marT="34876" marB="34876" anchor="ctr"/>
                </a:tc>
                <a:tc>
                  <a:txBody>
                    <a:bodyPr/>
                    <a:lstStyle/>
                    <a:p>
                      <a:pPr>
                        <a:buNone/>
                      </a:pPr>
                      <a:r>
                        <a:rPr lang="en-GB" sz="1400"/>
                        <a:t>Failure to effectively review increasing neonatal mortality and respond to safety concerns raised by clinicians</a:t>
                      </a:r>
                    </a:p>
                  </a:txBody>
                  <a:tcPr marL="69752" marR="69752" marT="34876" marB="34876" anchor="ctr"/>
                </a:tc>
                <a:extLst>
                  <a:ext uri="{0D108BD9-81ED-4DB2-BD59-A6C34878D82A}">
                    <a16:rowId xmlns:a16="http://schemas.microsoft.com/office/drawing/2014/main" val="2250948503"/>
                  </a:ext>
                </a:extLst>
              </a:tr>
              <a:tr h="953700">
                <a:tc>
                  <a:txBody>
                    <a:bodyPr/>
                    <a:lstStyle/>
                    <a:p>
                      <a:pPr>
                        <a:buNone/>
                      </a:pPr>
                      <a:r>
                        <a:rPr lang="en-GB" sz="1400" b="1"/>
                        <a:t>Leadership and Decision-Making</a:t>
                      </a:r>
                      <a:endParaRPr lang="en-GB" sz="1400"/>
                    </a:p>
                  </a:txBody>
                  <a:tcPr marL="69752" marR="69752" marT="34876" marB="34876" anchor="ctr"/>
                </a:tc>
                <a:tc>
                  <a:txBody>
                    <a:bodyPr/>
                    <a:lstStyle/>
                    <a:p>
                      <a:pPr>
                        <a:buNone/>
                      </a:pPr>
                      <a:r>
                        <a:rPr lang="en-GB" sz="1400"/>
                        <a:t>Senior clinicians’ warnings were not acted upon promptly; organisational responses were delayed</a:t>
                      </a:r>
                    </a:p>
                  </a:txBody>
                  <a:tcPr marL="69752" marR="69752" marT="34876" marB="34876" anchor="ctr"/>
                </a:tc>
                <a:extLst>
                  <a:ext uri="{0D108BD9-81ED-4DB2-BD59-A6C34878D82A}">
                    <a16:rowId xmlns:a16="http://schemas.microsoft.com/office/drawing/2014/main" val="1981704027"/>
                  </a:ext>
                </a:extLst>
              </a:tr>
              <a:tr h="744143">
                <a:tc>
                  <a:txBody>
                    <a:bodyPr/>
                    <a:lstStyle/>
                    <a:p>
                      <a:pPr>
                        <a:buNone/>
                      </a:pPr>
                      <a:r>
                        <a:rPr lang="en-GB" sz="1400" b="1"/>
                        <a:t>Incident Reporting Systems</a:t>
                      </a:r>
                      <a:endParaRPr lang="en-GB" sz="1400"/>
                    </a:p>
                  </a:txBody>
                  <a:tcPr marL="69752" marR="69752" marT="34876" marB="34876" anchor="ctr"/>
                </a:tc>
                <a:tc>
                  <a:txBody>
                    <a:bodyPr/>
                    <a:lstStyle/>
                    <a:p>
                      <a:pPr>
                        <a:buNone/>
                      </a:pPr>
                      <a:r>
                        <a:rPr lang="en-GB" sz="1400"/>
                        <a:t>Failure to recognise patterns in unexpected deaths and initiate timely investigations</a:t>
                      </a:r>
                    </a:p>
                  </a:txBody>
                  <a:tcPr marL="69752" marR="69752" marT="34876" marB="34876" anchor="ctr"/>
                </a:tc>
                <a:extLst>
                  <a:ext uri="{0D108BD9-81ED-4DB2-BD59-A6C34878D82A}">
                    <a16:rowId xmlns:a16="http://schemas.microsoft.com/office/drawing/2014/main" val="3048471686"/>
                  </a:ext>
                </a:extLst>
              </a:tr>
              <a:tr h="744143">
                <a:tc>
                  <a:txBody>
                    <a:bodyPr/>
                    <a:lstStyle/>
                    <a:p>
                      <a:pPr>
                        <a:buNone/>
                      </a:pPr>
                      <a:r>
                        <a:rPr lang="en-GB" sz="1400" b="1"/>
                        <a:t>Safety Culture</a:t>
                      </a:r>
                      <a:endParaRPr lang="en-GB" sz="1400"/>
                    </a:p>
                  </a:txBody>
                  <a:tcPr marL="69752" marR="69752" marT="34876" marB="34876" anchor="ctr"/>
                </a:tc>
                <a:tc>
                  <a:txBody>
                    <a:bodyPr/>
                    <a:lstStyle/>
                    <a:p>
                      <a:pPr>
                        <a:buNone/>
                      </a:pPr>
                      <a:r>
                        <a:rPr lang="en-GB" sz="1400"/>
                        <a:t>Concerns from healthcare professionals were not sufficiently encouraged, valued, or escalated</a:t>
                      </a:r>
                    </a:p>
                  </a:txBody>
                  <a:tcPr marL="69752" marR="69752" marT="34876" marB="34876" anchor="ctr"/>
                </a:tc>
                <a:extLst>
                  <a:ext uri="{0D108BD9-81ED-4DB2-BD59-A6C34878D82A}">
                    <a16:rowId xmlns:a16="http://schemas.microsoft.com/office/drawing/2014/main" val="2509179857"/>
                  </a:ext>
                </a:extLst>
              </a:tr>
              <a:tr h="1372812">
                <a:tc>
                  <a:txBody>
                    <a:bodyPr/>
                    <a:lstStyle/>
                    <a:p>
                      <a:pPr>
                        <a:buNone/>
                      </a:pPr>
                      <a:r>
                        <a:rPr lang="en-GB" sz="1400" b="1"/>
                        <a:t>External Oversight and Review</a:t>
                      </a:r>
                      <a:endParaRPr lang="en-GB" sz="1400"/>
                    </a:p>
                  </a:txBody>
                  <a:tcPr marL="69752" marR="69752" marT="34876" marB="34876" anchor="ctr"/>
                </a:tc>
                <a:tc>
                  <a:txBody>
                    <a:bodyPr/>
                    <a:lstStyle/>
                    <a:p>
                      <a:pPr>
                        <a:buNone/>
                      </a:pPr>
                      <a:r>
                        <a:rPr lang="en-GB" sz="1400"/>
                        <a:t>Delayed independent investigation allowed risks to continue</a:t>
                      </a:r>
                    </a:p>
                    <a:p>
                      <a:pPr>
                        <a:buNone/>
                      </a:pPr>
                      <a:r>
                        <a:rPr lang="en-GB" sz="1400"/>
                        <a:t>Reason, J. (2000). Human error: Models and management. BMJ, 320(7237), 768–770.</a:t>
                      </a:r>
                    </a:p>
                  </a:txBody>
                  <a:tcPr marL="69752" marR="69752" marT="34876" marB="34876" anchor="ctr"/>
                </a:tc>
                <a:extLst>
                  <a:ext uri="{0D108BD9-81ED-4DB2-BD59-A6C34878D82A}">
                    <a16:rowId xmlns:a16="http://schemas.microsoft.com/office/drawing/2014/main" val="891252459"/>
                  </a:ext>
                </a:extLst>
              </a:tr>
            </a:tbl>
          </a:graphicData>
        </a:graphic>
      </p:graphicFrame>
    </p:spTree>
    <p:extLst>
      <p:ext uri="{BB962C8B-B14F-4D97-AF65-F5344CB8AC3E}">
        <p14:creationId xmlns:p14="http://schemas.microsoft.com/office/powerpoint/2010/main" val="28460536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Freeform: Shape 25">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rgbClr val="E6E6E6"/>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8" name="Freeform: Shape 27">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4A8151A-27C5-55C6-C58C-BD8E19479069}"/>
              </a:ext>
            </a:extLst>
          </p:cNvPr>
          <p:cNvSpPr>
            <a:spLocks noGrp="1"/>
          </p:cNvSpPr>
          <p:nvPr>
            <p:ph type="title"/>
          </p:nvPr>
        </p:nvSpPr>
        <p:spPr>
          <a:xfrm>
            <a:off x="838200" y="253397"/>
            <a:ext cx="10515600" cy="1273233"/>
          </a:xfrm>
        </p:spPr>
        <p:txBody>
          <a:bodyPr>
            <a:normAutofit/>
          </a:bodyPr>
          <a:lstStyle/>
          <a:p>
            <a:r>
              <a:rPr lang="en-GB" sz="4000"/>
              <a:t>Root Cause Analysis (RCA)</a:t>
            </a:r>
          </a:p>
        </p:txBody>
      </p:sp>
      <p:sp>
        <p:nvSpPr>
          <p:cNvPr id="30" name="Rectangle 29">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BDA2A6EA-CD86-CDB0-397F-A129428DAAA9}"/>
              </a:ext>
            </a:extLst>
          </p:cNvPr>
          <p:cNvSpPr>
            <a:spLocks noGrp="1"/>
          </p:cNvSpPr>
          <p:nvPr>
            <p:ph idx="1"/>
          </p:nvPr>
        </p:nvSpPr>
        <p:spPr>
          <a:xfrm>
            <a:off x="838200" y="1986117"/>
            <a:ext cx="10515600" cy="4768644"/>
          </a:xfrm>
        </p:spPr>
        <p:txBody>
          <a:bodyPr>
            <a:normAutofit/>
          </a:bodyPr>
          <a:lstStyle/>
          <a:p>
            <a:r>
              <a:rPr lang="en-GB" sz="1600" b="1" dirty="0"/>
              <a:t>Purpose of RCA</a:t>
            </a:r>
          </a:p>
          <a:p>
            <a:r>
              <a:rPr lang="en-GB" sz="1600" dirty="0"/>
              <a:t>Root Cause Analysis identifies underlying system failures rather than assigning blame to individuals.</a:t>
            </a:r>
          </a:p>
          <a:p>
            <a:r>
              <a:rPr lang="en-GB" sz="1600" b="1" dirty="0"/>
              <a:t>Root Causes Identified</a:t>
            </a:r>
          </a:p>
          <a:p>
            <a:r>
              <a:rPr lang="en-GB" sz="1600" b="1" dirty="0"/>
              <a:t>Leadership Failure</a:t>
            </a:r>
          </a:p>
          <a:p>
            <a:r>
              <a:rPr lang="en-GB" sz="1600" dirty="0"/>
              <a:t>Senior concerns were not acted upon. </a:t>
            </a:r>
          </a:p>
          <a:p>
            <a:r>
              <a:rPr lang="en-GB" sz="1600" dirty="0"/>
              <a:t>Decision-making processes lacked urgency.</a:t>
            </a:r>
          </a:p>
          <a:p>
            <a:r>
              <a:rPr lang="en-GB" sz="1600" b="1" dirty="0"/>
              <a:t>Governance Failure</a:t>
            </a:r>
          </a:p>
          <a:p>
            <a:r>
              <a:rPr lang="en-GB" sz="1600" dirty="0"/>
              <a:t>Mortality reviews failed to identify patterns. </a:t>
            </a:r>
          </a:p>
          <a:p>
            <a:r>
              <a:rPr lang="en-GB" sz="1600" b="1" dirty="0"/>
              <a:t>Communication Failure</a:t>
            </a:r>
          </a:p>
          <a:p>
            <a:r>
              <a:rPr lang="en-GB" sz="1600" dirty="0"/>
              <a:t>Poor multidisciplinary escalation.</a:t>
            </a:r>
          </a:p>
          <a:p>
            <a:r>
              <a:rPr lang="en-GB" sz="1600" b="1" dirty="0"/>
              <a:t>Safety Culture Failure</a:t>
            </a:r>
          </a:p>
          <a:p>
            <a:r>
              <a:rPr lang="en-GB" sz="1600" dirty="0"/>
              <a:t>Staff concerns were not effectively addressed. </a:t>
            </a:r>
          </a:p>
          <a:p>
            <a:r>
              <a:rPr lang="en-GB" sz="1600" dirty="0"/>
              <a:t>Healthcare organisations should use RCA to develop learning systems and prevent recurrence. NHS England (2022); Wu et al. (2008)</a:t>
            </a:r>
          </a:p>
          <a:p>
            <a:endParaRPr lang="en-GB" sz="1000" dirty="0"/>
          </a:p>
          <a:p>
            <a:endParaRPr lang="en-GB" sz="1000" dirty="0"/>
          </a:p>
          <a:p>
            <a:endParaRPr lang="en-GB" sz="1000" dirty="0"/>
          </a:p>
          <a:p>
            <a:endParaRPr lang="en-GB" sz="1000" dirty="0"/>
          </a:p>
          <a:p>
            <a:endParaRPr lang="en-GB" sz="1000" dirty="0"/>
          </a:p>
        </p:txBody>
      </p:sp>
    </p:spTree>
    <p:extLst>
      <p:ext uri="{BB962C8B-B14F-4D97-AF65-F5344CB8AC3E}">
        <p14:creationId xmlns:p14="http://schemas.microsoft.com/office/powerpoint/2010/main" val="9519466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rgbClr val="E6E6E6"/>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971F63C-D3C4-3432-72C9-D26E27E78D2C}"/>
              </a:ext>
            </a:extLst>
          </p:cNvPr>
          <p:cNvSpPr>
            <a:spLocks noGrp="1"/>
          </p:cNvSpPr>
          <p:nvPr>
            <p:ph type="title"/>
          </p:nvPr>
        </p:nvSpPr>
        <p:spPr>
          <a:xfrm>
            <a:off x="838200" y="253397"/>
            <a:ext cx="10515600" cy="1273233"/>
          </a:xfrm>
        </p:spPr>
        <p:txBody>
          <a:bodyPr>
            <a:normAutofit/>
          </a:bodyPr>
          <a:lstStyle/>
          <a:p>
            <a:r>
              <a:rPr lang="en-GB" sz="4000" dirty="0"/>
              <a:t>Systems Theory and Patient Safety</a:t>
            </a:r>
          </a:p>
        </p:txBody>
      </p:sp>
      <p:sp>
        <p:nvSpPr>
          <p:cNvPr id="14" name="Rectangle 1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272FA8C2-C802-9B08-BE1F-C86A46C5849F}"/>
              </a:ext>
            </a:extLst>
          </p:cNvPr>
          <p:cNvSpPr>
            <a:spLocks noGrp="1"/>
          </p:cNvSpPr>
          <p:nvPr>
            <p:ph idx="1"/>
          </p:nvPr>
        </p:nvSpPr>
        <p:spPr>
          <a:xfrm>
            <a:off x="838200" y="2144119"/>
            <a:ext cx="10515600" cy="4629018"/>
          </a:xfrm>
        </p:spPr>
        <p:txBody>
          <a:bodyPr>
            <a:noAutofit/>
          </a:bodyPr>
          <a:lstStyle/>
          <a:p>
            <a:r>
              <a:rPr lang="en-GB" sz="1600" dirty="0"/>
              <a:t>Healthcare is a </a:t>
            </a:r>
            <a:r>
              <a:rPr lang="en-GB" sz="1600" b="1" dirty="0"/>
              <a:t>complex adaptive system</a:t>
            </a:r>
            <a:r>
              <a:rPr lang="en-GB" sz="1600" dirty="0"/>
              <a:t> where patient outcomes are influenced by interactions between people, technology, processes, policies, leadership, and organisational culture. Systems Theory argues that safety failures usually emerge from weaknesses within the whole system rather than from one individual error alone (Leveson, 2004).</a:t>
            </a:r>
          </a:p>
          <a:p>
            <a:r>
              <a:rPr lang="en-GB" sz="1600" dirty="0"/>
              <a:t>In the Lucy Letby case, the failure to prevent harm can be understood as a breakdown in the interaction between multiple organisational components. The neonatal unit had several safety mechanisms in place; however, these mechanisms did not function effectively as a coordinated system.</a:t>
            </a:r>
          </a:p>
          <a:p>
            <a:r>
              <a:rPr lang="en-GB" sz="1600" b="1" dirty="0"/>
              <a:t>Application to the Case</a:t>
            </a:r>
          </a:p>
          <a:p>
            <a:r>
              <a:rPr lang="en-GB" sz="1600" dirty="0"/>
              <a:t>The clinical environment generated warning signals through unusual neonatal deaths and concerns raised by experienced clinicians. However, weaknesses in communication pathways, governance structures, and leadership decision-making prevented these signals from being transformed into effective action.</a:t>
            </a:r>
          </a:p>
          <a:p>
            <a:r>
              <a:rPr lang="en-GB" sz="1600" dirty="0"/>
              <a:t>A systems approach highlights that:</a:t>
            </a:r>
          </a:p>
          <a:p>
            <a:r>
              <a:rPr lang="en-GB" sz="1600" dirty="0"/>
              <a:t>Clinical concerns → inadequate escalation → delayed investigation → continued risk exposure</a:t>
            </a:r>
          </a:p>
          <a:p>
            <a:r>
              <a:rPr lang="en-GB" sz="1600" dirty="0"/>
              <a:t>The problem was not simply the absence of policies; rather, it was the failure of the organisation to implement policies effectively and create a culture where safety information could move freely across professional and managerial boundaries. World Health Organization. (2021). </a:t>
            </a:r>
            <a:r>
              <a:rPr lang="en-GB" sz="1600" i="1" dirty="0"/>
              <a:t>Global Patient Safety Action Plan 2021–2030.</a:t>
            </a:r>
            <a:endParaRPr lang="en-GB" sz="1600" dirty="0"/>
          </a:p>
        </p:txBody>
      </p:sp>
    </p:spTree>
    <p:extLst>
      <p:ext uri="{BB962C8B-B14F-4D97-AF65-F5344CB8AC3E}">
        <p14:creationId xmlns:p14="http://schemas.microsoft.com/office/powerpoint/2010/main" val="12026303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rgbClr val="E6E6E6"/>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3"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AB3F511-68C0-AC29-D847-DEC02CC2EA1A}"/>
              </a:ext>
            </a:extLst>
          </p:cNvPr>
          <p:cNvSpPr>
            <a:spLocks noGrp="1"/>
          </p:cNvSpPr>
          <p:nvPr>
            <p:ph type="title"/>
          </p:nvPr>
        </p:nvSpPr>
        <p:spPr>
          <a:xfrm>
            <a:off x="838200" y="253397"/>
            <a:ext cx="10515600" cy="1273233"/>
          </a:xfrm>
        </p:spPr>
        <p:txBody>
          <a:bodyPr>
            <a:normAutofit/>
          </a:bodyPr>
          <a:lstStyle/>
          <a:p>
            <a:r>
              <a:rPr lang="en-GB" sz="4000" dirty="0"/>
              <a:t>Policy Issues Contributing to Root Causes</a:t>
            </a:r>
          </a:p>
        </p:txBody>
      </p:sp>
      <p:sp>
        <p:nvSpPr>
          <p:cNvPr id="24" name="Rectangle 23">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572B7108-B345-BAA8-9019-2AEED936DF33}"/>
              </a:ext>
            </a:extLst>
          </p:cNvPr>
          <p:cNvSpPr>
            <a:spLocks noGrp="1"/>
          </p:cNvSpPr>
          <p:nvPr>
            <p:ph idx="1"/>
          </p:nvPr>
        </p:nvSpPr>
        <p:spPr>
          <a:xfrm>
            <a:off x="838200" y="1899601"/>
            <a:ext cx="10515600" cy="4705002"/>
          </a:xfrm>
        </p:spPr>
        <p:txBody>
          <a:bodyPr>
            <a:normAutofit lnSpcReduction="10000"/>
          </a:bodyPr>
          <a:lstStyle/>
          <a:p>
            <a:r>
              <a:rPr lang="en-GB" sz="1400" dirty="0"/>
              <a:t>Healthcare policies are designed to create safe systems through accountability, transparency, risk management, and continuous improvement. However, the Lucy Letby case demonstrates that the existence of policies alone does not guarantee patient safety; effective implementation, leadership commitment, and organisational culture are essential for policies to influence practice (WHO, 2021).</a:t>
            </a:r>
          </a:p>
          <a:p>
            <a:r>
              <a:rPr lang="en-GB" sz="1400" dirty="0"/>
              <a:t>1. Clinical Governance Policy</a:t>
            </a:r>
          </a:p>
          <a:p>
            <a:r>
              <a:rPr lang="en-GB" sz="1400" dirty="0"/>
              <a:t>Clinical governance requires healthcare organisations to maintain systems for monitoring quality, managing risk, and improving patient outcomes.</a:t>
            </a:r>
          </a:p>
          <a:p>
            <a:r>
              <a:rPr lang="en-GB" sz="1400" b="1" dirty="0"/>
              <a:t>Impact on service delivery:</a:t>
            </a:r>
            <a:endParaRPr lang="en-GB" sz="1400" dirty="0"/>
          </a:p>
          <a:p>
            <a:r>
              <a:rPr lang="en-GB" sz="1400" dirty="0"/>
              <a:t>Reduced ability to identify emerging safety risks. </a:t>
            </a:r>
          </a:p>
          <a:p>
            <a:r>
              <a:rPr lang="en-GB" sz="1400" dirty="0"/>
              <a:t>Weak accountability for responding to clinical concerns. </a:t>
            </a:r>
          </a:p>
          <a:p>
            <a:r>
              <a:rPr lang="en-GB" sz="1400" dirty="0"/>
              <a:t>(Donabedian, 1988; NHS England, 2022)</a:t>
            </a:r>
          </a:p>
          <a:p>
            <a:r>
              <a:rPr lang="en-GB" sz="1400" dirty="0"/>
              <a:t>2. Incident Reporting and Learning Systems</a:t>
            </a:r>
          </a:p>
          <a:p>
            <a:r>
              <a:rPr lang="en-GB" sz="1400" dirty="0"/>
              <a:t>Patient safety policies depend on effective reporting systems that identify patterns, investigate harm, and support organisational learning.</a:t>
            </a:r>
          </a:p>
          <a:p>
            <a:r>
              <a:rPr lang="en-GB" sz="1400" b="1" dirty="0"/>
              <a:t> Impact on service delivery:</a:t>
            </a:r>
            <a:endParaRPr lang="en-GB" sz="1400" dirty="0"/>
          </a:p>
          <a:p>
            <a:r>
              <a:rPr lang="en-GB" sz="1400" dirty="0"/>
              <a:t>Missed opportunities for early intervention. </a:t>
            </a:r>
          </a:p>
          <a:p>
            <a:r>
              <a:rPr lang="en-GB" sz="1400" dirty="0"/>
              <a:t>Continued exposure of patients to avoidable risks. </a:t>
            </a:r>
          </a:p>
          <a:p>
            <a:r>
              <a:rPr lang="en-GB" sz="1400" dirty="0"/>
              <a:t>(Reason, 2000; NHS England, 2022)</a:t>
            </a:r>
          </a:p>
          <a:p>
            <a:endParaRPr lang="en-GB" sz="1000" dirty="0"/>
          </a:p>
        </p:txBody>
      </p:sp>
    </p:spTree>
    <p:extLst>
      <p:ext uri="{BB962C8B-B14F-4D97-AF65-F5344CB8AC3E}">
        <p14:creationId xmlns:p14="http://schemas.microsoft.com/office/powerpoint/2010/main" val="24367105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2029D5AD-8348-4446-B191-6A9B6FE03F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6" name="Freeform: Shape 9">
            <a:extLst>
              <a:ext uri="{FF2B5EF4-FFF2-40B4-BE49-F238E27FC236}">
                <a16:creationId xmlns:a16="http://schemas.microsoft.com/office/drawing/2014/main" id="{A3F395A2-2B64-4749-BD93-2F159C7E1F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1899601"/>
          </a:xfrm>
          <a:custGeom>
            <a:avLst/>
            <a:gdLst>
              <a:gd name="connsiteX0" fmla="*/ 0 w 12188952"/>
              <a:gd name="connsiteY0" fmla="*/ 0 h 1899601"/>
              <a:gd name="connsiteX1" fmla="*/ 12188952 w 12188952"/>
              <a:gd name="connsiteY1" fmla="*/ 0 h 1899601"/>
              <a:gd name="connsiteX2" fmla="*/ 12188952 w 12188952"/>
              <a:gd name="connsiteY2" fmla="*/ 1635106 h 1899601"/>
              <a:gd name="connsiteX3" fmla="*/ 11356325 w 12188952"/>
              <a:gd name="connsiteY3" fmla="*/ 1707615 h 1899601"/>
              <a:gd name="connsiteX4" fmla="*/ 6096001 w 12188952"/>
              <a:gd name="connsiteY4" fmla="*/ 1899601 h 1899601"/>
              <a:gd name="connsiteX5" fmla="*/ 835678 w 12188952"/>
              <a:gd name="connsiteY5" fmla="*/ 1707615 h 1899601"/>
              <a:gd name="connsiteX6" fmla="*/ 0 w 12188952"/>
              <a:gd name="connsiteY6" fmla="*/ 1634841 h 189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88952" h="1899601">
                <a:moveTo>
                  <a:pt x="0" y="0"/>
                </a:moveTo>
                <a:lnTo>
                  <a:pt x="12188952" y="0"/>
                </a:lnTo>
                <a:lnTo>
                  <a:pt x="12188952" y="1635106"/>
                </a:lnTo>
                <a:lnTo>
                  <a:pt x="11356325" y="1707615"/>
                </a:lnTo>
                <a:cubicBezTo>
                  <a:pt x="9739512" y="1831240"/>
                  <a:pt x="7961919" y="1899601"/>
                  <a:pt x="6096001" y="1899601"/>
                </a:cubicBezTo>
                <a:cubicBezTo>
                  <a:pt x="4230084" y="1899601"/>
                  <a:pt x="2452490" y="1831240"/>
                  <a:pt x="835678" y="1707615"/>
                </a:cubicBezTo>
                <a:lnTo>
                  <a:pt x="0" y="1634841"/>
                </a:lnTo>
                <a:close/>
              </a:path>
            </a:pathLst>
          </a:custGeom>
          <a:ln w="9525">
            <a:solidFill>
              <a:srgbClr val="E6E6E6"/>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7" name="Freeform: Shape 11">
            <a:extLst>
              <a:ext uri="{FF2B5EF4-FFF2-40B4-BE49-F238E27FC236}">
                <a16:creationId xmlns:a16="http://schemas.microsoft.com/office/drawing/2014/main" id="{5CF0135B-EAB8-4CA0-896C-2D897ECD28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890722"/>
          </a:xfrm>
          <a:custGeom>
            <a:avLst/>
            <a:gdLst>
              <a:gd name="connsiteX0" fmla="*/ 0 w 12192000"/>
              <a:gd name="connsiteY0" fmla="*/ 0 h 1890722"/>
              <a:gd name="connsiteX1" fmla="*/ 12192000 w 12192000"/>
              <a:gd name="connsiteY1" fmla="*/ 0 h 1890722"/>
              <a:gd name="connsiteX2" fmla="*/ 12192000 w 12192000"/>
              <a:gd name="connsiteY2" fmla="*/ 1626227 h 1890722"/>
              <a:gd name="connsiteX3" fmla="*/ 11359165 w 12192000"/>
              <a:gd name="connsiteY3" fmla="*/ 1698736 h 1890722"/>
              <a:gd name="connsiteX4" fmla="*/ 6097526 w 12192000"/>
              <a:gd name="connsiteY4" fmla="*/ 1890722 h 1890722"/>
              <a:gd name="connsiteX5" fmla="*/ 835887 w 12192000"/>
              <a:gd name="connsiteY5" fmla="*/ 1698736 h 1890722"/>
              <a:gd name="connsiteX6" fmla="*/ 0 w 12192000"/>
              <a:gd name="connsiteY6" fmla="*/ 1625962 h 18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1890722">
                <a:moveTo>
                  <a:pt x="0" y="0"/>
                </a:moveTo>
                <a:lnTo>
                  <a:pt x="12192000" y="0"/>
                </a:lnTo>
                <a:lnTo>
                  <a:pt x="12192000" y="1626227"/>
                </a:lnTo>
                <a:lnTo>
                  <a:pt x="11359165" y="1698736"/>
                </a:lnTo>
                <a:cubicBezTo>
                  <a:pt x="9741947" y="1822361"/>
                  <a:pt x="7963910" y="1890722"/>
                  <a:pt x="6097526" y="1890722"/>
                </a:cubicBezTo>
                <a:cubicBezTo>
                  <a:pt x="4231142" y="1890722"/>
                  <a:pt x="2453104" y="1822361"/>
                  <a:pt x="835887" y="1698736"/>
                </a:cubicBezTo>
                <a:lnTo>
                  <a:pt x="0" y="1625962"/>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8" name="Rectangle 27">
            <a:extLst>
              <a:ext uri="{FF2B5EF4-FFF2-40B4-BE49-F238E27FC236}">
                <a16:creationId xmlns:a16="http://schemas.microsoft.com/office/drawing/2014/main" id="{92C3387C-D24F-4737-8A37-1DC5CFF09C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2452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CBD64FD3-C6CF-354A-4FAF-B4507C435DA0}"/>
              </a:ext>
            </a:extLst>
          </p:cNvPr>
          <p:cNvSpPr>
            <a:spLocks noGrp="1"/>
          </p:cNvSpPr>
          <p:nvPr>
            <p:ph idx="1"/>
          </p:nvPr>
        </p:nvSpPr>
        <p:spPr>
          <a:xfrm>
            <a:off x="838200" y="1890722"/>
            <a:ext cx="10515600" cy="4640706"/>
          </a:xfrm>
        </p:spPr>
        <p:txBody>
          <a:bodyPr>
            <a:normAutofit/>
          </a:bodyPr>
          <a:lstStyle/>
          <a:p>
            <a:r>
              <a:rPr lang="en-GB" sz="1400" b="1" dirty="0"/>
              <a:t>3. Freedom to Speak Up and Safety Culture</a:t>
            </a:r>
          </a:p>
          <a:p>
            <a:r>
              <a:rPr lang="en-GB" sz="1400" dirty="0"/>
              <a:t>The Freedom to Speak Up framework aims to create an environment where healthcare workers can raise concerns without fear of negative consequences.</a:t>
            </a:r>
          </a:p>
          <a:p>
            <a:r>
              <a:rPr lang="en-GB" sz="1400" b="1" dirty="0"/>
              <a:t>Impact on service delivery:</a:t>
            </a:r>
            <a:endParaRPr lang="en-GB" sz="1400" dirty="0"/>
          </a:p>
          <a:p>
            <a:r>
              <a:rPr lang="en-GB" sz="1400" dirty="0"/>
              <a:t>Reduced psychological safety among staff. </a:t>
            </a:r>
          </a:p>
          <a:p>
            <a:r>
              <a:rPr lang="en-GB" sz="1400" dirty="0"/>
              <a:t>Delayed escalation of critical concerns. </a:t>
            </a:r>
          </a:p>
          <a:p>
            <a:r>
              <a:rPr lang="en-GB" sz="1400" dirty="0"/>
              <a:t>Weak organisational learning culture. </a:t>
            </a:r>
          </a:p>
          <a:p>
            <a:r>
              <a:rPr lang="en-GB" sz="1400" dirty="0"/>
              <a:t>(Care Quality Commission, 2023)</a:t>
            </a:r>
          </a:p>
          <a:p>
            <a:r>
              <a:rPr lang="en-GB" sz="1400" b="1" dirty="0"/>
              <a:t>4. External Regulation and Independent Review</a:t>
            </a:r>
          </a:p>
          <a:p>
            <a:r>
              <a:rPr lang="en-GB" sz="1400" dirty="0"/>
              <a:t>External assurance mechanisms provide an additional safety barrier by identifying weaknesses that internal systems may overlook.</a:t>
            </a:r>
          </a:p>
          <a:p>
            <a:r>
              <a:rPr lang="en-GB" sz="1400" b="1" dirty="0"/>
              <a:t>Impact on service delivery:</a:t>
            </a:r>
            <a:endParaRPr lang="en-GB" sz="1400" dirty="0"/>
          </a:p>
          <a:p>
            <a:r>
              <a:rPr lang="en-GB" sz="1400" dirty="0"/>
              <a:t>Reduced confidence in healthcare governance. </a:t>
            </a:r>
          </a:p>
          <a:p>
            <a:r>
              <a:rPr lang="en-GB" sz="1400" dirty="0"/>
              <a:t>Delayed corrective action. </a:t>
            </a:r>
          </a:p>
          <a:p>
            <a:r>
              <a:rPr lang="en-GB" sz="1400" dirty="0"/>
              <a:t>Increased harm to vulnerable patients. </a:t>
            </a:r>
          </a:p>
          <a:p>
            <a:r>
              <a:rPr lang="en-GB" sz="1400" dirty="0"/>
              <a:t>(Thirlwall Inquiry, 2024)</a:t>
            </a:r>
          </a:p>
          <a:p>
            <a:endParaRPr lang="en-GB" sz="1000" b="1" dirty="0"/>
          </a:p>
          <a:p>
            <a:endParaRPr lang="en-GB" sz="1000" dirty="0"/>
          </a:p>
        </p:txBody>
      </p:sp>
    </p:spTree>
    <p:extLst>
      <p:ext uri="{BB962C8B-B14F-4D97-AF65-F5344CB8AC3E}">
        <p14:creationId xmlns:p14="http://schemas.microsoft.com/office/powerpoint/2010/main" val="271209970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8" name="Picture 37">
            <a:extLst>
              <a:ext uri="{FF2B5EF4-FFF2-40B4-BE49-F238E27FC236}">
                <a16:creationId xmlns:a16="http://schemas.microsoft.com/office/drawing/2014/main" id="{4AB5771C-4622-4A19-F014-0B786816CD9E}"/>
              </a:ext>
            </a:extLst>
          </p:cNvPr>
          <p:cNvPicPr>
            <a:picLocks noChangeAspect="1"/>
          </p:cNvPicPr>
          <p:nvPr/>
        </p:nvPicPr>
        <p:blipFill>
          <a:blip r:embed="rId2">
            <a:duotone>
              <a:schemeClr val="bg2">
                <a:shade val="45000"/>
                <a:satMod val="135000"/>
              </a:schemeClr>
              <a:prstClr val="white"/>
            </a:duotone>
          </a:blip>
          <a:srcRect/>
          <a:stretch>
            <a:fillRect/>
          </a:stretch>
        </p:blipFill>
        <p:spPr>
          <a:xfrm>
            <a:off x="20" y="10"/>
            <a:ext cx="12191980" cy="6857990"/>
          </a:xfrm>
          <a:prstGeom prst="rect">
            <a:avLst/>
          </a:prstGeom>
        </p:spPr>
      </p:pic>
      <p:sp>
        <p:nvSpPr>
          <p:cNvPr id="39" name="Rectangle 38">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7F845D-DC25-32D8-3A5A-1D75A34D9AFB}"/>
              </a:ext>
            </a:extLst>
          </p:cNvPr>
          <p:cNvSpPr>
            <a:spLocks noGrp="1"/>
          </p:cNvSpPr>
          <p:nvPr>
            <p:ph type="title"/>
          </p:nvPr>
        </p:nvSpPr>
        <p:spPr>
          <a:xfrm>
            <a:off x="838200" y="365125"/>
            <a:ext cx="10515600" cy="1325563"/>
          </a:xfrm>
        </p:spPr>
        <p:txBody>
          <a:bodyPr>
            <a:normAutofit/>
          </a:bodyPr>
          <a:lstStyle/>
          <a:p>
            <a:r>
              <a:rPr lang="en-GB"/>
              <a:t>Impact on Quality of Healthcare Services</a:t>
            </a:r>
          </a:p>
        </p:txBody>
      </p:sp>
      <p:graphicFrame>
        <p:nvGraphicFramePr>
          <p:cNvPr id="40" name="Content Placeholder 2">
            <a:extLst>
              <a:ext uri="{FF2B5EF4-FFF2-40B4-BE49-F238E27FC236}">
                <a16:creationId xmlns:a16="http://schemas.microsoft.com/office/drawing/2014/main" id="{4F009D23-9EE0-A948-483C-648BC863CF2C}"/>
              </a:ext>
            </a:extLst>
          </p:cNvPr>
          <p:cNvGraphicFramePr>
            <a:graphicFrameLocks noGrp="1"/>
          </p:cNvGraphicFramePr>
          <p:nvPr>
            <p:ph idx="1"/>
            <p:extLst>
              <p:ext uri="{D42A27DB-BD31-4B8C-83A1-F6EECF244321}">
                <p14:modId xmlns:p14="http://schemas.microsoft.com/office/powerpoint/2010/main" val="290791410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055100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805A0F3-BE39-6B91-725D-88B4B9B454B8}"/>
              </a:ext>
            </a:extLst>
          </p:cNvPr>
          <p:cNvPicPr>
            <a:picLocks noChangeAspect="1"/>
          </p:cNvPicPr>
          <p:nvPr/>
        </p:nvPicPr>
        <p:blipFill>
          <a:blip r:embed="rId2">
            <a:duotone>
              <a:schemeClr val="bg2">
                <a:shade val="45000"/>
                <a:satMod val="135000"/>
              </a:schemeClr>
              <a:prstClr val="white"/>
            </a:duotone>
          </a:blip>
          <a:srcRect t="853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7156D3-5B40-6AD4-9541-584D576E53D6}"/>
              </a:ext>
            </a:extLst>
          </p:cNvPr>
          <p:cNvSpPr>
            <a:spLocks noGrp="1"/>
          </p:cNvSpPr>
          <p:nvPr>
            <p:ph type="title"/>
          </p:nvPr>
        </p:nvSpPr>
        <p:spPr>
          <a:xfrm>
            <a:off x="838200" y="365125"/>
            <a:ext cx="10515600" cy="1325563"/>
          </a:xfrm>
        </p:spPr>
        <p:txBody>
          <a:bodyPr>
            <a:normAutofit/>
          </a:bodyPr>
          <a:lstStyle/>
          <a:p>
            <a:r>
              <a:rPr lang="en-GB"/>
              <a:t>Impact on Health Service Efficiency and Equity</a:t>
            </a:r>
          </a:p>
        </p:txBody>
      </p:sp>
      <p:graphicFrame>
        <p:nvGraphicFramePr>
          <p:cNvPr id="5" name="Content Placeholder 2">
            <a:extLst>
              <a:ext uri="{FF2B5EF4-FFF2-40B4-BE49-F238E27FC236}">
                <a16:creationId xmlns:a16="http://schemas.microsoft.com/office/drawing/2014/main" id="{C8043861-E2AA-94E2-7806-AC5D24C9C24F}"/>
              </a:ext>
            </a:extLst>
          </p:cNvPr>
          <p:cNvGraphicFramePr>
            <a:graphicFrameLocks noGrp="1"/>
          </p:cNvGraphicFramePr>
          <p:nvPr>
            <p:ph idx="1"/>
            <p:extLst>
              <p:ext uri="{D42A27DB-BD31-4B8C-83A1-F6EECF244321}">
                <p14:modId xmlns:p14="http://schemas.microsoft.com/office/powerpoint/2010/main" val="348140237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156379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4B9692F-CB01-931A-0DAB-AD1094AD1D43}"/>
              </a:ext>
            </a:extLst>
          </p:cNvPr>
          <p:cNvSpPr>
            <a:spLocks noGrp="1"/>
          </p:cNvSpPr>
          <p:nvPr>
            <p:ph type="title"/>
          </p:nvPr>
        </p:nvSpPr>
        <p:spPr>
          <a:xfrm>
            <a:off x="1115568" y="548640"/>
            <a:ext cx="10168128" cy="1179576"/>
          </a:xfrm>
        </p:spPr>
        <p:txBody>
          <a:bodyPr>
            <a:normAutofit/>
          </a:bodyPr>
          <a:lstStyle/>
          <a:p>
            <a:r>
              <a:rPr lang="en-GB" sz="4000" dirty="0"/>
              <a:t>Conclusion</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DEB2A68B-96FA-5EAB-12DD-2AF2AF6C54AE}"/>
              </a:ext>
            </a:extLst>
          </p:cNvPr>
          <p:cNvSpPr>
            <a:spLocks noGrp="1"/>
          </p:cNvSpPr>
          <p:nvPr>
            <p:ph idx="1"/>
          </p:nvPr>
        </p:nvSpPr>
        <p:spPr>
          <a:xfrm>
            <a:off x="1115568" y="2481943"/>
            <a:ext cx="10168128" cy="3695020"/>
          </a:xfrm>
        </p:spPr>
        <p:txBody>
          <a:bodyPr>
            <a:normAutofit/>
          </a:bodyPr>
          <a:lstStyle/>
          <a:p>
            <a:r>
              <a:rPr lang="en-GB" sz="2000" dirty="0"/>
              <a:t>The Lucy Letby case represents a failure of multiple healthcare safety barriers. </a:t>
            </a:r>
          </a:p>
          <a:p>
            <a:r>
              <a:rPr lang="en-GB" sz="2000" dirty="0"/>
              <a:t>Systems-based analysis demonstrates that organisational weaknesses allowed risks to persist. </a:t>
            </a:r>
          </a:p>
          <a:p>
            <a:r>
              <a:rPr lang="en-GB" sz="2000" dirty="0"/>
              <a:t>Effective quality assurance requires: </a:t>
            </a:r>
          </a:p>
          <a:p>
            <a:pPr lvl="1"/>
            <a:r>
              <a:rPr lang="en-GB" sz="2000" dirty="0"/>
              <a:t>Strong governance </a:t>
            </a:r>
          </a:p>
          <a:p>
            <a:pPr lvl="1"/>
            <a:r>
              <a:rPr lang="en-GB" sz="2000" dirty="0"/>
              <a:t>Open safety culture </a:t>
            </a:r>
          </a:p>
          <a:p>
            <a:pPr lvl="1"/>
            <a:r>
              <a:rPr lang="en-GB" sz="2000" dirty="0"/>
              <a:t>Reliable incident reporting </a:t>
            </a:r>
          </a:p>
          <a:p>
            <a:pPr lvl="1"/>
            <a:r>
              <a:rPr lang="en-GB" sz="2000" dirty="0"/>
              <a:t>Effective leadership accountability </a:t>
            </a:r>
          </a:p>
          <a:p>
            <a:r>
              <a:rPr lang="en-GB" sz="2000" b="1" dirty="0"/>
              <a:t>Citation:</a:t>
            </a:r>
            <a:br>
              <a:rPr lang="en-GB" sz="2000" dirty="0"/>
            </a:br>
            <a:r>
              <a:rPr lang="en-GB" sz="2000" dirty="0"/>
              <a:t>Reason (2000); Donabedian (1988); WHO (2021)</a:t>
            </a:r>
          </a:p>
          <a:p>
            <a:endParaRPr lang="en-GB" sz="2000"/>
          </a:p>
        </p:txBody>
      </p:sp>
    </p:spTree>
    <p:extLst>
      <p:ext uri="{BB962C8B-B14F-4D97-AF65-F5344CB8AC3E}">
        <p14:creationId xmlns:p14="http://schemas.microsoft.com/office/powerpoint/2010/main" val="21850183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AF1966E-FD40-4A4A-B61B-C4DF7FA05F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047BFA19-D45E-416B-A404-7AF2F3F270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8209" y="0"/>
            <a:ext cx="11167447" cy="2018806"/>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Rectangle 11">
            <a:extLst>
              <a:ext uri="{FF2B5EF4-FFF2-40B4-BE49-F238E27FC236}">
                <a16:creationId xmlns:a16="http://schemas.microsoft.com/office/drawing/2014/main" id="{8E0105E7-23DB-4CF2-8258-FF47C762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226D51F-0265-4F04-37BB-D3E4BA492C84}"/>
              </a:ext>
            </a:extLst>
          </p:cNvPr>
          <p:cNvSpPr>
            <a:spLocks noGrp="1"/>
          </p:cNvSpPr>
          <p:nvPr>
            <p:ph type="title"/>
          </p:nvPr>
        </p:nvSpPr>
        <p:spPr>
          <a:xfrm>
            <a:off x="1115568" y="548640"/>
            <a:ext cx="10168128" cy="1179576"/>
          </a:xfrm>
        </p:spPr>
        <p:txBody>
          <a:bodyPr>
            <a:normAutofit/>
          </a:bodyPr>
          <a:lstStyle/>
          <a:p>
            <a:r>
              <a:rPr lang="en-GB" sz="4000" dirty="0"/>
              <a:t>Reference</a:t>
            </a:r>
          </a:p>
        </p:txBody>
      </p:sp>
      <p:sp>
        <p:nvSpPr>
          <p:cNvPr id="14" name="Rectangle 13">
            <a:extLst>
              <a:ext uri="{FF2B5EF4-FFF2-40B4-BE49-F238E27FC236}">
                <a16:creationId xmlns:a16="http://schemas.microsoft.com/office/drawing/2014/main" id="{074B4F7D-14B2-478B-8BF5-01E4E0C5D2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834" y="75895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F01D6CC9-C197-D69B-CC77-77A820CB9A7B}"/>
              </a:ext>
            </a:extLst>
          </p:cNvPr>
          <p:cNvSpPr>
            <a:spLocks noGrp="1"/>
          </p:cNvSpPr>
          <p:nvPr>
            <p:ph idx="1"/>
          </p:nvPr>
        </p:nvSpPr>
        <p:spPr>
          <a:xfrm>
            <a:off x="1115568" y="2153413"/>
            <a:ext cx="10168128" cy="4846319"/>
          </a:xfrm>
        </p:spPr>
        <p:txBody>
          <a:bodyPr>
            <a:noAutofit/>
          </a:bodyPr>
          <a:lstStyle/>
          <a:p>
            <a:r>
              <a:rPr lang="en-GB" sz="800" dirty="0"/>
              <a:t>Belford, A.J. (2023) ‘No blame policy is not no blame culture’, </a:t>
            </a:r>
            <a:r>
              <a:rPr lang="en-GB" sz="800" i="1" dirty="0"/>
              <a:t>BMJ</a:t>
            </a:r>
            <a:r>
              <a:rPr lang="en-GB" sz="800" dirty="0"/>
              <a:t>, 383, p. p2300. Available at: </a:t>
            </a:r>
            <a:r>
              <a:rPr lang="en-GB" sz="800" dirty="0">
                <a:hlinkClick r:id="rId2"/>
              </a:rPr>
              <a:t>BMJ</a:t>
            </a:r>
            <a:r>
              <a:rPr lang="en-GB" sz="800" dirty="0"/>
              <a:t> (Accessed: 21 July 2026).</a:t>
            </a:r>
          </a:p>
          <a:p>
            <a:r>
              <a:rPr lang="en-GB" sz="800" dirty="0" err="1"/>
              <a:t>Carayon</a:t>
            </a:r>
            <a:r>
              <a:rPr lang="en-GB" sz="800" dirty="0"/>
              <a:t>, P., Wooldridge, A., Hose, B., Salwei, M. and </a:t>
            </a:r>
            <a:r>
              <a:rPr lang="en-GB" sz="800" dirty="0" err="1"/>
              <a:t>Benneyan</a:t>
            </a:r>
            <a:r>
              <a:rPr lang="en-GB" sz="800" dirty="0"/>
              <a:t>, J. (2014) ‘Challenges and opportunities for improving patient safety through human factors and systems engineering’, </a:t>
            </a:r>
            <a:r>
              <a:rPr lang="en-GB" sz="800" i="1" dirty="0"/>
              <a:t>Health Affairs</a:t>
            </a:r>
            <a:r>
              <a:rPr lang="en-GB" sz="800" dirty="0"/>
              <a:t>, 33(11), pp. 1916–1923.</a:t>
            </a:r>
          </a:p>
          <a:p>
            <a:r>
              <a:rPr lang="en-GB" sz="800" dirty="0"/>
              <a:t>Care Quality Commission (2023) </a:t>
            </a:r>
            <a:r>
              <a:rPr lang="en-GB" sz="800" i="1" dirty="0"/>
              <a:t>The state of health care and adult social care in England 2022/23</a:t>
            </a:r>
            <a:r>
              <a:rPr lang="en-GB" sz="800" dirty="0"/>
              <a:t>. London: CQC.</a:t>
            </a:r>
          </a:p>
          <a:p>
            <a:r>
              <a:rPr lang="en-GB" sz="800" dirty="0"/>
              <a:t>Department of Health (2008) </a:t>
            </a:r>
            <a:r>
              <a:rPr lang="en-GB" sz="800" i="1" dirty="0"/>
              <a:t>High Quality Care for All: NHS Next Stage Review Final Report</a:t>
            </a:r>
            <a:r>
              <a:rPr lang="en-GB" sz="800" dirty="0"/>
              <a:t>. London: The Stationery Office.</a:t>
            </a:r>
          </a:p>
          <a:p>
            <a:r>
              <a:rPr lang="en-GB" sz="800" dirty="0"/>
              <a:t>Donabedian, A. (1988) ‘The quality of care: How can it be assessed?’, </a:t>
            </a:r>
            <a:r>
              <a:rPr lang="en-GB" sz="800" i="1" dirty="0"/>
              <a:t>Journal of the American Medical Association (JAMA)</a:t>
            </a:r>
            <a:r>
              <a:rPr lang="en-GB" sz="800" dirty="0"/>
              <a:t>, 260(12), pp. 1743–1748. </a:t>
            </a:r>
          </a:p>
          <a:p>
            <a:r>
              <a:rPr lang="en-GB" sz="800" dirty="0"/>
              <a:t>Institute of Medicine (2001) </a:t>
            </a:r>
            <a:r>
              <a:rPr lang="en-GB" sz="800" i="1" dirty="0"/>
              <a:t>Crossing the Quality Chasm: A New Health System for the 21st Century</a:t>
            </a:r>
            <a:r>
              <a:rPr lang="en-GB" sz="800" dirty="0"/>
              <a:t>. Washington, DC: National Academies Press.</a:t>
            </a:r>
          </a:p>
          <a:p>
            <a:r>
              <a:rPr lang="en-GB" sz="800" dirty="0"/>
              <a:t>Ishikawa, K. (1986) </a:t>
            </a:r>
            <a:r>
              <a:rPr lang="en-GB" sz="800" i="1" dirty="0"/>
              <a:t>Guide to Quality Control</a:t>
            </a:r>
            <a:r>
              <a:rPr lang="en-GB" sz="800" dirty="0"/>
              <a:t>. Tokyo: Asian Productivity Organization.</a:t>
            </a:r>
          </a:p>
          <a:p>
            <a:r>
              <a:rPr lang="en-GB" sz="800" dirty="0"/>
              <a:t>Leveson, N. (2004) ‘A new accident model for engineering safer systems’, </a:t>
            </a:r>
            <a:r>
              <a:rPr lang="en-GB" sz="800" i="1" dirty="0"/>
              <a:t>Safety Science</a:t>
            </a:r>
            <a:r>
              <a:rPr lang="en-GB" sz="800" dirty="0"/>
              <a:t>, 42(4), pp. 237–270.</a:t>
            </a:r>
          </a:p>
          <a:p>
            <a:r>
              <a:rPr lang="en-GB" sz="800" dirty="0"/>
              <a:t>Mannion, R. (2024) ‘A statutory public inquiry is not always the most effective vehicle for learning lessons in the NHS’, </a:t>
            </a:r>
            <a:r>
              <a:rPr lang="en-GB" sz="800" i="1" dirty="0"/>
              <a:t>BMJ</a:t>
            </a:r>
            <a:r>
              <a:rPr lang="en-GB" sz="800" dirty="0"/>
              <a:t>, 386, q1785. Available at: </a:t>
            </a:r>
            <a:r>
              <a:rPr lang="en-GB" sz="800" dirty="0">
                <a:hlinkClick r:id="rId3"/>
              </a:rPr>
              <a:t>BMJ</a:t>
            </a:r>
            <a:r>
              <a:rPr lang="en-GB" sz="800" dirty="0"/>
              <a:t> (Accessed: 21 July 2026). </a:t>
            </a:r>
          </a:p>
          <a:p>
            <a:r>
              <a:rPr lang="en-GB" sz="800" dirty="0"/>
              <a:t>NHS England (2022) </a:t>
            </a:r>
            <a:r>
              <a:rPr lang="en-GB" sz="800" i="1" dirty="0"/>
              <a:t>Patient Safety Incident Response Framework (PSIRF)</a:t>
            </a:r>
            <a:r>
              <a:rPr lang="en-GB" sz="800" dirty="0"/>
              <a:t>. Available at: </a:t>
            </a:r>
            <a:r>
              <a:rPr lang="en-GB" sz="800" dirty="0">
                <a:hlinkClick r:id="rId4"/>
              </a:rPr>
              <a:t>NHS England PSIRF</a:t>
            </a:r>
            <a:r>
              <a:rPr lang="en-GB" sz="800" dirty="0"/>
              <a:t> (Accessed: 21 July 2026). </a:t>
            </a:r>
          </a:p>
          <a:p>
            <a:r>
              <a:rPr lang="en-GB" sz="800" dirty="0"/>
              <a:t>NHS England (2019) </a:t>
            </a:r>
            <a:r>
              <a:rPr lang="en-GB" sz="800" i="1" dirty="0"/>
              <a:t>The NHS Patient Safety Strategy: Safer culture, safer systems, safer patients</a:t>
            </a:r>
            <a:r>
              <a:rPr lang="en-GB" sz="800" dirty="0"/>
              <a:t>. London: NHS England.</a:t>
            </a:r>
          </a:p>
          <a:p>
            <a:r>
              <a:rPr lang="en-GB" sz="800" dirty="0"/>
              <a:t>Ockenden, D. (2022) </a:t>
            </a:r>
            <a:r>
              <a:rPr lang="en-GB" sz="800" i="1" dirty="0"/>
              <a:t>Final Report of the Ockenden Review</a:t>
            </a:r>
            <a:r>
              <a:rPr lang="en-GB" sz="800" dirty="0"/>
              <a:t>. London: Department of Health and Social Care.</a:t>
            </a:r>
          </a:p>
          <a:p>
            <a:r>
              <a:rPr lang="en-GB" sz="800" dirty="0"/>
              <a:t>Reason, J. (2000) ‘Human error: Models and management’, </a:t>
            </a:r>
            <a:r>
              <a:rPr lang="en-GB" sz="800" i="1" dirty="0"/>
              <a:t>BMJ</a:t>
            </a:r>
            <a:r>
              <a:rPr lang="en-GB" sz="800" dirty="0"/>
              <a:t>, 320(7237), pp. 768–770.</a:t>
            </a:r>
          </a:p>
          <a:p>
            <a:r>
              <a:rPr lang="en-GB" sz="800" dirty="0"/>
              <a:t>The Guardian (2024) </a:t>
            </a:r>
            <a:r>
              <a:rPr lang="en-GB" sz="800" i="1" dirty="0"/>
              <a:t>A superbug, doctor shortages and a neonatal unit out of its depth: Failures at Lucy Letby’s hospital revealed</a:t>
            </a:r>
            <a:r>
              <a:rPr lang="en-GB" sz="800" dirty="0"/>
              <a:t>. Available at: </a:t>
            </a:r>
            <a:r>
              <a:rPr lang="en-GB" sz="800" dirty="0">
                <a:hlinkClick r:id="rId5"/>
              </a:rPr>
              <a:t>https://www.theguardian.com/uk-news/article/2024/sep/08/a-superbug-doctor-shortages-and-a-neonatal-unit-out-of-its-depth-failures-at-lucy-letby-hospital-revealed</a:t>
            </a:r>
            <a:r>
              <a:rPr lang="en-GB" sz="800" dirty="0"/>
              <a:t> (Accessed: 21 July 2026).</a:t>
            </a:r>
          </a:p>
          <a:p>
            <a:r>
              <a:rPr lang="en-GB" sz="800" dirty="0"/>
              <a:t>The Thirlwall Inquiry (2023) </a:t>
            </a:r>
            <a:r>
              <a:rPr lang="en-GB" sz="800" i="1" dirty="0"/>
              <a:t>Terms of Reference</a:t>
            </a:r>
            <a:r>
              <a:rPr lang="en-GB" sz="800" dirty="0"/>
              <a:t>. Available at: </a:t>
            </a:r>
            <a:r>
              <a:rPr lang="en-GB" sz="800" dirty="0">
                <a:hlinkClick r:id="rId6"/>
              </a:rPr>
              <a:t>GOV.UK – Thirlwall Inquiry Terms of Reference</a:t>
            </a:r>
            <a:r>
              <a:rPr lang="en-GB" sz="800" dirty="0"/>
              <a:t> (Accessed: 21 July 2026).</a:t>
            </a:r>
          </a:p>
          <a:p>
            <a:r>
              <a:rPr lang="en-GB" sz="800" dirty="0"/>
              <a:t>Vincent, C. (2010) </a:t>
            </a:r>
            <a:r>
              <a:rPr lang="en-GB" sz="800" i="1" dirty="0"/>
              <a:t>Patient Safety</a:t>
            </a:r>
            <a:r>
              <a:rPr lang="en-GB" sz="800" dirty="0"/>
              <a:t>. 2nd </a:t>
            </a:r>
            <a:r>
              <a:rPr lang="en-GB" sz="800" dirty="0" err="1"/>
              <a:t>edn</a:t>
            </a:r>
            <a:r>
              <a:rPr lang="en-GB" sz="800" dirty="0"/>
              <a:t>. Chichester: Wiley-Blackwell.</a:t>
            </a:r>
          </a:p>
          <a:p>
            <a:r>
              <a:rPr lang="en-GB" sz="800" dirty="0"/>
              <a:t>Vincent, C. and Amalberti, R. (2016) </a:t>
            </a:r>
            <a:r>
              <a:rPr lang="en-GB" sz="800" i="1" dirty="0"/>
              <a:t>Safer Healthcare: Strategies for the Real World</a:t>
            </a:r>
            <a:r>
              <a:rPr lang="en-GB" sz="800" dirty="0"/>
              <a:t>. Cham: Springer.</a:t>
            </a:r>
          </a:p>
          <a:p>
            <a:r>
              <a:rPr lang="en-GB" sz="800" dirty="0"/>
              <a:t>World Health Organization (2021) </a:t>
            </a:r>
            <a:r>
              <a:rPr lang="en-GB" sz="800" i="1" dirty="0"/>
              <a:t>Global Patient Safety Action Plan 2021–2030: Towards Eliminating Avoidable Harm in Health Care</a:t>
            </a:r>
            <a:r>
              <a:rPr lang="en-GB" sz="800" dirty="0"/>
              <a:t>. Geneva: World Health Organization.</a:t>
            </a:r>
          </a:p>
          <a:p>
            <a:r>
              <a:rPr lang="en-GB" sz="800" dirty="0"/>
              <a:t>Wu, A.W., Lipshutz, A.K.M. and Pronovost, P.J. (2008) ‘Effectiveness and efficiency of root cause analysis in medicine’, </a:t>
            </a:r>
            <a:r>
              <a:rPr lang="en-GB" sz="800" i="1" dirty="0"/>
              <a:t>Journal of the American Medical Association (JAMA)</a:t>
            </a:r>
            <a:r>
              <a:rPr lang="en-GB" sz="800" dirty="0"/>
              <a:t>, 299(6), pp. 685–687.</a:t>
            </a:r>
          </a:p>
        </p:txBody>
      </p:sp>
    </p:spTree>
    <p:extLst>
      <p:ext uri="{BB962C8B-B14F-4D97-AF65-F5344CB8AC3E}">
        <p14:creationId xmlns:p14="http://schemas.microsoft.com/office/powerpoint/2010/main" val="27130240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252</TotalTime>
  <Words>1743</Words>
  <Application>Microsoft Office PowerPoint</Application>
  <PresentationFormat>Widescreen</PresentationFormat>
  <Paragraphs>143</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Calibri</vt:lpstr>
      <vt:lpstr>Office Theme</vt:lpstr>
      <vt:lpstr>PowerPoint Presentation</vt:lpstr>
      <vt:lpstr>Introduction</vt:lpstr>
      <vt:lpstr>Aim and Objectives</vt:lpstr>
      <vt:lpstr>Systems-Based Safety Analysis: Swiss Cheese Model</vt:lpstr>
      <vt:lpstr>Root Cause Analysis (RCA)</vt:lpstr>
      <vt:lpstr>Systems Theory and Patient Safety</vt:lpstr>
      <vt:lpstr>Policy Issues Contributing to Root Causes</vt:lpstr>
      <vt:lpstr>PowerPoint Presentation</vt:lpstr>
      <vt:lpstr>Impact on Quality of Healthcare Services</vt:lpstr>
      <vt:lpstr>Impact on Health Service Efficiency and Equity</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yashdarji1010@gmail.com</dc:creator>
  <cp:lastModifiedBy>yashdarji1010@gmail.com</cp:lastModifiedBy>
  <cp:revision>1</cp:revision>
  <dcterms:created xsi:type="dcterms:W3CDTF">2026-07-20T09:21:42Z</dcterms:created>
  <dcterms:modified xsi:type="dcterms:W3CDTF">2026-07-21T10:42:09Z</dcterms:modified>
</cp:coreProperties>
</file>