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</p:sldIdLst>
  <p:sldSz cy="5143500" cx="9144000"/>
  <p:notesSz cx="6858000" cy="9144000"/>
  <p:embeddedFontLst>
    <p:embeddedFont>
      <p:font typeface="Raleway"/>
      <p:regular r:id="rId13"/>
      <p:bold r:id="rId14"/>
      <p:italic r:id="rId15"/>
      <p:boldItalic r:id="rId16"/>
    </p:embeddedFont>
    <p:embeddedFont>
      <p:font typeface="Lato"/>
      <p:regular r:id="rId17"/>
      <p:bold r:id="rId18"/>
      <p:italic r:id="rId19"/>
      <p:boldItalic r:id="rId20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Lato-boldItalic.fntdata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font" Target="fonts/Raleway-regular.fntdata"/><Relationship Id="rId12" Type="http://schemas.openxmlformats.org/officeDocument/2006/relationships/slide" Target="slides/slide7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font" Target="fonts/Raleway-italic.fntdata"/><Relationship Id="rId14" Type="http://schemas.openxmlformats.org/officeDocument/2006/relationships/font" Target="fonts/Raleway-bold.fntdata"/><Relationship Id="rId17" Type="http://schemas.openxmlformats.org/officeDocument/2006/relationships/font" Target="fonts/Lato-regular.fntdata"/><Relationship Id="rId16" Type="http://schemas.openxmlformats.org/officeDocument/2006/relationships/font" Target="fonts/Raleway-boldItalic.fntdata"/><Relationship Id="rId5" Type="http://schemas.openxmlformats.org/officeDocument/2006/relationships/notesMaster" Target="notesMasters/notesMaster1.xml"/><Relationship Id="rId19" Type="http://schemas.openxmlformats.org/officeDocument/2006/relationships/font" Target="fonts/Lato-italic.fntdata"/><Relationship Id="rId6" Type="http://schemas.openxmlformats.org/officeDocument/2006/relationships/slide" Target="slides/slide1.xml"/><Relationship Id="rId18" Type="http://schemas.openxmlformats.org/officeDocument/2006/relationships/font" Target="fonts/Lato-bold.fntdata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/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82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4" name="Google Shape;84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89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g3d23ffcbfa_0_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1" name="Google Shape;91;g3d23ffcbfa_0_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97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g3d23ffcbfa_0_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9" name="Google Shape;99;g3d23ffcbfa_0_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05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g3d23ffcbfa_0_1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7" name="Google Shape;107;g3d23ffcbfa_0_1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12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g3d27446b7b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4" name="Google Shape;114;g3d27446b7b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19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g3d23ffcbfa_0_2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1" name="Google Shape;121;g3d23ffcbfa_0_2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27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g3d2c51fd21_0_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9" name="Google Shape;129;g3d2c51fd21_0_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slide" type="title">
  <p:cSld name="TITLE">
    <p:bg>
      <p:bgPr>
        <a:solidFill>
          <a:schemeClr val="lt2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0" y="0"/>
            <a:ext cx="9144000" cy="4878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1" name="Google Shape;11;p2"/>
          <p:cNvGrpSpPr/>
          <p:nvPr/>
        </p:nvGrpSpPr>
        <p:grpSpPr>
          <a:xfrm>
            <a:off x="830392" y="1191256"/>
            <a:ext cx="745763" cy="45826"/>
            <a:chOff x="4580561" y="2589004"/>
            <a:chExt cx="1064464" cy="25200"/>
          </a:xfrm>
        </p:grpSpPr>
        <p:sp>
          <p:nvSpPr>
            <p:cNvPr id="12" name="Google Shape;12;p2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" name="Google Shape;13;p2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4" name="Google Shape;14;p2"/>
          <p:cNvSpPr txBox="1"/>
          <p:nvPr>
            <p:ph type="ctrTitle"/>
          </p:nvPr>
        </p:nvSpPr>
        <p:spPr>
          <a:xfrm>
            <a:off x="729450" y="1322450"/>
            <a:ext cx="7688100" cy="16647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15" name="Google Shape;15;p2"/>
          <p:cNvSpPr txBox="1"/>
          <p:nvPr>
            <p:ph idx="1" type="subTitle"/>
          </p:nvPr>
        </p:nvSpPr>
        <p:spPr>
          <a:xfrm>
            <a:off x="729627" y="3172900"/>
            <a:ext cx="7688100" cy="5412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/>
        </p:txBody>
      </p:sp>
      <p:sp>
        <p:nvSpPr>
          <p:cNvPr id="16" name="Google Shape;16;p2"/>
          <p:cNvSpPr txBox="1"/>
          <p:nvPr>
            <p:ph idx="12" type="sldNum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Section header" type="secHead">
  <p:cSld name="SECTION_HEADER">
    <p:bg>
      <p:bgPr>
        <a:solidFill>
          <a:schemeClr val="dk1"/>
        </a:solidFill>
      </p:bgPr>
    </p:bg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oogle Shape;18;p3"/>
          <p:cNvGrpSpPr/>
          <p:nvPr/>
        </p:nvGrpSpPr>
        <p:grpSpPr>
          <a:xfrm>
            <a:off x="830392" y="1191256"/>
            <a:ext cx="745763" cy="45826"/>
            <a:chOff x="4580561" y="2589004"/>
            <a:chExt cx="1064464" cy="25200"/>
          </a:xfrm>
        </p:grpSpPr>
        <p:sp>
          <p:nvSpPr>
            <p:cNvPr id="19" name="Google Shape;19;p3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" name="Google Shape;20;p3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1" name="Google Shape;21;p3"/>
          <p:cNvSpPr txBox="1"/>
          <p:nvPr>
            <p:ph type="title"/>
          </p:nvPr>
        </p:nvSpPr>
        <p:spPr>
          <a:xfrm>
            <a:off x="729450" y="1322450"/>
            <a:ext cx="7688400" cy="15186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22" name="Google Shape;22;p3"/>
          <p:cNvSpPr txBox="1"/>
          <p:nvPr>
            <p:ph idx="12" type="sldNum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body" type="tx">
  <p:cSld name="TITLE_AND_BODY">
    <p:spTree>
      <p:nvGrpSpPr>
        <p:cNvPr id="23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4"/>
          <p:cNvSpPr/>
          <p:nvPr/>
        </p:nvSpPr>
        <p:spPr>
          <a:xfrm>
            <a:off x="0" y="0"/>
            <a:ext cx="9144000" cy="487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5" name="Google Shape;25;p4"/>
          <p:cNvGrpSpPr/>
          <p:nvPr/>
        </p:nvGrpSpPr>
        <p:grpSpPr>
          <a:xfrm>
            <a:off x="830392" y="1191256"/>
            <a:ext cx="745763" cy="45826"/>
            <a:chOff x="4580561" y="2589004"/>
            <a:chExt cx="1064464" cy="25200"/>
          </a:xfrm>
        </p:grpSpPr>
        <p:sp>
          <p:nvSpPr>
            <p:cNvPr id="26" name="Google Shape;26;p4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" name="Google Shape;27;p4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8" name="Google Shape;28;p4"/>
          <p:cNvSpPr txBox="1"/>
          <p:nvPr>
            <p:ph type="title"/>
          </p:nvPr>
        </p:nvSpPr>
        <p:spPr>
          <a:xfrm>
            <a:off x="729450" y="1318650"/>
            <a:ext cx="7688700" cy="5352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29" name="Google Shape;29;p4"/>
          <p:cNvSpPr txBox="1"/>
          <p:nvPr>
            <p:ph idx="1" type="body"/>
          </p:nvPr>
        </p:nvSpPr>
        <p:spPr>
          <a:xfrm>
            <a:off x="729450" y="2078875"/>
            <a:ext cx="7688700" cy="22611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1600"/>
              </a:spcBef>
              <a:spcAft>
                <a:spcPts val="160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30" name="Google Shape;30;p4"/>
          <p:cNvSpPr txBox="1"/>
          <p:nvPr>
            <p:ph idx="12" type="sldNum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two columns" type="twoColTx">
  <p:cSld name="TITLE_AND_TWO_COLUMNS">
    <p:spTree>
      <p:nvGrpSpPr>
        <p:cNvPr id="3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5"/>
          <p:cNvSpPr/>
          <p:nvPr/>
        </p:nvSpPr>
        <p:spPr>
          <a:xfrm>
            <a:off x="0" y="0"/>
            <a:ext cx="9144000" cy="487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33" name="Google Shape;33;p5"/>
          <p:cNvGrpSpPr/>
          <p:nvPr/>
        </p:nvGrpSpPr>
        <p:grpSpPr>
          <a:xfrm>
            <a:off x="830392" y="1191256"/>
            <a:ext cx="745763" cy="45826"/>
            <a:chOff x="4580561" y="2589004"/>
            <a:chExt cx="1064464" cy="25200"/>
          </a:xfrm>
        </p:grpSpPr>
        <p:sp>
          <p:nvSpPr>
            <p:cNvPr id="34" name="Google Shape;34;p5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" name="Google Shape;35;p5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6" name="Google Shape;36;p5"/>
          <p:cNvSpPr txBox="1"/>
          <p:nvPr>
            <p:ph type="title"/>
          </p:nvPr>
        </p:nvSpPr>
        <p:spPr>
          <a:xfrm>
            <a:off x="729450" y="1318650"/>
            <a:ext cx="7688400" cy="5352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37" name="Google Shape;37;p5"/>
          <p:cNvSpPr txBox="1"/>
          <p:nvPr>
            <p:ph idx="1" type="body"/>
          </p:nvPr>
        </p:nvSpPr>
        <p:spPr>
          <a:xfrm>
            <a:off x="729325" y="2078875"/>
            <a:ext cx="3774300" cy="22611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1600"/>
              </a:spcBef>
              <a:spcAft>
                <a:spcPts val="160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38" name="Google Shape;38;p5"/>
          <p:cNvSpPr txBox="1"/>
          <p:nvPr>
            <p:ph idx="2" type="body"/>
          </p:nvPr>
        </p:nvSpPr>
        <p:spPr>
          <a:xfrm>
            <a:off x="4643604" y="2078875"/>
            <a:ext cx="3774300" cy="22611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1600"/>
              </a:spcBef>
              <a:spcAft>
                <a:spcPts val="160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39" name="Google Shape;39;p5"/>
          <p:cNvSpPr txBox="1"/>
          <p:nvPr>
            <p:ph idx="12" type="sldNum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only" type="titleOnly">
  <p:cSld name="TITLE_ONLY">
    <p:spTree>
      <p:nvGrpSpPr>
        <p:cNvPr id="40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6"/>
          <p:cNvSpPr/>
          <p:nvPr/>
        </p:nvSpPr>
        <p:spPr>
          <a:xfrm>
            <a:off x="0" y="0"/>
            <a:ext cx="9144000" cy="487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42" name="Google Shape;42;p6"/>
          <p:cNvGrpSpPr/>
          <p:nvPr/>
        </p:nvGrpSpPr>
        <p:grpSpPr>
          <a:xfrm>
            <a:off x="830392" y="1191256"/>
            <a:ext cx="745763" cy="45826"/>
            <a:chOff x="4580561" y="2589004"/>
            <a:chExt cx="1064464" cy="25200"/>
          </a:xfrm>
        </p:grpSpPr>
        <p:sp>
          <p:nvSpPr>
            <p:cNvPr id="43" name="Google Shape;43;p6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" name="Google Shape;44;p6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45" name="Google Shape;45;p6"/>
          <p:cNvSpPr txBox="1"/>
          <p:nvPr>
            <p:ph type="title"/>
          </p:nvPr>
        </p:nvSpPr>
        <p:spPr>
          <a:xfrm>
            <a:off x="729450" y="1318650"/>
            <a:ext cx="7688400" cy="5352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46" name="Google Shape;46;p6"/>
          <p:cNvSpPr txBox="1"/>
          <p:nvPr>
            <p:ph idx="12" type="sldNum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One column text">
  <p:cSld name="ONE_COLUMN_TEXT">
    <p:spTree>
      <p:nvGrpSpPr>
        <p:cNvPr id="47" name="Shape 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Google Shape;48;p7"/>
          <p:cNvSpPr/>
          <p:nvPr/>
        </p:nvSpPr>
        <p:spPr>
          <a:xfrm>
            <a:off x="0" y="0"/>
            <a:ext cx="9144000" cy="487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49" name="Google Shape;49;p7"/>
          <p:cNvGrpSpPr/>
          <p:nvPr/>
        </p:nvGrpSpPr>
        <p:grpSpPr>
          <a:xfrm>
            <a:off x="830392" y="1191256"/>
            <a:ext cx="745763" cy="45826"/>
            <a:chOff x="4580561" y="2589004"/>
            <a:chExt cx="1064464" cy="25200"/>
          </a:xfrm>
        </p:grpSpPr>
        <p:sp>
          <p:nvSpPr>
            <p:cNvPr id="50" name="Google Shape;50;p7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" name="Google Shape;51;p7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52" name="Google Shape;52;p7"/>
          <p:cNvSpPr txBox="1"/>
          <p:nvPr>
            <p:ph type="title"/>
          </p:nvPr>
        </p:nvSpPr>
        <p:spPr>
          <a:xfrm>
            <a:off x="730000" y="1318650"/>
            <a:ext cx="3300900" cy="13815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53" name="Google Shape;53;p7"/>
          <p:cNvSpPr txBox="1"/>
          <p:nvPr>
            <p:ph idx="1" type="body"/>
          </p:nvPr>
        </p:nvSpPr>
        <p:spPr>
          <a:xfrm>
            <a:off x="721225" y="2781725"/>
            <a:ext cx="3300900" cy="15975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1600"/>
              </a:spcBef>
              <a:spcAft>
                <a:spcPts val="160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54" name="Google Shape;54;p7"/>
          <p:cNvSpPr txBox="1"/>
          <p:nvPr>
            <p:ph idx="12" type="sldNum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Main point">
  <p:cSld name="MAIN_POINT">
    <p:bg>
      <p:bgPr>
        <a:solidFill>
          <a:schemeClr val="accent3"/>
        </a:solidFill>
      </p:bgPr>
    </p:bg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6" name="Google Shape;56;p8"/>
          <p:cNvGrpSpPr/>
          <p:nvPr/>
        </p:nvGrpSpPr>
        <p:grpSpPr>
          <a:xfrm>
            <a:off x="830392" y="4169130"/>
            <a:ext cx="745763" cy="45826"/>
            <a:chOff x="4580561" y="2589004"/>
            <a:chExt cx="1064464" cy="25200"/>
          </a:xfrm>
        </p:grpSpPr>
        <p:sp>
          <p:nvSpPr>
            <p:cNvPr id="57" name="Google Shape;57;p8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" name="Google Shape;58;p8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59" name="Google Shape;59;p8"/>
          <p:cNvSpPr txBox="1"/>
          <p:nvPr>
            <p:ph type="title"/>
          </p:nvPr>
        </p:nvSpPr>
        <p:spPr>
          <a:xfrm>
            <a:off x="729450" y="864300"/>
            <a:ext cx="7021200" cy="2985000"/>
          </a:xfrm>
          <a:prstGeom prst="rect">
            <a:avLst/>
          </a:prstGeom>
        </p:spPr>
        <p:txBody>
          <a:bodyPr anchorCtr="0" anchor="ctr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60" name="Google Shape;60;p8"/>
          <p:cNvSpPr txBox="1"/>
          <p:nvPr>
            <p:ph idx="12" type="sldNum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Section title and description">
  <p:cSld name="SECTION_TITLE_AND_DESCRIPTION"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9"/>
          <p:cNvSpPr/>
          <p:nvPr/>
        </p:nvSpPr>
        <p:spPr>
          <a:xfrm>
            <a:off x="0" y="0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63" name="Google Shape;63;p9"/>
          <p:cNvGrpSpPr/>
          <p:nvPr/>
        </p:nvGrpSpPr>
        <p:grpSpPr>
          <a:xfrm>
            <a:off x="830392" y="1191256"/>
            <a:ext cx="745763" cy="45826"/>
            <a:chOff x="4580561" y="2589004"/>
            <a:chExt cx="1064464" cy="25200"/>
          </a:xfrm>
        </p:grpSpPr>
        <p:sp>
          <p:nvSpPr>
            <p:cNvPr id="64" name="Google Shape;64;p9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" name="Google Shape;65;p9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66" name="Google Shape;66;p9"/>
          <p:cNvSpPr txBox="1"/>
          <p:nvPr>
            <p:ph type="title"/>
          </p:nvPr>
        </p:nvSpPr>
        <p:spPr>
          <a:xfrm>
            <a:off x="730000" y="1318650"/>
            <a:ext cx="3300900" cy="16872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None/>
              <a:defRPr sz="26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67" name="Google Shape;67;p9"/>
          <p:cNvSpPr txBox="1"/>
          <p:nvPr>
            <p:ph idx="1" type="subTitle"/>
          </p:nvPr>
        </p:nvSpPr>
        <p:spPr>
          <a:xfrm>
            <a:off x="724950" y="3161525"/>
            <a:ext cx="3300900" cy="7590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/>
        </p:txBody>
      </p:sp>
      <p:sp>
        <p:nvSpPr>
          <p:cNvPr id="68" name="Google Shape;68;p9"/>
          <p:cNvSpPr txBox="1"/>
          <p:nvPr>
            <p:ph idx="2" type="body"/>
          </p:nvPr>
        </p:nvSpPr>
        <p:spPr>
          <a:xfrm>
            <a:off x="5174225" y="1352625"/>
            <a:ext cx="3374400" cy="30255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1600"/>
              </a:spcBef>
              <a:spcAft>
                <a:spcPts val="160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69" name="Google Shape;69;p9"/>
          <p:cNvSpPr txBox="1"/>
          <p:nvPr>
            <p:ph idx="12" type="sldNum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Caption">
  <p:cSld name="CAPTION_ONLY"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10"/>
          <p:cNvSpPr txBox="1"/>
          <p:nvPr>
            <p:ph idx="1" type="body"/>
          </p:nvPr>
        </p:nvSpPr>
        <p:spPr>
          <a:xfrm>
            <a:off x="724950" y="4372551"/>
            <a:ext cx="7697400" cy="460500"/>
          </a:xfrm>
          <a:prstGeom prst="rect">
            <a:avLst/>
          </a:prstGeom>
        </p:spPr>
        <p:txBody>
          <a:bodyPr anchorCtr="0" anchor="ctr" bIns="91425" lIns="91425" spcFirstLastPara="1" rIns="91425" wrap="square" tIns="91425"/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/>
            </a:lvl1pPr>
          </a:lstStyle>
          <a:p/>
        </p:txBody>
      </p:sp>
      <p:sp>
        <p:nvSpPr>
          <p:cNvPr id="72" name="Google Shape;72;p10"/>
          <p:cNvSpPr txBox="1"/>
          <p:nvPr>
            <p:ph idx="12" type="sldNum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Big number">
  <p:cSld name="BIG_NUMBER">
    <p:bg>
      <p:bgPr>
        <a:solidFill>
          <a:schemeClr val="dk1"/>
        </a:solidFill>
      </p:bgPr>
    </p:bg>
    <p:spTree>
      <p:nvGrpSpPr>
        <p:cNvPr id="73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oogle Shape;74;p11"/>
          <p:cNvGrpSpPr/>
          <p:nvPr/>
        </p:nvGrpSpPr>
        <p:grpSpPr>
          <a:xfrm>
            <a:off x="830392" y="4169130"/>
            <a:ext cx="745763" cy="45826"/>
            <a:chOff x="4580561" y="2589004"/>
            <a:chExt cx="1064464" cy="25200"/>
          </a:xfrm>
        </p:grpSpPr>
        <p:sp>
          <p:nvSpPr>
            <p:cNvPr id="75" name="Google Shape;75;p11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" name="Google Shape;76;p11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77" name="Google Shape;77;p11"/>
          <p:cNvSpPr txBox="1"/>
          <p:nvPr>
            <p:ph hasCustomPrompt="1" type="title"/>
          </p:nvPr>
        </p:nvSpPr>
        <p:spPr>
          <a:xfrm>
            <a:off x="729450" y="733950"/>
            <a:ext cx="7688400" cy="12447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78" name="Google Shape;78;p11"/>
          <p:cNvSpPr txBox="1"/>
          <p:nvPr>
            <p:ph idx="1" type="body"/>
          </p:nvPr>
        </p:nvSpPr>
        <p:spPr>
          <a:xfrm>
            <a:off x="729450" y="2272888"/>
            <a:ext cx="7688400" cy="15804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Char char="●"/>
              <a:defRPr>
                <a:solidFill>
                  <a:schemeClr val="lt1"/>
                </a:solidFill>
              </a:defRPr>
            </a:lvl1pPr>
            <a:lvl2pPr indent="-298450" lvl="1" marL="9144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>
                <a:solidFill>
                  <a:schemeClr val="lt1"/>
                </a:solidFill>
              </a:defRPr>
            </a:lvl2pPr>
            <a:lvl3pPr indent="-298450" lvl="2" marL="13716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>
                <a:solidFill>
                  <a:schemeClr val="lt1"/>
                </a:solidFill>
              </a:defRPr>
            </a:lvl3pPr>
            <a:lvl4pPr indent="-298450" lvl="3" marL="18288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>
                <a:solidFill>
                  <a:schemeClr val="lt1"/>
                </a:solidFill>
              </a:defRPr>
            </a:lvl4pPr>
            <a:lvl5pPr indent="-298450" lvl="4" marL="22860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>
                <a:solidFill>
                  <a:schemeClr val="lt1"/>
                </a:solidFill>
              </a:defRPr>
            </a:lvl5pPr>
            <a:lvl6pPr indent="-298450" lvl="5" marL="27432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>
                <a:solidFill>
                  <a:schemeClr val="lt1"/>
                </a:solidFill>
              </a:defRPr>
            </a:lvl6pPr>
            <a:lvl7pPr indent="-298450" lvl="6" marL="32004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>
                <a:solidFill>
                  <a:schemeClr val="lt1"/>
                </a:solidFill>
              </a:defRPr>
            </a:lvl7pPr>
            <a:lvl8pPr indent="-298450" lvl="7" marL="36576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>
                <a:solidFill>
                  <a:schemeClr val="lt1"/>
                </a:solidFill>
              </a:defRPr>
            </a:lvl8pPr>
            <a:lvl9pPr indent="-298450" lvl="8" marL="4114800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100"/>
              <a:buChar char="■"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79" name="Google Shape;79;p11"/>
          <p:cNvSpPr txBox="1"/>
          <p:nvPr>
            <p:ph idx="12" type="sldNum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Blank" type="blank">
  <p:cSld name="BLANK"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2"/>
          <p:cNvSpPr txBox="1"/>
          <p:nvPr>
            <p:ph idx="12" type="sldNum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streamline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Font typeface="Raleway"/>
              <a:buNone/>
              <a:defRPr b="1" sz="2800">
                <a:latin typeface="Raleway"/>
                <a:ea typeface="Raleway"/>
                <a:cs typeface="Raleway"/>
                <a:sym typeface="Raleway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Font typeface="Raleway"/>
              <a:buNone/>
              <a:defRPr b="1" sz="2800">
                <a:latin typeface="Raleway"/>
                <a:ea typeface="Raleway"/>
                <a:cs typeface="Raleway"/>
                <a:sym typeface="Raleway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Font typeface="Raleway"/>
              <a:buNone/>
              <a:defRPr b="1" sz="2800">
                <a:latin typeface="Raleway"/>
                <a:ea typeface="Raleway"/>
                <a:cs typeface="Raleway"/>
                <a:sym typeface="Raleway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Font typeface="Raleway"/>
              <a:buNone/>
              <a:defRPr b="1" sz="2800">
                <a:latin typeface="Raleway"/>
                <a:ea typeface="Raleway"/>
                <a:cs typeface="Raleway"/>
                <a:sym typeface="Raleway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Font typeface="Raleway"/>
              <a:buNone/>
              <a:defRPr b="1" sz="2800">
                <a:latin typeface="Raleway"/>
                <a:ea typeface="Raleway"/>
                <a:cs typeface="Raleway"/>
                <a:sym typeface="Raleway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Font typeface="Raleway"/>
              <a:buNone/>
              <a:defRPr b="1" sz="2800">
                <a:latin typeface="Raleway"/>
                <a:ea typeface="Raleway"/>
                <a:cs typeface="Raleway"/>
                <a:sym typeface="Raleway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Font typeface="Raleway"/>
              <a:buNone/>
              <a:defRPr b="1" sz="2800">
                <a:latin typeface="Raleway"/>
                <a:ea typeface="Raleway"/>
                <a:cs typeface="Raleway"/>
                <a:sym typeface="Raleway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Font typeface="Raleway"/>
              <a:buNone/>
              <a:defRPr b="1" sz="2800">
                <a:latin typeface="Raleway"/>
                <a:ea typeface="Raleway"/>
                <a:cs typeface="Raleway"/>
                <a:sym typeface="Raleway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Font typeface="Raleway"/>
              <a:buNone/>
              <a:defRPr b="1" sz="2800">
                <a:latin typeface="Raleway"/>
                <a:ea typeface="Raleway"/>
                <a:cs typeface="Raleway"/>
                <a:sym typeface="Raleway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/>
          <a:lstStyle>
            <a:lvl1pPr indent="-31115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300"/>
              <a:buFont typeface="Lato"/>
              <a:buChar char="●"/>
              <a:defRPr sz="13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1pPr>
            <a:lvl2pPr indent="-298450" lvl="1" marL="914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100"/>
              <a:buFont typeface="Lato"/>
              <a:buChar char="○"/>
              <a:defRPr sz="11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2pPr>
            <a:lvl3pPr indent="-298450" lvl="2" marL="1371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100"/>
              <a:buFont typeface="Lato"/>
              <a:buChar char="■"/>
              <a:defRPr sz="11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3pPr>
            <a:lvl4pPr indent="-298450" lvl="3" marL="18288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100"/>
              <a:buFont typeface="Lato"/>
              <a:buChar char="●"/>
              <a:defRPr sz="11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4pPr>
            <a:lvl5pPr indent="-298450" lvl="4" marL="22860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100"/>
              <a:buFont typeface="Lato"/>
              <a:buChar char="○"/>
              <a:defRPr sz="11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5pPr>
            <a:lvl6pPr indent="-298450" lvl="5" marL="2743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100"/>
              <a:buFont typeface="Lato"/>
              <a:buChar char="■"/>
              <a:defRPr sz="11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6pPr>
            <a:lvl7pPr indent="-298450" lvl="6" marL="3200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100"/>
              <a:buFont typeface="Lato"/>
              <a:buChar char="●"/>
              <a:defRPr sz="11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7pPr>
            <a:lvl8pPr indent="-298450" lvl="7" marL="3657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100"/>
              <a:buFont typeface="Lato"/>
              <a:buChar char="○"/>
              <a:defRPr sz="11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8pPr>
            <a:lvl9pPr indent="-298450" lvl="8" marL="41148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accent1"/>
              </a:buClr>
              <a:buSzPts val="1100"/>
              <a:buFont typeface="Lato"/>
              <a:buChar char="■"/>
              <a:defRPr sz="11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buNone/>
              <a:defRPr sz="10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 algn="r">
              <a:buNone/>
              <a:defRPr sz="10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 algn="r">
              <a:buNone/>
              <a:defRPr sz="10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 algn="r">
              <a:buNone/>
              <a:defRPr sz="10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 algn="r">
              <a:buNone/>
              <a:defRPr sz="10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 algn="r">
              <a:buNone/>
              <a:defRPr sz="10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 algn="r">
              <a:buNone/>
              <a:defRPr sz="10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 algn="r">
              <a:buNone/>
              <a:defRPr sz="10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 algn="r">
              <a:buNone/>
              <a:defRPr sz="10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9.jp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.png"/><Relationship Id="rId4" Type="http://schemas.openxmlformats.org/officeDocument/2006/relationships/image" Target="../media/image7.jp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3.jpg"/><Relationship Id="rId4" Type="http://schemas.openxmlformats.org/officeDocument/2006/relationships/image" Target="../media/image6.jp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8.jp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4.jp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5.jpg"/><Relationship Id="rId4" Type="http://schemas.openxmlformats.org/officeDocument/2006/relationships/image" Target="../media/image2.jp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7.xml"/><Relationship Id="rId3" Type="http://schemas.openxmlformats.org/officeDocument/2006/relationships/hyperlink" Target="https://levi.com/GB/en_GB/features/about-us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13"/>
          <p:cNvSpPr txBox="1"/>
          <p:nvPr>
            <p:ph type="ctrTitle"/>
          </p:nvPr>
        </p:nvSpPr>
        <p:spPr>
          <a:xfrm>
            <a:off x="729450" y="1322450"/>
            <a:ext cx="7688100" cy="1664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Denim </a:t>
            </a:r>
            <a:endParaRPr/>
          </a:p>
        </p:txBody>
      </p:sp>
      <p:sp>
        <p:nvSpPr>
          <p:cNvPr id="87" name="Google Shape;87;p13"/>
          <p:cNvSpPr txBox="1"/>
          <p:nvPr>
            <p:ph idx="1" type="subTitle"/>
          </p:nvPr>
        </p:nvSpPr>
        <p:spPr>
          <a:xfrm>
            <a:off x="729627" y="3172900"/>
            <a:ext cx="7688100" cy="54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By Bethany Townsend </a:t>
            </a:r>
            <a:endParaRPr/>
          </a:p>
        </p:txBody>
      </p:sp>
      <p:pic>
        <p:nvPicPr>
          <p:cNvPr id="88" name="Google Shape;88;p13"/>
          <p:cNvPicPr preferRelativeResize="0"/>
          <p:nvPr/>
        </p:nvPicPr>
        <p:blipFill>
          <a:blip r:embed="rId3">
            <a:alphaModFix amt="23000"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/>
            </a:outerShdw>
          </a:effec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92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14"/>
          <p:cNvSpPr txBox="1"/>
          <p:nvPr>
            <p:ph type="title"/>
          </p:nvPr>
        </p:nvSpPr>
        <p:spPr>
          <a:xfrm>
            <a:off x="634075" y="515350"/>
            <a:ext cx="4869000" cy="611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What is denim?</a:t>
            </a:r>
            <a:endParaRPr/>
          </a:p>
        </p:txBody>
      </p:sp>
      <p:sp>
        <p:nvSpPr>
          <p:cNvPr id="94" name="Google Shape;94;p14"/>
          <p:cNvSpPr txBox="1"/>
          <p:nvPr>
            <p:ph idx="1" type="body"/>
          </p:nvPr>
        </p:nvSpPr>
        <p:spPr>
          <a:xfrm>
            <a:off x="634075" y="1366975"/>
            <a:ext cx="3300900" cy="3376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-"/>
            </a:pPr>
            <a:r>
              <a:rPr lang="en" sz="1400"/>
              <a:t>$55 Billion-a-year industry!</a:t>
            </a:r>
            <a:endParaRPr sz="1400"/>
          </a:p>
          <a:p>
            <a: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-"/>
            </a:pPr>
            <a:r>
              <a:rPr lang="en" sz="1400"/>
              <a:t>Durable, cotton twill textile. </a:t>
            </a:r>
            <a:endParaRPr sz="1400"/>
          </a:p>
          <a:p>
            <a: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-"/>
            </a:pPr>
            <a:r>
              <a:rPr lang="en" sz="1400"/>
              <a:t>Typically used to make: Jeans, jackets, shirts and other types of clothing items.</a:t>
            </a:r>
            <a:endParaRPr sz="1400"/>
          </a:p>
          <a:p>
            <a: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-"/>
            </a:pPr>
            <a:r>
              <a:rPr lang="en" sz="1400"/>
              <a:t>Denim is made from cotton but it is much different to regular cotton.</a:t>
            </a:r>
            <a:endParaRPr sz="1400"/>
          </a:p>
          <a:p>
            <a: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-"/>
            </a:pPr>
            <a:r>
              <a:rPr lang="en" sz="1400"/>
              <a:t>It’s stronger much stronger than other types of materials.</a:t>
            </a:r>
            <a:endParaRPr sz="1400"/>
          </a:p>
          <a:p>
            <a: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-"/>
            </a:pPr>
            <a:r>
              <a:rPr lang="en" sz="1400"/>
              <a:t>It was created by Levi-Strauss and Jacob Davis in 1873.</a:t>
            </a:r>
            <a:endParaRPr sz="1400"/>
          </a:p>
          <a:p>
            <a:pPr indent="0" lvl="0" marL="0" rtl="0"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 sz="1400"/>
          </a:p>
        </p:txBody>
      </p:sp>
      <p:pic>
        <p:nvPicPr>
          <p:cNvPr id="95" name="Google Shape;95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808375" y="717088"/>
            <a:ext cx="2857500" cy="1743075"/>
          </a:xfrm>
          <a:prstGeom prst="rect">
            <a:avLst/>
          </a:prstGeom>
          <a:noFill/>
          <a:ln>
            <a:noFill/>
          </a:ln>
        </p:spPr>
      </p:pic>
      <p:pic>
        <p:nvPicPr>
          <p:cNvPr id="96" name="Google Shape;96;p1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047863" y="2571738"/>
            <a:ext cx="2378537" cy="237853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00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p15"/>
          <p:cNvSpPr txBox="1"/>
          <p:nvPr>
            <p:ph type="title"/>
          </p:nvPr>
        </p:nvSpPr>
        <p:spPr>
          <a:xfrm>
            <a:off x="601325" y="513000"/>
            <a:ext cx="3300900" cy="638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Designer Denim</a:t>
            </a:r>
            <a:endParaRPr/>
          </a:p>
        </p:txBody>
      </p:sp>
      <p:sp>
        <p:nvSpPr>
          <p:cNvPr id="102" name="Google Shape;102;p15"/>
          <p:cNvSpPr txBox="1"/>
          <p:nvPr>
            <p:ph idx="1" type="body"/>
          </p:nvPr>
        </p:nvSpPr>
        <p:spPr>
          <a:xfrm>
            <a:off x="601325" y="1319000"/>
            <a:ext cx="4242300" cy="3464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-"/>
            </a:pPr>
            <a:r>
              <a:rPr lang="en" sz="1400"/>
              <a:t>Denim in some form or another has always and most likely will always be a major fashion trend.</a:t>
            </a:r>
            <a:endParaRPr sz="1400"/>
          </a:p>
          <a:p>
            <a: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-"/>
            </a:pPr>
            <a:r>
              <a:rPr lang="en" sz="1400"/>
              <a:t>If you try and imagine the fashion trend any decade from the past 40 years or more, it’s most likely that denim will be a part of that fashion style.</a:t>
            </a:r>
            <a:endParaRPr sz="1400"/>
          </a:p>
          <a:p>
            <a: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-"/>
            </a:pPr>
            <a:r>
              <a:rPr lang="en" sz="1400"/>
              <a:t>From the flared </a:t>
            </a:r>
            <a:r>
              <a:rPr lang="en" sz="1400"/>
              <a:t>embroidered</a:t>
            </a:r>
            <a:r>
              <a:rPr lang="en" sz="1400"/>
              <a:t> jeans of the 60’s to the 2000’s where entire suits and outfits were made from denim.</a:t>
            </a:r>
            <a:endParaRPr sz="1400"/>
          </a:p>
          <a:p>
            <a: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-"/>
            </a:pPr>
            <a:r>
              <a:rPr lang="en" sz="1400"/>
              <a:t>However, denim was not </a:t>
            </a:r>
            <a:r>
              <a:rPr lang="en" sz="1400"/>
              <a:t>initially</a:t>
            </a:r>
            <a:r>
              <a:rPr lang="en" sz="1400"/>
              <a:t> designed to be worn for merely fashion purposes.</a:t>
            </a:r>
            <a:endParaRPr sz="1400"/>
          </a:p>
          <a:p>
            <a:pPr indent="0" lvl="0" marL="0" rtl="0"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 sz="1400"/>
          </a:p>
        </p:txBody>
      </p:sp>
      <p:pic>
        <p:nvPicPr>
          <p:cNvPr id="103" name="Google Shape;103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670550" y="513000"/>
            <a:ext cx="2473450" cy="24963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4" name="Google Shape;104;p1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843625" y="3009375"/>
            <a:ext cx="2074324" cy="201422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08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16"/>
          <p:cNvSpPr txBox="1"/>
          <p:nvPr>
            <p:ph type="title"/>
          </p:nvPr>
        </p:nvSpPr>
        <p:spPr>
          <a:xfrm>
            <a:off x="658075" y="551350"/>
            <a:ext cx="2830800" cy="659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Workers Wear</a:t>
            </a:r>
            <a:endParaRPr/>
          </a:p>
        </p:txBody>
      </p:sp>
      <p:sp>
        <p:nvSpPr>
          <p:cNvPr id="110" name="Google Shape;110;p16"/>
          <p:cNvSpPr txBox="1"/>
          <p:nvPr>
            <p:ph idx="1" type="body"/>
          </p:nvPr>
        </p:nvSpPr>
        <p:spPr>
          <a:xfrm>
            <a:off x="745200" y="1319025"/>
            <a:ext cx="6856200" cy="112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-"/>
            </a:pPr>
            <a:r>
              <a:rPr lang="en" sz="1400"/>
              <a:t>Levi-Strauss and Jacob Davis originally made their denim for labourers.</a:t>
            </a:r>
            <a:endParaRPr sz="1400"/>
          </a:p>
          <a:p>
            <a: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-"/>
            </a:pPr>
            <a:r>
              <a:rPr lang="en" sz="1400"/>
              <a:t>Blue collar workers used denim as their work clothes due to it being durable which meant the fabric was cheaper and also easier to clean, compared to other clothing materials.</a:t>
            </a:r>
            <a:endParaRPr sz="1400"/>
          </a:p>
        </p:txBody>
      </p:sp>
      <p:pic>
        <p:nvPicPr>
          <p:cNvPr id="111" name="Google Shape;111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022775" y="2439825"/>
            <a:ext cx="3983976" cy="25478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15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17"/>
          <p:cNvSpPr txBox="1"/>
          <p:nvPr>
            <p:ph type="title"/>
          </p:nvPr>
        </p:nvSpPr>
        <p:spPr>
          <a:xfrm>
            <a:off x="526200" y="563325"/>
            <a:ext cx="3300900" cy="659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LGBT Community </a:t>
            </a:r>
            <a:endParaRPr/>
          </a:p>
        </p:txBody>
      </p:sp>
      <p:sp>
        <p:nvSpPr>
          <p:cNvPr id="117" name="Google Shape;117;p17"/>
          <p:cNvSpPr txBox="1"/>
          <p:nvPr>
            <p:ph idx="1" type="body"/>
          </p:nvPr>
        </p:nvSpPr>
        <p:spPr>
          <a:xfrm>
            <a:off x="526200" y="1402925"/>
            <a:ext cx="3801900" cy="2385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-"/>
            </a:pPr>
            <a:r>
              <a:rPr lang="en" sz="1400"/>
              <a:t>Levis jeans created a range of clothes to raise money for the Harvey Milk Foundation. 100% Of the profits were donated.</a:t>
            </a:r>
            <a:endParaRPr sz="1400"/>
          </a:p>
          <a:p>
            <a: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-"/>
            </a:pPr>
            <a:r>
              <a:rPr lang="en" sz="1400"/>
              <a:t>This was also in support of pride.</a:t>
            </a:r>
            <a:endParaRPr sz="1400"/>
          </a:p>
          <a:p>
            <a: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-"/>
            </a:pPr>
            <a:r>
              <a:rPr lang="en" sz="1400"/>
              <a:t>Helped in getting more support for the LGBT community.</a:t>
            </a:r>
            <a:endParaRPr sz="1400"/>
          </a:p>
        </p:txBody>
      </p:sp>
      <p:pic>
        <p:nvPicPr>
          <p:cNvPr id="118" name="Google Shape;118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328100" y="847800"/>
            <a:ext cx="4511100" cy="249050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22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18"/>
          <p:cNvSpPr txBox="1"/>
          <p:nvPr>
            <p:ph type="title"/>
          </p:nvPr>
        </p:nvSpPr>
        <p:spPr>
          <a:xfrm>
            <a:off x="538175" y="527350"/>
            <a:ext cx="4293600" cy="707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Popularity = Less Stigma?</a:t>
            </a:r>
            <a:endParaRPr/>
          </a:p>
        </p:txBody>
      </p:sp>
      <p:sp>
        <p:nvSpPr>
          <p:cNvPr id="124" name="Google Shape;124;p18"/>
          <p:cNvSpPr txBox="1"/>
          <p:nvPr>
            <p:ph idx="1" type="body"/>
          </p:nvPr>
        </p:nvSpPr>
        <p:spPr>
          <a:xfrm>
            <a:off x="538175" y="1319000"/>
            <a:ext cx="4125900" cy="2745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-"/>
            </a:pPr>
            <a:r>
              <a:rPr lang="en" sz="1400"/>
              <a:t>Denim is far more than just a </a:t>
            </a:r>
            <a:r>
              <a:rPr lang="en" sz="1400"/>
              <a:t>material</a:t>
            </a:r>
            <a:r>
              <a:rPr lang="en" sz="1400"/>
              <a:t>, it represents how society in recent years has become more equal and place less value on the class system.</a:t>
            </a:r>
            <a:endParaRPr sz="1400"/>
          </a:p>
          <a:p>
            <a: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-"/>
            </a:pPr>
            <a:r>
              <a:rPr lang="en" sz="1400"/>
              <a:t>Due to the fabric being accepted as stylish it may also have helped with more people being accepting of working class culture and maybe even admiring of it.</a:t>
            </a:r>
            <a:endParaRPr sz="1400"/>
          </a:p>
          <a:p>
            <a: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-"/>
            </a:pPr>
            <a:r>
              <a:rPr lang="en" sz="1400"/>
              <a:t>However, there is some stigma that working class people have to deal with.</a:t>
            </a:r>
            <a:endParaRPr sz="1400"/>
          </a:p>
        </p:txBody>
      </p:sp>
      <p:pic>
        <p:nvPicPr>
          <p:cNvPr id="125" name="Google Shape;125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547850" y="656100"/>
            <a:ext cx="2722050" cy="20415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26" name="Google Shape;126;p1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226875" y="2898000"/>
            <a:ext cx="3363999" cy="1682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30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19"/>
          <p:cNvSpPr txBox="1"/>
          <p:nvPr>
            <p:ph type="title"/>
          </p:nvPr>
        </p:nvSpPr>
        <p:spPr>
          <a:xfrm>
            <a:off x="562150" y="635250"/>
            <a:ext cx="2135400" cy="647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References</a:t>
            </a:r>
            <a:endParaRPr/>
          </a:p>
        </p:txBody>
      </p:sp>
      <p:sp>
        <p:nvSpPr>
          <p:cNvPr id="132" name="Google Shape;132;p19"/>
          <p:cNvSpPr txBox="1"/>
          <p:nvPr>
            <p:ph idx="1" type="body"/>
          </p:nvPr>
        </p:nvSpPr>
        <p:spPr>
          <a:xfrm>
            <a:off x="562150" y="1282950"/>
            <a:ext cx="6619500" cy="1597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i="1" lang="en"/>
              <a:t>About us. (Date Viewed: 01/06/2018). </a:t>
            </a:r>
            <a:r>
              <a:rPr i="1" lang="en" u="sng">
                <a:solidFill>
                  <a:schemeClr val="hlink"/>
                </a:solidFill>
                <a:hlinkClick r:id="rId3"/>
              </a:rPr>
              <a:t>https://levi.com/GB/en_GB/features/about-us</a:t>
            </a:r>
            <a:r>
              <a:rPr i="1" lang="en"/>
              <a:t>.</a:t>
            </a:r>
            <a:endParaRPr i="1"/>
          </a:p>
          <a:p>
            <a:pPr indent="0" lvl="0" marL="0">
              <a:spcBef>
                <a:spcPts val="1600"/>
              </a:spcBef>
              <a:spcAft>
                <a:spcPts val="0"/>
              </a:spcAft>
              <a:buNone/>
            </a:pPr>
            <a:r>
              <a:rPr lang="en"/>
              <a:t>Miller, D. Woodward, S. (2011). Global Denim. Berg.</a:t>
            </a:r>
            <a:endParaRPr/>
          </a:p>
          <a:p>
            <a:pPr indent="0" lvl="0" marL="0">
              <a:spcBef>
                <a:spcPts val="1600"/>
              </a:spcBef>
              <a:spcAft>
                <a:spcPts val="1600"/>
              </a:spcAft>
              <a:buNone/>
            </a:pPr>
            <a:r>
              <a:rPr lang="en"/>
              <a:t>Snyder</a:t>
            </a:r>
            <a:r>
              <a:rPr lang="en"/>
              <a:t>, R.L. (2009). Fugitive Denim: A Moving Story of People and Pants in The Borderless World of Global Trade. W.W. Norton &amp; Company.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treamline">
  <a:themeElements>
    <a:clrScheme name="Streamline">
      <a:dk1>
        <a:srgbClr val="1A9988"/>
      </a:dk1>
      <a:lt1>
        <a:srgbClr val="FFFFFF"/>
      </a:lt1>
      <a:dk2>
        <a:srgbClr val="1A1A1A"/>
      </a:dk2>
      <a:lt2>
        <a:srgbClr val="E9EDEE"/>
      </a:lt2>
      <a:accent1>
        <a:srgbClr val="595959"/>
      </a:accent1>
      <a:accent2>
        <a:srgbClr val="6AA4C8"/>
      </a:accent2>
      <a:accent3>
        <a:srgbClr val="EB5600"/>
      </a:accent3>
      <a:accent4>
        <a:srgbClr val="A2FFE8"/>
      </a:accent4>
      <a:accent5>
        <a:srgbClr val="1C3678"/>
      </a:accent5>
      <a:accent6>
        <a:srgbClr val="FFB8A2"/>
      </a:accent6>
      <a:hlink>
        <a:srgbClr val="1C3678"/>
      </a:hlink>
      <a:folHlink>
        <a:srgbClr val="1C3678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