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3"/>
  </p:handoutMasterIdLst>
  <p:sldIdLst>
    <p:sldId id="256" r:id="rId2"/>
    <p:sldId id="257" r:id="rId3"/>
    <p:sldId id="273" r:id="rId4"/>
    <p:sldId id="270" r:id="rId5"/>
    <p:sldId id="258" r:id="rId6"/>
    <p:sldId id="271" r:id="rId7"/>
    <p:sldId id="272" r:id="rId8"/>
    <p:sldId id="269" r:id="rId9"/>
    <p:sldId id="261" r:id="rId10"/>
    <p:sldId id="262" r:id="rId11"/>
    <p:sldId id="274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C300F1-34DC-4A15-BA1B-F4E5D522920B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04D29B-E3A8-4BBD-91F4-AE0B09D639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2120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4323913-FDDB-44E9-9791-5B9BD7D52C5C}" type="datetimeFigureOut">
              <a:rPr lang="en-US" smtClean="0"/>
              <a:t>11/17/2017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0557D2-A4E2-4D08-9095-8B3472DFB2F9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Interim progress reports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Perspectives on Health and Physical Activity</a:t>
            </a:r>
          </a:p>
          <a:p>
            <a:r>
              <a:rPr lang="en-GB" dirty="0" smtClean="0"/>
              <a:t>Week 7</a:t>
            </a:r>
          </a:p>
          <a:p>
            <a:r>
              <a:rPr lang="en-GB" dirty="0" smtClean="0"/>
              <a:t>Alison Connaughton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Progress Reports </a:t>
            </a:r>
            <a:r>
              <a:rPr lang="en-US" dirty="0" smtClean="0"/>
              <a:t>–</a:t>
            </a:r>
            <a:r>
              <a:rPr lang="en-GB" dirty="0" smtClean="0"/>
              <a:t> next </a:t>
            </a:r>
            <a:r>
              <a:rPr lang="en-GB" dirty="0" smtClean="0"/>
              <a:t>Friday (24</a:t>
            </a:r>
            <a:r>
              <a:rPr lang="en-GB" baseline="30000" dirty="0" smtClean="0"/>
              <a:t>th</a:t>
            </a:r>
            <a:r>
              <a:rPr lang="en-GB" dirty="0" smtClean="0"/>
              <a:t> November)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GB" sz="2400" dirty="0" smtClean="0"/>
              <a:t>Each </a:t>
            </a:r>
            <a:r>
              <a:rPr lang="en-GB" sz="2400" dirty="0"/>
              <a:t>group </a:t>
            </a:r>
            <a:r>
              <a:rPr lang="en-GB" sz="2400" dirty="0" smtClean="0"/>
              <a:t> needs to let </a:t>
            </a:r>
            <a:r>
              <a:rPr lang="en-GB" sz="2400" dirty="0"/>
              <a:t>everyone else know where they </a:t>
            </a:r>
            <a:r>
              <a:rPr lang="en-GB" sz="2400" dirty="0" smtClean="0"/>
              <a:t>currently are </a:t>
            </a:r>
            <a:r>
              <a:rPr lang="en-GB" sz="2400" dirty="0"/>
              <a:t>with their </a:t>
            </a:r>
            <a:r>
              <a:rPr lang="en-GB" sz="2400" dirty="0" smtClean="0"/>
              <a:t>research.</a:t>
            </a:r>
          </a:p>
          <a:p>
            <a:pPr lvl="0"/>
            <a:r>
              <a:rPr lang="en-GB" sz="2400" dirty="0" smtClean="0"/>
              <a:t>5 minute presentation per group.</a:t>
            </a:r>
          </a:p>
          <a:p>
            <a:r>
              <a:rPr lang="en-GB" sz="2400" dirty="0" smtClean="0"/>
              <a:t>I</a:t>
            </a:r>
            <a:r>
              <a:rPr lang="en-GB" sz="2400" dirty="0" smtClean="0"/>
              <a:t>dentify </a:t>
            </a:r>
            <a:r>
              <a:rPr lang="en-GB" sz="2400" dirty="0"/>
              <a:t>the progress that </a:t>
            </a:r>
            <a:r>
              <a:rPr lang="en-GB" sz="2400" dirty="0" smtClean="0"/>
              <a:t>you have made as a group</a:t>
            </a:r>
            <a:r>
              <a:rPr lang="en-GB" sz="2400" dirty="0"/>
              <a:t>. </a:t>
            </a:r>
            <a:endParaRPr lang="en-GB" sz="2400" dirty="0" smtClean="0"/>
          </a:p>
          <a:p>
            <a:r>
              <a:rPr lang="en-GB" sz="2400" dirty="0" smtClean="0"/>
              <a:t>Sections – what you will each be discussing</a:t>
            </a:r>
          </a:p>
          <a:p>
            <a:r>
              <a:rPr lang="en-GB" sz="2400" dirty="0" smtClean="0"/>
              <a:t>Plans </a:t>
            </a:r>
            <a:r>
              <a:rPr lang="en-GB" sz="2400" dirty="0"/>
              <a:t>for your presentation</a:t>
            </a:r>
            <a:r>
              <a:rPr lang="en-GB" sz="2400" dirty="0" smtClean="0"/>
              <a:t>…</a:t>
            </a:r>
            <a:endParaRPr lang="en-GB" sz="2400" dirty="0"/>
          </a:p>
          <a:p>
            <a:pPr lvl="0"/>
            <a:r>
              <a:rPr lang="en-GB" sz="2400" dirty="0" smtClean="0"/>
              <a:t>Identify any problems </a:t>
            </a:r>
            <a:r>
              <a:rPr lang="en-GB" sz="2400" dirty="0"/>
              <a:t>that </a:t>
            </a:r>
            <a:r>
              <a:rPr lang="en-GB" sz="2400" dirty="0" smtClean="0"/>
              <a:t> you may </a:t>
            </a:r>
            <a:r>
              <a:rPr lang="en-GB" sz="2400" dirty="0"/>
              <a:t>have had with </a:t>
            </a:r>
            <a:r>
              <a:rPr lang="en-GB" sz="2400" dirty="0" smtClean="0"/>
              <a:t>your research </a:t>
            </a:r>
            <a:r>
              <a:rPr lang="en-GB" sz="2400" dirty="0"/>
              <a:t>/ data gathering so far. </a:t>
            </a:r>
            <a:endParaRPr lang="en-GB" sz="3200" dirty="0"/>
          </a:p>
          <a:p>
            <a:endParaRPr lang="en-GB" sz="3200" dirty="0"/>
          </a:p>
          <a:p>
            <a:endParaRPr lang="en-GB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2348880"/>
            <a:ext cx="741682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Assessment 2 </a:t>
            </a:r>
            <a:r>
              <a:rPr lang="en-US" dirty="0" smtClean="0"/>
              <a:t>–</a:t>
            </a:r>
            <a:r>
              <a:rPr lang="en-GB" dirty="0" smtClean="0"/>
              <a:t> marking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085184"/>
            <a:ext cx="9144000" cy="1239416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127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Breadth and Quality of </a:t>
            </a:r>
            <a:r>
              <a:rPr lang="en-GB" dirty="0" smtClean="0"/>
              <a:t>Research (20%).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Quality – Peer reviewed journal articles </a:t>
            </a:r>
          </a:p>
          <a:p>
            <a:r>
              <a:rPr lang="en-US" dirty="0" smtClean="0"/>
              <a:t>Lack of poor resources – undermine argument</a:t>
            </a:r>
          </a:p>
          <a:p>
            <a:r>
              <a:rPr lang="en-US" dirty="0" smtClean="0"/>
              <a:t>Good quality web based resources</a:t>
            </a:r>
          </a:p>
          <a:p>
            <a:r>
              <a:rPr lang="en-US" dirty="0" smtClean="0"/>
              <a:t>Texts to present background information</a:t>
            </a:r>
          </a:p>
          <a:p>
            <a:r>
              <a:rPr lang="en-US" dirty="0" smtClean="0"/>
              <a:t>Range of resources used – appropriate </a:t>
            </a:r>
          </a:p>
          <a:p>
            <a:pPr lvl="1"/>
            <a:r>
              <a:rPr lang="en-US" dirty="0" smtClean="0"/>
              <a:t>Lack of reliance on a few key resources</a:t>
            </a:r>
          </a:p>
          <a:p>
            <a:pPr lvl="1"/>
            <a:r>
              <a:rPr lang="en-US" dirty="0" smtClean="0"/>
              <a:t>Current</a:t>
            </a:r>
          </a:p>
          <a:p>
            <a:pPr lvl="1"/>
            <a:r>
              <a:rPr lang="en-US" dirty="0" smtClean="0"/>
              <a:t>Appropriate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617665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Presentation skills (20%)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GB" sz="2800" dirty="0" smtClean="0"/>
              <a:t>Things to consider</a:t>
            </a:r>
            <a:r>
              <a:rPr lang="en-US" sz="2800" dirty="0" smtClean="0"/>
              <a:t>…</a:t>
            </a:r>
            <a:endParaRPr lang="en-GB" sz="2800" dirty="0" smtClean="0"/>
          </a:p>
          <a:p>
            <a:pPr lvl="0"/>
            <a:r>
              <a:rPr lang="en-GB" sz="2800" dirty="0" smtClean="0"/>
              <a:t>What makes a good presentation? </a:t>
            </a:r>
          </a:p>
          <a:p>
            <a:pPr lvl="0"/>
            <a:r>
              <a:rPr lang="en-GB" sz="2800" dirty="0" smtClean="0"/>
              <a:t>What makes for a weak presentation?</a:t>
            </a:r>
          </a:p>
          <a:p>
            <a:pPr lvl="0"/>
            <a:r>
              <a:rPr lang="en-GB" sz="2800" dirty="0" smtClean="0"/>
              <a:t>What are your personal strengths and weaknesses in relation to presentation skills? </a:t>
            </a:r>
          </a:p>
          <a:p>
            <a:pPr lvl="1"/>
            <a:r>
              <a:rPr lang="en-GB" sz="2800" dirty="0" smtClean="0"/>
              <a:t>What could you improve?</a:t>
            </a:r>
          </a:p>
          <a:p>
            <a:pPr lvl="1"/>
            <a:r>
              <a:rPr lang="en-GB" sz="2800" dirty="0" smtClean="0"/>
              <a:t>What do you want to avoid doing?</a:t>
            </a:r>
          </a:p>
          <a:p>
            <a:pPr>
              <a:buNone/>
            </a:pPr>
            <a:endParaRPr lang="en-GB" sz="2800" dirty="0" smtClean="0"/>
          </a:p>
          <a:p>
            <a:pPr lvl="0"/>
            <a:r>
              <a:rPr lang="en-GB" sz="2800" dirty="0" smtClean="0"/>
              <a:t>Ways of overcoming nervousness? Planning / preparation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Depth and understanding of the argument (35%)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You should be up to date on primary research in your area.</a:t>
            </a:r>
          </a:p>
          <a:p>
            <a:r>
              <a:rPr lang="en-US" dirty="0" smtClean="0"/>
              <a:t>Critical evaluation / description of research findings</a:t>
            </a:r>
          </a:p>
          <a:p>
            <a:r>
              <a:rPr lang="en-US" dirty="0" smtClean="0"/>
              <a:t>Critiquing resources – lecture notes</a:t>
            </a:r>
          </a:p>
          <a:p>
            <a:r>
              <a:rPr lang="en-US" dirty="0" smtClean="0"/>
              <a:t>Logical argument – chronological research? </a:t>
            </a:r>
          </a:p>
          <a:p>
            <a:r>
              <a:rPr lang="en-US" dirty="0" smtClean="0"/>
              <a:t>Relevant high quality resources to base your argument upon.</a:t>
            </a:r>
          </a:p>
          <a:p>
            <a:r>
              <a:rPr lang="en-US" dirty="0" smtClean="0"/>
              <a:t>Level and depth of understanding – </a:t>
            </a:r>
            <a:r>
              <a:rPr lang="en-US" dirty="0" err="1" smtClean="0"/>
              <a:t>emphasised</a:t>
            </a:r>
            <a:r>
              <a:rPr lang="en-US" dirty="0" smtClean="0"/>
              <a:t> by questioning (during presentation).</a:t>
            </a:r>
          </a:p>
          <a:p>
            <a:r>
              <a:rPr lang="en-US" dirty="0" smtClean="0"/>
              <a:t>Understanding of limitations of research conducted?</a:t>
            </a:r>
          </a:p>
          <a:p>
            <a:r>
              <a:rPr lang="en-US" dirty="0" smtClean="0"/>
              <a:t>How the section contributes to the overall question.</a:t>
            </a:r>
          </a:p>
        </p:txBody>
      </p:sp>
    </p:spTree>
    <p:extLst>
      <p:ext uri="{BB962C8B-B14F-4D97-AF65-F5344CB8AC3E}">
        <p14:creationId xmlns:p14="http://schemas.microsoft.com/office/powerpoint/2010/main" val="907157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 to questioning (10%)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relevant questions for your research topic.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406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Contribution to tutorial sessions / group meetings/ assessment presentations – evidenced via attendance registers and minutes   (15%</a:t>
            </a:r>
            <a:r>
              <a:rPr lang="en-GB" sz="2800" dirty="0" smtClean="0"/>
              <a:t>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Clear evidence of the above – excellent category</a:t>
            </a:r>
          </a:p>
          <a:p>
            <a:endParaRPr lang="en-US" dirty="0" smtClean="0"/>
          </a:p>
          <a:p>
            <a:r>
              <a:rPr lang="en-US" dirty="0" smtClean="0"/>
              <a:t>Missing assessment presentations / meetings – moves down the marking scale</a:t>
            </a:r>
          </a:p>
          <a:p>
            <a:endParaRPr lang="en-US" dirty="0" smtClean="0"/>
          </a:p>
          <a:p>
            <a:r>
              <a:rPr lang="en-US" dirty="0" smtClean="0"/>
              <a:t>Issues – satisfactory or below.</a:t>
            </a:r>
          </a:p>
          <a:p>
            <a:endParaRPr lang="en-US" dirty="0"/>
          </a:p>
          <a:p>
            <a:r>
              <a:rPr lang="en-US" dirty="0" smtClean="0"/>
              <a:t>An easy category to pick up marks! Attend, contribute and record evidence.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811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Technology: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Visual aids – what will you be using? E.g. PowerPoint / white board / video clips / audio </a:t>
            </a:r>
          </a:p>
          <a:p>
            <a:pPr>
              <a:buNone/>
            </a:pPr>
            <a:endParaRPr lang="en-GB" dirty="0" smtClean="0"/>
          </a:p>
          <a:p>
            <a:pPr lvl="0"/>
            <a:r>
              <a:rPr lang="en-GB" dirty="0" smtClean="0"/>
              <a:t>Correct ways of using these? Notes for audience…How much text on PP?</a:t>
            </a:r>
          </a:p>
          <a:p>
            <a:pPr lvl="0">
              <a:buNone/>
            </a:pPr>
            <a:endParaRPr lang="en-GB" dirty="0" smtClean="0"/>
          </a:p>
          <a:p>
            <a:r>
              <a:rPr lang="en-GB" dirty="0" smtClean="0"/>
              <a:t>Use of PowerPoint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</a:t>
            </a:r>
            <a:r>
              <a:rPr lang="en-GB" sz="3200" dirty="0"/>
              <a:t>-mail as a group to arrange a group tutorial for the following week </a:t>
            </a:r>
            <a:r>
              <a:rPr lang="en-GB" sz="3200" dirty="0" smtClean="0"/>
              <a:t>(between 1-4.30pm on Tuesday).</a:t>
            </a:r>
            <a:endParaRPr lang="en-GB" sz="3200" dirty="0"/>
          </a:p>
          <a:p>
            <a:r>
              <a:rPr lang="en-GB" sz="3200" dirty="0" smtClean="0"/>
              <a:t>Friday </a:t>
            </a:r>
            <a:r>
              <a:rPr lang="en-US" sz="3200" dirty="0" smtClean="0"/>
              <a:t>–</a:t>
            </a:r>
            <a:r>
              <a:rPr lang="en-GB" sz="3200" dirty="0" smtClean="0"/>
              <a:t> Interim progress report </a:t>
            </a:r>
          </a:p>
          <a:p>
            <a:r>
              <a:rPr lang="en-GB" sz="3200" dirty="0" smtClean="0"/>
              <a:t>Tuesday 28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of November - Self </a:t>
            </a:r>
            <a:r>
              <a:rPr lang="en-GB" sz="3200" dirty="0"/>
              <a:t>Directed Research…</a:t>
            </a:r>
          </a:p>
          <a:p>
            <a:endParaRPr lang="en-GB" sz="3200" dirty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Interim progress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Start planning</a:t>
            </a:r>
            <a:r>
              <a:rPr lang="en-US" dirty="0" smtClean="0"/>
              <a:t>…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Assignment 1 seminar…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9855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473</TotalTime>
  <Words>393</Words>
  <Application>Microsoft Office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Flow</vt:lpstr>
      <vt:lpstr>Interim progress reports </vt:lpstr>
      <vt:lpstr>Progress Reports – next Friday (24th November)…</vt:lpstr>
      <vt:lpstr>Assessment 2 – marking criteria</vt:lpstr>
      <vt:lpstr>Breadth and Quality of Research (20%). </vt:lpstr>
      <vt:lpstr>Presentation skills (20%)</vt:lpstr>
      <vt:lpstr>Depth and understanding of the argument (35%) </vt:lpstr>
      <vt:lpstr>Response to questioning (10%)</vt:lpstr>
      <vt:lpstr>Contribution to tutorial sessions / group meetings/ assessment presentations – evidenced via attendance registers and minutes   (15%)</vt:lpstr>
      <vt:lpstr>Use of Technology:</vt:lpstr>
      <vt:lpstr>Next week:</vt:lpstr>
      <vt:lpstr>Interim progress report</vt:lpstr>
    </vt:vector>
  </TitlesOfParts>
  <Company>Coleg y Drindod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Interim progress reports / Presentations</dc:title>
  <dc:creator>connaughton</dc:creator>
  <cp:lastModifiedBy>Administrator</cp:lastModifiedBy>
  <cp:revision>17</cp:revision>
  <cp:lastPrinted>2017-11-17T11:56:40Z</cp:lastPrinted>
  <dcterms:created xsi:type="dcterms:W3CDTF">2012-11-12T12:55:08Z</dcterms:created>
  <dcterms:modified xsi:type="dcterms:W3CDTF">2017-11-17T14:27:31Z</dcterms:modified>
</cp:coreProperties>
</file>