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8" r:id="rId1"/>
  </p:sldMasterIdLst>
  <p:sldIdLst>
    <p:sldId id="257" r:id="rId2"/>
  </p:sldIdLst>
  <p:sldSz cx="12192000" cy="6858000"/>
  <p:notesSz cx="7104063" cy="102346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EDAC"/>
    <a:srgbClr val="FF8B8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136C11-151E-4AFE-B407-7529E0F913DF}" v="1419" dt="2026-03-02T23:09:42.598"/>
    <p1510:client id="{E5CEE723-2F1C-914F-942A-DDA1EAAEA158}" v="2" dt="2026-03-02T22:45:44.5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2" autoAdjust="0"/>
    <p:restoredTop sz="94660"/>
  </p:normalViewPr>
  <p:slideViewPr>
    <p:cSldViewPr snapToGrid="0">
      <p:cViewPr varScale="1">
        <p:scale>
          <a:sx n="64" d="100"/>
          <a:sy n="64" d="100"/>
        </p:scale>
        <p:origin x="9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dia Lerwell (2503041)" userId="1f720c82-0360-4701-b445-c0a1c3fa5a8f" providerId="ADAL" clId="{77F8E466-8148-48B1-9FA6-E9658DA30A5E}"/>
    <pc:docChg chg="delSld">
      <pc:chgData name="Nadia Lerwell (2503041)" userId="1f720c82-0360-4701-b445-c0a1c3fa5a8f" providerId="ADAL" clId="{77F8E466-8148-48B1-9FA6-E9658DA30A5E}" dt="2026-03-02T23:31:31.476" v="1" actId="47"/>
      <pc:docMkLst>
        <pc:docMk/>
      </pc:docMkLst>
      <pc:sldChg chg="del">
        <pc:chgData name="Nadia Lerwell (2503041)" userId="1f720c82-0360-4701-b445-c0a1c3fa5a8f" providerId="ADAL" clId="{77F8E466-8148-48B1-9FA6-E9658DA30A5E}" dt="2026-03-02T23:31:30.057" v="0" actId="47"/>
        <pc:sldMkLst>
          <pc:docMk/>
          <pc:sldMk cId="1667048286" sldId="256"/>
        </pc:sldMkLst>
      </pc:sldChg>
      <pc:sldChg chg="del">
        <pc:chgData name="Nadia Lerwell (2503041)" userId="1f720c82-0360-4701-b445-c0a1c3fa5a8f" providerId="ADAL" clId="{77F8E466-8148-48B1-9FA6-E9658DA30A5E}" dt="2026-03-02T23:31:31.476" v="1" actId="47"/>
        <pc:sldMkLst>
          <pc:docMk/>
          <pc:sldMk cId="2152474290" sldId="258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376B3-0BDD-16C0-1243-BAC833D5DE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66017F-330F-3F1A-1C60-CDB6FC2461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AE40E6-2C3D-7776-F104-B595DCF460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4D3CA-E172-4208-97E9-6A4E68817347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B26C6C-A41A-E96E-7425-D98B262F64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8044D9-F7D6-39F3-96C7-D16A2335C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36009-292D-4B96-83F1-0BE6CAC6D0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9735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31F8F-9E23-E84D-277F-0BADE05A0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D4634A-E49C-33CA-385B-3CC28354D3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275F3-0B6A-D664-21C3-5ADD1D1F56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4D3CA-E172-4208-97E9-6A4E68817347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B02D0A-0DC7-B19D-85F0-36B010C4C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ED6D87-3BE1-387A-BAA3-BEA3E4B40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36009-292D-4B96-83F1-0BE6CAC6D0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2106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BBA8E-F2BF-232F-136D-30A5BA8CB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CD1F91-1E1C-7124-A74E-62C782F142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5D783C-10BC-B208-FEB5-BAA7E67229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4D3CA-E172-4208-97E9-6A4E68817347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639C49-F20F-6BF3-F94B-BC02B72E81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23C605-3662-7CA2-C3A8-15F8F812F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36009-292D-4B96-83F1-0BE6CAC6D0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3192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0122AF-71CF-6B1F-4F91-4FA8F3936C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EA0A7-2B09-2770-B973-45C262FC3C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9BC669-1773-FBE9-1C35-02EFEFB371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C30533-816E-AB4C-2D79-403763E5BF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4D3CA-E172-4208-97E9-6A4E68817347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94BECE-EA42-A1FC-D31A-B350D6C5C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F7303A-DF27-5A7A-AB23-E5A30CC95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36009-292D-4B96-83F1-0BE6CAC6D0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2806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095D3-5727-4CD2-C504-94402A6D7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A12C14-16F7-CC3C-1A08-377A6FEDD0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263512-9AE2-D793-966C-76E4FB5BB6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780992-B3CB-F6B7-F2F0-3C5BC9DDB0A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EA77D9E-8EB2-60CD-A531-BA2C184829F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DADEF2B-9EC8-971F-4107-88E037C71A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4D3CA-E172-4208-97E9-6A4E68817347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4C113A3-3486-864A-8C80-E063D9F13D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13B6218-7AF7-7C6F-CDA7-3E819B612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36009-292D-4B96-83F1-0BE6CAC6D0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4406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DDE1B-5D8B-9E15-9B4C-A188F7C439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E11C37-2D28-94DD-8382-BC64DB89A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4D3CA-E172-4208-97E9-6A4E68817347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245344-3CB6-3BA1-B7CF-2ADC1D83D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2579EF-113F-978D-C569-6B44179E56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36009-292D-4B96-83F1-0BE6CAC6D0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297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72C8C7D-DCDB-60C0-9D48-AA1603F53A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4D3CA-E172-4208-97E9-6A4E68817347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BA376DC-3298-8B18-564C-4EF9A12912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56C2DE-5918-8EEC-40C8-9AF310D2F7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36009-292D-4B96-83F1-0BE6CAC6D0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05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CA330-1AF6-CA2C-1742-5C73735070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690A04-AFEC-8D65-DD7C-B3B67835E2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B441FF-D508-93A7-371F-955AE10E2E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1DAC84-C75F-C704-E17A-1EE54D6AE9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4D3CA-E172-4208-97E9-6A4E68817347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3AA74F-066F-2A52-E434-38EF6A42B8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847068-996B-C526-4332-30DED78AED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36009-292D-4B96-83F1-0BE6CAC6D0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11523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33B7C7-C1AB-53D0-52D3-5FAAB4E2B0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5D3E749-553E-10E3-D380-B902E2C16BE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EEFDFC-964F-4661-0C55-8C2BC550D5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4F7EB-A35C-BCF4-B752-C2F868644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4D3CA-E172-4208-97E9-6A4E68817347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F538C1-56EA-84CA-DDB8-E8C96C6309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C7FBDF-40E8-E46D-10A5-EA3FFA3C9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36009-292D-4B96-83F1-0BE6CAC6D0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53768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E02CC-F2E9-DC40-DB7B-93F9A38B89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7E4458-0DF4-5F51-B975-64FC89CB2E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10E925-0D68-2E44-D2AB-56D790E9DA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4D3CA-E172-4208-97E9-6A4E68817347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F1A44A-91C9-A4C8-2F9B-7F6DB9B5F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597E13-AB8E-4723-7270-EAC97856D1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36009-292D-4B96-83F1-0BE6CAC6D0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5755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E07365C-F24E-37CE-4DF4-E86F20F84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12A99E-D680-4E25-0014-7C504B5F0F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B6EE74-D8CE-F91D-C9E2-398AF76EB2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4D3CA-E172-4208-97E9-6A4E68817347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703F9-46D1-EA46-0736-72A81ECF29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E3F4-7311-87D3-C8DF-128D4E53A4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36009-292D-4B96-83F1-0BE6CAC6D0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7017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11F1B4-60FA-0618-76F7-A8BF8EEC81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FBF5C3-E132-EB65-58C4-47A07A77BA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BDE332-ADC2-4410-342A-E528255CAC8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E64D3CA-E172-4208-97E9-6A4E68817347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57414F-21DE-6144-9995-F3E19B3882E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DC701D-28C8-9BB7-E62C-B8BC2595D4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EC36009-292D-4B96-83F1-0BE6CAC6D0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38814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24" r:id="rId6"/>
    <p:sldLayoutId id="2147483725" r:id="rId7"/>
    <p:sldLayoutId id="2147483726" r:id="rId8"/>
    <p:sldLayoutId id="2147483727" r:id="rId9"/>
    <p:sldLayoutId id="2147483728" r:id="rId10"/>
    <p:sldLayoutId id="214748372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1D01083-3340-A14D-3784-07FDAA3AB746}"/>
              </a:ext>
            </a:extLst>
          </p:cNvPr>
          <p:cNvSpPr/>
          <p:nvPr/>
        </p:nvSpPr>
        <p:spPr>
          <a:xfrm>
            <a:off x="374754" y="365125"/>
            <a:ext cx="11452485" cy="599070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7793D8-2321-B941-AD8C-83EE99F787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E15E0D-8041-CBFB-F275-D7D9D5F85F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8298" y="1319134"/>
            <a:ext cx="10515600" cy="4879794"/>
          </a:xfrm>
        </p:spPr>
        <p:txBody>
          <a:bodyPr>
            <a:normAutofit lnSpcReduction="10000"/>
          </a:bodyPr>
          <a:lstStyle/>
          <a:p>
            <a:r>
              <a:rPr lang="en-GB" sz="2000" b="1" dirty="0"/>
              <a:t>Care Inspectorate Wales (2022) </a:t>
            </a:r>
            <a:r>
              <a:rPr lang="en-GB" sz="2000" b="1" i="1" dirty="0"/>
              <a:t>Annual Report and Accounts 2021-2022. </a:t>
            </a:r>
            <a:r>
              <a:rPr lang="en-GB" sz="2000" b="1" dirty="0"/>
              <a:t>Cardiff: Care Inspectorate Wales.</a:t>
            </a:r>
          </a:p>
          <a:p>
            <a:r>
              <a:rPr lang="en-GB" sz="2000" b="1" dirty="0"/>
              <a:t>Glasby, J. (2023) </a:t>
            </a:r>
            <a:r>
              <a:rPr lang="en-GB" sz="2000" b="1" i="1" dirty="0"/>
              <a:t>Understanding health and social care. </a:t>
            </a:r>
            <a:r>
              <a:rPr lang="en-GB" sz="2000" b="1" dirty="0"/>
              <a:t>4th </a:t>
            </a:r>
            <a:r>
              <a:rPr lang="en-GB" sz="2000" b="1" dirty="0" err="1"/>
              <a:t>edn</a:t>
            </a:r>
            <a:r>
              <a:rPr lang="en-GB" sz="2000" b="1" dirty="0"/>
              <a:t>. Bristol: Policy Press.</a:t>
            </a:r>
          </a:p>
          <a:p>
            <a:r>
              <a:rPr lang="en-GB" sz="2000" b="1" dirty="0"/>
              <a:t>Health Education and Improvement Wales (2022)</a:t>
            </a:r>
            <a:r>
              <a:rPr lang="en-GB" sz="2000" b="1" i="1" dirty="0"/>
              <a:t> Welsh language skills in the health and care workforce. </a:t>
            </a:r>
            <a:r>
              <a:rPr lang="en-GB" sz="2000" b="1" dirty="0"/>
              <a:t>Cardiff: HEIW.</a:t>
            </a:r>
          </a:p>
          <a:p>
            <a:r>
              <a:rPr lang="en-GB" sz="2000" b="1" dirty="0"/>
              <a:t>Naidoo, J. and Willis, J. (2022) </a:t>
            </a:r>
            <a:r>
              <a:rPr lang="en-GB" sz="2000" b="1" i="1" dirty="0"/>
              <a:t>Foundations for health promotion. 5</a:t>
            </a:r>
            <a:r>
              <a:rPr lang="en-GB" sz="2000" b="1" i="1" baseline="30000" dirty="0"/>
              <a:t>th </a:t>
            </a:r>
            <a:r>
              <a:rPr lang="en-GB" sz="2000" b="1" dirty="0" err="1"/>
              <a:t>edn</a:t>
            </a:r>
            <a:r>
              <a:rPr lang="en-GB" sz="2000" b="1" dirty="0"/>
              <a:t>. London: Elsevier.</a:t>
            </a:r>
          </a:p>
          <a:p>
            <a:r>
              <a:rPr lang="en-GB" sz="2000" b="1" dirty="0"/>
              <a:t>Public Health Wales (2023) </a:t>
            </a:r>
            <a:r>
              <a:rPr lang="en-GB" sz="2000" b="1" i="1" dirty="0"/>
              <a:t>Health and its determinants in Wales: Annual report 2023.</a:t>
            </a:r>
            <a:r>
              <a:rPr lang="en-GB" sz="2000" b="1" dirty="0"/>
              <a:t> Cardiff: Public Health Wales.</a:t>
            </a:r>
          </a:p>
          <a:p>
            <a:r>
              <a:rPr lang="en-GB" sz="2000" b="1" dirty="0"/>
              <a:t>Welsh Government (2021) </a:t>
            </a:r>
            <a:r>
              <a:rPr lang="en-GB" sz="2000" b="1" i="1" dirty="0"/>
              <a:t>Well-being of Future Generations (Wales) Act 2015: Progress report. </a:t>
            </a:r>
            <a:r>
              <a:rPr lang="en-GB" sz="2000" b="1" dirty="0"/>
              <a:t>Cardiff: Welsh Government.</a:t>
            </a:r>
          </a:p>
          <a:p>
            <a:r>
              <a:rPr lang="en-GB" sz="2000" b="1" dirty="0"/>
              <a:t>Welsh Government (2022) </a:t>
            </a:r>
            <a:r>
              <a:rPr lang="en-GB" sz="2000" b="1" i="1" dirty="0"/>
              <a:t>More than just words: five-year plan 2022-2027 for the Welsh language in health and social care. </a:t>
            </a:r>
            <a:r>
              <a:rPr lang="en-GB" sz="2000" b="1" dirty="0"/>
              <a:t>Cardiff: Welsh Government.</a:t>
            </a:r>
          </a:p>
          <a:p>
            <a:r>
              <a:rPr lang="en-GB" sz="2000" b="1" dirty="0"/>
              <a:t>Welsh Language Commissioner (2023) </a:t>
            </a:r>
            <a:r>
              <a:rPr lang="en-GB" sz="2000" b="1" i="1" dirty="0"/>
              <a:t>Annual Report 2022-2023. </a:t>
            </a:r>
            <a:r>
              <a:rPr lang="en-GB" sz="2000" b="1" dirty="0"/>
              <a:t>Cardiff: Welsh Language Commissioner.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62273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779</TotalTime>
  <Words>177</Words>
  <Application>Microsoft Office PowerPoint</Application>
  <PresentationFormat>Widescreen</PresentationFormat>
  <Paragraphs>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Aharoni</vt:lpstr>
      <vt:lpstr>Aptos</vt:lpstr>
      <vt:lpstr>Aptos Display</vt:lpstr>
      <vt:lpstr>Arial</vt:lpstr>
      <vt:lpstr>Office Theme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Health and Social Care in Wales</dc:title>
  <dc:creator>Nadia Lerwell (2503041)</dc:creator>
  <cp:lastModifiedBy>Nadia Lerwell (2503041)</cp:lastModifiedBy>
  <cp:revision>3</cp:revision>
  <cp:lastPrinted>2026-03-02T22:42:08Z</cp:lastPrinted>
  <dcterms:created xsi:type="dcterms:W3CDTF">2026-02-25T10:47:54Z</dcterms:created>
  <dcterms:modified xsi:type="dcterms:W3CDTF">2026-03-02T23:31:38Z</dcterms:modified>
</cp:coreProperties>
</file>