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3800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918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51610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85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04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77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8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286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868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579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2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E899EB2-E214-4F71-B196-5797DD35C0A4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BE3F036-A9D1-4723-B876-0137B0A038F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88497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Thirteenth Century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123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children’s crusade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4400" dirty="0" smtClean="0"/>
              <a:t>Leaders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4400" dirty="0" smtClean="0"/>
              <a:t>Route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4400" dirty="0" smtClean="0"/>
              <a:t>Result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48137" y="1769152"/>
            <a:ext cx="5594684" cy="464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09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fifth crusade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25053" y="1790053"/>
            <a:ext cx="8434135" cy="468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35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Crusade of Frederick II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5181" y="2286000"/>
            <a:ext cx="7152640" cy="402336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43762" y="3549317"/>
            <a:ext cx="3118585" cy="2021305"/>
          </a:xfrm>
        </p:spPr>
        <p:txBody>
          <a:bodyPr>
            <a:noAutofit/>
          </a:bodyPr>
          <a:lstStyle/>
          <a:p>
            <a:r>
              <a:rPr lang="en-GB" sz="5400" dirty="0" smtClean="0"/>
              <a:t>But was it a success?!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932512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Crusading 1239 - 1241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263189" y="1986542"/>
            <a:ext cx="7795209" cy="432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03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</TotalTime>
  <Words>28</Words>
  <Application>Microsoft Office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Tw Cen MT</vt:lpstr>
      <vt:lpstr>Tw Cen MT Condensed</vt:lpstr>
      <vt:lpstr>Wingdings</vt:lpstr>
      <vt:lpstr>Wingdings 3</vt:lpstr>
      <vt:lpstr>Integral</vt:lpstr>
      <vt:lpstr>Crusading in the Thirteenth Century</vt:lpstr>
      <vt:lpstr>The children’s crusade</vt:lpstr>
      <vt:lpstr>The fifth crusade</vt:lpstr>
      <vt:lpstr>Crusade of Frederick II</vt:lpstr>
      <vt:lpstr>Crusading 1239 - 1241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Thirteenth Century</dc:title>
  <dc:creator>Harriet Webster</dc:creator>
  <cp:lastModifiedBy>Harriet Webster</cp:lastModifiedBy>
  <cp:revision>1</cp:revision>
  <dcterms:created xsi:type="dcterms:W3CDTF">2019-01-28T13:26:42Z</dcterms:created>
  <dcterms:modified xsi:type="dcterms:W3CDTF">2019-01-28T13:32:33Z</dcterms:modified>
</cp:coreProperties>
</file>