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3" r:id="rId13"/>
    <p:sldId id="33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9754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7699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4734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59018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1230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97498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3147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99078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56075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26825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6346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530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709A7-1990-5ED3-F377-B30A5ADD3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23201-DAE0-27DA-D016-3ACA712D1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9556" y="2132856"/>
            <a:ext cx="7992888" cy="3384376"/>
          </a:xfrm>
        </p:spPr>
        <p:txBody>
          <a:bodyPr>
            <a:normAutofit fontScale="90000"/>
          </a:bodyPr>
          <a:lstStyle/>
          <a:p>
            <a:r>
              <a:rPr lang="en-GB" altLang="en-US" sz="2000" b="1" dirty="0"/>
              <a:t>Certificate of Higher Education in Skills for the Workplace</a:t>
            </a:r>
            <a:br>
              <a:rPr lang="en-GB" altLang="en-US" sz="1800" dirty="0"/>
            </a:br>
            <a:r>
              <a:rPr lang="en-GB" sz="3600" dirty="0"/>
              <a:t> </a:t>
            </a:r>
            <a: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Effective Teamworking &amp; Communications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(LCLM4003)</a:t>
            </a:r>
            <a:b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2700" b="1" u="sng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Group Members: </a:t>
            </a:r>
            <a:br>
              <a:rPr lang="en-GB" sz="27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1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1. Name: Jonefa Maxwell     Student ID: 2421436</a:t>
            </a:r>
            <a:br>
              <a:rPr lang="en-GB" sz="1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1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2. Name: Mikailah Carty      Student ID: 2421903</a:t>
            </a:r>
            <a:br>
              <a:rPr lang="en-GB" sz="1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1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1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1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Lecturer’s Name: Essa Bah</a:t>
            </a:r>
            <a:br>
              <a:rPr lang="en-GB" sz="27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endParaRPr lang="en-GB" altLang="en-US" sz="3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8284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B8FF7-5066-3243-119D-CAB1E9647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C0F2C-8396-604B-09C6-5F75E163E7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Nature of the business</a:t>
            </a:r>
          </a:p>
          <a:p>
            <a:r>
              <a:rPr lang="en-GB" dirty="0"/>
              <a:t>Summary of case study</a:t>
            </a:r>
          </a:p>
          <a:p>
            <a:r>
              <a:rPr lang="en-GB" dirty="0"/>
              <a:t>Key communication barriers</a:t>
            </a:r>
          </a:p>
          <a:p>
            <a:r>
              <a:rPr lang="en-GB" dirty="0"/>
              <a:t>Communication theories</a:t>
            </a:r>
          </a:p>
          <a:p>
            <a:r>
              <a:rPr lang="en-GB" dirty="0"/>
              <a:t>Solutions to overcome barriers</a:t>
            </a:r>
          </a:p>
          <a:p>
            <a:r>
              <a:rPr lang="en-GB" dirty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41119182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F35D1-5EB8-0AC9-5CCD-18D119896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333C05-771C-5166-38AE-34C3661A3C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5224855" cy="1656532"/>
          </a:xfrm>
        </p:spPr>
        <p:txBody>
          <a:bodyPr/>
          <a:lstStyle/>
          <a:p>
            <a:r>
              <a:rPr lang="en-GB" sz="2400" dirty="0"/>
              <a:t>Flight Foods Ltd. is a medium sized business that manufacture and sale ready made meals to airlines.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17AF75-1486-0675-4772-9FE93B959098}"/>
              </a:ext>
            </a:extLst>
          </p:cNvPr>
          <p:cNvSpPr txBox="1"/>
          <p:nvPr/>
        </p:nvSpPr>
        <p:spPr>
          <a:xfrm>
            <a:off x="422747" y="3828591"/>
            <a:ext cx="4948222" cy="12003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spcBef>
                <a:spcPct val="20000"/>
              </a:spcBef>
              <a:buFont typeface="Arial" pitchFamily="34" charset="0"/>
              <a:buChar char="•"/>
              <a:defRPr sz="2400"/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GB" dirty="0"/>
              <a:t>The company has been trying to increase market share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C7A7AD-6B6E-0F13-0DD1-624A674B4BA7}"/>
              </a:ext>
            </a:extLst>
          </p:cNvPr>
          <p:cNvSpPr txBox="1"/>
          <p:nvPr/>
        </p:nvSpPr>
        <p:spPr>
          <a:xfrm>
            <a:off x="609600" y="4457062"/>
            <a:ext cx="4709311" cy="16565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spcBef>
                <a:spcPct val="20000"/>
              </a:spcBef>
              <a:buFont typeface="Arial" pitchFamily="34" charset="0"/>
              <a:buChar char="•"/>
              <a:defRPr sz="2400"/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C83B37-C3B0-E941-A8C0-17B21FB59713}"/>
              </a:ext>
            </a:extLst>
          </p:cNvPr>
          <p:cNvSpPr txBox="1"/>
          <p:nvPr/>
        </p:nvSpPr>
        <p:spPr>
          <a:xfrm>
            <a:off x="5184115" y="251837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1245771-7623-6252-4FE4-D789E904661B}"/>
              </a:ext>
            </a:extLst>
          </p:cNvPr>
          <p:cNvSpPr>
            <a:spLocks noGrp="1"/>
          </p:cNvSpPr>
          <p:nvPr/>
        </p:nvSpPr>
        <p:spPr>
          <a:xfrm>
            <a:off x="7012915" y="2942377"/>
            <a:ext cx="4629226" cy="14047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100" dirty="0"/>
              <a:t>Undercooked meals</a:t>
            </a:r>
          </a:p>
          <a:p>
            <a:r>
              <a:rPr lang="en-GB" sz="2100" dirty="0"/>
              <a:t>Meat found in vegetarian dishes</a:t>
            </a:r>
          </a:p>
          <a:p>
            <a:r>
              <a:rPr lang="en-GB" sz="2100" dirty="0"/>
              <a:t>Poor packaging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D82B37-8F75-C32A-4043-DFDEC4B4FD74}"/>
              </a:ext>
            </a:extLst>
          </p:cNvPr>
          <p:cNvSpPr txBox="1"/>
          <p:nvPr/>
        </p:nvSpPr>
        <p:spPr>
          <a:xfrm>
            <a:off x="7012915" y="1561491"/>
            <a:ext cx="4761368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spcBef>
                <a:spcPct val="20000"/>
              </a:spcBef>
              <a:buFont typeface="Arial" pitchFamily="34" charset="0"/>
              <a:buChar char="•"/>
              <a:defRPr sz="2400"/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>
              <a:buNone/>
            </a:pPr>
            <a:r>
              <a:rPr lang="en-GB" dirty="0"/>
              <a:t>The company received complaints from airlines: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7160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C2EBB-3CAF-2814-0CC1-C0CFD206B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Summary of Case Study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CC2CD3-F330-7B4F-95A4-04A1C28C8A0D}"/>
              </a:ext>
            </a:extLst>
          </p:cNvPr>
          <p:cNvSpPr txBox="1"/>
          <p:nvPr/>
        </p:nvSpPr>
        <p:spPr>
          <a:xfrm>
            <a:off x="5184115" y="251837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BCDC9F-F609-B058-F2B9-4AC8EA3CD6BC}"/>
              </a:ext>
            </a:extLst>
          </p:cNvPr>
          <p:cNvSpPr txBox="1"/>
          <p:nvPr/>
        </p:nvSpPr>
        <p:spPr>
          <a:xfrm>
            <a:off x="753393" y="1699796"/>
            <a:ext cx="5118785" cy="780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00" dirty="0"/>
              <a:t>A Consultancy firm was hired to investigate the problem.</a:t>
            </a:r>
            <a:endParaRPr lang="en-US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B7E939-2989-E8B6-7DC9-956893C45FB7}"/>
              </a:ext>
            </a:extLst>
          </p:cNvPr>
          <p:cNvSpPr txBox="1"/>
          <p:nvPr/>
        </p:nvSpPr>
        <p:spPr>
          <a:xfrm>
            <a:off x="753393" y="2800530"/>
            <a:ext cx="486271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00" dirty="0"/>
              <a:t>Findings:</a:t>
            </a:r>
          </a:p>
          <a:p>
            <a:pPr algn="l"/>
            <a:endParaRPr lang="en-GB" sz="22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dirty="0"/>
              <a:t>Factory is spacious and well-lit but is packed with noisy old machines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dirty="0"/>
              <a:t>Staff of 40, ages 16-60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dirty="0"/>
              <a:t>Mainly immigrants from 5 distinct cultural groups</a:t>
            </a:r>
            <a:endParaRPr lang="en-US" sz="2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CD4F1C-4A17-BE28-AB10-68EF2A654160}"/>
              </a:ext>
            </a:extLst>
          </p:cNvPr>
          <p:cNvSpPr txBox="1"/>
          <p:nvPr/>
        </p:nvSpPr>
        <p:spPr>
          <a:xfrm>
            <a:off x="7010400" y="1808282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Consultant interviewed Gary to determine what the root of the problems were.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1E87A9-6BF6-369E-7DF5-9052A6A07B91}"/>
              </a:ext>
            </a:extLst>
          </p:cNvPr>
          <p:cNvSpPr txBox="1"/>
          <p:nvPr/>
        </p:nvSpPr>
        <p:spPr>
          <a:xfrm>
            <a:off x="7010400" y="2645889"/>
            <a:ext cx="47213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Gary listed the staff’s shortcomings and described a specific incident where he was left feeling frustrated.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4D451E-571E-EA7C-09D0-36B5D295AC0E}"/>
              </a:ext>
            </a:extLst>
          </p:cNvPr>
          <p:cNvSpPr txBox="1"/>
          <p:nvPr/>
        </p:nvSpPr>
        <p:spPr>
          <a:xfrm>
            <a:off x="7010400" y="3881628"/>
            <a:ext cx="457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Gary also admitted that he sometimes arrives at work feeling tired and not meeting hygiene standards himself.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0577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3D573-C4A0-FCC5-BF97-F931BD1BF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Communication Barriers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076B9-CA86-FF74-9420-6899B693C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6997826" cy="3917032"/>
          </a:xfrm>
        </p:spPr>
        <p:txBody>
          <a:bodyPr>
            <a:normAutofit fontScale="92500" lnSpcReduction="10000"/>
          </a:bodyPr>
          <a:lstStyle/>
          <a:p>
            <a:r>
              <a:rPr lang="en-GB" sz="2500" dirty="0"/>
              <a:t>Language differences – workers speak limited English </a:t>
            </a:r>
          </a:p>
          <a:p>
            <a:r>
              <a:rPr lang="en-GB" sz="2500" dirty="0"/>
              <a:t>Noise from old machinery – hard to hear instructions</a:t>
            </a:r>
          </a:p>
          <a:p>
            <a:r>
              <a:rPr lang="en-GB" sz="2500" dirty="0"/>
              <a:t>Generational differences – older workers understand better </a:t>
            </a:r>
          </a:p>
          <a:p>
            <a:r>
              <a:rPr lang="en-GB" sz="2500" dirty="0"/>
              <a:t>Lack of formal training - relying on Gary’s rushed explanations </a:t>
            </a:r>
          </a:p>
          <a:p>
            <a:r>
              <a:rPr lang="en-GB" sz="2500" dirty="0"/>
              <a:t>Information overload - written signs</a:t>
            </a:r>
          </a:p>
          <a:p>
            <a:r>
              <a:rPr lang="en-GB" sz="2500" dirty="0"/>
              <a:t>Mixed signals from management – Gary’s behaviour contradicts hygiene rules</a:t>
            </a:r>
          </a:p>
        </p:txBody>
      </p:sp>
    </p:spTree>
    <p:extLst>
      <p:ext uri="{BB962C8B-B14F-4D97-AF65-F5344CB8AC3E}">
        <p14:creationId xmlns:p14="http://schemas.microsoft.com/office/powerpoint/2010/main" val="20343428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E083B-4ECD-D27F-E7D4-F3E663FEA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Media Richness Theory</a:t>
            </a:r>
            <a:endParaRPr lang="en-GB" dirty="0"/>
          </a:p>
        </p:txBody>
      </p:sp>
      <p:sp>
        <p:nvSpPr>
          <p:cNvPr id="4" name="Arrow: Up 3">
            <a:extLst>
              <a:ext uri="{FF2B5EF4-FFF2-40B4-BE49-F238E27FC236}">
                <a16:creationId xmlns:a16="http://schemas.microsoft.com/office/drawing/2014/main" id="{58AC3D20-0B6C-3867-C34C-6A268C802935}"/>
              </a:ext>
            </a:extLst>
          </p:cNvPr>
          <p:cNvSpPr/>
          <p:nvPr/>
        </p:nvSpPr>
        <p:spPr>
          <a:xfrm>
            <a:off x="1114875" y="1446350"/>
            <a:ext cx="1138493" cy="3965300"/>
          </a:xfrm>
          <a:prstGeom prst="upArrow">
            <a:avLst/>
          </a:prstGeom>
          <a:solidFill>
            <a:srgbClr val="011F5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97B1CE-9867-3575-8616-E7C6E4379097}"/>
              </a:ext>
            </a:extLst>
          </p:cNvPr>
          <p:cNvSpPr txBox="1"/>
          <p:nvPr/>
        </p:nvSpPr>
        <p:spPr>
          <a:xfrm rot="16200000">
            <a:off x="-477855" y="3511000"/>
            <a:ext cx="3312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Communication effectiveness 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0CC3AC-F423-836A-1A25-1A35F7DF205F}"/>
              </a:ext>
            </a:extLst>
          </p:cNvPr>
          <p:cNvSpPr txBox="1"/>
          <p:nvPr/>
        </p:nvSpPr>
        <p:spPr>
          <a:xfrm>
            <a:off x="2292534" y="1718331"/>
            <a:ext cx="273044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Face to face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Video conferencing 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Telephone 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2-way radio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Written addressed documents 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Unaddressed documents (bulk e-mails, posters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4EC812-18B1-1AB8-DE7B-F576411FCD12}"/>
              </a:ext>
            </a:extLst>
          </p:cNvPr>
          <p:cNvSpPr txBox="1"/>
          <p:nvPr/>
        </p:nvSpPr>
        <p:spPr>
          <a:xfrm>
            <a:off x="5179704" y="2516495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88F18C-C4D2-D530-0299-A2A98F45D808}"/>
              </a:ext>
            </a:extLst>
          </p:cNvPr>
          <p:cNvSpPr txBox="1"/>
          <p:nvPr/>
        </p:nvSpPr>
        <p:spPr>
          <a:xfrm>
            <a:off x="857741" y="1138962"/>
            <a:ext cx="1740780" cy="367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3">
                    <a:lumMod val="75000"/>
                  </a:schemeClr>
                </a:solidFill>
              </a:rPr>
              <a:t>Richer Media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975971-B182-0B51-DC0F-BD788C719B78}"/>
              </a:ext>
            </a:extLst>
          </p:cNvPr>
          <p:cNvSpPr txBox="1"/>
          <p:nvPr/>
        </p:nvSpPr>
        <p:spPr>
          <a:xfrm>
            <a:off x="769721" y="5357182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Leaner Media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71C956-A33F-C235-D8B0-978908D17C21}"/>
              </a:ext>
            </a:extLst>
          </p:cNvPr>
          <p:cNvSpPr txBox="1"/>
          <p:nvPr/>
        </p:nvSpPr>
        <p:spPr>
          <a:xfrm>
            <a:off x="6094104" y="1674674"/>
            <a:ext cx="53648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theory suggests that communication channels differ in their ability to deliver information.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Rich media (e.g., face-to-face) are best for complex messages.</a:t>
            </a:r>
          </a:p>
          <a:p>
            <a:r>
              <a:rPr lang="en-GB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Lean media (e.g., email) work for simple, routine messages.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(Daft &amp; </a:t>
            </a:r>
            <a:r>
              <a:rPr lang="en-GB" dirty="0" err="1"/>
              <a:t>Lengel</a:t>
            </a:r>
            <a:r>
              <a:rPr lang="en-GB" dirty="0"/>
              <a:t>, 1986)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2405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E61B7-B26F-4FD0-6839-1F36A988B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Strategies to overcome barriers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2869BCC-C5F2-70F4-E25F-FE567C1003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975864"/>
              </p:ext>
            </p:extLst>
          </p:nvPr>
        </p:nvGraphicFramePr>
        <p:xfrm>
          <a:off x="481594" y="2401683"/>
          <a:ext cx="11228811" cy="2556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42937">
                  <a:extLst>
                    <a:ext uri="{9D8B030D-6E8A-4147-A177-3AD203B41FA5}">
                      <a16:colId xmlns:a16="http://schemas.microsoft.com/office/drawing/2014/main" val="2040989812"/>
                    </a:ext>
                  </a:extLst>
                </a:gridCol>
                <a:gridCol w="3742937">
                  <a:extLst>
                    <a:ext uri="{9D8B030D-6E8A-4147-A177-3AD203B41FA5}">
                      <a16:colId xmlns:a16="http://schemas.microsoft.com/office/drawing/2014/main" val="1143580073"/>
                    </a:ext>
                  </a:extLst>
                </a:gridCol>
                <a:gridCol w="3742937">
                  <a:extLst>
                    <a:ext uri="{9D8B030D-6E8A-4147-A177-3AD203B41FA5}">
                      <a16:colId xmlns:a16="http://schemas.microsoft.com/office/drawing/2014/main" val="332856054"/>
                    </a:ext>
                  </a:extLst>
                </a:gridCol>
              </a:tblGrid>
              <a:tr h="1278383">
                <a:tc>
                  <a:txBody>
                    <a:bodyPr/>
                    <a:lstStyle/>
                    <a:p>
                      <a:r>
                        <a:rPr lang="en-GB" sz="2000" dirty="0"/>
                        <a:t>Language and comprehension gaps among multicultural staff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Small, interactive face-to-face training sessions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Employees understand hygiene procedures clearly; immediate feedback reduces errors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9523582"/>
                  </a:ext>
                </a:extLst>
              </a:tr>
              <a:tr h="1278383">
                <a:tc>
                  <a:txBody>
                    <a:bodyPr/>
                    <a:lstStyle/>
                    <a:p>
                      <a:r>
                        <a:rPr lang="en-GB" sz="2000" dirty="0"/>
                        <a:t>Misunderstanding instructions and inconsistent task execution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Video demonstrations showing correct food handling + hands-on practice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Employees follow procedures correctly; fewer hygiene mistakes and quality issues 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321026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D7CB01C-C1BA-F598-EA9A-D11480F154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148311"/>
              </p:ext>
            </p:extLst>
          </p:nvPr>
        </p:nvGraphicFramePr>
        <p:xfrm>
          <a:off x="481594" y="1651100"/>
          <a:ext cx="11228811" cy="7505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42937">
                  <a:extLst>
                    <a:ext uri="{9D8B030D-6E8A-4147-A177-3AD203B41FA5}">
                      <a16:colId xmlns:a16="http://schemas.microsoft.com/office/drawing/2014/main" val="2081629150"/>
                    </a:ext>
                  </a:extLst>
                </a:gridCol>
                <a:gridCol w="3742937">
                  <a:extLst>
                    <a:ext uri="{9D8B030D-6E8A-4147-A177-3AD203B41FA5}">
                      <a16:colId xmlns:a16="http://schemas.microsoft.com/office/drawing/2014/main" val="2685222470"/>
                    </a:ext>
                  </a:extLst>
                </a:gridCol>
                <a:gridCol w="3742937">
                  <a:extLst>
                    <a:ext uri="{9D8B030D-6E8A-4147-A177-3AD203B41FA5}">
                      <a16:colId xmlns:a16="http://schemas.microsoft.com/office/drawing/2014/main" val="3514180462"/>
                    </a:ext>
                  </a:extLst>
                </a:gridCol>
              </a:tblGrid>
              <a:tr h="750583">
                <a:tc>
                  <a:txBody>
                    <a:bodyPr/>
                    <a:lstStyle/>
                    <a:p>
                      <a:pPr lvl="0" algn="ctr"/>
                      <a:r>
                        <a:rPr lang="en-GB" sz="2400" b="1" dirty="0"/>
                        <a:t>Communication Barrier </a:t>
                      </a:r>
                      <a:endParaRPr lang="en-US" sz="2400" b="1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Rich Media Solution</a:t>
                      </a:r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Expected Outcome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694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3608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5007C-D52B-5617-9D98-43568E26D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95271-9ECB-1F33-1D77-EEF4EFCA1F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6167925" cy="3917032"/>
          </a:xfrm>
        </p:spPr>
        <p:txBody>
          <a:bodyPr>
            <a:normAutofit/>
          </a:bodyPr>
          <a:lstStyle/>
          <a:p>
            <a:r>
              <a:rPr lang="en-GB" sz="2000" dirty="0"/>
              <a:t>Clear communication is key for food quality and safety.</a:t>
            </a:r>
          </a:p>
          <a:p>
            <a:r>
              <a:rPr lang="en-GB" sz="2000" dirty="0"/>
              <a:t>Language and training gaps caused errors and poor hygiene.</a:t>
            </a:r>
          </a:p>
          <a:p>
            <a:r>
              <a:rPr lang="en-GB" sz="2000" dirty="0"/>
              <a:t>Using rich media (face-to-face training, videos, hands-on practice) improves understanding.</a:t>
            </a:r>
          </a:p>
          <a:p>
            <a:r>
              <a:rPr lang="en-GB" sz="2000" dirty="0"/>
              <a:t>Employees follow procedures better and make fewer mistakes.</a:t>
            </a:r>
          </a:p>
          <a:p>
            <a:r>
              <a:rPr lang="en-GB" sz="2000" dirty="0"/>
              <a:t>Better communication leads to higher customer satisfaction and market share.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61324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8A3A2-DA51-6930-87C7-F2780A2ED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listening!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703F6-9DD3-F36F-5CB0-EDF64FAD80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2822196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15C28-4145-AADF-3F9A-E5BDEEC65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FE2D6-7D01-3E52-3DCB-40D089CBB9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Daft, R.L. &amp; </a:t>
            </a:r>
            <a:r>
              <a:rPr lang="en-GB" sz="2000" dirty="0" err="1"/>
              <a:t>Lengel</a:t>
            </a:r>
            <a:r>
              <a:rPr lang="en-GB" sz="2000" dirty="0"/>
              <a:t>, R.H., 1986. </a:t>
            </a:r>
            <a:r>
              <a:rPr lang="en-GB" sz="2000" i="1" dirty="0" err="1"/>
              <a:t>Organizational</a:t>
            </a:r>
            <a:r>
              <a:rPr lang="en-GB" sz="2000" i="1" dirty="0"/>
              <a:t> information requirements, media richness, and structural design.</a:t>
            </a:r>
            <a:r>
              <a:rPr lang="en-GB" sz="2000" dirty="0"/>
              <a:t> Management Science, 32(5), pp.554–571.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37665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10DDF4EC27A54C9626255B384F637A" ma:contentTypeVersion="6" ma:contentTypeDescription="Create a new document." ma:contentTypeScope="" ma:versionID="ea47fb59bfb45f92d1619e42d9958887">
  <xsd:schema xmlns:xsd="http://www.w3.org/2001/XMLSchema" xmlns:xs="http://www.w3.org/2001/XMLSchema" xmlns:p="http://schemas.microsoft.com/office/2006/metadata/properties" xmlns:ns3="ccfc14db-0f45-423b-b2f5-752f8f8a0ada" targetNamespace="http://schemas.microsoft.com/office/2006/metadata/properties" ma:root="true" ma:fieldsID="f5646e57c78097a097ac9b80ec6fd489" ns3:_="">
    <xsd:import namespace="ccfc14db-0f45-423b-b2f5-752f8f8a0a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fc14db-0f45-423b-b2f5-752f8f8a0a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cfc14db-0f45-423b-b2f5-752f8f8a0ada" xsi:nil="true"/>
  </documentManagement>
</p:properties>
</file>

<file path=customXml/itemProps1.xml><?xml version="1.0" encoding="utf-8"?>
<ds:datastoreItem xmlns:ds="http://schemas.openxmlformats.org/officeDocument/2006/customXml" ds:itemID="{851F4A6C-AF55-4876-92F5-124C915594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2B2CFF-4014-497B-ACFB-32E204086B3A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ccfc14db-0f45-423b-b2f5-752f8f8a0ada"/>
  </ds:schemaRefs>
</ds:datastoreItem>
</file>

<file path=customXml/itemProps3.xml><?xml version="1.0" encoding="utf-8"?>
<ds:datastoreItem xmlns:ds="http://schemas.openxmlformats.org/officeDocument/2006/customXml" ds:itemID="{19E2CB22-F896-49A6-AF1C-E351510501F9}">
  <ds:schemaRefs>
    <ds:schemaRef ds:uri="http://schemas.microsoft.com/office/2006/metadata/properties"/>
    <ds:schemaRef ds:uri="http://www.w3.org/2000/xmlns/"/>
    <ds:schemaRef ds:uri="ccfc14db-0f45-423b-b2f5-752f8f8a0ada"/>
    <ds:schemaRef ds:uri="http://www.w3.org/2001/XMLSchema-instan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7660</TotalTime>
  <Words>141</Words>
  <Application>Microsoft Office PowerPoint</Application>
  <PresentationFormat>Widescreen</PresentationFormat>
  <Paragraphs>22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20140311PresentationUWTSDTemplate</vt:lpstr>
      <vt:lpstr>Certificate of Higher Education in Skills for the Workplace  Effective Teamworking &amp; Communications (LCLM4003)  Group Members:  1. Name: Jonefa Maxwell     Student ID: 2421436 2. Name: Mikailah Carty      Student ID: 2421903   Lecturer’s Name: Essa Bah </vt:lpstr>
      <vt:lpstr>Content</vt:lpstr>
      <vt:lpstr>Introduction</vt:lpstr>
      <vt:lpstr>Summary of Case Study</vt:lpstr>
      <vt:lpstr>Communication Barriers</vt:lpstr>
      <vt:lpstr>Media Richness Theory</vt:lpstr>
      <vt:lpstr>Strategies to overcome barriers</vt:lpstr>
      <vt:lpstr>Conclusion </vt:lpstr>
      <vt:lpstr>Thank you for listening! 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Effective Teamworking &amp; Communications (LCLM4003)  Group Members:  1. Name: Jonefa Maxwell     Student ID: 2421436 2. Name: Mikailah Carty      Student ID: 2421903   Lecturer’s Name: Essa Bah </dc:title>
  <dc:creator>Jonefa Chrisonja Maxwell (2421436)</dc:creator>
  <cp:lastModifiedBy>Jonefa Chrisonja Maxwell (2421436)</cp:lastModifiedBy>
  <cp:revision>5</cp:revision>
  <dcterms:created xsi:type="dcterms:W3CDTF">2025-07-15T19:51:04Z</dcterms:created>
  <dcterms:modified xsi:type="dcterms:W3CDTF">2025-11-24T07:18:45Z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0x0101007810DDF4EC27A54C9626255B384F637A</vt:lpwstr>
  </property>
</Properties>
</file>