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3.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4.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5.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6.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6" r:id="rId5"/>
    <p:sldMasterId id="2147483672" r:id="rId6"/>
    <p:sldMasterId id="2147483680" r:id="rId7"/>
    <p:sldMasterId id="2147483683" r:id="rId8"/>
    <p:sldMasterId id="2147483687" r:id="rId9"/>
    <p:sldMasterId id="2147483691" r:id="rId10"/>
  </p:sldMasterIdLst>
  <p:notesMasterIdLst>
    <p:notesMasterId r:id="rId54"/>
  </p:notesMasterIdLst>
  <p:handoutMasterIdLst>
    <p:handoutMasterId r:id="rId55"/>
  </p:handoutMasterIdLst>
  <p:sldIdLst>
    <p:sldId id="318" r:id="rId11"/>
    <p:sldId id="319" r:id="rId12"/>
    <p:sldId id="317" r:id="rId13"/>
    <p:sldId id="258" r:id="rId14"/>
    <p:sldId id="305" r:id="rId15"/>
    <p:sldId id="303" r:id="rId16"/>
    <p:sldId id="315" r:id="rId17"/>
    <p:sldId id="316" r:id="rId18"/>
    <p:sldId id="261" r:id="rId19"/>
    <p:sldId id="259" r:id="rId20"/>
    <p:sldId id="260" r:id="rId21"/>
    <p:sldId id="262" r:id="rId22"/>
    <p:sldId id="298" r:id="rId23"/>
    <p:sldId id="264" r:id="rId24"/>
    <p:sldId id="265" r:id="rId25"/>
    <p:sldId id="266" r:id="rId26"/>
    <p:sldId id="267" r:id="rId27"/>
    <p:sldId id="306" r:id="rId28"/>
    <p:sldId id="269" r:id="rId29"/>
    <p:sldId id="310" r:id="rId30"/>
    <p:sldId id="293" r:id="rId31"/>
    <p:sldId id="294" r:id="rId32"/>
    <p:sldId id="271" r:id="rId33"/>
    <p:sldId id="299" r:id="rId34"/>
    <p:sldId id="296" r:id="rId35"/>
    <p:sldId id="297" r:id="rId36"/>
    <p:sldId id="311" r:id="rId37"/>
    <p:sldId id="300" r:id="rId38"/>
    <p:sldId id="307" r:id="rId39"/>
    <p:sldId id="282" r:id="rId40"/>
    <p:sldId id="312" r:id="rId41"/>
    <p:sldId id="277" r:id="rId42"/>
    <p:sldId id="278" r:id="rId43"/>
    <p:sldId id="280" r:id="rId44"/>
    <p:sldId id="279" r:id="rId45"/>
    <p:sldId id="287" r:id="rId46"/>
    <p:sldId id="301" r:id="rId47"/>
    <p:sldId id="313" r:id="rId48"/>
    <p:sldId id="286" r:id="rId49"/>
    <p:sldId id="284" r:id="rId50"/>
    <p:sldId id="309" r:id="rId51"/>
    <p:sldId id="308" r:id="rId52"/>
    <p:sldId id="304"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1571972-609A-4427-A6A9-77B678DF4C5D}" v="122" dt="2024-02-15T16:59:27.01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4" autoAdjust="0"/>
    <p:restoredTop sz="94660"/>
  </p:normalViewPr>
  <p:slideViewPr>
    <p:cSldViewPr>
      <p:cViewPr varScale="1">
        <p:scale>
          <a:sx n="73" d="100"/>
          <a:sy n="73" d="100"/>
        </p:scale>
        <p:origin x="72" y="390"/>
      </p:cViewPr>
      <p:guideLst>
        <p:guide orient="horz" pos="2160"/>
        <p:guide pos="384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9" Type="http://schemas.openxmlformats.org/officeDocument/2006/relationships/slide" Target="slides/slide29.xml"/><Relationship Id="rId21" Type="http://schemas.openxmlformats.org/officeDocument/2006/relationships/slide" Target="slides/slide11.xml"/><Relationship Id="rId34" Type="http://schemas.openxmlformats.org/officeDocument/2006/relationships/slide" Target="slides/slide24.xml"/><Relationship Id="rId42" Type="http://schemas.openxmlformats.org/officeDocument/2006/relationships/slide" Target="slides/slide32.xml"/><Relationship Id="rId47" Type="http://schemas.openxmlformats.org/officeDocument/2006/relationships/slide" Target="slides/slide37.xml"/><Relationship Id="rId50" Type="http://schemas.openxmlformats.org/officeDocument/2006/relationships/slide" Target="slides/slide40.xml"/><Relationship Id="rId55" Type="http://schemas.openxmlformats.org/officeDocument/2006/relationships/handoutMaster" Target="handoutMasters/handoutMaster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6.xml"/><Relationship Id="rId29" Type="http://schemas.openxmlformats.org/officeDocument/2006/relationships/slide" Target="slides/slide19.xml"/><Relationship Id="rId11" Type="http://schemas.openxmlformats.org/officeDocument/2006/relationships/slide" Target="slides/slide1.xml"/><Relationship Id="rId24" Type="http://schemas.openxmlformats.org/officeDocument/2006/relationships/slide" Target="slides/slide14.xml"/><Relationship Id="rId32" Type="http://schemas.openxmlformats.org/officeDocument/2006/relationships/slide" Target="slides/slide22.xml"/><Relationship Id="rId37" Type="http://schemas.openxmlformats.org/officeDocument/2006/relationships/slide" Target="slides/slide27.xml"/><Relationship Id="rId40" Type="http://schemas.openxmlformats.org/officeDocument/2006/relationships/slide" Target="slides/slide30.xml"/><Relationship Id="rId45" Type="http://schemas.openxmlformats.org/officeDocument/2006/relationships/slide" Target="slides/slide35.xml"/><Relationship Id="rId53" Type="http://schemas.openxmlformats.org/officeDocument/2006/relationships/slide" Target="slides/slide43.xml"/><Relationship Id="rId58" Type="http://schemas.openxmlformats.org/officeDocument/2006/relationships/theme" Target="theme/theme1.xml"/><Relationship Id="rId5" Type="http://schemas.openxmlformats.org/officeDocument/2006/relationships/slideMaster" Target="slideMasters/slideMaster2.xml"/><Relationship Id="rId61" Type="http://schemas.microsoft.com/office/2015/10/relationships/revisionInfo" Target="revisionInfo.xml"/><Relationship Id="rId19" Type="http://schemas.openxmlformats.org/officeDocument/2006/relationships/slide" Target="slides/slide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slide" Target="slides/slide17.xml"/><Relationship Id="rId30" Type="http://schemas.openxmlformats.org/officeDocument/2006/relationships/slide" Target="slides/slide20.xml"/><Relationship Id="rId35" Type="http://schemas.openxmlformats.org/officeDocument/2006/relationships/slide" Target="slides/slide25.xml"/><Relationship Id="rId43" Type="http://schemas.openxmlformats.org/officeDocument/2006/relationships/slide" Target="slides/slide33.xml"/><Relationship Id="rId48" Type="http://schemas.openxmlformats.org/officeDocument/2006/relationships/slide" Target="slides/slide38.xml"/><Relationship Id="rId56" Type="http://schemas.openxmlformats.org/officeDocument/2006/relationships/presProps" Target="presProps.xml"/><Relationship Id="rId8" Type="http://schemas.openxmlformats.org/officeDocument/2006/relationships/slideMaster" Target="slideMasters/slideMaster5.xml"/><Relationship Id="rId51" Type="http://schemas.openxmlformats.org/officeDocument/2006/relationships/slide" Target="slides/slide41.xml"/><Relationship Id="rId3" Type="http://schemas.openxmlformats.org/officeDocument/2006/relationships/customXml" Target="../customXml/item3.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33" Type="http://schemas.openxmlformats.org/officeDocument/2006/relationships/slide" Target="slides/slide23.xml"/><Relationship Id="rId38" Type="http://schemas.openxmlformats.org/officeDocument/2006/relationships/slide" Target="slides/slide28.xml"/><Relationship Id="rId46" Type="http://schemas.openxmlformats.org/officeDocument/2006/relationships/slide" Target="slides/slide36.xml"/><Relationship Id="rId59" Type="http://schemas.openxmlformats.org/officeDocument/2006/relationships/tableStyles" Target="tableStyles.xml"/><Relationship Id="rId20" Type="http://schemas.openxmlformats.org/officeDocument/2006/relationships/slide" Target="slides/slide10.xml"/><Relationship Id="rId41" Type="http://schemas.openxmlformats.org/officeDocument/2006/relationships/slide" Target="slides/slide31.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slide" Target="slides/slide18.xml"/><Relationship Id="rId36" Type="http://schemas.openxmlformats.org/officeDocument/2006/relationships/slide" Target="slides/slide26.xml"/><Relationship Id="rId49" Type="http://schemas.openxmlformats.org/officeDocument/2006/relationships/slide" Target="slides/slide39.xml"/><Relationship Id="rId57" Type="http://schemas.openxmlformats.org/officeDocument/2006/relationships/viewProps" Target="viewProps.xml"/><Relationship Id="rId10" Type="http://schemas.openxmlformats.org/officeDocument/2006/relationships/slideMaster" Target="slideMasters/slideMaster7.xml"/><Relationship Id="rId31" Type="http://schemas.openxmlformats.org/officeDocument/2006/relationships/slide" Target="slides/slide21.xml"/><Relationship Id="rId44" Type="http://schemas.openxmlformats.org/officeDocument/2006/relationships/slide" Target="slides/slide34.xml"/><Relationship Id="rId52" Type="http://schemas.openxmlformats.org/officeDocument/2006/relationships/slide" Target="slides/slide42.xml"/><Relationship Id="rId6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Master" Target="slideMasters/slideMaster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Jenkins (IEH)" userId="ae3a07d3-7c51-4381-b786-d01af3331fdb" providerId="ADAL" clId="{B1571972-609A-4427-A6A9-77B678DF4C5D}"/>
    <pc:docChg chg="undo redo custSel addSld delSld modSld sldOrd">
      <pc:chgData name="Laura Jenkins (IEH)" userId="ae3a07d3-7c51-4381-b786-d01af3331fdb" providerId="ADAL" clId="{B1571972-609A-4427-A6A9-77B678DF4C5D}" dt="2024-02-15T16:59:53.272" v="361" actId="14100"/>
      <pc:docMkLst>
        <pc:docMk/>
      </pc:docMkLst>
      <pc:sldChg chg="modSp del mod">
        <pc:chgData name="Laura Jenkins (IEH)" userId="ae3a07d3-7c51-4381-b786-d01af3331fdb" providerId="ADAL" clId="{B1571972-609A-4427-A6A9-77B678DF4C5D}" dt="2024-02-15T16:36:53.744" v="25" actId="47"/>
        <pc:sldMkLst>
          <pc:docMk/>
          <pc:sldMk cId="1950010818" sldId="256"/>
        </pc:sldMkLst>
        <pc:spChg chg="mod">
          <ac:chgData name="Laura Jenkins (IEH)" userId="ae3a07d3-7c51-4381-b786-d01af3331fdb" providerId="ADAL" clId="{B1571972-609A-4427-A6A9-77B678DF4C5D}" dt="2024-02-15T16:35:59.246" v="0"/>
          <ac:spMkLst>
            <pc:docMk/>
            <pc:sldMk cId="1950010818" sldId="256"/>
            <ac:spMk id="2" creationId="{00000000-0000-0000-0000-000000000000}"/>
          </ac:spMkLst>
        </pc:spChg>
        <pc:spChg chg="mod">
          <ac:chgData name="Laura Jenkins (IEH)" userId="ae3a07d3-7c51-4381-b786-d01af3331fdb" providerId="ADAL" clId="{B1571972-609A-4427-A6A9-77B678DF4C5D}" dt="2024-02-15T16:36:36.236" v="19" actId="21"/>
          <ac:spMkLst>
            <pc:docMk/>
            <pc:sldMk cId="1950010818" sldId="256"/>
            <ac:spMk id="3" creationId="{00000000-0000-0000-0000-000000000000}"/>
          </ac:spMkLst>
        </pc:spChg>
      </pc:sldChg>
      <pc:sldChg chg="addSp delSp modSp mod setBg modClrScheme chgLayout">
        <pc:chgData name="Laura Jenkins (IEH)" userId="ae3a07d3-7c51-4381-b786-d01af3331fdb" providerId="ADAL" clId="{B1571972-609A-4427-A6A9-77B678DF4C5D}" dt="2024-02-15T16:37:30.427" v="40" actId="122"/>
        <pc:sldMkLst>
          <pc:docMk/>
          <pc:sldMk cId="798959656" sldId="258"/>
        </pc:sldMkLst>
        <pc:spChg chg="del mod ord">
          <ac:chgData name="Laura Jenkins (IEH)" userId="ae3a07d3-7c51-4381-b786-d01af3331fdb" providerId="ADAL" clId="{B1571972-609A-4427-A6A9-77B678DF4C5D}" dt="2024-02-15T16:37:26.106" v="38" actId="478"/>
          <ac:spMkLst>
            <pc:docMk/>
            <pc:sldMk cId="798959656" sldId="258"/>
            <ac:spMk id="2" creationId="{20697B5C-42EC-4232-A1F4-6E38E9FEB5DA}"/>
          </ac:spMkLst>
        </pc:spChg>
        <pc:spChg chg="add del mod ord">
          <ac:chgData name="Laura Jenkins (IEH)" userId="ae3a07d3-7c51-4381-b786-d01af3331fdb" providerId="ADAL" clId="{B1571972-609A-4427-A6A9-77B678DF4C5D}" dt="2024-02-15T16:37:30.427" v="40" actId="122"/>
          <ac:spMkLst>
            <pc:docMk/>
            <pc:sldMk cId="798959656" sldId="258"/>
            <ac:spMk id="3" creationId="{C9851EA6-A5BC-E383-9F59-DCDE0B785A28}"/>
          </ac:spMkLst>
        </pc:spChg>
        <pc:spChg chg="add del">
          <ac:chgData name="Laura Jenkins (IEH)" userId="ae3a07d3-7c51-4381-b786-d01af3331fdb" providerId="ADAL" clId="{B1571972-609A-4427-A6A9-77B678DF4C5D}" dt="2024-02-15T16:37:05.248" v="28" actId="26606"/>
          <ac:spMkLst>
            <pc:docMk/>
            <pc:sldMk cId="798959656" sldId="258"/>
            <ac:spMk id="9" creationId="{A8384FB5-9ADC-4DDC-881B-597D56F5B15D}"/>
          </ac:spMkLst>
        </pc:spChg>
        <pc:spChg chg="add del">
          <ac:chgData name="Laura Jenkins (IEH)" userId="ae3a07d3-7c51-4381-b786-d01af3331fdb" providerId="ADAL" clId="{B1571972-609A-4427-A6A9-77B678DF4C5D}" dt="2024-02-15T16:37:05.248" v="28" actId="26606"/>
          <ac:spMkLst>
            <pc:docMk/>
            <pc:sldMk cId="798959656" sldId="258"/>
            <ac:spMk id="11" creationId="{91E5A9A7-95C6-4F4F-B00E-C82E07FE62EF}"/>
          </ac:spMkLst>
        </pc:spChg>
        <pc:spChg chg="add del">
          <ac:chgData name="Laura Jenkins (IEH)" userId="ae3a07d3-7c51-4381-b786-d01af3331fdb" providerId="ADAL" clId="{B1571972-609A-4427-A6A9-77B678DF4C5D}" dt="2024-02-15T16:37:05.248" v="28" actId="26606"/>
          <ac:spMkLst>
            <pc:docMk/>
            <pc:sldMk cId="798959656" sldId="258"/>
            <ac:spMk id="13" creationId="{D07DD2DE-F619-49DD-B5E7-03A290FF4ED1}"/>
          </ac:spMkLst>
        </pc:spChg>
        <pc:spChg chg="add del">
          <ac:chgData name="Laura Jenkins (IEH)" userId="ae3a07d3-7c51-4381-b786-d01af3331fdb" providerId="ADAL" clId="{B1571972-609A-4427-A6A9-77B678DF4C5D}" dt="2024-02-15T16:37:05.248" v="28" actId="26606"/>
          <ac:spMkLst>
            <pc:docMk/>
            <pc:sldMk cId="798959656" sldId="258"/>
            <ac:spMk id="15" creationId="{85149191-5F60-4A28-AAFF-039F96B0F3EC}"/>
          </ac:spMkLst>
        </pc:spChg>
        <pc:spChg chg="add del">
          <ac:chgData name="Laura Jenkins (IEH)" userId="ae3a07d3-7c51-4381-b786-d01af3331fdb" providerId="ADAL" clId="{B1571972-609A-4427-A6A9-77B678DF4C5D}" dt="2024-02-15T16:37:05.248" v="28" actId="26606"/>
          <ac:spMkLst>
            <pc:docMk/>
            <pc:sldMk cId="798959656" sldId="258"/>
            <ac:spMk id="17" creationId="{F8260ED5-17F7-4158-B241-D51DD4CF1B7E}"/>
          </ac:spMkLst>
        </pc:spChg>
        <pc:spChg chg="add del">
          <ac:chgData name="Laura Jenkins (IEH)" userId="ae3a07d3-7c51-4381-b786-d01af3331fdb" providerId="ADAL" clId="{B1571972-609A-4427-A6A9-77B678DF4C5D}" dt="2024-02-15T16:37:06.430" v="30" actId="26606"/>
          <ac:spMkLst>
            <pc:docMk/>
            <pc:sldMk cId="798959656" sldId="258"/>
            <ac:spMk id="19" creationId="{E91DC736-0EF8-4F87-9146-EBF1D2EE4D3D}"/>
          </ac:spMkLst>
        </pc:spChg>
        <pc:spChg chg="add del">
          <ac:chgData name="Laura Jenkins (IEH)" userId="ae3a07d3-7c51-4381-b786-d01af3331fdb" providerId="ADAL" clId="{B1571972-609A-4427-A6A9-77B678DF4C5D}" dt="2024-02-15T16:37:06.430" v="30" actId="26606"/>
          <ac:spMkLst>
            <pc:docMk/>
            <pc:sldMk cId="798959656" sldId="258"/>
            <ac:spMk id="20" creationId="{097CD68E-23E3-4007-8847-CD0944C4F7BE}"/>
          </ac:spMkLst>
        </pc:spChg>
        <pc:spChg chg="add del">
          <ac:chgData name="Laura Jenkins (IEH)" userId="ae3a07d3-7c51-4381-b786-d01af3331fdb" providerId="ADAL" clId="{B1571972-609A-4427-A6A9-77B678DF4C5D}" dt="2024-02-15T16:37:06.430" v="30" actId="26606"/>
          <ac:spMkLst>
            <pc:docMk/>
            <pc:sldMk cId="798959656" sldId="258"/>
            <ac:spMk id="21" creationId="{AF2F604E-43BE-4DC3-B983-E071523364F8}"/>
          </ac:spMkLst>
        </pc:spChg>
        <pc:spChg chg="add del">
          <ac:chgData name="Laura Jenkins (IEH)" userId="ae3a07d3-7c51-4381-b786-d01af3331fdb" providerId="ADAL" clId="{B1571972-609A-4427-A6A9-77B678DF4C5D}" dt="2024-02-15T16:37:06.430" v="30" actId="26606"/>
          <ac:spMkLst>
            <pc:docMk/>
            <pc:sldMk cId="798959656" sldId="258"/>
            <ac:spMk id="22" creationId="{08C9B587-E65E-4B52-B37C-ABEBB6E87928}"/>
          </ac:spMkLst>
        </pc:spChg>
        <pc:spChg chg="add del">
          <ac:chgData name="Laura Jenkins (IEH)" userId="ae3a07d3-7c51-4381-b786-d01af3331fdb" providerId="ADAL" clId="{B1571972-609A-4427-A6A9-77B678DF4C5D}" dt="2024-02-15T16:37:09.433" v="32" actId="26606"/>
          <ac:spMkLst>
            <pc:docMk/>
            <pc:sldMk cId="798959656" sldId="258"/>
            <ac:spMk id="24" creationId="{A8384FB5-9ADC-4DDC-881B-597D56F5B15D}"/>
          </ac:spMkLst>
        </pc:spChg>
        <pc:spChg chg="add del">
          <ac:chgData name="Laura Jenkins (IEH)" userId="ae3a07d3-7c51-4381-b786-d01af3331fdb" providerId="ADAL" clId="{B1571972-609A-4427-A6A9-77B678DF4C5D}" dt="2024-02-15T16:37:09.433" v="32" actId="26606"/>
          <ac:spMkLst>
            <pc:docMk/>
            <pc:sldMk cId="798959656" sldId="258"/>
            <ac:spMk id="25" creationId="{91E5A9A7-95C6-4F4F-B00E-C82E07FE62EF}"/>
          </ac:spMkLst>
        </pc:spChg>
        <pc:spChg chg="add del">
          <ac:chgData name="Laura Jenkins (IEH)" userId="ae3a07d3-7c51-4381-b786-d01af3331fdb" providerId="ADAL" clId="{B1571972-609A-4427-A6A9-77B678DF4C5D}" dt="2024-02-15T16:37:09.433" v="32" actId="26606"/>
          <ac:spMkLst>
            <pc:docMk/>
            <pc:sldMk cId="798959656" sldId="258"/>
            <ac:spMk id="26" creationId="{D07DD2DE-F619-49DD-B5E7-03A290FF4ED1}"/>
          </ac:spMkLst>
        </pc:spChg>
        <pc:spChg chg="add del">
          <ac:chgData name="Laura Jenkins (IEH)" userId="ae3a07d3-7c51-4381-b786-d01af3331fdb" providerId="ADAL" clId="{B1571972-609A-4427-A6A9-77B678DF4C5D}" dt="2024-02-15T16:37:09.433" v="32" actId="26606"/>
          <ac:spMkLst>
            <pc:docMk/>
            <pc:sldMk cId="798959656" sldId="258"/>
            <ac:spMk id="27" creationId="{85149191-5F60-4A28-AAFF-039F96B0F3EC}"/>
          </ac:spMkLst>
        </pc:spChg>
        <pc:spChg chg="add del">
          <ac:chgData name="Laura Jenkins (IEH)" userId="ae3a07d3-7c51-4381-b786-d01af3331fdb" providerId="ADAL" clId="{B1571972-609A-4427-A6A9-77B678DF4C5D}" dt="2024-02-15T16:37:09.433" v="32" actId="26606"/>
          <ac:spMkLst>
            <pc:docMk/>
            <pc:sldMk cId="798959656" sldId="258"/>
            <ac:spMk id="28" creationId="{F8260ED5-17F7-4158-B241-D51DD4CF1B7E}"/>
          </ac:spMkLst>
        </pc:spChg>
        <pc:picChg chg="mod">
          <ac:chgData name="Laura Jenkins (IEH)" userId="ae3a07d3-7c51-4381-b786-d01af3331fdb" providerId="ADAL" clId="{B1571972-609A-4427-A6A9-77B678DF4C5D}" dt="2024-02-15T16:37:09.433" v="32" actId="26606"/>
          <ac:picMkLst>
            <pc:docMk/>
            <pc:sldMk cId="798959656" sldId="258"/>
            <ac:picMk id="4" creationId="{8A58DE3B-CC0F-CD79-3C0F-2BBC403A563B}"/>
          </ac:picMkLst>
        </pc:picChg>
      </pc:sldChg>
      <pc:sldChg chg="delSp modSp mod modClrScheme modAnim chgLayout">
        <pc:chgData name="Laura Jenkins (IEH)" userId="ae3a07d3-7c51-4381-b786-d01af3331fdb" providerId="ADAL" clId="{B1571972-609A-4427-A6A9-77B678DF4C5D}" dt="2024-02-15T16:41:55.182" v="82"/>
        <pc:sldMkLst>
          <pc:docMk/>
          <pc:sldMk cId="3576227002" sldId="259"/>
        </pc:sldMkLst>
        <pc:spChg chg="mod ord">
          <ac:chgData name="Laura Jenkins (IEH)" userId="ae3a07d3-7c51-4381-b786-d01af3331fdb" providerId="ADAL" clId="{B1571972-609A-4427-A6A9-77B678DF4C5D}" dt="2024-02-15T16:41:25.408" v="72" actId="700"/>
          <ac:spMkLst>
            <pc:docMk/>
            <pc:sldMk cId="3576227002" sldId="259"/>
            <ac:spMk id="16386" creationId="{00D3795A-BA6F-4215-A2C3-44B572D2231A}"/>
          </ac:spMkLst>
        </pc:spChg>
        <pc:spChg chg="mod ord">
          <ac:chgData name="Laura Jenkins (IEH)" userId="ae3a07d3-7c51-4381-b786-d01af3331fdb" providerId="ADAL" clId="{B1571972-609A-4427-A6A9-77B678DF4C5D}" dt="2024-02-15T16:41:29.305" v="75" actId="27636"/>
          <ac:spMkLst>
            <pc:docMk/>
            <pc:sldMk cId="3576227002" sldId="259"/>
            <ac:spMk id="16387" creationId="{B0D40BF8-0AF9-4A15-9426-3BF0D6AC1F8B}"/>
          </ac:spMkLst>
        </pc:spChg>
        <pc:spChg chg="del mod ord">
          <ac:chgData name="Laura Jenkins (IEH)" userId="ae3a07d3-7c51-4381-b786-d01af3331fdb" providerId="ADAL" clId="{B1571972-609A-4427-A6A9-77B678DF4C5D}" dt="2024-02-15T16:41:32.694" v="76" actId="478"/>
          <ac:spMkLst>
            <pc:docMk/>
            <pc:sldMk cId="3576227002" sldId="259"/>
            <ac:spMk id="16388" creationId="{7692CB3F-8B38-4A01-8E4F-7A9C1B64F366}"/>
          </ac:spMkLst>
        </pc:spChg>
      </pc:sldChg>
      <pc:sldChg chg="modSp mod modClrScheme modAnim chgLayout">
        <pc:chgData name="Laura Jenkins (IEH)" userId="ae3a07d3-7c51-4381-b786-d01af3331fdb" providerId="ADAL" clId="{B1571972-609A-4427-A6A9-77B678DF4C5D}" dt="2024-02-15T16:42:19.597" v="89"/>
        <pc:sldMkLst>
          <pc:docMk/>
          <pc:sldMk cId="2491502523" sldId="260"/>
        </pc:sldMkLst>
        <pc:spChg chg="mod ord">
          <ac:chgData name="Laura Jenkins (IEH)" userId="ae3a07d3-7c51-4381-b786-d01af3331fdb" providerId="ADAL" clId="{B1571972-609A-4427-A6A9-77B678DF4C5D}" dt="2024-02-15T16:42:01.449" v="83" actId="700"/>
          <ac:spMkLst>
            <pc:docMk/>
            <pc:sldMk cId="2491502523" sldId="260"/>
            <ac:spMk id="5" creationId="{61F28AE4-991F-6448-A434-CBC6203135DA}"/>
          </ac:spMkLst>
        </pc:spChg>
        <pc:spChg chg="mod ord">
          <ac:chgData name="Laura Jenkins (IEH)" userId="ae3a07d3-7c51-4381-b786-d01af3331fdb" providerId="ADAL" clId="{B1571972-609A-4427-A6A9-77B678DF4C5D}" dt="2024-02-15T16:42:05.674" v="86" actId="27636"/>
          <ac:spMkLst>
            <pc:docMk/>
            <pc:sldMk cId="2491502523" sldId="260"/>
            <ac:spMk id="16387" creationId="{B0D40BF8-0AF9-4A15-9426-3BF0D6AC1F8B}"/>
          </ac:spMkLst>
        </pc:spChg>
        <pc:spChg chg="mod ord">
          <ac:chgData name="Laura Jenkins (IEH)" userId="ae3a07d3-7c51-4381-b786-d01af3331fdb" providerId="ADAL" clId="{B1571972-609A-4427-A6A9-77B678DF4C5D}" dt="2024-02-15T16:42:01.449" v="83" actId="700"/>
          <ac:spMkLst>
            <pc:docMk/>
            <pc:sldMk cId="2491502523" sldId="260"/>
            <ac:spMk id="16388" creationId="{7692CB3F-8B38-4A01-8E4F-7A9C1B64F366}"/>
          </ac:spMkLst>
        </pc:spChg>
      </pc:sldChg>
      <pc:sldChg chg="modSp mod modClrScheme chgLayout">
        <pc:chgData name="Laura Jenkins (IEH)" userId="ae3a07d3-7c51-4381-b786-d01af3331fdb" providerId="ADAL" clId="{B1571972-609A-4427-A6A9-77B678DF4C5D}" dt="2024-02-15T16:40:23.075" v="71" actId="14100"/>
        <pc:sldMkLst>
          <pc:docMk/>
          <pc:sldMk cId="2716231331" sldId="261"/>
        </pc:sldMkLst>
        <pc:spChg chg="mod ord">
          <ac:chgData name="Laura Jenkins (IEH)" userId="ae3a07d3-7c51-4381-b786-d01af3331fdb" providerId="ADAL" clId="{B1571972-609A-4427-A6A9-77B678DF4C5D}" dt="2024-02-15T16:40:16.948" v="69" actId="700"/>
          <ac:spMkLst>
            <pc:docMk/>
            <pc:sldMk cId="2716231331" sldId="261"/>
            <ac:spMk id="8194" creationId="{6D09AE98-4C74-445C-847C-9BC64DF3964F}"/>
          </ac:spMkLst>
        </pc:spChg>
        <pc:spChg chg="mod ord">
          <ac:chgData name="Laura Jenkins (IEH)" userId="ae3a07d3-7c51-4381-b786-d01af3331fdb" providerId="ADAL" clId="{B1571972-609A-4427-A6A9-77B678DF4C5D}" dt="2024-02-15T16:40:23.075" v="71" actId="14100"/>
          <ac:spMkLst>
            <pc:docMk/>
            <pc:sldMk cId="2716231331" sldId="261"/>
            <ac:spMk id="15363" creationId="{5FD4A01C-A9B4-4BDA-9209-D4AD92622F14}"/>
          </ac:spMkLst>
        </pc:spChg>
      </pc:sldChg>
      <pc:sldChg chg="addSp delSp modSp mod modClrScheme modAnim chgLayout">
        <pc:chgData name="Laura Jenkins (IEH)" userId="ae3a07d3-7c51-4381-b786-d01af3331fdb" providerId="ADAL" clId="{B1571972-609A-4427-A6A9-77B678DF4C5D}" dt="2024-02-15T16:43:34.883" v="100"/>
        <pc:sldMkLst>
          <pc:docMk/>
          <pc:sldMk cId="2030421809" sldId="262"/>
        </pc:sldMkLst>
        <pc:spChg chg="add mod">
          <ac:chgData name="Laura Jenkins (IEH)" userId="ae3a07d3-7c51-4381-b786-d01af3331fdb" providerId="ADAL" clId="{B1571972-609A-4427-A6A9-77B678DF4C5D}" dt="2024-02-15T16:43:11.011" v="94" actId="27636"/>
          <ac:spMkLst>
            <pc:docMk/>
            <pc:sldMk cId="2030421809" sldId="262"/>
            <ac:spMk id="2" creationId="{4137E1D4-4C60-8115-D454-21EB97F59021}"/>
          </ac:spMkLst>
        </pc:spChg>
        <pc:spChg chg="mod ord">
          <ac:chgData name="Laura Jenkins (IEH)" userId="ae3a07d3-7c51-4381-b786-d01af3331fdb" providerId="ADAL" clId="{B1571972-609A-4427-A6A9-77B678DF4C5D}" dt="2024-02-15T16:42:59.681" v="90" actId="700"/>
          <ac:spMkLst>
            <pc:docMk/>
            <pc:sldMk cId="2030421809" sldId="262"/>
            <ac:spMk id="8194" creationId="{1CEDED16-7F4D-4571-BDA2-2644034869BB}"/>
          </ac:spMkLst>
        </pc:spChg>
        <pc:graphicFrameChg chg="del mod ord">
          <ac:chgData name="Laura Jenkins (IEH)" userId="ae3a07d3-7c51-4381-b786-d01af3331fdb" providerId="ADAL" clId="{B1571972-609A-4427-A6A9-77B678DF4C5D}" dt="2024-02-15T16:43:08.428" v="91" actId="11529"/>
          <ac:graphicFrameMkLst>
            <pc:docMk/>
            <pc:sldMk cId="2030421809" sldId="262"/>
            <ac:graphicFrameMk id="4" creationId="{3EC947D8-C293-94CF-EE43-05DB9BDF5C36}"/>
          </ac:graphicFrameMkLst>
        </pc:graphicFrameChg>
      </pc:sldChg>
      <pc:sldChg chg="addSp delSp modSp mod modClrScheme modAnim chgLayout">
        <pc:chgData name="Laura Jenkins (IEH)" userId="ae3a07d3-7c51-4381-b786-d01af3331fdb" providerId="ADAL" clId="{B1571972-609A-4427-A6A9-77B678DF4C5D}" dt="2024-02-15T16:45:16.388" v="116" actId="1076"/>
        <pc:sldMkLst>
          <pc:docMk/>
          <pc:sldMk cId="1025090340" sldId="264"/>
        </pc:sldMkLst>
        <pc:spChg chg="add mod">
          <ac:chgData name="Laura Jenkins (IEH)" userId="ae3a07d3-7c51-4381-b786-d01af3331fdb" providerId="ADAL" clId="{B1571972-609A-4427-A6A9-77B678DF4C5D}" dt="2024-02-15T16:45:16.388" v="116" actId="1076"/>
          <ac:spMkLst>
            <pc:docMk/>
            <pc:sldMk cId="1025090340" sldId="264"/>
            <ac:spMk id="2" creationId="{D246A943-5483-DE9E-5797-4F522A113D33}"/>
          </ac:spMkLst>
        </pc:spChg>
        <pc:spChg chg="mod ord">
          <ac:chgData name="Laura Jenkins (IEH)" userId="ae3a07d3-7c51-4381-b786-d01af3331fdb" providerId="ADAL" clId="{B1571972-609A-4427-A6A9-77B678DF4C5D}" dt="2024-02-15T16:44:15.071" v="107" actId="700"/>
          <ac:spMkLst>
            <pc:docMk/>
            <pc:sldMk cId="1025090340" sldId="264"/>
            <ac:spMk id="13314" creationId="{78128DBA-C29C-4F8C-932D-1026150EECE2}"/>
          </ac:spMkLst>
        </pc:spChg>
        <pc:graphicFrameChg chg="del mod ord">
          <ac:chgData name="Laura Jenkins (IEH)" userId="ae3a07d3-7c51-4381-b786-d01af3331fdb" providerId="ADAL" clId="{B1571972-609A-4427-A6A9-77B678DF4C5D}" dt="2024-02-15T16:44:53.133" v="108" actId="11529"/>
          <ac:graphicFrameMkLst>
            <pc:docMk/>
            <pc:sldMk cId="1025090340" sldId="264"/>
            <ac:graphicFrameMk id="4" creationId="{B81E1518-4127-1DD7-3D99-07F55D5F5AF1}"/>
          </ac:graphicFrameMkLst>
        </pc:graphicFrameChg>
      </pc:sldChg>
      <pc:sldChg chg="addSp delSp modSp mod modClrScheme modAnim chgLayout">
        <pc:chgData name="Laura Jenkins (IEH)" userId="ae3a07d3-7c51-4381-b786-d01af3331fdb" providerId="ADAL" clId="{B1571972-609A-4427-A6A9-77B678DF4C5D}" dt="2024-02-15T16:45:48.148" v="127" actId="478"/>
        <pc:sldMkLst>
          <pc:docMk/>
          <pc:sldMk cId="3734792034" sldId="265"/>
        </pc:sldMkLst>
        <pc:spChg chg="add mod">
          <ac:chgData name="Laura Jenkins (IEH)" userId="ae3a07d3-7c51-4381-b786-d01af3331fdb" providerId="ADAL" clId="{B1571972-609A-4427-A6A9-77B678DF4C5D}" dt="2024-02-15T16:45:32.301" v="121" actId="14100"/>
          <ac:spMkLst>
            <pc:docMk/>
            <pc:sldMk cId="3734792034" sldId="265"/>
            <ac:spMk id="2" creationId="{5B26633B-0B7E-FDEA-4585-477BB8735FD7}"/>
          </ac:spMkLst>
        </pc:spChg>
        <pc:spChg chg="mod ord">
          <ac:chgData name="Laura Jenkins (IEH)" userId="ae3a07d3-7c51-4381-b786-d01af3331fdb" providerId="ADAL" clId="{B1571972-609A-4427-A6A9-77B678DF4C5D}" dt="2024-02-15T16:45:21.810" v="118" actId="27636"/>
          <ac:spMkLst>
            <pc:docMk/>
            <pc:sldMk cId="3734792034" sldId="265"/>
            <ac:spMk id="5" creationId="{60AFEF10-A721-4CE6-896A-EFE991D16EC5}"/>
          </ac:spMkLst>
        </pc:spChg>
        <pc:spChg chg="del mod ord">
          <ac:chgData name="Laura Jenkins (IEH)" userId="ae3a07d3-7c51-4381-b786-d01af3331fdb" providerId="ADAL" clId="{B1571972-609A-4427-A6A9-77B678DF4C5D}" dt="2024-02-15T16:45:48.148" v="127" actId="478"/>
          <ac:spMkLst>
            <pc:docMk/>
            <pc:sldMk cId="3734792034" sldId="265"/>
            <ac:spMk id="60419" creationId="{74C7EBF6-CAEC-4BC3-BFED-9485009F0963}"/>
          </ac:spMkLst>
        </pc:spChg>
        <pc:graphicFrameChg chg="del mod ord">
          <ac:chgData name="Laura Jenkins (IEH)" userId="ae3a07d3-7c51-4381-b786-d01af3331fdb" providerId="ADAL" clId="{B1571972-609A-4427-A6A9-77B678DF4C5D}" dt="2024-02-15T16:45:26.365" v="119" actId="11529"/>
          <ac:graphicFrameMkLst>
            <pc:docMk/>
            <pc:sldMk cId="3734792034" sldId="265"/>
            <ac:graphicFrameMk id="6" creationId="{DF12E562-9026-F45F-D74E-839B78A809DB}"/>
          </ac:graphicFrameMkLst>
        </pc:graphicFrameChg>
      </pc:sldChg>
      <pc:sldChg chg="modSp mod modClrScheme chgLayout">
        <pc:chgData name="Laura Jenkins (IEH)" userId="ae3a07d3-7c51-4381-b786-d01af3331fdb" providerId="ADAL" clId="{B1571972-609A-4427-A6A9-77B678DF4C5D}" dt="2024-02-15T16:46:08.058" v="132" actId="1076"/>
        <pc:sldMkLst>
          <pc:docMk/>
          <pc:sldMk cId="2947762206" sldId="266"/>
        </pc:sldMkLst>
        <pc:spChg chg="mod ord">
          <ac:chgData name="Laura Jenkins (IEH)" userId="ae3a07d3-7c51-4381-b786-d01af3331fdb" providerId="ADAL" clId="{B1571972-609A-4427-A6A9-77B678DF4C5D}" dt="2024-02-15T16:46:08.058" v="132" actId="1076"/>
          <ac:spMkLst>
            <pc:docMk/>
            <pc:sldMk cId="2947762206" sldId="266"/>
            <ac:spMk id="14338" creationId="{3B1DC28C-BA3A-4CBD-BC42-9238F87EE343}"/>
          </ac:spMkLst>
        </pc:spChg>
        <pc:graphicFrameChg chg="mod ord">
          <ac:chgData name="Laura Jenkins (IEH)" userId="ae3a07d3-7c51-4381-b786-d01af3331fdb" providerId="ADAL" clId="{B1571972-609A-4427-A6A9-77B678DF4C5D}" dt="2024-02-15T16:46:01.742" v="130" actId="14100"/>
          <ac:graphicFrameMkLst>
            <pc:docMk/>
            <pc:sldMk cId="2947762206" sldId="266"/>
            <ac:graphicFrameMk id="5" creationId="{90AE8698-A773-A83A-8083-F0AC94BFE76E}"/>
          </ac:graphicFrameMkLst>
        </pc:graphicFrameChg>
      </pc:sldChg>
      <pc:sldChg chg="addSp delSp modSp mod modClrScheme modAnim chgLayout">
        <pc:chgData name="Laura Jenkins (IEH)" userId="ae3a07d3-7c51-4381-b786-d01af3331fdb" providerId="ADAL" clId="{B1571972-609A-4427-A6A9-77B678DF4C5D}" dt="2024-02-15T16:46:44.251" v="139"/>
        <pc:sldMkLst>
          <pc:docMk/>
          <pc:sldMk cId="532833165" sldId="267"/>
        </pc:sldMkLst>
        <pc:spChg chg="mod ord">
          <ac:chgData name="Laura Jenkins (IEH)" userId="ae3a07d3-7c51-4381-b786-d01af3331fdb" providerId="ADAL" clId="{B1571972-609A-4427-A6A9-77B678DF4C5D}" dt="2024-02-15T16:46:29.778" v="135" actId="700"/>
          <ac:spMkLst>
            <pc:docMk/>
            <pc:sldMk cId="532833165" sldId="267"/>
            <ac:spMk id="2" creationId="{082F4060-444A-4109-9532-AFF174159939}"/>
          </ac:spMkLst>
        </pc:spChg>
        <pc:spChg chg="add del mod ord">
          <ac:chgData name="Laura Jenkins (IEH)" userId="ae3a07d3-7c51-4381-b786-d01af3331fdb" providerId="ADAL" clId="{B1571972-609A-4427-A6A9-77B678DF4C5D}" dt="2024-02-15T16:46:32.583" v="136" actId="478"/>
          <ac:spMkLst>
            <pc:docMk/>
            <pc:sldMk cId="532833165" sldId="267"/>
            <ac:spMk id="3" creationId="{CC105438-CBCD-87F8-CF4F-6E35679706FF}"/>
          </ac:spMkLst>
        </pc:spChg>
      </pc:sldChg>
      <pc:sldChg chg="addSp delSp modSp mod setBg modClrScheme modAnim chgLayout">
        <pc:chgData name="Laura Jenkins (IEH)" userId="ae3a07d3-7c51-4381-b786-d01af3331fdb" providerId="ADAL" clId="{B1571972-609A-4427-A6A9-77B678DF4C5D}" dt="2024-02-15T16:48:07.257" v="153"/>
        <pc:sldMkLst>
          <pc:docMk/>
          <pc:sldMk cId="712134331" sldId="269"/>
        </pc:sldMkLst>
        <pc:spChg chg="add mod">
          <ac:chgData name="Laura Jenkins (IEH)" userId="ae3a07d3-7c51-4381-b786-d01af3331fdb" providerId="ADAL" clId="{B1571972-609A-4427-A6A9-77B678DF4C5D}" dt="2024-02-15T16:47:58.443" v="150" actId="15"/>
          <ac:spMkLst>
            <pc:docMk/>
            <pc:sldMk cId="712134331" sldId="269"/>
            <ac:spMk id="2" creationId="{373F7A18-33E0-AF42-5D9D-43902B32F2D6}"/>
          </ac:spMkLst>
        </pc:spChg>
        <pc:spChg chg="mod ord">
          <ac:chgData name="Laura Jenkins (IEH)" userId="ae3a07d3-7c51-4381-b786-d01af3331fdb" providerId="ADAL" clId="{B1571972-609A-4427-A6A9-77B678DF4C5D}" dt="2024-02-15T16:47:41.340" v="144" actId="26606"/>
          <ac:spMkLst>
            <pc:docMk/>
            <pc:sldMk cId="712134331" sldId="269"/>
            <ac:spMk id="7" creationId="{9D7F7323-CCCF-455F-B519-25D807F42E8C}"/>
          </ac:spMkLst>
        </pc:spChg>
        <pc:spChg chg="add del">
          <ac:chgData name="Laura Jenkins (IEH)" userId="ae3a07d3-7c51-4381-b786-d01af3331fdb" providerId="ADAL" clId="{B1571972-609A-4427-A6A9-77B678DF4C5D}" dt="2024-02-15T16:47:41.340" v="144" actId="26606"/>
          <ac:spMkLst>
            <pc:docMk/>
            <pc:sldMk cId="712134331" sldId="269"/>
            <ac:spMk id="65544" creationId="{BACC6370-2D7E-4714-9D71-7542949D7D5D}"/>
          </ac:spMkLst>
        </pc:spChg>
        <pc:spChg chg="add del">
          <ac:chgData name="Laura Jenkins (IEH)" userId="ae3a07d3-7c51-4381-b786-d01af3331fdb" providerId="ADAL" clId="{B1571972-609A-4427-A6A9-77B678DF4C5D}" dt="2024-02-15T16:47:41.340" v="144" actId="26606"/>
          <ac:spMkLst>
            <pc:docMk/>
            <pc:sldMk cId="712134331" sldId="269"/>
            <ac:spMk id="65546" creationId="{F68B3F68-107C-434F-AA38-110D5EA91B85}"/>
          </ac:spMkLst>
        </pc:spChg>
        <pc:spChg chg="add del">
          <ac:chgData name="Laura Jenkins (IEH)" userId="ae3a07d3-7c51-4381-b786-d01af3331fdb" providerId="ADAL" clId="{B1571972-609A-4427-A6A9-77B678DF4C5D}" dt="2024-02-15T16:47:41.340" v="144" actId="26606"/>
          <ac:spMkLst>
            <pc:docMk/>
            <pc:sldMk cId="712134331" sldId="269"/>
            <ac:spMk id="65548" creationId="{AAD0DBB9-1A4B-4391-81D4-CB19F9AB918A}"/>
          </ac:spMkLst>
        </pc:spChg>
        <pc:spChg chg="add del">
          <ac:chgData name="Laura Jenkins (IEH)" userId="ae3a07d3-7c51-4381-b786-d01af3331fdb" providerId="ADAL" clId="{B1571972-609A-4427-A6A9-77B678DF4C5D}" dt="2024-02-15T16:47:41.340" v="144" actId="26606"/>
          <ac:spMkLst>
            <pc:docMk/>
            <pc:sldMk cId="712134331" sldId="269"/>
            <ac:spMk id="65550" creationId="{063BBA22-50EA-4C4D-BE05-F1CE4E63AA56}"/>
          </ac:spMkLst>
        </pc:spChg>
        <pc:graphicFrameChg chg="del mod ord modGraphic">
          <ac:chgData name="Laura Jenkins (IEH)" userId="ae3a07d3-7c51-4381-b786-d01af3331fdb" providerId="ADAL" clId="{B1571972-609A-4427-A6A9-77B678DF4C5D}" dt="2024-02-15T16:47:44.208" v="145" actId="11529"/>
          <ac:graphicFrameMkLst>
            <pc:docMk/>
            <pc:sldMk cId="712134331" sldId="269"/>
            <ac:graphicFrameMk id="4" creationId="{728CA5DF-CCD9-E0DB-96C0-5DD8FFD20652}"/>
          </ac:graphicFrameMkLst>
        </pc:graphicFrameChg>
      </pc:sldChg>
      <pc:sldChg chg="addSp delSp modSp mod modClrScheme modAnim chgLayout">
        <pc:chgData name="Laura Jenkins (IEH)" userId="ae3a07d3-7c51-4381-b786-d01af3331fdb" providerId="ADAL" clId="{B1571972-609A-4427-A6A9-77B678DF4C5D}" dt="2024-02-15T16:51:00.907" v="196"/>
        <pc:sldMkLst>
          <pc:docMk/>
          <pc:sldMk cId="2590908707" sldId="271"/>
        </pc:sldMkLst>
        <pc:spChg chg="add del mod ord">
          <ac:chgData name="Laura Jenkins (IEH)" userId="ae3a07d3-7c51-4381-b786-d01af3331fdb" providerId="ADAL" clId="{B1571972-609A-4427-A6A9-77B678DF4C5D}" dt="2024-02-15T16:50:31.662" v="187" actId="478"/>
          <ac:spMkLst>
            <pc:docMk/>
            <pc:sldMk cId="2590908707" sldId="271"/>
            <ac:spMk id="2" creationId="{2F0F84F3-7319-49E6-1FD1-4EA31887A6C5}"/>
          </ac:spMkLst>
        </pc:spChg>
        <pc:spChg chg="mod ord">
          <ac:chgData name="Laura Jenkins (IEH)" userId="ae3a07d3-7c51-4381-b786-d01af3331fdb" providerId="ADAL" clId="{B1571972-609A-4427-A6A9-77B678DF4C5D}" dt="2024-02-15T16:50:45.439" v="190" actId="14"/>
          <ac:spMkLst>
            <pc:docMk/>
            <pc:sldMk cId="2590908707" sldId="271"/>
            <ac:spMk id="67587" creationId="{F4C26EE7-7C95-4714-AFE9-99DC8B4AB7FD}"/>
          </ac:spMkLst>
        </pc:spChg>
      </pc:sldChg>
      <pc:sldChg chg="modSp mod modClrScheme modAnim chgLayout">
        <pc:chgData name="Laura Jenkins (IEH)" userId="ae3a07d3-7c51-4381-b786-d01af3331fdb" providerId="ADAL" clId="{B1571972-609A-4427-A6A9-77B678DF4C5D}" dt="2024-02-15T16:54:48.055" v="264"/>
        <pc:sldMkLst>
          <pc:docMk/>
          <pc:sldMk cId="2236935718" sldId="277"/>
        </pc:sldMkLst>
        <pc:spChg chg="mod ord">
          <ac:chgData name="Laura Jenkins (IEH)" userId="ae3a07d3-7c51-4381-b786-d01af3331fdb" providerId="ADAL" clId="{B1571972-609A-4427-A6A9-77B678DF4C5D}" dt="2024-02-15T16:54:35.064" v="258" actId="700"/>
          <ac:spMkLst>
            <pc:docMk/>
            <pc:sldMk cId="2236935718" sldId="277"/>
            <ac:spMk id="5" creationId="{2F13013A-F7CD-403E-B124-27FA27384EF2}"/>
          </ac:spMkLst>
        </pc:spChg>
        <pc:spChg chg="mod ord">
          <ac:chgData name="Laura Jenkins (IEH)" userId="ae3a07d3-7c51-4381-b786-d01af3331fdb" providerId="ADAL" clId="{B1571972-609A-4427-A6A9-77B678DF4C5D}" dt="2024-02-15T16:54:41.067" v="261" actId="14100"/>
          <ac:spMkLst>
            <pc:docMk/>
            <pc:sldMk cId="2236935718" sldId="277"/>
            <ac:spMk id="73730" creationId="{83DA6EA4-94F6-43FF-BF5E-DCA8848BF259}"/>
          </ac:spMkLst>
        </pc:spChg>
      </pc:sldChg>
      <pc:sldChg chg="addSp delSp modSp mod setBg modClrScheme chgLayout">
        <pc:chgData name="Laura Jenkins (IEH)" userId="ae3a07d3-7c51-4381-b786-d01af3331fdb" providerId="ADAL" clId="{B1571972-609A-4427-A6A9-77B678DF4C5D}" dt="2024-02-15T16:55:12.169" v="278" actId="1076"/>
        <pc:sldMkLst>
          <pc:docMk/>
          <pc:sldMk cId="4082048570" sldId="278"/>
        </pc:sldMkLst>
        <pc:spChg chg="mod ord">
          <ac:chgData name="Laura Jenkins (IEH)" userId="ae3a07d3-7c51-4381-b786-d01af3331fdb" providerId="ADAL" clId="{B1571972-609A-4427-A6A9-77B678DF4C5D}" dt="2024-02-15T16:55:12.169" v="278" actId="1076"/>
          <ac:spMkLst>
            <pc:docMk/>
            <pc:sldMk cId="4082048570" sldId="278"/>
            <ac:spMk id="2" creationId="{00000000-0000-0000-0000-000000000000}"/>
          </ac:spMkLst>
        </pc:spChg>
        <pc:spChg chg="add del mod">
          <ac:chgData name="Laura Jenkins (IEH)" userId="ae3a07d3-7c51-4381-b786-d01af3331fdb" providerId="ADAL" clId="{B1571972-609A-4427-A6A9-77B678DF4C5D}" dt="2024-02-15T16:54:51.581" v="265" actId="6264"/>
          <ac:spMkLst>
            <pc:docMk/>
            <pc:sldMk cId="4082048570" sldId="278"/>
            <ac:spMk id="3" creationId="{3858DADE-F7A4-E804-1803-A0542F9289B2}"/>
          </ac:spMkLst>
        </pc:spChg>
        <pc:spChg chg="add del mod">
          <ac:chgData name="Laura Jenkins (IEH)" userId="ae3a07d3-7c51-4381-b786-d01af3331fdb" providerId="ADAL" clId="{B1571972-609A-4427-A6A9-77B678DF4C5D}" dt="2024-02-15T16:54:51.581" v="265" actId="6264"/>
          <ac:spMkLst>
            <pc:docMk/>
            <pc:sldMk cId="4082048570" sldId="278"/>
            <ac:spMk id="5" creationId="{9303CD70-9469-8385-1311-0008FF876F14}"/>
          </ac:spMkLst>
        </pc:spChg>
        <pc:spChg chg="add del">
          <ac:chgData name="Laura Jenkins (IEH)" userId="ae3a07d3-7c51-4381-b786-d01af3331fdb" providerId="ADAL" clId="{B1571972-609A-4427-A6A9-77B678DF4C5D}" dt="2024-02-15T16:55:01.286" v="269" actId="26606"/>
          <ac:spMkLst>
            <pc:docMk/>
            <pc:sldMk cId="4082048570" sldId="278"/>
            <ac:spMk id="9" creationId="{A8384FB5-9ADC-4DDC-881B-597D56F5B15D}"/>
          </ac:spMkLst>
        </pc:spChg>
        <pc:spChg chg="add del">
          <ac:chgData name="Laura Jenkins (IEH)" userId="ae3a07d3-7c51-4381-b786-d01af3331fdb" providerId="ADAL" clId="{B1571972-609A-4427-A6A9-77B678DF4C5D}" dt="2024-02-15T16:55:01.286" v="269" actId="26606"/>
          <ac:spMkLst>
            <pc:docMk/>
            <pc:sldMk cId="4082048570" sldId="278"/>
            <ac:spMk id="11" creationId="{91E5A9A7-95C6-4F4F-B00E-C82E07FE62EF}"/>
          </ac:spMkLst>
        </pc:spChg>
        <pc:spChg chg="add del">
          <ac:chgData name="Laura Jenkins (IEH)" userId="ae3a07d3-7c51-4381-b786-d01af3331fdb" providerId="ADAL" clId="{B1571972-609A-4427-A6A9-77B678DF4C5D}" dt="2024-02-15T16:55:01.286" v="269" actId="26606"/>
          <ac:spMkLst>
            <pc:docMk/>
            <pc:sldMk cId="4082048570" sldId="278"/>
            <ac:spMk id="13" creationId="{D07DD2DE-F619-49DD-B5E7-03A290FF4ED1}"/>
          </ac:spMkLst>
        </pc:spChg>
        <pc:spChg chg="add del">
          <ac:chgData name="Laura Jenkins (IEH)" userId="ae3a07d3-7c51-4381-b786-d01af3331fdb" providerId="ADAL" clId="{B1571972-609A-4427-A6A9-77B678DF4C5D}" dt="2024-02-15T16:55:01.286" v="269" actId="26606"/>
          <ac:spMkLst>
            <pc:docMk/>
            <pc:sldMk cId="4082048570" sldId="278"/>
            <ac:spMk id="15" creationId="{85149191-5F60-4A28-AAFF-039F96B0F3EC}"/>
          </ac:spMkLst>
        </pc:spChg>
        <pc:spChg chg="add del">
          <ac:chgData name="Laura Jenkins (IEH)" userId="ae3a07d3-7c51-4381-b786-d01af3331fdb" providerId="ADAL" clId="{B1571972-609A-4427-A6A9-77B678DF4C5D}" dt="2024-02-15T16:55:01.286" v="269" actId="26606"/>
          <ac:spMkLst>
            <pc:docMk/>
            <pc:sldMk cId="4082048570" sldId="278"/>
            <ac:spMk id="17" creationId="{F8260ED5-17F7-4158-B241-D51DD4CF1B7E}"/>
          </ac:spMkLst>
        </pc:spChg>
        <pc:spChg chg="add del">
          <ac:chgData name="Laura Jenkins (IEH)" userId="ae3a07d3-7c51-4381-b786-d01af3331fdb" providerId="ADAL" clId="{B1571972-609A-4427-A6A9-77B678DF4C5D}" dt="2024-02-15T16:55:03.177" v="271" actId="26606"/>
          <ac:spMkLst>
            <pc:docMk/>
            <pc:sldMk cId="4082048570" sldId="278"/>
            <ac:spMk id="19" creationId="{665DBBEF-238B-476B-96AB-8AAC3224ECEA}"/>
          </ac:spMkLst>
        </pc:spChg>
        <pc:spChg chg="add del">
          <ac:chgData name="Laura Jenkins (IEH)" userId="ae3a07d3-7c51-4381-b786-d01af3331fdb" providerId="ADAL" clId="{B1571972-609A-4427-A6A9-77B678DF4C5D}" dt="2024-02-15T16:55:03.177" v="271" actId="26606"/>
          <ac:spMkLst>
            <pc:docMk/>
            <pc:sldMk cId="4082048570" sldId="278"/>
            <ac:spMk id="20" creationId="{3FCFB1DE-0B7E-48CC-BA90-B2AB0889F9D6}"/>
          </ac:spMkLst>
        </pc:spChg>
        <pc:spChg chg="add">
          <ac:chgData name="Laura Jenkins (IEH)" userId="ae3a07d3-7c51-4381-b786-d01af3331fdb" providerId="ADAL" clId="{B1571972-609A-4427-A6A9-77B678DF4C5D}" dt="2024-02-15T16:55:03.188" v="272" actId="26606"/>
          <ac:spMkLst>
            <pc:docMk/>
            <pc:sldMk cId="4082048570" sldId="278"/>
            <ac:spMk id="22" creationId="{D4771268-CB57-404A-9271-370EB28F6090}"/>
          </ac:spMkLst>
        </pc:spChg>
        <pc:picChg chg="mod ord">
          <ac:chgData name="Laura Jenkins (IEH)" userId="ae3a07d3-7c51-4381-b786-d01af3331fdb" providerId="ADAL" clId="{B1571972-609A-4427-A6A9-77B678DF4C5D}" dt="2024-02-15T16:55:03.188" v="272" actId="26606"/>
          <ac:picMkLst>
            <pc:docMk/>
            <pc:sldMk cId="4082048570" sldId="278"/>
            <ac:picMk id="4" creationId="{00000000-0000-0000-0000-000000000000}"/>
          </ac:picMkLst>
        </pc:picChg>
      </pc:sldChg>
      <pc:sldChg chg="modSp mod modClrScheme modAnim chgLayout">
        <pc:chgData name="Laura Jenkins (IEH)" userId="ae3a07d3-7c51-4381-b786-d01af3331fdb" providerId="ADAL" clId="{B1571972-609A-4427-A6A9-77B678DF4C5D}" dt="2024-02-15T16:56:15.777" v="299"/>
        <pc:sldMkLst>
          <pc:docMk/>
          <pc:sldMk cId="517078691" sldId="279"/>
        </pc:sldMkLst>
        <pc:spChg chg="mod ord">
          <ac:chgData name="Laura Jenkins (IEH)" userId="ae3a07d3-7c51-4381-b786-d01af3331fdb" providerId="ADAL" clId="{B1571972-609A-4427-A6A9-77B678DF4C5D}" dt="2024-02-15T16:55:49.412" v="290" actId="700"/>
          <ac:spMkLst>
            <pc:docMk/>
            <pc:sldMk cId="517078691" sldId="279"/>
            <ac:spMk id="5" creationId="{F9F83191-1A0B-49B7-A7C8-C9B2104EBFE5}"/>
          </ac:spMkLst>
        </pc:spChg>
        <pc:spChg chg="mod ord">
          <ac:chgData name="Laura Jenkins (IEH)" userId="ae3a07d3-7c51-4381-b786-d01af3331fdb" providerId="ADAL" clId="{B1571972-609A-4427-A6A9-77B678DF4C5D}" dt="2024-02-15T16:55:53.691" v="292" actId="27636"/>
          <ac:spMkLst>
            <pc:docMk/>
            <pc:sldMk cId="517078691" sldId="279"/>
            <ac:spMk id="17410" creationId="{AA5810CB-03A7-4F79-9065-0CE05F3BFA1B}"/>
          </ac:spMkLst>
        </pc:spChg>
      </pc:sldChg>
      <pc:sldChg chg="addSp delSp modSp mod modClrScheme modAnim chgLayout">
        <pc:chgData name="Laura Jenkins (IEH)" userId="ae3a07d3-7c51-4381-b786-d01af3331fdb" providerId="ADAL" clId="{B1571972-609A-4427-A6A9-77B678DF4C5D}" dt="2024-02-15T16:55:41.831" v="289"/>
        <pc:sldMkLst>
          <pc:docMk/>
          <pc:sldMk cId="754491983" sldId="280"/>
        </pc:sldMkLst>
        <pc:spChg chg="add del mod ord">
          <ac:chgData name="Laura Jenkins (IEH)" userId="ae3a07d3-7c51-4381-b786-d01af3331fdb" providerId="ADAL" clId="{B1571972-609A-4427-A6A9-77B678DF4C5D}" dt="2024-02-15T16:55:21.265" v="280" actId="478"/>
          <ac:spMkLst>
            <pc:docMk/>
            <pc:sldMk cId="754491983" sldId="280"/>
            <ac:spMk id="2" creationId="{1A9FE33E-B071-2F38-FE32-D00F8BABAC13}"/>
          </ac:spMkLst>
        </pc:spChg>
        <pc:spChg chg="add mod">
          <ac:chgData name="Laura Jenkins (IEH)" userId="ae3a07d3-7c51-4381-b786-d01af3331fdb" providerId="ADAL" clId="{B1571972-609A-4427-A6A9-77B678DF4C5D}" dt="2024-02-15T16:55:30.142" v="285" actId="14100"/>
          <ac:spMkLst>
            <pc:docMk/>
            <pc:sldMk cId="754491983" sldId="280"/>
            <ac:spMk id="3" creationId="{84A8A307-C383-6178-7B0A-C798DF22F007}"/>
          </ac:spMkLst>
        </pc:spChg>
        <pc:spChg chg="mod ord">
          <ac:chgData name="Laura Jenkins (IEH)" userId="ae3a07d3-7c51-4381-b786-d01af3331fdb" providerId="ADAL" clId="{B1571972-609A-4427-A6A9-77B678DF4C5D}" dt="2024-02-15T16:55:18.054" v="279" actId="700"/>
          <ac:spMkLst>
            <pc:docMk/>
            <pc:sldMk cId="754491983" sldId="280"/>
            <ac:spMk id="78851" creationId="{966789C9-1C64-4596-AF5F-9F4C208FC9DC}"/>
          </ac:spMkLst>
        </pc:spChg>
        <pc:graphicFrameChg chg="del mod ord">
          <ac:chgData name="Laura Jenkins (IEH)" userId="ae3a07d3-7c51-4381-b786-d01af3331fdb" providerId="ADAL" clId="{B1571972-609A-4427-A6A9-77B678DF4C5D}" dt="2024-02-15T16:55:24.936" v="281" actId="11529"/>
          <ac:graphicFrameMkLst>
            <pc:docMk/>
            <pc:sldMk cId="754491983" sldId="280"/>
            <ac:graphicFrameMk id="6" creationId="{61EB95F4-4148-5208-8BA2-897F84544D64}"/>
          </ac:graphicFrameMkLst>
        </pc:graphicFrameChg>
      </pc:sldChg>
      <pc:sldChg chg="addSp delSp modSp mod modClrScheme modAnim chgLayout">
        <pc:chgData name="Laura Jenkins (IEH)" userId="ae3a07d3-7c51-4381-b786-d01af3331fdb" providerId="ADAL" clId="{B1571972-609A-4427-A6A9-77B678DF4C5D}" dt="2024-02-15T16:53:48.055" v="247" actId="478"/>
        <pc:sldMkLst>
          <pc:docMk/>
          <pc:sldMk cId="2522844877" sldId="282"/>
        </pc:sldMkLst>
        <pc:spChg chg="add mod">
          <ac:chgData name="Laura Jenkins (IEH)" userId="ae3a07d3-7c51-4381-b786-d01af3331fdb" providerId="ADAL" clId="{B1571972-609A-4427-A6A9-77B678DF4C5D}" dt="2024-02-15T16:53:35.297" v="242" actId="20578"/>
          <ac:spMkLst>
            <pc:docMk/>
            <pc:sldMk cId="2522844877" sldId="282"/>
            <ac:spMk id="2" creationId="{122C178D-B7BB-8DB4-ACB6-9E9634A377BE}"/>
          </ac:spMkLst>
        </pc:spChg>
        <pc:spChg chg="mod ord">
          <ac:chgData name="Laura Jenkins (IEH)" userId="ae3a07d3-7c51-4381-b786-d01af3331fdb" providerId="ADAL" clId="{B1571972-609A-4427-A6A9-77B678DF4C5D}" dt="2024-02-15T16:53:17.301" v="233" actId="700"/>
          <ac:spMkLst>
            <pc:docMk/>
            <pc:sldMk cId="2522844877" sldId="282"/>
            <ac:spMk id="81922" creationId="{8CBC1DBA-81F3-4611-8623-77CEE8B0F9E5}"/>
          </ac:spMkLst>
        </pc:spChg>
        <pc:spChg chg="del mod ord">
          <ac:chgData name="Laura Jenkins (IEH)" userId="ae3a07d3-7c51-4381-b786-d01af3331fdb" providerId="ADAL" clId="{B1571972-609A-4427-A6A9-77B678DF4C5D}" dt="2024-02-15T16:53:48.055" v="247" actId="478"/>
          <ac:spMkLst>
            <pc:docMk/>
            <pc:sldMk cId="2522844877" sldId="282"/>
            <ac:spMk id="81924" creationId="{0279DAD5-FF29-4E06-BCD3-BDFFFE115067}"/>
          </ac:spMkLst>
        </pc:spChg>
        <pc:graphicFrameChg chg="del mod ord">
          <ac:chgData name="Laura Jenkins (IEH)" userId="ae3a07d3-7c51-4381-b786-d01af3331fdb" providerId="ADAL" clId="{B1571972-609A-4427-A6A9-77B678DF4C5D}" dt="2024-02-15T16:53:20.499" v="234" actId="11529"/>
          <ac:graphicFrameMkLst>
            <pc:docMk/>
            <pc:sldMk cId="2522844877" sldId="282"/>
            <ac:graphicFrameMk id="5" creationId="{8DBC101D-CFFE-ECE7-0DD8-147D296373B2}"/>
          </ac:graphicFrameMkLst>
        </pc:graphicFrameChg>
      </pc:sldChg>
      <pc:sldChg chg="modSp mod modClrScheme modAnim chgLayout">
        <pc:chgData name="Laura Jenkins (IEH)" userId="ae3a07d3-7c51-4381-b786-d01af3331fdb" providerId="ADAL" clId="{B1571972-609A-4427-A6A9-77B678DF4C5D}" dt="2024-02-15T16:58:50.397" v="346"/>
        <pc:sldMkLst>
          <pc:docMk/>
          <pc:sldMk cId="728681998" sldId="284"/>
        </pc:sldMkLst>
        <pc:spChg chg="mod ord">
          <ac:chgData name="Laura Jenkins (IEH)" userId="ae3a07d3-7c51-4381-b786-d01af3331fdb" providerId="ADAL" clId="{B1571972-609A-4427-A6A9-77B678DF4C5D}" dt="2024-02-15T16:58:41.450" v="343" actId="27636"/>
          <ac:spMkLst>
            <pc:docMk/>
            <pc:sldMk cId="728681998" sldId="284"/>
            <ac:spMk id="83970" creationId="{58B78B9F-41A5-4FCF-9A54-483C25FA4CDA}"/>
          </ac:spMkLst>
        </pc:spChg>
        <pc:spChg chg="mod ord">
          <ac:chgData name="Laura Jenkins (IEH)" userId="ae3a07d3-7c51-4381-b786-d01af3331fdb" providerId="ADAL" clId="{B1571972-609A-4427-A6A9-77B678DF4C5D}" dt="2024-02-15T16:58:22.902" v="337" actId="700"/>
          <ac:spMkLst>
            <pc:docMk/>
            <pc:sldMk cId="728681998" sldId="284"/>
            <ac:spMk id="83972" creationId="{15F74B08-3352-4FC8-87A0-34E554032DCC}"/>
          </ac:spMkLst>
        </pc:spChg>
      </pc:sldChg>
      <pc:sldChg chg="modSp mod modClrScheme chgLayout">
        <pc:chgData name="Laura Jenkins (IEH)" userId="ae3a07d3-7c51-4381-b786-d01af3331fdb" providerId="ADAL" clId="{B1571972-609A-4427-A6A9-77B678DF4C5D}" dt="2024-02-15T16:58:11.767" v="336" actId="14100"/>
        <pc:sldMkLst>
          <pc:docMk/>
          <pc:sldMk cId="641012539" sldId="286"/>
        </pc:sldMkLst>
        <pc:spChg chg="mod ord">
          <ac:chgData name="Laura Jenkins (IEH)" userId="ae3a07d3-7c51-4381-b786-d01af3331fdb" providerId="ADAL" clId="{B1571972-609A-4427-A6A9-77B678DF4C5D}" dt="2024-02-15T16:57:56.941" v="334" actId="700"/>
          <ac:spMkLst>
            <pc:docMk/>
            <pc:sldMk cId="641012539" sldId="286"/>
            <ac:spMk id="5" creationId="{9F7939BD-F77E-4A12-8BAC-AED854E8C0E8}"/>
          </ac:spMkLst>
        </pc:spChg>
        <pc:graphicFrameChg chg="mod ord">
          <ac:chgData name="Laura Jenkins (IEH)" userId="ae3a07d3-7c51-4381-b786-d01af3331fdb" providerId="ADAL" clId="{B1571972-609A-4427-A6A9-77B678DF4C5D}" dt="2024-02-15T16:58:11.767" v="336" actId="14100"/>
          <ac:graphicFrameMkLst>
            <pc:docMk/>
            <pc:sldMk cId="641012539" sldId="286"/>
            <ac:graphicFrameMk id="7" creationId="{B7927C4E-81CC-ADEA-806E-92E10B4F5C23}"/>
          </ac:graphicFrameMkLst>
        </pc:graphicFrameChg>
      </pc:sldChg>
      <pc:sldChg chg="addSp delSp modSp mod modClrScheme modAnim chgLayout">
        <pc:chgData name="Laura Jenkins (IEH)" userId="ae3a07d3-7c51-4381-b786-d01af3331fdb" providerId="ADAL" clId="{B1571972-609A-4427-A6A9-77B678DF4C5D}" dt="2024-02-15T16:56:55.773" v="313"/>
        <pc:sldMkLst>
          <pc:docMk/>
          <pc:sldMk cId="2725344055" sldId="287"/>
        </pc:sldMkLst>
        <pc:spChg chg="add mod">
          <ac:chgData name="Laura Jenkins (IEH)" userId="ae3a07d3-7c51-4381-b786-d01af3331fdb" providerId="ADAL" clId="{B1571972-609A-4427-A6A9-77B678DF4C5D}" dt="2024-02-15T16:56:51.324" v="311" actId="15"/>
          <ac:spMkLst>
            <pc:docMk/>
            <pc:sldMk cId="2725344055" sldId="287"/>
            <ac:spMk id="2" creationId="{4A7A46F7-222A-69CF-8BF2-B2913EA5AD2D}"/>
          </ac:spMkLst>
        </pc:spChg>
        <pc:spChg chg="mod ord">
          <ac:chgData name="Laura Jenkins (IEH)" userId="ae3a07d3-7c51-4381-b786-d01af3331fdb" providerId="ADAL" clId="{B1571972-609A-4427-A6A9-77B678DF4C5D}" dt="2024-02-15T16:56:35.216" v="306" actId="1076"/>
          <ac:spMkLst>
            <pc:docMk/>
            <pc:sldMk cId="2725344055" sldId="287"/>
            <ac:spMk id="82948" creationId="{542F11C8-0BDB-44F4-BFB4-9E4697D9559F}"/>
          </ac:spMkLst>
        </pc:spChg>
        <pc:graphicFrameChg chg="del mod ord">
          <ac:chgData name="Laura Jenkins (IEH)" userId="ae3a07d3-7c51-4381-b786-d01af3331fdb" providerId="ADAL" clId="{B1571972-609A-4427-A6A9-77B678DF4C5D}" dt="2024-02-15T16:56:26.338" v="301" actId="11529"/>
          <ac:graphicFrameMkLst>
            <pc:docMk/>
            <pc:sldMk cId="2725344055" sldId="287"/>
            <ac:graphicFrameMk id="4" creationId="{A3F47D91-7DBC-039F-DDE0-E50DE79E551F}"/>
          </ac:graphicFrameMkLst>
        </pc:graphicFrameChg>
      </pc:sldChg>
      <pc:sldChg chg="addSp delSp modSp mod modClrScheme modAnim chgLayout">
        <pc:chgData name="Laura Jenkins (IEH)" userId="ae3a07d3-7c51-4381-b786-d01af3331fdb" providerId="ADAL" clId="{B1571972-609A-4427-A6A9-77B678DF4C5D}" dt="2024-02-15T16:49:38.694" v="178"/>
        <pc:sldMkLst>
          <pc:docMk/>
          <pc:sldMk cId="2496409695" sldId="293"/>
        </pc:sldMkLst>
        <pc:spChg chg="mod ord">
          <ac:chgData name="Laura Jenkins (IEH)" userId="ae3a07d3-7c51-4381-b786-d01af3331fdb" providerId="ADAL" clId="{B1571972-609A-4427-A6A9-77B678DF4C5D}" dt="2024-02-15T16:49:21.674" v="170" actId="700"/>
          <ac:spMkLst>
            <pc:docMk/>
            <pc:sldMk cId="2496409695" sldId="293"/>
            <ac:spMk id="2" creationId="{F2042C4F-3C88-4FE0-A5CD-DD148E8B20CD}"/>
          </ac:spMkLst>
        </pc:spChg>
        <pc:spChg chg="add mod">
          <ac:chgData name="Laura Jenkins (IEH)" userId="ae3a07d3-7c51-4381-b786-d01af3331fdb" providerId="ADAL" clId="{B1571972-609A-4427-A6A9-77B678DF4C5D}" dt="2024-02-15T16:49:29.533" v="174" actId="27636"/>
          <ac:spMkLst>
            <pc:docMk/>
            <pc:sldMk cId="2496409695" sldId="293"/>
            <ac:spMk id="3" creationId="{E541C7E3-EB6C-EB1D-4D31-6F4F56C7A3CC}"/>
          </ac:spMkLst>
        </pc:spChg>
        <pc:graphicFrameChg chg="del mod ord">
          <ac:chgData name="Laura Jenkins (IEH)" userId="ae3a07d3-7c51-4381-b786-d01af3331fdb" providerId="ADAL" clId="{B1571972-609A-4427-A6A9-77B678DF4C5D}" dt="2024-02-15T16:49:27.029" v="171" actId="11529"/>
          <ac:graphicFrameMkLst>
            <pc:docMk/>
            <pc:sldMk cId="2496409695" sldId="293"/>
            <ac:graphicFrameMk id="6" creationId="{8157A9DB-17FB-4006-2383-093AE25E6F84}"/>
          </ac:graphicFrameMkLst>
        </pc:graphicFrameChg>
      </pc:sldChg>
      <pc:sldChg chg="addSp delSp modSp mod modClrScheme modAnim chgLayout">
        <pc:chgData name="Laura Jenkins (IEH)" userId="ae3a07d3-7c51-4381-b786-d01af3331fdb" providerId="ADAL" clId="{B1571972-609A-4427-A6A9-77B678DF4C5D}" dt="2024-02-15T16:50:03.687" v="184"/>
        <pc:sldMkLst>
          <pc:docMk/>
          <pc:sldMk cId="3755612964" sldId="294"/>
        </pc:sldMkLst>
        <pc:spChg chg="mod ord">
          <ac:chgData name="Laura Jenkins (IEH)" userId="ae3a07d3-7c51-4381-b786-d01af3331fdb" providerId="ADAL" clId="{B1571972-609A-4427-A6A9-77B678DF4C5D}" dt="2024-02-15T16:49:46.284" v="179" actId="700"/>
          <ac:spMkLst>
            <pc:docMk/>
            <pc:sldMk cId="3755612964" sldId="294"/>
            <ac:spMk id="2" creationId="{CA066CA7-D058-430A-B348-2FA788C501B8}"/>
          </ac:spMkLst>
        </pc:spChg>
        <pc:spChg chg="add mod">
          <ac:chgData name="Laura Jenkins (IEH)" userId="ae3a07d3-7c51-4381-b786-d01af3331fdb" providerId="ADAL" clId="{B1571972-609A-4427-A6A9-77B678DF4C5D}" dt="2024-02-15T16:49:53.520" v="181" actId="14100"/>
          <ac:spMkLst>
            <pc:docMk/>
            <pc:sldMk cId="3755612964" sldId="294"/>
            <ac:spMk id="3" creationId="{0B5C30C4-D12E-962E-9216-338B96E31BB9}"/>
          </ac:spMkLst>
        </pc:spChg>
        <pc:graphicFrameChg chg="del mod ord">
          <ac:chgData name="Laura Jenkins (IEH)" userId="ae3a07d3-7c51-4381-b786-d01af3331fdb" providerId="ADAL" clId="{B1571972-609A-4427-A6A9-77B678DF4C5D}" dt="2024-02-15T16:49:51.075" v="180" actId="11529"/>
          <ac:graphicFrameMkLst>
            <pc:docMk/>
            <pc:sldMk cId="3755612964" sldId="294"/>
            <ac:graphicFrameMk id="7" creationId="{6D478AC2-C8A7-FB3A-CE4F-03AEA7E3766C}"/>
          </ac:graphicFrameMkLst>
        </pc:graphicFrameChg>
      </pc:sldChg>
      <pc:sldChg chg="modSp mod modClrScheme modAnim chgLayout">
        <pc:chgData name="Laura Jenkins (IEH)" userId="ae3a07d3-7c51-4381-b786-d01af3331fdb" providerId="ADAL" clId="{B1571972-609A-4427-A6A9-77B678DF4C5D}" dt="2024-02-15T16:51:43.782" v="208"/>
        <pc:sldMkLst>
          <pc:docMk/>
          <pc:sldMk cId="2800417582" sldId="296"/>
        </pc:sldMkLst>
        <pc:spChg chg="mod ord">
          <ac:chgData name="Laura Jenkins (IEH)" userId="ae3a07d3-7c51-4381-b786-d01af3331fdb" providerId="ADAL" clId="{B1571972-609A-4427-A6A9-77B678DF4C5D}" dt="2024-02-15T16:51:29.788" v="203" actId="700"/>
          <ac:spMkLst>
            <pc:docMk/>
            <pc:sldMk cId="2800417582" sldId="296"/>
            <ac:spMk id="2" creationId="{A3D3E54D-8A87-443B-8441-481EC4BBAA6D}"/>
          </ac:spMkLst>
        </pc:spChg>
        <pc:spChg chg="mod ord">
          <ac:chgData name="Laura Jenkins (IEH)" userId="ae3a07d3-7c51-4381-b786-d01af3331fdb" providerId="ADAL" clId="{B1571972-609A-4427-A6A9-77B678DF4C5D}" dt="2024-02-15T16:51:36.152" v="204" actId="14100"/>
          <ac:spMkLst>
            <pc:docMk/>
            <pc:sldMk cId="2800417582" sldId="296"/>
            <ac:spMk id="3" creationId="{3B5C2BC7-3B14-4140-A4A0-DA3838E32BA6}"/>
          </ac:spMkLst>
        </pc:spChg>
      </pc:sldChg>
      <pc:sldChg chg="modSp mod modClrScheme modAnim chgLayout">
        <pc:chgData name="Laura Jenkins (IEH)" userId="ae3a07d3-7c51-4381-b786-d01af3331fdb" providerId="ADAL" clId="{B1571972-609A-4427-A6A9-77B678DF4C5D}" dt="2024-02-15T16:52:19.370" v="219"/>
        <pc:sldMkLst>
          <pc:docMk/>
          <pc:sldMk cId="891262886" sldId="297"/>
        </pc:sldMkLst>
        <pc:spChg chg="mod ord">
          <ac:chgData name="Laura Jenkins (IEH)" userId="ae3a07d3-7c51-4381-b786-d01af3331fdb" providerId="ADAL" clId="{B1571972-609A-4427-A6A9-77B678DF4C5D}" dt="2024-02-15T16:51:49.424" v="209" actId="700"/>
          <ac:spMkLst>
            <pc:docMk/>
            <pc:sldMk cId="891262886" sldId="297"/>
            <ac:spMk id="2" creationId="{D92A0656-AEC0-46BE-B3A9-CBEE75FEBAE8}"/>
          </ac:spMkLst>
        </pc:spChg>
        <pc:spChg chg="mod ord">
          <ac:chgData name="Laura Jenkins (IEH)" userId="ae3a07d3-7c51-4381-b786-d01af3331fdb" providerId="ADAL" clId="{B1571972-609A-4427-A6A9-77B678DF4C5D}" dt="2024-02-15T16:51:49.424" v="209" actId="700"/>
          <ac:spMkLst>
            <pc:docMk/>
            <pc:sldMk cId="891262886" sldId="297"/>
            <ac:spMk id="3" creationId="{5258212C-FD49-4458-98AC-D9D09D4BE789}"/>
          </ac:spMkLst>
        </pc:spChg>
        <pc:spChg chg="mod">
          <ac:chgData name="Laura Jenkins (IEH)" userId="ae3a07d3-7c51-4381-b786-d01af3331fdb" providerId="ADAL" clId="{B1571972-609A-4427-A6A9-77B678DF4C5D}" dt="2024-02-15T16:52:11.128" v="217" actId="1076"/>
          <ac:spMkLst>
            <pc:docMk/>
            <pc:sldMk cId="891262886" sldId="297"/>
            <ac:spMk id="15" creationId="{895B055F-DCDD-40FB-8532-EF64FDD30DA3}"/>
          </ac:spMkLst>
        </pc:spChg>
      </pc:sldChg>
      <pc:sldChg chg="addSp delSp modSp mod modClrScheme modAnim chgLayout">
        <pc:chgData name="Laura Jenkins (IEH)" userId="ae3a07d3-7c51-4381-b786-d01af3331fdb" providerId="ADAL" clId="{B1571972-609A-4427-A6A9-77B678DF4C5D}" dt="2024-02-15T16:44:04.213" v="106"/>
        <pc:sldMkLst>
          <pc:docMk/>
          <pc:sldMk cId="923954339" sldId="298"/>
        </pc:sldMkLst>
        <pc:spChg chg="mod ord">
          <ac:chgData name="Laura Jenkins (IEH)" userId="ae3a07d3-7c51-4381-b786-d01af3331fdb" providerId="ADAL" clId="{B1571972-609A-4427-A6A9-77B678DF4C5D}" dt="2024-02-15T16:43:46.648" v="101" actId="700"/>
          <ac:spMkLst>
            <pc:docMk/>
            <pc:sldMk cId="923954339" sldId="298"/>
            <ac:spMk id="2" creationId="{F70963AC-DBF6-4414-AEC3-C6CF99B3289C}"/>
          </ac:spMkLst>
        </pc:spChg>
        <pc:spChg chg="add mod">
          <ac:chgData name="Laura Jenkins (IEH)" userId="ae3a07d3-7c51-4381-b786-d01af3331fdb" providerId="ADAL" clId="{B1571972-609A-4427-A6A9-77B678DF4C5D}" dt="2024-02-15T16:43:56.568" v="103" actId="14100"/>
          <ac:spMkLst>
            <pc:docMk/>
            <pc:sldMk cId="923954339" sldId="298"/>
            <ac:spMk id="3" creationId="{132092BD-434B-6DE5-A4E0-1357BE42FF1F}"/>
          </ac:spMkLst>
        </pc:spChg>
        <pc:graphicFrameChg chg="del mod ord">
          <ac:chgData name="Laura Jenkins (IEH)" userId="ae3a07d3-7c51-4381-b786-d01af3331fdb" providerId="ADAL" clId="{B1571972-609A-4427-A6A9-77B678DF4C5D}" dt="2024-02-15T16:43:53.076" v="102" actId="11529"/>
          <ac:graphicFrameMkLst>
            <pc:docMk/>
            <pc:sldMk cId="923954339" sldId="298"/>
            <ac:graphicFrameMk id="6" creationId="{E4E94B5E-297C-339B-8539-33B360930981}"/>
          </ac:graphicFrameMkLst>
        </pc:graphicFrameChg>
      </pc:sldChg>
      <pc:sldChg chg="modSp mod modClrScheme modAnim chgLayout">
        <pc:chgData name="Laura Jenkins (IEH)" userId="ae3a07d3-7c51-4381-b786-d01af3331fdb" providerId="ADAL" clId="{B1571972-609A-4427-A6A9-77B678DF4C5D}" dt="2024-02-15T16:51:24.437" v="202"/>
        <pc:sldMkLst>
          <pc:docMk/>
          <pc:sldMk cId="4283806945" sldId="299"/>
        </pc:sldMkLst>
        <pc:spChg chg="mod ord">
          <ac:chgData name="Laura Jenkins (IEH)" userId="ae3a07d3-7c51-4381-b786-d01af3331fdb" providerId="ADAL" clId="{B1571972-609A-4427-A6A9-77B678DF4C5D}" dt="2024-02-15T16:51:12.253" v="197" actId="700"/>
          <ac:spMkLst>
            <pc:docMk/>
            <pc:sldMk cId="4283806945" sldId="299"/>
            <ac:spMk id="2" creationId="{24FA7F7E-039C-4C34-93E6-DB77AD4A4093}"/>
          </ac:spMkLst>
        </pc:spChg>
        <pc:spChg chg="mod ord">
          <ac:chgData name="Laura Jenkins (IEH)" userId="ae3a07d3-7c51-4381-b786-d01af3331fdb" providerId="ADAL" clId="{B1571972-609A-4427-A6A9-77B678DF4C5D}" dt="2024-02-15T16:51:16.135" v="199" actId="27636"/>
          <ac:spMkLst>
            <pc:docMk/>
            <pc:sldMk cId="4283806945" sldId="299"/>
            <ac:spMk id="3" creationId="{5309A0BC-9909-484E-AEA5-F0294A229925}"/>
          </ac:spMkLst>
        </pc:spChg>
      </pc:sldChg>
      <pc:sldChg chg="modSp mod modClrScheme chgLayout">
        <pc:chgData name="Laura Jenkins (IEH)" userId="ae3a07d3-7c51-4381-b786-d01af3331fdb" providerId="ADAL" clId="{B1571972-609A-4427-A6A9-77B678DF4C5D}" dt="2024-02-15T16:52:58.443" v="230" actId="14100"/>
        <pc:sldMkLst>
          <pc:docMk/>
          <pc:sldMk cId="2579105607" sldId="300"/>
        </pc:sldMkLst>
        <pc:spChg chg="mod ord">
          <ac:chgData name="Laura Jenkins (IEH)" userId="ae3a07d3-7c51-4381-b786-d01af3331fdb" providerId="ADAL" clId="{B1571972-609A-4427-A6A9-77B678DF4C5D}" dt="2024-02-15T16:52:53.349" v="229" actId="700"/>
          <ac:spMkLst>
            <pc:docMk/>
            <pc:sldMk cId="2579105607" sldId="300"/>
            <ac:spMk id="2" creationId="{B12F4B51-EFAA-4F66-B749-103B8B60E972}"/>
          </ac:spMkLst>
        </pc:spChg>
        <pc:graphicFrameChg chg="mod ord">
          <ac:chgData name="Laura Jenkins (IEH)" userId="ae3a07d3-7c51-4381-b786-d01af3331fdb" providerId="ADAL" clId="{B1571972-609A-4427-A6A9-77B678DF4C5D}" dt="2024-02-15T16:52:58.443" v="230" actId="14100"/>
          <ac:graphicFrameMkLst>
            <pc:docMk/>
            <pc:sldMk cId="2579105607" sldId="300"/>
            <ac:graphicFrameMk id="8" creationId="{9F033326-5037-C465-EEB6-01BDFF9C0A8B}"/>
          </ac:graphicFrameMkLst>
        </pc:graphicFrameChg>
      </pc:sldChg>
      <pc:sldChg chg="addSp delSp modSp mod modClrScheme modAnim chgLayout">
        <pc:chgData name="Laura Jenkins (IEH)" userId="ae3a07d3-7c51-4381-b786-d01af3331fdb" providerId="ADAL" clId="{B1571972-609A-4427-A6A9-77B678DF4C5D}" dt="2024-02-15T16:57:29.109" v="324" actId="1076"/>
        <pc:sldMkLst>
          <pc:docMk/>
          <pc:sldMk cId="1629823044" sldId="301"/>
        </pc:sldMkLst>
        <pc:spChg chg="mod ord">
          <ac:chgData name="Laura Jenkins (IEH)" userId="ae3a07d3-7c51-4381-b786-d01af3331fdb" providerId="ADAL" clId="{B1571972-609A-4427-A6A9-77B678DF4C5D}" dt="2024-02-15T16:57:26.945" v="323" actId="1076"/>
          <ac:spMkLst>
            <pc:docMk/>
            <pc:sldMk cId="1629823044" sldId="301"/>
            <ac:spMk id="2" creationId="{05A6D640-32E4-63BC-C620-7B564FA4A6EB}"/>
          </ac:spMkLst>
        </pc:spChg>
        <pc:spChg chg="add mod">
          <ac:chgData name="Laura Jenkins (IEH)" userId="ae3a07d3-7c51-4381-b786-d01af3331fdb" providerId="ADAL" clId="{B1571972-609A-4427-A6A9-77B678DF4C5D}" dt="2024-02-15T16:57:29.109" v="324" actId="1076"/>
          <ac:spMkLst>
            <pc:docMk/>
            <pc:sldMk cId="1629823044" sldId="301"/>
            <ac:spMk id="4" creationId="{61916987-8AA3-226F-716E-E9886B00012B}"/>
          </ac:spMkLst>
        </pc:spChg>
        <pc:graphicFrameChg chg="del mod ord">
          <ac:chgData name="Laura Jenkins (IEH)" userId="ae3a07d3-7c51-4381-b786-d01af3331fdb" providerId="ADAL" clId="{B1571972-609A-4427-A6A9-77B678DF4C5D}" dt="2024-02-15T16:57:07.251" v="315" actId="11529"/>
          <ac:graphicFrameMkLst>
            <pc:docMk/>
            <pc:sldMk cId="1629823044" sldId="301"/>
            <ac:graphicFrameMk id="10" creationId="{A7F69AA0-7E3B-E3CC-E42E-1FC4931FF52D}"/>
          </ac:graphicFrameMkLst>
        </pc:graphicFrameChg>
      </pc:sldChg>
      <pc:sldChg chg="modSp mod modClrScheme chgLayout">
        <pc:chgData name="Laura Jenkins (IEH)" userId="ae3a07d3-7c51-4381-b786-d01af3331fdb" providerId="ADAL" clId="{B1571972-609A-4427-A6A9-77B678DF4C5D}" dt="2024-02-15T16:38:53.404" v="61" actId="1076"/>
        <pc:sldMkLst>
          <pc:docMk/>
          <pc:sldMk cId="1287159222" sldId="303"/>
        </pc:sldMkLst>
        <pc:spChg chg="mod ord">
          <ac:chgData name="Laura Jenkins (IEH)" userId="ae3a07d3-7c51-4381-b786-d01af3331fdb" providerId="ADAL" clId="{B1571972-609A-4427-A6A9-77B678DF4C5D}" dt="2024-02-15T16:38:42.583" v="59" actId="700"/>
          <ac:spMkLst>
            <pc:docMk/>
            <pc:sldMk cId="1287159222" sldId="303"/>
            <ac:spMk id="2" creationId="{EAAC1FBA-FE54-436D-9C70-C44F9E21014C}"/>
          </ac:spMkLst>
        </pc:spChg>
        <pc:spChg chg="mod">
          <ac:chgData name="Laura Jenkins (IEH)" userId="ae3a07d3-7c51-4381-b786-d01af3331fdb" providerId="ADAL" clId="{B1571972-609A-4427-A6A9-77B678DF4C5D}" dt="2024-02-15T16:38:53.404" v="61" actId="1076"/>
          <ac:spMkLst>
            <pc:docMk/>
            <pc:sldMk cId="1287159222" sldId="303"/>
            <ac:spMk id="4" creationId="{BBA05879-63C6-CE38-48A5-84067587162C}"/>
          </ac:spMkLst>
        </pc:spChg>
        <pc:graphicFrameChg chg="mod ord">
          <ac:chgData name="Laura Jenkins (IEH)" userId="ae3a07d3-7c51-4381-b786-d01af3331fdb" providerId="ADAL" clId="{B1571972-609A-4427-A6A9-77B678DF4C5D}" dt="2024-02-15T16:38:49.254" v="60" actId="14100"/>
          <ac:graphicFrameMkLst>
            <pc:docMk/>
            <pc:sldMk cId="1287159222" sldId="303"/>
            <ac:graphicFrameMk id="7" creationId="{EB31A69F-99A1-58E4-1703-F43A570B7DF1}"/>
          </ac:graphicFrameMkLst>
        </pc:graphicFrameChg>
      </pc:sldChg>
      <pc:sldChg chg="modSp mod modClrScheme chgLayout">
        <pc:chgData name="Laura Jenkins (IEH)" userId="ae3a07d3-7c51-4381-b786-d01af3331fdb" providerId="ADAL" clId="{B1571972-609A-4427-A6A9-77B678DF4C5D}" dt="2024-02-15T16:59:53.272" v="361" actId="14100"/>
        <pc:sldMkLst>
          <pc:docMk/>
          <pc:sldMk cId="2544039297" sldId="304"/>
        </pc:sldMkLst>
        <pc:spChg chg="mod ord">
          <ac:chgData name="Laura Jenkins (IEH)" userId="ae3a07d3-7c51-4381-b786-d01af3331fdb" providerId="ADAL" clId="{B1571972-609A-4427-A6A9-77B678DF4C5D}" dt="2024-02-15T16:59:49.696" v="360" actId="700"/>
          <ac:spMkLst>
            <pc:docMk/>
            <pc:sldMk cId="2544039297" sldId="304"/>
            <ac:spMk id="2" creationId="{5C8994E8-7788-4AE6-8542-8AC2E8795F9D}"/>
          </ac:spMkLst>
        </pc:spChg>
        <pc:spChg chg="mod ord">
          <ac:chgData name="Laura Jenkins (IEH)" userId="ae3a07d3-7c51-4381-b786-d01af3331fdb" providerId="ADAL" clId="{B1571972-609A-4427-A6A9-77B678DF4C5D}" dt="2024-02-15T16:59:53.272" v="361" actId="14100"/>
          <ac:spMkLst>
            <pc:docMk/>
            <pc:sldMk cId="2544039297" sldId="304"/>
            <ac:spMk id="3" creationId="{677E6C6C-2CB3-4C02-803C-B8400BBCA730}"/>
          </ac:spMkLst>
        </pc:spChg>
      </pc:sldChg>
      <pc:sldChg chg="addSp delSp modSp mod modClrScheme modAnim chgLayout">
        <pc:chgData name="Laura Jenkins (IEH)" userId="ae3a07d3-7c51-4381-b786-d01af3331fdb" providerId="ADAL" clId="{B1571972-609A-4427-A6A9-77B678DF4C5D}" dt="2024-02-15T16:38:37.242" v="58"/>
        <pc:sldMkLst>
          <pc:docMk/>
          <pc:sldMk cId="1793921430" sldId="305"/>
        </pc:sldMkLst>
        <pc:spChg chg="mod ord">
          <ac:chgData name="Laura Jenkins (IEH)" userId="ae3a07d3-7c51-4381-b786-d01af3331fdb" providerId="ADAL" clId="{B1571972-609A-4427-A6A9-77B678DF4C5D}" dt="2024-02-15T16:38:10.505" v="49" actId="700"/>
          <ac:spMkLst>
            <pc:docMk/>
            <pc:sldMk cId="1793921430" sldId="305"/>
            <ac:spMk id="2" creationId="{A2F33852-E86B-4170-8A94-BAFDC5093669}"/>
          </ac:spMkLst>
        </pc:spChg>
        <pc:spChg chg="add mod">
          <ac:chgData name="Laura Jenkins (IEH)" userId="ae3a07d3-7c51-4381-b786-d01af3331fdb" providerId="ADAL" clId="{B1571972-609A-4427-A6A9-77B678DF4C5D}" dt="2024-02-15T16:38:18.148" v="53" actId="27636"/>
          <ac:spMkLst>
            <pc:docMk/>
            <pc:sldMk cId="1793921430" sldId="305"/>
            <ac:spMk id="3" creationId="{026B97F1-D28A-35A0-63EB-113F52BE5B0D}"/>
          </ac:spMkLst>
        </pc:spChg>
        <pc:graphicFrameChg chg="del mod ord">
          <ac:chgData name="Laura Jenkins (IEH)" userId="ae3a07d3-7c51-4381-b786-d01af3331fdb" providerId="ADAL" clId="{B1571972-609A-4427-A6A9-77B678DF4C5D}" dt="2024-02-15T16:38:14.539" v="50" actId="11529"/>
          <ac:graphicFrameMkLst>
            <pc:docMk/>
            <pc:sldMk cId="1793921430" sldId="305"/>
            <ac:graphicFrameMk id="19" creationId="{5A66D1A8-F429-2D61-4928-6A7A7917490E}"/>
          </ac:graphicFrameMkLst>
        </pc:graphicFrameChg>
      </pc:sldChg>
      <pc:sldChg chg="addSp delSp modSp mod setBg modClrScheme chgLayout">
        <pc:chgData name="Laura Jenkins (IEH)" userId="ae3a07d3-7c51-4381-b786-d01af3331fdb" providerId="ADAL" clId="{B1571972-609A-4427-A6A9-77B678DF4C5D}" dt="2024-02-15T16:47:30.572" v="142" actId="26606"/>
        <pc:sldMkLst>
          <pc:docMk/>
          <pc:sldMk cId="3324971401" sldId="306"/>
        </pc:sldMkLst>
        <pc:spChg chg="mod ord">
          <ac:chgData name="Laura Jenkins (IEH)" userId="ae3a07d3-7c51-4381-b786-d01af3331fdb" providerId="ADAL" clId="{B1571972-609A-4427-A6A9-77B678DF4C5D}" dt="2024-02-15T16:47:30.572" v="142" actId="26606"/>
          <ac:spMkLst>
            <pc:docMk/>
            <pc:sldMk cId="3324971401" sldId="306"/>
            <ac:spMk id="2" creationId="{433E9CD5-308A-4FA9-AB3F-E5A32DE59FF9}"/>
          </ac:spMkLst>
        </pc:spChg>
        <pc:spChg chg="add del mod ord">
          <ac:chgData name="Laura Jenkins (IEH)" userId="ae3a07d3-7c51-4381-b786-d01af3331fdb" providerId="ADAL" clId="{B1571972-609A-4427-A6A9-77B678DF4C5D}" dt="2024-02-15T16:47:30.572" v="142" actId="26606"/>
          <ac:spMkLst>
            <pc:docMk/>
            <pc:sldMk cId="3324971401" sldId="306"/>
            <ac:spMk id="3" creationId="{1FC72387-21C0-60C8-3105-65980C11AF81}"/>
          </ac:spMkLst>
        </pc:spChg>
        <pc:spChg chg="add">
          <ac:chgData name="Laura Jenkins (IEH)" userId="ae3a07d3-7c51-4381-b786-d01af3331fdb" providerId="ADAL" clId="{B1571972-609A-4427-A6A9-77B678DF4C5D}" dt="2024-02-15T16:47:30.572" v="142" actId="26606"/>
          <ac:spMkLst>
            <pc:docMk/>
            <pc:sldMk cId="3324971401" sldId="306"/>
            <ac:spMk id="11271" creationId="{A8384FB5-9ADC-4DDC-881B-597D56F5B15D}"/>
          </ac:spMkLst>
        </pc:spChg>
        <pc:spChg chg="add">
          <ac:chgData name="Laura Jenkins (IEH)" userId="ae3a07d3-7c51-4381-b786-d01af3331fdb" providerId="ADAL" clId="{B1571972-609A-4427-A6A9-77B678DF4C5D}" dt="2024-02-15T16:47:30.572" v="142" actId="26606"/>
          <ac:spMkLst>
            <pc:docMk/>
            <pc:sldMk cId="3324971401" sldId="306"/>
            <ac:spMk id="11273" creationId="{91E5A9A7-95C6-4F4F-B00E-C82E07FE62EF}"/>
          </ac:spMkLst>
        </pc:spChg>
        <pc:spChg chg="add">
          <ac:chgData name="Laura Jenkins (IEH)" userId="ae3a07d3-7c51-4381-b786-d01af3331fdb" providerId="ADAL" clId="{B1571972-609A-4427-A6A9-77B678DF4C5D}" dt="2024-02-15T16:47:30.572" v="142" actId="26606"/>
          <ac:spMkLst>
            <pc:docMk/>
            <pc:sldMk cId="3324971401" sldId="306"/>
            <ac:spMk id="11275" creationId="{D07DD2DE-F619-49DD-B5E7-03A290FF4ED1}"/>
          </ac:spMkLst>
        </pc:spChg>
        <pc:spChg chg="add">
          <ac:chgData name="Laura Jenkins (IEH)" userId="ae3a07d3-7c51-4381-b786-d01af3331fdb" providerId="ADAL" clId="{B1571972-609A-4427-A6A9-77B678DF4C5D}" dt="2024-02-15T16:47:30.572" v="142" actId="26606"/>
          <ac:spMkLst>
            <pc:docMk/>
            <pc:sldMk cId="3324971401" sldId="306"/>
            <ac:spMk id="11277" creationId="{85149191-5F60-4A28-AAFF-039F96B0F3EC}"/>
          </ac:spMkLst>
        </pc:spChg>
        <pc:spChg chg="add">
          <ac:chgData name="Laura Jenkins (IEH)" userId="ae3a07d3-7c51-4381-b786-d01af3331fdb" providerId="ADAL" clId="{B1571972-609A-4427-A6A9-77B678DF4C5D}" dt="2024-02-15T16:47:30.572" v="142" actId="26606"/>
          <ac:spMkLst>
            <pc:docMk/>
            <pc:sldMk cId="3324971401" sldId="306"/>
            <ac:spMk id="11279" creationId="{F8260ED5-17F7-4158-B241-D51DD4CF1B7E}"/>
          </ac:spMkLst>
        </pc:spChg>
        <pc:picChg chg="mod">
          <ac:chgData name="Laura Jenkins (IEH)" userId="ae3a07d3-7c51-4381-b786-d01af3331fdb" providerId="ADAL" clId="{B1571972-609A-4427-A6A9-77B678DF4C5D}" dt="2024-02-15T16:47:30.572" v="142" actId="26606"/>
          <ac:picMkLst>
            <pc:docMk/>
            <pc:sldMk cId="3324971401" sldId="306"/>
            <ac:picMk id="11266" creationId="{442A150B-BF51-F2B5-BF5D-ECB22E6B6F13}"/>
          </ac:picMkLst>
        </pc:picChg>
      </pc:sldChg>
      <pc:sldChg chg="modSp mod modClrScheme chgLayout">
        <pc:chgData name="Laura Jenkins (IEH)" userId="ae3a07d3-7c51-4381-b786-d01af3331fdb" providerId="ADAL" clId="{B1571972-609A-4427-A6A9-77B678DF4C5D}" dt="2024-02-15T16:53:09.915" v="232" actId="14100"/>
        <pc:sldMkLst>
          <pc:docMk/>
          <pc:sldMk cId="2999872441" sldId="307"/>
        </pc:sldMkLst>
        <pc:spChg chg="mod ord">
          <ac:chgData name="Laura Jenkins (IEH)" userId="ae3a07d3-7c51-4381-b786-d01af3331fdb" providerId="ADAL" clId="{B1571972-609A-4427-A6A9-77B678DF4C5D}" dt="2024-02-15T16:53:05.866" v="231" actId="700"/>
          <ac:spMkLst>
            <pc:docMk/>
            <pc:sldMk cId="2999872441" sldId="307"/>
            <ac:spMk id="2" creationId="{F1340A8B-072A-4577-BDAE-861B404787F2}"/>
          </ac:spMkLst>
        </pc:spChg>
        <pc:graphicFrameChg chg="mod ord">
          <ac:chgData name="Laura Jenkins (IEH)" userId="ae3a07d3-7c51-4381-b786-d01af3331fdb" providerId="ADAL" clId="{B1571972-609A-4427-A6A9-77B678DF4C5D}" dt="2024-02-15T16:53:09.915" v="232" actId="14100"/>
          <ac:graphicFrameMkLst>
            <pc:docMk/>
            <pc:sldMk cId="2999872441" sldId="307"/>
            <ac:graphicFrameMk id="6" creationId="{F570258B-50F4-E301-B482-46A367FFA9E5}"/>
          </ac:graphicFrameMkLst>
        </pc:graphicFrameChg>
      </pc:sldChg>
      <pc:sldChg chg="addSp modSp mod setBg modClrScheme chgLayout">
        <pc:chgData name="Laura Jenkins (IEH)" userId="ae3a07d3-7c51-4381-b786-d01af3331fdb" providerId="ADAL" clId="{B1571972-609A-4427-A6A9-77B678DF4C5D}" dt="2024-02-15T16:59:37.007" v="359" actId="26606"/>
        <pc:sldMkLst>
          <pc:docMk/>
          <pc:sldMk cId="3220385353" sldId="308"/>
        </pc:sldMkLst>
        <pc:spChg chg="mod ord">
          <ac:chgData name="Laura Jenkins (IEH)" userId="ae3a07d3-7c51-4381-b786-d01af3331fdb" providerId="ADAL" clId="{B1571972-609A-4427-A6A9-77B678DF4C5D}" dt="2024-02-15T16:59:37.007" v="359" actId="26606"/>
          <ac:spMkLst>
            <pc:docMk/>
            <pc:sldMk cId="3220385353" sldId="308"/>
            <ac:spMk id="2" creationId="{433E9CD5-308A-4FA9-AB3F-E5A32DE59FF9}"/>
          </ac:spMkLst>
        </pc:spChg>
        <pc:spChg chg="mod ord">
          <ac:chgData name="Laura Jenkins (IEH)" userId="ae3a07d3-7c51-4381-b786-d01af3331fdb" providerId="ADAL" clId="{B1571972-609A-4427-A6A9-77B678DF4C5D}" dt="2024-02-15T16:59:37.007" v="359" actId="26606"/>
          <ac:spMkLst>
            <pc:docMk/>
            <pc:sldMk cId="3220385353" sldId="308"/>
            <ac:spMk id="3" creationId="{3491F908-328C-4010-A8AF-47CC96229224}"/>
          </ac:spMkLst>
        </pc:spChg>
        <pc:spChg chg="add">
          <ac:chgData name="Laura Jenkins (IEH)" userId="ae3a07d3-7c51-4381-b786-d01af3331fdb" providerId="ADAL" clId="{B1571972-609A-4427-A6A9-77B678DF4C5D}" dt="2024-02-15T16:59:37.007" v="359" actId="26606"/>
          <ac:spMkLst>
            <pc:docMk/>
            <pc:sldMk cId="3220385353" sldId="308"/>
            <ac:spMk id="10" creationId="{A8384FB5-9ADC-4DDC-881B-597D56F5B15D}"/>
          </ac:spMkLst>
        </pc:spChg>
        <pc:spChg chg="add">
          <ac:chgData name="Laura Jenkins (IEH)" userId="ae3a07d3-7c51-4381-b786-d01af3331fdb" providerId="ADAL" clId="{B1571972-609A-4427-A6A9-77B678DF4C5D}" dt="2024-02-15T16:59:37.007" v="359" actId="26606"/>
          <ac:spMkLst>
            <pc:docMk/>
            <pc:sldMk cId="3220385353" sldId="308"/>
            <ac:spMk id="12" creationId="{91E5A9A7-95C6-4F4F-B00E-C82E07FE62EF}"/>
          </ac:spMkLst>
        </pc:spChg>
        <pc:spChg chg="add">
          <ac:chgData name="Laura Jenkins (IEH)" userId="ae3a07d3-7c51-4381-b786-d01af3331fdb" providerId="ADAL" clId="{B1571972-609A-4427-A6A9-77B678DF4C5D}" dt="2024-02-15T16:59:37.007" v="359" actId="26606"/>
          <ac:spMkLst>
            <pc:docMk/>
            <pc:sldMk cId="3220385353" sldId="308"/>
            <ac:spMk id="14" creationId="{D07DD2DE-F619-49DD-B5E7-03A290FF4ED1}"/>
          </ac:spMkLst>
        </pc:spChg>
        <pc:spChg chg="add">
          <ac:chgData name="Laura Jenkins (IEH)" userId="ae3a07d3-7c51-4381-b786-d01af3331fdb" providerId="ADAL" clId="{B1571972-609A-4427-A6A9-77B678DF4C5D}" dt="2024-02-15T16:59:37.007" v="359" actId="26606"/>
          <ac:spMkLst>
            <pc:docMk/>
            <pc:sldMk cId="3220385353" sldId="308"/>
            <ac:spMk id="16" creationId="{85149191-5F60-4A28-AAFF-039F96B0F3EC}"/>
          </ac:spMkLst>
        </pc:spChg>
        <pc:spChg chg="add">
          <ac:chgData name="Laura Jenkins (IEH)" userId="ae3a07d3-7c51-4381-b786-d01af3331fdb" providerId="ADAL" clId="{B1571972-609A-4427-A6A9-77B678DF4C5D}" dt="2024-02-15T16:59:37.007" v="359" actId="26606"/>
          <ac:spMkLst>
            <pc:docMk/>
            <pc:sldMk cId="3220385353" sldId="308"/>
            <ac:spMk id="18" creationId="{F8260ED5-17F7-4158-B241-D51DD4CF1B7E}"/>
          </ac:spMkLst>
        </pc:spChg>
        <pc:picChg chg="mod">
          <ac:chgData name="Laura Jenkins (IEH)" userId="ae3a07d3-7c51-4381-b786-d01af3331fdb" providerId="ADAL" clId="{B1571972-609A-4427-A6A9-77B678DF4C5D}" dt="2024-02-15T16:59:37.007" v="359" actId="26606"/>
          <ac:picMkLst>
            <pc:docMk/>
            <pc:sldMk cId="3220385353" sldId="308"/>
            <ac:picMk id="5" creationId="{50EEF137-97AC-A7F3-09E6-283D304FC8CA}"/>
          </ac:picMkLst>
        </pc:picChg>
      </pc:sldChg>
      <pc:sldChg chg="addSp delSp modSp mod modClrScheme modAnim chgLayout">
        <pc:chgData name="Laura Jenkins (IEH)" userId="ae3a07d3-7c51-4381-b786-d01af3331fdb" providerId="ADAL" clId="{B1571972-609A-4427-A6A9-77B678DF4C5D}" dt="2024-02-15T16:59:27.011" v="357"/>
        <pc:sldMkLst>
          <pc:docMk/>
          <pc:sldMk cId="692900045" sldId="309"/>
        </pc:sldMkLst>
        <pc:spChg chg="mod ord">
          <ac:chgData name="Laura Jenkins (IEH)" userId="ae3a07d3-7c51-4381-b786-d01af3331fdb" providerId="ADAL" clId="{B1571972-609A-4427-A6A9-77B678DF4C5D}" dt="2024-02-15T16:59:01.986" v="349" actId="700"/>
          <ac:spMkLst>
            <pc:docMk/>
            <pc:sldMk cId="692900045" sldId="309"/>
            <ac:spMk id="2" creationId="{8F265514-5F22-47C1-AE7F-2EB9A41704B3}"/>
          </ac:spMkLst>
        </pc:spChg>
        <pc:spChg chg="mod ord">
          <ac:chgData name="Laura Jenkins (IEH)" userId="ae3a07d3-7c51-4381-b786-d01af3331fdb" providerId="ADAL" clId="{B1571972-609A-4427-A6A9-77B678DF4C5D}" dt="2024-02-15T16:59:08.713" v="351" actId="1076"/>
          <ac:spMkLst>
            <pc:docMk/>
            <pc:sldMk cId="692900045" sldId="309"/>
            <ac:spMk id="3" creationId="{F2163137-5DA0-4C53-B59D-16C575B75500}"/>
          </ac:spMkLst>
        </pc:spChg>
        <pc:spChg chg="add del mod">
          <ac:chgData name="Laura Jenkins (IEH)" userId="ae3a07d3-7c51-4381-b786-d01af3331fdb" providerId="ADAL" clId="{B1571972-609A-4427-A6A9-77B678DF4C5D}" dt="2024-02-15T16:58:58.385" v="347" actId="6264"/>
          <ac:spMkLst>
            <pc:docMk/>
            <pc:sldMk cId="692900045" sldId="309"/>
            <ac:spMk id="4" creationId="{05E29361-2918-AD51-088E-76DC517F732F}"/>
          </ac:spMkLst>
        </pc:spChg>
        <pc:spChg chg="add del mod">
          <ac:chgData name="Laura Jenkins (IEH)" userId="ae3a07d3-7c51-4381-b786-d01af3331fdb" providerId="ADAL" clId="{B1571972-609A-4427-A6A9-77B678DF4C5D}" dt="2024-02-15T16:58:58.385" v="347" actId="6264"/>
          <ac:spMkLst>
            <pc:docMk/>
            <pc:sldMk cId="692900045" sldId="309"/>
            <ac:spMk id="5" creationId="{CB8710A3-BA2A-11A3-3FDB-8485754E8FBC}"/>
          </ac:spMkLst>
        </pc:spChg>
        <pc:spChg chg="add del mod">
          <ac:chgData name="Laura Jenkins (IEH)" userId="ae3a07d3-7c51-4381-b786-d01af3331fdb" providerId="ADAL" clId="{B1571972-609A-4427-A6A9-77B678DF4C5D}" dt="2024-02-15T16:58:59.923" v="348" actId="6264"/>
          <ac:spMkLst>
            <pc:docMk/>
            <pc:sldMk cId="692900045" sldId="309"/>
            <ac:spMk id="6" creationId="{E4732A85-57D5-477D-A2F2-FB03E18F0153}"/>
          </ac:spMkLst>
        </pc:spChg>
        <pc:spChg chg="add del mod">
          <ac:chgData name="Laura Jenkins (IEH)" userId="ae3a07d3-7c51-4381-b786-d01af3331fdb" providerId="ADAL" clId="{B1571972-609A-4427-A6A9-77B678DF4C5D}" dt="2024-02-15T16:58:59.923" v="348" actId="6264"/>
          <ac:spMkLst>
            <pc:docMk/>
            <pc:sldMk cId="692900045" sldId="309"/>
            <ac:spMk id="7" creationId="{9D634912-463D-57B9-3E2B-89E8AA23049F}"/>
          </ac:spMkLst>
        </pc:spChg>
      </pc:sldChg>
      <pc:sldChg chg="addSp delSp modSp mod modClrScheme chgLayout">
        <pc:chgData name="Laura Jenkins (IEH)" userId="ae3a07d3-7c51-4381-b786-d01af3331fdb" providerId="ADAL" clId="{B1571972-609A-4427-A6A9-77B678DF4C5D}" dt="2024-02-15T16:49:12.847" v="169" actId="122"/>
        <pc:sldMkLst>
          <pc:docMk/>
          <pc:sldMk cId="787097940" sldId="310"/>
        </pc:sldMkLst>
        <pc:spChg chg="del mod ord">
          <ac:chgData name="Laura Jenkins (IEH)" userId="ae3a07d3-7c51-4381-b786-d01af3331fdb" providerId="ADAL" clId="{B1571972-609A-4427-A6A9-77B678DF4C5D}" dt="2024-02-15T16:49:07.819" v="166" actId="478"/>
          <ac:spMkLst>
            <pc:docMk/>
            <pc:sldMk cId="787097940" sldId="310"/>
            <ac:spMk id="2" creationId="{A8D8F3EF-2A8A-4C15-9C07-F2D5EF8F5560}"/>
          </ac:spMkLst>
        </pc:spChg>
        <pc:spChg chg="add del mod ord">
          <ac:chgData name="Laura Jenkins (IEH)" userId="ae3a07d3-7c51-4381-b786-d01af3331fdb" providerId="ADAL" clId="{B1571972-609A-4427-A6A9-77B678DF4C5D}" dt="2024-02-15T16:48:20.546" v="155" actId="700"/>
          <ac:spMkLst>
            <pc:docMk/>
            <pc:sldMk cId="787097940" sldId="310"/>
            <ac:spMk id="3" creationId="{F1973F3D-9579-E432-280C-3E47623F9DFD}"/>
          </ac:spMkLst>
        </pc:spChg>
        <pc:spChg chg="add del mod ord">
          <ac:chgData name="Laura Jenkins (IEH)" userId="ae3a07d3-7c51-4381-b786-d01af3331fdb" providerId="ADAL" clId="{B1571972-609A-4427-A6A9-77B678DF4C5D}" dt="2024-02-15T16:49:00.638" v="162" actId="700"/>
          <ac:spMkLst>
            <pc:docMk/>
            <pc:sldMk cId="787097940" sldId="310"/>
            <ac:spMk id="4" creationId="{0B5D4554-EDA8-72CD-26E5-81B45326A401}"/>
          </ac:spMkLst>
        </pc:spChg>
        <pc:spChg chg="add mod ord">
          <ac:chgData name="Laura Jenkins (IEH)" userId="ae3a07d3-7c51-4381-b786-d01af3331fdb" providerId="ADAL" clId="{B1571972-609A-4427-A6A9-77B678DF4C5D}" dt="2024-02-15T16:49:12.847" v="169" actId="122"/>
          <ac:spMkLst>
            <pc:docMk/>
            <pc:sldMk cId="787097940" sldId="310"/>
            <ac:spMk id="5" creationId="{FAF77131-8DA7-352C-B2E0-DCA3D7647FAE}"/>
          </ac:spMkLst>
        </pc:spChg>
      </pc:sldChg>
      <pc:sldChg chg="addSp delSp modSp mod modClrScheme chgLayout">
        <pc:chgData name="Laura Jenkins (IEH)" userId="ae3a07d3-7c51-4381-b786-d01af3331fdb" providerId="ADAL" clId="{B1571972-609A-4427-A6A9-77B678DF4C5D}" dt="2024-02-15T16:52:42.719" v="228" actId="207"/>
        <pc:sldMkLst>
          <pc:docMk/>
          <pc:sldMk cId="1117467009" sldId="311"/>
        </pc:sldMkLst>
        <pc:spChg chg="del mod ord">
          <ac:chgData name="Laura Jenkins (IEH)" userId="ae3a07d3-7c51-4381-b786-d01af3331fdb" providerId="ADAL" clId="{B1571972-609A-4427-A6A9-77B678DF4C5D}" dt="2024-02-15T16:52:37.781" v="225" actId="478"/>
          <ac:spMkLst>
            <pc:docMk/>
            <pc:sldMk cId="1117467009" sldId="311"/>
            <ac:spMk id="2" creationId="{A8D8F3EF-2A8A-4C15-9C07-F2D5EF8F5560}"/>
          </ac:spMkLst>
        </pc:spChg>
        <pc:spChg chg="add del mod ord">
          <ac:chgData name="Laura Jenkins (IEH)" userId="ae3a07d3-7c51-4381-b786-d01af3331fdb" providerId="ADAL" clId="{B1571972-609A-4427-A6A9-77B678DF4C5D}" dt="2024-02-15T16:52:30.065" v="221" actId="700"/>
          <ac:spMkLst>
            <pc:docMk/>
            <pc:sldMk cId="1117467009" sldId="311"/>
            <ac:spMk id="3" creationId="{A2B2E124-AEA8-4D82-10AD-A3C74E6A45FF}"/>
          </ac:spMkLst>
        </pc:spChg>
        <pc:spChg chg="add mod ord">
          <ac:chgData name="Laura Jenkins (IEH)" userId="ae3a07d3-7c51-4381-b786-d01af3331fdb" providerId="ADAL" clId="{B1571972-609A-4427-A6A9-77B678DF4C5D}" dt="2024-02-15T16:52:42.719" v="228" actId="207"/>
          <ac:spMkLst>
            <pc:docMk/>
            <pc:sldMk cId="1117467009" sldId="311"/>
            <ac:spMk id="4" creationId="{14E08A19-CB34-177B-B8B2-F6AE8F6ED573}"/>
          </ac:spMkLst>
        </pc:spChg>
      </pc:sldChg>
      <pc:sldChg chg="addSp delSp modSp mod modClrScheme chgLayout">
        <pc:chgData name="Laura Jenkins (IEH)" userId="ae3a07d3-7c51-4381-b786-d01af3331fdb" providerId="ADAL" clId="{B1571972-609A-4427-A6A9-77B678DF4C5D}" dt="2024-02-15T16:54:17.429" v="257" actId="207"/>
        <pc:sldMkLst>
          <pc:docMk/>
          <pc:sldMk cId="88089257" sldId="312"/>
        </pc:sldMkLst>
        <pc:spChg chg="del mod ord">
          <ac:chgData name="Laura Jenkins (IEH)" userId="ae3a07d3-7c51-4381-b786-d01af3331fdb" providerId="ADAL" clId="{B1571972-609A-4427-A6A9-77B678DF4C5D}" dt="2024-02-15T16:54:12.475" v="254" actId="478"/>
          <ac:spMkLst>
            <pc:docMk/>
            <pc:sldMk cId="88089257" sldId="312"/>
            <ac:spMk id="2" creationId="{A8D8F3EF-2A8A-4C15-9C07-F2D5EF8F5560}"/>
          </ac:spMkLst>
        </pc:spChg>
        <pc:spChg chg="add del mod ord">
          <ac:chgData name="Laura Jenkins (IEH)" userId="ae3a07d3-7c51-4381-b786-d01af3331fdb" providerId="ADAL" clId="{B1571972-609A-4427-A6A9-77B678DF4C5D}" dt="2024-02-15T16:54:02.599" v="249" actId="700"/>
          <ac:spMkLst>
            <pc:docMk/>
            <pc:sldMk cId="88089257" sldId="312"/>
            <ac:spMk id="3" creationId="{150E3B00-F08E-DE61-1C33-E59FB7E486CB}"/>
          </ac:spMkLst>
        </pc:spChg>
        <pc:spChg chg="add mod ord">
          <ac:chgData name="Laura Jenkins (IEH)" userId="ae3a07d3-7c51-4381-b786-d01af3331fdb" providerId="ADAL" clId="{B1571972-609A-4427-A6A9-77B678DF4C5D}" dt="2024-02-15T16:54:17.429" v="257" actId="207"/>
          <ac:spMkLst>
            <pc:docMk/>
            <pc:sldMk cId="88089257" sldId="312"/>
            <ac:spMk id="4" creationId="{7D8A9DAA-2C55-F754-859A-93FD7C80AF8E}"/>
          </ac:spMkLst>
        </pc:spChg>
      </pc:sldChg>
      <pc:sldChg chg="addSp delSp modSp mod modClrScheme chgLayout">
        <pc:chgData name="Laura Jenkins (IEH)" userId="ae3a07d3-7c51-4381-b786-d01af3331fdb" providerId="ADAL" clId="{B1571972-609A-4427-A6A9-77B678DF4C5D}" dt="2024-02-15T16:57:50.088" v="333" actId="5793"/>
        <pc:sldMkLst>
          <pc:docMk/>
          <pc:sldMk cId="2511222370" sldId="313"/>
        </pc:sldMkLst>
        <pc:spChg chg="del mod ord">
          <ac:chgData name="Laura Jenkins (IEH)" userId="ae3a07d3-7c51-4381-b786-d01af3331fdb" providerId="ADAL" clId="{B1571972-609A-4427-A6A9-77B678DF4C5D}" dt="2024-02-15T16:57:44.032" v="329" actId="478"/>
          <ac:spMkLst>
            <pc:docMk/>
            <pc:sldMk cId="2511222370" sldId="313"/>
            <ac:spMk id="2" creationId="{A8D8F3EF-2A8A-4C15-9C07-F2D5EF8F5560}"/>
          </ac:spMkLst>
        </pc:spChg>
        <pc:spChg chg="add mod ord">
          <ac:chgData name="Laura Jenkins (IEH)" userId="ae3a07d3-7c51-4381-b786-d01af3331fdb" providerId="ADAL" clId="{B1571972-609A-4427-A6A9-77B678DF4C5D}" dt="2024-02-15T16:57:50.088" v="333" actId="5793"/>
          <ac:spMkLst>
            <pc:docMk/>
            <pc:sldMk cId="2511222370" sldId="313"/>
            <ac:spMk id="3" creationId="{2CD2DF96-D12F-1773-0DD5-0B2841F4FAD2}"/>
          </ac:spMkLst>
        </pc:spChg>
      </pc:sldChg>
      <pc:sldChg chg="modSp mod setBg">
        <pc:chgData name="Laura Jenkins (IEH)" userId="ae3a07d3-7c51-4381-b786-d01af3331fdb" providerId="ADAL" clId="{B1571972-609A-4427-A6A9-77B678DF4C5D}" dt="2024-02-15T16:39:01.571" v="63" actId="1076"/>
        <pc:sldMkLst>
          <pc:docMk/>
          <pc:sldMk cId="2818408806" sldId="315"/>
        </pc:sldMkLst>
        <pc:picChg chg="mod">
          <ac:chgData name="Laura Jenkins (IEH)" userId="ae3a07d3-7c51-4381-b786-d01af3331fdb" providerId="ADAL" clId="{B1571972-609A-4427-A6A9-77B678DF4C5D}" dt="2024-02-15T16:39:01.571" v="63" actId="1076"/>
          <ac:picMkLst>
            <pc:docMk/>
            <pc:sldMk cId="2818408806" sldId="315"/>
            <ac:picMk id="3074" creationId="{D524F5E8-9807-243C-AAC6-5EEEBB9B28B6}"/>
          </ac:picMkLst>
        </pc:picChg>
      </pc:sldChg>
      <pc:sldChg chg="delSp modSp mod modClrScheme chgLayout">
        <pc:chgData name="Laura Jenkins (IEH)" userId="ae3a07d3-7c51-4381-b786-d01af3331fdb" providerId="ADAL" clId="{B1571972-609A-4427-A6A9-77B678DF4C5D}" dt="2024-02-15T16:39:22.427" v="68" actId="1076"/>
        <pc:sldMkLst>
          <pc:docMk/>
          <pc:sldMk cId="208400347" sldId="316"/>
        </pc:sldMkLst>
        <pc:spChg chg="mod ord">
          <ac:chgData name="Laura Jenkins (IEH)" userId="ae3a07d3-7c51-4381-b786-d01af3331fdb" providerId="ADAL" clId="{B1571972-609A-4427-A6A9-77B678DF4C5D}" dt="2024-02-15T16:39:22.427" v="68" actId="1076"/>
          <ac:spMkLst>
            <pc:docMk/>
            <pc:sldMk cId="208400347" sldId="316"/>
            <ac:spMk id="2" creationId="{F118C45A-B0F5-495C-9451-AC5A4594D930}"/>
          </ac:spMkLst>
        </pc:spChg>
        <pc:spChg chg="mod ord">
          <ac:chgData name="Laura Jenkins (IEH)" userId="ae3a07d3-7c51-4381-b786-d01af3331fdb" providerId="ADAL" clId="{B1571972-609A-4427-A6A9-77B678DF4C5D}" dt="2024-02-15T16:39:17.918" v="67" actId="14100"/>
          <ac:spMkLst>
            <pc:docMk/>
            <pc:sldMk cId="208400347" sldId="316"/>
            <ac:spMk id="3" creationId="{78BCEC02-DE9B-4685-AEF4-3B3053DEB319}"/>
          </ac:spMkLst>
        </pc:spChg>
        <pc:picChg chg="del">
          <ac:chgData name="Laura Jenkins (IEH)" userId="ae3a07d3-7c51-4381-b786-d01af3331fdb" providerId="ADAL" clId="{B1571972-609A-4427-A6A9-77B678DF4C5D}" dt="2024-02-15T16:39:12.852" v="66" actId="478"/>
          <ac:picMkLst>
            <pc:docMk/>
            <pc:sldMk cId="208400347" sldId="316"/>
            <ac:picMk id="16" creationId="{A0BC97D9-965A-3765-E9B4-4CCFB56F8E6D}"/>
          </ac:picMkLst>
        </pc:picChg>
      </pc:sldChg>
      <pc:sldChg chg="modSp add mod ord modClrScheme chgLayout">
        <pc:chgData name="Laura Jenkins (IEH)" userId="ae3a07d3-7c51-4381-b786-d01af3331fdb" providerId="ADAL" clId="{B1571972-609A-4427-A6A9-77B678DF4C5D}" dt="2024-02-15T16:38:02.686" v="48" actId="1076"/>
        <pc:sldMkLst>
          <pc:docMk/>
          <pc:sldMk cId="2915787852" sldId="317"/>
        </pc:sldMkLst>
        <pc:spChg chg="mod ord">
          <ac:chgData name="Laura Jenkins (IEH)" userId="ae3a07d3-7c51-4381-b786-d01af3331fdb" providerId="ADAL" clId="{B1571972-609A-4427-A6A9-77B678DF4C5D}" dt="2024-02-15T16:38:02.686" v="48" actId="1076"/>
          <ac:spMkLst>
            <pc:docMk/>
            <pc:sldMk cId="2915787852" sldId="317"/>
            <ac:spMk id="4" creationId="{C6E43761-470B-D2DB-4578-B0DB6AD5458A}"/>
          </ac:spMkLst>
        </pc:spChg>
        <pc:picChg chg="mod ord">
          <ac:chgData name="Laura Jenkins (IEH)" userId="ae3a07d3-7c51-4381-b786-d01af3331fdb" providerId="ADAL" clId="{B1571972-609A-4427-A6A9-77B678DF4C5D}" dt="2024-02-15T16:37:54.201" v="46" actId="1076"/>
          <ac:picMkLst>
            <pc:docMk/>
            <pc:sldMk cId="2915787852" sldId="317"/>
            <ac:picMk id="6" creationId="{A8A8F1FF-CB42-849B-740E-319BEEDF11EB}"/>
          </ac:picMkLst>
        </pc:picChg>
      </pc:sldChg>
      <pc:sldChg chg="add">
        <pc:chgData name="Laura Jenkins (IEH)" userId="ae3a07d3-7c51-4381-b786-d01af3331fdb" providerId="ADAL" clId="{B1571972-609A-4427-A6A9-77B678DF4C5D}" dt="2024-02-15T16:36:28.107" v="17"/>
        <pc:sldMkLst>
          <pc:docMk/>
          <pc:sldMk cId="2559235954" sldId="318"/>
        </pc:sldMkLst>
      </pc:sldChg>
      <pc:sldChg chg="modSp add mod">
        <pc:chgData name="Laura Jenkins (IEH)" userId="ae3a07d3-7c51-4381-b786-d01af3331fdb" providerId="ADAL" clId="{B1571972-609A-4427-A6A9-77B678DF4C5D}" dt="2024-02-15T16:36:49.708" v="24" actId="207"/>
        <pc:sldMkLst>
          <pc:docMk/>
          <pc:sldMk cId="890412359" sldId="319"/>
        </pc:sldMkLst>
        <pc:spChg chg="mod">
          <ac:chgData name="Laura Jenkins (IEH)" userId="ae3a07d3-7c51-4381-b786-d01af3331fdb" providerId="ADAL" clId="{B1571972-609A-4427-A6A9-77B678DF4C5D}" dt="2024-02-15T16:36:49.708" v="24" actId="207"/>
          <ac:spMkLst>
            <pc:docMk/>
            <pc:sldMk cId="890412359" sldId="319"/>
            <ac:spMk id="4" creationId="{D11C255D-6638-E74E-FF77-A7D739C5834A}"/>
          </ac:spMkLst>
        </pc:spChg>
      </pc:sldChg>
      <pc:sldMasterChg chg="delSldLayout">
        <pc:chgData name="Laura Jenkins (IEH)" userId="ae3a07d3-7c51-4381-b786-d01af3331fdb" providerId="ADAL" clId="{B1571972-609A-4427-A6A9-77B678DF4C5D}" dt="2024-02-15T16:36:53.744" v="25" actId="47"/>
        <pc:sldMasterMkLst>
          <pc:docMk/>
          <pc:sldMasterMk cId="982338219" sldId="2147483660"/>
        </pc:sldMasterMkLst>
        <pc:sldLayoutChg chg="del">
          <pc:chgData name="Laura Jenkins (IEH)" userId="ae3a07d3-7c51-4381-b786-d01af3331fdb" providerId="ADAL" clId="{B1571972-609A-4427-A6A9-77B678DF4C5D}" dt="2024-02-15T16:36:53.744" v="25" actId="47"/>
          <pc:sldLayoutMkLst>
            <pc:docMk/>
            <pc:sldMasterMk cId="982338219" sldId="2147483660"/>
            <pc:sldLayoutMk cId="4207035375" sldId="2147483662"/>
          </pc:sldLayoutMkLst>
        </pc:sldLayoutChg>
      </pc:sldMasterChg>
    </pc:docChg>
  </pc:docChgLst>
  <pc:docChgLst>
    <pc:chgData name="Laura Jenkins (IEH)" userId="ae3a07d3-7c51-4381-b786-d01af3331fdb" providerId="ADAL" clId="{50FD61B9-0B50-420D-8505-464486D92F8D}"/>
    <pc:docChg chg="modSld">
      <pc:chgData name="Laura Jenkins (IEH)" userId="ae3a07d3-7c51-4381-b786-d01af3331fdb" providerId="ADAL" clId="{50FD61B9-0B50-420D-8505-464486D92F8D}" dt="2024-01-15T15:52:28.056" v="47" actId="207"/>
      <pc:docMkLst>
        <pc:docMk/>
      </pc:docMkLst>
      <pc:sldChg chg="modSp">
        <pc:chgData name="Laura Jenkins (IEH)" userId="ae3a07d3-7c51-4381-b786-d01af3331fdb" providerId="ADAL" clId="{50FD61B9-0B50-420D-8505-464486D92F8D}" dt="2024-01-15T15:31:59.596" v="7" actId="20578"/>
        <pc:sldMkLst>
          <pc:docMk/>
          <pc:sldMk cId="3576227002" sldId="259"/>
        </pc:sldMkLst>
        <pc:spChg chg="mod">
          <ac:chgData name="Laura Jenkins (IEH)" userId="ae3a07d3-7c51-4381-b786-d01af3331fdb" providerId="ADAL" clId="{50FD61B9-0B50-420D-8505-464486D92F8D}" dt="2024-01-15T15:31:59.596" v="7" actId="20578"/>
          <ac:spMkLst>
            <pc:docMk/>
            <pc:sldMk cId="3576227002" sldId="259"/>
            <ac:spMk id="16387" creationId="{B0D40BF8-0AF9-4A15-9426-3BF0D6AC1F8B}"/>
          </ac:spMkLst>
        </pc:spChg>
      </pc:sldChg>
      <pc:sldChg chg="modSp mod">
        <pc:chgData name="Laura Jenkins (IEH)" userId="ae3a07d3-7c51-4381-b786-d01af3331fdb" providerId="ADAL" clId="{50FD61B9-0B50-420D-8505-464486D92F8D}" dt="2024-01-15T15:34:43.636" v="14" actId="207"/>
        <pc:sldMkLst>
          <pc:docMk/>
          <pc:sldMk cId="1025090340" sldId="264"/>
        </pc:sldMkLst>
        <pc:graphicFrameChg chg="modGraphic">
          <ac:chgData name="Laura Jenkins (IEH)" userId="ae3a07d3-7c51-4381-b786-d01af3331fdb" providerId="ADAL" clId="{50FD61B9-0B50-420D-8505-464486D92F8D}" dt="2024-01-15T15:34:43.636" v="14" actId="207"/>
          <ac:graphicFrameMkLst>
            <pc:docMk/>
            <pc:sldMk cId="1025090340" sldId="264"/>
            <ac:graphicFrameMk id="4" creationId="{B81E1518-4127-1DD7-3D99-07F55D5F5AF1}"/>
          </ac:graphicFrameMkLst>
        </pc:graphicFrameChg>
      </pc:sldChg>
      <pc:sldChg chg="modSp mod">
        <pc:chgData name="Laura Jenkins (IEH)" userId="ae3a07d3-7c51-4381-b786-d01af3331fdb" providerId="ADAL" clId="{50FD61B9-0B50-420D-8505-464486D92F8D}" dt="2024-01-15T15:35:27.652" v="19" actId="207"/>
        <pc:sldMkLst>
          <pc:docMk/>
          <pc:sldMk cId="3734792034" sldId="265"/>
        </pc:sldMkLst>
        <pc:graphicFrameChg chg="modGraphic">
          <ac:chgData name="Laura Jenkins (IEH)" userId="ae3a07d3-7c51-4381-b786-d01af3331fdb" providerId="ADAL" clId="{50FD61B9-0B50-420D-8505-464486D92F8D}" dt="2024-01-15T15:35:27.652" v="19" actId="207"/>
          <ac:graphicFrameMkLst>
            <pc:docMk/>
            <pc:sldMk cId="3734792034" sldId="265"/>
            <ac:graphicFrameMk id="6" creationId="{DF12E562-9026-F45F-D74E-839B78A809DB}"/>
          </ac:graphicFrameMkLst>
        </pc:graphicFrameChg>
      </pc:sldChg>
      <pc:sldChg chg="modSp mod">
        <pc:chgData name="Laura Jenkins (IEH)" userId="ae3a07d3-7c51-4381-b786-d01af3331fdb" providerId="ADAL" clId="{50FD61B9-0B50-420D-8505-464486D92F8D}" dt="2024-01-15T15:35:41.412" v="23" actId="207"/>
        <pc:sldMkLst>
          <pc:docMk/>
          <pc:sldMk cId="2947762206" sldId="266"/>
        </pc:sldMkLst>
        <pc:graphicFrameChg chg="modGraphic">
          <ac:chgData name="Laura Jenkins (IEH)" userId="ae3a07d3-7c51-4381-b786-d01af3331fdb" providerId="ADAL" clId="{50FD61B9-0B50-420D-8505-464486D92F8D}" dt="2024-01-15T15:35:41.412" v="23" actId="207"/>
          <ac:graphicFrameMkLst>
            <pc:docMk/>
            <pc:sldMk cId="2947762206" sldId="266"/>
            <ac:graphicFrameMk id="5" creationId="{90AE8698-A773-A83A-8083-F0AC94BFE76E}"/>
          </ac:graphicFrameMkLst>
        </pc:graphicFrameChg>
      </pc:sldChg>
      <pc:sldChg chg="modSp mod">
        <pc:chgData name="Laura Jenkins (IEH)" userId="ae3a07d3-7c51-4381-b786-d01af3331fdb" providerId="ADAL" clId="{50FD61B9-0B50-420D-8505-464486D92F8D}" dt="2024-01-15T15:41:07.202" v="26" actId="207"/>
        <pc:sldMkLst>
          <pc:docMk/>
          <pc:sldMk cId="712134331" sldId="269"/>
        </pc:sldMkLst>
        <pc:graphicFrameChg chg="modGraphic">
          <ac:chgData name="Laura Jenkins (IEH)" userId="ae3a07d3-7c51-4381-b786-d01af3331fdb" providerId="ADAL" clId="{50FD61B9-0B50-420D-8505-464486D92F8D}" dt="2024-01-15T15:41:07.202" v="26" actId="207"/>
          <ac:graphicFrameMkLst>
            <pc:docMk/>
            <pc:sldMk cId="712134331" sldId="269"/>
            <ac:graphicFrameMk id="4" creationId="{728CA5DF-CCD9-E0DB-96C0-5DD8FFD20652}"/>
          </ac:graphicFrameMkLst>
        </pc:graphicFrameChg>
      </pc:sldChg>
      <pc:sldChg chg="modSp mod">
        <pc:chgData name="Laura Jenkins (IEH)" userId="ae3a07d3-7c51-4381-b786-d01af3331fdb" providerId="ADAL" clId="{50FD61B9-0B50-420D-8505-464486D92F8D}" dt="2024-01-15T15:52:28.056" v="47" actId="207"/>
        <pc:sldMkLst>
          <pc:docMk/>
          <pc:sldMk cId="641012539" sldId="286"/>
        </pc:sldMkLst>
        <pc:graphicFrameChg chg="modGraphic">
          <ac:chgData name="Laura Jenkins (IEH)" userId="ae3a07d3-7c51-4381-b786-d01af3331fdb" providerId="ADAL" clId="{50FD61B9-0B50-420D-8505-464486D92F8D}" dt="2024-01-15T15:52:28.056" v="47" actId="207"/>
          <ac:graphicFrameMkLst>
            <pc:docMk/>
            <pc:sldMk cId="641012539" sldId="286"/>
            <ac:graphicFrameMk id="7" creationId="{B7927C4E-81CC-ADEA-806E-92E10B4F5C23}"/>
          </ac:graphicFrameMkLst>
        </pc:graphicFrameChg>
      </pc:sldChg>
      <pc:sldChg chg="modSp mod">
        <pc:chgData name="Laura Jenkins (IEH)" userId="ae3a07d3-7c51-4381-b786-d01af3331fdb" providerId="ADAL" clId="{50FD61B9-0B50-420D-8505-464486D92F8D}" dt="2024-01-15T15:33:27.709" v="10" actId="207"/>
        <pc:sldMkLst>
          <pc:docMk/>
          <pc:sldMk cId="923954339" sldId="298"/>
        </pc:sldMkLst>
        <pc:graphicFrameChg chg="modGraphic">
          <ac:chgData name="Laura Jenkins (IEH)" userId="ae3a07d3-7c51-4381-b786-d01af3331fdb" providerId="ADAL" clId="{50FD61B9-0B50-420D-8505-464486D92F8D}" dt="2024-01-15T15:33:27.709" v="10" actId="207"/>
          <ac:graphicFrameMkLst>
            <pc:docMk/>
            <pc:sldMk cId="923954339" sldId="298"/>
            <ac:graphicFrameMk id="6" creationId="{E4E94B5E-297C-339B-8539-33B360930981}"/>
          </ac:graphicFrameMkLst>
        </pc:graphicFrameChg>
      </pc:sldChg>
      <pc:sldChg chg="modSp mod">
        <pc:chgData name="Laura Jenkins (IEH)" userId="ae3a07d3-7c51-4381-b786-d01af3331fdb" providerId="ADAL" clId="{50FD61B9-0B50-420D-8505-464486D92F8D}" dt="2024-01-15T15:51:24.136" v="30" actId="207"/>
        <pc:sldMkLst>
          <pc:docMk/>
          <pc:sldMk cId="2579105607" sldId="300"/>
        </pc:sldMkLst>
        <pc:graphicFrameChg chg="modGraphic">
          <ac:chgData name="Laura Jenkins (IEH)" userId="ae3a07d3-7c51-4381-b786-d01af3331fdb" providerId="ADAL" clId="{50FD61B9-0B50-420D-8505-464486D92F8D}" dt="2024-01-15T15:51:24.136" v="30" actId="207"/>
          <ac:graphicFrameMkLst>
            <pc:docMk/>
            <pc:sldMk cId="2579105607" sldId="300"/>
            <ac:graphicFrameMk id="8" creationId="{9F033326-5037-C465-EEB6-01BDFF9C0A8B}"/>
          </ac:graphicFrameMkLst>
        </pc:graphicFrameChg>
      </pc:sldChg>
      <pc:sldChg chg="modSp mod">
        <pc:chgData name="Laura Jenkins (IEH)" userId="ae3a07d3-7c51-4381-b786-d01af3331fdb" providerId="ADAL" clId="{50FD61B9-0B50-420D-8505-464486D92F8D}" dt="2024-01-15T15:52:04.905" v="37" actId="207"/>
        <pc:sldMkLst>
          <pc:docMk/>
          <pc:sldMk cId="1629823044" sldId="301"/>
        </pc:sldMkLst>
        <pc:graphicFrameChg chg="modGraphic">
          <ac:chgData name="Laura Jenkins (IEH)" userId="ae3a07d3-7c51-4381-b786-d01af3331fdb" providerId="ADAL" clId="{50FD61B9-0B50-420D-8505-464486D92F8D}" dt="2024-01-15T15:52:04.905" v="37" actId="207"/>
          <ac:graphicFrameMkLst>
            <pc:docMk/>
            <pc:sldMk cId="1629823044" sldId="301"/>
            <ac:graphicFrameMk id="10" creationId="{A7F69AA0-7E3B-E3CC-E42E-1FC4931FF52D}"/>
          </ac:graphicFrameMkLst>
        </pc:graphicFrameChg>
      </pc:sldChg>
      <pc:sldChg chg="modSp mod">
        <pc:chgData name="Laura Jenkins (IEH)" userId="ae3a07d3-7c51-4381-b786-d01af3331fdb" providerId="ADAL" clId="{50FD61B9-0B50-420D-8505-464486D92F8D}" dt="2024-01-15T15:26:23.990" v="6" actId="20577"/>
        <pc:sldMkLst>
          <pc:docMk/>
          <pc:sldMk cId="1793921430" sldId="305"/>
        </pc:sldMkLst>
        <pc:spChg chg="mod">
          <ac:chgData name="Laura Jenkins (IEH)" userId="ae3a07d3-7c51-4381-b786-d01af3331fdb" providerId="ADAL" clId="{50FD61B9-0B50-420D-8505-464486D92F8D}" dt="2024-01-15T15:26:23.990" v="6" actId="20577"/>
          <ac:spMkLst>
            <pc:docMk/>
            <pc:sldMk cId="1793921430" sldId="305"/>
            <ac:spMk id="2" creationId="{A2F33852-E86B-4170-8A94-BAFDC5093669}"/>
          </ac:spMkLst>
        </pc:spChg>
        <pc:graphicFrameChg chg="modGraphic">
          <ac:chgData name="Laura Jenkins (IEH)" userId="ae3a07d3-7c51-4381-b786-d01af3331fdb" providerId="ADAL" clId="{50FD61B9-0B50-420D-8505-464486D92F8D}" dt="2024-01-15T15:26:18.856" v="4" actId="207"/>
          <ac:graphicFrameMkLst>
            <pc:docMk/>
            <pc:sldMk cId="1793921430" sldId="305"/>
            <ac:graphicFrameMk id="19" creationId="{5A66D1A8-F429-2D61-4928-6A7A7917490E}"/>
          </ac:graphicFrameMkLst>
        </pc:graphicFrameChg>
      </pc:sldChg>
      <pc:sldChg chg="modSp mod">
        <pc:chgData name="Laura Jenkins (IEH)" userId="ae3a07d3-7c51-4381-b786-d01af3331fdb" providerId="ADAL" clId="{50FD61B9-0B50-420D-8505-464486D92F8D}" dt="2024-01-15T15:51:33.304" v="34" actId="207"/>
        <pc:sldMkLst>
          <pc:docMk/>
          <pc:sldMk cId="2999872441" sldId="307"/>
        </pc:sldMkLst>
        <pc:graphicFrameChg chg="modGraphic">
          <ac:chgData name="Laura Jenkins (IEH)" userId="ae3a07d3-7c51-4381-b786-d01af3331fdb" providerId="ADAL" clId="{50FD61B9-0B50-420D-8505-464486D92F8D}" dt="2024-01-15T15:51:33.304" v="34" actId="207"/>
          <ac:graphicFrameMkLst>
            <pc:docMk/>
            <pc:sldMk cId="2999872441" sldId="307"/>
            <ac:graphicFrameMk id="6" creationId="{F570258B-50F4-E301-B482-46A367FFA9E5}"/>
          </ac:graphicFrameMkLst>
        </pc:graphicFrame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6804482-E334-43C5-B231-0680EFD1BC5B}" type="doc">
      <dgm:prSet loTypeId="urn:microsoft.com/office/officeart/2008/layout/LinedList" loCatId="list" qsTypeId="urn:microsoft.com/office/officeart/2005/8/quickstyle/simple1" qsCatId="simple" csTypeId="urn:microsoft.com/office/officeart/2005/8/colors/colorful5" csCatId="colorful"/>
      <dgm:spPr/>
      <dgm:t>
        <a:bodyPr/>
        <a:lstStyle/>
        <a:p>
          <a:endParaRPr lang="en-GB"/>
        </a:p>
      </dgm:t>
    </dgm:pt>
    <dgm:pt modelId="{20B707D4-111B-4B10-937E-6E4BA028D50D}">
      <dgm:prSet/>
      <dgm:spPr/>
      <dgm:t>
        <a:bodyPr/>
        <a:lstStyle/>
        <a:p>
          <a:r>
            <a:rPr lang="en-GB"/>
            <a:t>Respect and welcome diversity</a:t>
          </a:r>
        </a:p>
      </dgm:t>
    </dgm:pt>
    <dgm:pt modelId="{85A4D712-A1D2-4BA7-90BF-27427A54128F}" type="parTrans" cxnId="{E98C4406-7B57-4CF5-812C-A59978629B03}">
      <dgm:prSet/>
      <dgm:spPr/>
      <dgm:t>
        <a:bodyPr/>
        <a:lstStyle/>
        <a:p>
          <a:endParaRPr lang="en-GB"/>
        </a:p>
      </dgm:t>
    </dgm:pt>
    <dgm:pt modelId="{571B3DFD-81E0-4134-8105-EC9927A4BB2B}" type="sibTrans" cxnId="{E98C4406-7B57-4CF5-812C-A59978629B03}">
      <dgm:prSet/>
      <dgm:spPr/>
      <dgm:t>
        <a:bodyPr/>
        <a:lstStyle/>
        <a:p>
          <a:endParaRPr lang="en-GB"/>
        </a:p>
      </dgm:t>
    </dgm:pt>
    <dgm:pt modelId="{7F60D5DE-3E53-4002-A6E7-9B8EB1254511}">
      <dgm:prSet/>
      <dgm:spPr/>
      <dgm:t>
        <a:bodyPr/>
        <a:lstStyle/>
        <a:p>
          <a:r>
            <a:rPr lang="en-GB"/>
            <a:t>Rid ourselves, as far as possible, or stereotypes and prejudices through gaining accurate knowledge of people or groups </a:t>
          </a:r>
        </a:p>
      </dgm:t>
    </dgm:pt>
    <dgm:pt modelId="{44D381BE-334D-46E8-9349-3019E563667E}" type="parTrans" cxnId="{E658CEDA-CF9D-42F3-B0CE-AFA8FF969580}">
      <dgm:prSet/>
      <dgm:spPr/>
      <dgm:t>
        <a:bodyPr/>
        <a:lstStyle/>
        <a:p>
          <a:endParaRPr lang="en-GB"/>
        </a:p>
      </dgm:t>
    </dgm:pt>
    <dgm:pt modelId="{0A46AAF3-2D98-4AE5-A421-141E5926A2A1}" type="sibTrans" cxnId="{E658CEDA-CF9D-42F3-B0CE-AFA8FF969580}">
      <dgm:prSet/>
      <dgm:spPr/>
      <dgm:t>
        <a:bodyPr/>
        <a:lstStyle/>
        <a:p>
          <a:endParaRPr lang="en-GB"/>
        </a:p>
      </dgm:t>
    </dgm:pt>
    <dgm:pt modelId="{BE417E0D-19AF-4DF3-91B5-4552A03B8391}">
      <dgm:prSet/>
      <dgm:spPr/>
      <dgm:t>
        <a:bodyPr/>
        <a:lstStyle/>
        <a:p>
          <a:r>
            <a:rPr lang="en-GB" dirty="0"/>
            <a:t>Use any power and privilege we have to benefit people and ‘wound’ them through social devaluation</a:t>
          </a:r>
        </a:p>
      </dgm:t>
    </dgm:pt>
    <dgm:pt modelId="{C423071D-F1F0-4DA3-8257-45C24B99D36F}" type="parTrans" cxnId="{CA374918-CA28-4C55-8F46-4ABACBEDFC8C}">
      <dgm:prSet/>
      <dgm:spPr/>
      <dgm:t>
        <a:bodyPr/>
        <a:lstStyle/>
        <a:p>
          <a:endParaRPr lang="en-GB"/>
        </a:p>
      </dgm:t>
    </dgm:pt>
    <dgm:pt modelId="{AA577DD7-84DB-438C-8354-70E7B60F39DB}" type="sibTrans" cxnId="{CA374918-CA28-4C55-8F46-4ABACBEDFC8C}">
      <dgm:prSet/>
      <dgm:spPr/>
      <dgm:t>
        <a:bodyPr/>
        <a:lstStyle/>
        <a:p>
          <a:endParaRPr lang="en-GB"/>
        </a:p>
      </dgm:t>
    </dgm:pt>
    <dgm:pt modelId="{0B4CC930-6537-4B73-9513-BA7AC35FF6D2}">
      <dgm:prSet/>
      <dgm:spPr/>
      <dgm:t>
        <a:bodyPr/>
        <a:lstStyle/>
        <a:p>
          <a:r>
            <a:rPr lang="en-GB"/>
            <a:t>Work for communality, sharing and equality</a:t>
          </a:r>
        </a:p>
      </dgm:t>
    </dgm:pt>
    <dgm:pt modelId="{948F40D2-790A-45A5-89FF-7C781A8478C6}" type="parTrans" cxnId="{7D3400F5-4900-4F32-BC9B-BFD7E7E12C42}">
      <dgm:prSet/>
      <dgm:spPr/>
      <dgm:t>
        <a:bodyPr/>
        <a:lstStyle/>
        <a:p>
          <a:endParaRPr lang="en-GB"/>
        </a:p>
      </dgm:t>
    </dgm:pt>
    <dgm:pt modelId="{AF39AAD4-F612-4A3B-8323-E7F904F55B48}" type="sibTrans" cxnId="{7D3400F5-4900-4F32-BC9B-BFD7E7E12C42}">
      <dgm:prSet/>
      <dgm:spPr/>
      <dgm:t>
        <a:bodyPr/>
        <a:lstStyle/>
        <a:p>
          <a:endParaRPr lang="en-GB"/>
        </a:p>
      </dgm:t>
    </dgm:pt>
    <dgm:pt modelId="{6883A9BB-6ABA-4CF6-87B3-0D86FBE34F5C}">
      <dgm:prSet/>
      <dgm:spPr/>
      <dgm:t>
        <a:bodyPr/>
        <a:lstStyle/>
        <a:p>
          <a:r>
            <a:rPr lang="en-GB" dirty="0"/>
            <a:t>Be aware of negative aspects the culture and structures in society in which we live and try to change them</a:t>
          </a:r>
        </a:p>
      </dgm:t>
    </dgm:pt>
    <dgm:pt modelId="{AE64A037-AE72-49CE-9CFF-D2F75FF0AC0B}" type="parTrans" cxnId="{3CEDE43A-7F8D-4416-8B59-BD65F7C54764}">
      <dgm:prSet/>
      <dgm:spPr/>
      <dgm:t>
        <a:bodyPr/>
        <a:lstStyle/>
        <a:p>
          <a:endParaRPr lang="en-GB"/>
        </a:p>
      </dgm:t>
    </dgm:pt>
    <dgm:pt modelId="{02D81D28-36B8-4565-B91A-2277A480BA02}" type="sibTrans" cxnId="{3CEDE43A-7F8D-4416-8B59-BD65F7C54764}">
      <dgm:prSet/>
      <dgm:spPr/>
      <dgm:t>
        <a:bodyPr/>
        <a:lstStyle/>
        <a:p>
          <a:endParaRPr lang="en-GB"/>
        </a:p>
      </dgm:t>
    </dgm:pt>
    <dgm:pt modelId="{92AFF724-ABF8-431F-96D0-1923CE9CE31A}">
      <dgm:prSet/>
      <dgm:spPr/>
      <dgm:t>
        <a:bodyPr/>
        <a:lstStyle/>
        <a:p>
          <a:r>
            <a:rPr lang="en-GB"/>
            <a:t>Recognise the perviousness and seriousness of oppression in the world, and commit ourselves to positive action to remedy this</a:t>
          </a:r>
        </a:p>
      </dgm:t>
    </dgm:pt>
    <dgm:pt modelId="{D961641F-9572-4470-BB63-208FBDB56BE9}" type="parTrans" cxnId="{1E68F4FA-8FE7-4300-BFCF-4677FC560250}">
      <dgm:prSet/>
      <dgm:spPr/>
      <dgm:t>
        <a:bodyPr/>
        <a:lstStyle/>
        <a:p>
          <a:endParaRPr lang="en-GB"/>
        </a:p>
      </dgm:t>
    </dgm:pt>
    <dgm:pt modelId="{DC6F5BC8-E02C-49F0-BF0E-7996156EECC0}" type="sibTrans" cxnId="{1E68F4FA-8FE7-4300-BFCF-4677FC560250}">
      <dgm:prSet/>
      <dgm:spPr/>
      <dgm:t>
        <a:bodyPr/>
        <a:lstStyle/>
        <a:p>
          <a:endParaRPr lang="en-GB"/>
        </a:p>
      </dgm:t>
    </dgm:pt>
    <dgm:pt modelId="{CF950508-EA8C-4C52-A125-DC826DEF1529}">
      <dgm:prSet/>
      <dgm:spPr/>
      <dgm:t>
        <a:bodyPr/>
        <a:lstStyle/>
        <a:p>
          <a:r>
            <a:rPr lang="en-GB"/>
            <a:t>Study first-hand accounts by those who experience oppression, to understand its reality, nature and prevalence, and to gain authentic knowledge for tackling it</a:t>
          </a:r>
        </a:p>
      </dgm:t>
    </dgm:pt>
    <dgm:pt modelId="{18A07AD9-2383-4216-B75B-9068E69B0A92}" type="parTrans" cxnId="{EA298871-1401-4B26-86F5-51AB087CF67F}">
      <dgm:prSet/>
      <dgm:spPr/>
      <dgm:t>
        <a:bodyPr/>
        <a:lstStyle/>
        <a:p>
          <a:endParaRPr lang="en-GB"/>
        </a:p>
      </dgm:t>
    </dgm:pt>
    <dgm:pt modelId="{892F4049-F4FE-4BD4-9593-2F88FD6CB574}" type="sibTrans" cxnId="{EA298871-1401-4B26-86F5-51AB087CF67F}">
      <dgm:prSet/>
      <dgm:spPr/>
      <dgm:t>
        <a:bodyPr/>
        <a:lstStyle/>
        <a:p>
          <a:endParaRPr lang="en-GB"/>
        </a:p>
      </dgm:t>
    </dgm:pt>
    <dgm:pt modelId="{706EBC5F-2964-4B50-82E5-10B15E25FF08}" type="pres">
      <dgm:prSet presAssocID="{46804482-E334-43C5-B231-0680EFD1BC5B}" presName="vert0" presStyleCnt="0">
        <dgm:presLayoutVars>
          <dgm:dir/>
          <dgm:animOne val="branch"/>
          <dgm:animLvl val="lvl"/>
        </dgm:presLayoutVars>
      </dgm:prSet>
      <dgm:spPr/>
    </dgm:pt>
    <dgm:pt modelId="{E4EBC92B-B423-4DF2-A499-9876D8AAFC45}" type="pres">
      <dgm:prSet presAssocID="{20B707D4-111B-4B10-937E-6E4BA028D50D}" presName="thickLine" presStyleLbl="alignNode1" presStyleIdx="0" presStyleCnt="7"/>
      <dgm:spPr/>
    </dgm:pt>
    <dgm:pt modelId="{10290FF2-12DF-45BE-BBC2-E6691EC8E551}" type="pres">
      <dgm:prSet presAssocID="{20B707D4-111B-4B10-937E-6E4BA028D50D}" presName="horz1" presStyleCnt="0"/>
      <dgm:spPr/>
    </dgm:pt>
    <dgm:pt modelId="{B27CAF88-92CC-4B70-8547-0E1D15EDF212}" type="pres">
      <dgm:prSet presAssocID="{20B707D4-111B-4B10-937E-6E4BA028D50D}" presName="tx1" presStyleLbl="revTx" presStyleIdx="0" presStyleCnt="7"/>
      <dgm:spPr/>
    </dgm:pt>
    <dgm:pt modelId="{7BFF5AEE-63F2-45B6-B2C8-025281B396D8}" type="pres">
      <dgm:prSet presAssocID="{20B707D4-111B-4B10-937E-6E4BA028D50D}" presName="vert1" presStyleCnt="0"/>
      <dgm:spPr/>
    </dgm:pt>
    <dgm:pt modelId="{24415AFE-57D5-4021-939C-5F2D02C03B15}" type="pres">
      <dgm:prSet presAssocID="{7F60D5DE-3E53-4002-A6E7-9B8EB1254511}" presName="thickLine" presStyleLbl="alignNode1" presStyleIdx="1" presStyleCnt="7"/>
      <dgm:spPr/>
    </dgm:pt>
    <dgm:pt modelId="{AAC2A359-8511-4423-B236-C77CDF7DBFED}" type="pres">
      <dgm:prSet presAssocID="{7F60D5DE-3E53-4002-A6E7-9B8EB1254511}" presName="horz1" presStyleCnt="0"/>
      <dgm:spPr/>
    </dgm:pt>
    <dgm:pt modelId="{A4CBF938-616A-43EE-AFF6-6A799807B051}" type="pres">
      <dgm:prSet presAssocID="{7F60D5DE-3E53-4002-A6E7-9B8EB1254511}" presName="tx1" presStyleLbl="revTx" presStyleIdx="1" presStyleCnt="7"/>
      <dgm:spPr/>
    </dgm:pt>
    <dgm:pt modelId="{6850DD2D-C1EF-424E-A4D8-66D043838CA7}" type="pres">
      <dgm:prSet presAssocID="{7F60D5DE-3E53-4002-A6E7-9B8EB1254511}" presName="vert1" presStyleCnt="0"/>
      <dgm:spPr/>
    </dgm:pt>
    <dgm:pt modelId="{DFBB9679-86CE-4F7F-BCC0-4C62A7D25A65}" type="pres">
      <dgm:prSet presAssocID="{BE417E0D-19AF-4DF3-91B5-4552A03B8391}" presName="thickLine" presStyleLbl="alignNode1" presStyleIdx="2" presStyleCnt="7"/>
      <dgm:spPr/>
    </dgm:pt>
    <dgm:pt modelId="{131A5283-0BE3-4624-B08F-05B5224C5386}" type="pres">
      <dgm:prSet presAssocID="{BE417E0D-19AF-4DF3-91B5-4552A03B8391}" presName="horz1" presStyleCnt="0"/>
      <dgm:spPr/>
    </dgm:pt>
    <dgm:pt modelId="{A058DAA8-47E1-459A-803F-7F5714D3543A}" type="pres">
      <dgm:prSet presAssocID="{BE417E0D-19AF-4DF3-91B5-4552A03B8391}" presName="tx1" presStyleLbl="revTx" presStyleIdx="2" presStyleCnt="7"/>
      <dgm:spPr/>
    </dgm:pt>
    <dgm:pt modelId="{D9BF4D83-7E94-493B-80A1-680A315C8697}" type="pres">
      <dgm:prSet presAssocID="{BE417E0D-19AF-4DF3-91B5-4552A03B8391}" presName="vert1" presStyleCnt="0"/>
      <dgm:spPr/>
    </dgm:pt>
    <dgm:pt modelId="{7B9783BE-9641-4794-903B-FC11ED368A9E}" type="pres">
      <dgm:prSet presAssocID="{0B4CC930-6537-4B73-9513-BA7AC35FF6D2}" presName="thickLine" presStyleLbl="alignNode1" presStyleIdx="3" presStyleCnt="7"/>
      <dgm:spPr/>
    </dgm:pt>
    <dgm:pt modelId="{05DACAAC-F27A-427C-8726-7FFBC1551EFB}" type="pres">
      <dgm:prSet presAssocID="{0B4CC930-6537-4B73-9513-BA7AC35FF6D2}" presName="horz1" presStyleCnt="0"/>
      <dgm:spPr/>
    </dgm:pt>
    <dgm:pt modelId="{6223ECE1-0BD2-4884-890A-14DA30570B3D}" type="pres">
      <dgm:prSet presAssocID="{0B4CC930-6537-4B73-9513-BA7AC35FF6D2}" presName="tx1" presStyleLbl="revTx" presStyleIdx="3" presStyleCnt="7"/>
      <dgm:spPr/>
    </dgm:pt>
    <dgm:pt modelId="{47CB3A93-7247-4E3F-92F6-025F1CE68CE3}" type="pres">
      <dgm:prSet presAssocID="{0B4CC930-6537-4B73-9513-BA7AC35FF6D2}" presName="vert1" presStyleCnt="0"/>
      <dgm:spPr/>
    </dgm:pt>
    <dgm:pt modelId="{4A92F3EE-8894-462B-8A53-BEC912F4E10C}" type="pres">
      <dgm:prSet presAssocID="{6883A9BB-6ABA-4CF6-87B3-0D86FBE34F5C}" presName="thickLine" presStyleLbl="alignNode1" presStyleIdx="4" presStyleCnt="7"/>
      <dgm:spPr/>
    </dgm:pt>
    <dgm:pt modelId="{120875D9-7A2B-468E-8C5F-E4C5CECEB00C}" type="pres">
      <dgm:prSet presAssocID="{6883A9BB-6ABA-4CF6-87B3-0D86FBE34F5C}" presName="horz1" presStyleCnt="0"/>
      <dgm:spPr/>
    </dgm:pt>
    <dgm:pt modelId="{E986BAA3-E4CA-48AA-8D5F-67FB5E0D230E}" type="pres">
      <dgm:prSet presAssocID="{6883A9BB-6ABA-4CF6-87B3-0D86FBE34F5C}" presName="tx1" presStyleLbl="revTx" presStyleIdx="4" presStyleCnt="7"/>
      <dgm:spPr/>
    </dgm:pt>
    <dgm:pt modelId="{79352052-B365-481A-BAAB-973ABA4300F1}" type="pres">
      <dgm:prSet presAssocID="{6883A9BB-6ABA-4CF6-87B3-0D86FBE34F5C}" presName="vert1" presStyleCnt="0"/>
      <dgm:spPr/>
    </dgm:pt>
    <dgm:pt modelId="{07757E2A-67CC-48C3-B7D6-8333922634A5}" type="pres">
      <dgm:prSet presAssocID="{92AFF724-ABF8-431F-96D0-1923CE9CE31A}" presName="thickLine" presStyleLbl="alignNode1" presStyleIdx="5" presStyleCnt="7"/>
      <dgm:spPr/>
    </dgm:pt>
    <dgm:pt modelId="{CF7CCA8C-772C-4DAD-B925-135F78F7AEBD}" type="pres">
      <dgm:prSet presAssocID="{92AFF724-ABF8-431F-96D0-1923CE9CE31A}" presName="horz1" presStyleCnt="0"/>
      <dgm:spPr/>
    </dgm:pt>
    <dgm:pt modelId="{E892F5F5-54DA-4C19-A7FB-D5749520EE65}" type="pres">
      <dgm:prSet presAssocID="{92AFF724-ABF8-431F-96D0-1923CE9CE31A}" presName="tx1" presStyleLbl="revTx" presStyleIdx="5" presStyleCnt="7"/>
      <dgm:spPr/>
    </dgm:pt>
    <dgm:pt modelId="{03E2BA4E-0147-47A6-A372-1603A0C39385}" type="pres">
      <dgm:prSet presAssocID="{92AFF724-ABF8-431F-96D0-1923CE9CE31A}" presName="vert1" presStyleCnt="0"/>
      <dgm:spPr/>
    </dgm:pt>
    <dgm:pt modelId="{C320DC86-598C-4249-B0CF-EAE72B3B1C72}" type="pres">
      <dgm:prSet presAssocID="{CF950508-EA8C-4C52-A125-DC826DEF1529}" presName="thickLine" presStyleLbl="alignNode1" presStyleIdx="6" presStyleCnt="7"/>
      <dgm:spPr/>
    </dgm:pt>
    <dgm:pt modelId="{EB33787B-2B43-435D-847D-4E14F71ADB29}" type="pres">
      <dgm:prSet presAssocID="{CF950508-EA8C-4C52-A125-DC826DEF1529}" presName="horz1" presStyleCnt="0"/>
      <dgm:spPr/>
    </dgm:pt>
    <dgm:pt modelId="{037709AE-4A87-447A-9969-0AB6A81A3D14}" type="pres">
      <dgm:prSet presAssocID="{CF950508-EA8C-4C52-A125-DC826DEF1529}" presName="tx1" presStyleLbl="revTx" presStyleIdx="6" presStyleCnt="7"/>
      <dgm:spPr/>
    </dgm:pt>
    <dgm:pt modelId="{752AED07-0676-4641-B61C-87A3488D5300}" type="pres">
      <dgm:prSet presAssocID="{CF950508-EA8C-4C52-A125-DC826DEF1529}" presName="vert1" presStyleCnt="0"/>
      <dgm:spPr/>
    </dgm:pt>
  </dgm:ptLst>
  <dgm:cxnLst>
    <dgm:cxn modelId="{E98C4406-7B57-4CF5-812C-A59978629B03}" srcId="{46804482-E334-43C5-B231-0680EFD1BC5B}" destId="{20B707D4-111B-4B10-937E-6E4BA028D50D}" srcOrd="0" destOrd="0" parTransId="{85A4D712-A1D2-4BA7-90BF-27427A54128F}" sibTransId="{571B3DFD-81E0-4134-8105-EC9927A4BB2B}"/>
    <dgm:cxn modelId="{25A22307-94AD-46B5-8DA1-CEDAAA66D068}" type="presOf" srcId="{46804482-E334-43C5-B231-0680EFD1BC5B}" destId="{706EBC5F-2964-4B50-82E5-10B15E25FF08}" srcOrd="0" destOrd="0" presId="urn:microsoft.com/office/officeart/2008/layout/LinedList"/>
    <dgm:cxn modelId="{CA374918-CA28-4C55-8F46-4ABACBEDFC8C}" srcId="{46804482-E334-43C5-B231-0680EFD1BC5B}" destId="{BE417E0D-19AF-4DF3-91B5-4552A03B8391}" srcOrd="2" destOrd="0" parTransId="{C423071D-F1F0-4DA3-8257-45C24B99D36F}" sibTransId="{AA577DD7-84DB-438C-8354-70E7B60F39DB}"/>
    <dgm:cxn modelId="{191BCF18-D373-4094-BD5D-7FE7CF5DD808}" type="presOf" srcId="{0B4CC930-6537-4B73-9513-BA7AC35FF6D2}" destId="{6223ECE1-0BD2-4884-890A-14DA30570B3D}" srcOrd="0" destOrd="0" presId="urn:microsoft.com/office/officeart/2008/layout/LinedList"/>
    <dgm:cxn modelId="{9CC60221-137D-4633-9391-25A556A1D3E0}" type="presOf" srcId="{CF950508-EA8C-4C52-A125-DC826DEF1529}" destId="{037709AE-4A87-447A-9969-0AB6A81A3D14}" srcOrd="0" destOrd="0" presId="urn:microsoft.com/office/officeart/2008/layout/LinedList"/>
    <dgm:cxn modelId="{3CEDE43A-7F8D-4416-8B59-BD65F7C54764}" srcId="{46804482-E334-43C5-B231-0680EFD1BC5B}" destId="{6883A9BB-6ABA-4CF6-87B3-0D86FBE34F5C}" srcOrd="4" destOrd="0" parTransId="{AE64A037-AE72-49CE-9CFF-D2F75FF0AC0B}" sibTransId="{02D81D28-36B8-4565-B91A-2277A480BA02}"/>
    <dgm:cxn modelId="{3384E550-102C-41FB-8BCF-02AC082EEFCC}" type="presOf" srcId="{7F60D5DE-3E53-4002-A6E7-9B8EB1254511}" destId="{A4CBF938-616A-43EE-AFF6-6A799807B051}" srcOrd="0" destOrd="0" presId="urn:microsoft.com/office/officeart/2008/layout/LinedList"/>
    <dgm:cxn modelId="{EA298871-1401-4B26-86F5-51AB087CF67F}" srcId="{46804482-E334-43C5-B231-0680EFD1BC5B}" destId="{CF950508-EA8C-4C52-A125-DC826DEF1529}" srcOrd="6" destOrd="0" parTransId="{18A07AD9-2383-4216-B75B-9068E69B0A92}" sibTransId="{892F4049-F4FE-4BD4-9593-2F88FD6CB574}"/>
    <dgm:cxn modelId="{5F2DFD8B-C03B-4D60-AF3F-70F9B6D0E73F}" type="presOf" srcId="{BE417E0D-19AF-4DF3-91B5-4552A03B8391}" destId="{A058DAA8-47E1-459A-803F-7F5714D3543A}" srcOrd="0" destOrd="0" presId="urn:microsoft.com/office/officeart/2008/layout/LinedList"/>
    <dgm:cxn modelId="{437A9694-E071-4BD0-80FE-F191F0E7F85D}" type="presOf" srcId="{6883A9BB-6ABA-4CF6-87B3-0D86FBE34F5C}" destId="{E986BAA3-E4CA-48AA-8D5F-67FB5E0D230E}" srcOrd="0" destOrd="0" presId="urn:microsoft.com/office/officeart/2008/layout/LinedList"/>
    <dgm:cxn modelId="{8B3B71A8-82A6-4E8B-96B0-DDCC2BD9BDDF}" type="presOf" srcId="{20B707D4-111B-4B10-937E-6E4BA028D50D}" destId="{B27CAF88-92CC-4B70-8547-0E1D15EDF212}" srcOrd="0" destOrd="0" presId="urn:microsoft.com/office/officeart/2008/layout/LinedList"/>
    <dgm:cxn modelId="{932E63AB-D129-4395-B8AC-0FC940873AAE}" type="presOf" srcId="{92AFF724-ABF8-431F-96D0-1923CE9CE31A}" destId="{E892F5F5-54DA-4C19-A7FB-D5749520EE65}" srcOrd="0" destOrd="0" presId="urn:microsoft.com/office/officeart/2008/layout/LinedList"/>
    <dgm:cxn modelId="{E658CEDA-CF9D-42F3-B0CE-AFA8FF969580}" srcId="{46804482-E334-43C5-B231-0680EFD1BC5B}" destId="{7F60D5DE-3E53-4002-A6E7-9B8EB1254511}" srcOrd="1" destOrd="0" parTransId="{44D381BE-334D-46E8-9349-3019E563667E}" sibTransId="{0A46AAF3-2D98-4AE5-A421-141E5926A2A1}"/>
    <dgm:cxn modelId="{7D3400F5-4900-4F32-BC9B-BFD7E7E12C42}" srcId="{46804482-E334-43C5-B231-0680EFD1BC5B}" destId="{0B4CC930-6537-4B73-9513-BA7AC35FF6D2}" srcOrd="3" destOrd="0" parTransId="{948F40D2-790A-45A5-89FF-7C781A8478C6}" sibTransId="{AF39AAD4-F612-4A3B-8323-E7F904F55B48}"/>
    <dgm:cxn modelId="{1E68F4FA-8FE7-4300-BFCF-4677FC560250}" srcId="{46804482-E334-43C5-B231-0680EFD1BC5B}" destId="{92AFF724-ABF8-431F-96D0-1923CE9CE31A}" srcOrd="5" destOrd="0" parTransId="{D961641F-9572-4470-BB63-208FBDB56BE9}" sibTransId="{DC6F5BC8-E02C-49F0-BF0E-7996156EECC0}"/>
    <dgm:cxn modelId="{DA14E1C1-41CA-4E0F-9BD0-7836464623F9}" type="presParOf" srcId="{706EBC5F-2964-4B50-82E5-10B15E25FF08}" destId="{E4EBC92B-B423-4DF2-A499-9876D8AAFC45}" srcOrd="0" destOrd="0" presId="urn:microsoft.com/office/officeart/2008/layout/LinedList"/>
    <dgm:cxn modelId="{2CCACB57-98E0-479A-9181-D8C6965E2DD0}" type="presParOf" srcId="{706EBC5F-2964-4B50-82E5-10B15E25FF08}" destId="{10290FF2-12DF-45BE-BBC2-E6691EC8E551}" srcOrd="1" destOrd="0" presId="urn:microsoft.com/office/officeart/2008/layout/LinedList"/>
    <dgm:cxn modelId="{5BD9CE06-9377-4692-A5D4-194C9F0D5804}" type="presParOf" srcId="{10290FF2-12DF-45BE-BBC2-E6691EC8E551}" destId="{B27CAF88-92CC-4B70-8547-0E1D15EDF212}" srcOrd="0" destOrd="0" presId="urn:microsoft.com/office/officeart/2008/layout/LinedList"/>
    <dgm:cxn modelId="{902A174B-3B0C-4C53-8180-72E5CDC1D3B2}" type="presParOf" srcId="{10290FF2-12DF-45BE-BBC2-E6691EC8E551}" destId="{7BFF5AEE-63F2-45B6-B2C8-025281B396D8}" srcOrd="1" destOrd="0" presId="urn:microsoft.com/office/officeart/2008/layout/LinedList"/>
    <dgm:cxn modelId="{32E04E8B-4EC9-425D-AAA9-760E499DBCE8}" type="presParOf" srcId="{706EBC5F-2964-4B50-82E5-10B15E25FF08}" destId="{24415AFE-57D5-4021-939C-5F2D02C03B15}" srcOrd="2" destOrd="0" presId="urn:microsoft.com/office/officeart/2008/layout/LinedList"/>
    <dgm:cxn modelId="{FD5C4433-03D6-4752-8FDC-6B47A843F8CB}" type="presParOf" srcId="{706EBC5F-2964-4B50-82E5-10B15E25FF08}" destId="{AAC2A359-8511-4423-B236-C77CDF7DBFED}" srcOrd="3" destOrd="0" presId="urn:microsoft.com/office/officeart/2008/layout/LinedList"/>
    <dgm:cxn modelId="{E33C8E88-9065-4BD0-8ADB-AD53DDEC96A2}" type="presParOf" srcId="{AAC2A359-8511-4423-B236-C77CDF7DBFED}" destId="{A4CBF938-616A-43EE-AFF6-6A799807B051}" srcOrd="0" destOrd="0" presId="urn:microsoft.com/office/officeart/2008/layout/LinedList"/>
    <dgm:cxn modelId="{642FD303-AA9C-4010-934A-D3FD033897C1}" type="presParOf" srcId="{AAC2A359-8511-4423-B236-C77CDF7DBFED}" destId="{6850DD2D-C1EF-424E-A4D8-66D043838CA7}" srcOrd="1" destOrd="0" presId="urn:microsoft.com/office/officeart/2008/layout/LinedList"/>
    <dgm:cxn modelId="{9BDEE48C-0966-4CAC-8C75-C01DD3AC862D}" type="presParOf" srcId="{706EBC5F-2964-4B50-82E5-10B15E25FF08}" destId="{DFBB9679-86CE-4F7F-BCC0-4C62A7D25A65}" srcOrd="4" destOrd="0" presId="urn:microsoft.com/office/officeart/2008/layout/LinedList"/>
    <dgm:cxn modelId="{50FA6D56-439F-4064-912B-72961BD46AF3}" type="presParOf" srcId="{706EBC5F-2964-4B50-82E5-10B15E25FF08}" destId="{131A5283-0BE3-4624-B08F-05B5224C5386}" srcOrd="5" destOrd="0" presId="urn:microsoft.com/office/officeart/2008/layout/LinedList"/>
    <dgm:cxn modelId="{BE3B5BD2-71B0-47AB-A385-1C132AE29B9F}" type="presParOf" srcId="{131A5283-0BE3-4624-B08F-05B5224C5386}" destId="{A058DAA8-47E1-459A-803F-7F5714D3543A}" srcOrd="0" destOrd="0" presId="urn:microsoft.com/office/officeart/2008/layout/LinedList"/>
    <dgm:cxn modelId="{BDDFFA12-1F75-424B-9C21-AA64526C07A6}" type="presParOf" srcId="{131A5283-0BE3-4624-B08F-05B5224C5386}" destId="{D9BF4D83-7E94-493B-80A1-680A315C8697}" srcOrd="1" destOrd="0" presId="urn:microsoft.com/office/officeart/2008/layout/LinedList"/>
    <dgm:cxn modelId="{0B5EF2D9-71D4-4889-AD71-A4D585AE3C12}" type="presParOf" srcId="{706EBC5F-2964-4B50-82E5-10B15E25FF08}" destId="{7B9783BE-9641-4794-903B-FC11ED368A9E}" srcOrd="6" destOrd="0" presId="urn:microsoft.com/office/officeart/2008/layout/LinedList"/>
    <dgm:cxn modelId="{CC87D820-875E-4200-93BE-6FD640AB9971}" type="presParOf" srcId="{706EBC5F-2964-4B50-82E5-10B15E25FF08}" destId="{05DACAAC-F27A-427C-8726-7FFBC1551EFB}" srcOrd="7" destOrd="0" presId="urn:microsoft.com/office/officeart/2008/layout/LinedList"/>
    <dgm:cxn modelId="{124B629A-6C10-4B26-ADAA-336E26E8BDD6}" type="presParOf" srcId="{05DACAAC-F27A-427C-8726-7FFBC1551EFB}" destId="{6223ECE1-0BD2-4884-890A-14DA30570B3D}" srcOrd="0" destOrd="0" presId="urn:microsoft.com/office/officeart/2008/layout/LinedList"/>
    <dgm:cxn modelId="{08172381-10D0-40DC-8ECA-38847C93FF68}" type="presParOf" srcId="{05DACAAC-F27A-427C-8726-7FFBC1551EFB}" destId="{47CB3A93-7247-4E3F-92F6-025F1CE68CE3}" srcOrd="1" destOrd="0" presId="urn:microsoft.com/office/officeart/2008/layout/LinedList"/>
    <dgm:cxn modelId="{D6068508-27E9-43B4-8A78-0704B310B8B5}" type="presParOf" srcId="{706EBC5F-2964-4B50-82E5-10B15E25FF08}" destId="{4A92F3EE-8894-462B-8A53-BEC912F4E10C}" srcOrd="8" destOrd="0" presId="urn:microsoft.com/office/officeart/2008/layout/LinedList"/>
    <dgm:cxn modelId="{F9392203-0407-4F71-BFEC-1E858F6511F3}" type="presParOf" srcId="{706EBC5F-2964-4B50-82E5-10B15E25FF08}" destId="{120875D9-7A2B-468E-8C5F-E4C5CECEB00C}" srcOrd="9" destOrd="0" presId="urn:microsoft.com/office/officeart/2008/layout/LinedList"/>
    <dgm:cxn modelId="{F9592880-DC9F-4461-AE20-A597AB0FFAE7}" type="presParOf" srcId="{120875D9-7A2B-468E-8C5F-E4C5CECEB00C}" destId="{E986BAA3-E4CA-48AA-8D5F-67FB5E0D230E}" srcOrd="0" destOrd="0" presId="urn:microsoft.com/office/officeart/2008/layout/LinedList"/>
    <dgm:cxn modelId="{37C17CF0-B0AB-4D0F-806F-0B419A32FEB4}" type="presParOf" srcId="{120875D9-7A2B-468E-8C5F-E4C5CECEB00C}" destId="{79352052-B365-481A-BAAB-973ABA4300F1}" srcOrd="1" destOrd="0" presId="urn:microsoft.com/office/officeart/2008/layout/LinedList"/>
    <dgm:cxn modelId="{0FCB7782-FCCC-44C3-8DFE-AC6EDDE62E81}" type="presParOf" srcId="{706EBC5F-2964-4B50-82E5-10B15E25FF08}" destId="{07757E2A-67CC-48C3-B7D6-8333922634A5}" srcOrd="10" destOrd="0" presId="urn:microsoft.com/office/officeart/2008/layout/LinedList"/>
    <dgm:cxn modelId="{20C8A074-18D1-48C5-B597-D6B8885AF669}" type="presParOf" srcId="{706EBC5F-2964-4B50-82E5-10B15E25FF08}" destId="{CF7CCA8C-772C-4DAD-B925-135F78F7AEBD}" srcOrd="11" destOrd="0" presId="urn:microsoft.com/office/officeart/2008/layout/LinedList"/>
    <dgm:cxn modelId="{5FBBF18F-7B0D-452C-97A1-DA8D1C17BE5F}" type="presParOf" srcId="{CF7CCA8C-772C-4DAD-B925-135F78F7AEBD}" destId="{E892F5F5-54DA-4C19-A7FB-D5749520EE65}" srcOrd="0" destOrd="0" presId="urn:microsoft.com/office/officeart/2008/layout/LinedList"/>
    <dgm:cxn modelId="{DD58A269-5F5D-456D-BADF-82D01EE3C0F8}" type="presParOf" srcId="{CF7CCA8C-772C-4DAD-B925-135F78F7AEBD}" destId="{03E2BA4E-0147-47A6-A372-1603A0C39385}" srcOrd="1" destOrd="0" presId="urn:microsoft.com/office/officeart/2008/layout/LinedList"/>
    <dgm:cxn modelId="{3C434908-C9BF-49AA-9652-B3D04C52842C}" type="presParOf" srcId="{706EBC5F-2964-4B50-82E5-10B15E25FF08}" destId="{C320DC86-598C-4249-B0CF-EAE72B3B1C72}" srcOrd="12" destOrd="0" presId="urn:microsoft.com/office/officeart/2008/layout/LinedList"/>
    <dgm:cxn modelId="{CFD1D9F7-37B4-4312-AFFE-D66032F015E8}" type="presParOf" srcId="{706EBC5F-2964-4B50-82E5-10B15E25FF08}" destId="{EB33787B-2B43-435D-847D-4E14F71ADB29}" srcOrd="13" destOrd="0" presId="urn:microsoft.com/office/officeart/2008/layout/LinedList"/>
    <dgm:cxn modelId="{4D252F2A-6A78-4684-8E0C-A089760C083E}" type="presParOf" srcId="{EB33787B-2B43-435D-847D-4E14F71ADB29}" destId="{037709AE-4A87-447A-9969-0AB6A81A3D14}" srcOrd="0" destOrd="0" presId="urn:microsoft.com/office/officeart/2008/layout/LinedList"/>
    <dgm:cxn modelId="{7640E541-BAB3-40C1-8AE4-21054D493CDA}" type="presParOf" srcId="{EB33787B-2B43-435D-847D-4E14F71ADB29}" destId="{752AED07-0676-4641-B61C-87A3488D5300}"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781DF50-0ADF-4497-9297-76A9E2A01344}" type="doc">
      <dgm:prSet loTypeId="urn:microsoft.com/office/officeart/2005/8/layout/vList5" loCatId="list" qsTypeId="urn:microsoft.com/office/officeart/2005/8/quickstyle/simple1" qsCatId="simple" csTypeId="urn:microsoft.com/office/officeart/2005/8/colors/colorful5" csCatId="colorful"/>
      <dgm:spPr/>
      <dgm:t>
        <a:bodyPr/>
        <a:lstStyle/>
        <a:p>
          <a:endParaRPr lang="en-GB"/>
        </a:p>
      </dgm:t>
    </dgm:pt>
    <dgm:pt modelId="{827E57F4-F7D1-4487-83B5-F5345AEA9F35}">
      <dgm:prSet/>
      <dgm:spPr/>
      <dgm:t>
        <a:bodyPr/>
        <a:lstStyle/>
        <a:p>
          <a:r>
            <a:rPr lang="en-US" dirty="0">
              <a:solidFill>
                <a:schemeClr val="tx1"/>
              </a:solidFill>
            </a:rPr>
            <a:t>'What has happened to you?’ </a:t>
          </a:r>
          <a:endParaRPr lang="en-GB" dirty="0">
            <a:solidFill>
              <a:schemeClr val="tx1"/>
            </a:solidFill>
          </a:endParaRPr>
        </a:p>
      </dgm:t>
    </dgm:pt>
    <dgm:pt modelId="{B6D071AB-4955-412E-A088-E0640F07FF89}" type="parTrans" cxnId="{C927EFF4-C000-4994-AA1D-43761A127817}">
      <dgm:prSet/>
      <dgm:spPr/>
      <dgm:t>
        <a:bodyPr/>
        <a:lstStyle/>
        <a:p>
          <a:endParaRPr lang="en-GB"/>
        </a:p>
      </dgm:t>
    </dgm:pt>
    <dgm:pt modelId="{5FF8F33A-F18D-4497-954D-D24C4EA84086}" type="sibTrans" cxnId="{C927EFF4-C000-4994-AA1D-43761A127817}">
      <dgm:prSet/>
      <dgm:spPr/>
      <dgm:t>
        <a:bodyPr/>
        <a:lstStyle/>
        <a:p>
          <a:endParaRPr lang="en-GB"/>
        </a:p>
      </dgm:t>
    </dgm:pt>
    <dgm:pt modelId="{40BA6F1A-A002-4C68-9AEA-B5B7761DE69F}">
      <dgm:prSet/>
      <dgm:spPr/>
      <dgm:t>
        <a:bodyPr/>
        <a:lstStyle/>
        <a:p>
          <a:r>
            <a:rPr lang="en-US"/>
            <a:t>(How is Power operating in your life?)</a:t>
          </a:r>
          <a:endParaRPr lang="en-GB"/>
        </a:p>
      </dgm:t>
    </dgm:pt>
    <dgm:pt modelId="{AD972166-5951-48EF-97D9-FBDE890F4B3E}" type="parTrans" cxnId="{D97B13E6-B06B-4480-87D4-AE77ED8F2840}">
      <dgm:prSet/>
      <dgm:spPr/>
      <dgm:t>
        <a:bodyPr/>
        <a:lstStyle/>
        <a:p>
          <a:endParaRPr lang="en-GB"/>
        </a:p>
      </dgm:t>
    </dgm:pt>
    <dgm:pt modelId="{93B7ACA9-4AC4-4D5C-BFEA-38C78261A23E}" type="sibTrans" cxnId="{D97B13E6-B06B-4480-87D4-AE77ED8F2840}">
      <dgm:prSet/>
      <dgm:spPr/>
      <dgm:t>
        <a:bodyPr/>
        <a:lstStyle/>
        <a:p>
          <a:endParaRPr lang="en-GB"/>
        </a:p>
      </dgm:t>
    </dgm:pt>
    <dgm:pt modelId="{A843B887-588D-45FC-AACF-40FEBFC5AF63}">
      <dgm:prSet/>
      <dgm:spPr/>
      <dgm:t>
        <a:bodyPr/>
        <a:lstStyle/>
        <a:p>
          <a:r>
            <a:rPr lang="en-US" dirty="0">
              <a:solidFill>
                <a:schemeClr val="tx1"/>
              </a:solidFill>
            </a:rPr>
            <a:t>‘How did it affect you?’ </a:t>
          </a:r>
          <a:endParaRPr lang="en-GB" dirty="0">
            <a:solidFill>
              <a:schemeClr val="tx1"/>
            </a:solidFill>
          </a:endParaRPr>
        </a:p>
      </dgm:t>
    </dgm:pt>
    <dgm:pt modelId="{7E1759A8-0536-40EB-B828-1A4C515CBED3}" type="parTrans" cxnId="{E3AF5703-CAF2-490F-943D-049408C1C67B}">
      <dgm:prSet/>
      <dgm:spPr/>
      <dgm:t>
        <a:bodyPr/>
        <a:lstStyle/>
        <a:p>
          <a:endParaRPr lang="en-GB"/>
        </a:p>
      </dgm:t>
    </dgm:pt>
    <dgm:pt modelId="{BAFA5CBD-9C0C-4C59-89B2-80AEA5587755}" type="sibTrans" cxnId="{E3AF5703-CAF2-490F-943D-049408C1C67B}">
      <dgm:prSet/>
      <dgm:spPr/>
      <dgm:t>
        <a:bodyPr/>
        <a:lstStyle/>
        <a:p>
          <a:endParaRPr lang="en-GB"/>
        </a:p>
      </dgm:t>
    </dgm:pt>
    <dgm:pt modelId="{C7FACCD2-28A0-494E-8B01-B367DF79C05D}">
      <dgm:prSet/>
      <dgm:spPr/>
      <dgm:t>
        <a:bodyPr/>
        <a:lstStyle/>
        <a:p>
          <a:r>
            <a:rPr lang="en-US" dirty="0"/>
            <a:t>(What kind of Threats does this pose?) </a:t>
          </a:r>
          <a:endParaRPr lang="en-GB" dirty="0"/>
        </a:p>
      </dgm:t>
    </dgm:pt>
    <dgm:pt modelId="{737C0E80-FBC6-4E39-973D-5E3901D7D68B}" type="parTrans" cxnId="{990E60BD-7963-4955-A257-B6420B3E11E8}">
      <dgm:prSet/>
      <dgm:spPr/>
      <dgm:t>
        <a:bodyPr/>
        <a:lstStyle/>
        <a:p>
          <a:endParaRPr lang="en-GB"/>
        </a:p>
      </dgm:t>
    </dgm:pt>
    <dgm:pt modelId="{0F60B211-E8F6-4659-A8C5-53E96C5830D6}" type="sibTrans" cxnId="{990E60BD-7963-4955-A257-B6420B3E11E8}">
      <dgm:prSet/>
      <dgm:spPr/>
      <dgm:t>
        <a:bodyPr/>
        <a:lstStyle/>
        <a:p>
          <a:endParaRPr lang="en-GB"/>
        </a:p>
      </dgm:t>
    </dgm:pt>
    <dgm:pt modelId="{1E5A9465-CDE0-43ED-B733-3397BD533AD4}">
      <dgm:prSet/>
      <dgm:spPr/>
      <dgm:t>
        <a:bodyPr/>
        <a:lstStyle/>
        <a:p>
          <a:r>
            <a:rPr lang="en-US" dirty="0">
              <a:solidFill>
                <a:schemeClr val="tx1"/>
              </a:solidFill>
            </a:rPr>
            <a:t>‘What sense did you make of it?’ </a:t>
          </a:r>
          <a:endParaRPr lang="en-GB" dirty="0">
            <a:solidFill>
              <a:schemeClr val="tx1"/>
            </a:solidFill>
          </a:endParaRPr>
        </a:p>
      </dgm:t>
    </dgm:pt>
    <dgm:pt modelId="{EEB378DF-16C0-40CE-8D7F-50EDD4BB8687}" type="parTrans" cxnId="{FE2B7588-EA3B-482F-8BB1-9344C1EA6C0D}">
      <dgm:prSet/>
      <dgm:spPr/>
      <dgm:t>
        <a:bodyPr/>
        <a:lstStyle/>
        <a:p>
          <a:endParaRPr lang="en-GB"/>
        </a:p>
      </dgm:t>
    </dgm:pt>
    <dgm:pt modelId="{0E158926-E683-48F4-834D-CB62D3CFD62B}" type="sibTrans" cxnId="{FE2B7588-EA3B-482F-8BB1-9344C1EA6C0D}">
      <dgm:prSet/>
      <dgm:spPr/>
      <dgm:t>
        <a:bodyPr/>
        <a:lstStyle/>
        <a:p>
          <a:endParaRPr lang="en-GB"/>
        </a:p>
      </dgm:t>
    </dgm:pt>
    <dgm:pt modelId="{C12D037B-801A-453D-A367-3FDD0A6E3F52}">
      <dgm:prSet/>
      <dgm:spPr/>
      <dgm:t>
        <a:bodyPr/>
        <a:lstStyle/>
        <a:p>
          <a:r>
            <a:rPr lang="en-US"/>
            <a:t>(What is the Meaning of these experiences to you?) </a:t>
          </a:r>
          <a:endParaRPr lang="en-GB"/>
        </a:p>
      </dgm:t>
    </dgm:pt>
    <dgm:pt modelId="{8EAC4772-67BC-4808-B0FE-8BA9F1291C72}" type="parTrans" cxnId="{62F70A45-9FF6-4EEE-BA4A-7C5822388A1A}">
      <dgm:prSet/>
      <dgm:spPr/>
      <dgm:t>
        <a:bodyPr/>
        <a:lstStyle/>
        <a:p>
          <a:endParaRPr lang="en-GB"/>
        </a:p>
      </dgm:t>
    </dgm:pt>
    <dgm:pt modelId="{588FB807-7CAA-45BB-9CEF-0B93DE5CB5C5}" type="sibTrans" cxnId="{62F70A45-9FF6-4EEE-BA4A-7C5822388A1A}">
      <dgm:prSet/>
      <dgm:spPr/>
      <dgm:t>
        <a:bodyPr/>
        <a:lstStyle/>
        <a:p>
          <a:endParaRPr lang="en-GB"/>
        </a:p>
      </dgm:t>
    </dgm:pt>
    <dgm:pt modelId="{F8A0948F-7F75-4BCB-B76B-3D96A48C0FAF}">
      <dgm:prSet/>
      <dgm:spPr/>
      <dgm:t>
        <a:bodyPr/>
        <a:lstStyle/>
        <a:p>
          <a:r>
            <a:rPr lang="en-US" dirty="0">
              <a:solidFill>
                <a:schemeClr val="tx1"/>
              </a:solidFill>
            </a:rPr>
            <a:t>‘What did you have to do to survive?’ </a:t>
          </a:r>
          <a:endParaRPr lang="en-GB" dirty="0">
            <a:solidFill>
              <a:schemeClr val="tx1"/>
            </a:solidFill>
          </a:endParaRPr>
        </a:p>
      </dgm:t>
    </dgm:pt>
    <dgm:pt modelId="{BB3F74FF-09C3-4F48-A0EF-3AB043995C4B}" type="parTrans" cxnId="{6E86ADEC-F609-4A20-9982-69604D8BCAC3}">
      <dgm:prSet/>
      <dgm:spPr/>
      <dgm:t>
        <a:bodyPr/>
        <a:lstStyle/>
        <a:p>
          <a:endParaRPr lang="en-GB"/>
        </a:p>
      </dgm:t>
    </dgm:pt>
    <dgm:pt modelId="{0623573A-757F-460A-B42F-9D54ABEB130C}" type="sibTrans" cxnId="{6E86ADEC-F609-4A20-9982-69604D8BCAC3}">
      <dgm:prSet/>
      <dgm:spPr/>
      <dgm:t>
        <a:bodyPr/>
        <a:lstStyle/>
        <a:p>
          <a:endParaRPr lang="en-GB"/>
        </a:p>
      </dgm:t>
    </dgm:pt>
    <dgm:pt modelId="{0C3521B7-7AF8-4612-9E2B-9473B4F0DF6B}">
      <dgm:prSet/>
      <dgm:spPr/>
      <dgm:t>
        <a:bodyPr/>
        <a:lstStyle/>
        <a:p>
          <a:r>
            <a:rPr lang="en-US"/>
            <a:t>(What kinds of Threat Response are you using?) </a:t>
          </a:r>
          <a:endParaRPr lang="en-GB"/>
        </a:p>
      </dgm:t>
    </dgm:pt>
    <dgm:pt modelId="{A14E64B8-6A38-4729-96E7-1D0D656BE13B}" type="parTrans" cxnId="{7DAF8F8B-B816-40B8-9C3F-0CCD10D7377A}">
      <dgm:prSet/>
      <dgm:spPr/>
      <dgm:t>
        <a:bodyPr/>
        <a:lstStyle/>
        <a:p>
          <a:endParaRPr lang="en-GB"/>
        </a:p>
      </dgm:t>
    </dgm:pt>
    <dgm:pt modelId="{86ADFC44-CC4B-4C0A-979D-02C741C5750F}" type="sibTrans" cxnId="{7DAF8F8B-B816-40B8-9C3F-0CCD10D7377A}">
      <dgm:prSet/>
      <dgm:spPr/>
      <dgm:t>
        <a:bodyPr/>
        <a:lstStyle/>
        <a:p>
          <a:endParaRPr lang="en-GB"/>
        </a:p>
      </dgm:t>
    </dgm:pt>
    <dgm:pt modelId="{8B8C97C6-76A8-4530-B4BD-FA6989EDBD52}" type="pres">
      <dgm:prSet presAssocID="{9781DF50-0ADF-4497-9297-76A9E2A01344}" presName="Name0" presStyleCnt="0">
        <dgm:presLayoutVars>
          <dgm:dir/>
          <dgm:animLvl val="lvl"/>
          <dgm:resizeHandles val="exact"/>
        </dgm:presLayoutVars>
      </dgm:prSet>
      <dgm:spPr/>
    </dgm:pt>
    <dgm:pt modelId="{27D2C757-14E9-4D06-B4A7-A2C05F37BAC9}" type="pres">
      <dgm:prSet presAssocID="{827E57F4-F7D1-4487-83B5-F5345AEA9F35}" presName="linNode" presStyleCnt="0"/>
      <dgm:spPr/>
    </dgm:pt>
    <dgm:pt modelId="{15575366-F56A-4142-8955-36BD14B70906}" type="pres">
      <dgm:prSet presAssocID="{827E57F4-F7D1-4487-83B5-F5345AEA9F35}" presName="parentText" presStyleLbl="node1" presStyleIdx="0" presStyleCnt="4">
        <dgm:presLayoutVars>
          <dgm:chMax val="1"/>
          <dgm:bulletEnabled val="1"/>
        </dgm:presLayoutVars>
      </dgm:prSet>
      <dgm:spPr/>
    </dgm:pt>
    <dgm:pt modelId="{645E73BC-BFB9-462D-840C-3EAF41F894E7}" type="pres">
      <dgm:prSet presAssocID="{827E57F4-F7D1-4487-83B5-F5345AEA9F35}" presName="descendantText" presStyleLbl="alignAccFollowNode1" presStyleIdx="0" presStyleCnt="4">
        <dgm:presLayoutVars>
          <dgm:bulletEnabled val="1"/>
        </dgm:presLayoutVars>
      </dgm:prSet>
      <dgm:spPr/>
    </dgm:pt>
    <dgm:pt modelId="{B1011EC0-4896-445E-A1AD-86F95D652078}" type="pres">
      <dgm:prSet presAssocID="{5FF8F33A-F18D-4497-954D-D24C4EA84086}" presName="sp" presStyleCnt="0"/>
      <dgm:spPr/>
    </dgm:pt>
    <dgm:pt modelId="{3F56FD6C-E41A-4A3D-8E44-10C21030C750}" type="pres">
      <dgm:prSet presAssocID="{A843B887-588D-45FC-AACF-40FEBFC5AF63}" presName="linNode" presStyleCnt="0"/>
      <dgm:spPr/>
    </dgm:pt>
    <dgm:pt modelId="{E63A8A02-F634-43F6-9DF3-DDDFB8554DB7}" type="pres">
      <dgm:prSet presAssocID="{A843B887-588D-45FC-AACF-40FEBFC5AF63}" presName="parentText" presStyleLbl="node1" presStyleIdx="1" presStyleCnt="4">
        <dgm:presLayoutVars>
          <dgm:chMax val="1"/>
          <dgm:bulletEnabled val="1"/>
        </dgm:presLayoutVars>
      </dgm:prSet>
      <dgm:spPr/>
    </dgm:pt>
    <dgm:pt modelId="{AB573195-B964-4D65-B0C0-A5CE20AE6A2A}" type="pres">
      <dgm:prSet presAssocID="{A843B887-588D-45FC-AACF-40FEBFC5AF63}" presName="descendantText" presStyleLbl="alignAccFollowNode1" presStyleIdx="1" presStyleCnt="4">
        <dgm:presLayoutVars>
          <dgm:bulletEnabled val="1"/>
        </dgm:presLayoutVars>
      </dgm:prSet>
      <dgm:spPr/>
    </dgm:pt>
    <dgm:pt modelId="{C4B49AC2-138F-46F1-8C5F-5FDD1BC00C5C}" type="pres">
      <dgm:prSet presAssocID="{BAFA5CBD-9C0C-4C59-89B2-80AEA5587755}" presName="sp" presStyleCnt="0"/>
      <dgm:spPr/>
    </dgm:pt>
    <dgm:pt modelId="{7446DDF0-2BD7-4BC2-BD43-97104D606926}" type="pres">
      <dgm:prSet presAssocID="{1E5A9465-CDE0-43ED-B733-3397BD533AD4}" presName="linNode" presStyleCnt="0"/>
      <dgm:spPr/>
    </dgm:pt>
    <dgm:pt modelId="{8EC048B5-C38D-4912-8D39-51D8873DD587}" type="pres">
      <dgm:prSet presAssocID="{1E5A9465-CDE0-43ED-B733-3397BD533AD4}" presName="parentText" presStyleLbl="node1" presStyleIdx="2" presStyleCnt="4">
        <dgm:presLayoutVars>
          <dgm:chMax val="1"/>
          <dgm:bulletEnabled val="1"/>
        </dgm:presLayoutVars>
      </dgm:prSet>
      <dgm:spPr/>
    </dgm:pt>
    <dgm:pt modelId="{5EDB8E8E-96A9-41D2-8D02-14AC20E9A2B7}" type="pres">
      <dgm:prSet presAssocID="{1E5A9465-CDE0-43ED-B733-3397BD533AD4}" presName="descendantText" presStyleLbl="alignAccFollowNode1" presStyleIdx="2" presStyleCnt="4">
        <dgm:presLayoutVars>
          <dgm:bulletEnabled val="1"/>
        </dgm:presLayoutVars>
      </dgm:prSet>
      <dgm:spPr/>
    </dgm:pt>
    <dgm:pt modelId="{F3F5FF9F-2A4C-42E7-BD00-E5BCF6C5F6E2}" type="pres">
      <dgm:prSet presAssocID="{0E158926-E683-48F4-834D-CB62D3CFD62B}" presName="sp" presStyleCnt="0"/>
      <dgm:spPr/>
    </dgm:pt>
    <dgm:pt modelId="{34B82D8E-430F-4A64-9046-E341E6A0EC00}" type="pres">
      <dgm:prSet presAssocID="{F8A0948F-7F75-4BCB-B76B-3D96A48C0FAF}" presName="linNode" presStyleCnt="0"/>
      <dgm:spPr/>
    </dgm:pt>
    <dgm:pt modelId="{738A7E57-0B87-4549-B222-E08187A868CB}" type="pres">
      <dgm:prSet presAssocID="{F8A0948F-7F75-4BCB-B76B-3D96A48C0FAF}" presName="parentText" presStyleLbl="node1" presStyleIdx="3" presStyleCnt="4">
        <dgm:presLayoutVars>
          <dgm:chMax val="1"/>
          <dgm:bulletEnabled val="1"/>
        </dgm:presLayoutVars>
      </dgm:prSet>
      <dgm:spPr/>
    </dgm:pt>
    <dgm:pt modelId="{6CE18388-7EDC-4A7E-B0DE-1BE80D49F664}" type="pres">
      <dgm:prSet presAssocID="{F8A0948F-7F75-4BCB-B76B-3D96A48C0FAF}" presName="descendantText" presStyleLbl="alignAccFollowNode1" presStyleIdx="3" presStyleCnt="4">
        <dgm:presLayoutVars>
          <dgm:bulletEnabled val="1"/>
        </dgm:presLayoutVars>
      </dgm:prSet>
      <dgm:spPr/>
    </dgm:pt>
  </dgm:ptLst>
  <dgm:cxnLst>
    <dgm:cxn modelId="{E3AF5703-CAF2-490F-943D-049408C1C67B}" srcId="{9781DF50-0ADF-4497-9297-76A9E2A01344}" destId="{A843B887-588D-45FC-AACF-40FEBFC5AF63}" srcOrd="1" destOrd="0" parTransId="{7E1759A8-0536-40EB-B828-1A4C515CBED3}" sibTransId="{BAFA5CBD-9C0C-4C59-89B2-80AEA5587755}"/>
    <dgm:cxn modelId="{CDA4D503-C93E-4DA7-8765-4E929FC7694D}" type="presOf" srcId="{40BA6F1A-A002-4C68-9AEA-B5B7761DE69F}" destId="{645E73BC-BFB9-462D-840C-3EAF41F894E7}" srcOrd="0" destOrd="0" presId="urn:microsoft.com/office/officeart/2005/8/layout/vList5"/>
    <dgm:cxn modelId="{792BA75B-C735-4F90-A63C-2CC1D70E9D12}" type="presOf" srcId="{827E57F4-F7D1-4487-83B5-F5345AEA9F35}" destId="{15575366-F56A-4142-8955-36BD14B70906}" srcOrd="0" destOrd="0" presId="urn:microsoft.com/office/officeart/2005/8/layout/vList5"/>
    <dgm:cxn modelId="{62F70A45-9FF6-4EEE-BA4A-7C5822388A1A}" srcId="{1E5A9465-CDE0-43ED-B733-3397BD533AD4}" destId="{C12D037B-801A-453D-A367-3FDD0A6E3F52}" srcOrd="0" destOrd="0" parTransId="{8EAC4772-67BC-4808-B0FE-8BA9F1291C72}" sibTransId="{588FB807-7CAA-45BB-9CEF-0B93DE5CB5C5}"/>
    <dgm:cxn modelId="{4AFE4248-045A-4C31-AB93-7D352D30465E}" type="presOf" srcId="{A843B887-588D-45FC-AACF-40FEBFC5AF63}" destId="{E63A8A02-F634-43F6-9DF3-DDDFB8554DB7}" srcOrd="0" destOrd="0" presId="urn:microsoft.com/office/officeart/2005/8/layout/vList5"/>
    <dgm:cxn modelId="{6FA90274-1F7F-4207-85D0-9393100CD2D6}" type="presOf" srcId="{F8A0948F-7F75-4BCB-B76B-3D96A48C0FAF}" destId="{738A7E57-0B87-4549-B222-E08187A868CB}" srcOrd="0" destOrd="0" presId="urn:microsoft.com/office/officeart/2005/8/layout/vList5"/>
    <dgm:cxn modelId="{C9948779-C382-43E5-96BA-D5B17A5483CB}" type="presOf" srcId="{1E5A9465-CDE0-43ED-B733-3397BD533AD4}" destId="{8EC048B5-C38D-4912-8D39-51D8873DD587}" srcOrd="0" destOrd="0" presId="urn:microsoft.com/office/officeart/2005/8/layout/vList5"/>
    <dgm:cxn modelId="{F4973E7C-6194-41AA-A8D7-3B92409FC740}" type="presOf" srcId="{C12D037B-801A-453D-A367-3FDD0A6E3F52}" destId="{5EDB8E8E-96A9-41D2-8D02-14AC20E9A2B7}" srcOrd="0" destOrd="0" presId="urn:microsoft.com/office/officeart/2005/8/layout/vList5"/>
    <dgm:cxn modelId="{FE2B7588-EA3B-482F-8BB1-9344C1EA6C0D}" srcId="{9781DF50-0ADF-4497-9297-76A9E2A01344}" destId="{1E5A9465-CDE0-43ED-B733-3397BD533AD4}" srcOrd="2" destOrd="0" parTransId="{EEB378DF-16C0-40CE-8D7F-50EDD4BB8687}" sibTransId="{0E158926-E683-48F4-834D-CB62D3CFD62B}"/>
    <dgm:cxn modelId="{7DAF8F8B-B816-40B8-9C3F-0CCD10D7377A}" srcId="{F8A0948F-7F75-4BCB-B76B-3D96A48C0FAF}" destId="{0C3521B7-7AF8-4612-9E2B-9473B4F0DF6B}" srcOrd="0" destOrd="0" parTransId="{A14E64B8-6A38-4729-96E7-1D0D656BE13B}" sibTransId="{86ADFC44-CC4B-4C0A-979D-02C741C5750F}"/>
    <dgm:cxn modelId="{071BAD9A-D27D-4D78-86BB-CF1A2A2920BE}" type="presOf" srcId="{0C3521B7-7AF8-4612-9E2B-9473B4F0DF6B}" destId="{6CE18388-7EDC-4A7E-B0DE-1BE80D49F664}" srcOrd="0" destOrd="0" presId="urn:microsoft.com/office/officeart/2005/8/layout/vList5"/>
    <dgm:cxn modelId="{FE7EB2BC-A0BC-4171-B6B8-87D2D1739A08}" type="presOf" srcId="{C7FACCD2-28A0-494E-8B01-B367DF79C05D}" destId="{AB573195-B964-4D65-B0C0-A5CE20AE6A2A}" srcOrd="0" destOrd="0" presId="urn:microsoft.com/office/officeart/2005/8/layout/vList5"/>
    <dgm:cxn modelId="{990E60BD-7963-4955-A257-B6420B3E11E8}" srcId="{A843B887-588D-45FC-AACF-40FEBFC5AF63}" destId="{C7FACCD2-28A0-494E-8B01-B367DF79C05D}" srcOrd="0" destOrd="0" parTransId="{737C0E80-FBC6-4E39-973D-5E3901D7D68B}" sibTransId="{0F60B211-E8F6-4659-A8C5-53E96C5830D6}"/>
    <dgm:cxn modelId="{8748E9D3-553A-4D08-8B74-E05DE3D70A8C}" type="presOf" srcId="{9781DF50-0ADF-4497-9297-76A9E2A01344}" destId="{8B8C97C6-76A8-4530-B4BD-FA6989EDBD52}" srcOrd="0" destOrd="0" presId="urn:microsoft.com/office/officeart/2005/8/layout/vList5"/>
    <dgm:cxn modelId="{D97B13E6-B06B-4480-87D4-AE77ED8F2840}" srcId="{827E57F4-F7D1-4487-83B5-F5345AEA9F35}" destId="{40BA6F1A-A002-4C68-9AEA-B5B7761DE69F}" srcOrd="0" destOrd="0" parTransId="{AD972166-5951-48EF-97D9-FBDE890F4B3E}" sibTransId="{93B7ACA9-4AC4-4D5C-BFEA-38C78261A23E}"/>
    <dgm:cxn modelId="{6E86ADEC-F609-4A20-9982-69604D8BCAC3}" srcId="{9781DF50-0ADF-4497-9297-76A9E2A01344}" destId="{F8A0948F-7F75-4BCB-B76B-3D96A48C0FAF}" srcOrd="3" destOrd="0" parTransId="{BB3F74FF-09C3-4F48-A0EF-3AB043995C4B}" sibTransId="{0623573A-757F-460A-B42F-9D54ABEB130C}"/>
    <dgm:cxn modelId="{C927EFF4-C000-4994-AA1D-43761A127817}" srcId="{9781DF50-0ADF-4497-9297-76A9E2A01344}" destId="{827E57F4-F7D1-4487-83B5-F5345AEA9F35}" srcOrd="0" destOrd="0" parTransId="{B6D071AB-4955-412E-A088-E0640F07FF89}" sibTransId="{5FF8F33A-F18D-4497-954D-D24C4EA84086}"/>
    <dgm:cxn modelId="{8D55027D-E3DE-43A5-A60D-DEA69E1A8BA2}" type="presParOf" srcId="{8B8C97C6-76A8-4530-B4BD-FA6989EDBD52}" destId="{27D2C757-14E9-4D06-B4A7-A2C05F37BAC9}" srcOrd="0" destOrd="0" presId="urn:microsoft.com/office/officeart/2005/8/layout/vList5"/>
    <dgm:cxn modelId="{95B3CFC0-390B-4D0A-AACA-385BA9550C5F}" type="presParOf" srcId="{27D2C757-14E9-4D06-B4A7-A2C05F37BAC9}" destId="{15575366-F56A-4142-8955-36BD14B70906}" srcOrd="0" destOrd="0" presId="urn:microsoft.com/office/officeart/2005/8/layout/vList5"/>
    <dgm:cxn modelId="{B3FE8F2C-E0CA-4888-8205-D08D8F7FEFBD}" type="presParOf" srcId="{27D2C757-14E9-4D06-B4A7-A2C05F37BAC9}" destId="{645E73BC-BFB9-462D-840C-3EAF41F894E7}" srcOrd="1" destOrd="0" presId="urn:microsoft.com/office/officeart/2005/8/layout/vList5"/>
    <dgm:cxn modelId="{D649CDFB-6CAF-40CB-8E70-2B95A6E970C3}" type="presParOf" srcId="{8B8C97C6-76A8-4530-B4BD-FA6989EDBD52}" destId="{B1011EC0-4896-445E-A1AD-86F95D652078}" srcOrd="1" destOrd="0" presId="urn:microsoft.com/office/officeart/2005/8/layout/vList5"/>
    <dgm:cxn modelId="{A2FC1F29-6847-4A10-BAD6-8CEEE49D100A}" type="presParOf" srcId="{8B8C97C6-76A8-4530-B4BD-FA6989EDBD52}" destId="{3F56FD6C-E41A-4A3D-8E44-10C21030C750}" srcOrd="2" destOrd="0" presId="urn:microsoft.com/office/officeart/2005/8/layout/vList5"/>
    <dgm:cxn modelId="{14938A2A-F801-4154-A312-B25830230171}" type="presParOf" srcId="{3F56FD6C-E41A-4A3D-8E44-10C21030C750}" destId="{E63A8A02-F634-43F6-9DF3-DDDFB8554DB7}" srcOrd="0" destOrd="0" presId="urn:microsoft.com/office/officeart/2005/8/layout/vList5"/>
    <dgm:cxn modelId="{26E7368C-4B08-4C08-B4D7-CE077A14E691}" type="presParOf" srcId="{3F56FD6C-E41A-4A3D-8E44-10C21030C750}" destId="{AB573195-B964-4D65-B0C0-A5CE20AE6A2A}" srcOrd="1" destOrd="0" presId="urn:microsoft.com/office/officeart/2005/8/layout/vList5"/>
    <dgm:cxn modelId="{F04DAE8B-7FD1-4E6A-AD17-39019BCBF10C}" type="presParOf" srcId="{8B8C97C6-76A8-4530-B4BD-FA6989EDBD52}" destId="{C4B49AC2-138F-46F1-8C5F-5FDD1BC00C5C}" srcOrd="3" destOrd="0" presId="urn:microsoft.com/office/officeart/2005/8/layout/vList5"/>
    <dgm:cxn modelId="{6A74DDEC-AF8C-43F4-8FAF-A19948BC4851}" type="presParOf" srcId="{8B8C97C6-76A8-4530-B4BD-FA6989EDBD52}" destId="{7446DDF0-2BD7-4BC2-BD43-97104D606926}" srcOrd="4" destOrd="0" presId="urn:microsoft.com/office/officeart/2005/8/layout/vList5"/>
    <dgm:cxn modelId="{42C6A09D-684D-4B6A-9B6D-DDF78A4EB8BF}" type="presParOf" srcId="{7446DDF0-2BD7-4BC2-BD43-97104D606926}" destId="{8EC048B5-C38D-4912-8D39-51D8873DD587}" srcOrd="0" destOrd="0" presId="urn:microsoft.com/office/officeart/2005/8/layout/vList5"/>
    <dgm:cxn modelId="{A9B37DF7-EF9E-49E3-B4B2-49FB6239EDC9}" type="presParOf" srcId="{7446DDF0-2BD7-4BC2-BD43-97104D606926}" destId="{5EDB8E8E-96A9-41D2-8D02-14AC20E9A2B7}" srcOrd="1" destOrd="0" presId="urn:microsoft.com/office/officeart/2005/8/layout/vList5"/>
    <dgm:cxn modelId="{5FC4136F-CF6E-4F0E-BB17-690AF8F5F2A7}" type="presParOf" srcId="{8B8C97C6-76A8-4530-B4BD-FA6989EDBD52}" destId="{F3F5FF9F-2A4C-42E7-BD00-E5BCF6C5F6E2}" srcOrd="5" destOrd="0" presId="urn:microsoft.com/office/officeart/2005/8/layout/vList5"/>
    <dgm:cxn modelId="{52BFE220-5BB5-4AE2-8087-AEBEDDAF7B7B}" type="presParOf" srcId="{8B8C97C6-76A8-4530-B4BD-FA6989EDBD52}" destId="{34B82D8E-430F-4A64-9046-E341E6A0EC00}" srcOrd="6" destOrd="0" presId="urn:microsoft.com/office/officeart/2005/8/layout/vList5"/>
    <dgm:cxn modelId="{8246EFC9-BDDB-481A-9F77-E787C0FE0FDD}" type="presParOf" srcId="{34B82D8E-430F-4A64-9046-E341E6A0EC00}" destId="{738A7E57-0B87-4549-B222-E08187A868CB}" srcOrd="0" destOrd="0" presId="urn:microsoft.com/office/officeart/2005/8/layout/vList5"/>
    <dgm:cxn modelId="{DF1CB2EE-A6E3-4F55-A107-A4C7059C229E}" type="presParOf" srcId="{34B82D8E-430F-4A64-9046-E341E6A0EC00}" destId="{6CE18388-7EDC-4A7E-B0DE-1BE80D49F664}"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6AE7EA4-DFE6-4C00-87B1-717583F80DFB}" type="doc">
      <dgm:prSet loTypeId="urn:microsoft.com/office/officeart/2005/8/layout/vList5" loCatId="list" qsTypeId="urn:microsoft.com/office/officeart/2005/8/quickstyle/simple1" qsCatId="simple" csTypeId="urn:microsoft.com/office/officeart/2005/8/colors/colorful5" csCatId="colorful"/>
      <dgm:spPr/>
      <dgm:t>
        <a:bodyPr/>
        <a:lstStyle/>
        <a:p>
          <a:endParaRPr lang="en-GB"/>
        </a:p>
      </dgm:t>
    </dgm:pt>
    <dgm:pt modelId="{DEAA57E7-5985-4DB4-96F3-E691313F34B0}">
      <dgm:prSet/>
      <dgm:spPr/>
      <dgm:t>
        <a:bodyPr/>
        <a:lstStyle/>
        <a:p>
          <a:r>
            <a:rPr lang="en-GB" dirty="0">
              <a:solidFill>
                <a:schemeClr val="tx1"/>
              </a:solidFill>
            </a:rPr>
            <a:t>Relationships: </a:t>
          </a:r>
        </a:p>
      </dgm:t>
    </dgm:pt>
    <dgm:pt modelId="{D4B97E3C-F01A-464F-9833-D97106EB40A9}" type="parTrans" cxnId="{E7D6D7F8-1D0A-43DE-9CC6-2BAAF6A68EBD}">
      <dgm:prSet/>
      <dgm:spPr/>
      <dgm:t>
        <a:bodyPr/>
        <a:lstStyle/>
        <a:p>
          <a:endParaRPr lang="en-GB"/>
        </a:p>
      </dgm:t>
    </dgm:pt>
    <dgm:pt modelId="{372C5527-2462-4E00-A91F-2D7CE0DF7315}" type="sibTrans" cxnId="{E7D6D7F8-1D0A-43DE-9CC6-2BAAF6A68EBD}">
      <dgm:prSet/>
      <dgm:spPr/>
      <dgm:t>
        <a:bodyPr/>
        <a:lstStyle/>
        <a:p>
          <a:endParaRPr lang="en-GB"/>
        </a:p>
      </dgm:t>
    </dgm:pt>
    <dgm:pt modelId="{AC90D8CC-3C50-412B-8072-DE52D87C2703}">
      <dgm:prSet/>
      <dgm:spPr/>
      <dgm:t>
        <a:bodyPr/>
        <a:lstStyle/>
        <a:p>
          <a:r>
            <a:rPr lang="en-GB"/>
            <a:t>threats of rejection, abandonment, isolation </a:t>
          </a:r>
        </a:p>
      </dgm:t>
    </dgm:pt>
    <dgm:pt modelId="{91C652FC-82EC-4285-9A33-76903B881319}" type="parTrans" cxnId="{4CA53641-3B19-4600-B444-5F2D2559F363}">
      <dgm:prSet/>
      <dgm:spPr/>
      <dgm:t>
        <a:bodyPr/>
        <a:lstStyle/>
        <a:p>
          <a:endParaRPr lang="en-GB"/>
        </a:p>
      </dgm:t>
    </dgm:pt>
    <dgm:pt modelId="{58D91DC1-12DB-4314-A593-F6D163F849D9}" type="sibTrans" cxnId="{4CA53641-3B19-4600-B444-5F2D2559F363}">
      <dgm:prSet/>
      <dgm:spPr/>
      <dgm:t>
        <a:bodyPr/>
        <a:lstStyle/>
        <a:p>
          <a:endParaRPr lang="en-GB"/>
        </a:p>
      </dgm:t>
    </dgm:pt>
    <dgm:pt modelId="{DFEEE8DE-26A0-4579-A5C8-1BEF2E898659}">
      <dgm:prSet/>
      <dgm:spPr/>
      <dgm:t>
        <a:bodyPr/>
        <a:lstStyle/>
        <a:p>
          <a:r>
            <a:rPr lang="en-GB" dirty="0">
              <a:solidFill>
                <a:schemeClr val="tx1"/>
              </a:solidFill>
            </a:rPr>
            <a:t>Emotional: </a:t>
          </a:r>
        </a:p>
      </dgm:t>
    </dgm:pt>
    <dgm:pt modelId="{D1FA56C7-6AC0-4416-B3AC-B7C429AA7BE7}" type="parTrans" cxnId="{FAD199B1-7575-4C43-84E0-6DAE804DD4A6}">
      <dgm:prSet/>
      <dgm:spPr/>
      <dgm:t>
        <a:bodyPr/>
        <a:lstStyle/>
        <a:p>
          <a:endParaRPr lang="en-GB"/>
        </a:p>
      </dgm:t>
    </dgm:pt>
    <dgm:pt modelId="{2142A8C5-AC64-41BD-AAEB-97597345D1AB}" type="sibTrans" cxnId="{FAD199B1-7575-4C43-84E0-6DAE804DD4A6}">
      <dgm:prSet/>
      <dgm:spPr/>
      <dgm:t>
        <a:bodyPr/>
        <a:lstStyle/>
        <a:p>
          <a:endParaRPr lang="en-GB"/>
        </a:p>
      </dgm:t>
    </dgm:pt>
    <dgm:pt modelId="{25A15954-C5E3-48A6-961B-8B2C2F2BDFFA}">
      <dgm:prSet/>
      <dgm:spPr/>
      <dgm:t>
        <a:bodyPr/>
        <a:lstStyle/>
        <a:p>
          <a:r>
            <a:rPr lang="en-GB"/>
            <a:t>overwhelming emotions,  loss of control</a:t>
          </a:r>
        </a:p>
      </dgm:t>
    </dgm:pt>
    <dgm:pt modelId="{FF35260D-27AD-44C5-94CC-CE16336ABC48}" type="parTrans" cxnId="{4E8126E5-729A-405A-87FF-AAB1B4E891A7}">
      <dgm:prSet/>
      <dgm:spPr/>
      <dgm:t>
        <a:bodyPr/>
        <a:lstStyle/>
        <a:p>
          <a:endParaRPr lang="en-GB"/>
        </a:p>
      </dgm:t>
    </dgm:pt>
    <dgm:pt modelId="{D40596FE-CD0B-4B17-8AA3-BFE92EA17AF9}" type="sibTrans" cxnId="{4E8126E5-729A-405A-87FF-AAB1B4E891A7}">
      <dgm:prSet/>
      <dgm:spPr/>
      <dgm:t>
        <a:bodyPr/>
        <a:lstStyle/>
        <a:p>
          <a:endParaRPr lang="en-GB"/>
        </a:p>
      </dgm:t>
    </dgm:pt>
    <dgm:pt modelId="{EBF15AE3-2AEA-4EA8-A0CA-D1C04376AA43}">
      <dgm:prSet/>
      <dgm:spPr/>
      <dgm:t>
        <a:bodyPr/>
        <a:lstStyle/>
        <a:p>
          <a:r>
            <a:rPr lang="en-GB" dirty="0">
              <a:solidFill>
                <a:schemeClr val="tx1"/>
              </a:solidFill>
            </a:rPr>
            <a:t>Social/Community: </a:t>
          </a:r>
        </a:p>
      </dgm:t>
    </dgm:pt>
    <dgm:pt modelId="{39115572-3A8E-4AB5-9647-19F46C0D66F5}" type="parTrans" cxnId="{DE3EB064-CE79-4571-BDF2-985C2F319445}">
      <dgm:prSet/>
      <dgm:spPr/>
      <dgm:t>
        <a:bodyPr/>
        <a:lstStyle/>
        <a:p>
          <a:endParaRPr lang="en-GB"/>
        </a:p>
      </dgm:t>
    </dgm:pt>
    <dgm:pt modelId="{19112866-198C-4981-B2E2-0A54E5EDBB9D}" type="sibTrans" cxnId="{DE3EB064-CE79-4571-BDF2-985C2F319445}">
      <dgm:prSet/>
      <dgm:spPr/>
      <dgm:t>
        <a:bodyPr/>
        <a:lstStyle/>
        <a:p>
          <a:endParaRPr lang="en-GB"/>
        </a:p>
      </dgm:t>
    </dgm:pt>
    <dgm:pt modelId="{391361C6-FD77-46F6-924F-F965A5B55125}">
      <dgm:prSet/>
      <dgm:spPr/>
      <dgm:t>
        <a:bodyPr/>
        <a:lstStyle/>
        <a:p>
          <a:r>
            <a:rPr lang="en-GB"/>
            <a:t>loss of social roles, social status, community links</a:t>
          </a:r>
        </a:p>
      </dgm:t>
    </dgm:pt>
    <dgm:pt modelId="{F48F3DC8-6407-4873-9145-65123A67360C}" type="parTrans" cxnId="{24CF1B6E-90C9-464B-A0FC-86CD060544E9}">
      <dgm:prSet/>
      <dgm:spPr/>
      <dgm:t>
        <a:bodyPr/>
        <a:lstStyle/>
        <a:p>
          <a:endParaRPr lang="en-GB"/>
        </a:p>
      </dgm:t>
    </dgm:pt>
    <dgm:pt modelId="{0ABD9530-3444-4533-B6B3-EF1575A8333F}" type="sibTrans" cxnId="{24CF1B6E-90C9-464B-A0FC-86CD060544E9}">
      <dgm:prSet/>
      <dgm:spPr/>
      <dgm:t>
        <a:bodyPr/>
        <a:lstStyle/>
        <a:p>
          <a:endParaRPr lang="en-GB"/>
        </a:p>
      </dgm:t>
    </dgm:pt>
    <dgm:pt modelId="{FF667902-970C-4346-9112-AE287199015D}">
      <dgm:prSet/>
      <dgm:spPr/>
      <dgm:t>
        <a:bodyPr/>
        <a:lstStyle/>
        <a:p>
          <a:r>
            <a:rPr lang="en-GB" dirty="0">
              <a:solidFill>
                <a:schemeClr val="tx1"/>
              </a:solidFill>
            </a:rPr>
            <a:t>Economic/material: </a:t>
          </a:r>
        </a:p>
      </dgm:t>
    </dgm:pt>
    <dgm:pt modelId="{C8531A38-0486-4F0F-B150-C6979C5C6B8D}" type="parTrans" cxnId="{B4783F64-891B-4AE0-A5AF-A96B0E9F2D08}">
      <dgm:prSet/>
      <dgm:spPr/>
      <dgm:t>
        <a:bodyPr/>
        <a:lstStyle/>
        <a:p>
          <a:endParaRPr lang="en-GB"/>
        </a:p>
      </dgm:t>
    </dgm:pt>
    <dgm:pt modelId="{D3D88A00-1625-468D-802E-56BAF1455BE6}" type="sibTrans" cxnId="{B4783F64-891B-4AE0-A5AF-A96B0E9F2D08}">
      <dgm:prSet/>
      <dgm:spPr/>
      <dgm:t>
        <a:bodyPr/>
        <a:lstStyle/>
        <a:p>
          <a:endParaRPr lang="en-GB"/>
        </a:p>
      </dgm:t>
    </dgm:pt>
    <dgm:pt modelId="{33D37D3A-8FF3-4DCE-A779-05701C57C898}">
      <dgm:prSet/>
      <dgm:spPr/>
      <dgm:t>
        <a:bodyPr/>
        <a:lstStyle/>
        <a:p>
          <a:r>
            <a:rPr lang="en-GB"/>
            <a:t>threats to financial security, housing, meeting basic needs</a:t>
          </a:r>
        </a:p>
      </dgm:t>
    </dgm:pt>
    <dgm:pt modelId="{CAD1A1E3-64C5-4AA3-A487-BD3E92EF17B1}" type="parTrans" cxnId="{933747F1-342A-4D62-B7AB-05BA63AAB50D}">
      <dgm:prSet/>
      <dgm:spPr/>
      <dgm:t>
        <a:bodyPr/>
        <a:lstStyle/>
        <a:p>
          <a:endParaRPr lang="en-GB"/>
        </a:p>
      </dgm:t>
    </dgm:pt>
    <dgm:pt modelId="{AE5DA4A7-D594-4810-BFD7-FD2CC55D70AA}" type="sibTrans" cxnId="{933747F1-342A-4D62-B7AB-05BA63AAB50D}">
      <dgm:prSet/>
      <dgm:spPr/>
      <dgm:t>
        <a:bodyPr/>
        <a:lstStyle/>
        <a:p>
          <a:endParaRPr lang="en-GB"/>
        </a:p>
      </dgm:t>
    </dgm:pt>
    <dgm:pt modelId="{DC9A5D5D-B4EB-428A-AA71-7C592AC2CC9B}" type="pres">
      <dgm:prSet presAssocID="{66AE7EA4-DFE6-4C00-87B1-717583F80DFB}" presName="Name0" presStyleCnt="0">
        <dgm:presLayoutVars>
          <dgm:dir/>
          <dgm:animLvl val="lvl"/>
          <dgm:resizeHandles val="exact"/>
        </dgm:presLayoutVars>
      </dgm:prSet>
      <dgm:spPr/>
    </dgm:pt>
    <dgm:pt modelId="{4DB47607-64D3-4F11-9DC4-441EE521905A}" type="pres">
      <dgm:prSet presAssocID="{DEAA57E7-5985-4DB4-96F3-E691313F34B0}" presName="linNode" presStyleCnt="0"/>
      <dgm:spPr/>
    </dgm:pt>
    <dgm:pt modelId="{7BC544A7-1E3C-4B9A-B994-777E4D0BA6E2}" type="pres">
      <dgm:prSet presAssocID="{DEAA57E7-5985-4DB4-96F3-E691313F34B0}" presName="parentText" presStyleLbl="node1" presStyleIdx="0" presStyleCnt="4">
        <dgm:presLayoutVars>
          <dgm:chMax val="1"/>
          <dgm:bulletEnabled val="1"/>
        </dgm:presLayoutVars>
      </dgm:prSet>
      <dgm:spPr/>
    </dgm:pt>
    <dgm:pt modelId="{8D8C35A6-334D-40B6-983B-DFC58B67AB6F}" type="pres">
      <dgm:prSet presAssocID="{DEAA57E7-5985-4DB4-96F3-E691313F34B0}" presName="descendantText" presStyleLbl="alignAccFollowNode1" presStyleIdx="0" presStyleCnt="4">
        <dgm:presLayoutVars>
          <dgm:bulletEnabled val="1"/>
        </dgm:presLayoutVars>
      </dgm:prSet>
      <dgm:spPr/>
    </dgm:pt>
    <dgm:pt modelId="{BDF4C84E-A251-42D6-8BA6-74D7FEDF2A0C}" type="pres">
      <dgm:prSet presAssocID="{372C5527-2462-4E00-A91F-2D7CE0DF7315}" presName="sp" presStyleCnt="0"/>
      <dgm:spPr/>
    </dgm:pt>
    <dgm:pt modelId="{DF003948-5576-441C-9A0F-9CD6002CCF73}" type="pres">
      <dgm:prSet presAssocID="{DFEEE8DE-26A0-4579-A5C8-1BEF2E898659}" presName="linNode" presStyleCnt="0"/>
      <dgm:spPr/>
    </dgm:pt>
    <dgm:pt modelId="{3BE7F54A-8C0D-4642-A675-735048619845}" type="pres">
      <dgm:prSet presAssocID="{DFEEE8DE-26A0-4579-A5C8-1BEF2E898659}" presName="parentText" presStyleLbl="node1" presStyleIdx="1" presStyleCnt="4">
        <dgm:presLayoutVars>
          <dgm:chMax val="1"/>
          <dgm:bulletEnabled val="1"/>
        </dgm:presLayoutVars>
      </dgm:prSet>
      <dgm:spPr/>
    </dgm:pt>
    <dgm:pt modelId="{D243FC4E-970A-4B8D-BA9B-334F6542B9C0}" type="pres">
      <dgm:prSet presAssocID="{DFEEE8DE-26A0-4579-A5C8-1BEF2E898659}" presName="descendantText" presStyleLbl="alignAccFollowNode1" presStyleIdx="1" presStyleCnt="4">
        <dgm:presLayoutVars>
          <dgm:bulletEnabled val="1"/>
        </dgm:presLayoutVars>
      </dgm:prSet>
      <dgm:spPr/>
    </dgm:pt>
    <dgm:pt modelId="{B2759468-5B17-45BE-B928-8DD8E4A1B191}" type="pres">
      <dgm:prSet presAssocID="{2142A8C5-AC64-41BD-AAEB-97597345D1AB}" presName="sp" presStyleCnt="0"/>
      <dgm:spPr/>
    </dgm:pt>
    <dgm:pt modelId="{B953F07E-9068-4D84-9B4D-3CB943EF8A4C}" type="pres">
      <dgm:prSet presAssocID="{EBF15AE3-2AEA-4EA8-A0CA-D1C04376AA43}" presName="linNode" presStyleCnt="0"/>
      <dgm:spPr/>
    </dgm:pt>
    <dgm:pt modelId="{122B28F2-4AC9-40D2-BEFC-40FFEA3C368A}" type="pres">
      <dgm:prSet presAssocID="{EBF15AE3-2AEA-4EA8-A0CA-D1C04376AA43}" presName="parentText" presStyleLbl="node1" presStyleIdx="2" presStyleCnt="4">
        <dgm:presLayoutVars>
          <dgm:chMax val="1"/>
          <dgm:bulletEnabled val="1"/>
        </dgm:presLayoutVars>
      </dgm:prSet>
      <dgm:spPr/>
    </dgm:pt>
    <dgm:pt modelId="{3BD08D52-BBCA-417C-911D-4FDF4E2E4D43}" type="pres">
      <dgm:prSet presAssocID="{EBF15AE3-2AEA-4EA8-A0CA-D1C04376AA43}" presName="descendantText" presStyleLbl="alignAccFollowNode1" presStyleIdx="2" presStyleCnt="4">
        <dgm:presLayoutVars>
          <dgm:bulletEnabled val="1"/>
        </dgm:presLayoutVars>
      </dgm:prSet>
      <dgm:spPr/>
    </dgm:pt>
    <dgm:pt modelId="{C07D7CAF-68BE-4E89-A5C9-2F5FB7F2FDBB}" type="pres">
      <dgm:prSet presAssocID="{19112866-198C-4981-B2E2-0A54E5EDBB9D}" presName="sp" presStyleCnt="0"/>
      <dgm:spPr/>
    </dgm:pt>
    <dgm:pt modelId="{5CD5030E-71C6-4AC4-87CF-8F733C9E8F32}" type="pres">
      <dgm:prSet presAssocID="{FF667902-970C-4346-9112-AE287199015D}" presName="linNode" presStyleCnt="0"/>
      <dgm:spPr/>
    </dgm:pt>
    <dgm:pt modelId="{8A011B88-C524-4181-BE65-A0C4470E640D}" type="pres">
      <dgm:prSet presAssocID="{FF667902-970C-4346-9112-AE287199015D}" presName="parentText" presStyleLbl="node1" presStyleIdx="3" presStyleCnt="4">
        <dgm:presLayoutVars>
          <dgm:chMax val="1"/>
          <dgm:bulletEnabled val="1"/>
        </dgm:presLayoutVars>
      </dgm:prSet>
      <dgm:spPr/>
    </dgm:pt>
    <dgm:pt modelId="{9DCE1AE0-2EB3-4353-8AE4-697E082E98A5}" type="pres">
      <dgm:prSet presAssocID="{FF667902-970C-4346-9112-AE287199015D}" presName="descendantText" presStyleLbl="alignAccFollowNode1" presStyleIdx="3" presStyleCnt="4">
        <dgm:presLayoutVars>
          <dgm:bulletEnabled val="1"/>
        </dgm:presLayoutVars>
      </dgm:prSet>
      <dgm:spPr/>
    </dgm:pt>
  </dgm:ptLst>
  <dgm:cxnLst>
    <dgm:cxn modelId="{A0D1D502-0DCB-48D7-B086-A6729398FF9B}" type="presOf" srcId="{391361C6-FD77-46F6-924F-F965A5B55125}" destId="{3BD08D52-BBCA-417C-911D-4FDF4E2E4D43}" srcOrd="0" destOrd="0" presId="urn:microsoft.com/office/officeart/2005/8/layout/vList5"/>
    <dgm:cxn modelId="{71ABC45C-5528-4844-9E68-5E90990F9727}" type="presOf" srcId="{AC90D8CC-3C50-412B-8072-DE52D87C2703}" destId="{8D8C35A6-334D-40B6-983B-DFC58B67AB6F}" srcOrd="0" destOrd="0" presId="urn:microsoft.com/office/officeart/2005/8/layout/vList5"/>
    <dgm:cxn modelId="{4CA53641-3B19-4600-B444-5F2D2559F363}" srcId="{DEAA57E7-5985-4DB4-96F3-E691313F34B0}" destId="{AC90D8CC-3C50-412B-8072-DE52D87C2703}" srcOrd="0" destOrd="0" parTransId="{91C652FC-82EC-4285-9A33-76903B881319}" sibTransId="{58D91DC1-12DB-4314-A593-F6D163F849D9}"/>
    <dgm:cxn modelId="{B4783F64-891B-4AE0-A5AF-A96B0E9F2D08}" srcId="{66AE7EA4-DFE6-4C00-87B1-717583F80DFB}" destId="{FF667902-970C-4346-9112-AE287199015D}" srcOrd="3" destOrd="0" parTransId="{C8531A38-0486-4F0F-B150-C6979C5C6B8D}" sibTransId="{D3D88A00-1625-468D-802E-56BAF1455BE6}"/>
    <dgm:cxn modelId="{DE3EB064-CE79-4571-BDF2-985C2F319445}" srcId="{66AE7EA4-DFE6-4C00-87B1-717583F80DFB}" destId="{EBF15AE3-2AEA-4EA8-A0CA-D1C04376AA43}" srcOrd="2" destOrd="0" parTransId="{39115572-3A8E-4AB5-9647-19F46C0D66F5}" sibTransId="{19112866-198C-4981-B2E2-0A54E5EDBB9D}"/>
    <dgm:cxn modelId="{6F25A168-EDA2-404D-ABBA-7A8D6ACA7726}" type="presOf" srcId="{EBF15AE3-2AEA-4EA8-A0CA-D1C04376AA43}" destId="{122B28F2-4AC9-40D2-BEFC-40FFEA3C368A}" srcOrd="0" destOrd="0" presId="urn:microsoft.com/office/officeart/2005/8/layout/vList5"/>
    <dgm:cxn modelId="{24CF1B6E-90C9-464B-A0FC-86CD060544E9}" srcId="{EBF15AE3-2AEA-4EA8-A0CA-D1C04376AA43}" destId="{391361C6-FD77-46F6-924F-F965A5B55125}" srcOrd="0" destOrd="0" parTransId="{F48F3DC8-6407-4873-9145-65123A67360C}" sibTransId="{0ABD9530-3444-4533-B6B3-EF1575A8333F}"/>
    <dgm:cxn modelId="{C8A46D56-E354-4D35-9BEC-7CD3B3BED233}" type="presOf" srcId="{66AE7EA4-DFE6-4C00-87B1-717583F80DFB}" destId="{DC9A5D5D-B4EB-428A-AA71-7C592AC2CC9B}" srcOrd="0" destOrd="0" presId="urn:microsoft.com/office/officeart/2005/8/layout/vList5"/>
    <dgm:cxn modelId="{AB3B5F82-E334-4492-A11C-176B34B0B7A3}" type="presOf" srcId="{FF667902-970C-4346-9112-AE287199015D}" destId="{8A011B88-C524-4181-BE65-A0C4470E640D}" srcOrd="0" destOrd="0" presId="urn:microsoft.com/office/officeart/2005/8/layout/vList5"/>
    <dgm:cxn modelId="{6B5B7F8B-60FD-4148-B2EC-B31C1DE342BA}" type="presOf" srcId="{DEAA57E7-5985-4DB4-96F3-E691313F34B0}" destId="{7BC544A7-1E3C-4B9A-B994-777E4D0BA6E2}" srcOrd="0" destOrd="0" presId="urn:microsoft.com/office/officeart/2005/8/layout/vList5"/>
    <dgm:cxn modelId="{FAD199B1-7575-4C43-84E0-6DAE804DD4A6}" srcId="{66AE7EA4-DFE6-4C00-87B1-717583F80DFB}" destId="{DFEEE8DE-26A0-4579-A5C8-1BEF2E898659}" srcOrd="1" destOrd="0" parTransId="{D1FA56C7-6AC0-4416-B3AC-B7C429AA7BE7}" sibTransId="{2142A8C5-AC64-41BD-AAEB-97597345D1AB}"/>
    <dgm:cxn modelId="{AD7240E4-A6D7-4DAD-BED0-230FE2A28B4C}" type="presOf" srcId="{25A15954-C5E3-48A6-961B-8B2C2F2BDFFA}" destId="{D243FC4E-970A-4B8D-BA9B-334F6542B9C0}" srcOrd="0" destOrd="0" presId="urn:microsoft.com/office/officeart/2005/8/layout/vList5"/>
    <dgm:cxn modelId="{4E8126E5-729A-405A-87FF-AAB1B4E891A7}" srcId="{DFEEE8DE-26A0-4579-A5C8-1BEF2E898659}" destId="{25A15954-C5E3-48A6-961B-8B2C2F2BDFFA}" srcOrd="0" destOrd="0" parTransId="{FF35260D-27AD-44C5-94CC-CE16336ABC48}" sibTransId="{D40596FE-CD0B-4B17-8AA3-BFE92EA17AF9}"/>
    <dgm:cxn modelId="{1B12F8EB-62E5-4025-818E-4DE8E25FCDDD}" type="presOf" srcId="{33D37D3A-8FF3-4DCE-A779-05701C57C898}" destId="{9DCE1AE0-2EB3-4353-8AE4-697E082E98A5}" srcOrd="0" destOrd="0" presId="urn:microsoft.com/office/officeart/2005/8/layout/vList5"/>
    <dgm:cxn modelId="{933747F1-342A-4D62-B7AB-05BA63AAB50D}" srcId="{FF667902-970C-4346-9112-AE287199015D}" destId="{33D37D3A-8FF3-4DCE-A779-05701C57C898}" srcOrd="0" destOrd="0" parTransId="{CAD1A1E3-64C5-4AA3-A487-BD3E92EF17B1}" sibTransId="{AE5DA4A7-D594-4810-BFD7-FD2CC55D70AA}"/>
    <dgm:cxn modelId="{E7D6D7F8-1D0A-43DE-9CC6-2BAAF6A68EBD}" srcId="{66AE7EA4-DFE6-4C00-87B1-717583F80DFB}" destId="{DEAA57E7-5985-4DB4-96F3-E691313F34B0}" srcOrd="0" destOrd="0" parTransId="{D4B97E3C-F01A-464F-9833-D97106EB40A9}" sibTransId="{372C5527-2462-4E00-A91F-2D7CE0DF7315}"/>
    <dgm:cxn modelId="{6140F8FD-F093-4C34-AFDF-1355ECEB9528}" type="presOf" srcId="{DFEEE8DE-26A0-4579-A5C8-1BEF2E898659}" destId="{3BE7F54A-8C0D-4642-A675-735048619845}" srcOrd="0" destOrd="0" presId="urn:microsoft.com/office/officeart/2005/8/layout/vList5"/>
    <dgm:cxn modelId="{FB2D27F7-8FDE-4E64-BDDE-D069FD101875}" type="presParOf" srcId="{DC9A5D5D-B4EB-428A-AA71-7C592AC2CC9B}" destId="{4DB47607-64D3-4F11-9DC4-441EE521905A}" srcOrd="0" destOrd="0" presId="urn:microsoft.com/office/officeart/2005/8/layout/vList5"/>
    <dgm:cxn modelId="{BF5EAC01-8EF4-46AC-AC7A-2B1409FAA60E}" type="presParOf" srcId="{4DB47607-64D3-4F11-9DC4-441EE521905A}" destId="{7BC544A7-1E3C-4B9A-B994-777E4D0BA6E2}" srcOrd="0" destOrd="0" presId="urn:microsoft.com/office/officeart/2005/8/layout/vList5"/>
    <dgm:cxn modelId="{3923371E-031C-489F-89A9-99C7130CC5ED}" type="presParOf" srcId="{4DB47607-64D3-4F11-9DC4-441EE521905A}" destId="{8D8C35A6-334D-40B6-983B-DFC58B67AB6F}" srcOrd="1" destOrd="0" presId="urn:microsoft.com/office/officeart/2005/8/layout/vList5"/>
    <dgm:cxn modelId="{27BAC179-E63F-4785-AD2B-BE19C8F150E5}" type="presParOf" srcId="{DC9A5D5D-B4EB-428A-AA71-7C592AC2CC9B}" destId="{BDF4C84E-A251-42D6-8BA6-74D7FEDF2A0C}" srcOrd="1" destOrd="0" presId="urn:microsoft.com/office/officeart/2005/8/layout/vList5"/>
    <dgm:cxn modelId="{C35FFA7F-5344-4E7B-B420-2CFD0BBD7B6F}" type="presParOf" srcId="{DC9A5D5D-B4EB-428A-AA71-7C592AC2CC9B}" destId="{DF003948-5576-441C-9A0F-9CD6002CCF73}" srcOrd="2" destOrd="0" presId="urn:microsoft.com/office/officeart/2005/8/layout/vList5"/>
    <dgm:cxn modelId="{9ABD6B50-4E26-431B-BE4B-9A277A23FB7A}" type="presParOf" srcId="{DF003948-5576-441C-9A0F-9CD6002CCF73}" destId="{3BE7F54A-8C0D-4642-A675-735048619845}" srcOrd="0" destOrd="0" presId="urn:microsoft.com/office/officeart/2005/8/layout/vList5"/>
    <dgm:cxn modelId="{79DF76DB-9DB6-48DA-9EA2-093750338C8E}" type="presParOf" srcId="{DF003948-5576-441C-9A0F-9CD6002CCF73}" destId="{D243FC4E-970A-4B8D-BA9B-334F6542B9C0}" srcOrd="1" destOrd="0" presId="urn:microsoft.com/office/officeart/2005/8/layout/vList5"/>
    <dgm:cxn modelId="{D7A1DF66-20F5-49DC-BE0C-7E764F12084F}" type="presParOf" srcId="{DC9A5D5D-B4EB-428A-AA71-7C592AC2CC9B}" destId="{B2759468-5B17-45BE-B928-8DD8E4A1B191}" srcOrd="3" destOrd="0" presId="urn:microsoft.com/office/officeart/2005/8/layout/vList5"/>
    <dgm:cxn modelId="{94728EDD-F99F-429C-9B07-735E9EA13B9B}" type="presParOf" srcId="{DC9A5D5D-B4EB-428A-AA71-7C592AC2CC9B}" destId="{B953F07E-9068-4D84-9B4D-3CB943EF8A4C}" srcOrd="4" destOrd="0" presId="urn:microsoft.com/office/officeart/2005/8/layout/vList5"/>
    <dgm:cxn modelId="{EC532B72-29E8-4A9B-9EE2-FFC388AD3702}" type="presParOf" srcId="{B953F07E-9068-4D84-9B4D-3CB943EF8A4C}" destId="{122B28F2-4AC9-40D2-BEFC-40FFEA3C368A}" srcOrd="0" destOrd="0" presId="urn:microsoft.com/office/officeart/2005/8/layout/vList5"/>
    <dgm:cxn modelId="{BF14036F-1B0A-4AC5-BD9C-F1975176E770}" type="presParOf" srcId="{B953F07E-9068-4D84-9B4D-3CB943EF8A4C}" destId="{3BD08D52-BBCA-417C-911D-4FDF4E2E4D43}" srcOrd="1" destOrd="0" presId="urn:microsoft.com/office/officeart/2005/8/layout/vList5"/>
    <dgm:cxn modelId="{C9191999-FAB8-421A-8F24-85653B0DFEE4}" type="presParOf" srcId="{DC9A5D5D-B4EB-428A-AA71-7C592AC2CC9B}" destId="{C07D7CAF-68BE-4E89-A5C9-2F5FB7F2FDBB}" srcOrd="5" destOrd="0" presId="urn:microsoft.com/office/officeart/2005/8/layout/vList5"/>
    <dgm:cxn modelId="{82ED1B76-5495-49C1-AE09-4A2389FA69B1}" type="presParOf" srcId="{DC9A5D5D-B4EB-428A-AA71-7C592AC2CC9B}" destId="{5CD5030E-71C6-4AC4-87CF-8F733C9E8F32}" srcOrd="6" destOrd="0" presId="urn:microsoft.com/office/officeart/2005/8/layout/vList5"/>
    <dgm:cxn modelId="{82B47614-7DB7-4D8C-A686-4EF7AA4F085F}" type="presParOf" srcId="{5CD5030E-71C6-4AC4-87CF-8F733C9E8F32}" destId="{8A011B88-C524-4181-BE65-A0C4470E640D}" srcOrd="0" destOrd="0" presId="urn:microsoft.com/office/officeart/2005/8/layout/vList5"/>
    <dgm:cxn modelId="{9F17E790-ABDF-423C-9354-EBBC1D31ADE3}" type="presParOf" srcId="{5CD5030E-71C6-4AC4-87CF-8F733C9E8F32}" destId="{9DCE1AE0-2EB3-4353-8AE4-697E082E98A5}"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0C6E1A7-26C6-4B1A-B69A-74D9D2690AFD}" type="doc">
      <dgm:prSet loTypeId="urn:microsoft.com/office/officeart/2005/8/layout/vList5" loCatId="list" qsTypeId="urn:microsoft.com/office/officeart/2005/8/quickstyle/simple1" qsCatId="simple" csTypeId="urn:microsoft.com/office/officeart/2005/8/colors/colorful5" csCatId="colorful"/>
      <dgm:spPr/>
      <dgm:t>
        <a:bodyPr/>
        <a:lstStyle/>
        <a:p>
          <a:endParaRPr lang="en-GB"/>
        </a:p>
      </dgm:t>
    </dgm:pt>
    <dgm:pt modelId="{CE38348B-13E5-4932-BD82-5CB2A7646A9B}">
      <dgm:prSet/>
      <dgm:spPr/>
      <dgm:t>
        <a:bodyPr/>
        <a:lstStyle/>
        <a:p>
          <a:r>
            <a:rPr lang="en-GB" dirty="0">
              <a:solidFill>
                <a:schemeClr val="tx1"/>
              </a:solidFill>
            </a:rPr>
            <a:t>Environmental</a:t>
          </a:r>
        </a:p>
      </dgm:t>
    </dgm:pt>
    <dgm:pt modelId="{6A4C5D79-31A9-4410-BE4E-806F72DEC8F3}" type="parTrans" cxnId="{C89CCDD6-4B66-4698-93AA-AE76DD7758E0}">
      <dgm:prSet/>
      <dgm:spPr/>
      <dgm:t>
        <a:bodyPr/>
        <a:lstStyle/>
        <a:p>
          <a:endParaRPr lang="en-GB"/>
        </a:p>
      </dgm:t>
    </dgm:pt>
    <dgm:pt modelId="{765B2354-A688-4455-B6BB-5490E62650BD}" type="sibTrans" cxnId="{C89CCDD6-4B66-4698-93AA-AE76DD7758E0}">
      <dgm:prSet/>
      <dgm:spPr/>
      <dgm:t>
        <a:bodyPr/>
        <a:lstStyle/>
        <a:p>
          <a:endParaRPr lang="en-GB"/>
        </a:p>
      </dgm:t>
    </dgm:pt>
    <dgm:pt modelId="{7C746F00-82E4-42F9-851D-CC780D7DEB48}">
      <dgm:prSet/>
      <dgm:spPr/>
      <dgm:t>
        <a:bodyPr/>
        <a:lstStyle/>
        <a:p>
          <a:r>
            <a:rPr lang="en-GB"/>
            <a:t>threats to safety and security, or to links with the natural world e.g. living in a dense urban or high crime area </a:t>
          </a:r>
        </a:p>
      </dgm:t>
    </dgm:pt>
    <dgm:pt modelId="{21879DBF-4167-4228-B1AD-B38598A7AFC9}" type="parTrans" cxnId="{CD9B4FC9-A7AF-4FD5-B581-FF153AAFAE2F}">
      <dgm:prSet/>
      <dgm:spPr/>
      <dgm:t>
        <a:bodyPr/>
        <a:lstStyle/>
        <a:p>
          <a:endParaRPr lang="en-GB"/>
        </a:p>
      </dgm:t>
    </dgm:pt>
    <dgm:pt modelId="{B4C81128-96F9-4DE3-B0E8-AF706ADE29ED}" type="sibTrans" cxnId="{CD9B4FC9-A7AF-4FD5-B581-FF153AAFAE2F}">
      <dgm:prSet/>
      <dgm:spPr/>
      <dgm:t>
        <a:bodyPr/>
        <a:lstStyle/>
        <a:p>
          <a:endParaRPr lang="en-GB"/>
        </a:p>
      </dgm:t>
    </dgm:pt>
    <dgm:pt modelId="{48A2E1D6-B522-45D1-813A-B7B824ABB175}">
      <dgm:prSet/>
      <dgm:spPr/>
      <dgm:t>
        <a:bodyPr/>
        <a:lstStyle/>
        <a:p>
          <a:r>
            <a:rPr lang="en-GB" dirty="0">
              <a:solidFill>
                <a:schemeClr val="tx1"/>
              </a:solidFill>
            </a:rPr>
            <a:t>Bodily</a:t>
          </a:r>
        </a:p>
      </dgm:t>
    </dgm:pt>
    <dgm:pt modelId="{E0D18E51-E447-49DC-A466-BF2E45E53826}" type="parTrans" cxnId="{0153D5ED-9682-4190-9D72-0D8F086C13A4}">
      <dgm:prSet/>
      <dgm:spPr/>
      <dgm:t>
        <a:bodyPr/>
        <a:lstStyle/>
        <a:p>
          <a:endParaRPr lang="en-GB"/>
        </a:p>
      </dgm:t>
    </dgm:pt>
    <dgm:pt modelId="{22C924C9-20D1-42B5-B419-6F50498103A9}" type="sibTrans" cxnId="{0153D5ED-9682-4190-9D72-0D8F086C13A4}">
      <dgm:prSet/>
      <dgm:spPr/>
      <dgm:t>
        <a:bodyPr/>
        <a:lstStyle/>
        <a:p>
          <a:endParaRPr lang="en-GB"/>
        </a:p>
      </dgm:t>
    </dgm:pt>
    <dgm:pt modelId="{82026E25-6939-448C-92EF-97DE28EC1FE0}">
      <dgm:prSet/>
      <dgm:spPr/>
      <dgm:t>
        <a:bodyPr/>
        <a:lstStyle/>
        <a:p>
          <a:r>
            <a:rPr lang="en-GB"/>
            <a:t>threats of violence, physical ill health</a:t>
          </a:r>
        </a:p>
      </dgm:t>
    </dgm:pt>
    <dgm:pt modelId="{F6028A94-D368-4906-B3C1-DBDF6A40E3AF}" type="parTrans" cxnId="{5BCE38CD-4BF5-409A-BC1E-38533E984816}">
      <dgm:prSet/>
      <dgm:spPr/>
      <dgm:t>
        <a:bodyPr/>
        <a:lstStyle/>
        <a:p>
          <a:endParaRPr lang="en-GB"/>
        </a:p>
      </dgm:t>
    </dgm:pt>
    <dgm:pt modelId="{826A5184-E1CD-487E-968A-16FB29AFFAC1}" type="sibTrans" cxnId="{5BCE38CD-4BF5-409A-BC1E-38533E984816}">
      <dgm:prSet/>
      <dgm:spPr/>
      <dgm:t>
        <a:bodyPr/>
        <a:lstStyle/>
        <a:p>
          <a:endParaRPr lang="en-GB"/>
        </a:p>
      </dgm:t>
    </dgm:pt>
    <dgm:pt modelId="{32ECBF54-2D7D-483D-93C3-8FC59FB77F6C}">
      <dgm:prSet/>
      <dgm:spPr/>
      <dgm:t>
        <a:bodyPr/>
        <a:lstStyle/>
        <a:p>
          <a:r>
            <a:rPr lang="en-GB" dirty="0">
              <a:solidFill>
                <a:schemeClr val="tx1"/>
              </a:solidFill>
            </a:rPr>
            <a:t>Value based</a:t>
          </a:r>
        </a:p>
      </dgm:t>
    </dgm:pt>
    <dgm:pt modelId="{AAB9A833-E534-4693-A79E-01690F75ADFE}" type="parTrans" cxnId="{5BF65232-18A6-4D10-97DD-7F5EAB834BC5}">
      <dgm:prSet/>
      <dgm:spPr/>
      <dgm:t>
        <a:bodyPr/>
        <a:lstStyle/>
        <a:p>
          <a:endParaRPr lang="en-GB"/>
        </a:p>
      </dgm:t>
    </dgm:pt>
    <dgm:pt modelId="{4BB3C08B-3934-4EE4-A2FC-6097B7DADA8C}" type="sibTrans" cxnId="{5BF65232-18A6-4D10-97DD-7F5EAB834BC5}">
      <dgm:prSet/>
      <dgm:spPr/>
      <dgm:t>
        <a:bodyPr/>
        <a:lstStyle/>
        <a:p>
          <a:endParaRPr lang="en-GB"/>
        </a:p>
      </dgm:t>
    </dgm:pt>
    <dgm:pt modelId="{74E643BB-8FF1-4DE0-98F6-98F81454B242}">
      <dgm:prSet/>
      <dgm:spPr/>
      <dgm:t>
        <a:bodyPr/>
        <a:lstStyle/>
        <a:p>
          <a:r>
            <a:rPr lang="en-GB"/>
            <a:t>threats to core beliefs and principles</a:t>
          </a:r>
        </a:p>
      </dgm:t>
    </dgm:pt>
    <dgm:pt modelId="{34B1041F-02F7-4F18-9D8C-6C6E9097992E}" type="parTrans" cxnId="{0EEF8927-09F6-4A4F-AFA3-491FB8A905C3}">
      <dgm:prSet/>
      <dgm:spPr/>
      <dgm:t>
        <a:bodyPr/>
        <a:lstStyle/>
        <a:p>
          <a:endParaRPr lang="en-GB"/>
        </a:p>
      </dgm:t>
    </dgm:pt>
    <dgm:pt modelId="{E27A86B3-9B0E-48B8-ACA6-944B02973D0C}" type="sibTrans" cxnId="{0EEF8927-09F6-4A4F-AFA3-491FB8A905C3}">
      <dgm:prSet/>
      <dgm:spPr/>
      <dgm:t>
        <a:bodyPr/>
        <a:lstStyle/>
        <a:p>
          <a:endParaRPr lang="en-GB"/>
        </a:p>
      </dgm:t>
    </dgm:pt>
    <dgm:pt modelId="{55BFD590-78CA-452D-A71B-094BF1ABB55F}">
      <dgm:prSet/>
      <dgm:spPr/>
      <dgm:t>
        <a:bodyPr/>
        <a:lstStyle/>
        <a:p>
          <a:r>
            <a:rPr lang="en-GB" dirty="0">
              <a:solidFill>
                <a:schemeClr val="tx1"/>
              </a:solidFill>
            </a:rPr>
            <a:t>Meaning making</a:t>
          </a:r>
        </a:p>
      </dgm:t>
    </dgm:pt>
    <dgm:pt modelId="{47EC3A5E-0517-4508-8B50-C749C9CB2A30}" type="parTrans" cxnId="{F6B25B2E-85F4-434F-AB5E-AA7DE24226D3}">
      <dgm:prSet/>
      <dgm:spPr/>
      <dgm:t>
        <a:bodyPr/>
        <a:lstStyle/>
        <a:p>
          <a:endParaRPr lang="en-GB"/>
        </a:p>
      </dgm:t>
    </dgm:pt>
    <dgm:pt modelId="{D92A2894-CF0E-4D9C-B1EB-BCE7B1B9BA11}" type="sibTrans" cxnId="{F6B25B2E-85F4-434F-AB5E-AA7DE24226D3}">
      <dgm:prSet/>
      <dgm:spPr/>
      <dgm:t>
        <a:bodyPr/>
        <a:lstStyle/>
        <a:p>
          <a:endParaRPr lang="en-GB"/>
        </a:p>
      </dgm:t>
    </dgm:pt>
    <dgm:pt modelId="{D8AD3077-1384-491C-98E1-20A1DC14FF84}">
      <dgm:prSet/>
      <dgm:spPr/>
      <dgm:t>
        <a:bodyPr/>
        <a:lstStyle/>
        <a:p>
          <a:r>
            <a:rPr lang="en-GB"/>
            <a:t>threats to ability to create your own valued meanings, imposition of others’ meanings</a:t>
          </a:r>
        </a:p>
      </dgm:t>
    </dgm:pt>
    <dgm:pt modelId="{E7B24035-18BE-479A-A446-6ECD371211B6}" type="parTrans" cxnId="{4B214316-A1A6-4681-8C76-609F609B6761}">
      <dgm:prSet/>
      <dgm:spPr/>
      <dgm:t>
        <a:bodyPr/>
        <a:lstStyle/>
        <a:p>
          <a:endParaRPr lang="en-GB"/>
        </a:p>
      </dgm:t>
    </dgm:pt>
    <dgm:pt modelId="{DE1E7197-4228-438A-87D4-DF7567E841B0}" type="sibTrans" cxnId="{4B214316-A1A6-4681-8C76-609F609B6761}">
      <dgm:prSet/>
      <dgm:spPr/>
      <dgm:t>
        <a:bodyPr/>
        <a:lstStyle/>
        <a:p>
          <a:endParaRPr lang="en-GB"/>
        </a:p>
      </dgm:t>
    </dgm:pt>
    <dgm:pt modelId="{B67B45C8-5427-4EA1-A1CF-83BA2F167876}" type="pres">
      <dgm:prSet presAssocID="{60C6E1A7-26C6-4B1A-B69A-74D9D2690AFD}" presName="Name0" presStyleCnt="0">
        <dgm:presLayoutVars>
          <dgm:dir/>
          <dgm:animLvl val="lvl"/>
          <dgm:resizeHandles val="exact"/>
        </dgm:presLayoutVars>
      </dgm:prSet>
      <dgm:spPr/>
    </dgm:pt>
    <dgm:pt modelId="{85D77902-656B-467C-9928-638BDB4C3BA3}" type="pres">
      <dgm:prSet presAssocID="{CE38348B-13E5-4932-BD82-5CB2A7646A9B}" presName="linNode" presStyleCnt="0"/>
      <dgm:spPr/>
    </dgm:pt>
    <dgm:pt modelId="{89ED7339-2980-4354-A11A-2AA2D811D2A8}" type="pres">
      <dgm:prSet presAssocID="{CE38348B-13E5-4932-BD82-5CB2A7646A9B}" presName="parentText" presStyleLbl="node1" presStyleIdx="0" presStyleCnt="4">
        <dgm:presLayoutVars>
          <dgm:chMax val="1"/>
          <dgm:bulletEnabled val="1"/>
        </dgm:presLayoutVars>
      </dgm:prSet>
      <dgm:spPr/>
    </dgm:pt>
    <dgm:pt modelId="{1041AE87-0CB6-47B5-9D2D-E7FCFFA7E408}" type="pres">
      <dgm:prSet presAssocID="{CE38348B-13E5-4932-BD82-5CB2A7646A9B}" presName="descendantText" presStyleLbl="alignAccFollowNode1" presStyleIdx="0" presStyleCnt="4">
        <dgm:presLayoutVars>
          <dgm:bulletEnabled val="1"/>
        </dgm:presLayoutVars>
      </dgm:prSet>
      <dgm:spPr/>
    </dgm:pt>
    <dgm:pt modelId="{6BA5CD68-273D-448D-968A-2A98060A82C2}" type="pres">
      <dgm:prSet presAssocID="{765B2354-A688-4455-B6BB-5490E62650BD}" presName="sp" presStyleCnt="0"/>
      <dgm:spPr/>
    </dgm:pt>
    <dgm:pt modelId="{ED2EF66F-1F37-4D95-A790-047D29E35CA2}" type="pres">
      <dgm:prSet presAssocID="{48A2E1D6-B522-45D1-813A-B7B824ABB175}" presName="linNode" presStyleCnt="0"/>
      <dgm:spPr/>
    </dgm:pt>
    <dgm:pt modelId="{798FD54B-400E-4D1F-B917-3FD8ED313EEC}" type="pres">
      <dgm:prSet presAssocID="{48A2E1D6-B522-45D1-813A-B7B824ABB175}" presName="parentText" presStyleLbl="node1" presStyleIdx="1" presStyleCnt="4">
        <dgm:presLayoutVars>
          <dgm:chMax val="1"/>
          <dgm:bulletEnabled val="1"/>
        </dgm:presLayoutVars>
      </dgm:prSet>
      <dgm:spPr/>
    </dgm:pt>
    <dgm:pt modelId="{978A5B7D-C0D6-4322-BFC7-DEA9D8A7077E}" type="pres">
      <dgm:prSet presAssocID="{48A2E1D6-B522-45D1-813A-B7B824ABB175}" presName="descendantText" presStyleLbl="alignAccFollowNode1" presStyleIdx="1" presStyleCnt="4">
        <dgm:presLayoutVars>
          <dgm:bulletEnabled val="1"/>
        </dgm:presLayoutVars>
      </dgm:prSet>
      <dgm:spPr/>
    </dgm:pt>
    <dgm:pt modelId="{E8F7C8BB-7FF5-4D1C-BADF-81F6EC48096B}" type="pres">
      <dgm:prSet presAssocID="{22C924C9-20D1-42B5-B419-6F50498103A9}" presName="sp" presStyleCnt="0"/>
      <dgm:spPr/>
    </dgm:pt>
    <dgm:pt modelId="{B295D2D7-7349-4710-AB43-F16E2987BDFC}" type="pres">
      <dgm:prSet presAssocID="{32ECBF54-2D7D-483D-93C3-8FC59FB77F6C}" presName="linNode" presStyleCnt="0"/>
      <dgm:spPr/>
    </dgm:pt>
    <dgm:pt modelId="{C145A342-E1FE-4DF9-B4FD-719635862E66}" type="pres">
      <dgm:prSet presAssocID="{32ECBF54-2D7D-483D-93C3-8FC59FB77F6C}" presName="parentText" presStyleLbl="node1" presStyleIdx="2" presStyleCnt="4">
        <dgm:presLayoutVars>
          <dgm:chMax val="1"/>
          <dgm:bulletEnabled val="1"/>
        </dgm:presLayoutVars>
      </dgm:prSet>
      <dgm:spPr/>
    </dgm:pt>
    <dgm:pt modelId="{C0493319-51AA-4DB1-9D2A-C243EAD471F0}" type="pres">
      <dgm:prSet presAssocID="{32ECBF54-2D7D-483D-93C3-8FC59FB77F6C}" presName="descendantText" presStyleLbl="alignAccFollowNode1" presStyleIdx="2" presStyleCnt="4">
        <dgm:presLayoutVars>
          <dgm:bulletEnabled val="1"/>
        </dgm:presLayoutVars>
      </dgm:prSet>
      <dgm:spPr/>
    </dgm:pt>
    <dgm:pt modelId="{4F4069D8-DFB5-468B-A49E-18B32DF51DC8}" type="pres">
      <dgm:prSet presAssocID="{4BB3C08B-3934-4EE4-A2FC-6097B7DADA8C}" presName="sp" presStyleCnt="0"/>
      <dgm:spPr/>
    </dgm:pt>
    <dgm:pt modelId="{269979AB-5E95-4062-BBF4-30E4DAAFDFC7}" type="pres">
      <dgm:prSet presAssocID="{55BFD590-78CA-452D-A71B-094BF1ABB55F}" presName="linNode" presStyleCnt="0"/>
      <dgm:spPr/>
    </dgm:pt>
    <dgm:pt modelId="{AA78E76C-69DF-4568-8FB4-E7BE47EF9D45}" type="pres">
      <dgm:prSet presAssocID="{55BFD590-78CA-452D-A71B-094BF1ABB55F}" presName="parentText" presStyleLbl="node1" presStyleIdx="3" presStyleCnt="4">
        <dgm:presLayoutVars>
          <dgm:chMax val="1"/>
          <dgm:bulletEnabled val="1"/>
        </dgm:presLayoutVars>
      </dgm:prSet>
      <dgm:spPr/>
    </dgm:pt>
    <dgm:pt modelId="{6A17ECFE-BA41-4F71-AC17-BF6C293634A7}" type="pres">
      <dgm:prSet presAssocID="{55BFD590-78CA-452D-A71B-094BF1ABB55F}" presName="descendantText" presStyleLbl="alignAccFollowNode1" presStyleIdx="3" presStyleCnt="4">
        <dgm:presLayoutVars>
          <dgm:bulletEnabled val="1"/>
        </dgm:presLayoutVars>
      </dgm:prSet>
      <dgm:spPr/>
    </dgm:pt>
  </dgm:ptLst>
  <dgm:cxnLst>
    <dgm:cxn modelId="{0C7A6408-BB3F-4295-A3BA-E96ECE280E8F}" type="presOf" srcId="{82026E25-6939-448C-92EF-97DE28EC1FE0}" destId="{978A5B7D-C0D6-4322-BFC7-DEA9D8A7077E}" srcOrd="0" destOrd="0" presId="urn:microsoft.com/office/officeart/2005/8/layout/vList5"/>
    <dgm:cxn modelId="{4B214316-A1A6-4681-8C76-609F609B6761}" srcId="{55BFD590-78CA-452D-A71B-094BF1ABB55F}" destId="{D8AD3077-1384-491C-98E1-20A1DC14FF84}" srcOrd="0" destOrd="0" parTransId="{E7B24035-18BE-479A-A446-6ECD371211B6}" sibTransId="{DE1E7197-4228-438A-87D4-DF7567E841B0}"/>
    <dgm:cxn modelId="{683A2D1C-AC27-46DF-90CD-67C56F52F825}" type="presOf" srcId="{60C6E1A7-26C6-4B1A-B69A-74D9D2690AFD}" destId="{B67B45C8-5427-4EA1-A1CF-83BA2F167876}" srcOrd="0" destOrd="0" presId="urn:microsoft.com/office/officeart/2005/8/layout/vList5"/>
    <dgm:cxn modelId="{0EEF8927-09F6-4A4F-AFA3-491FB8A905C3}" srcId="{32ECBF54-2D7D-483D-93C3-8FC59FB77F6C}" destId="{74E643BB-8FF1-4DE0-98F6-98F81454B242}" srcOrd="0" destOrd="0" parTransId="{34B1041F-02F7-4F18-9D8C-6C6E9097992E}" sibTransId="{E27A86B3-9B0E-48B8-ACA6-944B02973D0C}"/>
    <dgm:cxn modelId="{F6B25B2E-85F4-434F-AB5E-AA7DE24226D3}" srcId="{60C6E1A7-26C6-4B1A-B69A-74D9D2690AFD}" destId="{55BFD590-78CA-452D-A71B-094BF1ABB55F}" srcOrd="3" destOrd="0" parTransId="{47EC3A5E-0517-4508-8B50-C749C9CB2A30}" sibTransId="{D92A2894-CF0E-4D9C-B1EB-BCE7B1B9BA11}"/>
    <dgm:cxn modelId="{5BF65232-18A6-4D10-97DD-7F5EAB834BC5}" srcId="{60C6E1A7-26C6-4B1A-B69A-74D9D2690AFD}" destId="{32ECBF54-2D7D-483D-93C3-8FC59FB77F6C}" srcOrd="2" destOrd="0" parTransId="{AAB9A833-E534-4693-A79E-01690F75ADFE}" sibTransId="{4BB3C08B-3934-4EE4-A2FC-6097B7DADA8C}"/>
    <dgm:cxn modelId="{F431F84C-21EC-43C0-B5C5-A43755C42D55}" type="presOf" srcId="{55BFD590-78CA-452D-A71B-094BF1ABB55F}" destId="{AA78E76C-69DF-4568-8FB4-E7BE47EF9D45}" srcOrd="0" destOrd="0" presId="urn:microsoft.com/office/officeart/2005/8/layout/vList5"/>
    <dgm:cxn modelId="{6B19F36D-A648-4AAB-BE89-E2F0EF40EC1B}" type="presOf" srcId="{7C746F00-82E4-42F9-851D-CC780D7DEB48}" destId="{1041AE87-0CB6-47B5-9D2D-E7FCFFA7E408}" srcOrd="0" destOrd="0" presId="urn:microsoft.com/office/officeart/2005/8/layout/vList5"/>
    <dgm:cxn modelId="{0CE84678-CAE0-4BDB-A3E5-238110B4727C}" type="presOf" srcId="{D8AD3077-1384-491C-98E1-20A1DC14FF84}" destId="{6A17ECFE-BA41-4F71-AC17-BF6C293634A7}" srcOrd="0" destOrd="0" presId="urn:microsoft.com/office/officeart/2005/8/layout/vList5"/>
    <dgm:cxn modelId="{AA73C07E-C3EF-43C7-93F3-656F20B81D26}" type="presOf" srcId="{74E643BB-8FF1-4DE0-98F6-98F81454B242}" destId="{C0493319-51AA-4DB1-9D2A-C243EAD471F0}" srcOrd="0" destOrd="0" presId="urn:microsoft.com/office/officeart/2005/8/layout/vList5"/>
    <dgm:cxn modelId="{90FA3B81-2701-4131-A25A-83BA11354105}" type="presOf" srcId="{CE38348B-13E5-4932-BD82-5CB2A7646A9B}" destId="{89ED7339-2980-4354-A11A-2AA2D811D2A8}" srcOrd="0" destOrd="0" presId="urn:microsoft.com/office/officeart/2005/8/layout/vList5"/>
    <dgm:cxn modelId="{8833E1B4-45B3-4494-B156-9846AF2BE4E2}" type="presOf" srcId="{48A2E1D6-B522-45D1-813A-B7B824ABB175}" destId="{798FD54B-400E-4D1F-B917-3FD8ED313EEC}" srcOrd="0" destOrd="0" presId="urn:microsoft.com/office/officeart/2005/8/layout/vList5"/>
    <dgm:cxn modelId="{4CEE27BB-5959-496C-8D96-ECBB27FA7DA0}" type="presOf" srcId="{32ECBF54-2D7D-483D-93C3-8FC59FB77F6C}" destId="{C145A342-E1FE-4DF9-B4FD-719635862E66}" srcOrd="0" destOrd="0" presId="urn:microsoft.com/office/officeart/2005/8/layout/vList5"/>
    <dgm:cxn modelId="{CD9B4FC9-A7AF-4FD5-B581-FF153AAFAE2F}" srcId="{CE38348B-13E5-4932-BD82-5CB2A7646A9B}" destId="{7C746F00-82E4-42F9-851D-CC780D7DEB48}" srcOrd="0" destOrd="0" parTransId="{21879DBF-4167-4228-B1AD-B38598A7AFC9}" sibTransId="{B4C81128-96F9-4DE3-B0E8-AF706ADE29ED}"/>
    <dgm:cxn modelId="{5BCE38CD-4BF5-409A-BC1E-38533E984816}" srcId="{48A2E1D6-B522-45D1-813A-B7B824ABB175}" destId="{82026E25-6939-448C-92EF-97DE28EC1FE0}" srcOrd="0" destOrd="0" parTransId="{F6028A94-D368-4906-B3C1-DBDF6A40E3AF}" sibTransId="{826A5184-E1CD-487E-968A-16FB29AFFAC1}"/>
    <dgm:cxn modelId="{C89CCDD6-4B66-4698-93AA-AE76DD7758E0}" srcId="{60C6E1A7-26C6-4B1A-B69A-74D9D2690AFD}" destId="{CE38348B-13E5-4932-BD82-5CB2A7646A9B}" srcOrd="0" destOrd="0" parTransId="{6A4C5D79-31A9-4410-BE4E-806F72DEC8F3}" sibTransId="{765B2354-A688-4455-B6BB-5490E62650BD}"/>
    <dgm:cxn modelId="{0153D5ED-9682-4190-9D72-0D8F086C13A4}" srcId="{60C6E1A7-26C6-4B1A-B69A-74D9D2690AFD}" destId="{48A2E1D6-B522-45D1-813A-B7B824ABB175}" srcOrd="1" destOrd="0" parTransId="{E0D18E51-E447-49DC-A466-BF2E45E53826}" sibTransId="{22C924C9-20D1-42B5-B419-6F50498103A9}"/>
    <dgm:cxn modelId="{EA108856-EE0C-44A8-85FA-AA87AA586F60}" type="presParOf" srcId="{B67B45C8-5427-4EA1-A1CF-83BA2F167876}" destId="{85D77902-656B-467C-9928-638BDB4C3BA3}" srcOrd="0" destOrd="0" presId="urn:microsoft.com/office/officeart/2005/8/layout/vList5"/>
    <dgm:cxn modelId="{612D6A20-3CD3-4928-8F70-64E8344B2F78}" type="presParOf" srcId="{85D77902-656B-467C-9928-638BDB4C3BA3}" destId="{89ED7339-2980-4354-A11A-2AA2D811D2A8}" srcOrd="0" destOrd="0" presId="urn:microsoft.com/office/officeart/2005/8/layout/vList5"/>
    <dgm:cxn modelId="{2B2B5642-D7B9-46E0-8908-30044419145F}" type="presParOf" srcId="{85D77902-656B-467C-9928-638BDB4C3BA3}" destId="{1041AE87-0CB6-47B5-9D2D-E7FCFFA7E408}" srcOrd="1" destOrd="0" presId="urn:microsoft.com/office/officeart/2005/8/layout/vList5"/>
    <dgm:cxn modelId="{559DD505-E49C-4FEE-B715-C0C9A844111A}" type="presParOf" srcId="{B67B45C8-5427-4EA1-A1CF-83BA2F167876}" destId="{6BA5CD68-273D-448D-968A-2A98060A82C2}" srcOrd="1" destOrd="0" presId="urn:microsoft.com/office/officeart/2005/8/layout/vList5"/>
    <dgm:cxn modelId="{E08F162A-E56F-4B92-97FB-67449DC47182}" type="presParOf" srcId="{B67B45C8-5427-4EA1-A1CF-83BA2F167876}" destId="{ED2EF66F-1F37-4D95-A790-047D29E35CA2}" srcOrd="2" destOrd="0" presId="urn:microsoft.com/office/officeart/2005/8/layout/vList5"/>
    <dgm:cxn modelId="{EECF54D8-655F-4A9C-8BCF-9E7D25A590ED}" type="presParOf" srcId="{ED2EF66F-1F37-4D95-A790-047D29E35CA2}" destId="{798FD54B-400E-4D1F-B917-3FD8ED313EEC}" srcOrd="0" destOrd="0" presId="urn:microsoft.com/office/officeart/2005/8/layout/vList5"/>
    <dgm:cxn modelId="{F2C0C6ED-C08E-4CF4-B29A-114B10664677}" type="presParOf" srcId="{ED2EF66F-1F37-4D95-A790-047D29E35CA2}" destId="{978A5B7D-C0D6-4322-BFC7-DEA9D8A7077E}" srcOrd="1" destOrd="0" presId="urn:microsoft.com/office/officeart/2005/8/layout/vList5"/>
    <dgm:cxn modelId="{21894294-1948-4088-9B99-B7FEF2A89DBF}" type="presParOf" srcId="{B67B45C8-5427-4EA1-A1CF-83BA2F167876}" destId="{E8F7C8BB-7FF5-4D1C-BADF-81F6EC48096B}" srcOrd="3" destOrd="0" presId="urn:microsoft.com/office/officeart/2005/8/layout/vList5"/>
    <dgm:cxn modelId="{89C8C2D4-B95A-4DF7-9AD9-78D9EBC3809F}" type="presParOf" srcId="{B67B45C8-5427-4EA1-A1CF-83BA2F167876}" destId="{B295D2D7-7349-4710-AB43-F16E2987BDFC}" srcOrd="4" destOrd="0" presId="urn:microsoft.com/office/officeart/2005/8/layout/vList5"/>
    <dgm:cxn modelId="{3652733A-B97C-4B77-8C2E-970856E46D07}" type="presParOf" srcId="{B295D2D7-7349-4710-AB43-F16E2987BDFC}" destId="{C145A342-E1FE-4DF9-B4FD-719635862E66}" srcOrd="0" destOrd="0" presId="urn:microsoft.com/office/officeart/2005/8/layout/vList5"/>
    <dgm:cxn modelId="{69B5C0E7-0B46-4759-AD5D-5F78AB1864D4}" type="presParOf" srcId="{B295D2D7-7349-4710-AB43-F16E2987BDFC}" destId="{C0493319-51AA-4DB1-9D2A-C243EAD471F0}" srcOrd="1" destOrd="0" presId="urn:microsoft.com/office/officeart/2005/8/layout/vList5"/>
    <dgm:cxn modelId="{F16DCDCC-2FD4-4A56-B216-82EAC0D7D374}" type="presParOf" srcId="{B67B45C8-5427-4EA1-A1CF-83BA2F167876}" destId="{4F4069D8-DFB5-468B-A49E-18B32DF51DC8}" srcOrd="5" destOrd="0" presId="urn:microsoft.com/office/officeart/2005/8/layout/vList5"/>
    <dgm:cxn modelId="{B1941AE6-9A1F-4951-9563-0F043BD62EF3}" type="presParOf" srcId="{B67B45C8-5427-4EA1-A1CF-83BA2F167876}" destId="{269979AB-5E95-4062-BBF4-30E4DAAFDFC7}" srcOrd="6" destOrd="0" presId="urn:microsoft.com/office/officeart/2005/8/layout/vList5"/>
    <dgm:cxn modelId="{8BA2DE18-78E2-4DD7-A22B-D068DF3EDCE3}" type="presParOf" srcId="{269979AB-5E95-4062-BBF4-30E4DAAFDFC7}" destId="{AA78E76C-69DF-4568-8FB4-E7BE47EF9D45}" srcOrd="0" destOrd="0" presId="urn:microsoft.com/office/officeart/2005/8/layout/vList5"/>
    <dgm:cxn modelId="{42BA0620-73C9-4150-97C5-B2E50CF9367F}" type="presParOf" srcId="{269979AB-5E95-4062-BBF4-30E4DAAFDFC7}" destId="{6A17ECFE-BA41-4F71-AC17-BF6C293634A7}"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60F84A7-E13E-4E96-BB5B-00C000606FA3}" type="doc">
      <dgm:prSet loTypeId="urn:microsoft.com/office/officeart/2005/8/layout/default" loCatId="list" qsTypeId="urn:microsoft.com/office/officeart/2005/8/quickstyle/simple1" qsCatId="simple" csTypeId="urn:microsoft.com/office/officeart/2005/8/colors/colorful5" csCatId="colorful"/>
      <dgm:spPr/>
      <dgm:t>
        <a:bodyPr/>
        <a:lstStyle/>
        <a:p>
          <a:endParaRPr lang="en-GB"/>
        </a:p>
      </dgm:t>
    </dgm:pt>
    <dgm:pt modelId="{2C65F15B-4533-48EA-AF32-E03BDCD62EB0}">
      <dgm:prSet/>
      <dgm:spPr/>
      <dgm:t>
        <a:bodyPr/>
        <a:lstStyle/>
        <a:p>
          <a:r>
            <a:rPr lang="en-GB" dirty="0">
              <a:solidFill>
                <a:schemeClr val="tx1"/>
              </a:solidFill>
            </a:rPr>
            <a:t>Preparing to fight, flee, escape, seek safety</a:t>
          </a:r>
        </a:p>
      </dgm:t>
    </dgm:pt>
    <dgm:pt modelId="{1B807D48-BBF3-4B84-95B4-6BF16895576F}" type="parTrans" cxnId="{23487979-8E5E-426A-8692-5E2E695FDF50}">
      <dgm:prSet/>
      <dgm:spPr/>
      <dgm:t>
        <a:bodyPr/>
        <a:lstStyle/>
        <a:p>
          <a:endParaRPr lang="en-GB"/>
        </a:p>
      </dgm:t>
    </dgm:pt>
    <dgm:pt modelId="{73C83F4B-CD19-461B-B747-D5EECB85A378}" type="sibTrans" cxnId="{23487979-8E5E-426A-8692-5E2E695FDF50}">
      <dgm:prSet/>
      <dgm:spPr/>
      <dgm:t>
        <a:bodyPr/>
        <a:lstStyle/>
        <a:p>
          <a:endParaRPr lang="en-GB"/>
        </a:p>
      </dgm:t>
    </dgm:pt>
    <dgm:pt modelId="{0B3D1202-921E-426D-A4B9-05204BF04483}">
      <dgm:prSet/>
      <dgm:spPr/>
      <dgm:t>
        <a:bodyPr/>
        <a:lstStyle/>
        <a:p>
          <a:r>
            <a:rPr lang="en-GB" dirty="0">
              <a:solidFill>
                <a:schemeClr val="tx1"/>
              </a:solidFill>
            </a:rPr>
            <a:t>Giving up (‘learned helplessness’, apathy, low mood)</a:t>
          </a:r>
        </a:p>
      </dgm:t>
    </dgm:pt>
    <dgm:pt modelId="{72F907EF-DD61-4BE8-92CB-4C4820BA712E}" type="parTrans" cxnId="{DE3321F5-47FD-46A3-867E-F5D4C2192F9A}">
      <dgm:prSet/>
      <dgm:spPr/>
      <dgm:t>
        <a:bodyPr/>
        <a:lstStyle/>
        <a:p>
          <a:endParaRPr lang="en-GB"/>
        </a:p>
      </dgm:t>
    </dgm:pt>
    <dgm:pt modelId="{5795EEBA-5C0B-44B9-84A8-1C58D50FC19A}" type="sibTrans" cxnId="{DE3321F5-47FD-46A3-867E-F5D4C2192F9A}">
      <dgm:prSet/>
      <dgm:spPr/>
      <dgm:t>
        <a:bodyPr/>
        <a:lstStyle/>
        <a:p>
          <a:endParaRPr lang="en-GB"/>
        </a:p>
      </dgm:t>
    </dgm:pt>
    <dgm:pt modelId="{891B8C6D-3674-4989-A847-9B7790016D8A}">
      <dgm:prSet/>
      <dgm:spPr/>
      <dgm:t>
        <a:bodyPr/>
        <a:lstStyle/>
        <a:p>
          <a:r>
            <a:rPr lang="en-GB" dirty="0">
              <a:solidFill>
                <a:schemeClr val="tx1"/>
              </a:solidFill>
            </a:rPr>
            <a:t>Being hypervigilant</a:t>
          </a:r>
        </a:p>
      </dgm:t>
    </dgm:pt>
    <dgm:pt modelId="{C5447A95-D1CE-44A6-9792-B8C34D7E27F9}" type="parTrans" cxnId="{9957DA5D-6A19-45D9-AFC7-1B58F6C45F9B}">
      <dgm:prSet/>
      <dgm:spPr/>
      <dgm:t>
        <a:bodyPr/>
        <a:lstStyle/>
        <a:p>
          <a:endParaRPr lang="en-GB"/>
        </a:p>
      </dgm:t>
    </dgm:pt>
    <dgm:pt modelId="{0F27F421-97C8-4881-AF30-D8685F00A4DA}" type="sibTrans" cxnId="{9957DA5D-6A19-45D9-AFC7-1B58F6C45F9B}">
      <dgm:prSet/>
      <dgm:spPr/>
      <dgm:t>
        <a:bodyPr/>
        <a:lstStyle/>
        <a:p>
          <a:endParaRPr lang="en-GB"/>
        </a:p>
      </dgm:t>
    </dgm:pt>
    <dgm:pt modelId="{C558EDE4-1F83-4D0C-8B5E-F3600E798020}">
      <dgm:prSet/>
      <dgm:spPr/>
      <dgm:t>
        <a:bodyPr/>
        <a:lstStyle/>
        <a:p>
          <a:r>
            <a:rPr lang="en-GB" dirty="0">
              <a:solidFill>
                <a:schemeClr val="tx1"/>
              </a:solidFill>
            </a:rPr>
            <a:t>Having flashbacks, phobic responses, nightmares</a:t>
          </a:r>
        </a:p>
      </dgm:t>
    </dgm:pt>
    <dgm:pt modelId="{FD3A9215-CC25-4412-AE8A-08A8F146DE07}" type="parTrans" cxnId="{53763B2C-7409-425F-94C6-4862A960C64B}">
      <dgm:prSet/>
      <dgm:spPr/>
      <dgm:t>
        <a:bodyPr/>
        <a:lstStyle/>
        <a:p>
          <a:endParaRPr lang="en-GB"/>
        </a:p>
      </dgm:t>
    </dgm:pt>
    <dgm:pt modelId="{63DBD67A-06C8-47A4-830D-BA0BFF500F8D}" type="sibTrans" cxnId="{53763B2C-7409-425F-94C6-4862A960C64B}">
      <dgm:prSet/>
      <dgm:spPr/>
      <dgm:t>
        <a:bodyPr/>
        <a:lstStyle/>
        <a:p>
          <a:endParaRPr lang="en-GB"/>
        </a:p>
      </dgm:t>
    </dgm:pt>
    <dgm:pt modelId="{9910ED6E-B8B7-4649-B71C-728EA71D2656}">
      <dgm:prSet/>
      <dgm:spPr/>
      <dgm:t>
        <a:bodyPr/>
        <a:lstStyle/>
        <a:p>
          <a:r>
            <a:rPr lang="en-GB" dirty="0">
              <a:solidFill>
                <a:schemeClr val="tx1"/>
              </a:solidFill>
            </a:rPr>
            <a:t>Experiencing rapid changes in mood and emotions</a:t>
          </a:r>
        </a:p>
      </dgm:t>
    </dgm:pt>
    <dgm:pt modelId="{9FC24ADD-FBA0-47A9-BADD-530F86C06146}" type="parTrans" cxnId="{9D0E55BD-EC2A-4DFB-99CD-9C6EFDBC74F2}">
      <dgm:prSet/>
      <dgm:spPr/>
      <dgm:t>
        <a:bodyPr/>
        <a:lstStyle/>
        <a:p>
          <a:endParaRPr lang="en-GB"/>
        </a:p>
      </dgm:t>
    </dgm:pt>
    <dgm:pt modelId="{7EC4A6AA-D624-4471-BB8C-97A1D89EA880}" type="sibTrans" cxnId="{9D0E55BD-EC2A-4DFB-99CD-9C6EFDBC74F2}">
      <dgm:prSet/>
      <dgm:spPr/>
      <dgm:t>
        <a:bodyPr/>
        <a:lstStyle/>
        <a:p>
          <a:endParaRPr lang="en-GB"/>
        </a:p>
      </dgm:t>
    </dgm:pt>
    <dgm:pt modelId="{4897B5DE-472B-4542-97B9-B04FE0C3B799}">
      <dgm:prSet/>
      <dgm:spPr/>
      <dgm:t>
        <a:bodyPr/>
        <a:lstStyle/>
        <a:p>
          <a:r>
            <a:rPr lang="en-GB" dirty="0">
              <a:solidFill>
                <a:schemeClr val="tx1"/>
              </a:solidFill>
            </a:rPr>
            <a:t>Amnesia/fragmented memory</a:t>
          </a:r>
        </a:p>
      </dgm:t>
    </dgm:pt>
    <dgm:pt modelId="{E4117F3D-1EAD-4E25-9417-7FD82DDAA31D}" type="parTrans" cxnId="{FCBDE644-316F-456A-A711-4C6293A93206}">
      <dgm:prSet/>
      <dgm:spPr/>
      <dgm:t>
        <a:bodyPr/>
        <a:lstStyle/>
        <a:p>
          <a:endParaRPr lang="en-GB"/>
        </a:p>
      </dgm:t>
    </dgm:pt>
    <dgm:pt modelId="{E1A75BFA-8A94-409B-A02A-A56B014F07EA}" type="sibTrans" cxnId="{FCBDE644-316F-456A-A711-4C6293A93206}">
      <dgm:prSet/>
      <dgm:spPr/>
      <dgm:t>
        <a:bodyPr/>
        <a:lstStyle/>
        <a:p>
          <a:endParaRPr lang="en-GB"/>
        </a:p>
      </dgm:t>
    </dgm:pt>
    <dgm:pt modelId="{AA74FD32-37BA-42DD-97C6-B376A648570B}">
      <dgm:prSet/>
      <dgm:spPr/>
      <dgm:t>
        <a:bodyPr/>
        <a:lstStyle/>
        <a:p>
          <a:r>
            <a:rPr lang="en-GB" dirty="0">
              <a:solidFill>
                <a:schemeClr val="tx1"/>
              </a:solidFill>
            </a:rPr>
            <a:t>Hearing voices, dissociating, holding unusual beliefs</a:t>
          </a:r>
        </a:p>
      </dgm:t>
    </dgm:pt>
    <dgm:pt modelId="{21282922-E44D-47FA-A004-1677D834B728}" type="parTrans" cxnId="{A8BD9ECB-9794-4856-8604-ABE24963855E}">
      <dgm:prSet/>
      <dgm:spPr/>
      <dgm:t>
        <a:bodyPr/>
        <a:lstStyle/>
        <a:p>
          <a:endParaRPr lang="en-GB"/>
        </a:p>
      </dgm:t>
    </dgm:pt>
    <dgm:pt modelId="{9C9C786E-B95B-4A95-837E-C424EA3E13AE}" type="sibTrans" cxnId="{A8BD9ECB-9794-4856-8604-ABE24963855E}">
      <dgm:prSet/>
      <dgm:spPr/>
      <dgm:t>
        <a:bodyPr/>
        <a:lstStyle/>
        <a:p>
          <a:endParaRPr lang="en-GB"/>
        </a:p>
      </dgm:t>
    </dgm:pt>
    <dgm:pt modelId="{EF5D9ECE-2DA4-41DD-B2BC-F492F1EF15A9}">
      <dgm:prSet/>
      <dgm:spPr/>
      <dgm:t>
        <a:bodyPr/>
        <a:lstStyle/>
        <a:p>
          <a:r>
            <a:rPr lang="en-GB" dirty="0">
              <a:solidFill>
                <a:schemeClr val="tx1"/>
              </a:solidFill>
            </a:rPr>
            <a:t>Restricting our eating, using alcohol or drugs, self-harm</a:t>
          </a:r>
        </a:p>
      </dgm:t>
    </dgm:pt>
    <dgm:pt modelId="{C95C222F-60CD-4FB1-8BF0-0ABD197BAB66}" type="parTrans" cxnId="{BCE41F17-BC3C-45FC-B28C-406B5BC6064E}">
      <dgm:prSet/>
      <dgm:spPr/>
      <dgm:t>
        <a:bodyPr/>
        <a:lstStyle/>
        <a:p>
          <a:endParaRPr lang="en-GB"/>
        </a:p>
      </dgm:t>
    </dgm:pt>
    <dgm:pt modelId="{782CC70C-0DD1-403D-BF12-CBDCB2B47A1B}" type="sibTrans" cxnId="{BCE41F17-BC3C-45FC-B28C-406B5BC6064E}">
      <dgm:prSet/>
      <dgm:spPr/>
      <dgm:t>
        <a:bodyPr/>
        <a:lstStyle/>
        <a:p>
          <a:endParaRPr lang="en-GB"/>
        </a:p>
      </dgm:t>
    </dgm:pt>
    <dgm:pt modelId="{11B275FF-22C6-4C42-B6C5-A35B1985780A}">
      <dgm:prSet/>
      <dgm:spPr/>
      <dgm:t>
        <a:bodyPr/>
        <a:lstStyle/>
        <a:p>
          <a:r>
            <a:rPr lang="en-GB" dirty="0">
              <a:solidFill>
                <a:schemeClr val="tx1"/>
              </a:solidFill>
            </a:rPr>
            <a:t>Denial, avoidance</a:t>
          </a:r>
        </a:p>
      </dgm:t>
    </dgm:pt>
    <dgm:pt modelId="{31318E70-696C-4AF2-BEA4-CCCCAEBF52D7}" type="parTrans" cxnId="{6886A180-05A3-4CBA-B652-AF21DBC6DB4D}">
      <dgm:prSet/>
      <dgm:spPr/>
      <dgm:t>
        <a:bodyPr/>
        <a:lstStyle/>
        <a:p>
          <a:endParaRPr lang="en-GB"/>
        </a:p>
      </dgm:t>
    </dgm:pt>
    <dgm:pt modelId="{EF6A39F6-EFD7-42B4-BE1E-498D5FAF9397}" type="sibTrans" cxnId="{6886A180-05A3-4CBA-B652-AF21DBC6DB4D}">
      <dgm:prSet/>
      <dgm:spPr/>
      <dgm:t>
        <a:bodyPr/>
        <a:lstStyle/>
        <a:p>
          <a:endParaRPr lang="en-GB"/>
        </a:p>
      </dgm:t>
    </dgm:pt>
    <dgm:pt modelId="{1740A89C-D3DF-4865-B3C6-AC1767731233}">
      <dgm:prSet/>
      <dgm:spPr/>
      <dgm:t>
        <a:bodyPr/>
        <a:lstStyle/>
        <a:p>
          <a:r>
            <a:rPr lang="en-GB" dirty="0">
              <a:solidFill>
                <a:schemeClr val="tx1"/>
              </a:solidFill>
            </a:rPr>
            <a:t>Overwork, perfectionism </a:t>
          </a:r>
        </a:p>
      </dgm:t>
    </dgm:pt>
    <dgm:pt modelId="{0BE6439C-745D-4341-8437-D24CA406433E}" type="parTrans" cxnId="{B2125929-E734-4B32-BD0B-D20C535C4BF1}">
      <dgm:prSet/>
      <dgm:spPr/>
      <dgm:t>
        <a:bodyPr/>
        <a:lstStyle/>
        <a:p>
          <a:endParaRPr lang="en-GB"/>
        </a:p>
      </dgm:t>
    </dgm:pt>
    <dgm:pt modelId="{78DF2177-9553-407C-AEBA-6F6B9676564C}" type="sibTrans" cxnId="{B2125929-E734-4B32-BD0B-D20C535C4BF1}">
      <dgm:prSet/>
      <dgm:spPr/>
      <dgm:t>
        <a:bodyPr/>
        <a:lstStyle/>
        <a:p>
          <a:endParaRPr lang="en-GB"/>
        </a:p>
      </dgm:t>
    </dgm:pt>
    <dgm:pt modelId="{D30FA539-2FE0-4C23-BD1D-B0F409E49E06}" type="pres">
      <dgm:prSet presAssocID="{360F84A7-E13E-4E96-BB5B-00C000606FA3}" presName="diagram" presStyleCnt="0">
        <dgm:presLayoutVars>
          <dgm:dir/>
          <dgm:resizeHandles val="exact"/>
        </dgm:presLayoutVars>
      </dgm:prSet>
      <dgm:spPr/>
    </dgm:pt>
    <dgm:pt modelId="{B1F1B8F4-00BA-4D72-A68E-58F144F6A059}" type="pres">
      <dgm:prSet presAssocID="{2C65F15B-4533-48EA-AF32-E03BDCD62EB0}" presName="node" presStyleLbl="node1" presStyleIdx="0" presStyleCnt="10">
        <dgm:presLayoutVars>
          <dgm:bulletEnabled val="1"/>
        </dgm:presLayoutVars>
      </dgm:prSet>
      <dgm:spPr/>
    </dgm:pt>
    <dgm:pt modelId="{0FF3D38A-411C-482A-A024-4D49094F0242}" type="pres">
      <dgm:prSet presAssocID="{73C83F4B-CD19-461B-B747-D5EECB85A378}" presName="sibTrans" presStyleCnt="0"/>
      <dgm:spPr/>
    </dgm:pt>
    <dgm:pt modelId="{6DDBF5B5-88BE-4DCE-B242-AC47E73A32EB}" type="pres">
      <dgm:prSet presAssocID="{0B3D1202-921E-426D-A4B9-05204BF04483}" presName="node" presStyleLbl="node1" presStyleIdx="1" presStyleCnt="10">
        <dgm:presLayoutVars>
          <dgm:bulletEnabled val="1"/>
        </dgm:presLayoutVars>
      </dgm:prSet>
      <dgm:spPr/>
    </dgm:pt>
    <dgm:pt modelId="{4756B2A4-503B-4F92-A790-FDBF394A7EA3}" type="pres">
      <dgm:prSet presAssocID="{5795EEBA-5C0B-44B9-84A8-1C58D50FC19A}" presName="sibTrans" presStyleCnt="0"/>
      <dgm:spPr/>
    </dgm:pt>
    <dgm:pt modelId="{0D16EBCA-315A-4B11-82AE-345673AB7D7A}" type="pres">
      <dgm:prSet presAssocID="{891B8C6D-3674-4989-A847-9B7790016D8A}" presName="node" presStyleLbl="node1" presStyleIdx="2" presStyleCnt="10">
        <dgm:presLayoutVars>
          <dgm:bulletEnabled val="1"/>
        </dgm:presLayoutVars>
      </dgm:prSet>
      <dgm:spPr/>
    </dgm:pt>
    <dgm:pt modelId="{3CAC19F8-5806-411C-B0E9-140B915DB292}" type="pres">
      <dgm:prSet presAssocID="{0F27F421-97C8-4881-AF30-D8685F00A4DA}" presName="sibTrans" presStyleCnt="0"/>
      <dgm:spPr/>
    </dgm:pt>
    <dgm:pt modelId="{D8619FDB-CD47-4B8D-9C71-6FB63FD5ED31}" type="pres">
      <dgm:prSet presAssocID="{C558EDE4-1F83-4D0C-8B5E-F3600E798020}" presName="node" presStyleLbl="node1" presStyleIdx="3" presStyleCnt="10">
        <dgm:presLayoutVars>
          <dgm:bulletEnabled val="1"/>
        </dgm:presLayoutVars>
      </dgm:prSet>
      <dgm:spPr/>
    </dgm:pt>
    <dgm:pt modelId="{190B586D-B357-425C-8F33-43560F484E00}" type="pres">
      <dgm:prSet presAssocID="{63DBD67A-06C8-47A4-830D-BA0BFF500F8D}" presName="sibTrans" presStyleCnt="0"/>
      <dgm:spPr/>
    </dgm:pt>
    <dgm:pt modelId="{0118C7E9-037E-4459-A0F5-C035EBDE061F}" type="pres">
      <dgm:prSet presAssocID="{9910ED6E-B8B7-4649-B71C-728EA71D2656}" presName="node" presStyleLbl="node1" presStyleIdx="4" presStyleCnt="10">
        <dgm:presLayoutVars>
          <dgm:bulletEnabled val="1"/>
        </dgm:presLayoutVars>
      </dgm:prSet>
      <dgm:spPr/>
    </dgm:pt>
    <dgm:pt modelId="{46FA86C9-8D89-462B-BC07-3C9852512D3C}" type="pres">
      <dgm:prSet presAssocID="{7EC4A6AA-D624-4471-BB8C-97A1D89EA880}" presName="sibTrans" presStyleCnt="0"/>
      <dgm:spPr/>
    </dgm:pt>
    <dgm:pt modelId="{4848445D-C091-4775-927F-5C7C52F645EB}" type="pres">
      <dgm:prSet presAssocID="{4897B5DE-472B-4542-97B9-B04FE0C3B799}" presName="node" presStyleLbl="node1" presStyleIdx="5" presStyleCnt="10">
        <dgm:presLayoutVars>
          <dgm:bulletEnabled val="1"/>
        </dgm:presLayoutVars>
      </dgm:prSet>
      <dgm:spPr/>
    </dgm:pt>
    <dgm:pt modelId="{EA1E4AD4-1A1B-4C88-AEE8-3C46E6B61EA3}" type="pres">
      <dgm:prSet presAssocID="{E1A75BFA-8A94-409B-A02A-A56B014F07EA}" presName="sibTrans" presStyleCnt="0"/>
      <dgm:spPr/>
    </dgm:pt>
    <dgm:pt modelId="{CB254E96-A765-4C25-BC89-C83EC51AC9E5}" type="pres">
      <dgm:prSet presAssocID="{AA74FD32-37BA-42DD-97C6-B376A648570B}" presName="node" presStyleLbl="node1" presStyleIdx="6" presStyleCnt="10">
        <dgm:presLayoutVars>
          <dgm:bulletEnabled val="1"/>
        </dgm:presLayoutVars>
      </dgm:prSet>
      <dgm:spPr/>
    </dgm:pt>
    <dgm:pt modelId="{5234F3D3-44B9-4F46-B9EA-038F061C3E4D}" type="pres">
      <dgm:prSet presAssocID="{9C9C786E-B95B-4A95-837E-C424EA3E13AE}" presName="sibTrans" presStyleCnt="0"/>
      <dgm:spPr/>
    </dgm:pt>
    <dgm:pt modelId="{EAB39BC0-4794-4586-B234-B01DF8AED7BA}" type="pres">
      <dgm:prSet presAssocID="{EF5D9ECE-2DA4-41DD-B2BC-F492F1EF15A9}" presName="node" presStyleLbl="node1" presStyleIdx="7" presStyleCnt="10">
        <dgm:presLayoutVars>
          <dgm:bulletEnabled val="1"/>
        </dgm:presLayoutVars>
      </dgm:prSet>
      <dgm:spPr/>
    </dgm:pt>
    <dgm:pt modelId="{2A4794A6-58A3-426E-9C1E-8FE8DF95330C}" type="pres">
      <dgm:prSet presAssocID="{782CC70C-0DD1-403D-BF12-CBDCB2B47A1B}" presName="sibTrans" presStyleCnt="0"/>
      <dgm:spPr/>
    </dgm:pt>
    <dgm:pt modelId="{E6D5C80E-EDF1-431B-8219-F6954DB2AB05}" type="pres">
      <dgm:prSet presAssocID="{11B275FF-22C6-4C42-B6C5-A35B1985780A}" presName="node" presStyleLbl="node1" presStyleIdx="8" presStyleCnt="10">
        <dgm:presLayoutVars>
          <dgm:bulletEnabled val="1"/>
        </dgm:presLayoutVars>
      </dgm:prSet>
      <dgm:spPr/>
    </dgm:pt>
    <dgm:pt modelId="{D733F4C4-898C-4073-9C7A-D51B4134B1C1}" type="pres">
      <dgm:prSet presAssocID="{EF6A39F6-EFD7-42B4-BE1E-498D5FAF9397}" presName="sibTrans" presStyleCnt="0"/>
      <dgm:spPr/>
    </dgm:pt>
    <dgm:pt modelId="{C032C3E5-0846-4536-B808-7AE563B1FC12}" type="pres">
      <dgm:prSet presAssocID="{1740A89C-D3DF-4865-B3C6-AC1767731233}" presName="node" presStyleLbl="node1" presStyleIdx="9" presStyleCnt="10">
        <dgm:presLayoutVars>
          <dgm:bulletEnabled val="1"/>
        </dgm:presLayoutVars>
      </dgm:prSet>
      <dgm:spPr/>
    </dgm:pt>
  </dgm:ptLst>
  <dgm:cxnLst>
    <dgm:cxn modelId="{BCE41F17-BC3C-45FC-B28C-406B5BC6064E}" srcId="{360F84A7-E13E-4E96-BB5B-00C000606FA3}" destId="{EF5D9ECE-2DA4-41DD-B2BC-F492F1EF15A9}" srcOrd="7" destOrd="0" parTransId="{C95C222F-60CD-4FB1-8BF0-0ABD197BAB66}" sibTransId="{782CC70C-0DD1-403D-BF12-CBDCB2B47A1B}"/>
    <dgm:cxn modelId="{B2125929-E734-4B32-BD0B-D20C535C4BF1}" srcId="{360F84A7-E13E-4E96-BB5B-00C000606FA3}" destId="{1740A89C-D3DF-4865-B3C6-AC1767731233}" srcOrd="9" destOrd="0" parTransId="{0BE6439C-745D-4341-8437-D24CA406433E}" sibTransId="{78DF2177-9553-407C-AEBA-6F6B9676564C}"/>
    <dgm:cxn modelId="{53763B2C-7409-425F-94C6-4862A960C64B}" srcId="{360F84A7-E13E-4E96-BB5B-00C000606FA3}" destId="{C558EDE4-1F83-4D0C-8B5E-F3600E798020}" srcOrd="3" destOrd="0" parTransId="{FD3A9215-CC25-4412-AE8A-08A8F146DE07}" sibTransId="{63DBD67A-06C8-47A4-830D-BA0BFF500F8D}"/>
    <dgm:cxn modelId="{B2C8AE2C-EC05-4AA5-A4C8-BA4E49B00E69}" type="presOf" srcId="{11B275FF-22C6-4C42-B6C5-A35B1985780A}" destId="{E6D5C80E-EDF1-431B-8219-F6954DB2AB05}" srcOrd="0" destOrd="0" presId="urn:microsoft.com/office/officeart/2005/8/layout/default"/>
    <dgm:cxn modelId="{70145A35-8326-47B4-9A75-0AD1848FEE46}" type="presOf" srcId="{9910ED6E-B8B7-4649-B71C-728EA71D2656}" destId="{0118C7E9-037E-4459-A0F5-C035EBDE061F}" srcOrd="0" destOrd="0" presId="urn:microsoft.com/office/officeart/2005/8/layout/default"/>
    <dgm:cxn modelId="{9957DA5D-6A19-45D9-AFC7-1B58F6C45F9B}" srcId="{360F84A7-E13E-4E96-BB5B-00C000606FA3}" destId="{891B8C6D-3674-4989-A847-9B7790016D8A}" srcOrd="2" destOrd="0" parTransId="{C5447A95-D1CE-44A6-9792-B8C34D7E27F9}" sibTransId="{0F27F421-97C8-4881-AF30-D8685F00A4DA}"/>
    <dgm:cxn modelId="{FA182D63-1A4C-464F-A86E-A642E9D4F953}" type="presOf" srcId="{2C65F15B-4533-48EA-AF32-E03BDCD62EB0}" destId="{B1F1B8F4-00BA-4D72-A68E-58F144F6A059}" srcOrd="0" destOrd="0" presId="urn:microsoft.com/office/officeart/2005/8/layout/default"/>
    <dgm:cxn modelId="{FCBDE644-316F-456A-A711-4C6293A93206}" srcId="{360F84A7-E13E-4E96-BB5B-00C000606FA3}" destId="{4897B5DE-472B-4542-97B9-B04FE0C3B799}" srcOrd="5" destOrd="0" parTransId="{E4117F3D-1EAD-4E25-9417-7FD82DDAA31D}" sibTransId="{E1A75BFA-8A94-409B-A02A-A56B014F07EA}"/>
    <dgm:cxn modelId="{FC5B684D-C2E5-4CD9-989D-34DD161A898A}" type="presOf" srcId="{AA74FD32-37BA-42DD-97C6-B376A648570B}" destId="{CB254E96-A765-4C25-BC89-C83EC51AC9E5}" srcOrd="0" destOrd="0" presId="urn:microsoft.com/office/officeart/2005/8/layout/default"/>
    <dgm:cxn modelId="{23487979-8E5E-426A-8692-5E2E695FDF50}" srcId="{360F84A7-E13E-4E96-BB5B-00C000606FA3}" destId="{2C65F15B-4533-48EA-AF32-E03BDCD62EB0}" srcOrd="0" destOrd="0" parTransId="{1B807D48-BBF3-4B84-95B4-6BF16895576F}" sibTransId="{73C83F4B-CD19-461B-B747-D5EECB85A378}"/>
    <dgm:cxn modelId="{D6DDFA59-D2ED-436F-A53A-F6F1E7C4A6F7}" type="presOf" srcId="{1740A89C-D3DF-4865-B3C6-AC1767731233}" destId="{C032C3E5-0846-4536-B808-7AE563B1FC12}" srcOrd="0" destOrd="0" presId="urn:microsoft.com/office/officeart/2005/8/layout/default"/>
    <dgm:cxn modelId="{6886A180-05A3-4CBA-B652-AF21DBC6DB4D}" srcId="{360F84A7-E13E-4E96-BB5B-00C000606FA3}" destId="{11B275FF-22C6-4C42-B6C5-A35B1985780A}" srcOrd="8" destOrd="0" parTransId="{31318E70-696C-4AF2-BEA4-CCCCAEBF52D7}" sibTransId="{EF6A39F6-EFD7-42B4-BE1E-498D5FAF9397}"/>
    <dgm:cxn modelId="{0A102498-7EBC-46F5-841F-502B36F9383B}" type="presOf" srcId="{0B3D1202-921E-426D-A4B9-05204BF04483}" destId="{6DDBF5B5-88BE-4DCE-B242-AC47E73A32EB}" srcOrd="0" destOrd="0" presId="urn:microsoft.com/office/officeart/2005/8/layout/default"/>
    <dgm:cxn modelId="{5AF3A89C-9CCC-4F45-A1F1-A47780A2ECD7}" type="presOf" srcId="{360F84A7-E13E-4E96-BB5B-00C000606FA3}" destId="{D30FA539-2FE0-4C23-BD1D-B0F409E49E06}" srcOrd="0" destOrd="0" presId="urn:microsoft.com/office/officeart/2005/8/layout/default"/>
    <dgm:cxn modelId="{B2D673B3-6DF2-4351-B4A9-122AD092C1EE}" type="presOf" srcId="{C558EDE4-1F83-4D0C-8B5E-F3600E798020}" destId="{D8619FDB-CD47-4B8D-9C71-6FB63FD5ED31}" srcOrd="0" destOrd="0" presId="urn:microsoft.com/office/officeart/2005/8/layout/default"/>
    <dgm:cxn modelId="{9D0E55BD-EC2A-4DFB-99CD-9C6EFDBC74F2}" srcId="{360F84A7-E13E-4E96-BB5B-00C000606FA3}" destId="{9910ED6E-B8B7-4649-B71C-728EA71D2656}" srcOrd="4" destOrd="0" parTransId="{9FC24ADD-FBA0-47A9-BADD-530F86C06146}" sibTransId="{7EC4A6AA-D624-4471-BB8C-97A1D89EA880}"/>
    <dgm:cxn modelId="{0F47D7C0-17B2-4B43-BE0E-0A8E97317722}" type="presOf" srcId="{891B8C6D-3674-4989-A847-9B7790016D8A}" destId="{0D16EBCA-315A-4B11-82AE-345673AB7D7A}" srcOrd="0" destOrd="0" presId="urn:microsoft.com/office/officeart/2005/8/layout/default"/>
    <dgm:cxn modelId="{84951DCB-850C-4D54-B729-3A064E895216}" type="presOf" srcId="{EF5D9ECE-2DA4-41DD-B2BC-F492F1EF15A9}" destId="{EAB39BC0-4794-4586-B234-B01DF8AED7BA}" srcOrd="0" destOrd="0" presId="urn:microsoft.com/office/officeart/2005/8/layout/default"/>
    <dgm:cxn modelId="{A8BD9ECB-9794-4856-8604-ABE24963855E}" srcId="{360F84A7-E13E-4E96-BB5B-00C000606FA3}" destId="{AA74FD32-37BA-42DD-97C6-B376A648570B}" srcOrd="6" destOrd="0" parTransId="{21282922-E44D-47FA-A004-1677D834B728}" sibTransId="{9C9C786E-B95B-4A95-837E-C424EA3E13AE}"/>
    <dgm:cxn modelId="{677317CC-E377-4F60-BADB-02EF3730B02F}" type="presOf" srcId="{4897B5DE-472B-4542-97B9-B04FE0C3B799}" destId="{4848445D-C091-4775-927F-5C7C52F645EB}" srcOrd="0" destOrd="0" presId="urn:microsoft.com/office/officeart/2005/8/layout/default"/>
    <dgm:cxn modelId="{DE3321F5-47FD-46A3-867E-F5D4C2192F9A}" srcId="{360F84A7-E13E-4E96-BB5B-00C000606FA3}" destId="{0B3D1202-921E-426D-A4B9-05204BF04483}" srcOrd="1" destOrd="0" parTransId="{72F907EF-DD61-4BE8-92CB-4C4820BA712E}" sibTransId="{5795EEBA-5C0B-44B9-84A8-1C58D50FC19A}"/>
    <dgm:cxn modelId="{26425F59-EE2C-4AB4-A492-033FF06A3848}" type="presParOf" srcId="{D30FA539-2FE0-4C23-BD1D-B0F409E49E06}" destId="{B1F1B8F4-00BA-4D72-A68E-58F144F6A059}" srcOrd="0" destOrd="0" presId="urn:microsoft.com/office/officeart/2005/8/layout/default"/>
    <dgm:cxn modelId="{7740EE48-463C-4813-B3EC-4295FF52A1BF}" type="presParOf" srcId="{D30FA539-2FE0-4C23-BD1D-B0F409E49E06}" destId="{0FF3D38A-411C-482A-A024-4D49094F0242}" srcOrd="1" destOrd="0" presId="urn:microsoft.com/office/officeart/2005/8/layout/default"/>
    <dgm:cxn modelId="{C05B61B7-0493-4743-9405-2CAC058706C3}" type="presParOf" srcId="{D30FA539-2FE0-4C23-BD1D-B0F409E49E06}" destId="{6DDBF5B5-88BE-4DCE-B242-AC47E73A32EB}" srcOrd="2" destOrd="0" presId="urn:microsoft.com/office/officeart/2005/8/layout/default"/>
    <dgm:cxn modelId="{A1E164E5-10C7-40B0-AFE5-1A628BD01E23}" type="presParOf" srcId="{D30FA539-2FE0-4C23-BD1D-B0F409E49E06}" destId="{4756B2A4-503B-4F92-A790-FDBF394A7EA3}" srcOrd="3" destOrd="0" presId="urn:microsoft.com/office/officeart/2005/8/layout/default"/>
    <dgm:cxn modelId="{25FD067C-0341-4AF3-971C-E4205DEA6438}" type="presParOf" srcId="{D30FA539-2FE0-4C23-BD1D-B0F409E49E06}" destId="{0D16EBCA-315A-4B11-82AE-345673AB7D7A}" srcOrd="4" destOrd="0" presId="urn:microsoft.com/office/officeart/2005/8/layout/default"/>
    <dgm:cxn modelId="{E6A502A4-FBFF-4049-A40A-78C8FC27C16D}" type="presParOf" srcId="{D30FA539-2FE0-4C23-BD1D-B0F409E49E06}" destId="{3CAC19F8-5806-411C-B0E9-140B915DB292}" srcOrd="5" destOrd="0" presId="urn:microsoft.com/office/officeart/2005/8/layout/default"/>
    <dgm:cxn modelId="{6D3085CA-E2D0-4742-925B-2C973101551C}" type="presParOf" srcId="{D30FA539-2FE0-4C23-BD1D-B0F409E49E06}" destId="{D8619FDB-CD47-4B8D-9C71-6FB63FD5ED31}" srcOrd="6" destOrd="0" presId="urn:microsoft.com/office/officeart/2005/8/layout/default"/>
    <dgm:cxn modelId="{EB306F68-926A-4707-81B2-AFAC51F7E66D}" type="presParOf" srcId="{D30FA539-2FE0-4C23-BD1D-B0F409E49E06}" destId="{190B586D-B357-425C-8F33-43560F484E00}" srcOrd="7" destOrd="0" presId="urn:microsoft.com/office/officeart/2005/8/layout/default"/>
    <dgm:cxn modelId="{92762655-725F-48BF-9EF4-2057B1C0C599}" type="presParOf" srcId="{D30FA539-2FE0-4C23-BD1D-B0F409E49E06}" destId="{0118C7E9-037E-4459-A0F5-C035EBDE061F}" srcOrd="8" destOrd="0" presId="urn:microsoft.com/office/officeart/2005/8/layout/default"/>
    <dgm:cxn modelId="{7F3F81D7-4D41-488B-A11F-55DEB505D4A3}" type="presParOf" srcId="{D30FA539-2FE0-4C23-BD1D-B0F409E49E06}" destId="{46FA86C9-8D89-462B-BC07-3C9852512D3C}" srcOrd="9" destOrd="0" presId="urn:microsoft.com/office/officeart/2005/8/layout/default"/>
    <dgm:cxn modelId="{9C3A3E53-1F62-4EBC-93CF-83AF421217D8}" type="presParOf" srcId="{D30FA539-2FE0-4C23-BD1D-B0F409E49E06}" destId="{4848445D-C091-4775-927F-5C7C52F645EB}" srcOrd="10" destOrd="0" presId="urn:microsoft.com/office/officeart/2005/8/layout/default"/>
    <dgm:cxn modelId="{756D30D4-C46A-406F-948C-EEAF853DB3F0}" type="presParOf" srcId="{D30FA539-2FE0-4C23-BD1D-B0F409E49E06}" destId="{EA1E4AD4-1A1B-4C88-AEE8-3C46E6B61EA3}" srcOrd="11" destOrd="0" presId="urn:microsoft.com/office/officeart/2005/8/layout/default"/>
    <dgm:cxn modelId="{33FD7920-3BE0-45CD-A4B9-569794D72F6E}" type="presParOf" srcId="{D30FA539-2FE0-4C23-BD1D-B0F409E49E06}" destId="{CB254E96-A765-4C25-BC89-C83EC51AC9E5}" srcOrd="12" destOrd="0" presId="urn:microsoft.com/office/officeart/2005/8/layout/default"/>
    <dgm:cxn modelId="{E5787458-DA5D-4225-A418-D892BC959362}" type="presParOf" srcId="{D30FA539-2FE0-4C23-BD1D-B0F409E49E06}" destId="{5234F3D3-44B9-4F46-B9EA-038F061C3E4D}" srcOrd="13" destOrd="0" presId="urn:microsoft.com/office/officeart/2005/8/layout/default"/>
    <dgm:cxn modelId="{13FDDD5B-7C57-4A2D-92EC-73FCFA9ED76E}" type="presParOf" srcId="{D30FA539-2FE0-4C23-BD1D-B0F409E49E06}" destId="{EAB39BC0-4794-4586-B234-B01DF8AED7BA}" srcOrd="14" destOrd="0" presId="urn:microsoft.com/office/officeart/2005/8/layout/default"/>
    <dgm:cxn modelId="{795CDF8B-124A-4969-9EBA-2B12B90E388F}" type="presParOf" srcId="{D30FA539-2FE0-4C23-BD1D-B0F409E49E06}" destId="{2A4794A6-58A3-426E-9C1E-8FE8DF95330C}" srcOrd="15" destOrd="0" presId="urn:microsoft.com/office/officeart/2005/8/layout/default"/>
    <dgm:cxn modelId="{64E28665-CCF6-47EA-A41B-C0DB0DFEE03D}" type="presParOf" srcId="{D30FA539-2FE0-4C23-BD1D-B0F409E49E06}" destId="{E6D5C80E-EDF1-431B-8219-F6954DB2AB05}" srcOrd="16" destOrd="0" presId="urn:microsoft.com/office/officeart/2005/8/layout/default"/>
    <dgm:cxn modelId="{58888510-34AC-4927-8572-93BF28D2E03E}" type="presParOf" srcId="{D30FA539-2FE0-4C23-BD1D-B0F409E49E06}" destId="{D733F4C4-898C-4073-9C7A-D51B4134B1C1}" srcOrd="17" destOrd="0" presId="urn:microsoft.com/office/officeart/2005/8/layout/default"/>
    <dgm:cxn modelId="{9F890BF1-197E-4CEF-8B5C-03B422508244}" type="presParOf" srcId="{D30FA539-2FE0-4C23-BD1D-B0F409E49E06}" destId="{C032C3E5-0846-4536-B808-7AE563B1FC12}" srcOrd="1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EBC92B-B423-4DF2-A499-9876D8AAFC45}">
      <dsp:nvSpPr>
        <dsp:cNvPr id="0" name=""/>
        <dsp:cNvSpPr/>
      </dsp:nvSpPr>
      <dsp:spPr>
        <a:xfrm>
          <a:off x="0" y="611"/>
          <a:ext cx="10752956"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7CAF88-92CC-4B70-8547-0E1D15EDF212}">
      <dsp:nvSpPr>
        <dsp:cNvPr id="0" name=""/>
        <dsp:cNvSpPr/>
      </dsp:nvSpPr>
      <dsp:spPr>
        <a:xfrm>
          <a:off x="0" y="611"/>
          <a:ext cx="10752956" cy="7152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Respect and welcome diversity</a:t>
          </a:r>
        </a:p>
      </dsp:txBody>
      <dsp:txXfrm>
        <a:off x="0" y="611"/>
        <a:ext cx="10752956" cy="715266"/>
      </dsp:txXfrm>
    </dsp:sp>
    <dsp:sp modelId="{24415AFE-57D5-4021-939C-5F2D02C03B15}">
      <dsp:nvSpPr>
        <dsp:cNvPr id="0" name=""/>
        <dsp:cNvSpPr/>
      </dsp:nvSpPr>
      <dsp:spPr>
        <a:xfrm>
          <a:off x="0" y="715878"/>
          <a:ext cx="10752956" cy="0"/>
        </a:xfrm>
        <a:prstGeom prst="line">
          <a:avLst/>
        </a:prstGeom>
        <a:solidFill>
          <a:schemeClr val="accent5">
            <a:hueOff val="-1126424"/>
            <a:satOff val="-2903"/>
            <a:lumOff val="-1961"/>
            <a:alphaOff val="0"/>
          </a:schemeClr>
        </a:solidFill>
        <a:ln w="12700" cap="flat" cmpd="sng" algn="ctr">
          <a:solidFill>
            <a:schemeClr val="accent5">
              <a:hueOff val="-1126424"/>
              <a:satOff val="-2903"/>
              <a:lumOff val="-196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CBF938-616A-43EE-AFF6-6A799807B051}">
      <dsp:nvSpPr>
        <dsp:cNvPr id="0" name=""/>
        <dsp:cNvSpPr/>
      </dsp:nvSpPr>
      <dsp:spPr>
        <a:xfrm>
          <a:off x="0" y="715878"/>
          <a:ext cx="10752956" cy="7152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Rid ourselves, as far as possible, or stereotypes and prejudices through gaining accurate knowledge of people or groups </a:t>
          </a:r>
        </a:p>
      </dsp:txBody>
      <dsp:txXfrm>
        <a:off x="0" y="715878"/>
        <a:ext cx="10752956" cy="715266"/>
      </dsp:txXfrm>
    </dsp:sp>
    <dsp:sp modelId="{DFBB9679-86CE-4F7F-BCC0-4C62A7D25A65}">
      <dsp:nvSpPr>
        <dsp:cNvPr id="0" name=""/>
        <dsp:cNvSpPr/>
      </dsp:nvSpPr>
      <dsp:spPr>
        <a:xfrm>
          <a:off x="0" y="1431145"/>
          <a:ext cx="10752956" cy="0"/>
        </a:xfrm>
        <a:prstGeom prst="line">
          <a:avLst/>
        </a:prstGeom>
        <a:solidFill>
          <a:schemeClr val="accent5">
            <a:hueOff val="-2252848"/>
            <a:satOff val="-5806"/>
            <a:lumOff val="-3922"/>
            <a:alphaOff val="0"/>
          </a:schemeClr>
        </a:solidFill>
        <a:ln w="12700" cap="flat" cmpd="sng" algn="ctr">
          <a:solidFill>
            <a:schemeClr val="accent5">
              <a:hueOff val="-2252848"/>
              <a:satOff val="-5806"/>
              <a:lumOff val="-392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58DAA8-47E1-459A-803F-7F5714D3543A}">
      <dsp:nvSpPr>
        <dsp:cNvPr id="0" name=""/>
        <dsp:cNvSpPr/>
      </dsp:nvSpPr>
      <dsp:spPr>
        <a:xfrm>
          <a:off x="0" y="1431145"/>
          <a:ext cx="10752956" cy="7152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dirty="0"/>
            <a:t>Use any power and privilege we have to benefit people and ‘wound’ them through social devaluation</a:t>
          </a:r>
        </a:p>
      </dsp:txBody>
      <dsp:txXfrm>
        <a:off x="0" y="1431145"/>
        <a:ext cx="10752956" cy="715266"/>
      </dsp:txXfrm>
    </dsp:sp>
    <dsp:sp modelId="{7B9783BE-9641-4794-903B-FC11ED368A9E}">
      <dsp:nvSpPr>
        <dsp:cNvPr id="0" name=""/>
        <dsp:cNvSpPr/>
      </dsp:nvSpPr>
      <dsp:spPr>
        <a:xfrm>
          <a:off x="0" y="2146412"/>
          <a:ext cx="10752956" cy="0"/>
        </a:xfrm>
        <a:prstGeom prst="line">
          <a:avLst/>
        </a:prstGeom>
        <a:solidFill>
          <a:schemeClr val="accent5">
            <a:hueOff val="-3379271"/>
            <a:satOff val="-8710"/>
            <a:lumOff val="-5883"/>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23ECE1-0BD2-4884-890A-14DA30570B3D}">
      <dsp:nvSpPr>
        <dsp:cNvPr id="0" name=""/>
        <dsp:cNvSpPr/>
      </dsp:nvSpPr>
      <dsp:spPr>
        <a:xfrm>
          <a:off x="0" y="2146412"/>
          <a:ext cx="10752956" cy="7152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Work for communality, sharing and equality</a:t>
          </a:r>
        </a:p>
      </dsp:txBody>
      <dsp:txXfrm>
        <a:off x="0" y="2146412"/>
        <a:ext cx="10752956" cy="715266"/>
      </dsp:txXfrm>
    </dsp:sp>
    <dsp:sp modelId="{4A92F3EE-8894-462B-8A53-BEC912F4E10C}">
      <dsp:nvSpPr>
        <dsp:cNvPr id="0" name=""/>
        <dsp:cNvSpPr/>
      </dsp:nvSpPr>
      <dsp:spPr>
        <a:xfrm>
          <a:off x="0" y="2861678"/>
          <a:ext cx="10752956" cy="0"/>
        </a:xfrm>
        <a:prstGeom prst="line">
          <a:avLst/>
        </a:prstGeom>
        <a:solidFill>
          <a:schemeClr val="accent5">
            <a:hueOff val="-4505695"/>
            <a:satOff val="-11613"/>
            <a:lumOff val="-7843"/>
            <a:alphaOff val="0"/>
          </a:schemeClr>
        </a:solidFill>
        <a:ln w="12700" cap="flat" cmpd="sng" algn="ctr">
          <a:solidFill>
            <a:schemeClr val="accent5">
              <a:hueOff val="-4505695"/>
              <a:satOff val="-11613"/>
              <a:lumOff val="-784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986BAA3-E4CA-48AA-8D5F-67FB5E0D230E}">
      <dsp:nvSpPr>
        <dsp:cNvPr id="0" name=""/>
        <dsp:cNvSpPr/>
      </dsp:nvSpPr>
      <dsp:spPr>
        <a:xfrm>
          <a:off x="0" y="2861678"/>
          <a:ext cx="10752956" cy="7152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dirty="0"/>
            <a:t>Be aware of negative aspects the culture and structures in society in which we live and try to change them</a:t>
          </a:r>
        </a:p>
      </dsp:txBody>
      <dsp:txXfrm>
        <a:off x="0" y="2861678"/>
        <a:ext cx="10752956" cy="715266"/>
      </dsp:txXfrm>
    </dsp:sp>
    <dsp:sp modelId="{07757E2A-67CC-48C3-B7D6-8333922634A5}">
      <dsp:nvSpPr>
        <dsp:cNvPr id="0" name=""/>
        <dsp:cNvSpPr/>
      </dsp:nvSpPr>
      <dsp:spPr>
        <a:xfrm>
          <a:off x="0" y="3576945"/>
          <a:ext cx="10752956" cy="0"/>
        </a:xfrm>
        <a:prstGeom prst="line">
          <a:avLst/>
        </a:prstGeom>
        <a:solidFill>
          <a:schemeClr val="accent5">
            <a:hueOff val="-5632119"/>
            <a:satOff val="-14516"/>
            <a:lumOff val="-9804"/>
            <a:alphaOff val="0"/>
          </a:schemeClr>
        </a:solidFill>
        <a:ln w="12700" cap="flat" cmpd="sng" algn="ctr">
          <a:solidFill>
            <a:schemeClr val="accent5">
              <a:hueOff val="-5632119"/>
              <a:satOff val="-14516"/>
              <a:lumOff val="-980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92F5F5-54DA-4C19-A7FB-D5749520EE65}">
      <dsp:nvSpPr>
        <dsp:cNvPr id="0" name=""/>
        <dsp:cNvSpPr/>
      </dsp:nvSpPr>
      <dsp:spPr>
        <a:xfrm>
          <a:off x="0" y="3576945"/>
          <a:ext cx="10752956" cy="7152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Recognise the perviousness and seriousness of oppression in the world, and commit ourselves to positive action to remedy this</a:t>
          </a:r>
        </a:p>
      </dsp:txBody>
      <dsp:txXfrm>
        <a:off x="0" y="3576945"/>
        <a:ext cx="10752956" cy="715266"/>
      </dsp:txXfrm>
    </dsp:sp>
    <dsp:sp modelId="{C320DC86-598C-4249-B0CF-EAE72B3B1C72}">
      <dsp:nvSpPr>
        <dsp:cNvPr id="0" name=""/>
        <dsp:cNvSpPr/>
      </dsp:nvSpPr>
      <dsp:spPr>
        <a:xfrm>
          <a:off x="0" y="4292212"/>
          <a:ext cx="10752956" cy="0"/>
        </a:xfrm>
        <a:prstGeom prst="line">
          <a:avLst/>
        </a:prstGeom>
        <a:solidFill>
          <a:schemeClr val="accent5">
            <a:hueOff val="-6758543"/>
            <a:satOff val="-17419"/>
            <a:lumOff val="-11765"/>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7709AE-4A87-447A-9969-0AB6A81A3D14}">
      <dsp:nvSpPr>
        <dsp:cNvPr id="0" name=""/>
        <dsp:cNvSpPr/>
      </dsp:nvSpPr>
      <dsp:spPr>
        <a:xfrm>
          <a:off x="0" y="4292212"/>
          <a:ext cx="10752956" cy="7152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Study first-hand accounts by those who experience oppression, to understand its reality, nature and prevalence, and to gain authentic knowledge for tackling it</a:t>
          </a:r>
        </a:p>
      </dsp:txBody>
      <dsp:txXfrm>
        <a:off x="0" y="4292212"/>
        <a:ext cx="10752956" cy="71526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5E73BC-BFB9-462D-840C-3EAF41F894E7}">
      <dsp:nvSpPr>
        <dsp:cNvPr id="0" name=""/>
        <dsp:cNvSpPr/>
      </dsp:nvSpPr>
      <dsp:spPr>
        <a:xfrm rot="5400000">
          <a:off x="6653750" y="-2768374"/>
          <a:ext cx="924796" cy="6697551"/>
        </a:xfrm>
        <a:prstGeom prst="round2Same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49530" rIns="99060" bIns="49530" numCol="1" spcCol="1270" anchor="ctr" anchorCtr="0">
          <a:noAutofit/>
        </a:bodyPr>
        <a:lstStyle/>
        <a:p>
          <a:pPr marL="228600" lvl="1" indent="-228600" algn="l" defTabSz="1155700">
            <a:lnSpc>
              <a:spcPct val="90000"/>
            </a:lnSpc>
            <a:spcBef>
              <a:spcPct val="0"/>
            </a:spcBef>
            <a:spcAft>
              <a:spcPct val="15000"/>
            </a:spcAft>
            <a:buChar char="•"/>
          </a:pPr>
          <a:r>
            <a:rPr lang="en-US" sz="2600" kern="1200"/>
            <a:t>(How is Power operating in your life?)</a:t>
          </a:r>
          <a:endParaRPr lang="en-GB" sz="2600" kern="1200"/>
        </a:p>
      </dsp:txBody>
      <dsp:txXfrm rot="-5400000">
        <a:off x="3767373" y="163148"/>
        <a:ext cx="6652406" cy="834506"/>
      </dsp:txXfrm>
    </dsp:sp>
    <dsp:sp modelId="{15575366-F56A-4142-8955-36BD14B70906}">
      <dsp:nvSpPr>
        <dsp:cNvPr id="0" name=""/>
        <dsp:cNvSpPr/>
      </dsp:nvSpPr>
      <dsp:spPr>
        <a:xfrm>
          <a:off x="0" y="2403"/>
          <a:ext cx="3767372" cy="115599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US" sz="3200" kern="1200" dirty="0">
              <a:solidFill>
                <a:schemeClr val="tx1"/>
              </a:solidFill>
            </a:rPr>
            <a:t>'What has happened to you?’ </a:t>
          </a:r>
          <a:endParaRPr lang="en-GB" sz="3200" kern="1200" dirty="0">
            <a:solidFill>
              <a:schemeClr val="tx1"/>
            </a:solidFill>
          </a:endParaRPr>
        </a:p>
      </dsp:txBody>
      <dsp:txXfrm>
        <a:off x="56431" y="58834"/>
        <a:ext cx="3654510" cy="1043133"/>
      </dsp:txXfrm>
    </dsp:sp>
    <dsp:sp modelId="{AB573195-B964-4D65-B0C0-A5CE20AE6A2A}">
      <dsp:nvSpPr>
        <dsp:cNvPr id="0" name=""/>
        <dsp:cNvSpPr/>
      </dsp:nvSpPr>
      <dsp:spPr>
        <a:xfrm rot="5400000">
          <a:off x="6653750" y="-1554579"/>
          <a:ext cx="924796" cy="6697551"/>
        </a:xfrm>
        <a:prstGeom prst="round2SameRect">
          <a:avLst/>
        </a:prstGeom>
        <a:solidFill>
          <a:schemeClr val="accent5">
            <a:tint val="40000"/>
            <a:alpha val="90000"/>
            <a:hueOff val="-2246587"/>
            <a:satOff val="-7611"/>
            <a:lumOff val="-976"/>
            <a:alphaOff val="0"/>
          </a:schemeClr>
        </a:solidFill>
        <a:ln w="12700" cap="flat" cmpd="sng" algn="ctr">
          <a:solidFill>
            <a:schemeClr val="accent5">
              <a:tint val="40000"/>
              <a:alpha val="90000"/>
              <a:hueOff val="-2246587"/>
              <a:satOff val="-7611"/>
              <a:lumOff val="-97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49530" rIns="99060" bIns="49530" numCol="1" spcCol="1270" anchor="ctr" anchorCtr="0">
          <a:noAutofit/>
        </a:bodyPr>
        <a:lstStyle/>
        <a:p>
          <a:pPr marL="228600" lvl="1" indent="-228600" algn="l" defTabSz="1155700">
            <a:lnSpc>
              <a:spcPct val="90000"/>
            </a:lnSpc>
            <a:spcBef>
              <a:spcPct val="0"/>
            </a:spcBef>
            <a:spcAft>
              <a:spcPct val="15000"/>
            </a:spcAft>
            <a:buChar char="•"/>
          </a:pPr>
          <a:r>
            <a:rPr lang="en-US" sz="2600" kern="1200" dirty="0"/>
            <a:t>(What kind of Threats does this pose?) </a:t>
          </a:r>
          <a:endParaRPr lang="en-GB" sz="2600" kern="1200" dirty="0"/>
        </a:p>
      </dsp:txBody>
      <dsp:txXfrm rot="-5400000">
        <a:off x="3767373" y="1376943"/>
        <a:ext cx="6652406" cy="834506"/>
      </dsp:txXfrm>
    </dsp:sp>
    <dsp:sp modelId="{E63A8A02-F634-43F6-9DF3-DDDFB8554DB7}">
      <dsp:nvSpPr>
        <dsp:cNvPr id="0" name=""/>
        <dsp:cNvSpPr/>
      </dsp:nvSpPr>
      <dsp:spPr>
        <a:xfrm>
          <a:off x="0" y="1216198"/>
          <a:ext cx="3767372" cy="1155995"/>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US" sz="3200" kern="1200" dirty="0">
              <a:solidFill>
                <a:schemeClr val="tx1"/>
              </a:solidFill>
            </a:rPr>
            <a:t>‘How did it affect you?’ </a:t>
          </a:r>
          <a:endParaRPr lang="en-GB" sz="3200" kern="1200" dirty="0">
            <a:solidFill>
              <a:schemeClr val="tx1"/>
            </a:solidFill>
          </a:endParaRPr>
        </a:p>
      </dsp:txBody>
      <dsp:txXfrm>
        <a:off x="56431" y="1272629"/>
        <a:ext cx="3654510" cy="1043133"/>
      </dsp:txXfrm>
    </dsp:sp>
    <dsp:sp modelId="{5EDB8E8E-96A9-41D2-8D02-14AC20E9A2B7}">
      <dsp:nvSpPr>
        <dsp:cNvPr id="0" name=""/>
        <dsp:cNvSpPr/>
      </dsp:nvSpPr>
      <dsp:spPr>
        <a:xfrm rot="5400000">
          <a:off x="6653750" y="-340784"/>
          <a:ext cx="924796" cy="6697551"/>
        </a:xfrm>
        <a:prstGeom prst="round2SameRect">
          <a:avLst/>
        </a:prstGeom>
        <a:solidFill>
          <a:schemeClr val="accent5">
            <a:tint val="40000"/>
            <a:alpha val="90000"/>
            <a:hueOff val="-4493175"/>
            <a:satOff val="-15221"/>
            <a:lumOff val="-1952"/>
            <a:alphaOff val="0"/>
          </a:schemeClr>
        </a:solidFill>
        <a:ln w="12700" cap="flat" cmpd="sng" algn="ctr">
          <a:solidFill>
            <a:schemeClr val="accent5">
              <a:tint val="40000"/>
              <a:alpha val="90000"/>
              <a:hueOff val="-4493175"/>
              <a:satOff val="-15221"/>
              <a:lumOff val="-195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49530" rIns="99060" bIns="49530" numCol="1" spcCol="1270" anchor="ctr" anchorCtr="0">
          <a:noAutofit/>
        </a:bodyPr>
        <a:lstStyle/>
        <a:p>
          <a:pPr marL="228600" lvl="1" indent="-228600" algn="l" defTabSz="1155700">
            <a:lnSpc>
              <a:spcPct val="90000"/>
            </a:lnSpc>
            <a:spcBef>
              <a:spcPct val="0"/>
            </a:spcBef>
            <a:spcAft>
              <a:spcPct val="15000"/>
            </a:spcAft>
            <a:buChar char="•"/>
          </a:pPr>
          <a:r>
            <a:rPr lang="en-US" sz="2600" kern="1200"/>
            <a:t>(What is the Meaning of these experiences to you?) </a:t>
          </a:r>
          <a:endParaRPr lang="en-GB" sz="2600" kern="1200"/>
        </a:p>
      </dsp:txBody>
      <dsp:txXfrm rot="-5400000">
        <a:off x="3767373" y="2590738"/>
        <a:ext cx="6652406" cy="834506"/>
      </dsp:txXfrm>
    </dsp:sp>
    <dsp:sp modelId="{8EC048B5-C38D-4912-8D39-51D8873DD587}">
      <dsp:nvSpPr>
        <dsp:cNvPr id="0" name=""/>
        <dsp:cNvSpPr/>
      </dsp:nvSpPr>
      <dsp:spPr>
        <a:xfrm>
          <a:off x="0" y="2429993"/>
          <a:ext cx="3767372" cy="1155995"/>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US" sz="3200" kern="1200" dirty="0">
              <a:solidFill>
                <a:schemeClr val="tx1"/>
              </a:solidFill>
            </a:rPr>
            <a:t>‘What sense did you make of it?’ </a:t>
          </a:r>
          <a:endParaRPr lang="en-GB" sz="3200" kern="1200" dirty="0">
            <a:solidFill>
              <a:schemeClr val="tx1"/>
            </a:solidFill>
          </a:endParaRPr>
        </a:p>
      </dsp:txBody>
      <dsp:txXfrm>
        <a:off x="56431" y="2486424"/>
        <a:ext cx="3654510" cy="1043133"/>
      </dsp:txXfrm>
    </dsp:sp>
    <dsp:sp modelId="{6CE18388-7EDC-4A7E-B0DE-1BE80D49F664}">
      <dsp:nvSpPr>
        <dsp:cNvPr id="0" name=""/>
        <dsp:cNvSpPr/>
      </dsp:nvSpPr>
      <dsp:spPr>
        <a:xfrm rot="5400000">
          <a:off x="6653750" y="873010"/>
          <a:ext cx="924796" cy="6697551"/>
        </a:xfrm>
        <a:prstGeom prst="round2SameRect">
          <a:avLst/>
        </a:prstGeom>
        <a:solidFill>
          <a:schemeClr val="accent5">
            <a:tint val="40000"/>
            <a:alpha val="90000"/>
            <a:hueOff val="-6739762"/>
            <a:satOff val="-22832"/>
            <a:lumOff val="-2928"/>
            <a:alphaOff val="0"/>
          </a:schemeClr>
        </a:solidFill>
        <a:ln w="12700" cap="flat" cmpd="sng" algn="ctr">
          <a:solidFill>
            <a:schemeClr val="accent5">
              <a:tint val="40000"/>
              <a:alpha val="90000"/>
              <a:hueOff val="-6739762"/>
              <a:satOff val="-22832"/>
              <a:lumOff val="-29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49530" rIns="99060" bIns="49530" numCol="1" spcCol="1270" anchor="ctr" anchorCtr="0">
          <a:noAutofit/>
        </a:bodyPr>
        <a:lstStyle/>
        <a:p>
          <a:pPr marL="228600" lvl="1" indent="-228600" algn="l" defTabSz="1155700">
            <a:lnSpc>
              <a:spcPct val="90000"/>
            </a:lnSpc>
            <a:spcBef>
              <a:spcPct val="0"/>
            </a:spcBef>
            <a:spcAft>
              <a:spcPct val="15000"/>
            </a:spcAft>
            <a:buChar char="•"/>
          </a:pPr>
          <a:r>
            <a:rPr lang="en-US" sz="2600" kern="1200"/>
            <a:t>(What kinds of Threat Response are you using?) </a:t>
          </a:r>
          <a:endParaRPr lang="en-GB" sz="2600" kern="1200"/>
        </a:p>
      </dsp:txBody>
      <dsp:txXfrm rot="-5400000">
        <a:off x="3767373" y="3804533"/>
        <a:ext cx="6652406" cy="834506"/>
      </dsp:txXfrm>
    </dsp:sp>
    <dsp:sp modelId="{738A7E57-0B87-4549-B222-E08187A868CB}">
      <dsp:nvSpPr>
        <dsp:cNvPr id="0" name=""/>
        <dsp:cNvSpPr/>
      </dsp:nvSpPr>
      <dsp:spPr>
        <a:xfrm>
          <a:off x="0" y="3643788"/>
          <a:ext cx="3767372" cy="1155995"/>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US" sz="3200" kern="1200" dirty="0">
              <a:solidFill>
                <a:schemeClr val="tx1"/>
              </a:solidFill>
            </a:rPr>
            <a:t>‘What did you have to do to survive?’ </a:t>
          </a:r>
          <a:endParaRPr lang="en-GB" sz="3200" kern="1200" dirty="0">
            <a:solidFill>
              <a:schemeClr val="tx1"/>
            </a:solidFill>
          </a:endParaRPr>
        </a:p>
      </dsp:txBody>
      <dsp:txXfrm>
        <a:off x="56431" y="3700219"/>
        <a:ext cx="3654510" cy="104313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8C35A6-334D-40B6-983B-DFC58B67AB6F}">
      <dsp:nvSpPr>
        <dsp:cNvPr id="0" name=""/>
        <dsp:cNvSpPr/>
      </dsp:nvSpPr>
      <dsp:spPr>
        <a:xfrm rot="5400000">
          <a:off x="6800646" y="-2837502"/>
          <a:ext cx="924796" cy="6835806"/>
        </a:xfrm>
        <a:prstGeom prst="round2Same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49530" rIns="99060" bIns="49530" numCol="1" spcCol="1270" anchor="ctr" anchorCtr="0">
          <a:noAutofit/>
        </a:bodyPr>
        <a:lstStyle/>
        <a:p>
          <a:pPr marL="228600" lvl="1" indent="-228600" algn="l" defTabSz="1155700">
            <a:lnSpc>
              <a:spcPct val="90000"/>
            </a:lnSpc>
            <a:spcBef>
              <a:spcPct val="0"/>
            </a:spcBef>
            <a:spcAft>
              <a:spcPct val="15000"/>
            </a:spcAft>
            <a:buChar char="•"/>
          </a:pPr>
          <a:r>
            <a:rPr lang="en-GB" sz="2600" kern="1200"/>
            <a:t>threats of rejection, abandonment, isolation </a:t>
          </a:r>
        </a:p>
      </dsp:txBody>
      <dsp:txXfrm rot="-5400000">
        <a:off x="3845142" y="163147"/>
        <a:ext cx="6790661" cy="834506"/>
      </dsp:txXfrm>
    </dsp:sp>
    <dsp:sp modelId="{7BC544A7-1E3C-4B9A-B994-777E4D0BA6E2}">
      <dsp:nvSpPr>
        <dsp:cNvPr id="0" name=""/>
        <dsp:cNvSpPr/>
      </dsp:nvSpPr>
      <dsp:spPr>
        <a:xfrm>
          <a:off x="0" y="2403"/>
          <a:ext cx="3845141" cy="115599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GB" sz="3100" kern="1200" dirty="0">
              <a:solidFill>
                <a:schemeClr val="tx1"/>
              </a:solidFill>
            </a:rPr>
            <a:t>Relationships: </a:t>
          </a:r>
        </a:p>
      </dsp:txBody>
      <dsp:txXfrm>
        <a:off x="56431" y="58834"/>
        <a:ext cx="3732279" cy="1043133"/>
      </dsp:txXfrm>
    </dsp:sp>
    <dsp:sp modelId="{D243FC4E-970A-4B8D-BA9B-334F6542B9C0}">
      <dsp:nvSpPr>
        <dsp:cNvPr id="0" name=""/>
        <dsp:cNvSpPr/>
      </dsp:nvSpPr>
      <dsp:spPr>
        <a:xfrm rot="5400000">
          <a:off x="6800646" y="-1623707"/>
          <a:ext cx="924796" cy="6835806"/>
        </a:xfrm>
        <a:prstGeom prst="round2SameRect">
          <a:avLst/>
        </a:prstGeom>
        <a:solidFill>
          <a:schemeClr val="accent5">
            <a:tint val="40000"/>
            <a:alpha val="90000"/>
            <a:hueOff val="-2246587"/>
            <a:satOff val="-7611"/>
            <a:lumOff val="-976"/>
            <a:alphaOff val="0"/>
          </a:schemeClr>
        </a:solidFill>
        <a:ln w="12700" cap="flat" cmpd="sng" algn="ctr">
          <a:solidFill>
            <a:schemeClr val="accent5">
              <a:tint val="40000"/>
              <a:alpha val="90000"/>
              <a:hueOff val="-2246587"/>
              <a:satOff val="-7611"/>
              <a:lumOff val="-97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49530" rIns="99060" bIns="49530" numCol="1" spcCol="1270" anchor="ctr" anchorCtr="0">
          <a:noAutofit/>
        </a:bodyPr>
        <a:lstStyle/>
        <a:p>
          <a:pPr marL="228600" lvl="1" indent="-228600" algn="l" defTabSz="1155700">
            <a:lnSpc>
              <a:spcPct val="90000"/>
            </a:lnSpc>
            <a:spcBef>
              <a:spcPct val="0"/>
            </a:spcBef>
            <a:spcAft>
              <a:spcPct val="15000"/>
            </a:spcAft>
            <a:buChar char="•"/>
          </a:pPr>
          <a:r>
            <a:rPr lang="en-GB" sz="2600" kern="1200"/>
            <a:t>overwhelming emotions,  loss of control</a:t>
          </a:r>
        </a:p>
      </dsp:txBody>
      <dsp:txXfrm rot="-5400000">
        <a:off x="3845142" y="1376942"/>
        <a:ext cx="6790661" cy="834506"/>
      </dsp:txXfrm>
    </dsp:sp>
    <dsp:sp modelId="{3BE7F54A-8C0D-4642-A675-735048619845}">
      <dsp:nvSpPr>
        <dsp:cNvPr id="0" name=""/>
        <dsp:cNvSpPr/>
      </dsp:nvSpPr>
      <dsp:spPr>
        <a:xfrm>
          <a:off x="0" y="1216198"/>
          <a:ext cx="3845141" cy="1155995"/>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GB" sz="3100" kern="1200" dirty="0">
              <a:solidFill>
                <a:schemeClr val="tx1"/>
              </a:solidFill>
            </a:rPr>
            <a:t>Emotional: </a:t>
          </a:r>
        </a:p>
      </dsp:txBody>
      <dsp:txXfrm>
        <a:off x="56431" y="1272629"/>
        <a:ext cx="3732279" cy="1043133"/>
      </dsp:txXfrm>
    </dsp:sp>
    <dsp:sp modelId="{3BD08D52-BBCA-417C-911D-4FDF4E2E4D43}">
      <dsp:nvSpPr>
        <dsp:cNvPr id="0" name=""/>
        <dsp:cNvSpPr/>
      </dsp:nvSpPr>
      <dsp:spPr>
        <a:xfrm rot="5400000">
          <a:off x="6800646" y="-409912"/>
          <a:ext cx="924796" cy="6835806"/>
        </a:xfrm>
        <a:prstGeom prst="round2SameRect">
          <a:avLst/>
        </a:prstGeom>
        <a:solidFill>
          <a:schemeClr val="accent5">
            <a:tint val="40000"/>
            <a:alpha val="90000"/>
            <a:hueOff val="-4493175"/>
            <a:satOff val="-15221"/>
            <a:lumOff val="-1952"/>
            <a:alphaOff val="0"/>
          </a:schemeClr>
        </a:solidFill>
        <a:ln w="12700" cap="flat" cmpd="sng" algn="ctr">
          <a:solidFill>
            <a:schemeClr val="accent5">
              <a:tint val="40000"/>
              <a:alpha val="90000"/>
              <a:hueOff val="-4493175"/>
              <a:satOff val="-15221"/>
              <a:lumOff val="-195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49530" rIns="99060" bIns="49530" numCol="1" spcCol="1270" anchor="ctr" anchorCtr="0">
          <a:noAutofit/>
        </a:bodyPr>
        <a:lstStyle/>
        <a:p>
          <a:pPr marL="228600" lvl="1" indent="-228600" algn="l" defTabSz="1155700">
            <a:lnSpc>
              <a:spcPct val="90000"/>
            </a:lnSpc>
            <a:spcBef>
              <a:spcPct val="0"/>
            </a:spcBef>
            <a:spcAft>
              <a:spcPct val="15000"/>
            </a:spcAft>
            <a:buChar char="•"/>
          </a:pPr>
          <a:r>
            <a:rPr lang="en-GB" sz="2600" kern="1200"/>
            <a:t>loss of social roles, social status, community links</a:t>
          </a:r>
        </a:p>
      </dsp:txBody>
      <dsp:txXfrm rot="-5400000">
        <a:off x="3845142" y="2590737"/>
        <a:ext cx="6790661" cy="834506"/>
      </dsp:txXfrm>
    </dsp:sp>
    <dsp:sp modelId="{122B28F2-4AC9-40D2-BEFC-40FFEA3C368A}">
      <dsp:nvSpPr>
        <dsp:cNvPr id="0" name=""/>
        <dsp:cNvSpPr/>
      </dsp:nvSpPr>
      <dsp:spPr>
        <a:xfrm>
          <a:off x="0" y="2429993"/>
          <a:ext cx="3845141" cy="1155995"/>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GB" sz="3100" kern="1200" dirty="0">
              <a:solidFill>
                <a:schemeClr val="tx1"/>
              </a:solidFill>
            </a:rPr>
            <a:t>Social/Community: </a:t>
          </a:r>
        </a:p>
      </dsp:txBody>
      <dsp:txXfrm>
        <a:off x="56431" y="2486424"/>
        <a:ext cx="3732279" cy="1043133"/>
      </dsp:txXfrm>
    </dsp:sp>
    <dsp:sp modelId="{9DCE1AE0-2EB3-4353-8AE4-697E082E98A5}">
      <dsp:nvSpPr>
        <dsp:cNvPr id="0" name=""/>
        <dsp:cNvSpPr/>
      </dsp:nvSpPr>
      <dsp:spPr>
        <a:xfrm rot="5400000">
          <a:off x="6800646" y="803882"/>
          <a:ext cx="924796" cy="6835806"/>
        </a:xfrm>
        <a:prstGeom prst="round2SameRect">
          <a:avLst/>
        </a:prstGeom>
        <a:solidFill>
          <a:schemeClr val="accent5">
            <a:tint val="40000"/>
            <a:alpha val="90000"/>
            <a:hueOff val="-6739762"/>
            <a:satOff val="-22832"/>
            <a:lumOff val="-2928"/>
            <a:alphaOff val="0"/>
          </a:schemeClr>
        </a:solidFill>
        <a:ln w="12700" cap="flat" cmpd="sng" algn="ctr">
          <a:solidFill>
            <a:schemeClr val="accent5">
              <a:tint val="40000"/>
              <a:alpha val="90000"/>
              <a:hueOff val="-6739762"/>
              <a:satOff val="-22832"/>
              <a:lumOff val="-29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49530" rIns="99060" bIns="49530" numCol="1" spcCol="1270" anchor="ctr" anchorCtr="0">
          <a:noAutofit/>
        </a:bodyPr>
        <a:lstStyle/>
        <a:p>
          <a:pPr marL="228600" lvl="1" indent="-228600" algn="l" defTabSz="1155700">
            <a:lnSpc>
              <a:spcPct val="90000"/>
            </a:lnSpc>
            <a:spcBef>
              <a:spcPct val="0"/>
            </a:spcBef>
            <a:spcAft>
              <a:spcPct val="15000"/>
            </a:spcAft>
            <a:buChar char="•"/>
          </a:pPr>
          <a:r>
            <a:rPr lang="en-GB" sz="2600" kern="1200"/>
            <a:t>threats to financial security, housing, meeting basic needs</a:t>
          </a:r>
        </a:p>
      </dsp:txBody>
      <dsp:txXfrm rot="-5400000">
        <a:off x="3845142" y="3804532"/>
        <a:ext cx="6790661" cy="834506"/>
      </dsp:txXfrm>
    </dsp:sp>
    <dsp:sp modelId="{8A011B88-C524-4181-BE65-A0C4470E640D}">
      <dsp:nvSpPr>
        <dsp:cNvPr id="0" name=""/>
        <dsp:cNvSpPr/>
      </dsp:nvSpPr>
      <dsp:spPr>
        <a:xfrm>
          <a:off x="0" y="3643788"/>
          <a:ext cx="3845141" cy="1155995"/>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59055" rIns="118110" bIns="59055" numCol="1" spcCol="1270" anchor="ctr" anchorCtr="0">
          <a:noAutofit/>
        </a:bodyPr>
        <a:lstStyle/>
        <a:p>
          <a:pPr marL="0" lvl="0" indent="0" algn="ctr" defTabSz="1377950">
            <a:lnSpc>
              <a:spcPct val="90000"/>
            </a:lnSpc>
            <a:spcBef>
              <a:spcPct val="0"/>
            </a:spcBef>
            <a:spcAft>
              <a:spcPct val="35000"/>
            </a:spcAft>
            <a:buNone/>
          </a:pPr>
          <a:r>
            <a:rPr lang="en-GB" sz="3100" kern="1200" dirty="0">
              <a:solidFill>
                <a:schemeClr val="tx1"/>
              </a:solidFill>
            </a:rPr>
            <a:t>Economic/material: </a:t>
          </a:r>
        </a:p>
      </dsp:txBody>
      <dsp:txXfrm>
        <a:off x="56431" y="3700219"/>
        <a:ext cx="3732279" cy="104313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41AE87-0CB6-47B5-9D2D-E7FCFFA7E408}">
      <dsp:nvSpPr>
        <dsp:cNvPr id="0" name=""/>
        <dsp:cNvSpPr/>
      </dsp:nvSpPr>
      <dsp:spPr>
        <a:xfrm rot="5400000">
          <a:off x="6947542" y="-2906629"/>
          <a:ext cx="924796" cy="6974062"/>
        </a:xfrm>
        <a:prstGeom prst="round2Same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41910" rIns="83820" bIns="41910" numCol="1" spcCol="1270" anchor="ctr" anchorCtr="0">
          <a:noAutofit/>
        </a:bodyPr>
        <a:lstStyle/>
        <a:p>
          <a:pPr marL="228600" lvl="1" indent="-228600" algn="l" defTabSz="977900">
            <a:lnSpc>
              <a:spcPct val="90000"/>
            </a:lnSpc>
            <a:spcBef>
              <a:spcPct val="0"/>
            </a:spcBef>
            <a:spcAft>
              <a:spcPct val="15000"/>
            </a:spcAft>
            <a:buChar char="•"/>
          </a:pPr>
          <a:r>
            <a:rPr lang="en-GB" sz="2200" kern="1200"/>
            <a:t>threats to safety and security, or to links with the natural world e.g. living in a dense urban or high crime area </a:t>
          </a:r>
        </a:p>
      </dsp:txBody>
      <dsp:txXfrm rot="-5400000">
        <a:off x="3922910" y="163148"/>
        <a:ext cx="6928917" cy="834506"/>
      </dsp:txXfrm>
    </dsp:sp>
    <dsp:sp modelId="{89ED7339-2980-4354-A11A-2AA2D811D2A8}">
      <dsp:nvSpPr>
        <dsp:cNvPr id="0" name=""/>
        <dsp:cNvSpPr/>
      </dsp:nvSpPr>
      <dsp:spPr>
        <a:xfrm>
          <a:off x="0" y="2403"/>
          <a:ext cx="3922909" cy="1155995"/>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GB" sz="4000" kern="1200" dirty="0">
              <a:solidFill>
                <a:schemeClr val="tx1"/>
              </a:solidFill>
            </a:rPr>
            <a:t>Environmental</a:t>
          </a:r>
        </a:p>
      </dsp:txBody>
      <dsp:txXfrm>
        <a:off x="56431" y="58834"/>
        <a:ext cx="3810047" cy="1043133"/>
      </dsp:txXfrm>
    </dsp:sp>
    <dsp:sp modelId="{978A5B7D-C0D6-4322-BFC7-DEA9D8A7077E}">
      <dsp:nvSpPr>
        <dsp:cNvPr id="0" name=""/>
        <dsp:cNvSpPr/>
      </dsp:nvSpPr>
      <dsp:spPr>
        <a:xfrm rot="5400000">
          <a:off x="6947542" y="-1692835"/>
          <a:ext cx="924796" cy="6974062"/>
        </a:xfrm>
        <a:prstGeom prst="round2SameRect">
          <a:avLst/>
        </a:prstGeom>
        <a:solidFill>
          <a:schemeClr val="accent5">
            <a:tint val="40000"/>
            <a:alpha val="90000"/>
            <a:hueOff val="-2246587"/>
            <a:satOff val="-7611"/>
            <a:lumOff val="-976"/>
            <a:alphaOff val="0"/>
          </a:schemeClr>
        </a:solidFill>
        <a:ln w="12700" cap="flat" cmpd="sng" algn="ctr">
          <a:solidFill>
            <a:schemeClr val="accent5">
              <a:tint val="40000"/>
              <a:alpha val="90000"/>
              <a:hueOff val="-2246587"/>
              <a:satOff val="-7611"/>
              <a:lumOff val="-97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41910" rIns="83820" bIns="41910" numCol="1" spcCol="1270" anchor="ctr" anchorCtr="0">
          <a:noAutofit/>
        </a:bodyPr>
        <a:lstStyle/>
        <a:p>
          <a:pPr marL="228600" lvl="1" indent="-228600" algn="l" defTabSz="977900">
            <a:lnSpc>
              <a:spcPct val="90000"/>
            </a:lnSpc>
            <a:spcBef>
              <a:spcPct val="0"/>
            </a:spcBef>
            <a:spcAft>
              <a:spcPct val="15000"/>
            </a:spcAft>
            <a:buChar char="•"/>
          </a:pPr>
          <a:r>
            <a:rPr lang="en-GB" sz="2200" kern="1200"/>
            <a:t>threats of violence, physical ill health</a:t>
          </a:r>
        </a:p>
      </dsp:txBody>
      <dsp:txXfrm rot="-5400000">
        <a:off x="3922910" y="1376942"/>
        <a:ext cx="6928917" cy="834506"/>
      </dsp:txXfrm>
    </dsp:sp>
    <dsp:sp modelId="{798FD54B-400E-4D1F-B917-3FD8ED313EEC}">
      <dsp:nvSpPr>
        <dsp:cNvPr id="0" name=""/>
        <dsp:cNvSpPr/>
      </dsp:nvSpPr>
      <dsp:spPr>
        <a:xfrm>
          <a:off x="0" y="1216198"/>
          <a:ext cx="3922909" cy="1155995"/>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GB" sz="4000" kern="1200" dirty="0">
              <a:solidFill>
                <a:schemeClr val="tx1"/>
              </a:solidFill>
            </a:rPr>
            <a:t>Bodily</a:t>
          </a:r>
        </a:p>
      </dsp:txBody>
      <dsp:txXfrm>
        <a:off x="56431" y="1272629"/>
        <a:ext cx="3810047" cy="1043133"/>
      </dsp:txXfrm>
    </dsp:sp>
    <dsp:sp modelId="{C0493319-51AA-4DB1-9D2A-C243EAD471F0}">
      <dsp:nvSpPr>
        <dsp:cNvPr id="0" name=""/>
        <dsp:cNvSpPr/>
      </dsp:nvSpPr>
      <dsp:spPr>
        <a:xfrm rot="5400000">
          <a:off x="6947542" y="-479040"/>
          <a:ext cx="924796" cy="6974062"/>
        </a:xfrm>
        <a:prstGeom prst="round2SameRect">
          <a:avLst/>
        </a:prstGeom>
        <a:solidFill>
          <a:schemeClr val="accent5">
            <a:tint val="40000"/>
            <a:alpha val="90000"/>
            <a:hueOff val="-4493175"/>
            <a:satOff val="-15221"/>
            <a:lumOff val="-1952"/>
            <a:alphaOff val="0"/>
          </a:schemeClr>
        </a:solidFill>
        <a:ln w="12700" cap="flat" cmpd="sng" algn="ctr">
          <a:solidFill>
            <a:schemeClr val="accent5">
              <a:tint val="40000"/>
              <a:alpha val="90000"/>
              <a:hueOff val="-4493175"/>
              <a:satOff val="-15221"/>
              <a:lumOff val="-195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41910" rIns="83820" bIns="41910" numCol="1" spcCol="1270" anchor="ctr" anchorCtr="0">
          <a:noAutofit/>
        </a:bodyPr>
        <a:lstStyle/>
        <a:p>
          <a:pPr marL="228600" lvl="1" indent="-228600" algn="l" defTabSz="977900">
            <a:lnSpc>
              <a:spcPct val="90000"/>
            </a:lnSpc>
            <a:spcBef>
              <a:spcPct val="0"/>
            </a:spcBef>
            <a:spcAft>
              <a:spcPct val="15000"/>
            </a:spcAft>
            <a:buChar char="•"/>
          </a:pPr>
          <a:r>
            <a:rPr lang="en-GB" sz="2200" kern="1200"/>
            <a:t>threats to core beliefs and principles</a:t>
          </a:r>
        </a:p>
      </dsp:txBody>
      <dsp:txXfrm rot="-5400000">
        <a:off x="3922910" y="2590737"/>
        <a:ext cx="6928917" cy="834506"/>
      </dsp:txXfrm>
    </dsp:sp>
    <dsp:sp modelId="{C145A342-E1FE-4DF9-B4FD-719635862E66}">
      <dsp:nvSpPr>
        <dsp:cNvPr id="0" name=""/>
        <dsp:cNvSpPr/>
      </dsp:nvSpPr>
      <dsp:spPr>
        <a:xfrm>
          <a:off x="0" y="2429993"/>
          <a:ext cx="3922909" cy="1155995"/>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GB" sz="4000" kern="1200" dirty="0">
              <a:solidFill>
                <a:schemeClr val="tx1"/>
              </a:solidFill>
            </a:rPr>
            <a:t>Value based</a:t>
          </a:r>
        </a:p>
      </dsp:txBody>
      <dsp:txXfrm>
        <a:off x="56431" y="2486424"/>
        <a:ext cx="3810047" cy="1043133"/>
      </dsp:txXfrm>
    </dsp:sp>
    <dsp:sp modelId="{6A17ECFE-BA41-4F71-AC17-BF6C293634A7}">
      <dsp:nvSpPr>
        <dsp:cNvPr id="0" name=""/>
        <dsp:cNvSpPr/>
      </dsp:nvSpPr>
      <dsp:spPr>
        <a:xfrm rot="5400000">
          <a:off x="6947542" y="734754"/>
          <a:ext cx="924796" cy="6974062"/>
        </a:xfrm>
        <a:prstGeom prst="round2SameRect">
          <a:avLst/>
        </a:prstGeom>
        <a:solidFill>
          <a:schemeClr val="accent5">
            <a:tint val="40000"/>
            <a:alpha val="90000"/>
            <a:hueOff val="-6739762"/>
            <a:satOff val="-22832"/>
            <a:lumOff val="-2928"/>
            <a:alphaOff val="0"/>
          </a:schemeClr>
        </a:solidFill>
        <a:ln w="12700" cap="flat" cmpd="sng" algn="ctr">
          <a:solidFill>
            <a:schemeClr val="accent5">
              <a:tint val="40000"/>
              <a:alpha val="90000"/>
              <a:hueOff val="-6739762"/>
              <a:satOff val="-22832"/>
              <a:lumOff val="-29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41910" rIns="83820" bIns="41910" numCol="1" spcCol="1270" anchor="ctr" anchorCtr="0">
          <a:noAutofit/>
        </a:bodyPr>
        <a:lstStyle/>
        <a:p>
          <a:pPr marL="228600" lvl="1" indent="-228600" algn="l" defTabSz="977900">
            <a:lnSpc>
              <a:spcPct val="90000"/>
            </a:lnSpc>
            <a:spcBef>
              <a:spcPct val="0"/>
            </a:spcBef>
            <a:spcAft>
              <a:spcPct val="15000"/>
            </a:spcAft>
            <a:buChar char="•"/>
          </a:pPr>
          <a:r>
            <a:rPr lang="en-GB" sz="2200" kern="1200"/>
            <a:t>threats to ability to create your own valued meanings, imposition of others’ meanings</a:t>
          </a:r>
        </a:p>
      </dsp:txBody>
      <dsp:txXfrm rot="-5400000">
        <a:off x="3922910" y="3804532"/>
        <a:ext cx="6928917" cy="834506"/>
      </dsp:txXfrm>
    </dsp:sp>
    <dsp:sp modelId="{AA78E76C-69DF-4568-8FB4-E7BE47EF9D45}">
      <dsp:nvSpPr>
        <dsp:cNvPr id="0" name=""/>
        <dsp:cNvSpPr/>
      </dsp:nvSpPr>
      <dsp:spPr>
        <a:xfrm>
          <a:off x="0" y="3643788"/>
          <a:ext cx="3922909" cy="1155995"/>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76200" rIns="152400" bIns="76200" numCol="1" spcCol="1270" anchor="ctr" anchorCtr="0">
          <a:noAutofit/>
        </a:bodyPr>
        <a:lstStyle/>
        <a:p>
          <a:pPr marL="0" lvl="0" indent="0" algn="ctr" defTabSz="1778000">
            <a:lnSpc>
              <a:spcPct val="90000"/>
            </a:lnSpc>
            <a:spcBef>
              <a:spcPct val="0"/>
            </a:spcBef>
            <a:spcAft>
              <a:spcPct val="35000"/>
            </a:spcAft>
            <a:buNone/>
          </a:pPr>
          <a:r>
            <a:rPr lang="en-GB" sz="4000" kern="1200" dirty="0">
              <a:solidFill>
                <a:schemeClr val="tx1"/>
              </a:solidFill>
            </a:rPr>
            <a:t>Meaning making</a:t>
          </a:r>
        </a:p>
      </dsp:txBody>
      <dsp:txXfrm>
        <a:off x="56431" y="3700219"/>
        <a:ext cx="3810047" cy="104313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F1B8F4-00BA-4D72-A68E-58F144F6A059}">
      <dsp:nvSpPr>
        <dsp:cNvPr id="0" name=""/>
        <dsp:cNvSpPr/>
      </dsp:nvSpPr>
      <dsp:spPr>
        <a:xfrm>
          <a:off x="555052" y="2375"/>
          <a:ext cx="2398718" cy="1439230"/>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rPr>
            <a:t>Preparing to fight, flee, escape, seek safety</a:t>
          </a:r>
        </a:p>
      </dsp:txBody>
      <dsp:txXfrm>
        <a:off x="555052" y="2375"/>
        <a:ext cx="2398718" cy="1439230"/>
      </dsp:txXfrm>
    </dsp:sp>
    <dsp:sp modelId="{6DDBF5B5-88BE-4DCE-B242-AC47E73A32EB}">
      <dsp:nvSpPr>
        <dsp:cNvPr id="0" name=""/>
        <dsp:cNvSpPr/>
      </dsp:nvSpPr>
      <dsp:spPr>
        <a:xfrm>
          <a:off x="3193642" y="2375"/>
          <a:ext cx="2398718" cy="1439230"/>
        </a:xfrm>
        <a:prstGeom prst="rect">
          <a:avLst/>
        </a:prstGeom>
        <a:solidFill>
          <a:schemeClr val="accent5">
            <a:hueOff val="-750949"/>
            <a:satOff val="-1935"/>
            <a:lumOff val="-130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rPr>
            <a:t>Giving up (‘learned helplessness’, apathy, low mood)</a:t>
          </a:r>
        </a:p>
      </dsp:txBody>
      <dsp:txXfrm>
        <a:off x="3193642" y="2375"/>
        <a:ext cx="2398718" cy="1439230"/>
      </dsp:txXfrm>
    </dsp:sp>
    <dsp:sp modelId="{0D16EBCA-315A-4B11-82AE-345673AB7D7A}">
      <dsp:nvSpPr>
        <dsp:cNvPr id="0" name=""/>
        <dsp:cNvSpPr/>
      </dsp:nvSpPr>
      <dsp:spPr>
        <a:xfrm>
          <a:off x="5832231" y="2375"/>
          <a:ext cx="2398718" cy="1439230"/>
        </a:xfrm>
        <a:prstGeom prst="rect">
          <a:avLst/>
        </a:prstGeom>
        <a:solidFill>
          <a:schemeClr val="accent5">
            <a:hueOff val="-1501898"/>
            <a:satOff val="-3871"/>
            <a:lumOff val="-26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rPr>
            <a:t>Being hypervigilant</a:t>
          </a:r>
        </a:p>
      </dsp:txBody>
      <dsp:txXfrm>
        <a:off x="5832231" y="2375"/>
        <a:ext cx="2398718" cy="1439230"/>
      </dsp:txXfrm>
    </dsp:sp>
    <dsp:sp modelId="{D8619FDB-CD47-4B8D-9C71-6FB63FD5ED31}">
      <dsp:nvSpPr>
        <dsp:cNvPr id="0" name=""/>
        <dsp:cNvSpPr/>
      </dsp:nvSpPr>
      <dsp:spPr>
        <a:xfrm>
          <a:off x="8470821" y="2375"/>
          <a:ext cx="2398718" cy="1439230"/>
        </a:xfrm>
        <a:prstGeom prst="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rPr>
            <a:t>Having flashbacks, phobic responses, nightmares</a:t>
          </a:r>
        </a:p>
      </dsp:txBody>
      <dsp:txXfrm>
        <a:off x="8470821" y="2375"/>
        <a:ext cx="2398718" cy="1439230"/>
      </dsp:txXfrm>
    </dsp:sp>
    <dsp:sp modelId="{0118C7E9-037E-4459-A0F5-C035EBDE061F}">
      <dsp:nvSpPr>
        <dsp:cNvPr id="0" name=""/>
        <dsp:cNvSpPr/>
      </dsp:nvSpPr>
      <dsp:spPr>
        <a:xfrm>
          <a:off x="555052" y="1681478"/>
          <a:ext cx="2398718" cy="1439230"/>
        </a:xfrm>
        <a:prstGeom prst="rect">
          <a:avLst/>
        </a:prstGeom>
        <a:solidFill>
          <a:schemeClr val="accent5">
            <a:hueOff val="-3003797"/>
            <a:satOff val="-7742"/>
            <a:lumOff val="-52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rPr>
            <a:t>Experiencing rapid changes in mood and emotions</a:t>
          </a:r>
        </a:p>
      </dsp:txBody>
      <dsp:txXfrm>
        <a:off x="555052" y="1681478"/>
        <a:ext cx="2398718" cy="1439230"/>
      </dsp:txXfrm>
    </dsp:sp>
    <dsp:sp modelId="{4848445D-C091-4775-927F-5C7C52F645EB}">
      <dsp:nvSpPr>
        <dsp:cNvPr id="0" name=""/>
        <dsp:cNvSpPr/>
      </dsp:nvSpPr>
      <dsp:spPr>
        <a:xfrm>
          <a:off x="3193642" y="1681478"/>
          <a:ext cx="2398718" cy="1439230"/>
        </a:xfrm>
        <a:prstGeom prst="rect">
          <a:avLst/>
        </a:prstGeom>
        <a:solidFill>
          <a:schemeClr val="accent5">
            <a:hueOff val="-3754746"/>
            <a:satOff val="-9677"/>
            <a:lumOff val="-653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rPr>
            <a:t>Amnesia/fragmented memory</a:t>
          </a:r>
        </a:p>
      </dsp:txBody>
      <dsp:txXfrm>
        <a:off x="3193642" y="1681478"/>
        <a:ext cx="2398718" cy="1439230"/>
      </dsp:txXfrm>
    </dsp:sp>
    <dsp:sp modelId="{CB254E96-A765-4C25-BC89-C83EC51AC9E5}">
      <dsp:nvSpPr>
        <dsp:cNvPr id="0" name=""/>
        <dsp:cNvSpPr/>
      </dsp:nvSpPr>
      <dsp:spPr>
        <a:xfrm>
          <a:off x="5832231" y="1681478"/>
          <a:ext cx="2398718" cy="1439230"/>
        </a:xfrm>
        <a:prstGeom prst="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rPr>
            <a:t>Hearing voices, dissociating, holding unusual beliefs</a:t>
          </a:r>
        </a:p>
      </dsp:txBody>
      <dsp:txXfrm>
        <a:off x="5832231" y="1681478"/>
        <a:ext cx="2398718" cy="1439230"/>
      </dsp:txXfrm>
    </dsp:sp>
    <dsp:sp modelId="{EAB39BC0-4794-4586-B234-B01DF8AED7BA}">
      <dsp:nvSpPr>
        <dsp:cNvPr id="0" name=""/>
        <dsp:cNvSpPr/>
      </dsp:nvSpPr>
      <dsp:spPr>
        <a:xfrm>
          <a:off x="8470821" y="1681478"/>
          <a:ext cx="2398718" cy="1439230"/>
        </a:xfrm>
        <a:prstGeom prst="rect">
          <a:avLst/>
        </a:prstGeom>
        <a:solidFill>
          <a:schemeClr val="accent5">
            <a:hueOff val="-5256644"/>
            <a:satOff val="-13548"/>
            <a:lumOff val="-91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rPr>
            <a:t>Restricting our eating, using alcohol or drugs, self-harm</a:t>
          </a:r>
        </a:p>
      </dsp:txBody>
      <dsp:txXfrm>
        <a:off x="8470821" y="1681478"/>
        <a:ext cx="2398718" cy="1439230"/>
      </dsp:txXfrm>
    </dsp:sp>
    <dsp:sp modelId="{E6D5C80E-EDF1-431B-8219-F6954DB2AB05}">
      <dsp:nvSpPr>
        <dsp:cNvPr id="0" name=""/>
        <dsp:cNvSpPr/>
      </dsp:nvSpPr>
      <dsp:spPr>
        <a:xfrm>
          <a:off x="3193642" y="3360580"/>
          <a:ext cx="2398718" cy="1439230"/>
        </a:xfrm>
        <a:prstGeom prst="rect">
          <a:avLst/>
        </a:prstGeom>
        <a:solidFill>
          <a:schemeClr val="accent5">
            <a:hueOff val="-6007594"/>
            <a:satOff val="-15484"/>
            <a:lumOff val="-1045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rPr>
            <a:t>Denial, avoidance</a:t>
          </a:r>
        </a:p>
      </dsp:txBody>
      <dsp:txXfrm>
        <a:off x="3193642" y="3360580"/>
        <a:ext cx="2398718" cy="1439230"/>
      </dsp:txXfrm>
    </dsp:sp>
    <dsp:sp modelId="{C032C3E5-0846-4536-B808-7AE563B1FC12}">
      <dsp:nvSpPr>
        <dsp:cNvPr id="0" name=""/>
        <dsp:cNvSpPr/>
      </dsp:nvSpPr>
      <dsp:spPr>
        <a:xfrm>
          <a:off x="5832231" y="3360580"/>
          <a:ext cx="2398718" cy="1439230"/>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solidFill>
                <a:schemeClr val="tx1"/>
              </a:solidFill>
            </a:rPr>
            <a:t>Overwork, perfectionism </a:t>
          </a:r>
        </a:p>
      </dsp:txBody>
      <dsp:txXfrm>
        <a:off x="5832231" y="3360580"/>
        <a:ext cx="2398718" cy="143923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15/02/2024</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685D713-62CF-4348-9300-F536FB2C2311}" type="datetimeFigureOut">
              <a:rPr lang="en-GB" smtClean="0"/>
              <a:t>15/02/2024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DD4BD43-BAA8-42DC-A571-CE54C15E879E}" type="slidenum">
              <a:rPr lang="en-GB" smtClean="0"/>
              <a:t>‹#›</a:t>
            </a:fld>
            <a:endParaRPr lang="en-GB"/>
          </a:p>
        </p:txBody>
      </p:sp>
    </p:spTree>
    <p:extLst>
      <p:ext uri="{BB962C8B-B14F-4D97-AF65-F5344CB8AC3E}">
        <p14:creationId xmlns:p14="http://schemas.microsoft.com/office/powerpoint/2010/main" val="5874298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theguardian.com/commentisfree/2019/aug/05/blame-scroungers-migrants-austerity" TargetMode="External"/><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79425" y="1279525"/>
            <a:ext cx="6140450" cy="3454400"/>
          </a:xfrm>
        </p:spPr>
      </p:sp>
      <p:sp>
        <p:nvSpPr>
          <p:cNvPr id="3" name="Notes Placeholder 2"/>
          <p:cNvSpPr>
            <a:spLocks noGrp="1"/>
          </p:cNvSpPr>
          <p:nvPr>
            <p:ph type="body" idx="1"/>
          </p:nvPr>
        </p:nvSpPr>
        <p:spPr/>
        <p:txBody>
          <a:bodyPr>
            <a:normAutofit/>
          </a:bodyPr>
          <a:lstStyle/>
          <a:p>
            <a:r>
              <a:rPr lang="en-GB" altLang="en-US" dirty="0"/>
              <a:t>This is a co-produced</a:t>
            </a:r>
            <a:r>
              <a:rPr lang="en-GB" altLang="en-US" baseline="0" dirty="0"/>
              <a:t> document and th</a:t>
            </a:r>
            <a:r>
              <a:rPr lang="en-GB" altLang="en-US" dirty="0"/>
              <a:t>e core team consists of psychologists and survivors (Jacqui</a:t>
            </a:r>
            <a:r>
              <a:rPr lang="en-GB" altLang="en-US" baseline="0" dirty="0"/>
              <a:t> and Eleanor)</a:t>
            </a:r>
            <a:r>
              <a:rPr lang="en-GB" altLang="en-US" dirty="0"/>
              <a:t>. In addition it benefited from input from a SU/carer consultancy group (details in Chapter 7 of main document.) and expertise from</a:t>
            </a:r>
            <a:r>
              <a:rPr lang="en-GB" altLang="en-US" baseline="0" dirty="0"/>
              <a:t> a range of others – total group of about 40. Launched in London in January 2018.</a:t>
            </a:r>
            <a:endParaRPr lang="en-US" dirty="0"/>
          </a:p>
        </p:txBody>
      </p:sp>
      <p:sp>
        <p:nvSpPr>
          <p:cNvPr id="4" name="Slide Number Placeholder 3"/>
          <p:cNvSpPr>
            <a:spLocks noGrp="1"/>
          </p:cNvSpPr>
          <p:nvPr>
            <p:ph type="sldNum" sz="quarter" idx="10"/>
          </p:nvPr>
        </p:nvSpPr>
        <p:spPr/>
        <p:txBody>
          <a:bodyPr/>
          <a:lstStyle/>
          <a:p>
            <a:fld id="{F49953BD-F54E-47FF-929F-54F234EEF03B}" type="slidenum">
              <a:rPr lang="en-GB" altLang="en-US" smtClean="0"/>
              <a:pPr/>
              <a:t>9</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a:extLst>
              <a:ext uri="{FF2B5EF4-FFF2-40B4-BE49-F238E27FC236}">
                <a16:creationId xmlns:a16="http://schemas.microsoft.com/office/drawing/2014/main" id="{BF166923-8E77-49F4-AE64-F600D12303C3}"/>
              </a:ext>
            </a:extLst>
          </p:cNvPr>
          <p:cNvSpPr>
            <a:spLocks noGrp="1" noRot="1" noChangeAspect="1" noTextEdit="1"/>
          </p:cNvSpPr>
          <p:nvPr>
            <p:ph type="sldImg"/>
          </p:nvPr>
        </p:nvSpPr>
        <p:spPr bwMode="auto">
          <a:xfrm>
            <a:off x="479425" y="1279525"/>
            <a:ext cx="6140450" cy="34544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8787" name="Notes Placeholder 2">
            <a:extLst>
              <a:ext uri="{FF2B5EF4-FFF2-40B4-BE49-F238E27FC236}">
                <a16:creationId xmlns:a16="http://schemas.microsoft.com/office/drawing/2014/main" id="{EBC95786-2184-4927-BC49-F36E1677720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dirty="0"/>
              <a:t>Of the total project group of about 40, approximately one</a:t>
            </a:r>
            <a:r>
              <a:rPr lang="en-GB" altLang="en-US" baseline="0" dirty="0"/>
              <a:t> third had experience of receiving mental health services. There was also a group advising on Diversity issues. </a:t>
            </a:r>
            <a:endParaRPr lang="en-GB" altLang="en-US" dirty="0"/>
          </a:p>
        </p:txBody>
      </p:sp>
      <p:sp>
        <p:nvSpPr>
          <p:cNvPr id="118788" name="Slide Number Placeholder 3">
            <a:extLst>
              <a:ext uri="{FF2B5EF4-FFF2-40B4-BE49-F238E27FC236}">
                <a16:creationId xmlns:a16="http://schemas.microsoft.com/office/drawing/2014/main" id="{E828DC62-52C5-4B51-9466-E6C231059D8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rgbClr val="000000"/>
                </a:solidFill>
                <a:latin typeface="Gill Sans" charset="0"/>
                <a:cs typeface="ヒラギノ角ゴ ProN W3" charset="0"/>
                <a:sym typeface="Gill Sans" charset="0"/>
              </a:defRPr>
            </a:lvl1pPr>
            <a:lvl2pPr marL="804763" indent="-309524">
              <a:defRPr sz="1300">
                <a:solidFill>
                  <a:srgbClr val="000000"/>
                </a:solidFill>
                <a:latin typeface="Gill Sans" charset="0"/>
                <a:cs typeface="ヒラギノ角ゴ ProN W3" charset="0"/>
                <a:sym typeface="Gill Sans" charset="0"/>
              </a:defRPr>
            </a:lvl2pPr>
            <a:lvl3pPr marL="1238098" indent="-247620">
              <a:defRPr sz="1300">
                <a:solidFill>
                  <a:srgbClr val="000000"/>
                </a:solidFill>
                <a:latin typeface="Gill Sans" charset="0"/>
                <a:cs typeface="ヒラギノ角ゴ ProN W3" charset="0"/>
                <a:sym typeface="Gill Sans" charset="0"/>
              </a:defRPr>
            </a:lvl3pPr>
            <a:lvl4pPr marL="1733337" indent="-247620">
              <a:defRPr sz="1300">
                <a:solidFill>
                  <a:srgbClr val="000000"/>
                </a:solidFill>
                <a:latin typeface="Gill Sans" charset="0"/>
                <a:cs typeface="ヒラギノ角ゴ ProN W3" charset="0"/>
                <a:sym typeface="Gill Sans" charset="0"/>
              </a:defRPr>
            </a:lvl4pPr>
            <a:lvl5pPr marL="2228576" indent="-247620">
              <a:defRPr sz="1300">
                <a:solidFill>
                  <a:srgbClr val="000000"/>
                </a:solidFill>
                <a:latin typeface="Gill Sans" charset="0"/>
                <a:cs typeface="ヒラギノ角ゴ ProN W3" charset="0"/>
                <a:sym typeface="Gill Sans" charset="0"/>
              </a:defRPr>
            </a:lvl5pPr>
            <a:lvl6pPr marL="2723815" indent="-247620" eaLnBrk="0" fontAlgn="base" hangingPunct="0">
              <a:spcBef>
                <a:spcPct val="0"/>
              </a:spcBef>
              <a:spcAft>
                <a:spcPct val="0"/>
              </a:spcAft>
              <a:defRPr sz="1300">
                <a:solidFill>
                  <a:srgbClr val="000000"/>
                </a:solidFill>
                <a:latin typeface="Gill Sans" charset="0"/>
                <a:cs typeface="ヒラギノ角ゴ ProN W3" charset="0"/>
                <a:sym typeface="Gill Sans" charset="0"/>
              </a:defRPr>
            </a:lvl6pPr>
            <a:lvl7pPr marL="3219054" indent="-247620" eaLnBrk="0" fontAlgn="base" hangingPunct="0">
              <a:spcBef>
                <a:spcPct val="0"/>
              </a:spcBef>
              <a:spcAft>
                <a:spcPct val="0"/>
              </a:spcAft>
              <a:defRPr sz="1300">
                <a:solidFill>
                  <a:srgbClr val="000000"/>
                </a:solidFill>
                <a:latin typeface="Gill Sans" charset="0"/>
                <a:cs typeface="ヒラギノ角ゴ ProN W3" charset="0"/>
                <a:sym typeface="Gill Sans" charset="0"/>
              </a:defRPr>
            </a:lvl7pPr>
            <a:lvl8pPr marL="3714293" indent="-247620" eaLnBrk="0" fontAlgn="base" hangingPunct="0">
              <a:spcBef>
                <a:spcPct val="0"/>
              </a:spcBef>
              <a:spcAft>
                <a:spcPct val="0"/>
              </a:spcAft>
              <a:defRPr sz="1300">
                <a:solidFill>
                  <a:srgbClr val="000000"/>
                </a:solidFill>
                <a:latin typeface="Gill Sans" charset="0"/>
                <a:cs typeface="ヒラギノ角ゴ ProN W3" charset="0"/>
                <a:sym typeface="Gill Sans" charset="0"/>
              </a:defRPr>
            </a:lvl8pPr>
            <a:lvl9pPr marL="4209532" indent="-247620" eaLnBrk="0" fontAlgn="base" hangingPunct="0">
              <a:spcBef>
                <a:spcPct val="0"/>
              </a:spcBef>
              <a:spcAft>
                <a:spcPct val="0"/>
              </a:spcAft>
              <a:defRPr sz="1300">
                <a:solidFill>
                  <a:srgbClr val="000000"/>
                </a:solidFill>
                <a:latin typeface="Gill Sans" charset="0"/>
                <a:cs typeface="ヒラギノ角ゴ ProN W3" charset="0"/>
                <a:sym typeface="Gill Sans" charset="0"/>
              </a:defRPr>
            </a:lvl9pPr>
          </a:lstStyle>
          <a:p>
            <a:fld id="{7A581C6F-4EB6-4737-A87A-1CF4465A151C}" type="slidenum">
              <a:rPr lang="en-GB" altLang="en-US"/>
              <a:pPr/>
              <a:t>10</a:t>
            </a:fld>
            <a:endParaRPr lang="en-GB" altLang="en-US"/>
          </a:p>
        </p:txBody>
      </p:sp>
    </p:spTree>
    <p:extLst>
      <p:ext uri="{BB962C8B-B14F-4D97-AF65-F5344CB8AC3E}">
        <p14:creationId xmlns:p14="http://schemas.microsoft.com/office/powerpoint/2010/main" val="7762760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a:extLst>
              <a:ext uri="{FF2B5EF4-FFF2-40B4-BE49-F238E27FC236}">
                <a16:creationId xmlns:a16="http://schemas.microsoft.com/office/drawing/2014/main" id="{BF166923-8E77-49F4-AE64-F600D12303C3}"/>
              </a:ext>
            </a:extLst>
          </p:cNvPr>
          <p:cNvSpPr>
            <a:spLocks noGrp="1" noRot="1" noChangeAspect="1" noTextEdit="1"/>
          </p:cNvSpPr>
          <p:nvPr>
            <p:ph type="sldImg"/>
          </p:nvPr>
        </p:nvSpPr>
        <p:spPr bwMode="auto">
          <a:xfrm>
            <a:off x="479425" y="1279525"/>
            <a:ext cx="6140450" cy="34544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8787" name="Notes Placeholder 2">
            <a:extLst>
              <a:ext uri="{FF2B5EF4-FFF2-40B4-BE49-F238E27FC236}">
                <a16:creationId xmlns:a16="http://schemas.microsoft.com/office/drawing/2014/main" id="{EBC95786-2184-4927-BC49-F36E1677720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dirty="0"/>
              <a:t>Emphasise</a:t>
            </a:r>
            <a:r>
              <a:rPr lang="en-GB" altLang="en-US" baseline="0" dirty="0"/>
              <a:t> that people are free to take exactly what they want from the workshop/day – anything from deciding it’s not for them, to reading further about it, to thinking about translating some of the ideas into practice at any level, however small. The end of the day will allow time for thinking about what that might look like. </a:t>
            </a:r>
            <a:endParaRPr lang="en-GB" altLang="en-US" dirty="0"/>
          </a:p>
        </p:txBody>
      </p:sp>
      <p:sp>
        <p:nvSpPr>
          <p:cNvPr id="118788" name="Slide Number Placeholder 3">
            <a:extLst>
              <a:ext uri="{FF2B5EF4-FFF2-40B4-BE49-F238E27FC236}">
                <a16:creationId xmlns:a16="http://schemas.microsoft.com/office/drawing/2014/main" id="{E828DC62-52C5-4B51-9466-E6C231059D8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rgbClr val="000000"/>
                </a:solidFill>
                <a:latin typeface="Gill Sans" charset="0"/>
                <a:cs typeface="ヒラギノ角ゴ ProN W3" charset="0"/>
                <a:sym typeface="Gill Sans" charset="0"/>
              </a:defRPr>
            </a:lvl1pPr>
            <a:lvl2pPr marL="804763" indent="-309524">
              <a:defRPr sz="1300">
                <a:solidFill>
                  <a:srgbClr val="000000"/>
                </a:solidFill>
                <a:latin typeface="Gill Sans" charset="0"/>
                <a:cs typeface="ヒラギノ角ゴ ProN W3" charset="0"/>
                <a:sym typeface="Gill Sans" charset="0"/>
              </a:defRPr>
            </a:lvl2pPr>
            <a:lvl3pPr marL="1238098" indent="-247620">
              <a:defRPr sz="1300">
                <a:solidFill>
                  <a:srgbClr val="000000"/>
                </a:solidFill>
                <a:latin typeface="Gill Sans" charset="0"/>
                <a:cs typeface="ヒラギノ角ゴ ProN W3" charset="0"/>
                <a:sym typeface="Gill Sans" charset="0"/>
              </a:defRPr>
            </a:lvl3pPr>
            <a:lvl4pPr marL="1733337" indent="-247620">
              <a:defRPr sz="1300">
                <a:solidFill>
                  <a:srgbClr val="000000"/>
                </a:solidFill>
                <a:latin typeface="Gill Sans" charset="0"/>
                <a:cs typeface="ヒラギノ角ゴ ProN W3" charset="0"/>
                <a:sym typeface="Gill Sans" charset="0"/>
              </a:defRPr>
            </a:lvl4pPr>
            <a:lvl5pPr marL="2228576" indent="-247620">
              <a:defRPr sz="1300">
                <a:solidFill>
                  <a:srgbClr val="000000"/>
                </a:solidFill>
                <a:latin typeface="Gill Sans" charset="0"/>
                <a:cs typeface="ヒラギノ角ゴ ProN W3" charset="0"/>
                <a:sym typeface="Gill Sans" charset="0"/>
              </a:defRPr>
            </a:lvl5pPr>
            <a:lvl6pPr marL="2723815" indent="-247620" eaLnBrk="0" fontAlgn="base" hangingPunct="0">
              <a:spcBef>
                <a:spcPct val="0"/>
              </a:spcBef>
              <a:spcAft>
                <a:spcPct val="0"/>
              </a:spcAft>
              <a:defRPr sz="1300">
                <a:solidFill>
                  <a:srgbClr val="000000"/>
                </a:solidFill>
                <a:latin typeface="Gill Sans" charset="0"/>
                <a:cs typeface="ヒラギノ角ゴ ProN W3" charset="0"/>
                <a:sym typeface="Gill Sans" charset="0"/>
              </a:defRPr>
            </a:lvl6pPr>
            <a:lvl7pPr marL="3219054" indent="-247620" eaLnBrk="0" fontAlgn="base" hangingPunct="0">
              <a:spcBef>
                <a:spcPct val="0"/>
              </a:spcBef>
              <a:spcAft>
                <a:spcPct val="0"/>
              </a:spcAft>
              <a:defRPr sz="1300">
                <a:solidFill>
                  <a:srgbClr val="000000"/>
                </a:solidFill>
                <a:latin typeface="Gill Sans" charset="0"/>
                <a:cs typeface="ヒラギノ角ゴ ProN W3" charset="0"/>
                <a:sym typeface="Gill Sans" charset="0"/>
              </a:defRPr>
            </a:lvl7pPr>
            <a:lvl8pPr marL="3714293" indent="-247620" eaLnBrk="0" fontAlgn="base" hangingPunct="0">
              <a:spcBef>
                <a:spcPct val="0"/>
              </a:spcBef>
              <a:spcAft>
                <a:spcPct val="0"/>
              </a:spcAft>
              <a:defRPr sz="1300">
                <a:solidFill>
                  <a:srgbClr val="000000"/>
                </a:solidFill>
                <a:latin typeface="Gill Sans" charset="0"/>
                <a:cs typeface="ヒラギノ角ゴ ProN W3" charset="0"/>
                <a:sym typeface="Gill Sans" charset="0"/>
              </a:defRPr>
            </a:lvl8pPr>
            <a:lvl9pPr marL="4209532" indent="-247620" eaLnBrk="0" fontAlgn="base" hangingPunct="0">
              <a:spcBef>
                <a:spcPct val="0"/>
              </a:spcBef>
              <a:spcAft>
                <a:spcPct val="0"/>
              </a:spcAft>
              <a:defRPr sz="1300">
                <a:solidFill>
                  <a:srgbClr val="000000"/>
                </a:solidFill>
                <a:latin typeface="Gill Sans" charset="0"/>
                <a:cs typeface="ヒラギノ角ゴ ProN W3" charset="0"/>
                <a:sym typeface="Gill Sans" charset="0"/>
              </a:defRPr>
            </a:lvl9pPr>
          </a:lstStyle>
          <a:p>
            <a:fld id="{7A581C6F-4EB6-4737-A87A-1CF4465A151C}" type="slidenum">
              <a:rPr lang="en-GB" altLang="en-US"/>
              <a:pPr/>
              <a:t>11</a:t>
            </a:fld>
            <a:endParaRPr lang="en-GB" altLang="en-US"/>
          </a:p>
        </p:txBody>
      </p:sp>
    </p:spTree>
    <p:extLst>
      <p:ext uri="{BB962C8B-B14F-4D97-AF65-F5344CB8AC3E}">
        <p14:creationId xmlns:p14="http://schemas.microsoft.com/office/powerpoint/2010/main" val="7762760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79425" y="1279525"/>
            <a:ext cx="6140450" cy="3454400"/>
          </a:xfrm>
        </p:spPr>
      </p:sp>
      <p:sp>
        <p:nvSpPr>
          <p:cNvPr id="3" name="Notes Placeholder 2"/>
          <p:cNvSpPr>
            <a:spLocks noGrp="1"/>
          </p:cNvSpPr>
          <p:nvPr>
            <p:ph type="body" idx="1"/>
          </p:nvPr>
        </p:nvSpPr>
        <p:spPr/>
        <p:txBody>
          <a:bodyPr>
            <a:normAutofit/>
          </a:bodyPr>
          <a:lstStyle/>
          <a:p>
            <a:r>
              <a:rPr lang="en-GB" dirty="0"/>
              <a:t>Optional</a:t>
            </a:r>
            <a:r>
              <a:rPr lang="en-GB" baseline="0" dirty="0"/>
              <a:t> slide – how the PTMF draws on, but also critiques and goes further than, trauma-informed practice (although of course trauma-informed practice varies.)  </a:t>
            </a:r>
            <a:endParaRPr lang="en-US" dirty="0"/>
          </a:p>
        </p:txBody>
      </p:sp>
      <p:sp>
        <p:nvSpPr>
          <p:cNvPr id="4" name="Slide Number Placeholder 3"/>
          <p:cNvSpPr>
            <a:spLocks noGrp="1"/>
          </p:cNvSpPr>
          <p:nvPr>
            <p:ph type="sldNum" sz="quarter" idx="10"/>
          </p:nvPr>
        </p:nvSpPr>
        <p:spPr/>
        <p:txBody>
          <a:bodyPr/>
          <a:lstStyle/>
          <a:p>
            <a:fld id="{F49953BD-F54E-47FF-929F-54F234EEF03B}" type="slidenum">
              <a:rPr lang="en-GB" altLang="en-US" smtClean="0"/>
              <a:pPr/>
              <a:t>12</a:t>
            </a:fld>
            <a:endParaRPr lang="en-GB"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79425" y="1279525"/>
            <a:ext cx="6140450" cy="3454400"/>
          </a:xfrm>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dirty="0"/>
              <a:t>Medical</a:t>
            </a:r>
            <a:r>
              <a:rPr lang="en-GB" altLang="en-US" baseline="0" dirty="0"/>
              <a:t> d</a:t>
            </a:r>
            <a:r>
              <a:rPr lang="en-GB" altLang="en-US" dirty="0"/>
              <a:t>iagnosis</a:t>
            </a:r>
            <a:r>
              <a:rPr lang="en-GB" altLang="en-US" baseline="0" dirty="0"/>
              <a:t> is based on pattern identification, based medical on research using appropriate theoretical frameworks. General medicine has been pretty successful in identifying the patterns of bodily dysfunction that support a diagnosis of (say) diabetes, or heart disease. Giving a diagnosis is a process of matching a particular person’s complaints to one of these research-based patterns. </a:t>
            </a:r>
            <a:r>
              <a:rPr lang="en-GB" altLang="en-US" dirty="0"/>
              <a:t>The PTMF attempts to identify</a:t>
            </a:r>
            <a:r>
              <a:rPr lang="en-GB" altLang="en-US" baseline="0" dirty="0"/>
              <a:t> different kind of patterns, appropriate for emotional distress, and in doing so, to support and set the scene for a general shift away from the diagnostic model, with narrative at its heart</a:t>
            </a:r>
            <a:r>
              <a:rPr lang="en-GB" altLang="en-US" dirty="0"/>
              <a:t>. This is what</a:t>
            </a:r>
            <a:r>
              <a:rPr lang="en-GB" altLang="en-US" baseline="0" dirty="0"/>
              <a:t> takes the PTMF further, we hope, than being simply another way of constructing narratives (although it can be used in that way too.) </a:t>
            </a:r>
            <a:endParaRPr lang="en-GB" altLang="en-US" dirty="0"/>
          </a:p>
          <a:p>
            <a:endParaRPr lang="en-US" dirty="0"/>
          </a:p>
        </p:txBody>
      </p:sp>
      <p:sp>
        <p:nvSpPr>
          <p:cNvPr id="4" name="Slide Number Placeholder 3"/>
          <p:cNvSpPr>
            <a:spLocks noGrp="1"/>
          </p:cNvSpPr>
          <p:nvPr>
            <p:ph type="sldNum" sz="quarter" idx="10"/>
          </p:nvPr>
        </p:nvSpPr>
        <p:spPr/>
        <p:txBody>
          <a:bodyPr/>
          <a:lstStyle/>
          <a:p>
            <a:fld id="{F49953BD-F54E-47FF-929F-54F234EEF03B}" type="slidenum">
              <a:rPr lang="en-GB" altLang="en-US" smtClean="0"/>
              <a:pPr/>
              <a:t>14</a:t>
            </a:fld>
            <a:endParaRPr lang="en-GB"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a:extLst>
              <a:ext uri="{FF2B5EF4-FFF2-40B4-BE49-F238E27FC236}">
                <a16:creationId xmlns:a16="http://schemas.microsoft.com/office/drawing/2014/main" id="{53686968-8C0D-4679-8728-288C03CE7E5B}"/>
              </a:ext>
            </a:extLst>
          </p:cNvPr>
          <p:cNvSpPr>
            <a:spLocks noGrp="1" noRot="1" noChangeAspect="1" noTextEdit="1"/>
          </p:cNvSpPr>
          <p:nvPr>
            <p:ph type="sldImg"/>
          </p:nvPr>
        </p:nvSpPr>
        <p:spPr bwMode="auto">
          <a:xfrm>
            <a:off x="479425" y="1279525"/>
            <a:ext cx="6140450" cy="34544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1859" name="Notes Placeholder 2">
            <a:extLst>
              <a:ext uri="{FF2B5EF4-FFF2-40B4-BE49-F238E27FC236}">
                <a16:creationId xmlns:a16="http://schemas.microsoft.com/office/drawing/2014/main" id="{102735E3-588E-499A-8DEE-3B2A701053C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dirty="0"/>
              <a:t>Diagnosis severs the link between social injustice and personal distress. The PTMF aims to restore this link. Narratives – a term that is deliberately wider than formulation, since</a:t>
            </a:r>
            <a:r>
              <a:rPr lang="en-GB" altLang="en-US" baseline="0" dirty="0"/>
              <a:t> it can encompass all the many ways humans make meaning across the world – art, poetry, song, dance, and community myths, rituals and ceremonies</a:t>
            </a:r>
            <a:r>
              <a:rPr lang="en-GB" altLang="en-US" dirty="0"/>
              <a:t>. </a:t>
            </a:r>
          </a:p>
        </p:txBody>
      </p:sp>
      <p:sp>
        <p:nvSpPr>
          <p:cNvPr id="121860" name="Slide Number Placeholder 3">
            <a:extLst>
              <a:ext uri="{FF2B5EF4-FFF2-40B4-BE49-F238E27FC236}">
                <a16:creationId xmlns:a16="http://schemas.microsoft.com/office/drawing/2014/main" id="{EF922C4A-0871-48B4-A5C2-E4B13328A4F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rgbClr val="000000"/>
                </a:solidFill>
                <a:latin typeface="Gill Sans" charset="0"/>
                <a:cs typeface="ヒラギノ角ゴ ProN W3" charset="0"/>
                <a:sym typeface="Gill Sans" charset="0"/>
              </a:defRPr>
            </a:lvl1pPr>
            <a:lvl2pPr marL="804763" indent="-309524">
              <a:defRPr sz="1300">
                <a:solidFill>
                  <a:srgbClr val="000000"/>
                </a:solidFill>
                <a:latin typeface="Gill Sans" charset="0"/>
                <a:cs typeface="ヒラギノ角ゴ ProN W3" charset="0"/>
                <a:sym typeface="Gill Sans" charset="0"/>
              </a:defRPr>
            </a:lvl2pPr>
            <a:lvl3pPr marL="1238098" indent="-247620">
              <a:defRPr sz="1300">
                <a:solidFill>
                  <a:srgbClr val="000000"/>
                </a:solidFill>
                <a:latin typeface="Gill Sans" charset="0"/>
                <a:cs typeface="ヒラギノ角ゴ ProN W3" charset="0"/>
                <a:sym typeface="Gill Sans" charset="0"/>
              </a:defRPr>
            </a:lvl3pPr>
            <a:lvl4pPr marL="1733337" indent="-247620">
              <a:defRPr sz="1300">
                <a:solidFill>
                  <a:srgbClr val="000000"/>
                </a:solidFill>
                <a:latin typeface="Gill Sans" charset="0"/>
                <a:cs typeface="ヒラギノ角ゴ ProN W3" charset="0"/>
                <a:sym typeface="Gill Sans" charset="0"/>
              </a:defRPr>
            </a:lvl4pPr>
            <a:lvl5pPr marL="2228576" indent="-247620">
              <a:defRPr sz="1300">
                <a:solidFill>
                  <a:srgbClr val="000000"/>
                </a:solidFill>
                <a:latin typeface="Gill Sans" charset="0"/>
                <a:cs typeface="ヒラギノ角ゴ ProN W3" charset="0"/>
                <a:sym typeface="Gill Sans" charset="0"/>
              </a:defRPr>
            </a:lvl5pPr>
            <a:lvl6pPr marL="2723815" indent="-247620" eaLnBrk="0" fontAlgn="base" hangingPunct="0">
              <a:spcBef>
                <a:spcPct val="0"/>
              </a:spcBef>
              <a:spcAft>
                <a:spcPct val="0"/>
              </a:spcAft>
              <a:defRPr sz="1300">
                <a:solidFill>
                  <a:srgbClr val="000000"/>
                </a:solidFill>
                <a:latin typeface="Gill Sans" charset="0"/>
                <a:cs typeface="ヒラギノ角ゴ ProN W3" charset="0"/>
                <a:sym typeface="Gill Sans" charset="0"/>
              </a:defRPr>
            </a:lvl6pPr>
            <a:lvl7pPr marL="3219054" indent="-247620" eaLnBrk="0" fontAlgn="base" hangingPunct="0">
              <a:spcBef>
                <a:spcPct val="0"/>
              </a:spcBef>
              <a:spcAft>
                <a:spcPct val="0"/>
              </a:spcAft>
              <a:defRPr sz="1300">
                <a:solidFill>
                  <a:srgbClr val="000000"/>
                </a:solidFill>
                <a:latin typeface="Gill Sans" charset="0"/>
                <a:cs typeface="ヒラギノ角ゴ ProN W3" charset="0"/>
                <a:sym typeface="Gill Sans" charset="0"/>
              </a:defRPr>
            </a:lvl7pPr>
            <a:lvl8pPr marL="3714293" indent="-247620" eaLnBrk="0" fontAlgn="base" hangingPunct="0">
              <a:spcBef>
                <a:spcPct val="0"/>
              </a:spcBef>
              <a:spcAft>
                <a:spcPct val="0"/>
              </a:spcAft>
              <a:defRPr sz="1300">
                <a:solidFill>
                  <a:srgbClr val="000000"/>
                </a:solidFill>
                <a:latin typeface="Gill Sans" charset="0"/>
                <a:cs typeface="ヒラギノ角ゴ ProN W3" charset="0"/>
                <a:sym typeface="Gill Sans" charset="0"/>
              </a:defRPr>
            </a:lvl8pPr>
            <a:lvl9pPr marL="4209532" indent="-247620" eaLnBrk="0" fontAlgn="base" hangingPunct="0">
              <a:spcBef>
                <a:spcPct val="0"/>
              </a:spcBef>
              <a:spcAft>
                <a:spcPct val="0"/>
              </a:spcAft>
              <a:defRPr sz="1300">
                <a:solidFill>
                  <a:srgbClr val="000000"/>
                </a:solidFill>
                <a:latin typeface="Gill Sans" charset="0"/>
                <a:cs typeface="ヒラギノ角ゴ ProN W3" charset="0"/>
                <a:sym typeface="Gill Sans" charset="0"/>
              </a:defRPr>
            </a:lvl9pPr>
          </a:lstStyle>
          <a:p>
            <a:fld id="{F61D4016-9920-4A4F-A6BB-C625FD850D5D}" type="slidenum">
              <a:rPr lang="en-GB" altLang="en-US"/>
              <a:pPr/>
              <a:t>15</a:t>
            </a:fld>
            <a:endParaRPr lang="en-GB" altLang="en-US"/>
          </a:p>
        </p:txBody>
      </p:sp>
    </p:spTree>
    <p:extLst>
      <p:ext uri="{BB962C8B-B14F-4D97-AF65-F5344CB8AC3E}">
        <p14:creationId xmlns:p14="http://schemas.microsoft.com/office/powerpoint/2010/main" val="36146914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Slide Image Placeholder 1">
            <a:extLst>
              <a:ext uri="{FF2B5EF4-FFF2-40B4-BE49-F238E27FC236}">
                <a16:creationId xmlns:a16="http://schemas.microsoft.com/office/drawing/2014/main" id="{3D1DA838-2595-4C2A-A20F-EF8CAEE854A6}"/>
              </a:ext>
            </a:extLst>
          </p:cNvPr>
          <p:cNvSpPr>
            <a:spLocks noGrp="1" noRot="1" noChangeAspect="1" noTextEdit="1"/>
          </p:cNvSpPr>
          <p:nvPr>
            <p:ph type="sldImg"/>
          </p:nvPr>
        </p:nvSpPr>
        <p:spPr bwMode="auto">
          <a:xfrm>
            <a:off x="479425" y="1279525"/>
            <a:ext cx="6140450" cy="34544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883" name="Notes Placeholder 2">
            <a:extLst>
              <a:ext uri="{FF2B5EF4-FFF2-40B4-BE49-F238E27FC236}">
                <a16:creationId xmlns:a16="http://schemas.microsoft.com/office/drawing/2014/main" id="{85425654-3D8B-4DCF-84A1-1086ABE1497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defRPr/>
            </a:pPr>
            <a:r>
              <a:rPr lang="en-GB" altLang="en-US" dirty="0"/>
              <a:t>The complex document hangs on four simple key questions – (the PTMF version of the questions is in the brackets.) These are essentially an expansion of the survivor slogan ‘Instead of asking “What’s wrong with you?” ask “What happened to you?”’ </a:t>
            </a:r>
            <a:r>
              <a:rPr lang="en-GB" altLang="en-US" baseline="0" dirty="0"/>
              <a:t>The following slides take us through these questions, and give us an idea of the main principles of the PTMF.</a:t>
            </a:r>
            <a:endParaRPr lang="en-GB" altLang="en-US" dirty="0"/>
          </a:p>
          <a:p>
            <a:pPr eaLnBrk="1" hangingPunct="1">
              <a:spcBef>
                <a:spcPct val="0"/>
              </a:spcBef>
            </a:pPr>
            <a:endParaRPr lang="en-GB" altLang="en-US" dirty="0"/>
          </a:p>
        </p:txBody>
      </p:sp>
      <p:sp>
        <p:nvSpPr>
          <p:cNvPr id="122884" name="Slide Number Placeholder 3">
            <a:extLst>
              <a:ext uri="{FF2B5EF4-FFF2-40B4-BE49-F238E27FC236}">
                <a16:creationId xmlns:a16="http://schemas.microsoft.com/office/drawing/2014/main" id="{D1091FE3-C79D-4EFE-B6C9-2F309A776194}"/>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rgbClr val="000000"/>
                </a:solidFill>
                <a:latin typeface="Gill Sans" charset="0"/>
                <a:cs typeface="ヒラギノ角ゴ ProN W3" charset="0"/>
                <a:sym typeface="Gill Sans" charset="0"/>
              </a:defRPr>
            </a:lvl1pPr>
            <a:lvl2pPr marL="804763" indent="-309524">
              <a:defRPr sz="1300">
                <a:solidFill>
                  <a:srgbClr val="000000"/>
                </a:solidFill>
                <a:latin typeface="Gill Sans" charset="0"/>
                <a:cs typeface="ヒラギノ角ゴ ProN W3" charset="0"/>
                <a:sym typeface="Gill Sans" charset="0"/>
              </a:defRPr>
            </a:lvl2pPr>
            <a:lvl3pPr marL="1238098" indent="-247620">
              <a:defRPr sz="1300">
                <a:solidFill>
                  <a:srgbClr val="000000"/>
                </a:solidFill>
                <a:latin typeface="Gill Sans" charset="0"/>
                <a:cs typeface="ヒラギノ角ゴ ProN W3" charset="0"/>
                <a:sym typeface="Gill Sans" charset="0"/>
              </a:defRPr>
            </a:lvl3pPr>
            <a:lvl4pPr marL="1733337" indent="-247620">
              <a:defRPr sz="1300">
                <a:solidFill>
                  <a:srgbClr val="000000"/>
                </a:solidFill>
                <a:latin typeface="Gill Sans" charset="0"/>
                <a:cs typeface="ヒラギノ角ゴ ProN W3" charset="0"/>
                <a:sym typeface="Gill Sans" charset="0"/>
              </a:defRPr>
            </a:lvl4pPr>
            <a:lvl5pPr marL="2228576" indent="-247620">
              <a:defRPr sz="1300">
                <a:solidFill>
                  <a:srgbClr val="000000"/>
                </a:solidFill>
                <a:latin typeface="Gill Sans" charset="0"/>
                <a:cs typeface="ヒラギノ角ゴ ProN W3" charset="0"/>
                <a:sym typeface="Gill Sans" charset="0"/>
              </a:defRPr>
            </a:lvl5pPr>
            <a:lvl6pPr marL="2723815" indent="-247620" eaLnBrk="0" fontAlgn="base" hangingPunct="0">
              <a:spcBef>
                <a:spcPct val="0"/>
              </a:spcBef>
              <a:spcAft>
                <a:spcPct val="0"/>
              </a:spcAft>
              <a:defRPr sz="1300">
                <a:solidFill>
                  <a:srgbClr val="000000"/>
                </a:solidFill>
                <a:latin typeface="Gill Sans" charset="0"/>
                <a:cs typeface="ヒラギノ角ゴ ProN W3" charset="0"/>
                <a:sym typeface="Gill Sans" charset="0"/>
              </a:defRPr>
            </a:lvl6pPr>
            <a:lvl7pPr marL="3219054" indent="-247620" eaLnBrk="0" fontAlgn="base" hangingPunct="0">
              <a:spcBef>
                <a:spcPct val="0"/>
              </a:spcBef>
              <a:spcAft>
                <a:spcPct val="0"/>
              </a:spcAft>
              <a:defRPr sz="1300">
                <a:solidFill>
                  <a:srgbClr val="000000"/>
                </a:solidFill>
                <a:latin typeface="Gill Sans" charset="0"/>
                <a:cs typeface="ヒラギノ角ゴ ProN W3" charset="0"/>
                <a:sym typeface="Gill Sans" charset="0"/>
              </a:defRPr>
            </a:lvl7pPr>
            <a:lvl8pPr marL="3714293" indent="-247620" eaLnBrk="0" fontAlgn="base" hangingPunct="0">
              <a:spcBef>
                <a:spcPct val="0"/>
              </a:spcBef>
              <a:spcAft>
                <a:spcPct val="0"/>
              </a:spcAft>
              <a:defRPr sz="1300">
                <a:solidFill>
                  <a:srgbClr val="000000"/>
                </a:solidFill>
                <a:latin typeface="Gill Sans" charset="0"/>
                <a:cs typeface="ヒラギノ角ゴ ProN W3" charset="0"/>
                <a:sym typeface="Gill Sans" charset="0"/>
              </a:defRPr>
            </a:lvl8pPr>
            <a:lvl9pPr marL="4209532" indent="-247620" eaLnBrk="0" fontAlgn="base" hangingPunct="0">
              <a:spcBef>
                <a:spcPct val="0"/>
              </a:spcBef>
              <a:spcAft>
                <a:spcPct val="0"/>
              </a:spcAft>
              <a:defRPr sz="1300">
                <a:solidFill>
                  <a:srgbClr val="000000"/>
                </a:solidFill>
                <a:latin typeface="Gill Sans" charset="0"/>
                <a:cs typeface="ヒラギノ角ゴ ProN W3" charset="0"/>
                <a:sym typeface="Gill Sans" charset="0"/>
              </a:defRPr>
            </a:lvl9pPr>
          </a:lstStyle>
          <a:p>
            <a:fld id="{7BD501CC-3120-4112-A1DE-05CA919C45DB}" type="slidenum">
              <a:rPr lang="en-GB" altLang="en-US"/>
              <a:pPr/>
              <a:t>16</a:t>
            </a:fld>
            <a:endParaRPr lang="en-GB" altLang="en-US"/>
          </a:p>
        </p:txBody>
      </p:sp>
    </p:spTree>
    <p:extLst>
      <p:ext uri="{BB962C8B-B14F-4D97-AF65-F5344CB8AC3E}">
        <p14:creationId xmlns:p14="http://schemas.microsoft.com/office/powerpoint/2010/main" val="38013024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lide Image Placeholder 1">
            <a:extLst>
              <a:ext uri="{FF2B5EF4-FFF2-40B4-BE49-F238E27FC236}">
                <a16:creationId xmlns:a16="http://schemas.microsoft.com/office/drawing/2014/main" id="{762CA983-F61C-427A-8A20-AC9A2E057172}"/>
              </a:ext>
            </a:extLst>
          </p:cNvPr>
          <p:cNvSpPr>
            <a:spLocks noGrp="1" noRot="1" noChangeAspect="1" noTextEdit="1"/>
          </p:cNvSpPr>
          <p:nvPr>
            <p:ph type="sldImg"/>
          </p:nvPr>
        </p:nvSpPr>
        <p:spPr bwMode="auto">
          <a:xfrm>
            <a:off x="479425" y="1279525"/>
            <a:ext cx="6140450" cy="34544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3907" name="Notes Placeholder 2">
            <a:extLst>
              <a:ext uri="{FF2B5EF4-FFF2-40B4-BE49-F238E27FC236}">
                <a16:creationId xmlns:a16="http://schemas.microsoft.com/office/drawing/2014/main" id="{29C7E01B-D3D9-4B46-B877-7B7DE85FDC4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dirty="0"/>
              <a:t>The</a:t>
            </a:r>
            <a:r>
              <a:rPr lang="en-GB" altLang="en-US" baseline="0" dirty="0"/>
              <a:t> core questions are a way of indicating the essential aspects of distress that need to be explored. There is no suggestion that they have to be asked in this order, or in these words. (</a:t>
            </a:r>
            <a:r>
              <a:rPr lang="en-GB" altLang="en-US" baseline="0" dirty="0" err="1"/>
              <a:t>Eg</a:t>
            </a:r>
            <a:r>
              <a:rPr lang="en-GB" altLang="en-US" baseline="0" dirty="0"/>
              <a:t> – sensitivity is needed before asking about some of the more difficult Power aspects of a person’s life.) But these are areas that do need awareness at some point. Everyone is free to adapt these questions for their settings and purposes.</a:t>
            </a:r>
            <a:endParaRPr lang="en-GB" altLang="en-US" dirty="0"/>
          </a:p>
        </p:txBody>
      </p:sp>
      <p:sp>
        <p:nvSpPr>
          <p:cNvPr id="123908" name="Slide Number Placeholder 3">
            <a:extLst>
              <a:ext uri="{FF2B5EF4-FFF2-40B4-BE49-F238E27FC236}">
                <a16:creationId xmlns:a16="http://schemas.microsoft.com/office/drawing/2014/main" id="{BA1FDCC2-8570-4C50-8899-48EF436714A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rgbClr val="000000"/>
                </a:solidFill>
                <a:latin typeface="Gill Sans" charset="0"/>
                <a:cs typeface="ヒラギノ角ゴ ProN W3" charset="0"/>
                <a:sym typeface="Gill Sans" charset="0"/>
              </a:defRPr>
            </a:lvl1pPr>
            <a:lvl2pPr marL="804763" indent="-309524">
              <a:defRPr sz="1300">
                <a:solidFill>
                  <a:srgbClr val="000000"/>
                </a:solidFill>
                <a:latin typeface="Gill Sans" charset="0"/>
                <a:cs typeface="ヒラギノ角ゴ ProN W3" charset="0"/>
                <a:sym typeface="Gill Sans" charset="0"/>
              </a:defRPr>
            </a:lvl2pPr>
            <a:lvl3pPr marL="1238098" indent="-247620">
              <a:defRPr sz="1300">
                <a:solidFill>
                  <a:srgbClr val="000000"/>
                </a:solidFill>
                <a:latin typeface="Gill Sans" charset="0"/>
                <a:cs typeface="ヒラギノ角ゴ ProN W3" charset="0"/>
                <a:sym typeface="Gill Sans" charset="0"/>
              </a:defRPr>
            </a:lvl3pPr>
            <a:lvl4pPr marL="1733337" indent="-247620">
              <a:defRPr sz="1300">
                <a:solidFill>
                  <a:srgbClr val="000000"/>
                </a:solidFill>
                <a:latin typeface="Gill Sans" charset="0"/>
                <a:cs typeface="ヒラギノ角ゴ ProN W3" charset="0"/>
                <a:sym typeface="Gill Sans" charset="0"/>
              </a:defRPr>
            </a:lvl4pPr>
            <a:lvl5pPr marL="2228576" indent="-247620">
              <a:defRPr sz="1300">
                <a:solidFill>
                  <a:srgbClr val="000000"/>
                </a:solidFill>
                <a:latin typeface="Gill Sans" charset="0"/>
                <a:cs typeface="ヒラギノ角ゴ ProN W3" charset="0"/>
                <a:sym typeface="Gill Sans" charset="0"/>
              </a:defRPr>
            </a:lvl5pPr>
            <a:lvl6pPr marL="2723815" indent="-247620" eaLnBrk="0" fontAlgn="base" hangingPunct="0">
              <a:spcBef>
                <a:spcPct val="0"/>
              </a:spcBef>
              <a:spcAft>
                <a:spcPct val="0"/>
              </a:spcAft>
              <a:defRPr sz="1300">
                <a:solidFill>
                  <a:srgbClr val="000000"/>
                </a:solidFill>
                <a:latin typeface="Gill Sans" charset="0"/>
                <a:cs typeface="ヒラギノ角ゴ ProN W3" charset="0"/>
                <a:sym typeface="Gill Sans" charset="0"/>
              </a:defRPr>
            </a:lvl6pPr>
            <a:lvl7pPr marL="3219054" indent="-247620" eaLnBrk="0" fontAlgn="base" hangingPunct="0">
              <a:spcBef>
                <a:spcPct val="0"/>
              </a:spcBef>
              <a:spcAft>
                <a:spcPct val="0"/>
              </a:spcAft>
              <a:defRPr sz="1300">
                <a:solidFill>
                  <a:srgbClr val="000000"/>
                </a:solidFill>
                <a:latin typeface="Gill Sans" charset="0"/>
                <a:cs typeface="ヒラギノ角ゴ ProN W3" charset="0"/>
                <a:sym typeface="Gill Sans" charset="0"/>
              </a:defRPr>
            </a:lvl7pPr>
            <a:lvl8pPr marL="3714293" indent="-247620" eaLnBrk="0" fontAlgn="base" hangingPunct="0">
              <a:spcBef>
                <a:spcPct val="0"/>
              </a:spcBef>
              <a:spcAft>
                <a:spcPct val="0"/>
              </a:spcAft>
              <a:defRPr sz="1300">
                <a:solidFill>
                  <a:srgbClr val="000000"/>
                </a:solidFill>
                <a:latin typeface="Gill Sans" charset="0"/>
                <a:cs typeface="ヒラギノ角ゴ ProN W3" charset="0"/>
                <a:sym typeface="Gill Sans" charset="0"/>
              </a:defRPr>
            </a:lvl8pPr>
            <a:lvl9pPr marL="4209532" indent="-247620" eaLnBrk="0" fontAlgn="base" hangingPunct="0">
              <a:spcBef>
                <a:spcPct val="0"/>
              </a:spcBef>
              <a:spcAft>
                <a:spcPct val="0"/>
              </a:spcAft>
              <a:defRPr sz="1300">
                <a:solidFill>
                  <a:srgbClr val="000000"/>
                </a:solidFill>
                <a:latin typeface="Gill Sans" charset="0"/>
                <a:cs typeface="ヒラギノ角ゴ ProN W3" charset="0"/>
                <a:sym typeface="Gill Sans" charset="0"/>
              </a:defRPr>
            </a:lvl9pPr>
          </a:lstStyle>
          <a:p>
            <a:fld id="{BC48425B-0738-44B7-B535-B5DE5FCD8ED0}" type="slidenum">
              <a:rPr lang="en-GB" altLang="en-US"/>
              <a:pPr/>
              <a:t>17</a:t>
            </a:fld>
            <a:endParaRPr lang="en-GB" altLang="en-US"/>
          </a:p>
        </p:txBody>
      </p:sp>
    </p:spTree>
    <p:extLst>
      <p:ext uri="{BB962C8B-B14F-4D97-AF65-F5344CB8AC3E}">
        <p14:creationId xmlns:p14="http://schemas.microsoft.com/office/powerpoint/2010/main" val="13955930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Slide Image Placeholder 1">
            <a:extLst>
              <a:ext uri="{FF2B5EF4-FFF2-40B4-BE49-F238E27FC236}">
                <a16:creationId xmlns:a16="http://schemas.microsoft.com/office/drawing/2014/main" id="{95234D6E-C4C8-4F29-AA56-C7B4178A6E38}"/>
              </a:ext>
            </a:extLst>
          </p:cNvPr>
          <p:cNvSpPr>
            <a:spLocks noGrp="1" noRot="1" noChangeAspect="1" noTextEdit="1"/>
          </p:cNvSpPr>
          <p:nvPr>
            <p:ph type="sldImg"/>
          </p:nvPr>
        </p:nvSpPr>
        <p:spPr bwMode="auto">
          <a:xfrm>
            <a:off x="479425" y="1279525"/>
            <a:ext cx="6140450" cy="34544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6979" name="Notes Placeholder 2">
            <a:extLst>
              <a:ext uri="{FF2B5EF4-FFF2-40B4-BE49-F238E27FC236}">
                <a16:creationId xmlns:a16="http://schemas.microsoft.com/office/drawing/2014/main" id="{9000EEDC-0F90-45E2-B222-02B07FB688E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defRPr/>
            </a:pPr>
            <a:r>
              <a:rPr lang="en-GB" altLang="en-US" dirty="0"/>
              <a:t>We will now work through the questions, starting with Power. This</a:t>
            </a:r>
            <a:r>
              <a:rPr lang="en-GB" altLang="en-US" baseline="0" dirty="0"/>
              <a:t> is because Power is the aspect that is most often missing – from psychiatric models, but also from many psychological and psychotherapeutic models. All of them can be individualising, which is why the PTMF critiques (some) psychological models as much as psychiatric ones. (NB The PTMF is not about psychiatrists, or psychiatry as a system, specifically. It is about </a:t>
            </a:r>
            <a:r>
              <a:rPr lang="en-GB" altLang="en-US" i="1" baseline="0" dirty="0"/>
              <a:t>ways of thinking</a:t>
            </a:r>
            <a:r>
              <a:rPr lang="en-GB" altLang="en-US" i="0" baseline="0" dirty="0"/>
              <a:t>  that are found across professions and systems.)</a:t>
            </a:r>
            <a:endParaRPr lang="en-GB" altLang="en-US" dirty="0"/>
          </a:p>
          <a:p>
            <a:pPr eaLnBrk="1" hangingPunct="1">
              <a:spcBef>
                <a:spcPct val="0"/>
              </a:spcBef>
            </a:pPr>
            <a:endParaRPr lang="en-GB" altLang="en-US" dirty="0"/>
          </a:p>
          <a:p>
            <a:pPr eaLnBrk="1" hangingPunct="1">
              <a:spcBef>
                <a:spcPct val="0"/>
              </a:spcBef>
            </a:pPr>
            <a:endParaRPr lang="en-GB" altLang="en-US" dirty="0"/>
          </a:p>
          <a:p>
            <a:pPr eaLnBrk="1" hangingPunct="1">
              <a:spcBef>
                <a:spcPct val="0"/>
              </a:spcBef>
            </a:pPr>
            <a:r>
              <a:rPr lang="en-GB" altLang="en-US" dirty="0"/>
              <a:t>We know that people who end up in MH system tend to be least powerful – but also that distress can happen to anyone – we are all subject to forms of Power. These are 2 possible definitions.  </a:t>
            </a:r>
          </a:p>
        </p:txBody>
      </p:sp>
      <p:sp>
        <p:nvSpPr>
          <p:cNvPr id="126980" name="Slide Number Placeholder 3">
            <a:extLst>
              <a:ext uri="{FF2B5EF4-FFF2-40B4-BE49-F238E27FC236}">
                <a16:creationId xmlns:a16="http://schemas.microsoft.com/office/drawing/2014/main" id="{B1AB5E8F-FAD4-4FF5-BA14-BC61F032075C}"/>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rgbClr val="000000"/>
                </a:solidFill>
                <a:latin typeface="Gill Sans" charset="0"/>
                <a:cs typeface="ヒラギノ角ゴ ProN W3" charset="0"/>
                <a:sym typeface="Gill Sans" charset="0"/>
              </a:defRPr>
            </a:lvl1pPr>
            <a:lvl2pPr marL="804763" indent="-309524">
              <a:defRPr sz="1300">
                <a:solidFill>
                  <a:srgbClr val="000000"/>
                </a:solidFill>
                <a:latin typeface="Gill Sans" charset="0"/>
                <a:cs typeface="ヒラギノ角ゴ ProN W3" charset="0"/>
                <a:sym typeface="Gill Sans" charset="0"/>
              </a:defRPr>
            </a:lvl2pPr>
            <a:lvl3pPr marL="1238098" indent="-247620">
              <a:defRPr sz="1300">
                <a:solidFill>
                  <a:srgbClr val="000000"/>
                </a:solidFill>
                <a:latin typeface="Gill Sans" charset="0"/>
                <a:cs typeface="ヒラギノ角ゴ ProN W3" charset="0"/>
                <a:sym typeface="Gill Sans" charset="0"/>
              </a:defRPr>
            </a:lvl3pPr>
            <a:lvl4pPr marL="1733337" indent="-247620">
              <a:defRPr sz="1300">
                <a:solidFill>
                  <a:srgbClr val="000000"/>
                </a:solidFill>
                <a:latin typeface="Gill Sans" charset="0"/>
                <a:cs typeface="ヒラギノ角ゴ ProN W3" charset="0"/>
                <a:sym typeface="Gill Sans" charset="0"/>
              </a:defRPr>
            </a:lvl4pPr>
            <a:lvl5pPr marL="2228576" indent="-247620">
              <a:defRPr sz="1300">
                <a:solidFill>
                  <a:srgbClr val="000000"/>
                </a:solidFill>
                <a:latin typeface="Gill Sans" charset="0"/>
                <a:cs typeface="ヒラギノ角ゴ ProN W3" charset="0"/>
                <a:sym typeface="Gill Sans" charset="0"/>
              </a:defRPr>
            </a:lvl5pPr>
            <a:lvl6pPr marL="2723815" indent="-247620" eaLnBrk="0" fontAlgn="base" hangingPunct="0">
              <a:spcBef>
                <a:spcPct val="0"/>
              </a:spcBef>
              <a:spcAft>
                <a:spcPct val="0"/>
              </a:spcAft>
              <a:defRPr sz="1300">
                <a:solidFill>
                  <a:srgbClr val="000000"/>
                </a:solidFill>
                <a:latin typeface="Gill Sans" charset="0"/>
                <a:cs typeface="ヒラギノ角ゴ ProN W3" charset="0"/>
                <a:sym typeface="Gill Sans" charset="0"/>
              </a:defRPr>
            </a:lvl6pPr>
            <a:lvl7pPr marL="3219054" indent="-247620" eaLnBrk="0" fontAlgn="base" hangingPunct="0">
              <a:spcBef>
                <a:spcPct val="0"/>
              </a:spcBef>
              <a:spcAft>
                <a:spcPct val="0"/>
              </a:spcAft>
              <a:defRPr sz="1300">
                <a:solidFill>
                  <a:srgbClr val="000000"/>
                </a:solidFill>
                <a:latin typeface="Gill Sans" charset="0"/>
                <a:cs typeface="ヒラギノ角ゴ ProN W3" charset="0"/>
                <a:sym typeface="Gill Sans" charset="0"/>
              </a:defRPr>
            </a:lvl7pPr>
            <a:lvl8pPr marL="3714293" indent="-247620" eaLnBrk="0" fontAlgn="base" hangingPunct="0">
              <a:spcBef>
                <a:spcPct val="0"/>
              </a:spcBef>
              <a:spcAft>
                <a:spcPct val="0"/>
              </a:spcAft>
              <a:defRPr sz="1300">
                <a:solidFill>
                  <a:srgbClr val="000000"/>
                </a:solidFill>
                <a:latin typeface="Gill Sans" charset="0"/>
                <a:cs typeface="ヒラギノ角ゴ ProN W3" charset="0"/>
                <a:sym typeface="Gill Sans" charset="0"/>
              </a:defRPr>
            </a:lvl8pPr>
            <a:lvl9pPr marL="4209532" indent="-247620" eaLnBrk="0" fontAlgn="base" hangingPunct="0">
              <a:spcBef>
                <a:spcPct val="0"/>
              </a:spcBef>
              <a:spcAft>
                <a:spcPct val="0"/>
              </a:spcAft>
              <a:defRPr sz="1300">
                <a:solidFill>
                  <a:srgbClr val="000000"/>
                </a:solidFill>
                <a:latin typeface="Gill Sans" charset="0"/>
                <a:cs typeface="ヒラギノ角ゴ ProN W3" charset="0"/>
                <a:sym typeface="Gill Sans" charset="0"/>
              </a:defRPr>
            </a:lvl9pPr>
          </a:lstStyle>
          <a:p>
            <a:fld id="{E824C76C-E01F-4895-A85B-7CCCD68E9934}" type="slidenum">
              <a:rPr lang="en-GB" altLang="en-US"/>
              <a:pPr/>
              <a:t>19</a:t>
            </a:fld>
            <a:endParaRPr lang="en-GB" altLang="en-US"/>
          </a:p>
        </p:txBody>
      </p:sp>
    </p:spTree>
    <p:extLst>
      <p:ext uri="{BB962C8B-B14F-4D97-AF65-F5344CB8AC3E}">
        <p14:creationId xmlns:p14="http://schemas.microsoft.com/office/powerpoint/2010/main" val="40554629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79425" y="1279525"/>
            <a:ext cx="6140450" cy="3454400"/>
          </a:xfrm>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dirty="0"/>
              <a:t>The Framework places a great deal of emphasis on the central role of ideological power. Maybe give examples of what an ‘ideology’ is? </a:t>
            </a:r>
            <a:r>
              <a:rPr lang="en-GB" altLang="en-US" dirty="0" err="1"/>
              <a:t>Eg</a:t>
            </a:r>
            <a:r>
              <a:rPr lang="en-GB" altLang="en-US" dirty="0"/>
              <a:t> a set of beliefs – a bit like austerity</a:t>
            </a:r>
            <a:r>
              <a:rPr lang="en-GB" altLang="en-US" baseline="0" dirty="0"/>
              <a:t> policies, or </a:t>
            </a:r>
            <a:r>
              <a:rPr lang="en-GB" altLang="en-US" dirty="0"/>
              <a:t>neo-liberalism in general – which are not easily open to proof or disproof, but which exert their influence through the use of language and meaning. Thus, there may be a strong emphasis on individual responsibility, people on benefits may be described as ‘scroungers’, and these terms and ideas may be used to justify dismantling welfare systems. Often, ideologies work to increase the power of already more privileged</a:t>
            </a:r>
            <a:r>
              <a:rPr lang="en-GB" altLang="en-US" baseline="0" dirty="0"/>
              <a:t> groups at the expense of those that are already less privileged. </a:t>
            </a:r>
          </a:p>
          <a:p>
            <a:pPr marL="0" marR="0" indent="0" algn="l" defTabSz="914400" rtl="0" eaLnBrk="0" fontAlgn="base" latinLnBrk="0" hangingPunct="0">
              <a:lnSpc>
                <a:spcPct val="100000"/>
              </a:lnSpc>
              <a:spcBef>
                <a:spcPct val="30000"/>
              </a:spcBef>
              <a:spcAft>
                <a:spcPct val="0"/>
              </a:spcAft>
              <a:buClrTx/>
              <a:buSzTx/>
              <a:buFontTx/>
              <a:buNone/>
              <a:tabLst/>
              <a:defRPr/>
            </a:pPr>
            <a:endParaRPr lang="en-GB" altLang="en-US" baseline="0" dirty="0"/>
          </a:p>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dirty="0"/>
              <a:t>This is a good article on the</a:t>
            </a:r>
            <a:r>
              <a:rPr lang="en-GB" altLang="en-US" baseline="0" dirty="0"/>
              <a:t> austerity narrative</a:t>
            </a:r>
            <a:r>
              <a:rPr lang="en-GB" altLang="en-US" dirty="0"/>
              <a:t>: </a:t>
            </a:r>
            <a:r>
              <a:rPr lang="en-US" dirty="0">
                <a:hlinkClick r:id="rId3"/>
              </a:rPr>
              <a:t>https://www.theguardian.com/commentisfree/2019/aug/05/blame-scroungers-migrants-austerity</a:t>
            </a:r>
            <a:endParaRPr lang="en-US" dirty="0"/>
          </a:p>
          <a:p>
            <a:pPr marL="0" marR="0" indent="0" algn="l" defTabSz="914400" rtl="0" eaLnBrk="0" fontAlgn="base" latinLnBrk="0" hangingPunct="0">
              <a:lnSpc>
                <a:spcPct val="100000"/>
              </a:lnSpc>
              <a:spcBef>
                <a:spcPct val="30000"/>
              </a:spcBef>
              <a:spcAft>
                <a:spcPct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F49953BD-F54E-47FF-929F-54F234EEF03B}" type="slidenum">
              <a:rPr lang="en-GB" altLang="en-US" smtClean="0"/>
              <a:pPr/>
              <a:t>23</a:t>
            </a:fld>
            <a:endParaRPr lang="en-GB"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79425" y="1279525"/>
            <a:ext cx="6140450" cy="3454400"/>
          </a:xfrm>
        </p:spPr>
      </p:sp>
      <p:sp>
        <p:nvSpPr>
          <p:cNvPr id="3" name="Notes Placeholder 2"/>
          <p:cNvSpPr>
            <a:spLocks noGrp="1"/>
          </p:cNvSpPr>
          <p:nvPr>
            <p:ph type="body" idx="1"/>
          </p:nvPr>
        </p:nvSpPr>
        <p:spPr/>
        <p:txBody>
          <a:bodyPr>
            <a:normAutofit/>
          </a:bodyPr>
          <a:lstStyle/>
          <a:p>
            <a:r>
              <a:rPr lang="en-GB" dirty="0"/>
              <a:t>Optional</a:t>
            </a:r>
            <a:r>
              <a:rPr lang="en-GB" baseline="0" dirty="0"/>
              <a:t> slide of the various reasons that the link between threat and threat response may be obscured. (If time is short – briefly acknowledge that links are not always obvious, that it may take a long time to understand what happened to people, and so on.)</a:t>
            </a:r>
            <a:endParaRPr lang="en-US" dirty="0"/>
          </a:p>
        </p:txBody>
      </p:sp>
      <p:sp>
        <p:nvSpPr>
          <p:cNvPr id="4" name="Slide Number Placeholder 3"/>
          <p:cNvSpPr>
            <a:spLocks noGrp="1"/>
          </p:cNvSpPr>
          <p:nvPr>
            <p:ph type="sldNum" sz="quarter" idx="10"/>
          </p:nvPr>
        </p:nvSpPr>
        <p:spPr/>
        <p:txBody>
          <a:bodyPr/>
          <a:lstStyle/>
          <a:p>
            <a:fld id="{F49953BD-F54E-47FF-929F-54F234EEF03B}" type="slidenum">
              <a:rPr lang="en-GB" altLang="en-US" smtClean="0"/>
              <a:pPr/>
              <a:t>30</a:t>
            </a:fld>
            <a:endParaRPr lang="en-GB"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79425" y="1279525"/>
            <a:ext cx="6140450" cy="3454400"/>
          </a:xfrm>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dirty="0"/>
              <a:t>‘Meaning’ is the thread</a:t>
            </a:r>
            <a:r>
              <a:rPr lang="en-GB" altLang="en-US" baseline="0" dirty="0"/>
              <a:t> that holds all the other aspects of the PTMF together. </a:t>
            </a:r>
            <a:r>
              <a:rPr lang="en-GB" altLang="en-US" dirty="0"/>
              <a:t>Most MH professionals will be used to reflecting on meaning with their clients in one form or another – e.g. through therapy. But the project expands on traditional understandings of ‘meaning’ as something that is created and happens mainly verbally</a:t>
            </a:r>
            <a:r>
              <a:rPr lang="en-GB" altLang="en-US" baseline="0" dirty="0"/>
              <a:t> in our heads (NB this is not a universal assumption, and in fact some cultures do not make the typically Western distinction between thinking and feeling. Nor does this actually make sense when we consider people’s distress – shame, guilt, fear etc are an integration of cognitive, emotional AND bodily responses.) Meaning arises out of many aspects of our experiences.</a:t>
            </a:r>
            <a:endParaRPr lang="en-GB" altLang="en-US" dirty="0"/>
          </a:p>
          <a:p>
            <a:endParaRPr lang="en-US" dirty="0"/>
          </a:p>
        </p:txBody>
      </p:sp>
      <p:sp>
        <p:nvSpPr>
          <p:cNvPr id="4" name="Slide Number Placeholder 3"/>
          <p:cNvSpPr>
            <a:spLocks noGrp="1"/>
          </p:cNvSpPr>
          <p:nvPr>
            <p:ph type="sldNum" sz="quarter" idx="10"/>
          </p:nvPr>
        </p:nvSpPr>
        <p:spPr/>
        <p:txBody>
          <a:bodyPr/>
          <a:lstStyle/>
          <a:p>
            <a:fld id="{F49953BD-F54E-47FF-929F-54F234EEF03B}" type="slidenum">
              <a:rPr lang="en-GB" altLang="en-US" smtClean="0"/>
              <a:pPr/>
              <a:t>32</a:t>
            </a:fld>
            <a:endParaRPr lang="en-GB"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79425" y="1279525"/>
            <a:ext cx="6140450" cy="3454400"/>
          </a:xfrm>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dirty="0"/>
              <a:t>From a PTMF perspective it makes little sense to ask (or research into) questions like ‘What causes depression/hallucinations/eating disorders?’ Threat responses, which</a:t>
            </a:r>
            <a:r>
              <a:rPr lang="en-GB" altLang="en-US" baseline="0" dirty="0"/>
              <a:t> may be described as ‘depression’ or ‘anorexia’ or whatever,</a:t>
            </a:r>
            <a:r>
              <a:rPr lang="en-GB" altLang="en-US" dirty="0"/>
              <a:t> may serve different functions/purposes at different times for different people (albeit with some common themes.) It makes more sense to see them in terms of the function or purpose they are serving in any given situation. </a:t>
            </a:r>
          </a:p>
          <a:p>
            <a:endParaRPr lang="en-US" dirty="0"/>
          </a:p>
        </p:txBody>
      </p:sp>
      <p:sp>
        <p:nvSpPr>
          <p:cNvPr id="4" name="Slide Number Placeholder 3"/>
          <p:cNvSpPr>
            <a:spLocks noGrp="1"/>
          </p:cNvSpPr>
          <p:nvPr>
            <p:ph type="sldNum" sz="quarter" idx="10"/>
          </p:nvPr>
        </p:nvSpPr>
        <p:spPr/>
        <p:txBody>
          <a:bodyPr/>
          <a:lstStyle/>
          <a:p>
            <a:fld id="{F49953BD-F54E-47FF-929F-54F234EEF03B}" type="slidenum">
              <a:rPr lang="en-GB" altLang="en-US" smtClean="0"/>
              <a:pPr/>
              <a:t>34</a:t>
            </a:fld>
            <a:endParaRPr lang="en-GB"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79425" y="1279525"/>
            <a:ext cx="6140450" cy="3454400"/>
          </a:xfrm>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dirty="0"/>
              <a:t>The PTMF encourages</a:t>
            </a:r>
            <a:r>
              <a:rPr lang="en-GB" altLang="en-US" baseline="0" dirty="0"/>
              <a:t> us to look more widely at the origins of these meanings.</a:t>
            </a:r>
            <a:endParaRPr lang="en-US" dirty="0"/>
          </a:p>
        </p:txBody>
      </p:sp>
      <p:sp>
        <p:nvSpPr>
          <p:cNvPr id="4" name="Slide Number Placeholder 3"/>
          <p:cNvSpPr>
            <a:spLocks noGrp="1"/>
          </p:cNvSpPr>
          <p:nvPr>
            <p:ph type="sldNum" sz="quarter" idx="10"/>
          </p:nvPr>
        </p:nvSpPr>
        <p:spPr/>
        <p:txBody>
          <a:bodyPr/>
          <a:lstStyle/>
          <a:p>
            <a:fld id="{F49953BD-F54E-47FF-929F-54F234EEF03B}" type="slidenum">
              <a:rPr lang="en-GB" altLang="en-US" smtClean="0"/>
              <a:pPr/>
              <a:t>35</a:t>
            </a:fld>
            <a:endParaRPr lang="en-GB"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79425" y="1279525"/>
            <a:ext cx="6140450" cy="3454400"/>
          </a:xfrm>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dirty="0"/>
              <a:t>Optional</a:t>
            </a:r>
            <a:r>
              <a:rPr lang="en-GB" baseline="0" dirty="0"/>
              <a:t> slide of the various reasons that the link between threat and threat response may be obscured.</a:t>
            </a:r>
            <a:endParaRPr lang="en-US" dirty="0"/>
          </a:p>
          <a:p>
            <a:endParaRPr lang="en-US" dirty="0"/>
          </a:p>
        </p:txBody>
      </p:sp>
      <p:sp>
        <p:nvSpPr>
          <p:cNvPr id="4" name="Slide Number Placeholder 3"/>
          <p:cNvSpPr>
            <a:spLocks noGrp="1"/>
          </p:cNvSpPr>
          <p:nvPr>
            <p:ph type="sldNum" sz="quarter" idx="10"/>
          </p:nvPr>
        </p:nvSpPr>
        <p:spPr/>
        <p:txBody>
          <a:bodyPr/>
          <a:lstStyle/>
          <a:p>
            <a:fld id="{F49953BD-F54E-47FF-929F-54F234EEF03B}" type="slidenum">
              <a:rPr lang="en-GB" altLang="en-US" smtClean="0"/>
              <a:pPr/>
              <a:t>36</a:t>
            </a:fld>
            <a:endParaRPr lang="en-GB"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79425" y="1279525"/>
            <a:ext cx="6140450" cy="3454400"/>
          </a:xfrm>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dirty="0"/>
              <a:t>A rough</a:t>
            </a:r>
            <a:r>
              <a:rPr lang="en-GB" altLang="en-US" baseline="0" dirty="0"/>
              <a:t> hierarchy of t</a:t>
            </a:r>
            <a:r>
              <a:rPr lang="en-GB" altLang="en-US" dirty="0"/>
              <a:t>hreat responses, from more biologically-based to those that</a:t>
            </a:r>
            <a:r>
              <a:rPr lang="en-GB" altLang="en-US" baseline="0" dirty="0"/>
              <a:t> are experienced as under greater conscious control. Threat Responses</a:t>
            </a:r>
            <a:r>
              <a:rPr lang="en-GB" altLang="en-US" dirty="0"/>
              <a:t> are more traditionally called ‘symptoms’ (or ‘survival</a:t>
            </a:r>
            <a:r>
              <a:rPr lang="en-GB" altLang="en-US" baseline="0" dirty="0"/>
              <a:t> strategies’ in TIA.)</a:t>
            </a:r>
            <a:r>
              <a:rPr lang="en-GB" altLang="en-US" dirty="0"/>
              <a:t> However, within PTMF, socially valued reactions such as overwork can also, in some contexts, be seen as threat responses. Conversely, some experiences that are almost invariably seen as ‘pathological’ can be seen from a PTMF perspective as valued aspects of someone’s life (</a:t>
            </a:r>
            <a:r>
              <a:rPr lang="en-GB" altLang="en-US" dirty="0" err="1"/>
              <a:t>eg</a:t>
            </a:r>
            <a:r>
              <a:rPr lang="en-GB" altLang="en-US" dirty="0"/>
              <a:t> hearing voices) and</a:t>
            </a:r>
            <a:r>
              <a:rPr lang="en-GB" altLang="en-US" baseline="0" dirty="0"/>
              <a:t> not necessarily a threat response.</a:t>
            </a:r>
            <a:r>
              <a:rPr lang="en-GB" altLang="en-US" dirty="0"/>
              <a:t> </a:t>
            </a:r>
          </a:p>
          <a:p>
            <a:endParaRPr lang="en-US" dirty="0"/>
          </a:p>
        </p:txBody>
      </p:sp>
      <p:sp>
        <p:nvSpPr>
          <p:cNvPr id="4" name="Slide Number Placeholder 3"/>
          <p:cNvSpPr>
            <a:spLocks noGrp="1"/>
          </p:cNvSpPr>
          <p:nvPr>
            <p:ph type="sldNum" sz="quarter" idx="10"/>
          </p:nvPr>
        </p:nvSpPr>
        <p:spPr/>
        <p:txBody>
          <a:bodyPr/>
          <a:lstStyle/>
          <a:p>
            <a:fld id="{F49953BD-F54E-47FF-929F-54F234EEF03B}" type="slidenum">
              <a:rPr lang="en-GB" altLang="en-US" smtClean="0"/>
              <a:pPr/>
              <a:t>39</a:t>
            </a:fld>
            <a:endParaRPr lang="en-GB"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79425" y="1279525"/>
            <a:ext cx="6140450" cy="3454400"/>
          </a:xfrm>
        </p:spPr>
      </p:sp>
      <p:sp>
        <p:nvSpPr>
          <p:cNvPr id="3" name="Notes Placeholder 2"/>
          <p:cNvSpPr>
            <a:spLocks noGrp="1"/>
          </p:cNvSpPr>
          <p:nvPr>
            <p:ph type="body" idx="1"/>
          </p:nvPr>
        </p:nvSpPr>
        <p:spPr/>
        <p:txBody>
          <a:bodyPr>
            <a:normAutofit/>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dirty="0"/>
              <a:t>Some of</a:t>
            </a:r>
            <a:r>
              <a:rPr lang="en-GB" baseline="0" dirty="0"/>
              <a:t> the more central reasons explaining why and how links between threats and threat responses are obscured. </a:t>
            </a:r>
            <a:r>
              <a:rPr lang="en-GB" altLang="en-US" dirty="0"/>
              <a:t>Obviously, professionals are not doing this deliberately and consciously. Rather, this is a bigger problem of ideological power operating (in this case) through diagnostic language and its assumptions. We</a:t>
            </a:r>
            <a:r>
              <a:rPr lang="en-GB" altLang="en-US" baseline="0" dirty="0"/>
              <a:t> find ourselves back at ideological power again!</a:t>
            </a:r>
            <a:r>
              <a:rPr lang="en-GB" altLang="en-US" dirty="0"/>
              <a:t> </a:t>
            </a:r>
          </a:p>
          <a:p>
            <a:endParaRPr lang="en-US" dirty="0"/>
          </a:p>
        </p:txBody>
      </p:sp>
      <p:sp>
        <p:nvSpPr>
          <p:cNvPr id="4" name="Slide Number Placeholder 3"/>
          <p:cNvSpPr>
            <a:spLocks noGrp="1"/>
          </p:cNvSpPr>
          <p:nvPr>
            <p:ph type="sldNum" sz="quarter" idx="10"/>
          </p:nvPr>
        </p:nvSpPr>
        <p:spPr/>
        <p:txBody>
          <a:bodyPr/>
          <a:lstStyle/>
          <a:p>
            <a:fld id="{F49953BD-F54E-47FF-929F-54F234EEF03B}" type="slidenum">
              <a:rPr lang="en-GB" altLang="en-US" smtClean="0"/>
              <a:pPr/>
              <a:t>40</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5.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7.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7.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7.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959882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15/02/2024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246484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15/02/2024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6317424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15/02/2024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155851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22328747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1799393"/>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781102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8481506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766900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630810"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6723497"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173946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1799393"/>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2818087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747462"/>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3068592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US"/>
              <a:t>Click to edit Master text styles</a:t>
            </a:r>
          </a:p>
        </p:txBody>
      </p:sp>
    </p:spTree>
    <p:extLst>
      <p:ext uri="{BB962C8B-B14F-4D97-AF65-F5344CB8AC3E}">
        <p14:creationId xmlns:p14="http://schemas.microsoft.com/office/powerpoint/2010/main" val="31626030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uilding with a castle and a lawn&#10;&#10;Description automatically generated with medium confidence">
            <a:extLst>
              <a:ext uri="{FF2B5EF4-FFF2-40B4-BE49-F238E27FC236}">
                <a16:creationId xmlns:a16="http://schemas.microsoft.com/office/drawing/2014/main" id="{1C817A1A-66FC-0D73-CAE6-0ACB41F8C61A}"/>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6174338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7" name="Picture 6" descr="A collage of a building and a blue background&#10;&#10;Description automatically generated">
            <a:extLst>
              <a:ext uri="{FF2B5EF4-FFF2-40B4-BE49-F238E27FC236}">
                <a16:creationId xmlns:a16="http://schemas.microsoft.com/office/drawing/2014/main" id="{4D30E6F1-26E9-F12A-7CD6-2618AF1BD9A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13524552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4" name="Picture 3" descr="A person walking in front of a building&#10;&#10;Description automatically generated">
            <a:extLst>
              <a:ext uri="{FF2B5EF4-FFF2-40B4-BE49-F238E27FC236}">
                <a16:creationId xmlns:a16="http://schemas.microsoft.com/office/drawing/2014/main" id="{4BDD6A68-7D05-A905-FEEF-FE5BD34B57B1}"/>
              </a:ext>
            </a:extLst>
          </p:cNvPr>
          <p:cNvPicPr>
            <a:picLocks noChangeAspect="1"/>
          </p:cNvPicPr>
          <p:nvPr userDrawn="1"/>
        </p:nvPicPr>
        <p:blipFill>
          <a:blip r:embed="rId2"/>
          <a:stretch>
            <a:fillRect/>
          </a:stretch>
        </p:blipFill>
        <p:spPr>
          <a:xfrm>
            <a:off x="0" y="0"/>
            <a:ext cx="12225130" cy="6876636"/>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0681415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5" name="Picture 4" descr="A close-up of a sign&#10;&#10;Description automatically generated">
            <a:extLst>
              <a:ext uri="{FF2B5EF4-FFF2-40B4-BE49-F238E27FC236}">
                <a16:creationId xmlns:a16="http://schemas.microsoft.com/office/drawing/2014/main" id="{3E77CE5E-641B-461F-2079-9D6FE68EF01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8395737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rick building with a blue background&#10;&#10;Description automatically generated">
            <a:extLst>
              <a:ext uri="{FF2B5EF4-FFF2-40B4-BE49-F238E27FC236}">
                <a16:creationId xmlns:a16="http://schemas.microsoft.com/office/drawing/2014/main" id="{64464E32-E365-A57D-70E2-930F08636E93}"/>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6276484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pic>
        <p:nvPicPr>
          <p:cNvPr id="5" name="Picture 4" descr="A building with glass doors&#10;&#10;Description automatically generated with medium confidence">
            <a:extLst>
              <a:ext uri="{FF2B5EF4-FFF2-40B4-BE49-F238E27FC236}">
                <a16:creationId xmlns:a16="http://schemas.microsoft.com/office/drawing/2014/main" id="{EA3385E4-FDDB-6E79-32ED-E22FFEB3DEF6}"/>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184681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625080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blue and white screen&#10;&#10;Description automatically generated">
            <a:extLst>
              <a:ext uri="{FF2B5EF4-FFF2-40B4-BE49-F238E27FC236}">
                <a16:creationId xmlns:a16="http://schemas.microsoft.com/office/drawing/2014/main" id="{361A0246-C9A2-6F9B-996B-EEEFCFE6CAC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8118983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2158749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white background with a blue corner&#10;&#10;Description automatically generated">
            <a:extLst>
              <a:ext uri="{FF2B5EF4-FFF2-40B4-BE49-F238E27FC236}">
                <a16:creationId xmlns:a16="http://schemas.microsoft.com/office/drawing/2014/main" id="{817A9442-27D8-B02F-B9F4-270681D0BB5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055603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6" name="Picture 5" descr="A white background with a blue corner&#10;&#10;Description automatically generated">
            <a:extLst>
              <a:ext uri="{FF2B5EF4-FFF2-40B4-BE49-F238E27FC236}">
                <a16:creationId xmlns:a16="http://schemas.microsoft.com/office/drawing/2014/main" id="{80CF7868-0290-577D-2085-664A8E0B0C91}"/>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78452994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77365284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867853D1-5ACF-6CCF-F73E-3BC4FEDC7C1E}"/>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0621851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5" name="Picture 4" descr="A white background with black and white clouds&#10;&#10;Description automatically generated">
            <a:extLst>
              <a:ext uri="{FF2B5EF4-FFF2-40B4-BE49-F238E27FC236}">
                <a16:creationId xmlns:a16="http://schemas.microsoft.com/office/drawing/2014/main" id="{5D2C2F3C-0981-A3BF-29BB-95817151AD39}"/>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38684418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a:extLst>
              <a:ext uri="{FF2B5EF4-FFF2-40B4-BE49-F238E27FC236}">
                <a16:creationId xmlns:a16="http://schemas.microsoft.com/office/drawing/2014/main" id="{833A1326-9D43-09DB-5E37-B98D0D47AAA6}"/>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4163981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5" name="Picture 4" descr="A picture containing screenshot&#10;&#10;Description automatically generated">
            <a:extLst>
              <a:ext uri="{FF2B5EF4-FFF2-40B4-BE49-F238E27FC236}">
                <a16:creationId xmlns:a16="http://schemas.microsoft.com/office/drawing/2014/main" id="{A6147C08-E57A-E8CA-B376-B4DC322868A1}"/>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71282649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5" name="Picture 4" descr="A picture containing white, design&#10;&#10;Description automatically generated">
            <a:extLst>
              <a:ext uri="{FF2B5EF4-FFF2-40B4-BE49-F238E27FC236}">
                <a16:creationId xmlns:a16="http://schemas.microsoft.com/office/drawing/2014/main" id="{774A1D26-8EA3-74D0-FBFC-4CF8C9D3F04E}"/>
              </a:ext>
            </a:extLst>
          </p:cNvPr>
          <p:cNvPicPr>
            <a:picLocks noChangeAspect="1"/>
          </p:cNvPicPr>
          <p:nvPr userDrawn="1"/>
        </p:nvPicPr>
        <p:blipFill>
          <a:blip r:embed="rId2"/>
          <a:stretch>
            <a:fillRect/>
          </a:stretch>
        </p:blipFill>
        <p:spPr>
          <a:xfrm>
            <a:off x="0" y="0"/>
            <a:ext cx="11988800" cy="6743700"/>
          </a:xfrm>
          <a:prstGeom prst="rect">
            <a:avLst/>
          </a:prstGeom>
        </p:spPr>
      </p:pic>
    </p:spTree>
    <p:extLst>
      <p:ext uri="{BB962C8B-B14F-4D97-AF65-F5344CB8AC3E}">
        <p14:creationId xmlns:p14="http://schemas.microsoft.com/office/powerpoint/2010/main" val="309662992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85FD50FD-721E-1F95-9A39-D7E608D3EF7B}"/>
              </a:ext>
            </a:extLst>
          </p:cNvPr>
          <p:cNvPicPr>
            <a:picLocks noChangeAspect="1"/>
          </p:cNvPicPr>
          <p:nvPr userDrawn="1"/>
        </p:nvPicPr>
        <p:blipFill>
          <a:blip r:embed="rId2"/>
          <a:stretch>
            <a:fillRect/>
          </a:stretch>
        </p:blipFill>
        <p:spPr>
          <a:xfrm>
            <a:off x="-1" y="0"/>
            <a:ext cx="11921067" cy="6705600"/>
          </a:xfrm>
          <a:prstGeom prst="rect">
            <a:avLst/>
          </a:prstGeom>
        </p:spPr>
      </p:pic>
    </p:spTree>
    <p:extLst>
      <p:ext uri="{BB962C8B-B14F-4D97-AF65-F5344CB8AC3E}">
        <p14:creationId xmlns:p14="http://schemas.microsoft.com/office/powerpoint/2010/main" val="306242699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3E1D8928-218C-F04A-18B1-A079BA0B15E9}"/>
              </a:ext>
            </a:extLst>
          </p:cNvPr>
          <p:cNvPicPr>
            <a:picLocks noChangeAspect="1"/>
          </p:cNvPicPr>
          <p:nvPr userDrawn="1"/>
        </p:nvPicPr>
        <p:blipFill>
          <a:blip r:embed="rId2"/>
          <a:stretch>
            <a:fillRect/>
          </a:stretch>
        </p:blipFill>
        <p:spPr>
          <a:xfrm>
            <a:off x="-1" y="0"/>
            <a:ext cx="11801475" cy="6638330"/>
          </a:xfrm>
          <a:prstGeom prst="rect">
            <a:avLst/>
          </a:prstGeom>
        </p:spPr>
      </p:pic>
    </p:spTree>
    <p:extLst>
      <p:ext uri="{BB962C8B-B14F-4D97-AF65-F5344CB8AC3E}">
        <p14:creationId xmlns:p14="http://schemas.microsoft.com/office/powerpoint/2010/main" val="4008824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white, design&#10;&#10;Description automatically generated">
            <a:extLst>
              <a:ext uri="{FF2B5EF4-FFF2-40B4-BE49-F238E27FC236}">
                <a16:creationId xmlns:a16="http://schemas.microsoft.com/office/drawing/2014/main" id="{2A77C552-7913-376C-22DA-CF0691E0A31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3689634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screenshot, text, design&#10;&#10;Description automatically generated">
            <a:extLst>
              <a:ext uri="{FF2B5EF4-FFF2-40B4-BE49-F238E27FC236}">
                <a16:creationId xmlns:a16="http://schemas.microsoft.com/office/drawing/2014/main" id="{A77CBF0D-8BC3-2CF1-CF7E-154348643612}"/>
              </a:ext>
            </a:extLst>
          </p:cNvPr>
          <p:cNvPicPr>
            <a:picLocks noChangeAspect="1"/>
          </p:cNvPicPr>
          <p:nvPr userDrawn="1"/>
        </p:nvPicPr>
        <p:blipFill>
          <a:blip r:embed="rId2"/>
          <a:stretch>
            <a:fillRect/>
          </a:stretch>
        </p:blipFill>
        <p:spPr>
          <a:xfrm>
            <a:off x="0" y="0"/>
            <a:ext cx="12096750" cy="6804422"/>
          </a:xfrm>
          <a:prstGeom prst="rect">
            <a:avLst/>
          </a:prstGeom>
        </p:spPr>
      </p:pic>
    </p:spTree>
    <p:extLst>
      <p:ext uri="{BB962C8B-B14F-4D97-AF65-F5344CB8AC3E}">
        <p14:creationId xmlns:p14="http://schemas.microsoft.com/office/powerpoint/2010/main" val="218884253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r>
              <a:rPr lang="en-US"/>
              <a:t>Click icon to add picture</a:t>
            </a:r>
            <a:endParaRPr lang="en-US" dirty="0"/>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121845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9.xml"/><Relationship Id="rId7" Type="http://schemas.openxmlformats.org/officeDocument/2006/relationships/image" Target="../media/image3.png"/><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theme" Target="../theme/theme2.xml"/><Relationship Id="rId5" Type="http://schemas.openxmlformats.org/officeDocument/2006/relationships/slideLayout" Target="../slideLayouts/slideLayout11.xml"/><Relationship Id="rId4"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8" Type="http://schemas.openxmlformats.org/officeDocument/2006/relationships/theme" Target="../theme/theme3.xml"/><Relationship Id="rId3" Type="http://schemas.openxmlformats.org/officeDocument/2006/relationships/slideLayout" Target="../slideLayouts/slideLayout14.xml"/><Relationship Id="rId7" Type="http://schemas.openxmlformats.org/officeDocument/2006/relationships/slideLayout" Target="../slideLayouts/slideLayout18.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 Id="rId9" Type="http://schemas.openxmlformats.org/officeDocument/2006/relationships/image" Target="../media/image7.png"/></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20.xml"/><Relationship Id="rId1" Type="http://schemas.openxmlformats.org/officeDocument/2006/relationships/slideLayout" Target="../slideLayouts/slideLayout19.xml"/><Relationship Id="rId4" Type="http://schemas.openxmlformats.org/officeDocument/2006/relationships/image" Target="../media/image14.png"/></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23.xml"/><Relationship Id="rId2" Type="http://schemas.openxmlformats.org/officeDocument/2006/relationships/slideLayout" Target="../slideLayouts/slideLayout22.xml"/><Relationship Id="rId1" Type="http://schemas.openxmlformats.org/officeDocument/2006/relationships/slideLayout" Target="../slideLayouts/slideLayout21.xml"/><Relationship Id="rId5" Type="http://schemas.openxmlformats.org/officeDocument/2006/relationships/image" Target="../media/image16.png"/><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3" Type="http://schemas.openxmlformats.org/officeDocument/2006/relationships/slideLayout" Target="../slideLayouts/slideLayout26.xml"/><Relationship Id="rId2" Type="http://schemas.openxmlformats.org/officeDocument/2006/relationships/slideLayout" Target="../slideLayouts/slideLayout25.xml"/><Relationship Id="rId1" Type="http://schemas.openxmlformats.org/officeDocument/2006/relationships/slideLayout" Target="../slideLayouts/slideLayout24.xml"/><Relationship Id="rId5" Type="http://schemas.openxmlformats.org/officeDocument/2006/relationships/image" Target="../media/image19.png"/><Relationship Id="rId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3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5" Type="http://schemas.openxmlformats.org/officeDocument/2006/relationships/slideLayout" Target="../slideLayouts/slideLayout31.xml"/><Relationship Id="rId4" Type="http://schemas.openxmlformats.org/officeDocument/2006/relationships/slideLayout" Target="../slideLayouts/slideLayout30.xml"/><Relationship Id="rId9"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4F3F4-CE19-49F8-9EF4-FF4EE52031C2}" type="datetimeFigureOut">
              <a:rPr lang="en-GB" smtClean="0"/>
              <a:pPr/>
              <a:t>15/02/2024</a:t>
            </a:fld>
            <a:endParaRPr lang="en-GB" dirty="0"/>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982338219"/>
      </p:ext>
    </p:extLst>
  </p:cSld>
  <p:clrMap bg1="lt1" tx1="dk1" bg2="lt2" tx2="dk2" accent1="accent1" accent2="accent2" accent3="accent3" accent4="accent4" accent5="accent5" accent6="accent6" hlink="hlink" folHlink="folHlink"/>
  <p:sldLayoutIdLst>
    <p:sldLayoutId id="2147483661" r:id="rId1"/>
    <p:sldLayoutId id="2147483663" r:id="rId2"/>
    <p:sldLayoutId id="2147483664" r:id="rId3"/>
    <p:sldLayoutId id="2147483665" r:id="rId4"/>
    <p:sldLayoutId id="2147483700" r:id="rId5"/>
    <p:sldLayoutId id="2147483701"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3263516105"/>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dirty="0"/>
              <a:t>Click to edit Master text styles</a:t>
            </a:r>
          </a:p>
        </p:txBody>
      </p:sp>
      <p:pic>
        <p:nvPicPr>
          <p:cNvPr id="4" name="Picture 3" descr="A picture containing text, screenshot, font, logo&#10;&#10;Description automatically generated">
            <a:extLst>
              <a:ext uri="{FF2B5EF4-FFF2-40B4-BE49-F238E27FC236}">
                <a16:creationId xmlns:a16="http://schemas.microsoft.com/office/drawing/2014/main" id="{3C5AD815-486F-73D2-AB4F-2B774ECAFCDE}"/>
              </a:ext>
            </a:extLst>
          </p:cNvPr>
          <p:cNvPicPr>
            <a:picLocks noChangeAspect="1"/>
          </p:cNvPicPr>
          <p:nvPr/>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100563936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descr="A picture containing text, businesscard, screenshot, logo&#10;&#10;Description automatically generated">
            <a:extLst>
              <a:ext uri="{FF2B5EF4-FFF2-40B4-BE49-F238E27FC236}">
                <a16:creationId xmlns:a16="http://schemas.microsoft.com/office/drawing/2014/main" id="{067C0C12-FBAF-6992-A87D-A0CF5E789462}"/>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1336491290"/>
      </p:ext>
    </p:extLst>
  </p:cSld>
  <p:clrMap bg1="lt1" tx1="dk1" bg2="lt2" tx2="dk2" accent1="accent1" accent2="accent2" accent3="accent3" accent4="accent4" accent5="accent5" accent6="accent6" hlink="hlink" folHlink="folHlink"/>
  <p:sldLayoutIdLst>
    <p:sldLayoutId id="2147483681" r:id="rId1"/>
    <p:sldLayoutId id="214748368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white background with blue border&#10;&#10;Description automatically generated">
            <a:extLst>
              <a:ext uri="{FF2B5EF4-FFF2-40B4-BE49-F238E27FC236}">
                <a16:creationId xmlns:a16="http://schemas.microsoft.com/office/drawing/2014/main" id="{FFE709B4-E458-1800-B901-126D619FF2DC}"/>
              </a:ext>
            </a:extLst>
          </p:cNvPr>
          <p:cNvPicPr>
            <a:picLocks noChangeAspect="1"/>
          </p:cNvPicPr>
          <p:nvPr/>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684150204"/>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6" name="Picture 5" descr="A white background with black dots&#10;&#10;Description automatically generated">
            <a:extLst>
              <a:ext uri="{FF2B5EF4-FFF2-40B4-BE49-F238E27FC236}">
                <a16:creationId xmlns:a16="http://schemas.microsoft.com/office/drawing/2014/main" id="{26798CCC-3063-2864-8C78-140984D259A5}"/>
              </a:ext>
            </a:extLst>
          </p:cNvPr>
          <p:cNvPicPr>
            <a:picLocks noChangeAspect="1"/>
          </p:cNvPicPr>
          <p:nvPr/>
        </p:nvPicPr>
        <p:blipFill>
          <a:blip r:embed="rId5"/>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67912498"/>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37415879"/>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2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8.xml"/><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4.jpeg"/><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6.xml"/><Relationship Id="rId1" Type="http://schemas.openxmlformats.org/officeDocument/2006/relationships/slideLayout" Target="../slideLayouts/slideLayout2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4.xml"/></Relationships>
</file>

<file path=ppt/slides/_rels/slide4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4.xml"/></Relationships>
</file>

<file path=ppt/slides/_rels/slide4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4.xml"/></Relationships>
</file>

<file path=ppt/slides/_rels/slide43.xml.rels><?xml version="1.0" encoding="UTF-8" standalone="yes"?>
<Relationships xmlns="http://schemas.openxmlformats.org/package/2006/relationships"><Relationship Id="rId2" Type="http://schemas.openxmlformats.org/officeDocument/2006/relationships/hyperlink" Target="https://www.bps.org.uk/power-threat-meaning-framework/resources-training/training-materials" TargetMode="External"/><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idx="4294967295"/>
          </p:nvPr>
        </p:nvSpPr>
        <p:spPr>
          <a:xfrm>
            <a:off x="0" y="1989138"/>
            <a:ext cx="10363200" cy="1470025"/>
          </a:xfrm>
        </p:spPr>
        <p:txBody>
          <a:bodyPr>
            <a:normAutofit/>
          </a:bodyPr>
          <a:lstStyle/>
          <a:p>
            <a:endParaRPr lang="en-GB" dirty="0"/>
          </a:p>
        </p:txBody>
      </p:sp>
      <p:sp>
        <p:nvSpPr>
          <p:cNvPr id="3" name="Subtitle 2"/>
          <p:cNvSpPr>
            <a:spLocks noGrp="1"/>
          </p:cNvSpPr>
          <p:nvPr>
            <p:ph type="subTitle" idx="4294967295"/>
          </p:nvPr>
        </p:nvSpPr>
        <p:spPr>
          <a:xfrm>
            <a:off x="0" y="3744913"/>
            <a:ext cx="8534400" cy="1752600"/>
          </a:xfrm>
        </p:spPr>
        <p:txBody>
          <a:bodyPr/>
          <a:lstStyle/>
          <a:p>
            <a:endParaRPr lang="en-GB" dirty="0">
              <a:solidFill>
                <a:schemeClr val="tx1"/>
              </a:solidFill>
            </a:endParaRPr>
          </a:p>
        </p:txBody>
      </p:sp>
    </p:spTree>
    <p:extLst>
      <p:ext uri="{BB962C8B-B14F-4D97-AF65-F5344CB8AC3E}">
        <p14:creationId xmlns:p14="http://schemas.microsoft.com/office/powerpoint/2010/main" val="25592359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D11C255D-6638-E74E-FF77-A7D739C5834A}"/>
              </a:ext>
            </a:extLst>
          </p:cNvPr>
          <p:cNvSpPr>
            <a:spLocks noGrp="1"/>
          </p:cNvSpPr>
          <p:nvPr>
            <p:ph idx="1"/>
          </p:nvPr>
        </p:nvSpPr>
        <p:spPr/>
        <p:txBody>
          <a:bodyPr/>
          <a:lstStyle/>
          <a:p>
            <a:pPr marL="0" indent="0" algn="ctr">
              <a:buNone/>
            </a:pPr>
            <a:r>
              <a:rPr lang="en-GB" dirty="0">
                <a:solidFill>
                  <a:schemeClr val="bg1"/>
                </a:solidFill>
              </a:rPr>
              <a:t>ECAY5005:</a:t>
            </a:r>
            <a:br>
              <a:rPr lang="en-GB" dirty="0">
                <a:solidFill>
                  <a:schemeClr val="bg1"/>
                </a:solidFill>
              </a:rPr>
            </a:br>
            <a:r>
              <a:rPr lang="en-GB" dirty="0">
                <a:solidFill>
                  <a:schemeClr val="bg1"/>
                </a:solidFill>
              </a:rPr>
              <a:t>Health and Social Care: Disability and Wellbeing </a:t>
            </a:r>
          </a:p>
          <a:p>
            <a:pPr marL="0" indent="0" algn="ctr">
              <a:buNone/>
            </a:pPr>
            <a:r>
              <a:rPr lang="en-GB" dirty="0">
                <a:solidFill>
                  <a:schemeClr val="bg1"/>
                </a:solidFill>
              </a:rPr>
              <a:t>Anti- Oppressive Practice </a:t>
            </a:r>
          </a:p>
          <a:p>
            <a:pPr marL="0" indent="0" algn="ctr">
              <a:buNone/>
            </a:pPr>
            <a:r>
              <a:rPr lang="en-GB" dirty="0">
                <a:solidFill>
                  <a:schemeClr val="bg1"/>
                </a:solidFill>
              </a:rPr>
              <a:t>2023</a:t>
            </a:r>
          </a:p>
          <a:p>
            <a:pPr marL="0" indent="0" algn="ctr">
              <a:buNone/>
            </a:pPr>
            <a:endParaRPr lang="en-GB" dirty="0"/>
          </a:p>
        </p:txBody>
      </p:sp>
    </p:spTree>
    <p:extLst>
      <p:ext uri="{BB962C8B-B14F-4D97-AF65-F5344CB8AC3E}">
        <p14:creationId xmlns:p14="http://schemas.microsoft.com/office/powerpoint/2010/main" val="8904123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qr code with a few black squares&#10;&#10;Description automatically generated">
            <a:extLst>
              <a:ext uri="{FF2B5EF4-FFF2-40B4-BE49-F238E27FC236}">
                <a16:creationId xmlns:a16="http://schemas.microsoft.com/office/drawing/2014/main" id="{A8A8F1FF-CB42-849B-740E-319BEEDF11EB}"/>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357638" y="1496218"/>
            <a:ext cx="3865563" cy="3865563"/>
          </a:xfrm>
        </p:spPr>
      </p:pic>
      <p:sp>
        <p:nvSpPr>
          <p:cNvPr id="4" name="Content Placeholder 3">
            <a:extLst>
              <a:ext uri="{FF2B5EF4-FFF2-40B4-BE49-F238E27FC236}">
                <a16:creationId xmlns:a16="http://schemas.microsoft.com/office/drawing/2014/main" id="{C6E43761-470B-D2DB-4578-B0DB6AD5458A}"/>
              </a:ext>
            </a:extLst>
          </p:cNvPr>
          <p:cNvSpPr>
            <a:spLocks noGrp="1"/>
          </p:cNvSpPr>
          <p:nvPr>
            <p:ph idx="10"/>
          </p:nvPr>
        </p:nvSpPr>
        <p:spPr>
          <a:xfrm>
            <a:off x="695400" y="1628800"/>
            <a:ext cx="4535079" cy="3864989"/>
          </a:xfrm>
        </p:spPr>
        <p:txBody>
          <a:bodyPr/>
          <a:lstStyle/>
          <a:p>
            <a:r>
              <a:rPr lang="en-GB" dirty="0">
                <a:solidFill>
                  <a:schemeClr val="bg1"/>
                </a:solidFill>
              </a:rPr>
              <a:t>QR Code to Module evaluation</a:t>
            </a:r>
          </a:p>
          <a:p>
            <a:r>
              <a:rPr lang="en-GB" dirty="0">
                <a:solidFill>
                  <a:schemeClr val="bg1"/>
                </a:solidFill>
              </a:rPr>
              <a:t> and feedback</a:t>
            </a:r>
          </a:p>
        </p:txBody>
      </p:sp>
    </p:spTree>
    <p:extLst>
      <p:ext uri="{BB962C8B-B14F-4D97-AF65-F5344CB8AC3E}">
        <p14:creationId xmlns:p14="http://schemas.microsoft.com/office/powerpoint/2010/main" val="29157878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9851EA6-A5BC-E383-9F59-DCDE0B785A28}"/>
              </a:ext>
            </a:extLst>
          </p:cNvPr>
          <p:cNvSpPr>
            <a:spLocks noGrp="1"/>
          </p:cNvSpPr>
          <p:nvPr>
            <p:ph idx="1"/>
          </p:nvPr>
        </p:nvSpPr>
        <p:spPr/>
        <p:txBody>
          <a:bodyPr/>
          <a:lstStyle/>
          <a:p>
            <a:pPr marL="0" indent="0" algn="ctr">
              <a:buNone/>
            </a:pPr>
            <a:r>
              <a:rPr lang="en-US" sz="2800" dirty="0"/>
              <a:t>What do you think of when you hear </a:t>
            </a:r>
            <a:br>
              <a:rPr lang="en-US" sz="2800" dirty="0"/>
            </a:br>
            <a:br>
              <a:rPr lang="en-US" sz="2800" dirty="0"/>
            </a:br>
            <a:r>
              <a:rPr lang="en-US" sz="2800" dirty="0"/>
              <a:t>‘anti-oppressive’ practice?</a:t>
            </a:r>
            <a:endParaRPr lang="en-GB" dirty="0"/>
          </a:p>
        </p:txBody>
      </p:sp>
      <p:pic>
        <p:nvPicPr>
          <p:cNvPr id="4" name="Picture 3" descr="Wood human figure">
            <a:extLst>
              <a:ext uri="{FF2B5EF4-FFF2-40B4-BE49-F238E27FC236}">
                <a16:creationId xmlns:a16="http://schemas.microsoft.com/office/drawing/2014/main" id="{8A58DE3B-CC0F-CD79-3C0F-2BBC403A563B}"/>
              </a:ext>
            </a:extLst>
          </p:cNvPr>
          <p:cNvPicPr>
            <a:picLocks noChangeAspect="1"/>
          </p:cNvPicPr>
          <p:nvPr/>
        </p:nvPicPr>
        <p:blipFill rotWithShape="1">
          <a:blip r:embed="rId2"/>
          <a:srcRect l="7348" r="57920" b="-1"/>
          <a:stretch/>
        </p:blipFill>
        <p:spPr>
          <a:xfrm>
            <a:off x="0" y="10"/>
            <a:ext cx="3568372" cy="6857990"/>
          </a:xfrm>
          <a:prstGeom prst="rect">
            <a:avLst/>
          </a:prstGeom>
        </p:spPr>
      </p:pic>
    </p:spTree>
    <p:extLst>
      <p:ext uri="{BB962C8B-B14F-4D97-AF65-F5344CB8AC3E}">
        <p14:creationId xmlns:p14="http://schemas.microsoft.com/office/powerpoint/2010/main" val="7989596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F33852-E86B-4170-8A94-BAFDC5093669}"/>
              </a:ext>
            </a:extLst>
          </p:cNvPr>
          <p:cNvSpPr>
            <a:spLocks noGrp="1"/>
          </p:cNvSpPr>
          <p:nvPr>
            <p:ph type="title"/>
          </p:nvPr>
        </p:nvSpPr>
        <p:spPr/>
        <p:txBody>
          <a:bodyPr anchor="ctr">
            <a:normAutofit/>
          </a:bodyPr>
          <a:lstStyle/>
          <a:p>
            <a:r>
              <a:rPr lang="en-GB" dirty="0"/>
              <a:t>Understanding Oppression</a:t>
            </a:r>
          </a:p>
        </p:txBody>
      </p:sp>
      <p:sp>
        <p:nvSpPr>
          <p:cNvPr id="15" name="TextBox 14">
            <a:extLst>
              <a:ext uri="{FF2B5EF4-FFF2-40B4-BE49-F238E27FC236}">
                <a16:creationId xmlns:a16="http://schemas.microsoft.com/office/drawing/2014/main" id="{3D17E3FB-3535-4D70-BBC3-A7B203A2F53A}"/>
              </a:ext>
            </a:extLst>
          </p:cNvPr>
          <p:cNvSpPr txBox="1"/>
          <p:nvPr/>
        </p:nvSpPr>
        <p:spPr>
          <a:xfrm>
            <a:off x="1487488" y="1187548"/>
            <a:ext cx="6945393" cy="307777"/>
          </a:xfrm>
          <a:prstGeom prst="rect">
            <a:avLst/>
          </a:prstGeom>
          <a:noFill/>
        </p:spPr>
        <p:txBody>
          <a:bodyPr wrap="square">
            <a:spAutoFit/>
          </a:bodyPr>
          <a:lstStyle/>
          <a:p>
            <a:pPr algn="r"/>
            <a:r>
              <a:rPr lang="en-GB" sz="1400" dirty="0"/>
              <a:t>(Thompson, 1993 </a:t>
            </a:r>
            <a:r>
              <a:rPr lang="en-GB" sz="1400" i="1" dirty="0"/>
              <a:t>cited in </a:t>
            </a:r>
            <a:r>
              <a:rPr lang="en-GB" sz="1400" dirty="0"/>
              <a:t>Nzira and Williams, 2009, p. 18)</a:t>
            </a:r>
          </a:p>
        </p:txBody>
      </p:sp>
      <p:sp>
        <p:nvSpPr>
          <p:cNvPr id="3" name="Content Placeholder 2">
            <a:extLst>
              <a:ext uri="{FF2B5EF4-FFF2-40B4-BE49-F238E27FC236}">
                <a16:creationId xmlns:a16="http://schemas.microsoft.com/office/drawing/2014/main" id="{026B97F1-D28A-35A0-63EB-113F52BE5B0D}"/>
              </a:ext>
            </a:extLst>
          </p:cNvPr>
          <p:cNvSpPr>
            <a:spLocks noGrp="1"/>
          </p:cNvSpPr>
          <p:nvPr>
            <p:ph idx="1"/>
          </p:nvPr>
        </p:nvSpPr>
        <p:spPr>
          <a:xfrm>
            <a:off x="983432" y="1825625"/>
            <a:ext cx="10752938" cy="4667250"/>
          </a:xfrm>
        </p:spPr>
        <p:txBody>
          <a:bodyPr>
            <a:normAutofit/>
          </a:bodyPr>
          <a:lstStyle/>
          <a:p>
            <a:pPr lvl="0"/>
            <a:r>
              <a:rPr lang="en-GB" dirty="0">
                <a:solidFill>
                  <a:schemeClr val="tx1"/>
                </a:solidFill>
              </a:rPr>
              <a:t>Thompson (1993) introduced the ‘PCS’ model of oppression and discrimination</a:t>
            </a:r>
            <a:endParaRPr lang="en-US" dirty="0">
              <a:solidFill>
                <a:schemeClr val="tx1"/>
              </a:solidFill>
            </a:endParaRPr>
          </a:p>
          <a:p>
            <a:pPr lvl="0"/>
            <a:r>
              <a:rPr lang="en-GB" b="1" dirty="0">
                <a:solidFill>
                  <a:schemeClr val="tx1"/>
                </a:solidFill>
              </a:rPr>
              <a:t>P: </a:t>
            </a:r>
            <a:r>
              <a:rPr lang="en-GB" dirty="0">
                <a:solidFill>
                  <a:schemeClr val="tx1"/>
                </a:solidFill>
              </a:rPr>
              <a:t>personal and psychological level</a:t>
            </a:r>
            <a:endParaRPr lang="en-US" dirty="0">
              <a:solidFill>
                <a:schemeClr val="tx1"/>
              </a:solidFill>
            </a:endParaRPr>
          </a:p>
          <a:p>
            <a:pPr lvl="1"/>
            <a:r>
              <a:rPr lang="en-GB" dirty="0"/>
              <a:t>Interactions with others/thoughts/beliefs/values/stereotypes/prejudices</a:t>
            </a:r>
            <a:endParaRPr lang="en-US" dirty="0"/>
          </a:p>
          <a:p>
            <a:pPr lvl="0"/>
            <a:r>
              <a:rPr lang="en-GB" b="1" dirty="0">
                <a:solidFill>
                  <a:schemeClr val="tx1"/>
                </a:solidFill>
              </a:rPr>
              <a:t>C: </a:t>
            </a:r>
            <a:r>
              <a:rPr lang="en-GB" dirty="0">
                <a:solidFill>
                  <a:schemeClr val="tx1"/>
                </a:solidFill>
              </a:rPr>
              <a:t>cultural level</a:t>
            </a:r>
            <a:endParaRPr lang="en-US" dirty="0">
              <a:solidFill>
                <a:schemeClr val="tx1"/>
              </a:solidFill>
            </a:endParaRPr>
          </a:p>
          <a:p>
            <a:pPr lvl="1"/>
            <a:r>
              <a:rPr lang="en-GB" dirty="0"/>
              <a:t>Patterns of shared values/behaviours stemming from consensus and conformity within a particular society or culture</a:t>
            </a:r>
            <a:endParaRPr lang="en-US" dirty="0"/>
          </a:p>
          <a:p>
            <a:pPr lvl="0"/>
            <a:r>
              <a:rPr lang="en-GB" b="1" dirty="0">
                <a:solidFill>
                  <a:schemeClr val="tx1"/>
                </a:solidFill>
              </a:rPr>
              <a:t>S:</a:t>
            </a:r>
            <a:r>
              <a:rPr lang="en-GB" dirty="0">
                <a:solidFill>
                  <a:schemeClr val="tx1"/>
                </a:solidFill>
              </a:rPr>
              <a:t> the structural level</a:t>
            </a:r>
            <a:endParaRPr lang="en-US" dirty="0">
              <a:solidFill>
                <a:schemeClr val="tx1"/>
              </a:solidFill>
            </a:endParaRPr>
          </a:p>
          <a:p>
            <a:pPr lvl="1"/>
            <a:r>
              <a:rPr lang="en-GB" dirty="0"/>
              <a:t>How power and resources are used in society to maintain or tackle divisions</a:t>
            </a:r>
            <a:endParaRPr lang="en-US" dirty="0"/>
          </a:p>
          <a:p>
            <a:pPr lvl="0"/>
            <a:r>
              <a:rPr lang="en-GB" dirty="0">
                <a:solidFill>
                  <a:schemeClr val="tx1"/>
                </a:solidFill>
              </a:rPr>
              <a:t>The </a:t>
            </a:r>
            <a:r>
              <a:rPr lang="en-GB" b="1" dirty="0">
                <a:solidFill>
                  <a:schemeClr val="tx1"/>
                </a:solidFill>
              </a:rPr>
              <a:t>P</a:t>
            </a:r>
            <a:r>
              <a:rPr lang="en-GB" dirty="0">
                <a:solidFill>
                  <a:schemeClr val="tx1"/>
                </a:solidFill>
              </a:rPr>
              <a:t>, </a:t>
            </a:r>
            <a:r>
              <a:rPr lang="en-GB" b="1" dirty="0">
                <a:solidFill>
                  <a:schemeClr val="tx1"/>
                </a:solidFill>
              </a:rPr>
              <a:t>C</a:t>
            </a:r>
            <a:r>
              <a:rPr lang="en-GB" dirty="0">
                <a:solidFill>
                  <a:schemeClr val="tx1"/>
                </a:solidFill>
              </a:rPr>
              <a:t>, </a:t>
            </a:r>
            <a:r>
              <a:rPr lang="en-GB" b="1" dirty="0">
                <a:solidFill>
                  <a:schemeClr val="tx1"/>
                </a:solidFill>
              </a:rPr>
              <a:t>S </a:t>
            </a:r>
            <a:r>
              <a:rPr lang="en-GB" dirty="0">
                <a:solidFill>
                  <a:schemeClr val="tx1"/>
                </a:solidFill>
              </a:rPr>
              <a:t>levels interreact to maintain and influence each other</a:t>
            </a:r>
            <a:endParaRPr lang="en-US" dirty="0">
              <a:solidFill>
                <a:schemeClr val="tx1"/>
              </a:solidFill>
            </a:endParaRPr>
          </a:p>
        </p:txBody>
      </p:sp>
    </p:spTree>
    <p:extLst>
      <p:ext uri="{BB962C8B-B14F-4D97-AF65-F5344CB8AC3E}">
        <p14:creationId xmlns:p14="http://schemas.microsoft.com/office/powerpoint/2010/main" val="1793921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AC1FBA-FE54-436D-9C70-C44F9E21014C}"/>
              </a:ext>
            </a:extLst>
          </p:cNvPr>
          <p:cNvSpPr>
            <a:spLocks noGrp="1"/>
          </p:cNvSpPr>
          <p:nvPr>
            <p:ph type="title"/>
          </p:nvPr>
        </p:nvSpPr>
        <p:spPr/>
        <p:txBody>
          <a:bodyPr>
            <a:normAutofit/>
          </a:bodyPr>
          <a:lstStyle/>
          <a:p>
            <a:r>
              <a:rPr lang="en-GB" dirty="0"/>
              <a:t>What is ‘anti-oppressive practice?’</a:t>
            </a:r>
          </a:p>
        </p:txBody>
      </p:sp>
      <p:graphicFrame>
        <p:nvGraphicFramePr>
          <p:cNvPr id="7" name="Content Placeholder 6">
            <a:extLst>
              <a:ext uri="{FF2B5EF4-FFF2-40B4-BE49-F238E27FC236}">
                <a16:creationId xmlns:a16="http://schemas.microsoft.com/office/drawing/2014/main" id="{EB31A69F-99A1-58E4-1703-F43A570B7DF1}"/>
              </a:ext>
            </a:extLst>
          </p:cNvPr>
          <p:cNvGraphicFramePr>
            <a:graphicFrameLocks noGrp="1"/>
          </p:cNvGraphicFramePr>
          <p:nvPr>
            <p:ph idx="1"/>
            <p:extLst>
              <p:ext uri="{D42A27DB-BD31-4B8C-83A1-F6EECF244321}">
                <p14:modId xmlns:p14="http://schemas.microsoft.com/office/powerpoint/2010/main" val="2481276944"/>
              </p:ext>
            </p:extLst>
          </p:nvPr>
        </p:nvGraphicFramePr>
        <p:xfrm>
          <a:off x="983432" y="1484784"/>
          <a:ext cx="10752956" cy="50080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BBA05879-63C6-CE38-48A5-84067587162C}"/>
              </a:ext>
            </a:extLst>
          </p:cNvPr>
          <p:cNvSpPr txBox="1"/>
          <p:nvPr/>
        </p:nvSpPr>
        <p:spPr>
          <a:xfrm>
            <a:off x="7261222" y="6488668"/>
            <a:ext cx="4926668" cy="369332"/>
          </a:xfrm>
          <a:prstGeom prst="rect">
            <a:avLst/>
          </a:prstGeom>
          <a:noFill/>
        </p:spPr>
        <p:txBody>
          <a:bodyPr wrap="square">
            <a:spAutoFit/>
          </a:bodyPr>
          <a:lstStyle/>
          <a:p>
            <a:pPr algn="r"/>
            <a:r>
              <a:rPr lang="en-GB" dirty="0"/>
              <a:t>(Nzira and Williams, 2009, p. 39)</a:t>
            </a:r>
          </a:p>
        </p:txBody>
      </p:sp>
    </p:spTree>
    <p:extLst>
      <p:ext uri="{BB962C8B-B14F-4D97-AF65-F5344CB8AC3E}">
        <p14:creationId xmlns:p14="http://schemas.microsoft.com/office/powerpoint/2010/main" val="12871592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4" name="Picture 2" descr="NYAPRS to Reschedule Anti-Oppressive Practice Webinar — NYAPRS">
            <a:extLst>
              <a:ext uri="{FF2B5EF4-FFF2-40B4-BE49-F238E27FC236}">
                <a16:creationId xmlns:a16="http://schemas.microsoft.com/office/drawing/2014/main" id="{D524F5E8-9807-243C-AAC6-5EEEBB9B28B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643467" y="1207093"/>
            <a:ext cx="10905066" cy="44438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84088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8C45A-B0F5-495C-9451-AC5A4594D930}"/>
              </a:ext>
            </a:extLst>
          </p:cNvPr>
          <p:cNvSpPr>
            <a:spLocks noGrp="1"/>
          </p:cNvSpPr>
          <p:nvPr>
            <p:ph type="title"/>
          </p:nvPr>
        </p:nvSpPr>
        <p:spPr>
          <a:xfrm>
            <a:off x="3780148" y="3645024"/>
            <a:ext cx="7956222" cy="1325563"/>
          </a:xfrm>
        </p:spPr>
        <p:txBody>
          <a:bodyPr vert="horz" lIns="91440" tIns="45720" rIns="91440" bIns="45720" rtlCol="0" anchor="b">
            <a:normAutofit fontScale="90000"/>
          </a:bodyPr>
          <a:lstStyle/>
          <a:p>
            <a:r>
              <a:rPr lang="en-US" sz="5600" dirty="0"/>
              <a:t>Anti-oppressive practice</a:t>
            </a:r>
            <a:br>
              <a:rPr lang="en-US" sz="5600" dirty="0"/>
            </a:br>
            <a:r>
              <a:rPr lang="en-US" sz="5600" dirty="0"/>
              <a:t>in mental health:</a:t>
            </a:r>
            <a:br>
              <a:rPr lang="en-US" sz="5600" dirty="0"/>
            </a:br>
            <a:r>
              <a:rPr lang="en-US" sz="5600" dirty="0"/>
              <a:t>‘Power Threat Meaning Framework’</a:t>
            </a:r>
            <a:br>
              <a:rPr lang="en-US" sz="5600" dirty="0"/>
            </a:br>
            <a:endParaRPr lang="en-US" sz="5600" dirty="0"/>
          </a:p>
        </p:txBody>
      </p:sp>
      <p:sp>
        <p:nvSpPr>
          <p:cNvPr id="3" name="Text Placeholder 2">
            <a:extLst>
              <a:ext uri="{FF2B5EF4-FFF2-40B4-BE49-F238E27FC236}">
                <a16:creationId xmlns:a16="http://schemas.microsoft.com/office/drawing/2014/main" id="{78BCEC02-DE9B-4685-AEF4-3B3053DEB319}"/>
              </a:ext>
            </a:extLst>
          </p:cNvPr>
          <p:cNvSpPr>
            <a:spLocks noGrp="1"/>
          </p:cNvSpPr>
          <p:nvPr>
            <p:ph idx="1"/>
          </p:nvPr>
        </p:nvSpPr>
        <p:spPr>
          <a:xfrm>
            <a:off x="3780148" y="5517231"/>
            <a:ext cx="7956222" cy="975643"/>
          </a:xfrm>
        </p:spPr>
        <p:txBody>
          <a:bodyPr vert="horz" lIns="91440" tIns="45720" rIns="91440" bIns="45720" rtlCol="0">
            <a:normAutofit/>
          </a:bodyPr>
          <a:lstStyle/>
          <a:p>
            <a:r>
              <a:rPr lang="en-US" dirty="0">
                <a:solidFill>
                  <a:schemeClr val="tx1"/>
                </a:solidFill>
              </a:rPr>
              <a:t>The following slides have been adapted from Johnstone and Boyle (2019)</a:t>
            </a:r>
          </a:p>
        </p:txBody>
      </p:sp>
    </p:spTree>
    <p:extLst>
      <p:ext uri="{BB962C8B-B14F-4D97-AF65-F5344CB8AC3E}">
        <p14:creationId xmlns:p14="http://schemas.microsoft.com/office/powerpoint/2010/main" val="2084003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6D09AE98-4C74-445C-847C-9BC64DF3964F}"/>
              </a:ext>
            </a:extLst>
          </p:cNvPr>
          <p:cNvSpPr>
            <a:spLocks noGrp="1" noChangeArrowheads="1"/>
          </p:cNvSpPr>
          <p:nvPr>
            <p:ph type="title"/>
          </p:nvPr>
        </p:nvSpPr>
        <p:spPr/>
        <p:txBody>
          <a:bodyPr vert="horz" lIns="91440" tIns="45720" rIns="91440" bIns="45720" rtlCol="0" anchor="b">
            <a:normAutofit/>
          </a:bodyPr>
          <a:lstStyle/>
          <a:p>
            <a:r>
              <a:rPr lang="en-US" altLang="en-US">
                <a:sym typeface="Arial Bold" panose="020B0704020202020204" pitchFamily="34" charset="0"/>
              </a:rPr>
              <a:t>Contributors to the project over a 5-year period</a:t>
            </a:r>
          </a:p>
        </p:txBody>
      </p:sp>
      <p:sp>
        <p:nvSpPr>
          <p:cNvPr id="15363" name="Subtitle 1">
            <a:extLst>
              <a:ext uri="{FF2B5EF4-FFF2-40B4-BE49-F238E27FC236}">
                <a16:creationId xmlns:a16="http://schemas.microsoft.com/office/drawing/2014/main" id="{5FD4A01C-A9B4-4BDA-9209-D4AD92622F14}"/>
              </a:ext>
            </a:extLst>
          </p:cNvPr>
          <p:cNvSpPr>
            <a:spLocks noGrp="1"/>
          </p:cNvSpPr>
          <p:nvPr>
            <p:ph idx="1"/>
          </p:nvPr>
        </p:nvSpPr>
        <p:spPr>
          <a:xfrm>
            <a:off x="1055440" y="2492895"/>
            <a:ext cx="10680930" cy="3999979"/>
          </a:xfrm>
        </p:spPr>
        <p:txBody>
          <a:bodyPr vert="horz" lIns="91440" tIns="45720" rIns="91440" bIns="45720" rtlCol="0">
            <a:normAutofit/>
          </a:bodyPr>
          <a:lstStyle/>
          <a:p>
            <a:r>
              <a:rPr lang="en-US" altLang="en-US" dirty="0"/>
              <a:t>Lucy Johnstone, Mary Boyle, John </a:t>
            </a:r>
            <a:r>
              <a:rPr lang="en-US" altLang="en-US" dirty="0" err="1"/>
              <a:t>Cromby</a:t>
            </a:r>
            <a:r>
              <a:rPr lang="en-US" altLang="en-US" dirty="0"/>
              <a:t>, Jacqui Dillon, Dave Harper, Peter </a:t>
            </a:r>
            <a:r>
              <a:rPr lang="en-US" altLang="en-US" dirty="0" err="1"/>
              <a:t>Kinderman</a:t>
            </a:r>
            <a:r>
              <a:rPr lang="en-US" altLang="en-US" dirty="0"/>
              <a:t>, Eleanor Longden, David Pilgrim, John Read, with editorial/research support from Kate Allsopp</a:t>
            </a:r>
          </a:p>
          <a:p>
            <a:endParaRPr lang="en-US" altLang="en-US" dirty="0"/>
          </a:p>
          <a:p>
            <a:pPr lvl="1"/>
            <a:r>
              <a:rPr lang="en-US" altLang="en-US" dirty="0"/>
              <a:t>Consultancy group of service users/carers</a:t>
            </a:r>
          </a:p>
          <a:p>
            <a:pPr lvl="1"/>
            <a:r>
              <a:rPr lang="en-US" altLang="en-US" dirty="0"/>
              <a:t>Critical reader group to advise on diversity </a:t>
            </a:r>
          </a:p>
          <a:p>
            <a:pPr lvl="1"/>
            <a:r>
              <a:rPr lang="en-US" altLang="en-US" dirty="0"/>
              <a:t>Other expert contributions including examples of good practice</a:t>
            </a:r>
          </a:p>
          <a:p>
            <a:endParaRPr lang="en-US" altLang="en-US" dirty="0"/>
          </a:p>
        </p:txBody>
      </p:sp>
    </p:spTree>
    <p:extLst>
      <p:ext uri="{BB962C8B-B14F-4D97-AF65-F5344CB8AC3E}">
        <p14:creationId xmlns:p14="http://schemas.microsoft.com/office/powerpoint/2010/main" val="2716231331"/>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00D3795A-BA6F-4215-A2C3-44B572D2231A}"/>
              </a:ext>
            </a:extLst>
          </p:cNvPr>
          <p:cNvSpPr>
            <a:spLocks noGrp="1"/>
          </p:cNvSpPr>
          <p:nvPr>
            <p:ph type="title"/>
          </p:nvPr>
        </p:nvSpPr>
        <p:spPr/>
        <p:txBody>
          <a:bodyPr>
            <a:normAutofit/>
          </a:bodyPr>
          <a:lstStyle/>
          <a:p>
            <a:r>
              <a:rPr lang="en-US" altLang="en-US" dirty="0">
                <a:sym typeface="Arial Bold" panose="020B0704020202020204" pitchFamily="34" charset="0"/>
              </a:rPr>
              <a:t>The Power Threat Meaning Framework</a:t>
            </a:r>
          </a:p>
        </p:txBody>
      </p:sp>
      <p:sp>
        <p:nvSpPr>
          <p:cNvPr id="16387" name="Content Placeholder 2">
            <a:extLst>
              <a:ext uri="{FF2B5EF4-FFF2-40B4-BE49-F238E27FC236}">
                <a16:creationId xmlns:a16="http://schemas.microsoft.com/office/drawing/2014/main" id="{B0D40BF8-0AF9-4A15-9426-3BF0D6AC1F8B}"/>
              </a:ext>
            </a:extLst>
          </p:cNvPr>
          <p:cNvSpPr>
            <a:spLocks noGrp="1"/>
          </p:cNvSpPr>
          <p:nvPr>
            <p:ph idx="1"/>
          </p:nvPr>
        </p:nvSpPr>
        <p:spPr>
          <a:xfrm>
            <a:off x="1487488" y="1825625"/>
            <a:ext cx="10248882" cy="4667250"/>
          </a:xfrm>
        </p:spPr>
        <p:txBody>
          <a:bodyPr>
            <a:normAutofit fontScale="92500" lnSpcReduction="10000"/>
          </a:bodyPr>
          <a:lstStyle/>
          <a:p>
            <a:r>
              <a:rPr lang="en-GB" altLang="en-US" dirty="0"/>
              <a:t>An attempt to outline an alternative to the diagnostic model of distress and unusual experiences</a:t>
            </a:r>
          </a:p>
          <a:p>
            <a:r>
              <a:rPr lang="en-GB" altLang="en-US" dirty="0"/>
              <a:t>A set of ideas and a conceptual resource, not formal recommendations or ‘how to’ manual   </a:t>
            </a:r>
          </a:p>
          <a:p>
            <a:r>
              <a:rPr lang="en-GB" altLang="en-US" dirty="0"/>
              <a:t>Funded by the Division of Clinical Psychology of the British Psychological Society but not an official DCP or BPS model</a:t>
            </a:r>
          </a:p>
          <a:p>
            <a:r>
              <a:rPr lang="en-GB" altLang="en-US" dirty="0"/>
              <a:t>Co-produced with experts by experience, both within the core project team and as an advisory group</a:t>
            </a:r>
          </a:p>
          <a:p>
            <a:r>
              <a:rPr lang="en-GB" altLang="en-US" dirty="0"/>
              <a:t>Not a replacement for all current models and practices. It offers a wider overall framework to support and enhance them...</a:t>
            </a:r>
          </a:p>
          <a:p>
            <a:r>
              <a:rPr lang="en-GB" altLang="en-US" dirty="0"/>
              <a:t>..... as well as suggesting new ways forward, both within and beyond services</a:t>
            </a:r>
          </a:p>
        </p:txBody>
      </p:sp>
    </p:spTree>
    <p:extLst>
      <p:ext uri="{BB962C8B-B14F-4D97-AF65-F5344CB8AC3E}">
        <p14:creationId xmlns:p14="http://schemas.microsoft.com/office/powerpoint/2010/main" val="357622700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38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38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38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638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638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9EFDB-810C-BA40-F2FA-2DA9051AB3DB}"/>
              </a:ext>
            </a:extLst>
          </p:cNvPr>
          <p:cNvSpPr txBox="1">
            <a:spLocks/>
          </p:cNvSpPr>
          <p:nvPr/>
        </p:nvSpPr>
        <p:spPr>
          <a:xfrm>
            <a:off x="4965290" y="365760"/>
            <a:ext cx="5997678" cy="1325562"/>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a:lstStyle>
          <a:p>
            <a:pPr>
              <a:spcAft>
                <a:spcPts val="200"/>
              </a:spcAft>
              <a:buClr>
                <a:schemeClr val="accent1"/>
              </a:buClr>
              <a:buSzPct val="80000"/>
              <a:defRPr/>
            </a:pPr>
            <a:endParaRPr lang="en-US" altLang="en-US" dirty="0">
              <a:sym typeface="Arial Bold" panose="020B0704020202020204" pitchFamily="34" charset="0"/>
            </a:endParaRPr>
          </a:p>
        </p:txBody>
      </p:sp>
      <p:sp>
        <p:nvSpPr>
          <p:cNvPr id="5" name="Title 4">
            <a:extLst>
              <a:ext uri="{FF2B5EF4-FFF2-40B4-BE49-F238E27FC236}">
                <a16:creationId xmlns:a16="http://schemas.microsoft.com/office/drawing/2014/main" id="{61F28AE4-991F-6448-A434-CBC6203135DA}"/>
              </a:ext>
            </a:extLst>
          </p:cNvPr>
          <p:cNvSpPr>
            <a:spLocks noGrp="1"/>
          </p:cNvSpPr>
          <p:nvPr>
            <p:ph type="title"/>
          </p:nvPr>
        </p:nvSpPr>
        <p:spPr/>
        <p:txBody>
          <a:bodyPr>
            <a:normAutofit/>
          </a:bodyPr>
          <a:lstStyle/>
          <a:p>
            <a:r>
              <a:rPr lang="en-US" altLang="en-US" dirty="0">
                <a:sym typeface="Arial Bold" panose="020B0704020202020204" pitchFamily="34" charset="0"/>
              </a:rPr>
              <a:t>The Power Threat Meaning Framework</a:t>
            </a:r>
            <a:endParaRPr lang="en-GB" dirty="0"/>
          </a:p>
        </p:txBody>
      </p:sp>
      <p:sp>
        <p:nvSpPr>
          <p:cNvPr id="16387" name="Content Placeholder 2">
            <a:extLst>
              <a:ext uri="{FF2B5EF4-FFF2-40B4-BE49-F238E27FC236}">
                <a16:creationId xmlns:a16="http://schemas.microsoft.com/office/drawing/2014/main" id="{B0D40BF8-0AF9-4A15-9426-3BF0D6AC1F8B}"/>
              </a:ext>
            </a:extLst>
          </p:cNvPr>
          <p:cNvSpPr>
            <a:spLocks noGrp="1"/>
          </p:cNvSpPr>
          <p:nvPr>
            <p:ph idx="1"/>
          </p:nvPr>
        </p:nvSpPr>
        <p:spPr>
          <a:xfrm>
            <a:off x="983432" y="1825625"/>
            <a:ext cx="10752938" cy="4667250"/>
          </a:xfrm>
        </p:spPr>
        <p:txBody>
          <a:bodyPr vert="horz" lIns="91440" tIns="45720" rIns="91440" bIns="45720" rtlCol="0">
            <a:normAutofit/>
          </a:bodyPr>
          <a:lstStyle/>
          <a:p>
            <a:r>
              <a:rPr lang="en-US" altLang="en-US" dirty="0"/>
              <a:t>Relevant to a wide range of stakeholders, for e.g., public health, social policy, mental health, acute healthcare, education, criminal justice settings, social care, peer supporters, experts by experience, carers, health commissioners, researchers, voluntary sector workers, teachers and trainers, policy makers, academics, journalists, and the general public</a:t>
            </a:r>
          </a:p>
          <a:p>
            <a:r>
              <a:rPr lang="en-US" altLang="en-US" dirty="0"/>
              <a:t>The documents are a first stage, subject to ongoing development in the light of evaluations and feedback from particular settings.</a:t>
            </a:r>
          </a:p>
          <a:p>
            <a:r>
              <a:rPr lang="en-US" altLang="en-US" dirty="0"/>
              <a:t>The PTMF has attracted national and international interest, although controversial in some quarters</a:t>
            </a:r>
          </a:p>
        </p:txBody>
      </p:sp>
      <p:sp>
        <p:nvSpPr>
          <p:cNvPr id="16388" name="Slide Number Placeholder 3">
            <a:extLst>
              <a:ext uri="{FF2B5EF4-FFF2-40B4-BE49-F238E27FC236}">
                <a16:creationId xmlns:a16="http://schemas.microsoft.com/office/drawing/2014/main" id="{7692CB3F-8B38-4A01-8E4F-7A9C1B64F366}"/>
              </a:ext>
            </a:extLst>
          </p:cNvPr>
          <p:cNvSpPr>
            <a:spLocks noGrp="1"/>
          </p:cNvSpPr>
          <p:nvPr>
            <p:ph type="sldNum" sz="quarter" idx="4294967295"/>
          </p:nvPr>
        </p:nvSpPr>
        <p:spPr>
          <a:xfrm>
            <a:off x="9448800" y="6356350"/>
            <a:ext cx="2743200" cy="36512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45720" tIns="45720" rIns="45720" bIns="45720" rtlCol="0" anchor="ctr">
            <a:normAutofit/>
          </a:bodyPr>
          <a:lstStyle>
            <a:lvl1pPr>
              <a:defRPr sz="1200">
                <a:solidFill>
                  <a:srgbClr val="000000"/>
                </a:solidFill>
                <a:latin typeface="Gill Sans" charset="0"/>
                <a:cs typeface="ヒラギノ角ゴ ProN W3" charset="0"/>
                <a:sym typeface="Gill Sans" charset="0"/>
              </a:defRPr>
            </a:lvl1pPr>
            <a:lvl2pPr marL="742950" indent="-285750">
              <a:defRPr sz="1200">
                <a:solidFill>
                  <a:srgbClr val="000000"/>
                </a:solidFill>
                <a:latin typeface="Gill Sans" charset="0"/>
                <a:cs typeface="ヒラギノ角ゴ ProN W3" charset="0"/>
                <a:sym typeface="Gill Sans" charset="0"/>
              </a:defRPr>
            </a:lvl2pPr>
            <a:lvl3pPr marL="1143000" indent="-228600">
              <a:defRPr sz="1200">
                <a:solidFill>
                  <a:srgbClr val="000000"/>
                </a:solidFill>
                <a:latin typeface="Gill Sans" charset="0"/>
                <a:cs typeface="ヒラギノ角ゴ ProN W3" charset="0"/>
                <a:sym typeface="Gill Sans" charset="0"/>
              </a:defRPr>
            </a:lvl3pPr>
            <a:lvl4pPr marL="1600200" indent="-228600">
              <a:defRPr sz="1200">
                <a:solidFill>
                  <a:srgbClr val="000000"/>
                </a:solidFill>
                <a:latin typeface="Gill Sans" charset="0"/>
                <a:cs typeface="ヒラギノ角ゴ ProN W3" charset="0"/>
                <a:sym typeface="Gill Sans" charset="0"/>
              </a:defRPr>
            </a:lvl4pPr>
            <a:lvl5pPr marL="2057400" indent="-228600">
              <a:defRPr sz="1200">
                <a:solidFill>
                  <a:srgbClr val="000000"/>
                </a:solidFill>
                <a:latin typeface="Gill Sans"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9pPr>
          </a:lstStyle>
          <a:p>
            <a:fld id="{470A6636-A038-4901-B385-7A1F8C43D9F0}" type="slidenum">
              <a:rPr lang="en-US" altLang="en-US">
                <a:sym typeface="Times New Roman" panose="02020603050405020304" pitchFamily="18" charset="0"/>
              </a:rPr>
              <a:pPr/>
              <a:t>11</a:t>
            </a:fld>
            <a:endParaRPr lang="en-US" altLang="en-US">
              <a:sym typeface="Times New Roman" panose="02020603050405020304" pitchFamily="18" charset="0"/>
            </a:endParaRPr>
          </a:p>
        </p:txBody>
      </p:sp>
    </p:spTree>
    <p:extLst>
      <p:ext uri="{BB962C8B-B14F-4D97-AF65-F5344CB8AC3E}">
        <p14:creationId xmlns:p14="http://schemas.microsoft.com/office/powerpoint/2010/main" val="249150252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38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38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1CEDED16-7F4D-4571-BDA2-2644034869BB}"/>
              </a:ext>
            </a:extLst>
          </p:cNvPr>
          <p:cNvSpPr>
            <a:spLocks noGrp="1" noChangeArrowheads="1"/>
          </p:cNvSpPr>
          <p:nvPr>
            <p:ph type="title"/>
          </p:nvPr>
        </p:nvSpPr>
        <p:spPr/>
        <p:txBody>
          <a:bodyPr vert="horz" lIns="91440" tIns="45720" rIns="91440" bIns="45720" rtlCol="0" anchor="b">
            <a:normAutofit/>
          </a:bodyPr>
          <a:lstStyle/>
          <a:p>
            <a:r>
              <a:rPr lang="en-US" altLang="en-US" dirty="0">
                <a:sym typeface="Arial Bold" panose="020B0704020202020204" pitchFamily="34" charset="0"/>
              </a:rPr>
              <a:t>The PTM Framework and trauma-informed approaches</a:t>
            </a:r>
          </a:p>
        </p:txBody>
      </p:sp>
      <p:sp>
        <p:nvSpPr>
          <p:cNvPr id="2" name="Content Placeholder 1">
            <a:extLst>
              <a:ext uri="{FF2B5EF4-FFF2-40B4-BE49-F238E27FC236}">
                <a16:creationId xmlns:a16="http://schemas.microsoft.com/office/drawing/2014/main" id="{4137E1D4-4C60-8115-D454-21EB97F59021}"/>
              </a:ext>
            </a:extLst>
          </p:cNvPr>
          <p:cNvSpPr>
            <a:spLocks noGrp="1"/>
          </p:cNvSpPr>
          <p:nvPr>
            <p:ph idx="1"/>
          </p:nvPr>
        </p:nvSpPr>
        <p:spPr>
          <a:xfrm>
            <a:off x="911424" y="1825625"/>
            <a:ext cx="10824946" cy="4667250"/>
          </a:xfrm>
        </p:spPr>
        <p:txBody>
          <a:bodyPr>
            <a:normAutofit fontScale="92500"/>
          </a:bodyPr>
          <a:lstStyle/>
          <a:p>
            <a:pPr lvl="0"/>
            <a:r>
              <a:rPr lang="en-US" dirty="0"/>
              <a:t>Draws on this research (ACEs, neurobiology of stress </a:t>
            </a:r>
            <a:r>
              <a:rPr lang="en-US" dirty="0" err="1"/>
              <a:t>etc</a:t>
            </a:r>
            <a:r>
              <a:rPr lang="en-US" dirty="0"/>
              <a:t>) but also on a much wider range of philosophical, sociological and psychological literature</a:t>
            </a:r>
            <a:endParaRPr lang="en-GB" dirty="0"/>
          </a:p>
          <a:p>
            <a:pPr lvl="0"/>
            <a:r>
              <a:rPr lang="en-US" dirty="0"/>
              <a:t>Non-diagnostic (‘PTSD’, ‘Complex Trauma’ etc..)</a:t>
            </a:r>
            <a:endParaRPr lang="en-GB" dirty="0"/>
          </a:p>
          <a:p>
            <a:pPr lvl="0"/>
            <a:r>
              <a:rPr lang="en-US" dirty="0"/>
              <a:t>Prefers ‘adversity’ (less risk of </a:t>
            </a:r>
            <a:r>
              <a:rPr lang="en-US" dirty="0" err="1"/>
              <a:t>decontextualised</a:t>
            </a:r>
            <a:r>
              <a:rPr lang="en-US" dirty="0"/>
              <a:t> shorthand)</a:t>
            </a:r>
            <a:endParaRPr lang="en-GB" dirty="0"/>
          </a:p>
          <a:p>
            <a:pPr lvl="0"/>
            <a:r>
              <a:rPr lang="en-US" dirty="0"/>
              <a:t>Suggests patterns of distress not only related to obvious ‘trauma events’ but also to more insidious factors including inequality, social exclusion, discrimination, devalued identities etc..</a:t>
            </a:r>
            <a:endParaRPr lang="en-GB" dirty="0"/>
          </a:p>
          <a:p>
            <a:pPr lvl="0"/>
            <a:r>
              <a:rPr lang="en-US" dirty="0"/>
              <a:t>Explicit links to wider institutional and </a:t>
            </a:r>
            <a:r>
              <a:rPr lang="en-US" dirty="0" err="1"/>
              <a:t>organisational</a:t>
            </a:r>
            <a:r>
              <a:rPr lang="en-US" dirty="0"/>
              <a:t> contexts, macro political and socioeconomic structures and ideologies</a:t>
            </a:r>
            <a:endParaRPr lang="en-GB" dirty="0"/>
          </a:p>
          <a:p>
            <a:pPr lvl="0"/>
            <a:r>
              <a:rPr lang="en-US" dirty="0"/>
              <a:t>Importantly, suggests non-diagnostic alternatives for welfare access, commissioning, legal work, research….etc..</a:t>
            </a:r>
            <a:endParaRPr lang="en-GB" dirty="0"/>
          </a:p>
        </p:txBody>
      </p:sp>
    </p:spTree>
    <p:extLst>
      <p:ext uri="{BB962C8B-B14F-4D97-AF65-F5344CB8AC3E}">
        <p14:creationId xmlns:p14="http://schemas.microsoft.com/office/powerpoint/2010/main" val="203042180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963AC-DBF6-4414-AEC3-C6CF99B3289C}"/>
              </a:ext>
            </a:extLst>
          </p:cNvPr>
          <p:cNvSpPr>
            <a:spLocks noGrp="1"/>
          </p:cNvSpPr>
          <p:nvPr>
            <p:ph type="title"/>
          </p:nvPr>
        </p:nvSpPr>
        <p:spPr/>
        <p:txBody>
          <a:bodyPr>
            <a:normAutofit/>
          </a:bodyPr>
          <a:lstStyle/>
          <a:p>
            <a:r>
              <a:rPr lang="en-GB" dirty="0"/>
              <a:t>Moving beyond the ‘DSM mindset’… i.e., the medical model</a:t>
            </a:r>
          </a:p>
        </p:txBody>
      </p:sp>
      <p:sp>
        <p:nvSpPr>
          <p:cNvPr id="3" name="Content Placeholder 2">
            <a:extLst>
              <a:ext uri="{FF2B5EF4-FFF2-40B4-BE49-F238E27FC236}">
                <a16:creationId xmlns:a16="http://schemas.microsoft.com/office/drawing/2014/main" id="{132092BD-434B-6DE5-A4E0-1357BE42FF1F}"/>
              </a:ext>
            </a:extLst>
          </p:cNvPr>
          <p:cNvSpPr>
            <a:spLocks noGrp="1"/>
          </p:cNvSpPr>
          <p:nvPr>
            <p:ph idx="1"/>
          </p:nvPr>
        </p:nvSpPr>
        <p:spPr>
          <a:xfrm>
            <a:off x="983432" y="1825625"/>
            <a:ext cx="10752938" cy="4667250"/>
          </a:xfrm>
        </p:spPr>
        <p:txBody>
          <a:bodyPr/>
          <a:lstStyle/>
          <a:p>
            <a:pPr lvl="0"/>
            <a:r>
              <a:rPr lang="en-GB" dirty="0">
                <a:solidFill>
                  <a:schemeClr val="tx1"/>
                </a:solidFill>
              </a:rPr>
              <a:t>Away from medicalisation – assuming that models designed for understanding bodies can be applied to people’s thoughts, feelings and behaviour.</a:t>
            </a:r>
          </a:p>
          <a:p>
            <a:pPr lvl="0"/>
            <a:r>
              <a:rPr lang="en-GB" dirty="0">
                <a:solidFill>
                  <a:schemeClr val="tx1"/>
                </a:solidFill>
              </a:rPr>
              <a:t>Instead, a framework that understands people in their relational, social and political environments….</a:t>
            </a:r>
          </a:p>
          <a:p>
            <a:pPr lvl="0"/>
            <a:r>
              <a:rPr lang="en-GB" dirty="0">
                <a:solidFill>
                  <a:schemeClr val="tx1"/>
                </a:solidFill>
              </a:rPr>
              <a:t>……and sees them as people acting and making meanings, within their life circumstances.  </a:t>
            </a:r>
          </a:p>
        </p:txBody>
      </p:sp>
    </p:spTree>
    <p:extLst>
      <p:ext uri="{BB962C8B-B14F-4D97-AF65-F5344CB8AC3E}">
        <p14:creationId xmlns:p14="http://schemas.microsoft.com/office/powerpoint/2010/main" val="923954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78128DBA-C29C-4F8C-932D-1026150EECE2}"/>
              </a:ext>
            </a:extLst>
          </p:cNvPr>
          <p:cNvSpPr>
            <a:spLocks noGrp="1" noChangeArrowheads="1"/>
          </p:cNvSpPr>
          <p:nvPr>
            <p:ph type="title"/>
          </p:nvPr>
        </p:nvSpPr>
        <p:spPr/>
        <p:txBody>
          <a:bodyPr vert="horz" lIns="91440" tIns="45720" rIns="91440" bIns="45720" rtlCol="0" anchor="b">
            <a:normAutofit/>
          </a:bodyPr>
          <a:lstStyle/>
          <a:p>
            <a:r>
              <a:rPr lang="en-US" altLang="en-US">
                <a:sym typeface="Arial Bold" panose="020B0704020202020204" pitchFamily="34" charset="0"/>
              </a:rPr>
              <a:t>The Power Threat Meaning Framework</a:t>
            </a:r>
          </a:p>
        </p:txBody>
      </p:sp>
      <p:sp>
        <p:nvSpPr>
          <p:cNvPr id="58372" name="Rectangle 3">
            <a:extLst>
              <a:ext uri="{FF2B5EF4-FFF2-40B4-BE49-F238E27FC236}">
                <a16:creationId xmlns:a16="http://schemas.microsoft.com/office/drawing/2014/main" id="{66E58720-43C9-42EE-B7C8-DB81A0708FB9}"/>
              </a:ext>
            </a:extLst>
          </p:cNvPr>
          <p:cNvSpPr>
            <a:spLocks/>
          </p:cNvSpPr>
          <p:nvPr/>
        </p:nvSpPr>
        <p:spPr bwMode="auto">
          <a:xfrm>
            <a:off x="1778000" y="2309814"/>
            <a:ext cx="8229600" cy="580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40639" bIns="0"/>
          <a:lstStyle>
            <a:lvl1pPr marL="39688">
              <a:defRPr sz="1200">
                <a:solidFill>
                  <a:srgbClr val="000000"/>
                </a:solidFill>
                <a:latin typeface="Gill Sans" charset="0"/>
                <a:cs typeface="ヒラギノ角ゴ ProN W3" charset="0"/>
                <a:sym typeface="Gill Sans" charset="0"/>
              </a:defRPr>
            </a:lvl1pPr>
            <a:lvl2pPr marL="742950" indent="-285750">
              <a:defRPr sz="1200">
                <a:solidFill>
                  <a:srgbClr val="000000"/>
                </a:solidFill>
                <a:latin typeface="Gill Sans" charset="0"/>
                <a:cs typeface="ヒラギノ角ゴ ProN W3" charset="0"/>
                <a:sym typeface="Gill Sans" charset="0"/>
              </a:defRPr>
            </a:lvl2pPr>
            <a:lvl3pPr marL="1143000" indent="-228600">
              <a:defRPr sz="1200">
                <a:solidFill>
                  <a:srgbClr val="000000"/>
                </a:solidFill>
                <a:latin typeface="Gill Sans" charset="0"/>
                <a:cs typeface="ヒラギノ角ゴ ProN W3" charset="0"/>
                <a:sym typeface="Gill Sans" charset="0"/>
              </a:defRPr>
            </a:lvl3pPr>
            <a:lvl4pPr marL="1600200" indent="-228600">
              <a:defRPr sz="1200">
                <a:solidFill>
                  <a:srgbClr val="000000"/>
                </a:solidFill>
                <a:latin typeface="Gill Sans" charset="0"/>
                <a:cs typeface="ヒラギノ角ゴ ProN W3" charset="0"/>
                <a:sym typeface="Gill Sans" charset="0"/>
              </a:defRPr>
            </a:lvl4pPr>
            <a:lvl5pPr marL="2057400" indent="-228600">
              <a:defRPr sz="1200">
                <a:solidFill>
                  <a:srgbClr val="000000"/>
                </a:solidFill>
                <a:latin typeface="Gill Sans"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9pPr>
          </a:lstStyle>
          <a:p>
            <a:pPr eaLnBrk="1" hangingPunct="1">
              <a:spcBef>
                <a:spcPts val="738"/>
              </a:spcBef>
            </a:pPr>
            <a:endParaRPr lang="en-US" altLang="en-US" sz="2400">
              <a:solidFill>
                <a:srgbClr val="200063"/>
              </a:solidFill>
              <a:latin typeface="Arial" panose="020B0604020202020204" pitchFamily="34" charset="0"/>
              <a:cs typeface="Arial" panose="020B0604020202020204" pitchFamily="34" charset="0"/>
              <a:sym typeface="Arial" panose="020B0604020202020204" pitchFamily="34" charset="0"/>
            </a:endParaRPr>
          </a:p>
        </p:txBody>
      </p:sp>
      <p:sp>
        <p:nvSpPr>
          <p:cNvPr id="2" name="Content Placeholder 1">
            <a:extLst>
              <a:ext uri="{FF2B5EF4-FFF2-40B4-BE49-F238E27FC236}">
                <a16:creationId xmlns:a16="http://schemas.microsoft.com/office/drawing/2014/main" id="{D246A943-5483-DE9E-5797-4F522A113D33}"/>
              </a:ext>
            </a:extLst>
          </p:cNvPr>
          <p:cNvSpPr>
            <a:spLocks noGrp="1"/>
          </p:cNvSpPr>
          <p:nvPr>
            <p:ph idx="1"/>
          </p:nvPr>
        </p:nvSpPr>
        <p:spPr>
          <a:xfrm>
            <a:off x="1037738" y="2309814"/>
            <a:ext cx="10680930" cy="4667250"/>
          </a:xfrm>
        </p:spPr>
        <p:txBody>
          <a:bodyPr>
            <a:normAutofit/>
          </a:bodyPr>
          <a:lstStyle/>
          <a:p>
            <a:pPr lvl="0"/>
            <a:r>
              <a:rPr lang="en-US" dirty="0">
                <a:solidFill>
                  <a:schemeClr val="tx1"/>
                </a:solidFill>
              </a:rPr>
              <a:t>Going beyond non-diagnostic ways of working one to one (such as formulation) ...</a:t>
            </a:r>
            <a:endParaRPr lang="en-GB" dirty="0">
              <a:solidFill>
                <a:schemeClr val="tx1"/>
              </a:solidFill>
            </a:endParaRPr>
          </a:p>
          <a:p>
            <a:pPr lvl="0"/>
            <a:r>
              <a:rPr lang="en-US" dirty="0">
                <a:solidFill>
                  <a:schemeClr val="tx1"/>
                </a:solidFill>
              </a:rPr>
              <a:t>.... to suggest a framework for describing wider evidence-based patterns of distress and unusual experiences....</a:t>
            </a:r>
            <a:endParaRPr lang="en-GB" dirty="0">
              <a:solidFill>
                <a:schemeClr val="tx1"/>
              </a:solidFill>
            </a:endParaRPr>
          </a:p>
          <a:p>
            <a:pPr lvl="0"/>
            <a:r>
              <a:rPr lang="en-US" dirty="0">
                <a:solidFill>
                  <a:schemeClr val="tx1"/>
                </a:solidFill>
              </a:rPr>
              <a:t>.....which help to construct individual/family/group/social narratives, inside or outside services, supported or not by professionals…..</a:t>
            </a:r>
            <a:endParaRPr lang="en-GB" dirty="0">
              <a:solidFill>
                <a:schemeClr val="tx1"/>
              </a:solidFill>
            </a:endParaRPr>
          </a:p>
          <a:p>
            <a:pPr lvl="0"/>
            <a:r>
              <a:rPr lang="en-US" dirty="0">
                <a:solidFill>
                  <a:schemeClr val="tx1"/>
                </a:solidFill>
              </a:rPr>
              <a:t>…as well as suggest alternative ways of fulfilling the other functions of diagnosis.</a:t>
            </a:r>
            <a:endParaRPr lang="en-GB" dirty="0">
              <a:solidFill>
                <a:schemeClr val="tx1"/>
              </a:solidFill>
            </a:endParaRPr>
          </a:p>
        </p:txBody>
      </p:sp>
    </p:spTree>
    <p:extLst>
      <p:ext uri="{BB962C8B-B14F-4D97-AF65-F5344CB8AC3E}">
        <p14:creationId xmlns:p14="http://schemas.microsoft.com/office/powerpoint/2010/main" val="102509034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60AFEF10-A721-4CE6-896A-EFE991D16EC5}"/>
              </a:ext>
            </a:extLst>
          </p:cNvPr>
          <p:cNvSpPr>
            <a:spLocks noGrp="1" noChangeArrowheads="1"/>
          </p:cNvSpPr>
          <p:nvPr>
            <p:ph type="title"/>
          </p:nvPr>
        </p:nvSpPr>
        <p:spPr/>
        <p:txBody>
          <a:bodyPr>
            <a:normAutofit fontScale="90000"/>
          </a:bodyPr>
          <a:lstStyle/>
          <a:p>
            <a:r>
              <a:rPr lang="en-US" altLang="en-US" dirty="0">
                <a:sym typeface="Arial Bold" panose="020B0704020202020204" pitchFamily="34" charset="0"/>
              </a:rPr>
              <a:t>As well as fulfilling the expected functions of diagnosis, these are the aims of the PTMF:</a:t>
            </a:r>
          </a:p>
        </p:txBody>
      </p:sp>
      <p:sp>
        <p:nvSpPr>
          <p:cNvPr id="2" name="Content Placeholder 1">
            <a:extLst>
              <a:ext uri="{FF2B5EF4-FFF2-40B4-BE49-F238E27FC236}">
                <a16:creationId xmlns:a16="http://schemas.microsoft.com/office/drawing/2014/main" id="{5B26633B-0B7E-FDEA-4585-477BB8735FD7}"/>
              </a:ext>
            </a:extLst>
          </p:cNvPr>
          <p:cNvSpPr>
            <a:spLocks noGrp="1"/>
          </p:cNvSpPr>
          <p:nvPr>
            <p:ph idx="1"/>
          </p:nvPr>
        </p:nvSpPr>
        <p:spPr>
          <a:xfrm>
            <a:off x="839416" y="2060847"/>
            <a:ext cx="10896954" cy="4432027"/>
          </a:xfrm>
        </p:spPr>
        <p:txBody>
          <a:bodyPr/>
          <a:lstStyle/>
          <a:p>
            <a:pPr lvl="0"/>
            <a:r>
              <a:rPr lang="en-GB" dirty="0">
                <a:solidFill>
                  <a:schemeClr val="tx1"/>
                </a:solidFill>
              </a:rPr>
              <a:t>Recognising that emotional distress and troubled or troubling behaviour are, ultimately, understandable responses to a person’s history and circumstances</a:t>
            </a:r>
          </a:p>
          <a:p>
            <a:pPr lvl="0"/>
            <a:r>
              <a:rPr lang="en-GB" dirty="0">
                <a:solidFill>
                  <a:schemeClr val="tx1"/>
                </a:solidFill>
              </a:rPr>
              <a:t>Restoring the link between distress and social injustice</a:t>
            </a:r>
          </a:p>
          <a:p>
            <a:pPr lvl="0"/>
            <a:r>
              <a:rPr lang="en-GB" dirty="0">
                <a:solidFill>
                  <a:schemeClr val="tx1"/>
                </a:solidFill>
              </a:rPr>
              <a:t>Increasing people’s access to power and resources  </a:t>
            </a:r>
          </a:p>
          <a:p>
            <a:pPr lvl="0"/>
            <a:r>
              <a:rPr lang="en-GB" dirty="0">
                <a:solidFill>
                  <a:schemeClr val="tx1"/>
                </a:solidFill>
              </a:rPr>
              <a:t>Creating validating narratives which inform and empower people, groups and communities by restoring these links and meanings  </a:t>
            </a:r>
          </a:p>
          <a:p>
            <a:pPr lvl="0"/>
            <a:r>
              <a:rPr lang="en-GB" dirty="0">
                <a:solidFill>
                  <a:schemeClr val="tx1"/>
                </a:solidFill>
              </a:rPr>
              <a:t>Promoting social action</a:t>
            </a:r>
          </a:p>
        </p:txBody>
      </p:sp>
    </p:spTree>
    <p:extLst>
      <p:ext uri="{BB962C8B-B14F-4D97-AF65-F5344CB8AC3E}">
        <p14:creationId xmlns:p14="http://schemas.microsoft.com/office/powerpoint/2010/main" val="373479203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3B1DC28C-BA3A-4CBD-BC42-9238F87EE343}"/>
              </a:ext>
            </a:extLst>
          </p:cNvPr>
          <p:cNvSpPr>
            <a:spLocks noGrp="1" noChangeArrowheads="1"/>
          </p:cNvSpPr>
          <p:nvPr>
            <p:ph type="title"/>
          </p:nvPr>
        </p:nvSpPr>
        <p:spPr>
          <a:xfrm>
            <a:off x="3143672" y="215106"/>
            <a:ext cx="8411852" cy="1325563"/>
          </a:xfrm>
        </p:spPr>
        <p:txBody>
          <a:bodyPr vert="horz" lIns="91440" tIns="45720" rIns="91440" bIns="45720" rtlCol="0" anchor="b">
            <a:normAutofit fontScale="90000"/>
          </a:bodyPr>
          <a:lstStyle/>
          <a:p>
            <a:r>
              <a:rPr lang="en-US" altLang="en-US" dirty="0">
                <a:sym typeface="Arial Bold" panose="020B0704020202020204" pitchFamily="34" charset="0"/>
              </a:rPr>
              <a:t>The Power Threat Meaning Framework poses these core questions</a:t>
            </a:r>
          </a:p>
        </p:txBody>
      </p:sp>
      <p:graphicFrame>
        <p:nvGraphicFramePr>
          <p:cNvPr id="5" name="Content Placeholder 4">
            <a:extLst>
              <a:ext uri="{FF2B5EF4-FFF2-40B4-BE49-F238E27FC236}">
                <a16:creationId xmlns:a16="http://schemas.microsoft.com/office/drawing/2014/main" id="{90AE8698-A773-A83A-8083-F0AC94BFE76E}"/>
              </a:ext>
            </a:extLst>
          </p:cNvPr>
          <p:cNvGraphicFramePr>
            <a:graphicFrameLocks noGrp="1"/>
          </p:cNvGraphicFramePr>
          <p:nvPr>
            <p:ph idx="1"/>
            <p:extLst>
              <p:ext uri="{D42A27DB-BD31-4B8C-83A1-F6EECF244321}">
                <p14:modId xmlns:p14="http://schemas.microsoft.com/office/powerpoint/2010/main" val="3991735896"/>
              </p:ext>
            </p:extLst>
          </p:nvPr>
        </p:nvGraphicFramePr>
        <p:xfrm>
          <a:off x="1271464" y="1690688"/>
          <a:ext cx="10464924" cy="48021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1444" name="Rectangle 3">
            <a:extLst>
              <a:ext uri="{FF2B5EF4-FFF2-40B4-BE49-F238E27FC236}">
                <a16:creationId xmlns:a16="http://schemas.microsoft.com/office/drawing/2014/main" id="{D3E6637C-B844-47FC-BB37-32ECC4E1ACA4}"/>
              </a:ext>
            </a:extLst>
          </p:cNvPr>
          <p:cNvSpPr>
            <a:spLocks/>
          </p:cNvSpPr>
          <p:nvPr/>
        </p:nvSpPr>
        <p:spPr bwMode="auto">
          <a:xfrm>
            <a:off x="1778000" y="2716213"/>
            <a:ext cx="8229600" cy="485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40639" bIns="0"/>
          <a:lstStyle>
            <a:lvl1pPr marL="382588" indent="-342900">
              <a:defRPr sz="1200">
                <a:solidFill>
                  <a:srgbClr val="000000"/>
                </a:solidFill>
                <a:latin typeface="Gill Sans" charset="0"/>
                <a:cs typeface="ヒラギノ角ゴ ProN W3" charset="0"/>
                <a:sym typeface="Gill Sans" charset="0"/>
              </a:defRPr>
            </a:lvl1pPr>
            <a:lvl2pPr marL="742950" indent="-285750">
              <a:defRPr sz="1200">
                <a:solidFill>
                  <a:srgbClr val="000000"/>
                </a:solidFill>
                <a:latin typeface="Gill Sans" charset="0"/>
                <a:cs typeface="ヒラギノ角ゴ ProN W3" charset="0"/>
                <a:sym typeface="Gill Sans" charset="0"/>
              </a:defRPr>
            </a:lvl2pPr>
            <a:lvl3pPr marL="1143000" indent="-228600">
              <a:defRPr sz="1200">
                <a:solidFill>
                  <a:srgbClr val="000000"/>
                </a:solidFill>
                <a:latin typeface="Gill Sans" charset="0"/>
                <a:cs typeface="ヒラギノ角ゴ ProN W3" charset="0"/>
                <a:sym typeface="Gill Sans" charset="0"/>
              </a:defRPr>
            </a:lvl3pPr>
            <a:lvl4pPr marL="1600200" indent="-228600">
              <a:defRPr sz="1200">
                <a:solidFill>
                  <a:srgbClr val="000000"/>
                </a:solidFill>
                <a:latin typeface="Gill Sans" charset="0"/>
                <a:cs typeface="ヒラギノ角ゴ ProN W3" charset="0"/>
                <a:sym typeface="Gill Sans" charset="0"/>
              </a:defRPr>
            </a:lvl4pPr>
            <a:lvl5pPr marL="2057400" indent="-228600">
              <a:defRPr sz="1200">
                <a:solidFill>
                  <a:srgbClr val="000000"/>
                </a:solidFill>
                <a:latin typeface="Gill Sans"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9pPr>
          </a:lstStyle>
          <a:p>
            <a:pPr eaLnBrk="1" hangingPunct="1">
              <a:lnSpc>
                <a:spcPct val="90000"/>
              </a:lnSpc>
              <a:spcBef>
                <a:spcPts val="738"/>
              </a:spcBef>
            </a:pPr>
            <a:r>
              <a:rPr lang="en-US" altLang="en-US" sz="2400">
                <a:solidFill>
                  <a:srgbClr val="200063"/>
                </a:solidFill>
                <a:latin typeface="Arial" panose="020B0604020202020204" pitchFamily="34" charset="0"/>
                <a:cs typeface="Arial" panose="020B0604020202020204" pitchFamily="34" charset="0"/>
                <a:sym typeface="Arial" panose="020B0604020202020204" pitchFamily="34" charset="0"/>
              </a:rPr>
              <a:t>    </a:t>
            </a:r>
            <a:endParaRPr lang="en-US" altLang="en-US" sz="2400">
              <a:solidFill>
                <a:srgbClr val="200063"/>
              </a:solidFill>
              <a:latin typeface="Arial" panose="020B0604020202020204" pitchFamily="34" charset="0"/>
              <a:cs typeface="Lucida Grande" charset="0"/>
              <a:sym typeface="Arial" panose="020B0604020202020204" pitchFamily="34" charset="0"/>
            </a:endParaRPr>
          </a:p>
          <a:p>
            <a:pPr eaLnBrk="1" hangingPunct="1">
              <a:lnSpc>
                <a:spcPct val="90000"/>
              </a:lnSpc>
              <a:spcBef>
                <a:spcPts val="738"/>
              </a:spcBef>
            </a:pPr>
            <a:endParaRPr lang="en-US" altLang="en-US" sz="2400">
              <a:solidFill>
                <a:srgbClr val="200063"/>
              </a:solidFill>
              <a:latin typeface="Arial" panose="020B0604020202020204" pitchFamily="34" charset="0"/>
              <a:cs typeface="Lucida Grande" charset="0"/>
              <a:sym typeface="Arial" panose="020B0604020202020204" pitchFamily="34" charset="0"/>
            </a:endParaRPr>
          </a:p>
          <a:p>
            <a:pPr eaLnBrk="1" hangingPunct="1">
              <a:lnSpc>
                <a:spcPct val="90000"/>
              </a:lnSpc>
              <a:spcBef>
                <a:spcPts val="738"/>
              </a:spcBef>
            </a:pPr>
            <a:endParaRPr lang="en-US" altLang="en-US" sz="2400">
              <a:solidFill>
                <a:srgbClr val="200063"/>
              </a:solidFill>
              <a:latin typeface="Arial" panose="020B0604020202020204" pitchFamily="34" charset="0"/>
              <a:cs typeface="Lucida Grande" charset="0"/>
              <a:sym typeface="Arial" panose="020B0604020202020204" pitchFamily="34" charset="0"/>
            </a:endParaRPr>
          </a:p>
        </p:txBody>
      </p:sp>
    </p:spTree>
    <p:extLst>
      <p:ext uri="{BB962C8B-B14F-4D97-AF65-F5344CB8AC3E}">
        <p14:creationId xmlns:p14="http://schemas.microsoft.com/office/powerpoint/2010/main" val="2947762206"/>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Are you using your strengths wisely? | Chatsworth Consulting Group">
            <a:extLst>
              <a:ext uri="{FF2B5EF4-FFF2-40B4-BE49-F238E27FC236}">
                <a16:creationId xmlns:a16="http://schemas.microsoft.com/office/drawing/2014/main" id="{6ED4EC94-8388-9AFE-F003-D2A82642132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0409" r="30711"/>
          <a:stretch/>
        </p:blipFill>
        <p:spPr bwMode="auto">
          <a:xfrm>
            <a:off x="20" y="10"/>
            <a:ext cx="3555185"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Subtitle 1">
            <a:extLst>
              <a:ext uri="{FF2B5EF4-FFF2-40B4-BE49-F238E27FC236}">
                <a16:creationId xmlns:a16="http://schemas.microsoft.com/office/drawing/2014/main" id="{082F4060-444A-4109-9532-AFF174159939}"/>
              </a:ext>
            </a:extLst>
          </p:cNvPr>
          <p:cNvSpPr>
            <a:spLocks noGrp="1"/>
          </p:cNvSpPr>
          <p:nvPr>
            <p:ph idx="1"/>
          </p:nvPr>
        </p:nvSpPr>
        <p:spPr/>
        <p:txBody>
          <a:bodyPr vert="horz" lIns="91440" tIns="45720" rIns="91440" bIns="45720" rtlCol="0">
            <a:normAutofit/>
          </a:bodyPr>
          <a:lstStyle/>
          <a:p>
            <a:r>
              <a:rPr lang="en-US" altLang="en-US" dirty="0"/>
              <a:t>In one to one clinical, peer support or self help work this then leads to the questions:</a:t>
            </a:r>
          </a:p>
          <a:p>
            <a:endParaRPr lang="en-US" dirty="0"/>
          </a:p>
          <a:p>
            <a:r>
              <a:rPr lang="en-US" dirty="0"/>
              <a:t>What are your strengths?’ (What access to Power resources do you have?)</a:t>
            </a:r>
          </a:p>
          <a:p>
            <a:r>
              <a:rPr lang="en-US" dirty="0"/>
              <a:t>…..and to integrate all the above: ‘What is your story?’</a:t>
            </a:r>
          </a:p>
          <a:p>
            <a:endParaRPr lang="en-US" dirty="0"/>
          </a:p>
        </p:txBody>
      </p:sp>
      <p:sp>
        <p:nvSpPr>
          <p:cNvPr id="62468" name="Rectangle 3">
            <a:extLst>
              <a:ext uri="{FF2B5EF4-FFF2-40B4-BE49-F238E27FC236}">
                <a16:creationId xmlns:a16="http://schemas.microsoft.com/office/drawing/2014/main" id="{1B478766-7FEF-4F62-A03C-9CA089E9069A}"/>
              </a:ext>
            </a:extLst>
          </p:cNvPr>
          <p:cNvSpPr>
            <a:spLocks/>
          </p:cNvSpPr>
          <p:nvPr/>
        </p:nvSpPr>
        <p:spPr bwMode="auto">
          <a:xfrm>
            <a:off x="1778000" y="2716213"/>
            <a:ext cx="8229600" cy="485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40639" bIns="0"/>
          <a:lstStyle>
            <a:lvl1pPr marL="382588" indent="-342900">
              <a:defRPr sz="1200">
                <a:solidFill>
                  <a:srgbClr val="000000"/>
                </a:solidFill>
                <a:latin typeface="Gill Sans" charset="0"/>
                <a:cs typeface="ヒラギノ角ゴ ProN W3" charset="0"/>
                <a:sym typeface="Gill Sans" charset="0"/>
              </a:defRPr>
            </a:lvl1pPr>
            <a:lvl2pPr marL="742950" indent="-285750">
              <a:defRPr sz="1200">
                <a:solidFill>
                  <a:srgbClr val="000000"/>
                </a:solidFill>
                <a:latin typeface="Gill Sans" charset="0"/>
                <a:cs typeface="ヒラギノ角ゴ ProN W3" charset="0"/>
                <a:sym typeface="Gill Sans" charset="0"/>
              </a:defRPr>
            </a:lvl2pPr>
            <a:lvl3pPr marL="1143000" indent="-228600">
              <a:defRPr sz="1200">
                <a:solidFill>
                  <a:srgbClr val="000000"/>
                </a:solidFill>
                <a:latin typeface="Gill Sans" charset="0"/>
                <a:cs typeface="ヒラギノ角ゴ ProN W3" charset="0"/>
                <a:sym typeface="Gill Sans" charset="0"/>
              </a:defRPr>
            </a:lvl3pPr>
            <a:lvl4pPr marL="1600200" indent="-228600">
              <a:defRPr sz="1200">
                <a:solidFill>
                  <a:srgbClr val="000000"/>
                </a:solidFill>
                <a:latin typeface="Gill Sans" charset="0"/>
                <a:cs typeface="ヒラギノ角ゴ ProN W3" charset="0"/>
                <a:sym typeface="Gill Sans" charset="0"/>
              </a:defRPr>
            </a:lvl4pPr>
            <a:lvl5pPr marL="2057400" indent="-228600">
              <a:defRPr sz="1200">
                <a:solidFill>
                  <a:srgbClr val="000000"/>
                </a:solidFill>
                <a:latin typeface="Gill Sans"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9pPr>
          </a:lstStyle>
          <a:p>
            <a:pPr eaLnBrk="1" hangingPunct="1">
              <a:lnSpc>
                <a:spcPct val="90000"/>
              </a:lnSpc>
              <a:spcBef>
                <a:spcPts val="738"/>
              </a:spcBef>
            </a:pPr>
            <a:r>
              <a:rPr lang="en-US" altLang="en-US" sz="2400">
                <a:solidFill>
                  <a:srgbClr val="200063"/>
                </a:solidFill>
                <a:latin typeface="Arial" panose="020B0604020202020204" pitchFamily="34" charset="0"/>
                <a:cs typeface="Arial" panose="020B0604020202020204" pitchFamily="34" charset="0"/>
                <a:sym typeface="Arial" panose="020B0604020202020204" pitchFamily="34" charset="0"/>
              </a:rPr>
              <a:t>    </a:t>
            </a:r>
            <a:endParaRPr lang="en-US" altLang="en-US" sz="2400">
              <a:solidFill>
                <a:srgbClr val="200063"/>
              </a:solidFill>
              <a:latin typeface="Arial" panose="020B0604020202020204" pitchFamily="34" charset="0"/>
              <a:cs typeface="Lucida Grande" charset="0"/>
              <a:sym typeface="Arial" panose="020B0604020202020204" pitchFamily="34" charset="0"/>
            </a:endParaRPr>
          </a:p>
          <a:p>
            <a:pPr eaLnBrk="1" hangingPunct="1">
              <a:lnSpc>
                <a:spcPct val="90000"/>
              </a:lnSpc>
              <a:spcBef>
                <a:spcPts val="738"/>
              </a:spcBef>
            </a:pPr>
            <a:endParaRPr lang="en-US" altLang="en-US" sz="2400">
              <a:solidFill>
                <a:srgbClr val="200063"/>
              </a:solidFill>
              <a:latin typeface="Arial" panose="020B0604020202020204" pitchFamily="34" charset="0"/>
              <a:cs typeface="Lucida Grande" charset="0"/>
              <a:sym typeface="Arial" panose="020B0604020202020204" pitchFamily="34" charset="0"/>
            </a:endParaRPr>
          </a:p>
          <a:p>
            <a:pPr eaLnBrk="1" hangingPunct="1">
              <a:lnSpc>
                <a:spcPct val="90000"/>
              </a:lnSpc>
              <a:spcBef>
                <a:spcPts val="738"/>
              </a:spcBef>
            </a:pPr>
            <a:endParaRPr lang="en-US" altLang="en-US" sz="2400">
              <a:solidFill>
                <a:srgbClr val="200063"/>
              </a:solidFill>
              <a:latin typeface="Arial" panose="020B0604020202020204" pitchFamily="34" charset="0"/>
              <a:cs typeface="Lucida Grande" charset="0"/>
              <a:sym typeface="Arial" panose="020B0604020202020204" pitchFamily="34" charset="0"/>
            </a:endParaRPr>
          </a:p>
        </p:txBody>
      </p:sp>
    </p:spTree>
    <p:extLst>
      <p:ext uri="{BB962C8B-B14F-4D97-AF65-F5344CB8AC3E}">
        <p14:creationId xmlns:p14="http://schemas.microsoft.com/office/powerpoint/2010/main" val="53283316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271" name="Rectangle 11270">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73" name="Rectangle 11272">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75" name="Rectangle 11274">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77" name="Rectangle 11276">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279" name="Freeform: Shape 11278">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433E9CD5-308A-4FA9-AB3F-E5A32DE59FF9}"/>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a:solidFill>
                  <a:srgbClr val="FFFFFF"/>
                </a:solidFill>
                <a:latin typeface="+mj-lt"/>
                <a:ea typeface="+mj-ea"/>
                <a:cs typeface="+mj-cs"/>
              </a:rPr>
              <a:t>What do you think of the concept of the PTMF?</a:t>
            </a:r>
          </a:p>
        </p:txBody>
      </p:sp>
      <p:pic>
        <p:nvPicPr>
          <p:cNvPr id="11266" name="Picture 2" descr="5 Common Mistakes to Avoid When Asking a Question | Inc.com">
            <a:extLst>
              <a:ext uri="{FF2B5EF4-FFF2-40B4-BE49-F238E27FC236}">
                <a16:creationId xmlns:a16="http://schemas.microsoft.com/office/drawing/2014/main" id="{442A150B-BF51-F2B5-BF5D-ECB22E6B6F13}"/>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12929" b="23609"/>
          <a:stretch/>
        </p:blipFill>
        <p:spPr bwMode="auto">
          <a:xfrm>
            <a:off x="4502428" y="2139299"/>
            <a:ext cx="7225748" cy="2579402"/>
          </a:xfrm>
          <a:prstGeom prst="rect">
            <a:avLst/>
          </a:prstGeom>
          <a:solidFill>
            <a:srgbClr val="FFFFFF"/>
          </a:solidFill>
        </p:spPr>
      </p:pic>
    </p:spTree>
    <p:extLst>
      <p:ext uri="{BB962C8B-B14F-4D97-AF65-F5344CB8AC3E}">
        <p14:creationId xmlns:p14="http://schemas.microsoft.com/office/powerpoint/2010/main" val="332497140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a:extLst>
              <a:ext uri="{FF2B5EF4-FFF2-40B4-BE49-F238E27FC236}">
                <a16:creationId xmlns:a16="http://schemas.microsoft.com/office/drawing/2014/main" id="{9D7F7323-CCCF-455F-B519-25D807F42E8C}"/>
              </a:ext>
            </a:extLst>
          </p:cNvPr>
          <p:cNvSpPr>
            <a:spLocks noGrp="1" noChangeArrowheads="1"/>
          </p:cNvSpPr>
          <p:nvPr>
            <p:ph type="title"/>
          </p:nvPr>
        </p:nvSpPr>
        <p:spPr/>
        <p:txBody>
          <a:bodyPr vert="horz" lIns="91440" tIns="45720" rIns="91440" bIns="45720" rtlCol="0" anchor="b">
            <a:normAutofit fontScale="90000"/>
          </a:bodyPr>
          <a:lstStyle/>
          <a:p>
            <a:br>
              <a:rPr lang="en-US"/>
            </a:br>
            <a:br>
              <a:rPr lang="en-US"/>
            </a:br>
            <a:br>
              <a:rPr lang="en-US"/>
            </a:br>
            <a:r>
              <a:rPr lang="en-US"/>
              <a:t>“What has happened to you?”</a:t>
            </a:r>
            <a:br>
              <a:rPr lang="en-US"/>
            </a:br>
            <a:r>
              <a:rPr lang="en-US"/>
              <a:t>(How is POWER operating in your life?)</a:t>
            </a:r>
            <a:endParaRPr lang="en-US" altLang="en-US" dirty="0">
              <a:sym typeface="Arial Bold" panose="020B0704020202020204" pitchFamily="34" charset="0"/>
            </a:endParaRPr>
          </a:p>
        </p:txBody>
      </p:sp>
      <p:sp>
        <p:nvSpPr>
          <p:cNvPr id="65539" name="Rectangle 3">
            <a:extLst>
              <a:ext uri="{FF2B5EF4-FFF2-40B4-BE49-F238E27FC236}">
                <a16:creationId xmlns:a16="http://schemas.microsoft.com/office/drawing/2014/main" id="{50A2CE06-79E3-41B4-90AA-A9AE0E998DAE}"/>
              </a:ext>
            </a:extLst>
          </p:cNvPr>
          <p:cNvSpPr>
            <a:spLocks/>
          </p:cNvSpPr>
          <p:nvPr/>
        </p:nvSpPr>
        <p:spPr bwMode="auto">
          <a:xfrm>
            <a:off x="1524000" y="1743076"/>
            <a:ext cx="8229600" cy="587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40639" bIns="0"/>
          <a:lstStyle>
            <a:lvl1pPr marL="382588" indent="-342900">
              <a:defRPr sz="1200">
                <a:solidFill>
                  <a:srgbClr val="000000"/>
                </a:solidFill>
                <a:latin typeface="Gill Sans" charset="0"/>
                <a:cs typeface="ヒラギノ角ゴ ProN W3" charset="0"/>
                <a:sym typeface="Gill Sans" charset="0"/>
              </a:defRPr>
            </a:lvl1pPr>
            <a:lvl2pPr marL="742950" indent="-285750">
              <a:defRPr sz="1200">
                <a:solidFill>
                  <a:srgbClr val="000000"/>
                </a:solidFill>
                <a:latin typeface="Gill Sans" charset="0"/>
                <a:cs typeface="ヒラギノ角ゴ ProN W3" charset="0"/>
                <a:sym typeface="Gill Sans" charset="0"/>
              </a:defRPr>
            </a:lvl2pPr>
            <a:lvl3pPr marL="1143000" indent="-228600">
              <a:defRPr sz="1200">
                <a:solidFill>
                  <a:srgbClr val="000000"/>
                </a:solidFill>
                <a:latin typeface="Gill Sans" charset="0"/>
                <a:cs typeface="ヒラギノ角ゴ ProN W3" charset="0"/>
                <a:sym typeface="Gill Sans" charset="0"/>
              </a:defRPr>
            </a:lvl3pPr>
            <a:lvl4pPr marL="1600200" indent="-228600">
              <a:defRPr sz="1200">
                <a:solidFill>
                  <a:srgbClr val="000000"/>
                </a:solidFill>
                <a:latin typeface="Gill Sans" charset="0"/>
                <a:cs typeface="ヒラギノ角ゴ ProN W3" charset="0"/>
                <a:sym typeface="Gill Sans" charset="0"/>
              </a:defRPr>
            </a:lvl4pPr>
            <a:lvl5pPr marL="2057400" indent="-228600">
              <a:defRPr sz="1200">
                <a:solidFill>
                  <a:srgbClr val="000000"/>
                </a:solidFill>
                <a:latin typeface="Gill Sans"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9pPr>
          </a:lstStyle>
          <a:p>
            <a:pPr eaLnBrk="1" hangingPunct="1">
              <a:spcBef>
                <a:spcPts val="738"/>
              </a:spcBef>
            </a:pPr>
            <a:endParaRPr lang="en-US" altLang="en-US" sz="2400">
              <a:solidFill>
                <a:schemeClr val="tx1"/>
              </a:solidFill>
              <a:latin typeface="Arial" panose="020B0604020202020204" pitchFamily="34" charset="0"/>
              <a:cs typeface="Lucida Grande" charset="0"/>
              <a:sym typeface="Arial" panose="020B0604020202020204" pitchFamily="34" charset="0"/>
            </a:endParaRPr>
          </a:p>
          <a:p>
            <a:pPr eaLnBrk="1" hangingPunct="1">
              <a:spcBef>
                <a:spcPts val="738"/>
              </a:spcBef>
            </a:pPr>
            <a:r>
              <a:rPr lang="en-US" altLang="en-US" sz="2400">
                <a:solidFill>
                  <a:schemeClr val="tx1"/>
                </a:solidFill>
                <a:latin typeface="Arial" panose="020B0604020202020204" pitchFamily="34" charset="0"/>
                <a:cs typeface="Lucida Grande" charset="0"/>
                <a:sym typeface="Arial" panose="020B0604020202020204" pitchFamily="34" charset="0"/>
              </a:rPr>
              <a:t>  </a:t>
            </a:r>
          </a:p>
          <a:p>
            <a:pPr eaLnBrk="1" hangingPunct="1">
              <a:spcBef>
                <a:spcPts val="738"/>
              </a:spcBef>
            </a:pPr>
            <a:r>
              <a:rPr lang="en-US" altLang="en-US" sz="2400">
                <a:solidFill>
                  <a:schemeClr val="tx1"/>
                </a:solidFill>
                <a:latin typeface="Arial" panose="020B0604020202020204" pitchFamily="34" charset="0"/>
                <a:cs typeface="Lucida Grande" charset="0"/>
                <a:sym typeface="Arial" panose="020B0604020202020204" pitchFamily="34" charset="0"/>
              </a:rPr>
              <a:t>    </a:t>
            </a:r>
          </a:p>
        </p:txBody>
      </p:sp>
      <p:sp>
        <p:nvSpPr>
          <p:cNvPr id="2" name="Content Placeholder 1">
            <a:extLst>
              <a:ext uri="{FF2B5EF4-FFF2-40B4-BE49-F238E27FC236}">
                <a16:creationId xmlns:a16="http://schemas.microsoft.com/office/drawing/2014/main" id="{373F7A18-33E0-AF42-5D9D-43902B32F2D6}"/>
              </a:ext>
            </a:extLst>
          </p:cNvPr>
          <p:cNvSpPr>
            <a:spLocks noGrp="1"/>
          </p:cNvSpPr>
          <p:nvPr>
            <p:ph idx="1"/>
          </p:nvPr>
        </p:nvSpPr>
        <p:spPr>
          <a:xfrm>
            <a:off x="1055440" y="2060849"/>
            <a:ext cx="10680930" cy="4432026"/>
          </a:xfrm>
        </p:spPr>
        <p:txBody>
          <a:bodyPr/>
          <a:lstStyle/>
          <a:p>
            <a:pPr lvl="0"/>
            <a:r>
              <a:rPr lang="en-US" dirty="0">
                <a:solidFill>
                  <a:schemeClr val="tx1"/>
                </a:solidFill>
              </a:rPr>
              <a:t>Power is everywhere in human affairs, yet explicit definitions are rare. PTMF defines power as:</a:t>
            </a:r>
          </a:p>
          <a:p>
            <a:pPr lvl="1"/>
            <a:endParaRPr lang="en-GB" dirty="0">
              <a:solidFill>
                <a:schemeClr val="tx1"/>
              </a:solidFill>
            </a:endParaRPr>
          </a:p>
          <a:p>
            <a:pPr lvl="1"/>
            <a:r>
              <a:rPr lang="en-US" dirty="0">
                <a:solidFill>
                  <a:schemeClr val="tx1"/>
                </a:solidFill>
              </a:rPr>
              <a:t>The means of obtaining security and advantage</a:t>
            </a:r>
            <a:endParaRPr lang="en-GB" dirty="0">
              <a:solidFill>
                <a:schemeClr val="tx1"/>
              </a:solidFill>
            </a:endParaRPr>
          </a:p>
          <a:p>
            <a:pPr lvl="1"/>
            <a:r>
              <a:rPr lang="en-US" dirty="0">
                <a:solidFill>
                  <a:schemeClr val="tx1"/>
                </a:solidFill>
              </a:rPr>
              <a:t>Being able to influence your environment to meet your own needs and interests</a:t>
            </a:r>
            <a:endParaRPr lang="en-GB" dirty="0">
              <a:solidFill>
                <a:schemeClr val="tx1"/>
              </a:solidFill>
            </a:endParaRPr>
          </a:p>
        </p:txBody>
      </p:sp>
    </p:spTree>
    <p:extLst>
      <p:ext uri="{BB962C8B-B14F-4D97-AF65-F5344CB8AC3E}">
        <p14:creationId xmlns:p14="http://schemas.microsoft.com/office/powerpoint/2010/main" val="71213433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FAF77131-8DA7-352C-B2E0-DCA3D7647FAE}"/>
              </a:ext>
            </a:extLst>
          </p:cNvPr>
          <p:cNvSpPr>
            <a:spLocks noGrp="1"/>
          </p:cNvSpPr>
          <p:nvPr>
            <p:ph idx="1"/>
          </p:nvPr>
        </p:nvSpPr>
        <p:spPr/>
        <p:txBody>
          <a:bodyPr/>
          <a:lstStyle/>
          <a:p>
            <a:pPr marL="0" indent="0" algn="ctr">
              <a:buNone/>
            </a:pPr>
            <a:r>
              <a:rPr lang="en-US" dirty="0">
                <a:solidFill>
                  <a:schemeClr val="bg1"/>
                </a:solidFill>
              </a:rPr>
              <a:t>'What has happened to you?’ </a:t>
            </a:r>
            <a:br>
              <a:rPr lang="en-US" dirty="0">
                <a:solidFill>
                  <a:schemeClr val="bg1"/>
                </a:solidFill>
              </a:rPr>
            </a:br>
            <a:r>
              <a:rPr lang="en-US" dirty="0">
                <a:solidFill>
                  <a:schemeClr val="bg1"/>
                </a:solidFill>
              </a:rPr>
              <a:t>(How is Power operating in your life?)</a:t>
            </a:r>
            <a:br>
              <a:rPr lang="en-US" dirty="0"/>
            </a:br>
            <a:endParaRPr lang="en-GB" dirty="0"/>
          </a:p>
        </p:txBody>
      </p:sp>
    </p:spTree>
    <p:extLst>
      <p:ext uri="{BB962C8B-B14F-4D97-AF65-F5344CB8AC3E}">
        <p14:creationId xmlns:p14="http://schemas.microsoft.com/office/powerpoint/2010/main" val="7870979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042C4F-3C88-4FE0-A5CD-DD148E8B20CD}"/>
              </a:ext>
            </a:extLst>
          </p:cNvPr>
          <p:cNvSpPr>
            <a:spLocks noGrp="1"/>
          </p:cNvSpPr>
          <p:nvPr>
            <p:ph type="title"/>
          </p:nvPr>
        </p:nvSpPr>
        <p:spPr/>
        <p:txBody>
          <a:bodyPr>
            <a:normAutofit fontScale="90000"/>
          </a:bodyPr>
          <a:lstStyle/>
          <a:p>
            <a:br>
              <a:rPr lang="en-GB" dirty="0"/>
            </a:br>
            <a:br>
              <a:rPr lang="en-GB" dirty="0"/>
            </a:br>
            <a:r>
              <a:rPr lang="en-GB" dirty="0"/>
              <a:t>Power can operate in many different ways:</a:t>
            </a:r>
            <a:br>
              <a:rPr lang="en-GB" dirty="0"/>
            </a:br>
            <a:br>
              <a:rPr lang="en-GB" dirty="0"/>
            </a:br>
            <a:endParaRPr lang="en-GB" dirty="0"/>
          </a:p>
        </p:txBody>
      </p:sp>
      <p:sp>
        <p:nvSpPr>
          <p:cNvPr id="3" name="Content Placeholder 2">
            <a:extLst>
              <a:ext uri="{FF2B5EF4-FFF2-40B4-BE49-F238E27FC236}">
                <a16:creationId xmlns:a16="http://schemas.microsoft.com/office/drawing/2014/main" id="{E541C7E3-EB6C-EB1D-4D31-6F4F56C7A3CC}"/>
              </a:ext>
            </a:extLst>
          </p:cNvPr>
          <p:cNvSpPr>
            <a:spLocks noGrp="1"/>
          </p:cNvSpPr>
          <p:nvPr>
            <p:ph idx="1"/>
          </p:nvPr>
        </p:nvSpPr>
        <p:spPr>
          <a:xfrm>
            <a:off x="1271464" y="1825625"/>
            <a:ext cx="10464906" cy="4667250"/>
          </a:xfrm>
        </p:spPr>
        <p:txBody>
          <a:bodyPr>
            <a:normAutofit/>
          </a:bodyPr>
          <a:lstStyle/>
          <a:p>
            <a:pPr lvl="0"/>
            <a:r>
              <a:rPr lang="en-GB" dirty="0"/>
              <a:t>Legal power  - coercion, or rules and sanctions supporting  or limiting other aspects of power, offering or restricting choices</a:t>
            </a:r>
          </a:p>
          <a:p>
            <a:pPr lvl="0"/>
            <a:r>
              <a:rPr lang="en-GB" dirty="0"/>
              <a:t>Economic and material power -  the means to obtain valued possessions and services, to control others’ access to them and to pursue valued activities</a:t>
            </a:r>
          </a:p>
          <a:p>
            <a:pPr lvl="0"/>
            <a:r>
              <a:rPr lang="en-GB" dirty="0"/>
              <a:t>Interpersonal power  -power within close relationships, the power to look after/not look after or protect someone, to leave them, to give /withdraw /withhold affection etc </a:t>
            </a:r>
          </a:p>
          <a:p>
            <a:pPr lvl="0"/>
            <a:r>
              <a:rPr lang="en-GB" dirty="0"/>
              <a:t>Coercive power or power by force - any use of violence, aggression or threats to frighten, intimidate or ensure compliance</a:t>
            </a:r>
          </a:p>
        </p:txBody>
      </p:sp>
    </p:spTree>
    <p:extLst>
      <p:ext uri="{BB962C8B-B14F-4D97-AF65-F5344CB8AC3E}">
        <p14:creationId xmlns:p14="http://schemas.microsoft.com/office/powerpoint/2010/main" val="2496409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66CA7-D058-430A-B348-2FA788C501B8}"/>
              </a:ext>
            </a:extLst>
          </p:cNvPr>
          <p:cNvSpPr>
            <a:spLocks noGrp="1"/>
          </p:cNvSpPr>
          <p:nvPr>
            <p:ph type="title"/>
          </p:nvPr>
        </p:nvSpPr>
        <p:spPr/>
        <p:txBody>
          <a:bodyPr>
            <a:normAutofit/>
          </a:bodyPr>
          <a:lstStyle/>
          <a:p>
            <a:r>
              <a:rPr lang="en-GB"/>
              <a:t>Power can operate in many different ways</a:t>
            </a:r>
          </a:p>
        </p:txBody>
      </p:sp>
      <p:sp>
        <p:nvSpPr>
          <p:cNvPr id="3" name="Content Placeholder 2">
            <a:extLst>
              <a:ext uri="{FF2B5EF4-FFF2-40B4-BE49-F238E27FC236}">
                <a16:creationId xmlns:a16="http://schemas.microsoft.com/office/drawing/2014/main" id="{0B5C30C4-D12E-962E-9216-338B96E31BB9}"/>
              </a:ext>
            </a:extLst>
          </p:cNvPr>
          <p:cNvSpPr>
            <a:spLocks noGrp="1"/>
          </p:cNvSpPr>
          <p:nvPr>
            <p:ph idx="1"/>
          </p:nvPr>
        </p:nvSpPr>
        <p:spPr>
          <a:xfrm>
            <a:off x="1199456" y="1825625"/>
            <a:ext cx="10536914" cy="4667250"/>
          </a:xfrm>
        </p:spPr>
        <p:txBody>
          <a:bodyPr/>
          <a:lstStyle/>
          <a:p>
            <a:pPr lvl="0"/>
            <a:r>
              <a:rPr lang="en-GB" dirty="0"/>
              <a:t>Biological or embodied power  - the possession of socially valued embodied attributes  e.g.,:  physical attractiveness, fertility, strength, embodied talents and abilities, physical health</a:t>
            </a:r>
          </a:p>
          <a:p>
            <a:pPr lvl="0"/>
            <a:r>
              <a:rPr lang="en-GB" dirty="0"/>
              <a:t>Social/cultural capital – a mix of valued qualifications, knowledge and  connections, often related to class, race and gender, which ease people’s way through life and can be passed indirectly to the next generation </a:t>
            </a:r>
          </a:p>
          <a:p>
            <a:pPr lvl="0"/>
            <a:r>
              <a:rPr lang="en-GB" dirty="0"/>
              <a:t>Ideological power -  involves control of language, meaning, and perspective</a:t>
            </a:r>
          </a:p>
        </p:txBody>
      </p:sp>
    </p:spTree>
    <p:extLst>
      <p:ext uri="{BB962C8B-B14F-4D97-AF65-F5344CB8AC3E}">
        <p14:creationId xmlns:p14="http://schemas.microsoft.com/office/powerpoint/2010/main" val="3755612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14DE86E2-246F-4966-8460-8EAD712608FE}"/>
              </a:ext>
            </a:extLst>
          </p:cNvPr>
          <p:cNvSpPr txBox="1">
            <a:spLocks noChangeArrowheads="1"/>
          </p:cNvSpPr>
          <p:nvPr/>
        </p:nvSpPr>
        <p:spPr bwMode="auto">
          <a:xfrm>
            <a:off x="609600" y="274638"/>
            <a:ext cx="10972800" cy="1143000"/>
          </a:xfrm>
          <a:prstGeom prst="rect">
            <a:avLst/>
          </a:prstGeom>
          <a:extLst>
            <a:ext uri="{91240B29-F687-4F45-9708-019B960494DF}">
              <a14:hiddenLine xmlns:a14="http://schemas.microsoft.com/office/drawing/2010/main" w="12700">
                <a:solidFill>
                  <a:srgbClr val="000000"/>
                </a:solidFill>
                <a:miter lim="800000"/>
                <a:headEnd/>
                <a:tailEnd/>
              </a14:hiddenLine>
            </a:ext>
          </a:extLst>
        </p:spPr>
        <p:txBody>
          <a:bodyPr vert="horz" lIns="91440" tIns="45720" rIns="91440" bIns="45720" numCol="1" rtlCol="0" anchor="ctr" anchorCtr="0" compatLnSpc="1">
            <a:prstTxWarp prst="textNoShape">
              <a:avLst/>
            </a:prstTxWarp>
            <a:normAutofit/>
          </a:bodyPr>
          <a:lstStyle>
            <a:lvl1pPr algn="ctr" rtl="0" eaLnBrk="0" fontAlgn="base" hangingPunct="0">
              <a:spcBef>
                <a:spcPct val="0"/>
              </a:spcBef>
              <a:spcAft>
                <a:spcPct val="0"/>
              </a:spcAft>
              <a:defRPr sz="4400" kern="1200">
                <a:solidFill>
                  <a:schemeClr val="tx1"/>
                </a:solidFill>
                <a:latin typeface="+mj-lt"/>
                <a:ea typeface="+mj-ea"/>
                <a:cs typeface="+mj-cs"/>
                <a:sym typeface="Times New Roman" panose="02020603050405020304" pitchFamily="18" charset="0"/>
              </a:defRPr>
            </a:lvl1pPr>
            <a:lvl2pPr algn="ctr" rtl="0" eaLnBrk="0" fontAlgn="base" hangingPunct="0">
              <a:spcBef>
                <a:spcPct val="0"/>
              </a:spcBef>
              <a:spcAft>
                <a:spcPct val="0"/>
              </a:spcAft>
              <a:defRPr sz="4400">
                <a:solidFill>
                  <a:schemeClr val="tx1"/>
                </a:solidFill>
                <a:latin typeface="Times New Roman" panose="02020603050405020304" pitchFamily="18" charset="0"/>
                <a:ea typeface="ヒラギノ明朝 ProN W3" charset="0"/>
                <a:cs typeface="ヒラギノ明朝 ProN W3" charset="0"/>
                <a:sym typeface="Times New Roman" panose="02020603050405020304" pitchFamily="18" charset="0"/>
              </a:defRPr>
            </a:lvl2pPr>
            <a:lvl3pPr algn="ctr" rtl="0" eaLnBrk="0" fontAlgn="base" hangingPunct="0">
              <a:spcBef>
                <a:spcPct val="0"/>
              </a:spcBef>
              <a:spcAft>
                <a:spcPct val="0"/>
              </a:spcAft>
              <a:defRPr sz="4400">
                <a:solidFill>
                  <a:schemeClr val="tx1"/>
                </a:solidFill>
                <a:latin typeface="Times New Roman" panose="02020603050405020304" pitchFamily="18" charset="0"/>
                <a:ea typeface="ヒラギノ明朝 ProN W3" charset="0"/>
                <a:cs typeface="ヒラギノ明朝 ProN W3" charset="0"/>
                <a:sym typeface="Times New Roman" panose="02020603050405020304" pitchFamily="18" charset="0"/>
              </a:defRPr>
            </a:lvl3pPr>
            <a:lvl4pPr algn="ctr" rtl="0" eaLnBrk="0" fontAlgn="base" hangingPunct="0">
              <a:spcBef>
                <a:spcPct val="0"/>
              </a:spcBef>
              <a:spcAft>
                <a:spcPct val="0"/>
              </a:spcAft>
              <a:defRPr sz="4400">
                <a:solidFill>
                  <a:schemeClr val="tx1"/>
                </a:solidFill>
                <a:latin typeface="Times New Roman" panose="02020603050405020304" pitchFamily="18" charset="0"/>
                <a:ea typeface="ヒラギノ明朝 ProN W3" charset="0"/>
                <a:cs typeface="ヒラギノ明朝 ProN W3" charset="0"/>
                <a:sym typeface="Times New Roman" panose="02020603050405020304" pitchFamily="18" charset="0"/>
              </a:defRPr>
            </a:lvl4pPr>
            <a:lvl5pPr algn="ctr" rtl="0" eaLnBrk="0" fontAlgn="base" hangingPunct="0">
              <a:spcBef>
                <a:spcPct val="0"/>
              </a:spcBef>
              <a:spcAft>
                <a:spcPct val="0"/>
              </a:spcAft>
              <a:defRPr sz="4400">
                <a:solidFill>
                  <a:schemeClr val="tx1"/>
                </a:solidFill>
                <a:latin typeface="Times New Roman" panose="02020603050405020304" pitchFamily="18" charset="0"/>
                <a:ea typeface="ヒラギノ明朝 ProN W3" charset="0"/>
                <a:cs typeface="ヒラギノ明朝 ProN W3" charset="0"/>
                <a:sym typeface="Times New Roman" panose="02020603050405020304" pitchFamily="18" charset="0"/>
              </a:defRPr>
            </a:lvl5pPr>
            <a:lvl6pPr marL="457200" algn="ctr" rtl="0" fontAlgn="base">
              <a:spcBef>
                <a:spcPct val="0"/>
              </a:spcBef>
              <a:spcAft>
                <a:spcPct val="0"/>
              </a:spcAft>
              <a:defRPr sz="4400">
                <a:solidFill>
                  <a:schemeClr val="tx1"/>
                </a:solidFill>
                <a:latin typeface="Times New Roman" panose="02020603050405020304" pitchFamily="18" charset="0"/>
                <a:ea typeface="ヒラギノ明朝 ProN W3" charset="0"/>
                <a:cs typeface="ヒラギノ明朝 ProN W3" charset="0"/>
                <a:sym typeface="Times New Roman" panose="02020603050405020304" pitchFamily="18" charset="0"/>
              </a:defRPr>
            </a:lvl6pPr>
            <a:lvl7pPr marL="914400" algn="ctr" rtl="0" fontAlgn="base">
              <a:spcBef>
                <a:spcPct val="0"/>
              </a:spcBef>
              <a:spcAft>
                <a:spcPct val="0"/>
              </a:spcAft>
              <a:defRPr sz="4400">
                <a:solidFill>
                  <a:schemeClr val="tx1"/>
                </a:solidFill>
                <a:latin typeface="Times New Roman" panose="02020603050405020304" pitchFamily="18" charset="0"/>
                <a:ea typeface="ヒラギノ明朝 ProN W3" charset="0"/>
                <a:cs typeface="ヒラギノ明朝 ProN W3" charset="0"/>
                <a:sym typeface="Times New Roman" panose="02020603050405020304" pitchFamily="18" charset="0"/>
              </a:defRPr>
            </a:lvl7pPr>
            <a:lvl8pPr marL="1371600" algn="ctr" rtl="0" fontAlgn="base">
              <a:spcBef>
                <a:spcPct val="0"/>
              </a:spcBef>
              <a:spcAft>
                <a:spcPct val="0"/>
              </a:spcAft>
              <a:defRPr sz="4400">
                <a:solidFill>
                  <a:schemeClr val="tx1"/>
                </a:solidFill>
                <a:latin typeface="Times New Roman" panose="02020603050405020304" pitchFamily="18" charset="0"/>
                <a:ea typeface="ヒラギノ明朝 ProN W3" charset="0"/>
                <a:cs typeface="ヒラギノ明朝 ProN W3" charset="0"/>
                <a:sym typeface="Times New Roman" panose="02020603050405020304" pitchFamily="18" charset="0"/>
              </a:defRPr>
            </a:lvl8pPr>
            <a:lvl9pPr marL="1828800" algn="ctr" rtl="0" fontAlgn="base">
              <a:spcBef>
                <a:spcPct val="0"/>
              </a:spcBef>
              <a:spcAft>
                <a:spcPct val="0"/>
              </a:spcAft>
              <a:defRPr sz="4400">
                <a:solidFill>
                  <a:schemeClr val="tx1"/>
                </a:solidFill>
                <a:latin typeface="Times New Roman" panose="02020603050405020304" pitchFamily="18" charset="0"/>
                <a:ea typeface="ヒラギノ明朝 ProN W3" charset="0"/>
                <a:cs typeface="ヒラギノ明朝 ProN W3" charset="0"/>
                <a:sym typeface="Times New Roman" panose="02020603050405020304" pitchFamily="18" charset="0"/>
              </a:defRPr>
            </a:lvl9pPr>
          </a:lstStyle>
          <a:p>
            <a:pPr eaLnBrk="1" hangingPunct="1">
              <a:spcAft>
                <a:spcPts val="600"/>
              </a:spcAft>
              <a:defRPr/>
            </a:pPr>
            <a:r>
              <a:rPr lang="en-US" spc="-50" dirty="0"/>
              <a:t>Ideological power</a:t>
            </a:r>
          </a:p>
        </p:txBody>
      </p:sp>
      <p:sp>
        <p:nvSpPr>
          <p:cNvPr id="67587" name="Content Placeholder 2">
            <a:extLst>
              <a:ext uri="{FF2B5EF4-FFF2-40B4-BE49-F238E27FC236}">
                <a16:creationId xmlns:a16="http://schemas.microsoft.com/office/drawing/2014/main" id="{F4C26EE7-7C95-4714-AFE9-99DC8B4AB7FD}"/>
              </a:ext>
            </a:extLst>
          </p:cNvPr>
          <p:cNvSpPr>
            <a:spLocks noGrp="1"/>
          </p:cNvSpPr>
          <p:nvPr>
            <p:ph idx="1"/>
          </p:nvPr>
        </p:nvSpPr>
        <p:spPr>
          <a:xfrm>
            <a:off x="1271464" y="1825625"/>
            <a:ext cx="10464906" cy="4667250"/>
          </a:xfrm>
        </p:spPr>
        <p:txBody>
          <a:bodyPr vert="horz" lIns="91440" tIns="45720" rIns="91440" bIns="45720" rtlCol="0">
            <a:normAutofit/>
          </a:bodyPr>
          <a:lstStyle/>
          <a:p>
            <a:r>
              <a:rPr lang="en-US" altLang="en-US" dirty="0"/>
              <a:t>Probably the least obvious and least acknowledged form of power</a:t>
            </a:r>
          </a:p>
          <a:p>
            <a:r>
              <a:rPr lang="en-US" altLang="en-US" dirty="0"/>
              <a:t>Part of every other form of power</a:t>
            </a:r>
          </a:p>
          <a:p>
            <a:r>
              <a:rPr lang="en-US" altLang="en-US" dirty="0"/>
              <a:t>Operates when our thoughts, beliefs and feelings are manipulated, ignored, or disbelieved, and alternative interpretations are offered or imposed</a:t>
            </a:r>
          </a:p>
          <a:p>
            <a:r>
              <a:rPr lang="en-US" altLang="en-US" dirty="0"/>
              <a:t>In everyday life, it shapes the sense we make of our circumstances. In mental health and criminal justice systems it can:</a:t>
            </a:r>
          </a:p>
          <a:p>
            <a:pPr lvl="1"/>
            <a:r>
              <a:rPr lang="en-US" altLang="en-US" dirty="0"/>
              <a:t>turn social problems into individual ones</a:t>
            </a:r>
          </a:p>
          <a:p>
            <a:pPr lvl="1"/>
            <a:r>
              <a:rPr lang="en-US" altLang="en-US" dirty="0"/>
              <a:t>diagnose or define people as ‘bad or mad’</a:t>
            </a:r>
          </a:p>
          <a:p>
            <a:endParaRPr lang="en-US" altLang="en-US" dirty="0"/>
          </a:p>
        </p:txBody>
      </p:sp>
    </p:spTree>
    <p:extLst>
      <p:ext uri="{BB962C8B-B14F-4D97-AF65-F5344CB8AC3E}">
        <p14:creationId xmlns:p14="http://schemas.microsoft.com/office/powerpoint/2010/main" val="259090870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758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758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758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758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758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758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FA7F7E-039C-4C34-93E6-DB77AD4A4093}"/>
              </a:ext>
            </a:extLst>
          </p:cNvPr>
          <p:cNvSpPr>
            <a:spLocks noGrp="1"/>
          </p:cNvSpPr>
          <p:nvPr>
            <p:ph type="title"/>
          </p:nvPr>
        </p:nvSpPr>
        <p:spPr/>
        <p:txBody>
          <a:bodyPr>
            <a:normAutofit/>
          </a:bodyPr>
          <a:lstStyle/>
          <a:p>
            <a:r>
              <a:rPr lang="en-GB"/>
              <a:t>Ideological Power</a:t>
            </a:r>
          </a:p>
        </p:txBody>
      </p:sp>
      <p:sp>
        <p:nvSpPr>
          <p:cNvPr id="3" name="Content Placeholder 2">
            <a:extLst>
              <a:ext uri="{FF2B5EF4-FFF2-40B4-BE49-F238E27FC236}">
                <a16:creationId xmlns:a16="http://schemas.microsoft.com/office/drawing/2014/main" id="{5309A0BC-9909-484E-AEA5-F0294A229925}"/>
              </a:ext>
            </a:extLst>
          </p:cNvPr>
          <p:cNvSpPr>
            <a:spLocks noGrp="1"/>
          </p:cNvSpPr>
          <p:nvPr>
            <p:ph idx="1"/>
          </p:nvPr>
        </p:nvSpPr>
        <p:spPr>
          <a:xfrm>
            <a:off x="1199456" y="1825625"/>
            <a:ext cx="10536914" cy="4667250"/>
          </a:xfrm>
        </p:spPr>
        <p:txBody>
          <a:bodyPr>
            <a:normAutofit/>
          </a:bodyPr>
          <a:lstStyle/>
          <a:p>
            <a:r>
              <a:rPr lang="en-GB" dirty="0"/>
              <a:t>Many people, especially those in less powerful positions, may be  deprived of sound alternative frameworks to make sense of their own and others’ distressing or unusual experiences</a:t>
            </a:r>
          </a:p>
          <a:p>
            <a:endParaRPr lang="en-GB" dirty="0"/>
          </a:p>
          <a:p>
            <a:r>
              <a:rPr lang="en-GB" dirty="0"/>
              <a:t>This ‘epistemic injustice’ is experienced by groups who lack shared resources to understand their experiences, due to unequal power relations (Miranda Fricker, 2007)</a:t>
            </a:r>
          </a:p>
          <a:p>
            <a:endParaRPr lang="en-GB" dirty="0"/>
          </a:p>
          <a:p>
            <a:r>
              <a:rPr lang="en-GB" dirty="0"/>
              <a:t>From the PTMF perspective, the imposition of a diagnosis, with no alternatives offered, is an example of epistemic injustice.</a:t>
            </a:r>
          </a:p>
          <a:p>
            <a:endParaRPr lang="en-GB" dirty="0"/>
          </a:p>
        </p:txBody>
      </p:sp>
    </p:spTree>
    <p:extLst>
      <p:ext uri="{BB962C8B-B14F-4D97-AF65-F5344CB8AC3E}">
        <p14:creationId xmlns:p14="http://schemas.microsoft.com/office/powerpoint/2010/main" val="4283806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D3E54D-8A87-443B-8441-481EC4BBAA6D}"/>
              </a:ext>
            </a:extLst>
          </p:cNvPr>
          <p:cNvSpPr>
            <a:spLocks noGrp="1"/>
          </p:cNvSpPr>
          <p:nvPr>
            <p:ph type="title"/>
          </p:nvPr>
        </p:nvSpPr>
        <p:spPr/>
        <p:txBody>
          <a:bodyPr>
            <a:normAutofit/>
          </a:bodyPr>
          <a:lstStyle/>
          <a:p>
            <a:r>
              <a:rPr lang="en-GB"/>
              <a:t>Power</a:t>
            </a:r>
          </a:p>
        </p:txBody>
      </p:sp>
      <p:sp>
        <p:nvSpPr>
          <p:cNvPr id="3" name="Content Placeholder 2">
            <a:extLst>
              <a:ext uri="{FF2B5EF4-FFF2-40B4-BE49-F238E27FC236}">
                <a16:creationId xmlns:a16="http://schemas.microsoft.com/office/drawing/2014/main" id="{3B5C2BC7-3B14-4140-A4A0-DA3838E32BA6}"/>
              </a:ext>
            </a:extLst>
          </p:cNvPr>
          <p:cNvSpPr>
            <a:spLocks noGrp="1"/>
          </p:cNvSpPr>
          <p:nvPr>
            <p:ph idx="1"/>
          </p:nvPr>
        </p:nvSpPr>
        <p:spPr>
          <a:xfrm>
            <a:off x="983432" y="1825625"/>
            <a:ext cx="10752938" cy="4667250"/>
          </a:xfrm>
        </p:spPr>
        <p:txBody>
          <a:bodyPr>
            <a:normAutofit/>
          </a:bodyPr>
          <a:lstStyle/>
          <a:p>
            <a:r>
              <a:rPr lang="en-GB" altLang="en-US" dirty="0"/>
              <a:t>The less access you have to conventional or approved forms of power, the more likely you are to adopt socially disturbing or disruptive strategies</a:t>
            </a:r>
          </a:p>
          <a:p>
            <a:pPr lvl="1"/>
            <a:endParaRPr lang="en-GB" altLang="en-US" dirty="0"/>
          </a:p>
          <a:p>
            <a:r>
              <a:rPr lang="en-GB" altLang="en-US" dirty="0"/>
              <a:t>Power also operates positively and protectively</a:t>
            </a:r>
          </a:p>
          <a:p>
            <a:pPr lvl="1"/>
            <a:r>
              <a:rPr lang="en-GB" altLang="en-US" dirty="0"/>
              <a:t>friends, partners, family, communities, material resources, social capital, positive identities, education and access to knowledge</a:t>
            </a:r>
          </a:p>
          <a:p>
            <a:endParaRPr lang="en-GB" dirty="0"/>
          </a:p>
        </p:txBody>
      </p:sp>
    </p:spTree>
    <p:extLst>
      <p:ext uri="{BB962C8B-B14F-4D97-AF65-F5344CB8AC3E}">
        <p14:creationId xmlns:p14="http://schemas.microsoft.com/office/powerpoint/2010/main" val="2800417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2A0656-AEC0-46BE-B3A9-CBEE75FEBAE8}"/>
              </a:ext>
            </a:extLst>
          </p:cNvPr>
          <p:cNvSpPr>
            <a:spLocks noGrp="1"/>
          </p:cNvSpPr>
          <p:nvPr>
            <p:ph type="title"/>
          </p:nvPr>
        </p:nvSpPr>
        <p:spPr/>
        <p:txBody>
          <a:bodyPr anchor="ctr">
            <a:normAutofit/>
          </a:bodyPr>
          <a:lstStyle/>
          <a:p>
            <a:r>
              <a:rPr lang="en-GB" dirty="0"/>
              <a:t>Some consequences of the negative operation of power . . .</a:t>
            </a:r>
          </a:p>
        </p:txBody>
      </p:sp>
      <p:sp>
        <p:nvSpPr>
          <p:cNvPr id="3" name="Content Placeholder 2">
            <a:extLst>
              <a:ext uri="{FF2B5EF4-FFF2-40B4-BE49-F238E27FC236}">
                <a16:creationId xmlns:a16="http://schemas.microsoft.com/office/drawing/2014/main" id="{5258212C-FD49-4458-98AC-D9D09D4BE789}"/>
              </a:ext>
            </a:extLst>
          </p:cNvPr>
          <p:cNvSpPr>
            <a:spLocks noGrp="1"/>
          </p:cNvSpPr>
          <p:nvPr>
            <p:ph idx="1"/>
          </p:nvPr>
        </p:nvSpPr>
        <p:spPr/>
        <p:txBody>
          <a:bodyPr anchor="ctr">
            <a:normAutofit/>
          </a:bodyPr>
          <a:lstStyle/>
          <a:p>
            <a:endParaRPr lang="en-GB" dirty="0"/>
          </a:p>
          <a:p>
            <a:endParaRPr lang="en-GB" dirty="0"/>
          </a:p>
          <a:p>
            <a:endParaRPr lang="en-GB" dirty="0"/>
          </a:p>
          <a:p>
            <a:endParaRPr lang="en-GB" dirty="0"/>
          </a:p>
          <a:p>
            <a:endParaRPr lang="en-GB" dirty="0"/>
          </a:p>
        </p:txBody>
      </p:sp>
      <p:sp>
        <p:nvSpPr>
          <p:cNvPr id="15" name="TextBox 14">
            <a:extLst>
              <a:ext uri="{FF2B5EF4-FFF2-40B4-BE49-F238E27FC236}">
                <a16:creationId xmlns:a16="http://schemas.microsoft.com/office/drawing/2014/main" id="{895B055F-DCDD-40FB-8532-EF64FDD30DA3}"/>
              </a:ext>
            </a:extLst>
          </p:cNvPr>
          <p:cNvSpPr txBox="1"/>
          <p:nvPr/>
        </p:nvSpPr>
        <p:spPr>
          <a:xfrm>
            <a:off x="1055440" y="2063434"/>
            <a:ext cx="10465642" cy="4401205"/>
          </a:xfrm>
          <a:prstGeom prst="rect">
            <a:avLst/>
          </a:prstGeom>
          <a:noFill/>
        </p:spPr>
        <p:txBody>
          <a:bodyPr wrap="square">
            <a:spAutoFit/>
          </a:bodyPr>
          <a:lstStyle/>
          <a:p>
            <a:pPr marL="342900" indent="-342900">
              <a:buFont typeface="Arial" panose="020B0604020202020204" pitchFamily="34" charset="0"/>
              <a:buChar char="•"/>
            </a:pPr>
            <a:r>
              <a:rPr lang="en-GB" sz="2800" dirty="0"/>
              <a:t>Unpredictability and lack of control over your life</a:t>
            </a:r>
          </a:p>
          <a:p>
            <a:endParaRPr lang="en-GB" sz="2800" dirty="0"/>
          </a:p>
          <a:p>
            <a:pPr marL="342900" indent="-342900">
              <a:buFont typeface="Arial" panose="020B0604020202020204" pitchFamily="34" charset="0"/>
              <a:buChar char="•"/>
            </a:pPr>
            <a:r>
              <a:rPr lang="en-GB" sz="2800" dirty="0"/>
              <a:t>Feeling trapped in damaging environments </a:t>
            </a:r>
          </a:p>
          <a:p>
            <a:endParaRPr lang="en-GB" sz="2800" dirty="0"/>
          </a:p>
          <a:p>
            <a:pPr marL="342900" indent="-342900">
              <a:buFont typeface="Arial" panose="020B0604020202020204" pitchFamily="34" charset="0"/>
              <a:buChar char="•"/>
            </a:pPr>
            <a:r>
              <a:rPr lang="en-GB" sz="2800" dirty="0"/>
              <a:t>Conflict: internal, relationships, social</a:t>
            </a:r>
          </a:p>
          <a:p>
            <a:endParaRPr lang="en-GB" sz="2800" dirty="0"/>
          </a:p>
          <a:p>
            <a:pPr marL="342900" indent="-342900">
              <a:buFont typeface="Arial" panose="020B0604020202020204" pitchFamily="34" charset="0"/>
              <a:buChar char="•"/>
            </a:pPr>
            <a:r>
              <a:rPr lang="en-GB" sz="2800" dirty="0"/>
              <a:t>Negative views and stereotypes about you and/or your social group</a:t>
            </a:r>
          </a:p>
          <a:p>
            <a:endParaRPr lang="en-GB" sz="2800" dirty="0"/>
          </a:p>
          <a:p>
            <a:pPr marL="342900" indent="-342900">
              <a:buFont typeface="Arial" panose="020B0604020202020204" pitchFamily="34" charset="0"/>
              <a:buChar char="•"/>
            </a:pPr>
            <a:r>
              <a:rPr lang="en-GB" sz="2800" dirty="0"/>
              <a:t>Repeated exposure to many forms of abuse and violence, along with humiliation, criticism, racism and other forms of discrimination etc.</a:t>
            </a:r>
          </a:p>
        </p:txBody>
      </p:sp>
    </p:spTree>
    <p:extLst>
      <p:ext uri="{BB962C8B-B14F-4D97-AF65-F5344CB8AC3E}">
        <p14:creationId xmlns:p14="http://schemas.microsoft.com/office/powerpoint/2010/main" val="891262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14E08A19-CB34-177B-B8B2-F6AE8F6ED573}"/>
              </a:ext>
            </a:extLst>
          </p:cNvPr>
          <p:cNvSpPr>
            <a:spLocks noGrp="1"/>
          </p:cNvSpPr>
          <p:nvPr>
            <p:ph idx="1"/>
          </p:nvPr>
        </p:nvSpPr>
        <p:spPr/>
        <p:txBody>
          <a:bodyPr/>
          <a:lstStyle/>
          <a:p>
            <a:pPr marL="0" indent="0" algn="ctr">
              <a:buNone/>
            </a:pPr>
            <a:br>
              <a:rPr lang="en-US" dirty="0"/>
            </a:br>
            <a:r>
              <a:rPr lang="en-US" dirty="0">
                <a:solidFill>
                  <a:schemeClr val="bg1"/>
                </a:solidFill>
              </a:rPr>
              <a:t>‘How did it affect you?’</a:t>
            </a:r>
            <a:br>
              <a:rPr lang="en-US" dirty="0">
                <a:solidFill>
                  <a:schemeClr val="bg1"/>
                </a:solidFill>
              </a:rPr>
            </a:br>
            <a:r>
              <a:rPr lang="en-US" dirty="0">
                <a:solidFill>
                  <a:schemeClr val="bg1"/>
                </a:solidFill>
              </a:rPr>
              <a:t>(What kind of Threats does this pose?) </a:t>
            </a:r>
            <a:br>
              <a:rPr lang="en-US" dirty="0"/>
            </a:br>
            <a:r>
              <a:rPr lang="en-US" dirty="0"/>
              <a:t> </a:t>
            </a:r>
            <a:endParaRPr lang="en-GB" dirty="0"/>
          </a:p>
        </p:txBody>
      </p:sp>
    </p:spTree>
    <p:extLst>
      <p:ext uri="{BB962C8B-B14F-4D97-AF65-F5344CB8AC3E}">
        <p14:creationId xmlns:p14="http://schemas.microsoft.com/office/powerpoint/2010/main" val="11174670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F4B51-EFAA-4F66-B749-103B8B60E972}"/>
              </a:ext>
            </a:extLst>
          </p:cNvPr>
          <p:cNvSpPr>
            <a:spLocks noGrp="1"/>
          </p:cNvSpPr>
          <p:nvPr>
            <p:ph type="title"/>
          </p:nvPr>
        </p:nvSpPr>
        <p:spPr/>
        <p:txBody>
          <a:bodyPr>
            <a:normAutofit/>
          </a:bodyPr>
          <a:lstStyle/>
          <a:p>
            <a:r>
              <a:rPr lang="en-GB" dirty="0"/>
              <a:t>Threats</a:t>
            </a:r>
          </a:p>
        </p:txBody>
      </p:sp>
      <p:graphicFrame>
        <p:nvGraphicFramePr>
          <p:cNvPr id="8" name="Content Placeholder 7">
            <a:extLst>
              <a:ext uri="{FF2B5EF4-FFF2-40B4-BE49-F238E27FC236}">
                <a16:creationId xmlns:a16="http://schemas.microsoft.com/office/drawing/2014/main" id="{9F033326-5037-C465-EEB6-01BDFF9C0A8B}"/>
              </a:ext>
            </a:extLst>
          </p:cNvPr>
          <p:cNvGraphicFramePr>
            <a:graphicFrameLocks noGrp="1"/>
          </p:cNvGraphicFramePr>
          <p:nvPr>
            <p:ph idx="1"/>
            <p:extLst>
              <p:ext uri="{D42A27DB-BD31-4B8C-83A1-F6EECF244321}">
                <p14:modId xmlns:p14="http://schemas.microsoft.com/office/powerpoint/2010/main" val="3866155831"/>
              </p:ext>
            </p:extLst>
          </p:nvPr>
        </p:nvGraphicFramePr>
        <p:xfrm>
          <a:off x="1055440" y="1690688"/>
          <a:ext cx="10680948" cy="48021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791056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340A8B-072A-4577-BDAE-861B404787F2}"/>
              </a:ext>
            </a:extLst>
          </p:cNvPr>
          <p:cNvSpPr>
            <a:spLocks noGrp="1"/>
          </p:cNvSpPr>
          <p:nvPr>
            <p:ph type="title"/>
          </p:nvPr>
        </p:nvSpPr>
        <p:spPr/>
        <p:txBody>
          <a:bodyPr>
            <a:normAutofit/>
          </a:bodyPr>
          <a:lstStyle/>
          <a:p>
            <a:r>
              <a:rPr lang="en-GB" dirty="0"/>
              <a:t>Threats </a:t>
            </a:r>
          </a:p>
        </p:txBody>
      </p:sp>
      <p:graphicFrame>
        <p:nvGraphicFramePr>
          <p:cNvPr id="6" name="Content Placeholder 5">
            <a:extLst>
              <a:ext uri="{FF2B5EF4-FFF2-40B4-BE49-F238E27FC236}">
                <a16:creationId xmlns:a16="http://schemas.microsoft.com/office/drawing/2014/main" id="{F570258B-50F4-E301-B482-46A367FFA9E5}"/>
              </a:ext>
            </a:extLst>
          </p:cNvPr>
          <p:cNvGraphicFramePr>
            <a:graphicFrameLocks noGrp="1"/>
          </p:cNvGraphicFramePr>
          <p:nvPr>
            <p:ph idx="1"/>
            <p:extLst>
              <p:ext uri="{D42A27DB-BD31-4B8C-83A1-F6EECF244321}">
                <p14:modId xmlns:p14="http://schemas.microsoft.com/office/powerpoint/2010/main" val="1721425592"/>
              </p:ext>
            </p:extLst>
          </p:nvPr>
        </p:nvGraphicFramePr>
        <p:xfrm>
          <a:off x="839416" y="1690688"/>
          <a:ext cx="10896972" cy="48021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998724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itle 1">
            <a:extLst>
              <a:ext uri="{FF2B5EF4-FFF2-40B4-BE49-F238E27FC236}">
                <a16:creationId xmlns:a16="http://schemas.microsoft.com/office/drawing/2014/main" id="{8CBC1DBA-81F3-4611-8623-77CEE8B0F9E5}"/>
              </a:ext>
            </a:extLst>
          </p:cNvPr>
          <p:cNvSpPr>
            <a:spLocks noGrp="1"/>
          </p:cNvSpPr>
          <p:nvPr>
            <p:ph type="title"/>
          </p:nvPr>
        </p:nvSpPr>
        <p:spPr/>
        <p:txBody>
          <a:bodyPr>
            <a:normAutofit/>
          </a:bodyPr>
          <a:lstStyle/>
          <a:p>
            <a:r>
              <a:rPr lang="en-GB" altLang="en-US"/>
              <a:t>Threats</a:t>
            </a:r>
          </a:p>
        </p:txBody>
      </p:sp>
      <p:sp>
        <p:nvSpPr>
          <p:cNvPr id="2" name="Content Placeholder 1">
            <a:extLst>
              <a:ext uri="{FF2B5EF4-FFF2-40B4-BE49-F238E27FC236}">
                <a16:creationId xmlns:a16="http://schemas.microsoft.com/office/drawing/2014/main" id="{122C178D-B7BB-8DB4-ACB6-9E9634A377BE}"/>
              </a:ext>
            </a:extLst>
          </p:cNvPr>
          <p:cNvSpPr>
            <a:spLocks noGrp="1"/>
          </p:cNvSpPr>
          <p:nvPr>
            <p:ph idx="1"/>
          </p:nvPr>
        </p:nvSpPr>
        <p:spPr>
          <a:xfrm>
            <a:off x="983432" y="1825625"/>
            <a:ext cx="10752938" cy="4667250"/>
          </a:xfrm>
        </p:spPr>
        <p:txBody>
          <a:bodyPr>
            <a:normAutofit/>
          </a:bodyPr>
          <a:lstStyle/>
          <a:p>
            <a:pPr lvl="0"/>
            <a:r>
              <a:rPr lang="en-GB" dirty="0"/>
              <a:t>The threat (or operation of Power) may be less obvious because it is subtle, cumulative, and/or socially acceptable. </a:t>
            </a:r>
          </a:p>
          <a:p>
            <a:pPr lvl="0"/>
            <a:r>
              <a:rPr lang="en-GB" dirty="0"/>
              <a:t>The threat is often distant in time. </a:t>
            </a:r>
          </a:p>
          <a:p>
            <a:pPr lvl="0"/>
            <a:r>
              <a:rPr lang="en-GB" dirty="0"/>
              <a:t>The threats may be so numerous, and the responses so many and varied, that the connections between them are confused and obscured. </a:t>
            </a:r>
          </a:p>
          <a:p>
            <a:pPr lvl="0"/>
            <a:r>
              <a:rPr lang="en-GB" dirty="0"/>
              <a:t>There may be an accumulation of apparently minor threats and adversities over a very long period of time</a:t>
            </a:r>
          </a:p>
          <a:p>
            <a:pPr lvl="0"/>
            <a:r>
              <a:rPr lang="en-GB" dirty="0"/>
              <a:t>The threat response may take an unusual or extreme form that is less obviously linked to the threat; for example, apparently ‘bizarre’ beliefs, hearing voices, self-harm, self-starvation. </a:t>
            </a:r>
          </a:p>
        </p:txBody>
      </p:sp>
    </p:spTree>
    <p:extLst>
      <p:ext uri="{BB962C8B-B14F-4D97-AF65-F5344CB8AC3E}">
        <p14:creationId xmlns:p14="http://schemas.microsoft.com/office/powerpoint/2010/main" val="252284487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7D8A9DAA-2C55-F754-859A-93FD7C80AF8E}"/>
              </a:ext>
            </a:extLst>
          </p:cNvPr>
          <p:cNvSpPr>
            <a:spLocks noGrp="1"/>
          </p:cNvSpPr>
          <p:nvPr>
            <p:ph idx="1"/>
          </p:nvPr>
        </p:nvSpPr>
        <p:spPr/>
        <p:txBody>
          <a:bodyPr/>
          <a:lstStyle/>
          <a:p>
            <a:pPr marL="0" indent="0" algn="ctr">
              <a:buNone/>
            </a:pPr>
            <a:r>
              <a:rPr lang="en-US" dirty="0">
                <a:solidFill>
                  <a:schemeClr val="bg1"/>
                </a:solidFill>
              </a:rPr>
              <a:t>‘What sense did you make of it?’</a:t>
            </a:r>
            <a:br>
              <a:rPr lang="en-US" dirty="0">
                <a:solidFill>
                  <a:schemeClr val="bg1"/>
                </a:solidFill>
              </a:rPr>
            </a:br>
            <a:r>
              <a:rPr lang="en-US" dirty="0">
                <a:solidFill>
                  <a:schemeClr val="bg1"/>
                </a:solidFill>
              </a:rPr>
              <a:t> (What is the Meaning of these experiences to you?) </a:t>
            </a:r>
            <a:br>
              <a:rPr lang="en-US" dirty="0"/>
            </a:br>
            <a:r>
              <a:rPr lang="en-US" dirty="0"/>
              <a:t> </a:t>
            </a:r>
            <a:endParaRPr lang="en-GB" dirty="0"/>
          </a:p>
        </p:txBody>
      </p:sp>
    </p:spTree>
    <p:extLst>
      <p:ext uri="{BB962C8B-B14F-4D97-AF65-F5344CB8AC3E}">
        <p14:creationId xmlns:p14="http://schemas.microsoft.com/office/powerpoint/2010/main" val="880892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2F13013A-F7CD-403E-B124-27FA27384EF2}"/>
              </a:ext>
            </a:extLst>
          </p:cNvPr>
          <p:cNvSpPr>
            <a:spLocks noGrp="1" noChangeArrowheads="1"/>
          </p:cNvSpPr>
          <p:nvPr>
            <p:ph type="title"/>
          </p:nvPr>
        </p:nvSpPr>
        <p:spPr/>
        <p:txBody>
          <a:bodyPr>
            <a:normAutofit fontScale="90000"/>
          </a:bodyPr>
          <a:lstStyle/>
          <a:p>
            <a:br>
              <a:rPr lang="en-GB" dirty="0"/>
            </a:br>
            <a:r>
              <a:rPr lang="en-GB" dirty="0"/>
              <a:t>“What sense did you make of it?”</a:t>
            </a:r>
            <a:br>
              <a:rPr lang="en-GB" dirty="0"/>
            </a:br>
            <a:r>
              <a:rPr lang="en-GB" dirty="0"/>
              <a:t>(What is the MEANING of these experiences?)</a:t>
            </a:r>
            <a:br>
              <a:rPr lang="en-GB" dirty="0"/>
            </a:br>
            <a:endParaRPr lang="en-US" altLang="en-US" dirty="0">
              <a:sym typeface="Arial Bold" panose="020B0704020202020204" pitchFamily="34" charset="0"/>
            </a:endParaRPr>
          </a:p>
        </p:txBody>
      </p:sp>
      <p:sp>
        <p:nvSpPr>
          <p:cNvPr id="73730" name="Content Placeholder 2">
            <a:extLst>
              <a:ext uri="{FF2B5EF4-FFF2-40B4-BE49-F238E27FC236}">
                <a16:creationId xmlns:a16="http://schemas.microsoft.com/office/drawing/2014/main" id="{83DA6EA4-94F6-43FF-BF5E-DCA8848BF259}"/>
              </a:ext>
            </a:extLst>
          </p:cNvPr>
          <p:cNvSpPr>
            <a:spLocks noGrp="1"/>
          </p:cNvSpPr>
          <p:nvPr>
            <p:ph idx="1"/>
          </p:nvPr>
        </p:nvSpPr>
        <p:spPr>
          <a:xfrm>
            <a:off x="911424" y="2276871"/>
            <a:ext cx="10824946" cy="4216003"/>
          </a:xfrm>
        </p:spPr>
        <p:txBody>
          <a:bodyPr>
            <a:normAutofit/>
          </a:bodyPr>
          <a:lstStyle/>
          <a:p>
            <a:r>
              <a:rPr lang="en-GB" altLang="en-US" dirty="0"/>
              <a:t>We actively make sense of our world, and our behaviour is purposeful and meaningful.</a:t>
            </a:r>
            <a:r>
              <a:rPr lang="en-GB" dirty="0"/>
              <a:t> We cannot understand any aspect of Power, Threat or Threat Response separately from their meanings.</a:t>
            </a:r>
            <a:r>
              <a:rPr lang="en-GB" altLang="en-US" dirty="0"/>
              <a:t> </a:t>
            </a:r>
          </a:p>
          <a:p>
            <a:pPr marL="0" indent="0">
              <a:buNone/>
            </a:pPr>
            <a:endParaRPr lang="en-GB" altLang="en-US" dirty="0"/>
          </a:p>
          <a:p>
            <a:pPr marL="0" indent="0">
              <a:buNone/>
            </a:pPr>
            <a:r>
              <a:rPr lang="en-GB" altLang="en-US" dirty="0"/>
              <a:t>                          But what do we mean by ‘meaning’?</a:t>
            </a:r>
          </a:p>
          <a:p>
            <a:endParaRPr lang="en-GB" altLang="en-US" dirty="0"/>
          </a:p>
          <a:p>
            <a:endParaRPr lang="en-GB" altLang="en-US" dirty="0"/>
          </a:p>
          <a:p>
            <a:r>
              <a:rPr lang="en-GB" dirty="0"/>
              <a:t>Meaning is never just freely chosen, it is always both ‘made and found’ (Shotter, 1993)</a:t>
            </a:r>
          </a:p>
          <a:p>
            <a:endParaRPr lang="en-GB" altLang="en-US" dirty="0"/>
          </a:p>
          <a:p>
            <a:endParaRPr lang="en-GB" dirty="0"/>
          </a:p>
          <a:p>
            <a:endParaRPr lang="en-GB" altLang="en-US" dirty="0"/>
          </a:p>
          <a:p>
            <a:endParaRPr lang="en-GB" altLang="en-US" dirty="0"/>
          </a:p>
          <a:p>
            <a:endParaRPr lang="en-GB" altLang="en-US" dirty="0"/>
          </a:p>
        </p:txBody>
      </p:sp>
    </p:spTree>
    <p:extLst>
      <p:ext uri="{BB962C8B-B14F-4D97-AF65-F5344CB8AC3E}">
        <p14:creationId xmlns:p14="http://schemas.microsoft.com/office/powerpoint/2010/main" val="223693571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37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373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373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9416" y="1700808"/>
            <a:ext cx="2835052" cy="2940504"/>
          </a:xfrm>
          <a:noFill/>
        </p:spPr>
        <p:txBody>
          <a:bodyPr vert="horz" lIns="91440" tIns="45720" rIns="91440" bIns="45720" rtlCol="0" anchor="ctr">
            <a:normAutofit/>
          </a:bodyPr>
          <a:lstStyle/>
          <a:p>
            <a:pPr algn="ctr"/>
            <a:r>
              <a:rPr lang="en-US" sz="2000" kern="1200" dirty="0">
                <a:solidFill>
                  <a:srgbClr val="FFFFFF"/>
                </a:solidFill>
                <a:latin typeface="+mj-lt"/>
                <a:ea typeface="+mj-ea"/>
                <a:cs typeface="+mj-cs"/>
              </a:rPr>
              <a:t>Being powerless is uncomfortable and often highly distressing.  </a:t>
            </a:r>
            <a:br>
              <a:rPr lang="en-US" sz="2000" kern="1200" dirty="0">
                <a:solidFill>
                  <a:srgbClr val="FFFFFF"/>
                </a:solidFill>
                <a:latin typeface="+mj-lt"/>
                <a:ea typeface="+mj-ea"/>
                <a:cs typeface="+mj-cs"/>
              </a:rPr>
            </a:br>
            <a:br>
              <a:rPr lang="en-US" sz="2000" kern="1200" dirty="0">
                <a:solidFill>
                  <a:srgbClr val="FFFFFF"/>
                </a:solidFill>
                <a:latin typeface="+mj-lt"/>
                <a:ea typeface="+mj-ea"/>
                <a:cs typeface="+mj-cs"/>
              </a:rPr>
            </a:br>
            <a:r>
              <a:rPr lang="en-US" sz="2000" kern="1200" dirty="0">
                <a:solidFill>
                  <a:srgbClr val="FFFFFF"/>
                </a:solidFill>
                <a:latin typeface="+mj-lt"/>
                <a:ea typeface="+mj-ea"/>
                <a:cs typeface="+mj-cs"/>
              </a:rPr>
              <a:t>Common feelings ('meanings') that arise from lack of power include:</a:t>
            </a:r>
          </a:p>
        </p:txBody>
      </p:sp>
      <p:pic>
        <p:nvPicPr>
          <p:cNvPr id="4" name="Content Placeholder 3"/>
          <p:cNvPicPr>
            <a:picLocks noGrp="1" noChangeAspect="1"/>
          </p:cNvPicPr>
          <p:nvPr>
            <p:ph idx="1"/>
          </p:nvPr>
        </p:nvPicPr>
        <p:blipFill>
          <a:blip r:embed="rId2" cstate="print">
            <a:extLst>
              <a:ext uri="{BEBA8EAE-BF5A-486C-A8C5-ECC9F3942E4B}">
                <a14:imgProps xmlns:a14="http://schemas.microsoft.com/office/drawing/2010/main">
                  <a14:imgLayer r:embed="rId3">
                    <a14:imgEffect>
                      <a14:saturation sat="300000"/>
                    </a14:imgEffect>
                  </a14:imgLayer>
                </a14:imgProps>
              </a:ext>
              <a:ext uri="{28A0092B-C50C-407E-A947-70E740481C1C}">
                <a14:useLocalDpi xmlns:a14="http://schemas.microsoft.com/office/drawing/2010/main" val="0"/>
              </a:ext>
            </a:extLst>
          </a:blip>
          <a:stretch>
            <a:fillRect/>
          </a:stretch>
        </p:blipFill>
        <p:spPr>
          <a:xfrm>
            <a:off x="4802869" y="643466"/>
            <a:ext cx="6729593" cy="5568739"/>
          </a:xfrm>
          <a:prstGeom prst="rect">
            <a:avLst/>
          </a:prstGeom>
        </p:spPr>
      </p:pic>
    </p:spTree>
    <p:extLst>
      <p:ext uri="{BB962C8B-B14F-4D97-AF65-F5344CB8AC3E}">
        <p14:creationId xmlns:p14="http://schemas.microsoft.com/office/powerpoint/2010/main" val="40820485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Slide Number Placeholder 3">
            <a:extLst>
              <a:ext uri="{FF2B5EF4-FFF2-40B4-BE49-F238E27FC236}">
                <a16:creationId xmlns:a16="http://schemas.microsoft.com/office/drawing/2014/main" id="{966789C9-1C64-4596-AF5F-9F4C208FC9DC}"/>
              </a:ext>
            </a:extLst>
          </p:cNvPr>
          <p:cNvSpPr>
            <a:spLocks noGrp="1"/>
          </p:cNvSpPr>
          <p:nvPr>
            <p:ph type="sldNum" sz="quarter" idx="4294967295"/>
          </p:nvPr>
        </p:nvSpPr>
        <p:spPr>
          <a:xfrm>
            <a:off x="9448800" y="6356350"/>
            <a:ext cx="2743200" cy="36512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sz="1200">
                <a:solidFill>
                  <a:srgbClr val="000000"/>
                </a:solidFill>
                <a:latin typeface="Gill Sans" charset="0"/>
                <a:cs typeface="ヒラギノ角ゴ ProN W3" charset="0"/>
                <a:sym typeface="Gill Sans" charset="0"/>
              </a:defRPr>
            </a:lvl1pPr>
            <a:lvl2pPr marL="742950" indent="-285750">
              <a:defRPr sz="1200">
                <a:solidFill>
                  <a:srgbClr val="000000"/>
                </a:solidFill>
                <a:latin typeface="Gill Sans" charset="0"/>
                <a:cs typeface="ヒラギノ角ゴ ProN W3" charset="0"/>
                <a:sym typeface="Gill Sans" charset="0"/>
              </a:defRPr>
            </a:lvl2pPr>
            <a:lvl3pPr marL="1143000" indent="-228600">
              <a:defRPr sz="1200">
                <a:solidFill>
                  <a:srgbClr val="000000"/>
                </a:solidFill>
                <a:latin typeface="Gill Sans" charset="0"/>
                <a:cs typeface="ヒラギノ角ゴ ProN W3" charset="0"/>
                <a:sym typeface="Gill Sans" charset="0"/>
              </a:defRPr>
            </a:lvl3pPr>
            <a:lvl4pPr marL="1600200" indent="-228600">
              <a:defRPr sz="1200">
                <a:solidFill>
                  <a:srgbClr val="000000"/>
                </a:solidFill>
                <a:latin typeface="Gill Sans" charset="0"/>
                <a:cs typeface="ヒラギノ角ゴ ProN W3" charset="0"/>
                <a:sym typeface="Gill Sans" charset="0"/>
              </a:defRPr>
            </a:lvl4pPr>
            <a:lvl5pPr marL="2057400" indent="-228600">
              <a:defRPr sz="1200">
                <a:solidFill>
                  <a:srgbClr val="000000"/>
                </a:solidFill>
                <a:latin typeface="Gill Sans"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9pPr>
          </a:lstStyle>
          <a:p>
            <a:fld id="{F15FC1F6-DF8D-4D2F-BF77-6BC1E07CD243}" type="slidenum">
              <a:rPr lang="en-US" altLang="en-US">
                <a:sym typeface="Times New Roman" panose="02020603050405020304" pitchFamily="18" charset="0"/>
              </a:rPr>
              <a:pPr/>
              <a:t>34</a:t>
            </a:fld>
            <a:endParaRPr lang="en-US" altLang="en-US">
              <a:sym typeface="Times New Roman" panose="02020603050405020304" pitchFamily="18" charset="0"/>
            </a:endParaRPr>
          </a:p>
        </p:txBody>
      </p:sp>
      <p:sp>
        <p:nvSpPr>
          <p:cNvPr id="3" name="Content Placeholder 2">
            <a:extLst>
              <a:ext uri="{FF2B5EF4-FFF2-40B4-BE49-F238E27FC236}">
                <a16:creationId xmlns:a16="http://schemas.microsoft.com/office/drawing/2014/main" id="{84A8A307-C383-6178-7B0A-C798DF22F007}"/>
              </a:ext>
            </a:extLst>
          </p:cNvPr>
          <p:cNvSpPr>
            <a:spLocks noGrp="1"/>
          </p:cNvSpPr>
          <p:nvPr>
            <p:ph idx="1"/>
          </p:nvPr>
        </p:nvSpPr>
        <p:spPr>
          <a:xfrm>
            <a:off x="1127448" y="1268760"/>
            <a:ext cx="10608922" cy="5224115"/>
          </a:xfrm>
        </p:spPr>
        <p:txBody>
          <a:bodyPr>
            <a:normAutofit/>
          </a:bodyPr>
          <a:lstStyle/>
          <a:p>
            <a:pPr lvl="0"/>
            <a:r>
              <a:rPr lang="en-GB" dirty="0"/>
              <a:t>Some of these may be seen as ‘normal’ or even desirable (overwork, perfectionism, ruthlessness with colleagues, etc..)</a:t>
            </a:r>
          </a:p>
          <a:p>
            <a:pPr lvl="0"/>
            <a:r>
              <a:rPr lang="en-GB" dirty="0"/>
              <a:t>They are likely to be to some degree culture-specific (self-starvation in Westernised countries; so-called ‘culture-bound syndromes’.)   </a:t>
            </a:r>
          </a:p>
          <a:p>
            <a:pPr lvl="0"/>
            <a:r>
              <a:rPr lang="en-GB" dirty="0"/>
              <a:t>Threat responses are there for a reason, and it makes more sense to group them by function – what purpose do they serve? than by ‘symptom.’ </a:t>
            </a:r>
          </a:p>
          <a:p>
            <a:pPr lvl="0"/>
            <a:r>
              <a:rPr lang="en-GB" dirty="0"/>
              <a:t>Both the function and the meaning of the response vary over time and across cultures, but there are common themes.</a:t>
            </a:r>
          </a:p>
        </p:txBody>
      </p:sp>
    </p:spTree>
    <p:extLst>
      <p:ext uri="{BB962C8B-B14F-4D97-AF65-F5344CB8AC3E}">
        <p14:creationId xmlns:p14="http://schemas.microsoft.com/office/powerpoint/2010/main" val="75449198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F9F83191-1A0B-49B7-A7C8-C9B2104EBFE5}"/>
              </a:ext>
            </a:extLst>
          </p:cNvPr>
          <p:cNvSpPr>
            <a:spLocks noGrp="1" noChangeArrowheads="1"/>
          </p:cNvSpPr>
          <p:nvPr>
            <p:ph type="title"/>
          </p:nvPr>
        </p:nvSpPr>
        <p:spPr/>
        <p:txBody>
          <a:bodyPr rtlCol="0">
            <a:normAutofit/>
          </a:bodyPr>
          <a:lstStyle/>
          <a:p>
            <a:r>
              <a:rPr lang="en-GB" dirty="0"/>
              <a:t>Meaning</a:t>
            </a:r>
            <a:endParaRPr lang="en-US" altLang="en-US" dirty="0">
              <a:sym typeface="Arial Bold" panose="020B0704020202020204" pitchFamily="34" charset="0"/>
            </a:endParaRPr>
          </a:p>
        </p:txBody>
      </p:sp>
      <p:sp>
        <p:nvSpPr>
          <p:cNvPr id="17410" name="Content Placeholder 2">
            <a:extLst>
              <a:ext uri="{FF2B5EF4-FFF2-40B4-BE49-F238E27FC236}">
                <a16:creationId xmlns:a16="http://schemas.microsoft.com/office/drawing/2014/main" id="{AA5810CB-03A7-4F79-9065-0CE05F3BFA1B}"/>
              </a:ext>
            </a:extLst>
          </p:cNvPr>
          <p:cNvSpPr>
            <a:spLocks noGrp="1"/>
          </p:cNvSpPr>
          <p:nvPr>
            <p:ph idx="1"/>
          </p:nvPr>
        </p:nvSpPr>
        <p:spPr>
          <a:xfrm>
            <a:off x="983432" y="1825625"/>
            <a:ext cx="10752938" cy="4667250"/>
          </a:xfrm>
        </p:spPr>
        <p:txBody>
          <a:bodyPr rtlCol="0">
            <a:normAutofit/>
          </a:bodyPr>
          <a:lstStyle/>
          <a:p>
            <a:r>
              <a:rPr lang="en-GB" dirty="0"/>
              <a:t>Personal meanings are never purely individual </a:t>
            </a:r>
          </a:p>
          <a:p>
            <a:endParaRPr lang="en-GB" dirty="0"/>
          </a:p>
          <a:p>
            <a:pPr lvl="1"/>
            <a:r>
              <a:rPr lang="en-GB" dirty="0"/>
              <a:t>Language is shared with others </a:t>
            </a:r>
          </a:p>
          <a:p>
            <a:pPr lvl="1"/>
            <a:r>
              <a:rPr lang="en-GB" dirty="0"/>
              <a:t>Memories reflect lived experience</a:t>
            </a:r>
          </a:p>
          <a:p>
            <a:pPr lvl="1"/>
            <a:r>
              <a:rPr lang="en-GB" dirty="0"/>
              <a:t>Bodily reactions and feelings are shaped by learned habits</a:t>
            </a:r>
          </a:p>
          <a:p>
            <a:pPr lvl="1"/>
            <a:r>
              <a:rPr lang="en-GB" dirty="0"/>
              <a:t>Environments differ, and resources are unequally distributed</a:t>
            </a:r>
          </a:p>
          <a:p>
            <a:pPr lvl="1"/>
            <a:r>
              <a:rPr lang="en-GB" dirty="0"/>
              <a:t>How we ‘should’ feel is shaped by cultural norms</a:t>
            </a:r>
          </a:p>
          <a:p>
            <a:pPr lvl="1"/>
            <a:endParaRPr lang="en-GB" dirty="0"/>
          </a:p>
          <a:p>
            <a:pPr lvl="1"/>
            <a:r>
              <a:rPr lang="en-GB" dirty="0"/>
              <a:t>Thus, meanings are shaped by adverse power relations, threats, social norms, ideologies, cultural assumptions etc.</a:t>
            </a:r>
          </a:p>
          <a:p>
            <a:pPr lvl="1"/>
            <a:endParaRPr lang="en-GB" dirty="0"/>
          </a:p>
          <a:p>
            <a:endParaRPr lang="en-GB" dirty="0"/>
          </a:p>
        </p:txBody>
      </p:sp>
    </p:spTree>
    <p:extLst>
      <p:ext uri="{BB962C8B-B14F-4D97-AF65-F5344CB8AC3E}">
        <p14:creationId xmlns:p14="http://schemas.microsoft.com/office/powerpoint/2010/main" val="517078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4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41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7410">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7410">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7410">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7410">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7410">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8" name="Title 1">
            <a:extLst>
              <a:ext uri="{FF2B5EF4-FFF2-40B4-BE49-F238E27FC236}">
                <a16:creationId xmlns:a16="http://schemas.microsoft.com/office/drawing/2014/main" id="{542F11C8-0BDB-44F4-BFB4-9E4697D9559F}"/>
              </a:ext>
            </a:extLst>
          </p:cNvPr>
          <p:cNvSpPr>
            <a:spLocks noGrp="1"/>
          </p:cNvSpPr>
          <p:nvPr>
            <p:ph type="title"/>
          </p:nvPr>
        </p:nvSpPr>
        <p:spPr>
          <a:xfrm>
            <a:off x="3287688" y="230981"/>
            <a:ext cx="7956222" cy="1192213"/>
          </a:xfrm>
        </p:spPr>
        <p:txBody>
          <a:bodyPr vert="horz" lIns="91440" tIns="45720" rIns="91440" bIns="45720" rtlCol="0" anchor="b">
            <a:normAutofit/>
          </a:bodyPr>
          <a:lstStyle/>
          <a:p>
            <a:r>
              <a:rPr lang="en-US" altLang="en-US" dirty="0"/>
              <a:t>Personal perceptions of meanings</a:t>
            </a:r>
          </a:p>
        </p:txBody>
      </p:sp>
      <p:sp>
        <p:nvSpPr>
          <p:cNvPr id="82947" name="Rectangle 3">
            <a:extLst>
              <a:ext uri="{FF2B5EF4-FFF2-40B4-BE49-F238E27FC236}">
                <a16:creationId xmlns:a16="http://schemas.microsoft.com/office/drawing/2014/main" id="{63FBC7D0-C396-4271-9B05-EC7A0E9B1B6C}"/>
              </a:ext>
            </a:extLst>
          </p:cNvPr>
          <p:cNvSpPr>
            <a:spLocks/>
          </p:cNvSpPr>
          <p:nvPr/>
        </p:nvSpPr>
        <p:spPr bwMode="auto">
          <a:xfrm>
            <a:off x="1524000" y="1557338"/>
            <a:ext cx="8229600" cy="6062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40639" bIns="0"/>
          <a:lstStyle>
            <a:lvl1pPr marL="382588" indent="-342900">
              <a:defRPr sz="1200">
                <a:solidFill>
                  <a:srgbClr val="000000"/>
                </a:solidFill>
                <a:latin typeface="Gill Sans" charset="0"/>
                <a:cs typeface="ヒラギノ角ゴ ProN W3" charset="0"/>
                <a:sym typeface="Gill Sans" charset="0"/>
              </a:defRPr>
            </a:lvl1pPr>
            <a:lvl2pPr marL="742950" indent="-285750">
              <a:defRPr sz="1200">
                <a:solidFill>
                  <a:srgbClr val="000000"/>
                </a:solidFill>
                <a:latin typeface="Gill Sans" charset="0"/>
                <a:cs typeface="ヒラギノ角ゴ ProN W3" charset="0"/>
                <a:sym typeface="Gill Sans" charset="0"/>
              </a:defRPr>
            </a:lvl2pPr>
            <a:lvl3pPr marL="1143000" indent="-228600">
              <a:defRPr sz="1200">
                <a:solidFill>
                  <a:srgbClr val="000000"/>
                </a:solidFill>
                <a:latin typeface="Gill Sans" charset="0"/>
                <a:cs typeface="ヒラギノ角ゴ ProN W3" charset="0"/>
                <a:sym typeface="Gill Sans" charset="0"/>
              </a:defRPr>
            </a:lvl3pPr>
            <a:lvl4pPr marL="1600200" indent="-228600">
              <a:defRPr sz="1200">
                <a:solidFill>
                  <a:srgbClr val="000000"/>
                </a:solidFill>
                <a:latin typeface="Gill Sans" charset="0"/>
                <a:cs typeface="ヒラギノ角ゴ ProN W3" charset="0"/>
                <a:sym typeface="Gill Sans" charset="0"/>
              </a:defRPr>
            </a:lvl4pPr>
            <a:lvl5pPr marL="2057400" indent="-228600">
              <a:defRPr sz="1200">
                <a:solidFill>
                  <a:srgbClr val="000000"/>
                </a:solidFill>
                <a:latin typeface="Gill Sans"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9pPr>
          </a:lstStyle>
          <a:p>
            <a:pPr eaLnBrk="1" hangingPunct="1">
              <a:spcBef>
                <a:spcPts val="738"/>
              </a:spcBef>
            </a:pPr>
            <a:endParaRPr lang="en-US" altLang="en-US" sz="2400">
              <a:latin typeface="Arial" panose="020B0604020202020204" pitchFamily="34" charset="0"/>
              <a:cs typeface="Lucida Grande" charset="0"/>
              <a:sym typeface="Arial" panose="020B0604020202020204" pitchFamily="34" charset="0"/>
            </a:endParaRPr>
          </a:p>
          <a:p>
            <a:pPr eaLnBrk="1" hangingPunct="1">
              <a:spcBef>
                <a:spcPts val="738"/>
              </a:spcBef>
            </a:pPr>
            <a:r>
              <a:rPr lang="en-US" altLang="en-US" sz="2400">
                <a:latin typeface="Arial" panose="020B0604020202020204" pitchFamily="34" charset="0"/>
                <a:cs typeface="Lucida Grande" charset="0"/>
                <a:sym typeface="Arial" panose="020B0604020202020204" pitchFamily="34" charset="0"/>
              </a:rPr>
              <a:t>  </a:t>
            </a:r>
          </a:p>
          <a:p>
            <a:pPr eaLnBrk="1" hangingPunct="1">
              <a:spcBef>
                <a:spcPts val="738"/>
              </a:spcBef>
            </a:pPr>
            <a:r>
              <a:rPr lang="en-US" altLang="en-US" sz="2400">
                <a:latin typeface="Arial" panose="020B0604020202020204" pitchFamily="34" charset="0"/>
                <a:cs typeface="Lucida Grande" charset="0"/>
                <a:sym typeface="Arial" panose="020B0604020202020204" pitchFamily="34" charset="0"/>
              </a:rPr>
              <a:t>    </a:t>
            </a:r>
          </a:p>
        </p:txBody>
      </p:sp>
      <p:sp>
        <p:nvSpPr>
          <p:cNvPr id="2" name="Content Placeholder 1">
            <a:extLst>
              <a:ext uri="{FF2B5EF4-FFF2-40B4-BE49-F238E27FC236}">
                <a16:creationId xmlns:a16="http://schemas.microsoft.com/office/drawing/2014/main" id="{4A7A46F7-222A-69CF-8BF2-B2913EA5AD2D}"/>
              </a:ext>
            </a:extLst>
          </p:cNvPr>
          <p:cNvSpPr>
            <a:spLocks noGrp="1"/>
          </p:cNvSpPr>
          <p:nvPr>
            <p:ph idx="1"/>
          </p:nvPr>
        </p:nvSpPr>
        <p:spPr>
          <a:xfrm>
            <a:off x="983432" y="1844823"/>
            <a:ext cx="10752938" cy="4648051"/>
          </a:xfrm>
        </p:spPr>
        <p:txBody>
          <a:bodyPr>
            <a:normAutofit/>
          </a:bodyPr>
          <a:lstStyle/>
          <a:p>
            <a:pPr lvl="0"/>
            <a:r>
              <a:rPr lang="en-US" dirty="0"/>
              <a:t>The person in distress may not be aware of the link themselves, since memory loss, dissociation and so on are part of their coping strategies. </a:t>
            </a:r>
            <a:endParaRPr lang="en-GB" dirty="0"/>
          </a:p>
          <a:p>
            <a:pPr lvl="0"/>
            <a:r>
              <a:rPr lang="en-US" dirty="0"/>
              <a:t>The person in distress might have become used to overlooking  possible links, because acknowledging them felt dangerous, stigmatizing or shaming </a:t>
            </a:r>
            <a:endParaRPr lang="en-GB" dirty="0"/>
          </a:p>
          <a:p>
            <a:pPr lvl="0"/>
            <a:r>
              <a:rPr lang="en-US" dirty="0"/>
              <a:t>Overlooking or ignoring the links may be encouraged by:</a:t>
            </a:r>
            <a:endParaRPr lang="en-GB" dirty="0"/>
          </a:p>
          <a:p>
            <a:pPr lvl="1"/>
            <a:r>
              <a:rPr lang="en-US" dirty="0"/>
              <a:t>Messages about personal blame, weakness, culpability etc.</a:t>
            </a:r>
            <a:endParaRPr lang="en-GB" dirty="0"/>
          </a:p>
          <a:p>
            <a:pPr lvl="1"/>
            <a:r>
              <a:rPr lang="en-US" dirty="0"/>
              <a:t>Messages about personal responsibility, not complaining, being strong etc.</a:t>
            </a:r>
            <a:endParaRPr lang="en-GB" dirty="0"/>
          </a:p>
        </p:txBody>
      </p:sp>
    </p:spTree>
    <p:extLst>
      <p:ext uri="{BB962C8B-B14F-4D97-AF65-F5344CB8AC3E}">
        <p14:creationId xmlns:p14="http://schemas.microsoft.com/office/powerpoint/2010/main" val="272534405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B134E67-D74C-4ED8-88D5-876C2B52E6BD}"/>
              </a:ext>
            </a:extLst>
          </p:cNvPr>
          <p:cNvSpPr txBox="1"/>
          <p:nvPr/>
        </p:nvSpPr>
        <p:spPr>
          <a:xfrm>
            <a:off x="4965290" y="365760"/>
            <a:ext cx="5997678" cy="1325562"/>
          </a:xfrm>
          <a:prstGeom prst="rect">
            <a:avLst/>
          </a:prstGeom>
        </p:spPr>
        <p:txBody>
          <a:bodyPr vert="horz" lIns="91440" tIns="45720" rIns="91440" bIns="45720" rtlCol="0" anchor="b">
            <a:normAutofit/>
          </a:bodyPr>
          <a:lstStyle/>
          <a:p>
            <a:pPr defTabSz="914400">
              <a:lnSpc>
                <a:spcPct val="90000"/>
              </a:lnSpc>
              <a:spcBef>
                <a:spcPct val="0"/>
              </a:spcBef>
              <a:spcAft>
                <a:spcPts val="600"/>
              </a:spcAft>
            </a:pPr>
            <a:endParaRPr lang="en-US" sz="2400" b="1" spc="-50" dirty="0">
              <a:latin typeface="+mj-lt"/>
              <a:ea typeface="+mj-ea"/>
              <a:cs typeface="+mj-cs"/>
            </a:endParaRPr>
          </a:p>
        </p:txBody>
      </p:sp>
      <p:sp>
        <p:nvSpPr>
          <p:cNvPr id="3" name="TextBox 2">
            <a:extLst>
              <a:ext uri="{FF2B5EF4-FFF2-40B4-BE49-F238E27FC236}">
                <a16:creationId xmlns:a16="http://schemas.microsoft.com/office/drawing/2014/main" id="{947742FC-7763-4165-A36C-04C91B5A9A77}"/>
              </a:ext>
            </a:extLst>
          </p:cNvPr>
          <p:cNvSpPr txBox="1"/>
          <p:nvPr/>
        </p:nvSpPr>
        <p:spPr>
          <a:xfrm>
            <a:off x="4965290" y="2005739"/>
            <a:ext cx="6015571" cy="4174398"/>
          </a:xfrm>
          <a:prstGeom prst="rect">
            <a:avLst/>
          </a:prstGeom>
        </p:spPr>
        <p:txBody>
          <a:bodyPr vert="horz" lIns="91440" tIns="45720" rIns="91440" bIns="45720" rtlCol="0">
            <a:normAutofit/>
          </a:bodyPr>
          <a:lstStyle/>
          <a:p>
            <a:pPr marL="342900" indent="-182880" defTabSz="914400">
              <a:spcBef>
                <a:spcPts val="930"/>
              </a:spcBef>
              <a:buClr>
                <a:schemeClr val="accent1"/>
              </a:buClr>
              <a:buFont typeface="Arial" panose="020B0604020202020204" pitchFamily="34" charset="0"/>
              <a:buChar char="•"/>
            </a:pPr>
            <a:endParaRPr lang="en-US" dirty="0"/>
          </a:p>
        </p:txBody>
      </p:sp>
      <p:sp>
        <p:nvSpPr>
          <p:cNvPr id="2" name="Title 1">
            <a:extLst>
              <a:ext uri="{FF2B5EF4-FFF2-40B4-BE49-F238E27FC236}">
                <a16:creationId xmlns:a16="http://schemas.microsoft.com/office/drawing/2014/main" id="{05A6D640-32E4-63BC-C620-7B564FA4A6EB}"/>
              </a:ext>
            </a:extLst>
          </p:cNvPr>
          <p:cNvSpPr>
            <a:spLocks noGrp="1"/>
          </p:cNvSpPr>
          <p:nvPr>
            <p:ph type="title"/>
          </p:nvPr>
        </p:nvSpPr>
        <p:spPr>
          <a:xfrm>
            <a:off x="3359696" y="590119"/>
            <a:ext cx="8220508" cy="1325563"/>
          </a:xfrm>
        </p:spPr>
        <p:txBody>
          <a:bodyPr>
            <a:normAutofit fontScale="90000"/>
          </a:bodyPr>
          <a:lstStyle/>
          <a:p>
            <a:r>
              <a:rPr lang="en-US" dirty="0"/>
              <a:t>Restoring the link between Threats and Threat Responses – a main purpose of the Framework</a:t>
            </a:r>
            <a:br>
              <a:rPr lang="en-GB" dirty="0"/>
            </a:br>
            <a:endParaRPr lang="en-GB" dirty="0"/>
          </a:p>
        </p:txBody>
      </p:sp>
      <p:sp>
        <p:nvSpPr>
          <p:cNvPr id="4" name="Content Placeholder 3">
            <a:extLst>
              <a:ext uri="{FF2B5EF4-FFF2-40B4-BE49-F238E27FC236}">
                <a16:creationId xmlns:a16="http://schemas.microsoft.com/office/drawing/2014/main" id="{61916987-8AA3-226F-716E-E9886B00012B}"/>
              </a:ext>
            </a:extLst>
          </p:cNvPr>
          <p:cNvSpPr>
            <a:spLocks noGrp="1"/>
          </p:cNvSpPr>
          <p:nvPr>
            <p:ph idx="1"/>
          </p:nvPr>
        </p:nvSpPr>
        <p:spPr>
          <a:xfrm>
            <a:off x="839416" y="2119373"/>
            <a:ext cx="10896954" cy="4667250"/>
          </a:xfrm>
        </p:spPr>
        <p:txBody>
          <a:bodyPr>
            <a:normAutofit/>
          </a:bodyPr>
          <a:lstStyle/>
          <a:p>
            <a:pPr lvl="0"/>
            <a:r>
              <a:rPr lang="en-US" dirty="0">
                <a:solidFill>
                  <a:schemeClr val="tx1"/>
                </a:solidFill>
              </a:rPr>
              <a:t>The Power Threat Meaning Framework shows how we can restore the links between threats and threat responses as an alternative to the diagnostic lens which obscures them. </a:t>
            </a:r>
            <a:endParaRPr lang="en-GB" dirty="0">
              <a:solidFill>
                <a:schemeClr val="tx1"/>
              </a:solidFill>
            </a:endParaRPr>
          </a:p>
          <a:p>
            <a:pPr lvl="0"/>
            <a:r>
              <a:rPr lang="en-US" dirty="0">
                <a:solidFill>
                  <a:schemeClr val="tx1"/>
                </a:solidFill>
              </a:rPr>
              <a:t>At one level this is common sense. We all know that people living in poverty are more likely to feel miserable (‘depression’); we recognize that abuse and trauma makes it more likely that people will hear voices (‘psychosis’ or ‘schizophrenia’); and that Indigenous people have many reasons for despair.</a:t>
            </a:r>
            <a:endParaRPr lang="en-GB" dirty="0">
              <a:solidFill>
                <a:schemeClr val="tx1"/>
              </a:solidFill>
            </a:endParaRPr>
          </a:p>
          <a:p>
            <a:pPr lvl="0"/>
            <a:r>
              <a:rPr lang="en-US" dirty="0">
                <a:solidFill>
                  <a:schemeClr val="tx1"/>
                </a:solidFill>
              </a:rPr>
              <a:t>But a number of factors combine to conceal these links – from the person and from society as a whole.</a:t>
            </a:r>
            <a:endParaRPr lang="en-GB" dirty="0">
              <a:solidFill>
                <a:schemeClr val="tx1"/>
              </a:solidFill>
            </a:endParaRPr>
          </a:p>
        </p:txBody>
      </p:sp>
    </p:spTree>
    <p:extLst>
      <p:ext uri="{BB962C8B-B14F-4D97-AF65-F5344CB8AC3E}">
        <p14:creationId xmlns:p14="http://schemas.microsoft.com/office/powerpoint/2010/main" val="1629823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CD2DF96-D12F-1773-0DD5-0B2841F4FAD2}"/>
              </a:ext>
            </a:extLst>
          </p:cNvPr>
          <p:cNvSpPr>
            <a:spLocks noGrp="1"/>
          </p:cNvSpPr>
          <p:nvPr>
            <p:ph idx="1"/>
          </p:nvPr>
        </p:nvSpPr>
        <p:spPr/>
        <p:txBody>
          <a:bodyPr/>
          <a:lstStyle/>
          <a:p>
            <a:pPr marL="0" indent="0" algn="ctr">
              <a:buNone/>
            </a:pPr>
            <a:br>
              <a:rPr lang="en-US" sz="4000" dirty="0">
                <a:solidFill>
                  <a:schemeClr val="bg1"/>
                </a:solidFill>
              </a:rPr>
            </a:br>
            <a:r>
              <a:rPr lang="en-US" sz="4000" dirty="0">
                <a:solidFill>
                  <a:schemeClr val="bg1"/>
                </a:solidFill>
              </a:rPr>
              <a:t>‘What did you have to do to survive?’ </a:t>
            </a:r>
            <a:br>
              <a:rPr lang="en-US" sz="4000" dirty="0">
                <a:solidFill>
                  <a:schemeClr val="bg1"/>
                </a:solidFill>
              </a:rPr>
            </a:br>
            <a:r>
              <a:rPr lang="en-US" sz="2800" dirty="0">
                <a:solidFill>
                  <a:schemeClr val="bg1"/>
                </a:solidFill>
              </a:rPr>
              <a:t>(What kinds of </a:t>
            </a:r>
            <a:r>
              <a:rPr lang="en-US" sz="2800" b="1" dirty="0">
                <a:solidFill>
                  <a:schemeClr val="bg1"/>
                </a:solidFill>
              </a:rPr>
              <a:t>Threat Response </a:t>
            </a:r>
            <a:r>
              <a:rPr lang="en-US" sz="2800" dirty="0">
                <a:solidFill>
                  <a:schemeClr val="bg1"/>
                </a:solidFill>
              </a:rPr>
              <a:t>are you using?)</a:t>
            </a:r>
            <a:br>
              <a:rPr lang="en-US" sz="4000" dirty="0">
                <a:solidFill>
                  <a:schemeClr val="bg1"/>
                </a:solidFill>
              </a:rPr>
            </a:br>
            <a:endParaRPr lang="en-GB" dirty="0">
              <a:solidFill>
                <a:schemeClr val="bg1"/>
              </a:solidFill>
            </a:endParaRPr>
          </a:p>
        </p:txBody>
      </p:sp>
    </p:spTree>
    <p:extLst>
      <p:ext uri="{BB962C8B-B14F-4D97-AF65-F5344CB8AC3E}">
        <p14:creationId xmlns:p14="http://schemas.microsoft.com/office/powerpoint/2010/main" val="251122237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9F7939BD-F77E-4A12-8BAC-AED854E8C0E8}"/>
              </a:ext>
            </a:extLst>
          </p:cNvPr>
          <p:cNvSpPr>
            <a:spLocks noGrp="1" noChangeArrowheads="1"/>
          </p:cNvSpPr>
          <p:nvPr>
            <p:ph type="title"/>
          </p:nvPr>
        </p:nvSpPr>
        <p:spPr/>
        <p:txBody>
          <a:bodyPr>
            <a:normAutofit/>
          </a:bodyPr>
          <a:lstStyle/>
          <a:p>
            <a:r>
              <a:rPr lang="en-GB" dirty="0"/>
              <a:t>Some examples of Threat Responses  </a:t>
            </a:r>
            <a:endParaRPr lang="en-US" altLang="en-US" dirty="0">
              <a:sym typeface="Arial Bold" panose="020B0704020202020204" pitchFamily="34" charset="0"/>
            </a:endParaRPr>
          </a:p>
        </p:txBody>
      </p:sp>
      <p:graphicFrame>
        <p:nvGraphicFramePr>
          <p:cNvPr id="7" name="Content Placeholder 6">
            <a:extLst>
              <a:ext uri="{FF2B5EF4-FFF2-40B4-BE49-F238E27FC236}">
                <a16:creationId xmlns:a16="http://schemas.microsoft.com/office/drawing/2014/main" id="{B7927C4E-81CC-ADEA-806E-92E10B4F5C23}"/>
              </a:ext>
            </a:extLst>
          </p:cNvPr>
          <p:cNvGraphicFramePr>
            <a:graphicFrameLocks noGrp="1"/>
          </p:cNvGraphicFramePr>
          <p:nvPr>
            <p:ph idx="1"/>
            <p:extLst>
              <p:ext uri="{D42A27DB-BD31-4B8C-83A1-F6EECF244321}">
                <p14:modId xmlns:p14="http://schemas.microsoft.com/office/powerpoint/2010/main" val="2852646831"/>
              </p:ext>
            </p:extLst>
          </p:nvPr>
        </p:nvGraphicFramePr>
        <p:xfrm>
          <a:off x="767408" y="1690688"/>
          <a:ext cx="11424592" cy="48021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41012539"/>
      </p:ext>
    </p:extLst>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2" name="Title 1">
            <a:extLst>
              <a:ext uri="{FF2B5EF4-FFF2-40B4-BE49-F238E27FC236}">
                <a16:creationId xmlns:a16="http://schemas.microsoft.com/office/drawing/2014/main" id="{15F74B08-3352-4FC8-87A0-34E554032DCC}"/>
              </a:ext>
            </a:extLst>
          </p:cNvPr>
          <p:cNvSpPr>
            <a:spLocks noGrp="1"/>
          </p:cNvSpPr>
          <p:nvPr>
            <p:ph type="title"/>
          </p:nvPr>
        </p:nvSpPr>
        <p:spPr/>
        <p:txBody>
          <a:bodyPr vert="horz" lIns="91440" tIns="45720" rIns="91440" bIns="45720" rtlCol="0" anchor="b">
            <a:normAutofit/>
          </a:bodyPr>
          <a:lstStyle/>
          <a:p>
            <a:pPr marL="342900" indent="-342900">
              <a:lnSpc>
                <a:spcPct val="90000"/>
              </a:lnSpc>
            </a:pPr>
            <a:r>
              <a:rPr lang="en-US" altLang="en-US" sz="4400"/>
              <a:t>Threat responses and the medical model</a:t>
            </a:r>
          </a:p>
        </p:txBody>
      </p:sp>
      <p:sp>
        <p:nvSpPr>
          <p:cNvPr id="83970" name="Subtitle 2">
            <a:extLst>
              <a:ext uri="{FF2B5EF4-FFF2-40B4-BE49-F238E27FC236}">
                <a16:creationId xmlns:a16="http://schemas.microsoft.com/office/drawing/2014/main" id="{58B78B9F-41A5-4FCF-9A54-483C25FA4CDA}"/>
              </a:ext>
            </a:extLst>
          </p:cNvPr>
          <p:cNvSpPr>
            <a:spLocks noGrp="1"/>
          </p:cNvSpPr>
          <p:nvPr>
            <p:ph idx="1"/>
          </p:nvPr>
        </p:nvSpPr>
        <p:spPr>
          <a:xfrm>
            <a:off x="911424" y="1825625"/>
            <a:ext cx="10824946" cy="4667250"/>
          </a:xfrm>
        </p:spPr>
        <p:txBody>
          <a:bodyPr vert="horz" lIns="91440" tIns="45720" rIns="91440" bIns="45720" rtlCol="0">
            <a:normAutofit/>
          </a:bodyPr>
          <a:lstStyle/>
          <a:p>
            <a:pPr marL="480060" indent="-182880">
              <a:buFont typeface="Arial" panose="020B0604020202020204" pitchFamily="34" charset="0"/>
              <a:buChar char="•"/>
            </a:pPr>
            <a:r>
              <a:rPr lang="en-US" altLang="en-US" dirty="0"/>
              <a:t>The use of diagnosis by professionals obscures the link between threats and threat responses, and imposes a narrative of individual ‘illness’ instead</a:t>
            </a:r>
          </a:p>
          <a:p>
            <a:pPr marL="480060" indent="-182880">
              <a:buFont typeface="Arial" panose="020B0604020202020204" pitchFamily="34" charset="0"/>
              <a:buChar char="•"/>
            </a:pPr>
            <a:r>
              <a:rPr lang="en-US" altLang="en-US" dirty="0"/>
              <a:t>There is widespread resistance to recognizing the reality and impact of threats and the negative impacts of power</a:t>
            </a:r>
          </a:p>
          <a:p>
            <a:pPr marL="480060" indent="-182880">
              <a:buFont typeface="Arial" panose="020B0604020202020204" pitchFamily="34" charset="0"/>
              <a:buChar char="•"/>
            </a:pPr>
            <a:r>
              <a:rPr lang="en-US" altLang="en-US" dirty="0"/>
              <a:t>There are many vested interests (personal, family, professional, organizational, community, business, institutional, economic, political) in disconnecting threats from threat Responses - and thus preserving the diagnostic model.</a:t>
            </a:r>
          </a:p>
          <a:p>
            <a:pPr indent="-182880">
              <a:buFont typeface="Corbel" panose="020B0503020204020204" pitchFamily="34" charset="0"/>
              <a:buChar char="–"/>
            </a:pPr>
            <a:endParaRPr lang="en-US" altLang="en-US" sz="1900" dirty="0"/>
          </a:p>
          <a:p>
            <a:pPr indent="-182880">
              <a:buFont typeface="Corbel" panose="020B0503020204020204" pitchFamily="34" charset="0"/>
              <a:buChar char="–"/>
            </a:pPr>
            <a:endParaRPr lang="en-US" altLang="en-US" sz="1900" dirty="0"/>
          </a:p>
        </p:txBody>
      </p:sp>
      <p:sp>
        <p:nvSpPr>
          <p:cNvPr id="83971" name="Rectangle 3">
            <a:extLst>
              <a:ext uri="{FF2B5EF4-FFF2-40B4-BE49-F238E27FC236}">
                <a16:creationId xmlns:a16="http://schemas.microsoft.com/office/drawing/2014/main" id="{FC240E1C-1C52-4CF8-92B0-B336CDAEC332}"/>
              </a:ext>
            </a:extLst>
          </p:cNvPr>
          <p:cNvSpPr>
            <a:spLocks/>
          </p:cNvSpPr>
          <p:nvPr/>
        </p:nvSpPr>
        <p:spPr bwMode="auto">
          <a:xfrm>
            <a:off x="1524000" y="1743076"/>
            <a:ext cx="8229600" cy="587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0" tIns="0" rIns="40639" bIns="0"/>
          <a:lstStyle>
            <a:lvl1pPr marL="382588" indent="-342900">
              <a:defRPr sz="1200">
                <a:solidFill>
                  <a:srgbClr val="000000"/>
                </a:solidFill>
                <a:latin typeface="Gill Sans" charset="0"/>
                <a:cs typeface="ヒラギノ角ゴ ProN W3" charset="0"/>
                <a:sym typeface="Gill Sans" charset="0"/>
              </a:defRPr>
            </a:lvl1pPr>
            <a:lvl2pPr marL="742950" indent="-285750">
              <a:defRPr sz="1200">
                <a:solidFill>
                  <a:srgbClr val="000000"/>
                </a:solidFill>
                <a:latin typeface="Gill Sans" charset="0"/>
                <a:cs typeface="ヒラギノ角ゴ ProN W3" charset="0"/>
                <a:sym typeface="Gill Sans" charset="0"/>
              </a:defRPr>
            </a:lvl2pPr>
            <a:lvl3pPr marL="1143000" indent="-228600">
              <a:defRPr sz="1200">
                <a:solidFill>
                  <a:srgbClr val="000000"/>
                </a:solidFill>
                <a:latin typeface="Gill Sans" charset="0"/>
                <a:cs typeface="ヒラギノ角ゴ ProN W3" charset="0"/>
                <a:sym typeface="Gill Sans" charset="0"/>
              </a:defRPr>
            </a:lvl3pPr>
            <a:lvl4pPr marL="1600200" indent="-228600">
              <a:defRPr sz="1200">
                <a:solidFill>
                  <a:srgbClr val="000000"/>
                </a:solidFill>
                <a:latin typeface="Gill Sans" charset="0"/>
                <a:cs typeface="ヒラギノ角ゴ ProN W3" charset="0"/>
                <a:sym typeface="Gill Sans" charset="0"/>
              </a:defRPr>
            </a:lvl4pPr>
            <a:lvl5pPr marL="2057400" indent="-228600">
              <a:defRPr sz="1200">
                <a:solidFill>
                  <a:srgbClr val="000000"/>
                </a:solidFill>
                <a:latin typeface="Gill Sans"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cs typeface="ヒラギノ角ゴ ProN W3" charset="0"/>
                <a:sym typeface="Gill Sans" charset="0"/>
              </a:defRPr>
            </a:lvl9pPr>
          </a:lstStyle>
          <a:p>
            <a:pPr eaLnBrk="1" hangingPunct="1">
              <a:spcBef>
                <a:spcPts val="738"/>
              </a:spcBef>
            </a:pPr>
            <a:endParaRPr lang="en-US" altLang="en-US" sz="2400">
              <a:latin typeface="Arial" panose="020B0604020202020204" pitchFamily="34" charset="0"/>
              <a:cs typeface="Lucida Grande" charset="0"/>
              <a:sym typeface="Arial" panose="020B0604020202020204" pitchFamily="34" charset="0"/>
            </a:endParaRPr>
          </a:p>
          <a:p>
            <a:pPr eaLnBrk="1" hangingPunct="1">
              <a:spcBef>
                <a:spcPts val="738"/>
              </a:spcBef>
            </a:pPr>
            <a:r>
              <a:rPr lang="en-US" altLang="en-US" sz="2400">
                <a:latin typeface="Arial" panose="020B0604020202020204" pitchFamily="34" charset="0"/>
                <a:cs typeface="Lucida Grande" charset="0"/>
                <a:sym typeface="Arial" panose="020B0604020202020204" pitchFamily="34" charset="0"/>
              </a:rPr>
              <a:t>  </a:t>
            </a:r>
          </a:p>
          <a:p>
            <a:pPr eaLnBrk="1" hangingPunct="1">
              <a:spcBef>
                <a:spcPts val="738"/>
              </a:spcBef>
            </a:pPr>
            <a:r>
              <a:rPr lang="en-US" altLang="en-US" sz="2400">
                <a:latin typeface="Arial" panose="020B0604020202020204" pitchFamily="34" charset="0"/>
                <a:cs typeface="Lucida Grande" charset="0"/>
                <a:sym typeface="Arial" panose="020B0604020202020204" pitchFamily="34" charset="0"/>
              </a:rPr>
              <a:t>    </a:t>
            </a:r>
          </a:p>
        </p:txBody>
      </p:sp>
    </p:spTree>
    <p:extLst>
      <p:ext uri="{BB962C8B-B14F-4D97-AF65-F5344CB8AC3E}">
        <p14:creationId xmlns:p14="http://schemas.microsoft.com/office/powerpoint/2010/main" val="72868199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397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397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397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265514-5F22-47C1-AE7F-2EB9A41704B3}"/>
              </a:ext>
            </a:extLst>
          </p:cNvPr>
          <p:cNvSpPr>
            <a:spLocks noGrp="1"/>
          </p:cNvSpPr>
          <p:nvPr>
            <p:ph type="title"/>
          </p:nvPr>
        </p:nvSpPr>
        <p:spPr/>
        <p:txBody>
          <a:bodyPr>
            <a:normAutofit/>
          </a:bodyPr>
          <a:lstStyle/>
          <a:p>
            <a:r>
              <a:rPr lang="en-GB" dirty="0"/>
              <a:t>Summary</a:t>
            </a:r>
          </a:p>
        </p:txBody>
      </p:sp>
      <p:sp>
        <p:nvSpPr>
          <p:cNvPr id="3" name="Content Placeholder 2">
            <a:extLst>
              <a:ext uri="{FF2B5EF4-FFF2-40B4-BE49-F238E27FC236}">
                <a16:creationId xmlns:a16="http://schemas.microsoft.com/office/drawing/2014/main" id="{F2163137-5DA0-4C53-B59D-16C575B75500}"/>
              </a:ext>
            </a:extLst>
          </p:cNvPr>
          <p:cNvSpPr>
            <a:spLocks noGrp="1"/>
          </p:cNvSpPr>
          <p:nvPr>
            <p:ph idx="1"/>
          </p:nvPr>
        </p:nvSpPr>
        <p:spPr>
          <a:xfrm>
            <a:off x="680703" y="1825625"/>
            <a:ext cx="7956222" cy="4667250"/>
          </a:xfrm>
        </p:spPr>
        <p:txBody>
          <a:bodyPr>
            <a:normAutofit lnSpcReduction="10000"/>
          </a:bodyPr>
          <a:lstStyle/>
          <a:p>
            <a:r>
              <a:rPr lang="en-GB" dirty="0"/>
              <a:t>The Power Threat Meaning Framework can be seen to challenge the biomedical understanding of mental health</a:t>
            </a:r>
          </a:p>
          <a:p>
            <a:r>
              <a:rPr lang="en-GB" dirty="0"/>
              <a:t>By linking it to the individual's response to systemic issues</a:t>
            </a:r>
          </a:p>
          <a:p>
            <a:pPr lvl="1"/>
            <a:r>
              <a:rPr lang="en-GB" dirty="0"/>
              <a:t>A person has experienced unequal POWER</a:t>
            </a:r>
          </a:p>
          <a:p>
            <a:pPr lvl="1"/>
            <a:r>
              <a:rPr lang="en-GB" dirty="0"/>
              <a:t>This posed a THREAT and a THREAT RESPOPNSE</a:t>
            </a:r>
          </a:p>
          <a:p>
            <a:pPr lvl="1"/>
            <a:r>
              <a:rPr lang="en-GB" dirty="0"/>
              <a:t>People may struggle to make MEANING between their experiences of powerlessness, threats and their threat responses</a:t>
            </a:r>
          </a:p>
          <a:p>
            <a:pPr lvl="1"/>
            <a:r>
              <a:rPr lang="en-GB" dirty="0"/>
              <a:t>The medical model individualises and pathologizes the threat response and disconnects it from the systemic circumstances </a:t>
            </a:r>
          </a:p>
          <a:p>
            <a:pPr lvl="1"/>
            <a:endParaRPr lang="en-GB" dirty="0"/>
          </a:p>
          <a:p>
            <a:endParaRPr lang="en-GB" dirty="0"/>
          </a:p>
        </p:txBody>
      </p:sp>
      <p:pic>
        <p:nvPicPr>
          <p:cNvPr id="8194" name="Picture 2" descr="Mental Health Therapy">
            <a:extLst>
              <a:ext uri="{FF2B5EF4-FFF2-40B4-BE49-F238E27FC236}">
                <a16:creationId xmlns:a16="http://schemas.microsoft.com/office/drawing/2014/main" id="{3BD335C1-6209-CFD2-2BDF-38564A75F7C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1250" r="24146" b="-1"/>
          <a:stretch/>
        </p:blipFill>
        <p:spPr bwMode="auto">
          <a:xfrm>
            <a:off x="8636925" y="-8426"/>
            <a:ext cx="3555205" cy="685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2900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433E9CD5-308A-4FA9-AB3F-E5A32DE59FF9}"/>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3400" b="1" kern="1200">
                <a:solidFill>
                  <a:srgbClr val="FFFFFF"/>
                </a:solidFill>
                <a:latin typeface="+mj-lt"/>
                <a:ea typeface="+mj-ea"/>
                <a:cs typeface="+mj-cs"/>
              </a:rPr>
              <a:t>What are your thoughts of the PTMF? Could you imagine using it?</a:t>
            </a:r>
          </a:p>
        </p:txBody>
      </p:sp>
      <p:sp>
        <p:nvSpPr>
          <p:cNvPr id="3" name="Text Placeholder 2">
            <a:extLst>
              <a:ext uri="{FF2B5EF4-FFF2-40B4-BE49-F238E27FC236}">
                <a16:creationId xmlns:a16="http://schemas.microsoft.com/office/drawing/2014/main" id="{3491F908-328C-4010-A8AF-47CC96229224}"/>
              </a:ext>
            </a:extLst>
          </p:cNvPr>
          <p:cNvSpPr>
            <a:spLocks noGrp="1"/>
          </p:cNvSpPr>
          <p:nvPr>
            <p:ph idx="1"/>
          </p:nvPr>
        </p:nvSpPr>
        <p:spPr>
          <a:xfrm>
            <a:off x="660042" y="806824"/>
            <a:ext cx="2919738" cy="1494117"/>
          </a:xfrm>
        </p:spPr>
        <p:txBody>
          <a:bodyPr vert="horz" lIns="91440" tIns="45720" rIns="91440" bIns="45720" rtlCol="0" anchor="b">
            <a:normAutofit/>
          </a:bodyPr>
          <a:lstStyle/>
          <a:p>
            <a:pPr marL="0" indent="0">
              <a:buNone/>
            </a:pPr>
            <a:r>
              <a:rPr lang="en-US" sz="2000" kern="1200">
                <a:solidFill>
                  <a:srgbClr val="FFFFFF"/>
                </a:solidFill>
                <a:latin typeface="+mn-lt"/>
                <a:ea typeface="+mn-ea"/>
                <a:cs typeface="+mn-cs"/>
              </a:rPr>
              <a:t>Group Discussion </a:t>
            </a:r>
          </a:p>
        </p:txBody>
      </p:sp>
      <p:pic>
        <p:nvPicPr>
          <p:cNvPr id="5" name="Picture 4" descr="Person with idea concept">
            <a:extLst>
              <a:ext uri="{FF2B5EF4-FFF2-40B4-BE49-F238E27FC236}">
                <a16:creationId xmlns:a16="http://schemas.microsoft.com/office/drawing/2014/main" id="{50EEF137-97AC-A7F3-09E6-283D304FC8C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6046" b="15633"/>
          <a:stretch/>
        </p:blipFill>
        <p:spPr>
          <a:xfrm>
            <a:off x="4502428" y="1540217"/>
            <a:ext cx="7225748" cy="3777566"/>
          </a:xfrm>
          <a:prstGeom prst="rect">
            <a:avLst/>
          </a:prstGeom>
          <a:noFill/>
        </p:spPr>
      </p:pic>
    </p:spTree>
    <p:extLst>
      <p:ext uri="{BB962C8B-B14F-4D97-AF65-F5344CB8AC3E}">
        <p14:creationId xmlns:p14="http://schemas.microsoft.com/office/powerpoint/2010/main" val="32203853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994E8-7788-4AE6-8542-8AC2E8795F9D}"/>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677E6C6C-2CB3-4C02-803C-B8400BBCA730}"/>
              </a:ext>
            </a:extLst>
          </p:cNvPr>
          <p:cNvSpPr>
            <a:spLocks noGrp="1"/>
          </p:cNvSpPr>
          <p:nvPr>
            <p:ph idx="1"/>
          </p:nvPr>
        </p:nvSpPr>
        <p:spPr>
          <a:xfrm>
            <a:off x="1127448" y="1825625"/>
            <a:ext cx="10608922" cy="4667250"/>
          </a:xfrm>
        </p:spPr>
        <p:txBody>
          <a:bodyPr/>
          <a:lstStyle/>
          <a:p>
            <a:pPr marL="0" indent="0">
              <a:buNone/>
            </a:pPr>
            <a:r>
              <a:rPr lang="en-GB" dirty="0"/>
              <a:t>Johnstone, L. and Boyle, M. (2019) </a:t>
            </a:r>
            <a:r>
              <a:rPr lang="en-GB" i="1" dirty="0"/>
              <a:t>The British Psychological Society: Documents and Training Materials.</a:t>
            </a:r>
            <a:r>
              <a:rPr lang="en-GB" dirty="0"/>
              <a:t> Available at: </a:t>
            </a:r>
            <a:r>
              <a:rPr lang="en-GB" dirty="0">
                <a:hlinkClick r:id="rId2"/>
              </a:rPr>
              <a:t>https://www.bps.org.uk/power-threat-meaning-framework/resources-training/training-materials</a:t>
            </a:r>
            <a:r>
              <a:rPr lang="en-GB" dirty="0"/>
              <a:t> (24th June 2020)</a:t>
            </a:r>
          </a:p>
          <a:p>
            <a:pPr marL="0" indent="0">
              <a:buNone/>
            </a:pPr>
            <a:r>
              <a:rPr lang="en-GB" dirty="0"/>
              <a:t>Nzira, V. and Williams, P. (2009) </a:t>
            </a:r>
            <a:r>
              <a:rPr lang="en-GB" i="1" dirty="0"/>
              <a:t>Anti-Oppressive Practice in Health and Social Care</a:t>
            </a:r>
            <a:r>
              <a:rPr lang="en-GB" dirty="0"/>
              <a:t>. London: Sage</a:t>
            </a:r>
          </a:p>
        </p:txBody>
      </p:sp>
    </p:spTree>
    <p:extLst>
      <p:ext uri="{BB962C8B-B14F-4D97-AF65-F5344CB8AC3E}">
        <p14:creationId xmlns:p14="http://schemas.microsoft.com/office/powerpoint/2010/main" val="2544039297"/>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Logo Variations place image in Backgrou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65FC5585-51CA-4C4C-9028-AEC8FAD67B8B}">
  <ds:schemaRef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303dbf9b-b85b-46a0-94f1-894078c07ecd"/>
    <ds:schemaRef ds:uri="http://purl.org/dc/terms/"/>
    <ds:schemaRef ds:uri="http://www.w3.org/XML/1998/namespace"/>
    <ds:schemaRef ds:uri="http://purl.org/dc/dcmitype/"/>
  </ds:schemaRefs>
</ds:datastoreItem>
</file>

<file path=customXml/itemProps3.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UWTSD_Powerpoint Template Widescreen_2023 Sept</Template>
  <TotalTime>72</TotalTime>
  <Words>4018</Words>
  <Application>Microsoft Office PowerPoint</Application>
  <PresentationFormat>Widescreen</PresentationFormat>
  <Paragraphs>267</Paragraphs>
  <Slides>43</Slides>
  <Notes>17</Notes>
  <HiddenSlides>0</HiddenSlides>
  <MMClips>0</MMClips>
  <ScaleCrop>false</ScaleCrop>
  <HeadingPairs>
    <vt:vector size="6" baseType="variant">
      <vt:variant>
        <vt:lpstr>Fonts Used</vt:lpstr>
      </vt:variant>
      <vt:variant>
        <vt:i4>6</vt:i4>
      </vt:variant>
      <vt:variant>
        <vt:lpstr>Theme</vt:lpstr>
      </vt:variant>
      <vt:variant>
        <vt:i4>7</vt:i4>
      </vt:variant>
      <vt:variant>
        <vt:lpstr>Slide Titles</vt:lpstr>
      </vt:variant>
      <vt:variant>
        <vt:i4>43</vt:i4>
      </vt:variant>
    </vt:vector>
  </HeadingPairs>
  <TitlesOfParts>
    <vt:vector size="56" baseType="lpstr">
      <vt:lpstr>Arial</vt:lpstr>
      <vt:lpstr>Arial Bold</vt:lpstr>
      <vt:lpstr>Calibri</vt:lpstr>
      <vt:lpstr>Calibri Light</vt:lpstr>
      <vt:lpstr>Corbel</vt:lpstr>
      <vt:lpstr>Times New Roman</vt:lpstr>
      <vt:lpstr>UWTSD Holding Page</vt:lpstr>
      <vt:lpstr>UWTSD Title Page 1</vt:lpstr>
      <vt:lpstr>UWTSD Text 1</vt:lpstr>
      <vt:lpstr>UWTSD Text 2</vt:lpstr>
      <vt:lpstr>UWTSD Text 3</vt:lpstr>
      <vt:lpstr>UWTSD Text 4</vt:lpstr>
      <vt:lpstr>UWTSD Logo Variations place image in Background</vt:lpstr>
      <vt:lpstr>PowerPoint Presentation</vt:lpstr>
      <vt:lpstr>PowerPoint Presentation</vt:lpstr>
      <vt:lpstr>PowerPoint Presentation</vt:lpstr>
      <vt:lpstr>PowerPoint Presentation</vt:lpstr>
      <vt:lpstr>Understanding Oppression</vt:lpstr>
      <vt:lpstr>What is ‘anti-oppressive practice?’</vt:lpstr>
      <vt:lpstr>PowerPoint Presentation</vt:lpstr>
      <vt:lpstr>Anti-oppressive practice in mental health: ‘Power Threat Meaning Framework’ </vt:lpstr>
      <vt:lpstr>Contributors to the project over a 5-year period</vt:lpstr>
      <vt:lpstr>The Power Threat Meaning Framework</vt:lpstr>
      <vt:lpstr>The Power Threat Meaning Framework</vt:lpstr>
      <vt:lpstr>The PTM Framework and trauma-informed approaches</vt:lpstr>
      <vt:lpstr>Moving beyond the ‘DSM mindset’… i.e., the medical model</vt:lpstr>
      <vt:lpstr>The Power Threat Meaning Framework</vt:lpstr>
      <vt:lpstr>As well as fulfilling the expected functions of diagnosis, these are the aims of the PTMF:</vt:lpstr>
      <vt:lpstr>The Power Threat Meaning Framework poses these core questions</vt:lpstr>
      <vt:lpstr>PowerPoint Presentation</vt:lpstr>
      <vt:lpstr>What do you think of the concept of the PTMF?</vt:lpstr>
      <vt:lpstr>   “What has happened to you?” (How is POWER operating in your life?)</vt:lpstr>
      <vt:lpstr>PowerPoint Presentation</vt:lpstr>
      <vt:lpstr>  Power can operate in many different ways:  </vt:lpstr>
      <vt:lpstr>Power can operate in many different ways</vt:lpstr>
      <vt:lpstr>PowerPoint Presentation</vt:lpstr>
      <vt:lpstr>Ideological Power</vt:lpstr>
      <vt:lpstr>Power</vt:lpstr>
      <vt:lpstr>Some consequences of the negative operation of power . . .</vt:lpstr>
      <vt:lpstr>PowerPoint Presentation</vt:lpstr>
      <vt:lpstr>Threats</vt:lpstr>
      <vt:lpstr>Threats </vt:lpstr>
      <vt:lpstr>Threats</vt:lpstr>
      <vt:lpstr>PowerPoint Presentation</vt:lpstr>
      <vt:lpstr> “What sense did you make of it?” (What is the MEANING of these experiences?) </vt:lpstr>
      <vt:lpstr>Being powerless is uncomfortable and often highly distressing.    Common feelings ('meanings') that arise from lack of power include:</vt:lpstr>
      <vt:lpstr>PowerPoint Presentation</vt:lpstr>
      <vt:lpstr>Meaning</vt:lpstr>
      <vt:lpstr>Personal perceptions of meanings</vt:lpstr>
      <vt:lpstr>Restoring the link between Threats and Threat Responses – a main purpose of the Framework </vt:lpstr>
      <vt:lpstr>PowerPoint Presentation</vt:lpstr>
      <vt:lpstr>Some examples of Threat Responses  </vt:lpstr>
      <vt:lpstr>Threat responses and the medical model</vt:lpstr>
      <vt:lpstr>Summary</vt:lpstr>
      <vt:lpstr>What are your thoughts of the PTMF? Could you imagine using it?</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ECAY5005:  Health and Social Care: Disability and Wellbeing </dc:title>
  <dc:creator>Laura Jenkins (IEH)</dc:creator>
  <cp:lastModifiedBy>Laura Jenkins (IEH)</cp:lastModifiedBy>
  <cp:revision>1</cp:revision>
  <dcterms:created xsi:type="dcterms:W3CDTF">2023-12-15T15:16:34Z</dcterms:created>
  <dcterms:modified xsi:type="dcterms:W3CDTF">2024-02-15T16:59:56Z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