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tags/tag1.xml" ContentType="application/vnd.openxmlformats-officedocument.presentationml.tags+xml"/>
  <Override PartName="/ppt/notesSlides/notesSlide30.xml" ContentType="application/vnd.openxmlformats-officedocument.presentationml.notesSlide+xml"/>
  <Override PartName="/ppt/tags/tag2.xml" ContentType="application/vnd.openxmlformats-officedocument.presentationml.tags+xml"/>
  <Override PartName="/ppt/notesSlides/notesSlide31.xml" ContentType="application/vnd.openxmlformats-officedocument.presentationml.notesSlide+xml"/>
  <Override PartName="/ppt/tags/tag3.xml" ContentType="application/vnd.openxmlformats-officedocument.presentationml.tags+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0" r:id="rId2"/>
  </p:sldMasterIdLst>
  <p:notesMasterIdLst>
    <p:notesMasterId r:id="rId37"/>
  </p:notesMasterIdLst>
  <p:sldIdLst>
    <p:sldId id="409" r:id="rId3"/>
    <p:sldId id="2069" r:id="rId4"/>
    <p:sldId id="2071" r:id="rId5"/>
    <p:sldId id="2602" r:id="rId6"/>
    <p:sldId id="2070" r:id="rId7"/>
    <p:sldId id="2073" r:id="rId8"/>
    <p:sldId id="2074" r:id="rId9"/>
    <p:sldId id="2075" r:id="rId10"/>
    <p:sldId id="2076" r:id="rId11"/>
    <p:sldId id="2077" r:id="rId12"/>
    <p:sldId id="2672" r:id="rId13"/>
    <p:sldId id="2081" r:id="rId14"/>
    <p:sldId id="2082" r:id="rId15"/>
    <p:sldId id="2079" r:id="rId16"/>
    <p:sldId id="2080" r:id="rId17"/>
    <p:sldId id="2083" r:id="rId18"/>
    <p:sldId id="2084" r:id="rId19"/>
    <p:sldId id="2085" r:id="rId20"/>
    <p:sldId id="2086" r:id="rId21"/>
    <p:sldId id="2087" r:id="rId22"/>
    <p:sldId id="2088" r:id="rId23"/>
    <p:sldId id="2089" r:id="rId24"/>
    <p:sldId id="2090" r:id="rId25"/>
    <p:sldId id="2091" r:id="rId26"/>
    <p:sldId id="2092" r:id="rId27"/>
    <p:sldId id="2093" r:id="rId28"/>
    <p:sldId id="2095" r:id="rId29"/>
    <p:sldId id="2096" r:id="rId30"/>
    <p:sldId id="2097" r:id="rId31"/>
    <p:sldId id="2098" r:id="rId32"/>
    <p:sldId id="2099" r:id="rId33"/>
    <p:sldId id="2100" r:id="rId34"/>
    <p:sldId id="2493" r:id="rId35"/>
    <p:sldId id="2494"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7" autoAdjust="0"/>
    <p:restoredTop sz="94660"/>
  </p:normalViewPr>
  <p:slideViewPr>
    <p:cSldViewPr snapToGrid="0">
      <p:cViewPr varScale="1">
        <p:scale>
          <a:sx n="142" d="100"/>
          <a:sy n="142" d="100"/>
        </p:scale>
        <p:origin x="796" y="30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viewProps" Target="viewProps.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8B600C-D5C9-4497-9EF1-6CF753D8D93E}" type="datetimeFigureOut">
              <a:rPr lang="en-GB" smtClean="0"/>
              <a:t>09/07/2025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8E5426-B90E-441F-A57F-3C127B2E0451}" type="slidenum">
              <a:rPr lang="en-GB" smtClean="0"/>
              <a:t>‹#›</a:t>
            </a:fld>
            <a:endParaRPr lang="en-GB"/>
          </a:p>
        </p:txBody>
      </p:sp>
    </p:spTree>
    <p:extLst>
      <p:ext uri="{BB962C8B-B14F-4D97-AF65-F5344CB8AC3E}">
        <p14:creationId xmlns:p14="http://schemas.microsoft.com/office/powerpoint/2010/main" val="26886284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Check Point Management Servers and Gateways run on the Check Point Gaia operating system. </a:t>
            </a:r>
          </a:p>
          <a:p>
            <a:endParaRPr lang="en-US" dirty="0"/>
          </a:p>
          <a:p>
            <a:r>
              <a:rPr lang="en-US" dirty="0"/>
              <a:t>Like other operating systems, such as Microsoft Windows and Linux, the Gaia operating system manages all computer operations and provides the platform on which applications run. </a:t>
            </a:r>
          </a:p>
        </p:txBody>
      </p:sp>
      <p:sp>
        <p:nvSpPr>
          <p:cNvPr id="4" name="Slide Number Placeholder 3"/>
          <p:cNvSpPr>
            <a:spLocks noGrp="1"/>
          </p:cNvSpPr>
          <p:nvPr>
            <p:ph type="sldNum" sz="quarter" idx="5"/>
          </p:nvPr>
        </p:nvSpPr>
        <p:spPr/>
        <p:txBody>
          <a:bodyPr/>
          <a:lstStyle/>
          <a:p>
            <a:fld id="{3EEE9B47-791B-47F7-AE03-C0D580CA0B67}" type="slidenum">
              <a:rPr lang="en-US" smtClean="0"/>
              <a:pPr/>
              <a:t>2</a:t>
            </a:fld>
            <a:endParaRPr lang="en-US" dirty="0"/>
          </a:p>
        </p:txBody>
      </p:sp>
    </p:spTree>
    <p:extLst>
      <p:ext uri="{BB962C8B-B14F-4D97-AF65-F5344CB8AC3E}">
        <p14:creationId xmlns:p14="http://schemas.microsoft.com/office/powerpoint/2010/main" val="36656036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To function properly, the systems that run on Gaia require some operating level settings, such as: </a:t>
            </a:r>
          </a:p>
          <a:p>
            <a:pPr marL="285750" indent="-285750">
              <a:buFont typeface="Arial" panose="020B0604020202020204" pitchFamily="34" charset="0"/>
              <a:buChar char="•"/>
            </a:pPr>
            <a:r>
              <a:rPr lang="en-US" dirty="0"/>
              <a:t>IP addresses </a:t>
            </a:r>
          </a:p>
          <a:p>
            <a:pPr marL="285750" indent="-285750">
              <a:buFont typeface="Arial" panose="020B0604020202020204" pitchFamily="34" charset="0"/>
              <a:buChar char="•"/>
            </a:pPr>
            <a:r>
              <a:rPr lang="en-US" dirty="0"/>
              <a:t>Network interfaces </a:t>
            </a:r>
          </a:p>
          <a:p>
            <a:pPr marL="285750" indent="-285750">
              <a:buFont typeface="Arial" panose="020B0604020202020204" pitchFamily="34" charset="0"/>
              <a:buChar char="•"/>
            </a:pPr>
            <a:r>
              <a:rPr lang="en-US" dirty="0"/>
              <a:t>Routing parameters </a:t>
            </a:r>
          </a:p>
          <a:p>
            <a:pPr marL="285750" indent="-285750">
              <a:buFont typeface="Arial" panose="020B0604020202020204" pitchFamily="34" charset="0"/>
              <a:buChar char="•"/>
            </a:pPr>
            <a:r>
              <a:rPr lang="en-US" dirty="0"/>
              <a:t>System updates and backup settings </a:t>
            </a:r>
          </a:p>
          <a:p>
            <a:pPr marL="285750" indent="-285750">
              <a:buFont typeface="Arial" panose="020B0604020202020204" pitchFamily="34" charset="0"/>
              <a:buChar char="•"/>
            </a:pPr>
            <a:r>
              <a:rPr lang="en-US" dirty="0"/>
              <a:t>User authentication, permissions, roles, and related controls</a:t>
            </a:r>
          </a:p>
        </p:txBody>
      </p:sp>
      <p:sp>
        <p:nvSpPr>
          <p:cNvPr id="4" name="Slide Number Placeholder 3"/>
          <p:cNvSpPr>
            <a:spLocks noGrp="1"/>
          </p:cNvSpPr>
          <p:nvPr>
            <p:ph type="sldNum" sz="quarter" idx="5"/>
          </p:nvPr>
        </p:nvSpPr>
        <p:spPr/>
        <p:txBody>
          <a:bodyPr/>
          <a:lstStyle/>
          <a:p>
            <a:fld id="{3EEE9B47-791B-47F7-AE03-C0D580CA0B67}" type="slidenum">
              <a:rPr lang="en-US" smtClean="0"/>
              <a:pPr/>
              <a:t>3</a:t>
            </a:fld>
            <a:endParaRPr lang="en-US" dirty="0"/>
          </a:p>
        </p:txBody>
      </p:sp>
    </p:spTree>
    <p:extLst>
      <p:ext uri="{BB962C8B-B14F-4D97-AF65-F5344CB8AC3E}">
        <p14:creationId xmlns:p14="http://schemas.microsoft.com/office/powerpoint/2010/main" val="25463067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The slide shows a high-level view of the Check Point security operations framework. </a:t>
            </a:r>
          </a:p>
        </p:txBody>
      </p:sp>
      <p:sp>
        <p:nvSpPr>
          <p:cNvPr id="4" name="Slide Number Placeholder 3"/>
          <p:cNvSpPr>
            <a:spLocks noGrp="1"/>
          </p:cNvSpPr>
          <p:nvPr>
            <p:ph type="sldNum" sz="quarter" idx="5"/>
          </p:nvPr>
        </p:nvSpPr>
        <p:spPr/>
        <p:txBody>
          <a:bodyPr/>
          <a:lstStyle/>
          <a:p>
            <a:fld id="{3EEE9B47-791B-47F7-AE03-C0D580CA0B67}" type="slidenum">
              <a:rPr lang="en-US" smtClean="0"/>
              <a:pPr/>
              <a:t>5</a:t>
            </a:fld>
            <a:endParaRPr lang="en-US" dirty="0"/>
          </a:p>
        </p:txBody>
      </p:sp>
    </p:spTree>
    <p:extLst>
      <p:ext uri="{BB962C8B-B14F-4D97-AF65-F5344CB8AC3E}">
        <p14:creationId xmlns:p14="http://schemas.microsoft.com/office/powerpoint/2010/main" val="24176489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discussed in the previous section, there are two types of CLI shells: Gaia Clish (default) and Bash (Expert mode).</a:t>
            </a:r>
          </a:p>
        </p:txBody>
      </p:sp>
      <p:sp>
        <p:nvSpPr>
          <p:cNvPr id="4" name="Slide Number Placeholder 3"/>
          <p:cNvSpPr>
            <a:spLocks noGrp="1"/>
          </p:cNvSpPr>
          <p:nvPr>
            <p:ph type="sldNum" sz="quarter" idx="5"/>
          </p:nvPr>
        </p:nvSpPr>
        <p:spPr/>
        <p:txBody>
          <a:bodyPr/>
          <a:lstStyle/>
          <a:p>
            <a:fld id="{3EEE9B47-791B-47F7-AE03-C0D580CA0B67}" type="slidenum">
              <a:rPr lang="en-US" smtClean="0"/>
              <a:pPr/>
              <a:t>6</a:t>
            </a:fld>
            <a:endParaRPr lang="en-US" dirty="0"/>
          </a:p>
        </p:txBody>
      </p:sp>
    </p:spTree>
    <p:extLst>
      <p:ext uri="{BB962C8B-B14F-4D97-AF65-F5344CB8AC3E}">
        <p14:creationId xmlns:p14="http://schemas.microsoft.com/office/powerpoint/2010/main" val="2677495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Follow the steps in the Student Guide to access the Gaia Clish.</a:t>
            </a:r>
          </a:p>
        </p:txBody>
      </p:sp>
      <p:sp>
        <p:nvSpPr>
          <p:cNvPr id="4" name="Slide Number Placeholder 3"/>
          <p:cNvSpPr>
            <a:spLocks noGrp="1"/>
          </p:cNvSpPr>
          <p:nvPr>
            <p:ph type="sldNum" sz="quarter" idx="5"/>
          </p:nvPr>
        </p:nvSpPr>
        <p:spPr/>
        <p:txBody>
          <a:bodyPr/>
          <a:lstStyle/>
          <a:p>
            <a:fld id="{3EEE9B47-791B-47F7-AE03-C0D580CA0B67}" type="slidenum">
              <a:rPr lang="en-US" smtClean="0"/>
              <a:pPr/>
              <a:t>7</a:t>
            </a:fld>
            <a:endParaRPr lang="en-US" dirty="0"/>
          </a:p>
        </p:txBody>
      </p:sp>
    </p:spTree>
    <p:extLst>
      <p:ext uri="{BB962C8B-B14F-4D97-AF65-F5344CB8AC3E}">
        <p14:creationId xmlns:p14="http://schemas.microsoft.com/office/powerpoint/2010/main" val="12246186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Follow the steps in the Student Guide to access Expert mode.</a:t>
            </a:r>
          </a:p>
        </p:txBody>
      </p:sp>
      <p:sp>
        <p:nvSpPr>
          <p:cNvPr id="4" name="Slide Number Placeholder 3"/>
          <p:cNvSpPr>
            <a:spLocks noGrp="1"/>
          </p:cNvSpPr>
          <p:nvPr>
            <p:ph type="sldNum" sz="quarter" idx="5"/>
          </p:nvPr>
        </p:nvSpPr>
        <p:spPr/>
        <p:txBody>
          <a:bodyPr/>
          <a:lstStyle/>
          <a:p>
            <a:fld id="{3EEE9B47-791B-47F7-AE03-C0D580CA0B67}" type="slidenum">
              <a:rPr lang="en-US" smtClean="0"/>
              <a:pPr/>
              <a:t>8</a:t>
            </a:fld>
            <a:endParaRPr lang="en-US" dirty="0"/>
          </a:p>
        </p:txBody>
      </p:sp>
    </p:spTree>
    <p:extLst>
      <p:ext uri="{BB962C8B-B14F-4D97-AF65-F5344CB8AC3E}">
        <p14:creationId xmlns:p14="http://schemas.microsoft.com/office/powerpoint/2010/main" val="20524942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Gaia commands are organized into groups of related commands called features.</a:t>
            </a:r>
          </a:p>
        </p:txBody>
      </p:sp>
      <p:sp>
        <p:nvSpPr>
          <p:cNvPr id="4" name="Slide Number Placeholder 3"/>
          <p:cNvSpPr>
            <a:spLocks noGrp="1"/>
          </p:cNvSpPr>
          <p:nvPr>
            <p:ph type="sldNum" sz="quarter" idx="5"/>
          </p:nvPr>
        </p:nvSpPr>
        <p:spPr/>
        <p:txBody>
          <a:bodyPr/>
          <a:lstStyle/>
          <a:p>
            <a:fld id="{3EEE9B47-791B-47F7-AE03-C0D580CA0B67}" type="slidenum">
              <a:rPr lang="en-US" smtClean="0"/>
              <a:pPr/>
              <a:t>9</a:t>
            </a:fld>
            <a:endParaRPr lang="en-US" dirty="0"/>
          </a:p>
        </p:txBody>
      </p:sp>
    </p:spTree>
    <p:extLst>
      <p:ext uri="{BB962C8B-B14F-4D97-AF65-F5344CB8AC3E}">
        <p14:creationId xmlns:p14="http://schemas.microsoft.com/office/powerpoint/2010/main" val="9766491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sz="1200"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10</a:t>
            </a:fld>
            <a:endParaRPr lang="en-US" dirty="0"/>
          </a:p>
        </p:txBody>
      </p:sp>
    </p:spTree>
    <p:extLst>
      <p:ext uri="{BB962C8B-B14F-4D97-AF65-F5344CB8AC3E}">
        <p14:creationId xmlns:p14="http://schemas.microsoft.com/office/powerpoint/2010/main" val="21400233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11</a:t>
            </a:fld>
            <a:endParaRPr lang="en-US" dirty="0"/>
          </a:p>
        </p:txBody>
      </p:sp>
    </p:spTree>
    <p:extLst>
      <p:ext uri="{BB962C8B-B14F-4D97-AF65-F5344CB8AC3E}">
        <p14:creationId xmlns:p14="http://schemas.microsoft.com/office/powerpoint/2010/main" val="7948710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After Gaia is installed for the first time, the First Time Configuration Wizard is used to configure the system and the Check Point products that run on Gaia, such as Security Management Servers and Security Gateways. </a:t>
            </a:r>
          </a:p>
          <a:p>
            <a:pPr marL="0" indent="0">
              <a:buNone/>
            </a:pPr>
            <a:r>
              <a:rPr lang="en-US" dirty="0"/>
              <a:t>You can run the First Time Configuration Wizard using the CLI Expert mode or Gaia Portal.</a:t>
            </a:r>
          </a:p>
        </p:txBody>
      </p:sp>
      <p:sp>
        <p:nvSpPr>
          <p:cNvPr id="4" name="Slide Number Placeholder 3"/>
          <p:cNvSpPr>
            <a:spLocks noGrp="1"/>
          </p:cNvSpPr>
          <p:nvPr>
            <p:ph type="sldNum" sz="quarter" idx="5"/>
          </p:nvPr>
        </p:nvSpPr>
        <p:spPr/>
        <p:txBody>
          <a:bodyPr/>
          <a:lstStyle/>
          <a:p>
            <a:fld id="{3EEE9B47-791B-47F7-AE03-C0D580CA0B67}" type="slidenum">
              <a:rPr lang="en-US" smtClean="0"/>
              <a:pPr/>
              <a:t>12</a:t>
            </a:fld>
            <a:endParaRPr lang="en-US" dirty="0"/>
          </a:p>
        </p:txBody>
      </p:sp>
    </p:spTree>
    <p:extLst>
      <p:ext uri="{BB962C8B-B14F-4D97-AF65-F5344CB8AC3E}">
        <p14:creationId xmlns:p14="http://schemas.microsoft.com/office/powerpoint/2010/main" val="13155120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run the First Time Configuration Wizard, follow the steps in the Student Guide.</a:t>
            </a:r>
          </a:p>
        </p:txBody>
      </p:sp>
      <p:sp>
        <p:nvSpPr>
          <p:cNvPr id="4" name="Slide Number Placeholder 3"/>
          <p:cNvSpPr>
            <a:spLocks noGrp="1"/>
          </p:cNvSpPr>
          <p:nvPr>
            <p:ph type="sldNum" sz="quarter" idx="10"/>
          </p:nvPr>
        </p:nvSpPr>
        <p:spPr/>
        <p:txBody>
          <a:bodyPr/>
          <a:lstStyle/>
          <a:p>
            <a:fld id="{3EEE9B47-791B-47F7-AE03-C0D580CA0B67}" type="slidenum">
              <a:rPr lang="en-US" smtClean="0"/>
              <a:pPr/>
              <a:t>13</a:t>
            </a:fld>
            <a:endParaRPr lang="en-US" dirty="0"/>
          </a:p>
        </p:txBody>
      </p:sp>
    </p:spTree>
    <p:extLst>
      <p:ext uri="{BB962C8B-B14F-4D97-AF65-F5344CB8AC3E}">
        <p14:creationId xmlns:p14="http://schemas.microsoft.com/office/powerpoint/2010/main" val="23064856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Key features include the following: </a:t>
            </a:r>
          </a:p>
          <a:p>
            <a:pPr marL="285750" indent="-285750">
              <a:buFont typeface="Arial" panose="020B0604020202020204" pitchFamily="34" charset="0"/>
              <a:buChar char="•"/>
            </a:pPr>
            <a:r>
              <a:rPr lang="en-US" dirty="0"/>
              <a:t>Clientless access from a supported browsers </a:t>
            </a:r>
          </a:p>
          <a:p>
            <a:pPr marL="285750" indent="-285750">
              <a:buFont typeface="Arial" panose="020B0604020202020204" pitchFamily="34" charset="0"/>
              <a:buChar char="•"/>
            </a:pPr>
            <a:r>
              <a:rPr lang="en-US" dirty="0"/>
              <a:t>First Time Configuration Wizard </a:t>
            </a:r>
          </a:p>
          <a:p>
            <a:pPr marL="285750" indent="-285750">
              <a:buFont typeface="Arial" panose="020B0604020202020204" pitchFamily="34" charset="0"/>
              <a:buChar char="•"/>
            </a:pPr>
            <a:r>
              <a:rPr lang="en-US" dirty="0"/>
              <a:t>Network Management </a:t>
            </a:r>
          </a:p>
          <a:p>
            <a:pPr marL="285750" indent="-285750">
              <a:buFont typeface="Arial" panose="020B0604020202020204" pitchFamily="34" charset="0"/>
              <a:buChar char="•"/>
            </a:pPr>
            <a:r>
              <a:rPr lang="en-US" dirty="0"/>
              <a:t>System Management </a:t>
            </a:r>
          </a:p>
          <a:p>
            <a:pPr marL="285750" indent="-285750">
              <a:buFont typeface="Arial" panose="020B0604020202020204" pitchFamily="34" charset="0"/>
              <a:buChar char="•"/>
            </a:pPr>
            <a:r>
              <a:rPr lang="en-US" dirty="0"/>
              <a:t>User Management </a:t>
            </a:r>
          </a:p>
          <a:p>
            <a:pPr marL="285750" indent="-285750">
              <a:buFont typeface="Arial" panose="020B0604020202020204" pitchFamily="34" charset="0"/>
              <a:buChar char="•"/>
            </a:pPr>
            <a:r>
              <a:rPr lang="en-US" dirty="0"/>
              <a:t>Maintenance </a:t>
            </a:r>
          </a:p>
          <a:p>
            <a:pPr marL="285750" indent="-285750">
              <a:buFont typeface="Arial" panose="020B0604020202020204" pitchFamily="34" charset="0"/>
              <a:buChar char="•"/>
            </a:pPr>
            <a:r>
              <a:rPr lang="en-US" dirty="0"/>
              <a:t>Web access to the CLI </a:t>
            </a:r>
          </a:p>
        </p:txBody>
      </p:sp>
      <p:sp>
        <p:nvSpPr>
          <p:cNvPr id="4" name="Slide Number Placeholder 3"/>
          <p:cNvSpPr>
            <a:spLocks noGrp="1"/>
          </p:cNvSpPr>
          <p:nvPr>
            <p:ph type="sldNum" sz="quarter" idx="5"/>
          </p:nvPr>
        </p:nvSpPr>
        <p:spPr/>
        <p:txBody>
          <a:bodyPr/>
          <a:lstStyle/>
          <a:p>
            <a:fld id="{3EEE9B47-791B-47F7-AE03-C0D580CA0B67}" type="slidenum">
              <a:rPr lang="en-US" smtClean="0"/>
              <a:pPr/>
              <a:t>14</a:t>
            </a:fld>
            <a:endParaRPr lang="en-US" dirty="0"/>
          </a:p>
        </p:txBody>
      </p:sp>
    </p:spTree>
    <p:extLst>
      <p:ext uri="{BB962C8B-B14F-4D97-AF65-F5344CB8AC3E}">
        <p14:creationId xmlns:p14="http://schemas.microsoft.com/office/powerpoint/2010/main" val="13357120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Follow the steps in the Student Guide to access the Gaia Portal from a clientless browser. You can also access the Gaia Portal from  SmartConsole.</a:t>
            </a:r>
          </a:p>
        </p:txBody>
      </p:sp>
      <p:sp>
        <p:nvSpPr>
          <p:cNvPr id="4" name="Slide Number Placeholder 3"/>
          <p:cNvSpPr>
            <a:spLocks noGrp="1"/>
          </p:cNvSpPr>
          <p:nvPr>
            <p:ph type="sldNum" sz="quarter" idx="5"/>
          </p:nvPr>
        </p:nvSpPr>
        <p:spPr/>
        <p:txBody>
          <a:bodyPr/>
          <a:lstStyle/>
          <a:p>
            <a:fld id="{3EEE9B47-791B-47F7-AE03-C0D580CA0B67}" type="slidenum">
              <a:rPr lang="en-US" smtClean="0"/>
              <a:pPr/>
              <a:t>15</a:t>
            </a:fld>
            <a:endParaRPr lang="en-US" dirty="0"/>
          </a:p>
        </p:txBody>
      </p:sp>
    </p:spTree>
    <p:extLst>
      <p:ext uri="{BB962C8B-B14F-4D97-AF65-F5344CB8AC3E}">
        <p14:creationId xmlns:p14="http://schemas.microsoft.com/office/powerpoint/2010/main" val="6577099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Basic controls include: </a:t>
            </a:r>
          </a:p>
          <a:p>
            <a:pPr marL="342900" indent="-342900">
              <a:buFont typeface="+mj-lt"/>
              <a:buAutoNum type="arabicPeriod"/>
            </a:pPr>
            <a:r>
              <a:rPr lang="en-US" dirty="0"/>
              <a:t>View mode </a:t>
            </a:r>
          </a:p>
          <a:p>
            <a:pPr marL="342900" indent="-342900">
              <a:buFont typeface="+mj-lt"/>
              <a:buAutoNum type="arabicPeriod"/>
            </a:pPr>
            <a:r>
              <a:rPr lang="en-US" dirty="0"/>
              <a:t>Toolbar (top) </a:t>
            </a:r>
          </a:p>
          <a:p>
            <a:pPr marL="342900" indent="-342900">
              <a:buFont typeface="+mj-lt"/>
              <a:buAutoNum type="arabicPeriod"/>
            </a:pPr>
            <a:r>
              <a:rPr lang="en-US" dirty="0"/>
              <a:t>Navigation tree (left side)</a:t>
            </a:r>
          </a:p>
          <a:p>
            <a:pPr marL="0" indent="0">
              <a:buFont typeface="+mj-lt"/>
              <a:buNone/>
            </a:pPr>
            <a:r>
              <a:rPr lang="en-US" dirty="0"/>
              <a:t>The browser Back button is not supported. Do not use it.</a:t>
            </a:r>
          </a:p>
        </p:txBody>
      </p:sp>
      <p:sp>
        <p:nvSpPr>
          <p:cNvPr id="4" name="Slide Number Placeholder 3"/>
          <p:cNvSpPr>
            <a:spLocks noGrp="1"/>
          </p:cNvSpPr>
          <p:nvPr>
            <p:ph type="sldNum" sz="quarter" idx="10"/>
          </p:nvPr>
        </p:nvSpPr>
        <p:spPr/>
        <p:txBody>
          <a:bodyPr/>
          <a:lstStyle/>
          <a:p>
            <a:fld id="{3EEE9B47-791B-47F7-AE03-C0D580CA0B67}" type="slidenum">
              <a:rPr lang="en-US" smtClean="0"/>
              <a:pPr/>
              <a:t>16</a:t>
            </a:fld>
            <a:endParaRPr lang="en-US" dirty="0"/>
          </a:p>
        </p:txBody>
      </p:sp>
    </p:spTree>
    <p:extLst>
      <p:ext uri="{BB962C8B-B14F-4D97-AF65-F5344CB8AC3E}">
        <p14:creationId xmlns:p14="http://schemas.microsoft.com/office/powerpoint/2010/main" val="14884634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Gaia provides Basic and Advanced View modes.</a:t>
            </a:r>
          </a:p>
          <a:p>
            <a:r>
              <a:rPr lang="en-US" dirty="0"/>
              <a:t>The Basic mode only shows basic configuration options. </a:t>
            </a:r>
          </a:p>
          <a:p>
            <a:r>
              <a:rPr lang="en-US" dirty="0"/>
              <a:t>The Advanced mode shows all configuration options.</a:t>
            </a:r>
          </a:p>
        </p:txBody>
      </p:sp>
      <p:sp>
        <p:nvSpPr>
          <p:cNvPr id="4" name="Slide Number Placeholder 3"/>
          <p:cNvSpPr>
            <a:spLocks noGrp="1"/>
          </p:cNvSpPr>
          <p:nvPr>
            <p:ph type="sldNum" sz="quarter" idx="5"/>
          </p:nvPr>
        </p:nvSpPr>
        <p:spPr/>
        <p:txBody>
          <a:bodyPr/>
          <a:lstStyle/>
          <a:p>
            <a:fld id="{3EEE9B47-791B-47F7-AE03-C0D580CA0B67}" type="slidenum">
              <a:rPr lang="en-US" smtClean="0"/>
              <a:pPr/>
              <a:t>17</a:t>
            </a:fld>
            <a:endParaRPr lang="en-US" dirty="0"/>
          </a:p>
        </p:txBody>
      </p:sp>
    </p:spTree>
    <p:extLst>
      <p:ext uri="{BB962C8B-B14F-4D97-AF65-F5344CB8AC3E}">
        <p14:creationId xmlns:p14="http://schemas.microsoft.com/office/powerpoint/2010/main" val="37460356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When one logs in and no other user has read/write access, the user receives an exclusive configuration lock with read/write access. If a different user already has the configuration lock, the current user has the option to override their lock. If the current user overrides the lock, another user can stay logged in with read-only access.</a:t>
            </a:r>
            <a:endParaRPr lang="en-US" dirty="0"/>
          </a:p>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18</a:t>
            </a:fld>
            <a:endParaRPr lang="en-US" dirty="0"/>
          </a:p>
        </p:txBody>
      </p:sp>
    </p:spTree>
    <p:extLst>
      <p:ext uri="{BB962C8B-B14F-4D97-AF65-F5344CB8AC3E}">
        <p14:creationId xmlns:p14="http://schemas.microsoft.com/office/powerpoint/2010/main" val="38550150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a different user already has the configuration lock, you have the option to override the user's lock. </a:t>
            </a:r>
          </a:p>
          <a:p>
            <a:r>
              <a:rPr lang="en-US" dirty="0"/>
              <a:t>If you override the lock, the other user stays logged in with Read-Only access. </a:t>
            </a:r>
          </a:p>
          <a:p>
            <a:r>
              <a:rPr lang="en-US" dirty="0"/>
              <a:t>If you do not override the lock, you cannot modify the settings.</a:t>
            </a:r>
          </a:p>
          <a:p>
            <a:endParaRPr lang="en-US" dirty="0"/>
          </a:p>
          <a:p>
            <a:r>
              <a:rPr lang="en-US" dirty="0"/>
              <a:t>Be careful about overriding the lock. Settings cannot be modified. </a:t>
            </a:r>
          </a:p>
          <a:p>
            <a:r>
              <a:rPr lang="en-US" dirty="0"/>
              <a:t>Read/Write access privileges are required to override a configuration lock.</a:t>
            </a:r>
          </a:p>
        </p:txBody>
      </p:sp>
      <p:sp>
        <p:nvSpPr>
          <p:cNvPr id="4" name="Slide Number Placeholder 3"/>
          <p:cNvSpPr>
            <a:spLocks noGrp="1"/>
          </p:cNvSpPr>
          <p:nvPr>
            <p:ph type="sldNum" sz="quarter" idx="10"/>
          </p:nvPr>
        </p:nvSpPr>
        <p:spPr/>
        <p:txBody>
          <a:bodyPr/>
          <a:lstStyle/>
          <a:p>
            <a:fld id="{3EEE9B47-791B-47F7-AE03-C0D580CA0B67}" type="slidenum">
              <a:rPr lang="en-US" smtClean="0"/>
              <a:pPr/>
              <a:t>19</a:t>
            </a:fld>
            <a:endParaRPr lang="en-US" dirty="0"/>
          </a:p>
        </p:txBody>
      </p:sp>
    </p:spTree>
    <p:extLst>
      <p:ext uri="{BB962C8B-B14F-4D97-AF65-F5344CB8AC3E}">
        <p14:creationId xmlns:p14="http://schemas.microsoft.com/office/powerpoint/2010/main" val="8627933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the Terminal to run CLI commands.</a:t>
            </a:r>
          </a:p>
        </p:txBody>
      </p:sp>
      <p:sp>
        <p:nvSpPr>
          <p:cNvPr id="4" name="Slide Number Placeholder 3"/>
          <p:cNvSpPr>
            <a:spLocks noGrp="1"/>
          </p:cNvSpPr>
          <p:nvPr>
            <p:ph type="sldNum" sz="quarter" idx="10"/>
          </p:nvPr>
        </p:nvSpPr>
        <p:spPr/>
        <p:txBody>
          <a:bodyPr/>
          <a:lstStyle/>
          <a:p>
            <a:fld id="{3EEE9B47-791B-47F7-AE03-C0D580CA0B67}" type="slidenum">
              <a:rPr lang="en-US" smtClean="0"/>
              <a:pPr/>
              <a:t>20</a:t>
            </a:fld>
            <a:endParaRPr lang="en-US" dirty="0"/>
          </a:p>
        </p:txBody>
      </p:sp>
    </p:spTree>
    <p:extLst>
      <p:ext uri="{BB962C8B-B14F-4D97-AF65-F5344CB8AC3E}">
        <p14:creationId xmlns:p14="http://schemas.microsoft.com/office/powerpoint/2010/main" val="15659119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Open the Scratchpad for notes or quick copy/paste operations.</a:t>
            </a:r>
          </a:p>
        </p:txBody>
      </p:sp>
      <p:sp>
        <p:nvSpPr>
          <p:cNvPr id="4" name="Slide Number Placeholder 3"/>
          <p:cNvSpPr>
            <a:spLocks noGrp="1"/>
          </p:cNvSpPr>
          <p:nvPr>
            <p:ph type="sldNum" sz="quarter" idx="10"/>
          </p:nvPr>
        </p:nvSpPr>
        <p:spPr/>
        <p:txBody>
          <a:bodyPr/>
          <a:lstStyle/>
          <a:p>
            <a:fld id="{3EEE9B47-791B-47F7-AE03-C0D580CA0B67}" type="slidenum">
              <a:rPr lang="en-US" smtClean="0"/>
              <a:pPr/>
              <a:t>21</a:t>
            </a:fld>
            <a:endParaRPr lang="en-US" dirty="0"/>
          </a:p>
        </p:txBody>
      </p:sp>
    </p:spTree>
    <p:extLst>
      <p:ext uri="{BB962C8B-B14F-4D97-AF65-F5344CB8AC3E}">
        <p14:creationId xmlns:p14="http://schemas.microsoft.com/office/powerpoint/2010/main" val="35746009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navigation tree along the left side of the page is used to navigate to other pages, such as: </a:t>
            </a:r>
          </a:p>
          <a:p>
            <a:pPr marL="285750" indent="-285750">
              <a:buFont typeface="Arial" panose="020B0604020202020204" pitchFamily="34" charset="0"/>
              <a:buChar char="•"/>
            </a:pPr>
            <a:r>
              <a:rPr lang="en-US" dirty="0"/>
              <a:t>Network Management </a:t>
            </a:r>
          </a:p>
          <a:p>
            <a:pPr marL="285750" indent="-285750">
              <a:buFont typeface="Arial" panose="020B0604020202020204" pitchFamily="34" charset="0"/>
              <a:buChar char="•"/>
            </a:pPr>
            <a:r>
              <a:rPr lang="en-US" dirty="0"/>
              <a:t>System Management </a:t>
            </a:r>
          </a:p>
          <a:p>
            <a:pPr marL="285750" indent="-285750">
              <a:buFont typeface="Arial" panose="020B0604020202020204" pitchFamily="34" charset="0"/>
              <a:buChar char="•"/>
            </a:pPr>
            <a:r>
              <a:rPr lang="en-US" dirty="0"/>
              <a:t>User Management </a:t>
            </a:r>
          </a:p>
          <a:p>
            <a:pPr marL="285750" indent="-285750">
              <a:buFont typeface="Arial" panose="020B0604020202020204" pitchFamily="34" charset="0"/>
              <a:buChar char="•"/>
            </a:pPr>
            <a:r>
              <a:rPr lang="en-US" dirty="0"/>
              <a:t>Maintenance</a:t>
            </a:r>
          </a:p>
        </p:txBody>
      </p:sp>
      <p:sp>
        <p:nvSpPr>
          <p:cNvPr id="4" name="Slide Number Placeholder 3"/>
          <p:cNvSpPr>
            <a:spLocks noGrp="1"/>
          </p:cNvSpPr>
          <p:nvPr>
            <p:ph type="sldNum" sz="quarter" idx="5"/>
          </p:nvPr>
        </p:nvSpPr>
        <p:spPr/>
        <p:txBody>
          <a:bodyPr/>
          <a:lstStyle/>
          <a:p>
            <a:fld id="{3EEE9B47-791B-47F7-AE03-C0D580CA0B67}" type="slidenum">
              <a:rPr lang="en-US" smtClean="0"/>
              <a:pPr/>
              <a:t>22</a:t>
            </a:fld>
            <a:endParaRPr lang="en-US" dirty="0"/>
          </a:p>
        </p:txBody>
      </p:sp>
    </p:spTree>
    <p:extLst>
      <p:ext uri="{BB962C8B-B14F-4D97-AF65-F5344CB8AC3E}">
        <p14:creationId xmlns:p14="http://schemas.microsoft.com/office/powerpoint/2010/main" val="15863634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23</a:t>
            </a:fld>
            <a:endParaRPr lang="en-US" dirty="0"/>
          </a:p>
        </p:txBody>
      </p:sp>
    </p:spTree>
    <p:extLst>
      <p:ext uri="{BB962C8B-B14F-4D97-AF65-F5344CB8AC3E}">
        <p14:creationId xmlns:p14="http://schemas.microsoft.com/office/powerpoint/2010/main" val="26320635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24</a:t>
            </a:fld>
            <a:endParaRPr lang="en-US" dirty="0"/>
          </a:p>
        </p:txBody>
      </p:sp>
    </p:spTree>
    <p:extLst>
      <p:ext uri="{BB962C8B-B14F-4D97-AF65-F5344CB8AC3E}">
        <p14:creationId xmlns:p14="http://schemas.microsoft.com/office/powerpoint/2010/main" val="29476024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25</a:t>
            </a:fld>
            <a:endParaRPr lang="en-US" dirty="0"/>
          </a:p>
        </p:txBody>
      </p:sp>
    </p:spTree>
    <p:extLst>
      <p:ext uri="{BB962C8B-B14F-4D97-AF65-F5344CB8AC3E}">
        <p14:creationId xmlns:p14="http://schemas.microsoft.com/office/powerpoint/2010/main" val="303759947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26</a:t>
            </a:fld>
            <a:endParaRPr lang="en-US" dirty="0"/>
          </a:p>
        </p:txBody>
      </p:sp>
    </p:spTree>
    <p:extLst>
      <p:ext uri="{BB962C8B-B14F-4D97-AF65-F5344CB8AC3E}">
        <p14:creationId xmlns:p14="http://schemas.microsoft.com/office/powerpoint/2010/main" val="32320137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27</a:t>
            </a:fld>
            <a:endParaRPr lang="en-US" dirty="0"/>
          </a:p>
        </p:txBody>
      </p:sp>
    </p:spTree>
    <p:extLst>
      <p:ext uri="{BB962C8B-B14F-4D97-AF65-F5344CB8AC3E}">
        <p14:creationId xmlns:p14="http://schemas.microsoft.com/office/powerpoint/2010/main" val="28028236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Key features of the CPUSE include the following:</a:t>
            </a:r>
          </a:p>
          <a:p>
            <a:pPr marL="285750" indent="-285750">
              <a:buFont typeface="Arial" panose="020B0604020202020204" pitchFamily="34" charset="0"/>
              <a:buChar char="•"/>
            </a:pPr>
            <a:r>
              <a:rPr lang="en-US" dirty="0"/>
              <a:t>Smart</a:t>
            </a:r>
          </a:p>
          <a:p>
            <a:pPr marL="285750" indent="-285750">
              <a:buFont typeface="Arial" panose="020B0604020202020204" pitchFamily="34" charset="0"/>
              <a:buChar char="•"/>
            </a:pPr>
            <a:r>
              <a:rPr lang="en-US" dirty="0"/>
              <a:t>Fast</a:t>
            </a:r>
          </a:p>
          <a:p>
            <a:pPr marL="285750" indent="-285750">
              <a:buFont typeface="Arial" panose="020B0604020202020204" pitchFamily="34" charset="0"/>
              <a:buChar char="•"/>
            </a:pPr>
            <a:r>
              <a:rPr lang="en-US" dirty="0"/>
              <a:t>Safe</a:t>
            </a:r>
          </a:p>
        </p:txBody>
      </p:sp>
      <p:sp>
        <p:nvSpPr>
          <p:cNvPr id="4" name="Slide Number Placeholder 3"/>
          <p:cNvSpPr>
            <a:spLocks noGrp="1"/>
          </p:cNvSpPr>
          <p:nvPr>
            <p:ph type="sldNum" sz="quarter" idx="5"/>
          </p:nvPr>
        </p:nvSpPr>
        <p:spPr/>
        <p:txBody>
          <a:bodyPr/>
          <a:lstStyle/>
          <a:p>
            <a:fld id="{3EEE9B47-791B-47F7-AE03-C0D580CA0B67}" type="slidenum">
              <a:rPr lang="en-US" smtClean="0"/>
              <a:pPr/>
              <a:t>28</a:t>
            </a:fld>
            <a:endParaRPr lang="en-US" dirty="0"/>
          </a:p>
        </p:txBody>
      </p:sp>
    </p:spTree>
    <p:extLst>
      <p:ext uri="{BB962C8B-B14F-4D97-AF65-F5344CB8AC3E}">
        <p14:creationId xmlns:p14="http://schemas.microsoft.com/office/powerpoint/2010/main" val="12756710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can add a private package to the list of available packages. A private package is a hotfix, which is located on the Check Point Support Center and is only available to limited audiences. When you update Check Point software, make sure to define the CPUSE policy for downloads and installation. </a:t>
            </a:r>
          </a:p>
        </p:txBody>
      </p:sp>
      <p:sp>
        <p:nvSpPr>
          <p:cNvPr id="4" name="Slide Number Placeholder 3"/>
          <p:cNvSpPr>
            <a:spLocks noGrp="1"/>
          </p:cNvSpPr>
          <p:nvPr>
            <p:ph type="sldNum" sz="quarter" idx="5"/>
          </p:nvPr>
        </p:nvSpPr>
        <p:spPr/>
        <p:txBody>
          <a:bodyPr/>
          <a:lstStyle/>
          <a:p>
            <a:fld id="{3EEE9B47-791B-47F7-AE03-C0D580CA0B67}" type="slidenum">
              <a:rPr lang="en-US" smtClean="0"/>
              <a:pPr/>
              <a:t>29</a:t>
            </a:fld>
            <a:endParaRPr lang="en-US" dirty="0"/>
          </a:p>
        </p:txBody>
      </p:sp>
    </p:spTree>
    <p:extLst>
      <p:ext uri="{BB962C8B-B14F-4D97-AF65-F5344CB8AC3E}">
        <p14:creationId xmlns:p14="http://schemas.microsoft.com/office/powerpoint/2010/main" val="365020326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30</a:t>
            </a:fld>
            <a:endParaRPr lang="en-US" dirty="0"/>
          </a:p>
        </p:txBody>
      </p:sp>
    </p:spTree>
    <p:extLst>
      <p:ext uri="{BB962C8B-B14F-4D97-AF65-F5344CB8AC3E}">
        <p14:creationId xmlns:p14="http://schemas.microsoft.com/office/powerpoint/2010/main" val="183386970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1" i="0" u="none" strike="noStrike" baseline="0" dirty="0">
                <a:latin typeface="+mj-lt"/>
              </a:rPr>
              <a:t>Answers</a:t>
            </a:r>
            <a:r>
              <a:rPr lang="en-US" sz="1800" b="0" i="0" u="none" strike="noStrike" baseline="0" dirty="0">
                <a:latin typeface="+mj-lt"/>
              </a:rPr>
              <a:t>:</a:t>
            </a:r>
          </a:p>
          <a:p>
            <a:pPr algn="l"/>
            <a:r>
              <a:rPr lang="en-US" sz="1800" b="0" i="0" u="none" strike="noStrike" baseline="0" dirty="0">
                <a:latin typeface="+mj-lt"/>
              </a:rPr>
              <a:t>Question 1:</a:t>
            </a:r>
          </a:p>
          <a:p>
            <a:pPr marL="285750" indent="-285750" algn="l">
              <a:buFont typeface="Arial" panose="020B0604020202020204" pitchFamily="34" charset="0"/>
              <a:buChar char="•"/>
            </a:pPr>
            <a:r>
              <a:rPr lang="en-US" sz="1800" b="0" i="0" u="none" strike="noStrike" baseline="0" dirty="0">
                <a:latin typeface="+mj-lt"/>
              </a:rPr>
              <a:t>Gaia Clish</a:t>
            </a:r>
          </a:p>
          <a:p>
            <a:pPr marL="285750" indent="-285750" algn="l">
              <a:buFont typeface="Arial" panose="020B0604020202020204" pitchFamily="34" charset="0"/>
              <a:buChar char="•"/>
            </a:pPr>
            <a:r>
              <a:rPr lang="en-US" sz="1800" b="0" i="0" u="none" strike="noStrike" baseline="0" dirty="0">
                <a:latin typeface="+mj-lt"/>
              </a:rPr>
              <a:t>Bash (Expert mode)</a:t>
            </a:r>
          </a:p>
          <a:p>
            <a:pPr marL="285750" indent="-285750" algn="l">
              <a:buFont typeface="Arial" panose="020B0604020202020204" pitchFamily="34" charset="0"/>
              <a:buChar char="•"/>
            </a:pPr>
            <a:r>
              <a:rPr lang="en-US" sz="1800" b="0" i="0" u="none" strike="noStrike" baseline="0" dirty="0">
                <a:latin typeface="+mj-lt"/>
              </a:rPr>
              <a:t>Gaia Portal</a:t>
            </a:r>
          </a:p>
          <a:p>
            <a:pPr algn="l"/>
            <a:endParaRPr lang="en-US" sz="1800" b="0" i="0" u="none" strike="noStrike" baseline="0" dirty="0">
              <a:latin typeface="+mj-lt"/>
            </a:endParaRPr>
          </a:p>
          <a:p>
            <a:pPr algn="l"/>
            <a:r>
              <a:rPr lang="en-US" sz="1800" b="0" i="0" u="none" strike="noStrike" baseline="0" dirty="0">
                <a:latin typeface="+mj-lt"/>
              </a:rPr>
              <a:t>Question 2:</a:t>
            </a:r>
          </a:p>
          <a:p>
            <a:pPr marL="285750" indent="-285750" algn="l">
              <a:buFont typeface="Arial" panose="020B0604020202020204" pitchFamily="34" charset="0"/>
              <a:buChar char="•"/>
            </a:pPr>
            <a:r>
              <a:rPr lang="en-US" sz="1800" b="0" i="0" u="none" strike="noStrike" baseline="0" dirty="0">
                <a:latin typeface="+mj-lt"/>
              </a:rPr>
              <a:t>Bash (Expert mode)</a:t>
            </a:r>
          </a:p>
          <a:p>
            <a:pPr algn="l"/>
            <a:endParaRPr lang="en-US" sz="1800" b="0" i="0" u="none" strike="noStrike" baseline="0" dirty="0">
              <a:latin typeface="+mj-lt"/>
            </a:endParaRPr>
          </a:p>
          <a:p>
            <a:pPr marL="0" marR="0" lvl="0" indent="0" algn="l" defTabSz="914400" rtl="0" eaLnBrk="1" fontAlgn="base" latinLnBrk="0" hangingPunct="1">
              <a:lnSpc>
                <a:spcPct val="100000"/>
              </a:lnSpc>
              <a:spcBef>
                <a:spcPct val="30000"/>
              </a:spcBef>
              <a:spcAft>
                <a:spcPct val="0"/>
              </a:spcAft>
              <a:buClrTx/>
              <a:buSzTx/>
              <a:buFont typeface="Arial" panose="020B0604020202020204" pitchFamily="34" charset="0"/>
              <a:buNone/>
              <a:tabLst/>
              <a:defRPr/>
            </a:pPr>
            <a:r>
              <a:rPr lang="en-US" sz="1800" b="0" i="0" u="none" strike="noStrike" baseline="0" dirty="0">
                <a:latin typeface="+mj-lt"/>
              </a:rPr>
              <a:t>Question 3:</a:t>
            </a:r>
          </a:p>
          <a:p>
            <a:pPr marL="285750" indent="-285750" algn="l">
              <a:buFont typeface="Arial" panose="020B0604020202020204" pitchFamily="34" charset="0"/>
              <a:buChar char="•"/>
            </a:pPr>
            <a:r>
              <a:rPr lang="en-US" sz="1800" b="0" i="0" u="none" strike="noStrike" baseline="0" dirty="0">
                <a:latin typeface="+mj-lt"/>
              </a:rPr>
              <a:t>Gaia Clish</a:t>
            </a:r>
          </a:p>
          <a:p>
            <a:pPr algn="l"/>
            <a:endParaRPr lang="en-US" sz="1800" b="0" i="0" u="none" strike="noStrike" baseline="0" dirty="0">
              <a:latin typeface="+mj-lt"/>
            </a:endParaRPr>
          </a:p>
          <a:p>
            <a:pPr marL="0" marR="0" lvl="0" indent="0" algn="l" defTabSz="914400" rtl="0" eaLnBrk="1" fontAlgn="base" latinLnBrk="0" hangingPunct="1">
              <a:lnSpc>
                <a:spcPct val="100000"/>
              </a:lnSpc>
              <a:spcBef>
                <a:spcPct val="30000"/>
              </a:spcBef>
              <a:spcAft>
                <a:spcPct val="0"/>
              </a:spcAft>
              <a:buClrTx/>
              <a:buSzTx/>
              <a:buFont typeface="Arial" panose="020B0604020202020204" pitchFamily="34" charset="0"/>
              <a:buNone/>
              <a:tabLst/>
              <a:defRPr/>
            </a:pPr>
            <a:r>
              <a:rPr lang="en-US" sz="1800" b="0" i="0" u="none" strike="noStrike" baseline="0" dirty="0">
                <a:latin typeface="+mj-lt"/>
              </a:rPr>
              <a:t>Question 4:</a:t>
            </a:r>
          </a:p>
          <a:p>
            <a:pPr marL="285750" indent="-285750" algn="l">
              <a:buFont typeface="Arial" panose="020B0604020202020204" pitchFamily="34" charset="0"/>
              <a:buChar char="•"/>
            </a:pPr>
            <a:r>
              <a:rPr lang="en-US" sz="1800" b="0" i="0" u="none" strike="noStrike" baseline="0" dirty="0">
                <a:latin typeface="+mj-lt"/>
              </a:rPr>
              <a:t>There is no default password for Expert mode. It must be defined using the </a:t>
            </a:r>
            <a:r>
              <a:rPr lang="en-US" sz="1800" b="1" i="1" u="none" strike="noStrike" baseline="0" dirty="0">
                <a:latin typeface="+mj-lt"/>
              </a:rPr>
              <a:t>set expertpassword </a:t>
            </a:r>
            <a:r>
              <a:rPr lang="en-US" sz="1800" b="0" i="0" u="none" strike="noStrike" baseline="0" dirty="0">
                <a:latin typeface="+mj-lt"/>
              </a:rPr>
              <a:t>command.</a:t>
            </a:r>
            <a:endParaRPr lang="en-US" dirty="0">
              <a:latin typeface="+mj-lt"/>
            </a:endParaRPr>
          </a:p>
        </p:txBody>
      </p:sp>
      <p:sp>
        <p:nvSpPr>
          <p:cNvPr id="4" name="Slide Number Placeholder 3"/>
          <p:cNvSpPr>
            <a:spLocks noGrp="1"/>
          </p:cNvSpPr>
          <p:nvPr>
            <p:ph type="sldNum" sz="quarter" idx="5"/>
          </p:nvPr>
        </p:nvSpPr>
        <p:spPr/>
        <p:txBody>
          <a:bodyPr/>
          <a:lstStyle/>
          <a:p>
            <a:fld id="{3EEE9B47-791B-47F7-AE03-C0D580CA0B67}" type="slidenum">
              <a:rPr lang="en-US" smtClean="0"/>
              <a:pPr/>
              <a:t>31</a:t>
            </a:fld>
            <a:endParaRPr lang="en-US" dirty="0"/>
          </a:p>
        </p:txBody>
      </p:sp>
    </p:spTree>
    <p:extLst>
      <p:ext uri="{BB962C8B-B14F-4D97-AF65-F5344CB8AC3E}">
        <p14:creationId xmlns:p14="http://schemas.microsoft.com/office/powerpoint/2010/main" val="282602047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600" b="0" i="0" u="none" strike="noStrike" kern="1200" baseline="0" dirty="0">
              <a:solidFill>
                <a:schemeClr val="tx1"/>
              </a:solidFill>
              <a:latin typeface="Arial" charset="0"/>
              <a:ea typeface="+mn-ea"/>
              <a:cs typeface="+mn-cs"/>
            </a:endParaRPr>
          </a:p>
        </p:txBody>
      </p:sp>
      <p:sp>
        <p:nvSpPr>
          <p:cNvPr id="4" name="Slide Number Placeholder 3"/>
          <p:cNvSpPr>
            <a:spLocks noGrp="1"/>
          </p:cNvSpPr>
          <p:nvPr>
            <p:ph type="sldNum" sz="quarter" idx="10"/>
          </p:nvPr>
        </p:nvSpPr>
        <p:spPr/>
        <p:txBody>
          <a:bodyPr/>
          <a:lstStyle/>
          <a:p>
            <a:fld id="{3EEE9B47-791B-47F7-AE03-C0D580CA0B67}" type="slidenum">
              <a:rPr lang="en-US" smtClean="0"/>
              <a:pPr/>
              <a:t>32</a:t>
            </a:fld>
            <a:endParaRPr lang="en-US" dirty="0"/>
          </a:p>
        </p:txBody>
      </p:sp>
    </p:spTree>
    <p:extLst>
      <p:ext uri="{BB962C8B-B14F-4D97-AF65-F5344CB8AC3E}">
        <p14:creationId xmlns:p14="http://schemas.microsoft.com/office/powerpoint/2010/main" val="12679437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600" b="0" i="0" u="none" strike="noStrike" kern="1200" baseline="0" dirty="0">
              <a:solidFill>
                <a:schemeClr val="tx1"/>
              </a:solidFill>
              <a:latin typeface="Arial" charset="0"/>
              <a:ea typeface="+mn-ea"/>
              <a:cs typeface="+mn-cs"/>
            </a:endParaRPr>
          </a:p>
        </p:txBody>
      </p:sp>
      <p:sp>
        <p:nvSpPr>
          <p:cNvPr id="4" name="Slide Number Placeholder 3"/>
          <p:cNvSpPr>
            <a:spLocks noGrp="1"/>
          </p:cNvSpPr>
          <p:nvPr>
            <p:ph type="sldNum" sz="quarter" idx="10"/>
          </p:nvPr>
        </p:nvSpPr>
        <p:spPr/>
        <p:txBody>
          <a:bodyPr/>
          <a:lstStyle/>
          <a:p>
            <a:fld id="{3EEE9B47-791B-47F7-AE03-C0D580CA0B67}" type="slidenum">
              <a:rPr lang="en-US" smtClean="0"/>
              <a:pPr/>
              <a:t>33</a:t>
            </a:fld>
            <a:endParaRPr lang="en-US" dirty="0"/>
          </a:p>
        </p:txBody>
      </p:sp>
    </p:spTree>
    <p:extLst>
      <p:ext uri="{BB962C8B-B14F-4D97-AF65-F5344CB8AC3E}">
        <p14:creationId xmlns:p14="http://schemas.microsoft.com/office/powerpoint/2010/main" val="98467578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600" b="0" i="0" u="none" strike="noStrike" kern="1200" baseline="0" dirty="0">
              <a:solidFill>
                <a:schemeClr val="tx1"/>
              </a:solidFill>
              <a:latin typeface="Arial" charset="0"/>
              <a:ea typeface="+mn-ea"/>
              <a:cs typeface="+mn-cs"/>
            </a:endParaRPr>
          </a:p>
        </p:txBody>
      </p:sp>
      <p:sp>
        <p:nvSpPr>
          <p:cNvPr id="4" name="Slide Number Placeholder 3"/>
          <p:cNvSpPr>
            <a:spLocks noGrp="1"/>
          </p:cNvSpPr>
          <p:nvPr>
            <p:ph type="sldNum" sz="quarter" idx="10"/>
          </p:nvPr>
        </p:nvSpPr>
        <p:spPr/>
        <p:txBody>
          <a:bodyPr/>
          <a:lstStyle/>
          <a:p>
            <a:fld id="{3EEE9B47-791B-47F7-AE03-C0D580CA0B67}" type="slidenum">
              <a:rPr lang="en-US" smtClean="0"/>
              <a:pPr/>
              <a:t>34</a:t>
            </a:fld>
            <a:endParaRPr lang="en-US" dirty="0"/>
          </a:p>
        </p:txBody>
      </p:sp>
    </p:spTree>
    <p:extLst>
      <p:ext uri="{BB962C8B-B14F-4D97-AF65-F5344CB8AC3E}">
        <p14:creationId xmlns:p14="http://schemas.microsoft.com/office/powerpoint/2010/main" val="11394474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6FCBD-F62D-AB76-9019-EF72A626E8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2950DB0-4EF8-22E9-F43B-FB90217B8A1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0C9AF06-9F4E-EE18-AF2C-4E47D50344E6}"/>
              </a:ext>
            </a:extLst>
          </p:cNvPr>
          <p:cNvSpPr>
            <a:spLocks noGrp="1"/>
          </p:cNvSpPr>
          <p:nvPr>
            <p:ph type="dt" sz="half" idx="10"/>
          </p:nvPr>
        </p:nvSpPr>
        <p:spPr/>
        <p:txBody>
          <a:bodyPr/>
          <a:lstStyle/>
          <a:p>
            <a:fld id="{BAECDD00-58C1-4E5A-8E82-B3D9334269DD}" type="datetimeFigureOut">
              <a:rPr lang="en-GB" smtClean="0"/>
              <a:t>09/07/2025</a:t>
            </a:fld>
            <a:endParaRPr lang="en-GB"/>
          </a:p>
        </p:txBody>
      </p:sp>
      <p:sp>
        <p:nvSpPr>
          <p:cNvPr id="5" name="Footer Placeholder 4">
            <a:extLst>
              <a:ext uri="{FF2B5EF4-FFF2-40B4-BE49-F238E27FC236}">
                <a16:creationId xmlns:a16="http://schemas.microsoft.com/office/drawing/2014/main" id="{53BCEA1E-9136-67D2-6FD6-D7897A5423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C97F16-66BF-5EA5-61AC-61A9604CC287}"/>
              </a:ext>
            </a:extLst>
          </p:cNvPr>
          <p:cNvSpPr>
            <a:spLocks noGrp="1"/>
          </p:cNvSpPr>
          <p:nvPr>
            <p:ph type="sldNum" sz="quarter" idx="12"/>
          </p:nvPr>
        </p:nvSpPr>
        <p:spPr/>
        <p:txBody>
          <a:bodyPr/>
          <a:lstStyle/>
          <a:p>
            <a:fld id="{74A1D163-7763-405E-B090-C6BF411F873B}" type="slidenum">
              <a:rPr lang="en-GB" smtClean="0"/>
              <a:t>‹#›</a:t>
            </a:fld>
            <a:endParaRPr lang="en-GB"/>
          </a:p>
        </p:txBody>
      </p:sp>
    </p:spTree>
    <p:extLst>
      <p:ext uri="{BB962C8B-B14F-4D97-AF65-F5344CB8AC3E}">
        <p14:creationId xmlns:p14="http://schemas.microsoft.com/office/powerpoint/2010/main" val="25577388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D01EF-FA47-E551-5611-4B225A57CA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ACCCC2-2CE2-1EFB-40F4-59C85ED3E84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912457-75CE-591B-6EF4-6A02BD56BCB7}"/>
              </a:ext>
            </a:extLst>
          </p:cNvPr>
          <p:cNvSpPr>
            <a:spLocks noGrp="1"/>
          </p:cNvSpPr>
          <p:nvPr>
            <p:ph type="dt" sz="half" idx="10"/>
          </p:nvPr>
        </p:nvSpPr>
        <p:spPr/>
        <p:txBody>
          <a:bodyPr/>
          <a:lstStyle/>
          <a:p>
            <a:fld id="{BAECDD00-58C1-4E5A-8E82-B3D9334269DD}" type="datetimeFigureOut">
              <a:rPr lang="en-GB" smtClean="0"/>
              <a:t>09/07/2025</a:t>
            </a:fld>
            <a:endParaRPr lang="en-GB"/>
          </a:p>
        </p:txBody>
      </p:sp>
      <p:sp>
        <p:nvSpPr>
          <p:cNvPr id="5" name="Footer Placeholder 4">
            <a:extLst>
              <a:ext uri="{FF2B5EF4-FFF2-40B4-BE49-F238E27FC236}">
                <a16:creationId xmlns:a16="http://schemas.microsoft.com/office/drawing/2014/main" id="{C7EA24E9-875C-1607-D558-F22343BB16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D9E2A2-4A11-64B2-B506-C0ED049D2D0E}"/>
              </a:ext>
            </a:extLst>
          </p:cNvPr>
          <p:cNvSpPr>
            <a:spLocks noGrp="1"/>
          </p:cNvSpPr>
          <p:nvPr>
            <p:ph type="sldNum" sz="quarter" idx="12"/>
          </p:nvPr>
        </p:nvSpPr>
        <p:spPr/>
        <p:txBody>
          <a:bodyPr/>
          <a:lstStyle/>
          <a:p>
            <a:fld id="{74A1D163-7763-405E-B090-C6BF411F873B}" type="slidenum">
              <a:rPr lang="en-GB" smtClean="0"/>
              <a:t>‹#›</a:t>
            </a:fld>
            <a:endParaRPr lang="en-GB"/>
          </a:p>
        </p:txBody>
      </p:sp>
    </p:spTree>
    <p:extLst>
      <p:ext uri="{BB962C8B-B14F-4D97-AF65-F5344CB8AC3E}">
        <p14:creationId xmlns:p14="http://schemas.microsoft.com/office/powerpoint/2010/main" val="5518715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7EC4A-CA64-57AA-07A0-CC648089F9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9F52E68-1EC8-C7C6-470B-D14BA1D8C7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60CE949-6A66-2869-CAB5-164E76A51440}"/>
              </a:ext>
            </a:extLst>
          </p:cNvPr>
          <p:cNvSpPr>
            <a:spLocks noGrp="1"/>
          </p:cNvSpPr>
          <p:nvPr>
            <p:ph type="dt" sz="half" idx="10"/>
          </p:nvPr>
        </p:nvSpPr>
        <p:spPr/>
        <p:txBody>
          <a:bodyPr/>
          <a:lstStyle/>
          <a:p>
            <a:fld id="{BAECDD00-58C1-4E5A-8E82-B3D9334269DD}" type="datetimeFigureOut">
              <a:rPr lang="en-GB" smtClean="0"/>
              <a:t>09/07/2025</a:t>
            </a:fld>
            <a:endParaRPr lang="en-GB"/>
          </a:p>
        </p:txBody>
      </p:sp>
      <p:sp>
        <p:nvSpPr>
          <p:cNvPr id="5" name="Footer Placeholder 4">
            <a:extLst>
              <a:ext uri="{FF2B5EF4-FFF2-40B4-BE49-F238E27FC236}">
                <a16:creationId xmlns:a16="http://schemas.microsoft.com/office/drawing/2014/main" id="{58416C85-9152-81EE-E5C7-558E1831A3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3918F9-D871-9DC1-D40E-EDF62A21864F}"/>
              </a:ext>
            </a:extLst>
          </p:cNvPr>
          <p:cNvSpPr>
            <a:spLocks noGrp="1"/>
          </p:cNvSpPr>
          <p:nvPr>
            <p:ph type="sldNum" sz="quarter" idx="12"/>
          </p:nvPr>
        </p:nvSpPr>
        <p:spPr/>
        <p:txBody>
          <a:bodyPr/>
          <a:lstStyle/>
          <a:p>
            <a:fld id="{74A1D163-7763-405E-B090-C6BF411F873B}" type="slidenum">
              <a:rPr lang="en-GB" smtClean="0"/>
              <a:t>‹#›</a:t>
            </a:fld>
            <a:endParaRPr lang="en-GB"/>
          </a:p>
        </p:txBody>
      </p:sp>
    </p:spTree>
    <p:extLst>
      <p:ext uri="{BB962C8B-B14F-4D97-AF65-F5344CB8AC3E}">
        <p14:creationId xmlns:p14="http://schemas.microsoft.com/office/powerpoint/2010/main" val="32569243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52936-989D-6690-2214-C270AE0B28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83482E-8AB9-5701-CAA9-F1593DEC257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0202171-FB68-A81B-C6BF-DF811340E67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1C8797F-F316-D9C1-EFF4-60B0506DE3C2}"/>
              </a:ext>
            </a:extLst>
          </p:cNvPr>
          <p:cNvSpPr>
            <a:spLocks noGrp="1"/>
          </p:cNvSpPr>
          <p:nvPr>
            <p:ph type="dt" sz="half" idx="10"/>
          </p:nvPr>
        </p:nvSpPr>
        <p:spPr/>
        <p:txBody>
          <a:bodyPr/>
          <a:lstStyle/>
          <a:p>
            <a:fld id="{BAECDD00-58C1-4E5A-8E82-B3D9334269DD}" type="datetimeFigureOut">
              <a:rPr lang="en-GB" smtClean="0"/>
              <a:t>09/07/2025</a:t>
            </a:fld>
            <a:endParaRPr lang="en-GB"/>
          </a:p>
        </p:txBody>
      </p:sp>
      <p:sp>
        <p:nvSpPr>
          <p:cNvPr id="6" name="Footer Placeholder 5">
            <a:extLst>
              <a:ext uri="{FF2B5EF4-FFF2-40B4-BE49-F238E27FC236}">
                <a16:creationId xmlns:a16="http://schemas.microsoft.com/office/drawing/2014/main" id="{E980D3A1-91FF-4B3F-2406-8027572AE8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838EEB-3010-16C9-4615-D4308EF26F50}"/>
              </a:ext>
            </a:extLst>
          </p:cNvPr>
          <p:cNvSpPr>
            <a:spLocks noGrp="1"/>
          </p:cNvSpPr>
          <p:nvPr>
            <p:ph type="sldNum" sz="quarter" idx="12"/>
          </p:nvPr>
        </p:nvSpPr>
        <p:spPr/>
        <p:txBody>
          <a:bodyPr/>
          <a:lstStyle/>
          <a:p>
            <a:fld id="{74A1D163-7763-405E-B090-C6BF411F873B}" type="slidenum">
              <a:rPr lang="en-GB" smtClean="0"/>
              <a:t>‹#›</a:t>
            </a:fld>
            <a:endParaRPr lang="en-GB"/>
          </a:p>
        </p:txBody>
      </p:sp>
    </p:spTree>
    <p:extLst>
      <p:ext uri="{BB962C8B-B14F-4D97-AF65-F5344CB8AC3E}">
        <p14:creationId xmlns:p14="http://schemas.microsoft.com/office/powerpoint/2010/main" val="208582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FE0D4-0E63-A504-96D8-AD04295C6B0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73971D-EF13-E810-0AC4-530CBDB734E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3EF77D-B150-1745-BC6E-1CBB865E51A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C975169-FBF8-FB61-570C-D7DB37AB48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142F116-3A29-ACBD-ED77-7E55D8A6487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5DC6B05-77E3-86C5-E807-32225ECF34F4}"/>
              </a:ext>
            </a:extLst>
          </p:cNvPr>
          <p:cNvSpPr>
            <a:spLocks noGrp="1"/>
          </p:cNvSpPr>
          <p:nvPr>
            <p:ph type="dt" sz="half" idx="10"/>
          </p:nvPr>
        </p:nvSpPr>
        <p:spPr/>
        <p:txBody>
          <a:bodyPr/>
          <a:lstStyle/>
          <a:p>
            <a:fld id="{BAECDD00-58C1-4E5A-8E82-B3D9334269DD}" type="datetimeFigureOut">
              <a:rPr lang="en-GB" smtClean="0"/>
              <a:t>09/07/2025</a:t>
            </a:fld>
            <a:endParaRPr lang="en-GB"/>
          </a:p>
        </p:txBody>
      </p:sp>
      <p:sp>
        <p:nvSpPr>
          <p:cNvPr id="8" name="Footer Placeholder 7">
            <a:extLst>
              <a:ext uri="{FF2B5EF4-FFF2-40B4-BE49-F238E27FC236}">
                <a16:creationId xmlns:a16="http://schemas.microsoft.com/office/drawing/2014/main" id="{9A1ACEB7-BEF5-6E26-A79A-1FC49722D7C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E9FECE2-BF2A-6DF9-4CD8-B067EC06A5CB}"/>
              </a:ext>
            </a:extLst>
          </p:cNvPr>
          <p:cNvSpPr>
            <a:spLocks noGrp="1"/>
          </p:cNvSpPr>
          <p:nvPr>
            <p:ph type="sldNum" sz="quarter" idx="12"/>
          </p:nvPr>
        </p:nvSpPr>
        <p:spPr/>
        <p:txBody>
          <a:bodyPr/>
          <a:lstStyle/>
          <a:p>
            <a:fld id="{74A1D163-7763-405E-B090-C6BF411F873B}" type="slidenum">
              <a:rPr lang="en-GB" smtClean="0"/>
              <a:t>‹#›</a:t>
            </a:fld>
            <a:endParaRPr lang="en-GB"/>
          </a:p>
        </p:txBody>
      </p:sp>
    </p:spTree>
    <p:extLst>
      <p:ext uri="{BB962C8B-B14F-4D97-AF65-F5344CB8AC3E}">
        <p14:creationId xmlns:p14="http://schemas.microsoft.com/office/powerpoint/2010/main" val="2094589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C2651-583C-1E1D-37C0-CBF3EFD255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C2C447-45F3-2A94-0FF2-7C74759C73F1}"/>
              </a:ext>
            </a:extLst>
          </p:cNvPr>
          <p:cNvSpPr>
            <a:spLocks noGrp="1"/>
          </p:cNvSpPr>
          <p:nvPr>
            <p:ph type="dt" sz="half" idx="10"/>
          </p:nvPr>
        </p:nvSpPr>
        <p:spPr/>
        <p:txBody>
          <a:bodyPr/>
          <a:lstStyle/>
          <a:p>
            <a:fld id="{BAECDD00-58C1-4E5A-8E82-B3D9334269DD}" type="datetimeFigureOut">
              <a:rPr lang="en-GB" smtClean="0"/>
              <a:t>09/07/2025</a:t>
            </a:fld>
            <a:endParaRPr lang="en-GB"/>
          </a:p>
        </p:txBody>
      </p:sp>
      <p:sp>
        <p:nvSpPr>
          <p:cNvPr id="4" name="Footer Placeholder 3">
            <a:extLst>
              <a:ext uri="{FF2B5EF4-FFF2-40B4-BE49-F238E27FC236}">
                <a16:creationId xmlns:a16="http://schemas.microsoft.com/office/drawing/2014/main" id="{4F08D751-C8F3-A147-AE8A-DD7C6EF11D4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2A05467-AD2E-AB34-6D19-D231A09D7555}"/>
              </a:ext>
            </a:extLst>
          </p:cNvPr>
          <p:cNvSpPr>
            <a:spLocks noGrp="1"/>
          </p:cNvSpPr>
          <p:nvPr>
            <p:ph type="sldNum" sz="quarter" idx="12"/>
          </p:nvPr>
        </p:nvSpPr>
        <p:spPr/>
        <p:txBody>
          <a:bodyPr/>
          <a:lstStyle/>
          <a:p>
            <a:fld id="{74A1D163-7763-405E-B090-C6BF411F873B}" type="slidenum">
              <a:rPr lang="en-GB" smtClean="0"/>
              <a:t>‹#›</a:t>
            </a:fld>
            <a:endParaRPr lang="en-GB"/>
          </a:p>
        </p:txBody>
      </p:sp>
    </p:spTree>
    <p:extLst>
      <p:ext uri="{BB962C8B-B14F-4D97-AF65-F5344CB8AC3E}">
        <p14:creationId xmlns:p14="http://schemas.microsoft.com/office/powerpoint/2010/main" val="8275488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62C1FE-43FD-2DD6-AF91-4151855686FE}"/>
              </a:ext>
            </a:extLst>
          </p:cNvPr>
          <p:cNvSpPr>
            <a:spLocks noGrp="1"/>
          </p:cNvSpPr>
          <p:nvPr>
            <p:ph type="dt" sz="half" idx="10"/>
          </p:nvPr>
        </p:nvSpPr>
        <p:spPr/>
        <p:txBody>
          <a:bodyPr/>
          <a:lstStyle/>
          <a:p>
            <a:fld id="{BAECDD00-58C1-4E5A-8E82-B3D9334269DD}" type="datetimeFigureOut">
              <a:rPr lang="en-GB" smtClean="0"/>
              <a:t>09/07/2025</a:t>
            </a:fld>
            <a:endParaRPr lang="en-GB"/>
          </a:p>
        </p:txBody>
      </p:sp>
      <p:sp>
        <p:nvSpPr>
          <p:cNvPr id="3" name="Footer Placeholder 2">
            <a:extLst>
              <a:ext uri="{FF2B5EF4-FFF2-40B4-BE49-F238E27FC236}">
                <a16:creationId xmlns:a16="http://schemas.microsoft.com/office/drawing/2014/main" id="{137638F3-F6C6-A626-2E09-D1C193FE194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BB64A9F-B824-4A0E-DD5B-5E5E16E6AC4E}"/>
              </a:ext>
            </a:extLst>
          </p:cNvPr>
          <p:cNvSpPr>
            <a:spLocks noGrp="1"/>
          </p:cNvSpPr>
          <p:nvPr>
            <p:ph type="sldNum" sz="quarter" idx="12"/>
          </p:nvPr>
        </p:nvSpPr>
        <p:spPr/>
        <p:txBody>
          <a:bodyPr/>
          <a:lstStyle/>
          <a:p>
            <a:fld id="{74A1D163-7763-405E-B090-C6BF411F873B}" type="slidenum">
              <a:rPr lang="en-GB" smtClean="0"/>
              <a:t>‹#›</a:t>
            </a:fld>
            <a:endParaRPr lang="en-GB"/>
          </a:p>
        </p:txBody>
      </p:sp>
    </p:spTree>
    <p:extLst>
      <p:ext uri="{BB962C8B-B14F-4D97-AF65-F5344CB8AC3E}">
        <p14:creationId xmlns:p14="http://schemas.microsoft.com/office/powerpoint/2010/main" val="1758728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3076B-9D3C-5A2B-2D91-730827CC18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5585179-8942-35CC-7F7B-4DD07D682F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D33EB3E-F973-83F1-BB2B-29E37ADB5D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951560-1624-910C-9C02-204C0EFC1A20}"/>
              </a:ext>
            </a:extLst>
          </p:cNvPr>
          <p:cNvSpPr>
            <a:spLocks noGrp="1"/>
          </p:cNvSpPr>
          <p:nvPr>
            <p:ph type="dt" sz="half" idx="10"/>
          </p:nvPr>
        </p:nvSpPr>
        <p:spPr/>
        <p:txBody>
          <a:bodyPr/>
          <a:lstStyle/>
          <a:p>
            <a:fld id="{BAECDD00-58C1-4E5A-8E82-B3D9334269DD}" type="datetimeFigureOut">
              <a:rPr lang="en-GB" smtClean="0"/>
              <a:t>09/07/2025</a:t>
            </a:fld>
            <a:endParaRPr lang="en-GB"/>
          </a:p>
        </p:txBody>
      </p:sp>
      <p:sp>
        <p:nvSpPr>
          <p:cNvPr id="6" name="Footer Placeholder 5">
            <a:extLst>
              <a:ext uri="{FF2B5EF4-FFF2-40B4-BE49-F238E27FC236}">
                <a16:creationId xmlns:a16="http://schemas.microsoft.com/office/drawing/2014/main" id="{BA5E12ED-B35C-BFBF-770C-F8DD0F68F3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EC3793-8AE7-23BD-5D56-C49838F1CB5A}"/>
              </a:ext>
            </a:extLst>
          </p:cNvPr>
          <p:cNvSpPr>
            <a:spLocks noGrp="1"/>
          </p:cNvSpPr>
          <p:nvPr>
            <p:ph type="sldNum" sz="quarter" idx="12"/>
          </p:nvPr>
        </p:nvSpPr>
        <p:spPr/>
        <p:txBody>
          <a:bodyPr/>
          <a:lstStyle/>
          <a:p>
            <a:fld id="{74A1D163-7763-405E-B090-C6BF411F873B}" type="slidenum">
              <a:rPr lang="en-GB" smtClean="0"/>
              <a:t>‹#›</a:t>
            </a:fld>
            <a:endParaRPr lang="en-GB"/>
          </a:p>
        </p:txBody>
      </p:sp>
    </p:spTree>
    <p:extLst>
      <p:ext uri="{BB962C8B-B14F-4D97-AF65-F5344CB8AC3E}">
        <p14:creationId xmlns:p14="http://schemas.microsoft.com/office/powerpoint/2010/main" val="42941123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5A9CE-0630-C686-A6F9-2CA50B7188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A877D13-4619-4384-6202-D3F0999B18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2DC881C-85BB-F283-8A10-8C12CB0F9D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1B2DFC-5C35-A9EC-4BA2-DBA07666B948}"/>
              </a:ext>
            </a:extLst>
          </p:cNvPr>
          <p:cNvSpPr>
            <a:spLocks noGrp="1"/>
          </p:cNvSpPr>
          <p:nvPr>
            <p:ph type="dt" sz="half" idx="10"/>
          </p:nvPr>
        </p:nvSpPr>
        <p:spPr/>
        <p:txBody>
          <a:bodyPr/>
          <a:lstStyle/>
          <a:p>
            <a:fld id="{BAECDD00-58C1-4E5A-8E82-B3D9334269DD}" type="datetimeFigureOut">
              <a:rPr lang="en-GB" smtClean="0"/>
              <a:t>09/07/2025</a:t>
            </a:fld>
            <a:endParaRPr lang="en-GB"/>
          </a:p>
        </p:txBody>
      </p:sp>
      <p:sp>
        <p:nvSpPr>
          <p:cNvPr id="6" name="Footer Placeholder 5">
            <a:extLst>
              <a:ext uri="{FF2B5EF4-FFF2-40B4-BE49-F238E27FC236}">
                <a16:creationId xmlns:a16="http://schemas.microsoft.com/office/drawing/2014/main" id="{CDBDE07C-42DA-CB9A-071A-B2DB523E4B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F0E56C-2784-35A4-889B-0DD9D996D056}"/>
              </a:ext>
            </a:extLst>
          </p:cNvPr>
          <p:cNvSpPr>
            <a:spLocks noGrp="1"/>
          </p:cNvSpPr>
          <p:nvPr>
            <p:ph type="sldNum" sz="quarter" idx="12"/>
          </p:nvPr>
        </p:nvSpPr>
        <p:spPr/>
        <p:txBody>
          <a:bodyPr/>
          <a:lstStyle/>
          <a:p>
            <a:fld id="{74A1D163-7763-405E-B090-C6BF411F873B}" type="slidenum">
              <a:rPr lang="en-GB" smtClean="0"/>
              <a:t>‹#›</a:t>
            </a:fld>
            <a:endParaRPr lang="en-GB"/>
          </a:p>
        </p:txBody>
      </p:sp>
    </p:spTree>
    <p:extLst>
      <p:ext uri="{BB962C8B-B14F-4D97-AF65-F5344CB8AC3E}">
        <p14:creationId xmlns:p14="http://schemas.microsoft.com/office/powerpoint/2010/main" val="3279067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B2FAD-77B6-01B4-0C07-F90CA044DF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29E912-C919-3CA1-20CB-1210325373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1B4B5A-1BFC-2FA5-E96A-C448C423578F}"/>
              </a:ext>
            </a:extLst>
          </p:cNvPr>
          <p:cNvSpPr>
            <a:spLocks noGrp="1"/>
          </p:cNvSpPr>
          <p:nvPr>
            <p:ph type="dt" sz="half" idx="10"/>
          </p:nvPr>
        </p:nvSpPr>
        <p:spPr/>
        <p:txBody>
          <a:bodyPr/>
          <a:lstStyle/>
          <a:p>
            <a:fld id="{BAECDD00-58C1-4E5A-8E82-B3D9334269DD}" type="datetimeFigureOut">
              <a:rPr lang="en-GB" smtClean="0"/>
              <a:t>09/07/2025</a:t>
            </a:fld>
            <a:endParaRPr lang="en-GB"/>
          </a:p>
        </p:txBody>
      </p:sp>
      <p:sp>
        <p:nvSpPr>
          <p:cNvPr id="5" name="Footer Placeholder 4">
            <a:extLst>
              <a:ext uri="{FF2B5EF4-FFF2-40B4-BE49-F238E27FC236}">
                <a16:creationId xmlns:a16="http://schemas.microsoft.com/office/drawing/2014/main" id="{9D2F4D10-F71F-C753-754B-7949226756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70C6E5-946A-28B7-E217-AECB8DA38709}"/>
              </a:ext>
            </a:extLst>
          </p:cNvPr>
          <p:cNvSpPr>
            <a:spLocks noGrp="1"/>
          </p:cNvSpPr>
          <p:nvPr>
            <p:ph type="sldNum" sz="quarter" idx="12"/>
          </p:nvPr>
        </p:nvSpPr>
        <p:spPr/>
        <p:txBody>
          <a:bodyPr/>
          <a:lstStyle/>
          <a:p>
            <a:fld id="{74A1D163-7763-405E-B090-C6BF411F873B}" type="slidenum">
              <a:rPr lang="en-GB" smtClean="0"/>
              <a:t>‹#›</a:t>
            </a:fld>
            <a:endParaRPr lang="en-GB"/>
          </a:p>
        </p:txBody>
      </p:sp>
    </p:spTree>
    <p:extLst>
      <p:ext uri="{BB962C8B-B14F-4D97-AF65-F5344CB8AC3E}">
        <p14:creationId xmlns:p14="http://schemas.microsoft.com/office/powerpoint/2010/main" val="308147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97C8460-3F3A-52D9-E17E-82B9BAD5F49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B4F839E-3787-C62B-1113-DB7229693C6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EB74CC-0472-FCFB-E7F1-5F6CF3D674FF}"/>
              </a:ext>
            </a:extLst>
          </p:cNvPr>
          <p:cNvSpPr>
            <a:spLocks noGrp="1"/>
          </p:cNvSpPr>
          <p:nvPr>
            <p:ph type="dt" sz="half" idx="10"/>
          </p:nvPr>
        </p:nvSpPr>
        <p:spPr/>
        <p:txBody>
          <a:bodyPr/>
          <a:lstStyle/>
          <a:p>
            <a:fld id="{BAECDD00-58C1-4E5A-8E82-B3D9334269DD}" type="datetimeFigureOut">
              <a:rPr lang="en-GB" smtClean="0"/>
              <a:t>09/07/2025</a:t>
            </a:fld>
            <a:endParaRPr lang="en-GB"/>
          </a:p>
        </p:txBody>
      </p:sp>
      <p:sp>
        <p:nvSpPr>
          <p:cNvPr id="5" name="Footer Placeholder 4">
            <a:extLst>
              <a:ext uri="{FF2B5EF4-FFF2-40B4-BE49-F238E27FC236}">
                <a16:creationId xmlns:a16="http://schemas.microsoft.com/office/drawing/2014/main" id="{DC06D24A-D792-E7EC-94E1-1F4E9DAECB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19C3DB-1F4D-7A42-8694-847AAE26EB0C}"/>
              </a:ext>
            </a:extLst>
          </p:cNvPr>
          <p:cNvSpPr>
            <a:spLocks noGrp="1"/>
          </p:cNvSpPr>
          <p:nvPr>
            <p:ph type="sldNum" sz="quarter" idx="12"/>
          </p:nvPr>
        </p:nvSpPr>
        <p:spPr/>
        <p:txBody>
          <a:bodyPr/>
          <a:lstStyle/>
          <a:p>
            <a:fld id="{74A1D163-7763-405E-B090-C6BF411F873B}" type="slidenum">
              <a:rPr lang="en-GB" smtClean="0"/>
              <a:t>‹#›</a:t>
            </a:fld>
            <a:endParaRPr lang="en-GB"/>
          </a:p>
        </p:txBody>
      </p:sp>
    </p:spTree>
    <p:extLst>
      <p:ext uri="{BB962C8B-B14F-4D97-AF65-F5344CB8AC3E}">
        <p14:creationId xmlns:p14="http://schemas.microsoft.com/office/powerpoint/2010/main" val="37281306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op Shaded Title">
    <p:spTree>
      <p:nvGrpSpPr>
        <p:cNvPr id="1" name=""/>
        <p:cNvGrpSpPr/>
        <p:nvPr/>
      </p:nvGrpSpPr>
      <p:grpSpPr>
        <a:xfrm>
          <a:off x="0" y="0"/>
          <a:ext cx="0" cy="0"/>
          <a:chOff x="0" y="0"/>
          <a:chExt cx="0" cy="0"/>
        </a:xfrm>
      </p:grpSpPr>
      <p:pic>
        <p:nvPicPr>
          <p:cNvPr id="3" name="Picture 2"/>
          <p:cNvPicPr>
            <a:picLocks noChangeAspect="1"/>
          </p:cNvPicPr>
          <p:nvPr userDrawn="1"/>
        </p:nvPicPr>
        <p:blipFill rotWithShape="1">
          <a:blip r:embed="rId2">
            <a:extLst>
              <a:ext uri="{28A0092B-C50C-407E-A947-70E740481C1C}">
                <a14:useLocalDpi xmlns:a14="http://schemas.microsoft.com/office/drawing/2010/main" val="0"/>
              </a:ext>
            </a:extLst>
          </a:blip>
          <a:srcRect b="70875"/>
          <a:stretch/>
        </p:blipFill>
        <p:spPr>
          <a:xfrm>
            <a:off x="1" y="894"/>
            <a:ext cx="12192000" cy="1398139"/>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9" name="Section number">
            <a:extLst>
              <a:ext uri="{FF2B5EF4-FFF2-40B4-BE49-F238E27FC236}">
                <a16:creationId xmlns:a16="http://schemas.microsoft.com/office/drawing/2014/main" id="{2417BE57-BC74-400D-98B0-83B0F2907EF0}"/>
              </a:ext>
            </a:extLst>
          </p:cNvPr>
          <p:cNvSpPr>
            <a:spLocks noGrp="1"/>
          </p:cNvSpPr>
          <p:nvPr>
            <p:ph type="body" sz="quarter" idx="18" hasCustomPrompt="1"/>
          </p:nvPr>
        </p:nvSpPr>
        <p:spPr bwMode="white">
          <a:xfrm>
            <a:off x="585369" y="457200"/>
            <a:ext cx="9428247" cy="914400"/>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id="{F5A273A9-8AD3-44C8-962E-9F5286E8AB5F}"/>
              </a:ext>
            </a:extLst>
          </p:cNvPr>
          <p:cNvSpPr>
            <a:spLocks noGrp="1"/>
          </p:cNvSpPr>
          <p:nvPr>
            <p:ph sz="half" idx="2"/>
          </p:nvPr>
        </p:nvSpPr>
        <p:spPr>
          <a:xfrm>
            <a:off x="583994" y="1636776"/>
            <a:ext cx="11178253" cy="4422192"/>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id="{D08DDEF6-3739-BAFB-A4F6-C9F81F685026}"/>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9795800"/>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Right Graphic">
    <p:spTree>
      <p:nvGrpSpPr>
        <p:cNvPr id="1" name=""/>
        <p:cNvGrpSpPr/>
        <p:nvPr/>
      </p:nvGrpSpPr>
      <p:grpSpPr>
        <a:xfrm>
          <a:off x="0" y="0"/>
          <a:ext cx="0" cy="0"/>
          <a:chOff x="0" y="0"/>
          <a:chExt cx="0" cy="0"/>
        </a:xfrm>
      </p:grpSpPr>
      <p:pic>
        <p:nvPicPr>
          <p:cNvPr id="11" name="Picture 10" descr="Background pattern  Description automatically generated">
            <a:extLst>
              <a:ext uri="{FF2B5EF4-FFF2-40B4-BE49-F238E27FC236}">
                <a16:creationId xmlns:a16="http://schemas.microsoft.com/office/drawing/2014/main" id="{BE3DED11-1136-0606-966A-817AFBE256BE}"/>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0" y="893"/>
            <a:ext cx="5102718" cy="6535282"/>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8" name="Key points">
            <a:extLst>
              <a:ext uri="{FF2B5EF4-FFF2-40B4-BE49-F238E27FC236}">
                <a16:creationId xmlns:a16="http://schemas.microsoft.com/office/drawing/2014/main" id="{E29C5953-646A-4E25-AA39-826F630DBEC1}"/>
              </a:ext>
            </a:extLst>
          </p:cNvPr>
          <p:cNvSpPr>
            <a:spLocks noGrp="1"/>
          </p:cNvSpPr>
          <p:nvPr>
            <p:ph type="body" sz="quarter" idx="12"/>
          </p:nvPr>
        </p:nvSpPr>
        <p:spPr>
          <a:xfrm>
            <a:off x="609759" y="1664208"/>
            <a:ext cx="4033554" cy="4334256"/>
          </a:xfrm>
          <a:prstGeom prst="rect">
            <a:avLst/>
          </a:prstGeom>
        </p:spPr>
        <p:txBody>
          <a:bodyPr lIns="91440" tIns="45720" rIns="91440" bIns="45720" anchor="t" anchorCtr="0">
            <a:noAutofit/>
          </a:bodyPr>
          <a:lstStyle>
            <a:lvl1pPr marL="320040" indent="-320040">
              <a:lnSpc>
                <a:spcPct val="95000"/>
              </a:lnSpc>
              <a:buSzPct val="85000"/>
              <a:buFont typeface="Calibri" panose="020F0502020204030204" pitchFamily="34" charset="0"/>
              <a:buChar char="•"/>
              <a:defRPr sz="2800" baseline="0">
                <a:solidFill>
                  <a:schemeClr val="tx1"/>
                </a:solidFill>
                <a:latin typeface="Arial" panose="020B0604020202020204" pitchFamily="34" charset="0"/>
                <a:cs typeface="Arial" panose="020B0604020202020204" pitchFamily="34" charset="0"/>
              </a:defRPr>
            </a:lvl1pPr>
            <a:lvl2pPr marL="667512" indent="-237744">
              <a:lnSpc>
                <a:spcPct val="95000"/>
              </a:lnSpc>
              <a:defRPr sz="24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a:p>
            <a:pPr lvl="1"/>
            <a:r>
              <a:rPr lang="en-US" dirty="0"/>
              <a:t>Second level</a:t>
            </a:r>
          </a:p>
        </p:txBody>
      </p:sp>
      <p:sp>
        <p:nvSpPr>
          <p:cNvPr id="9" name="Section number">
            <a:extLst>
              <a:ext uri="{FF2B5EF4-FFF2-40B4-BE49-F238E27FC236}">
                <a16:creationId xmlns:a16="http://schemas.microsoft.com/office/drawing/2014/main" id="{3FD78FF8-894D-4EB3-8610-C5DB4BC0CC9A}"/>
              </a:ext>
            </a:extLst>
          </p:cNvPr>
          <p:cNvSpPr>
            <a:spLocks noGrp="1"/>
          </p:cNvSpPr>
          <p:nvPr>
            <p:ph type="body" sz="quarter" idx="16" hasCustomPrompt="1"/>
          </p:nvPr>
        </p:nvSpPr>
        <p:spPr bwMode="white">
          <a:xfrm>
            <a:off x="585369" y="457200"/>
            <a:ext cx="4033554" cy="941832"/>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2" name="Date Placeholder 1" hidden="1">
            <a:extLst>
              <a:ext uri="{FF2B5EF4-FFF2-40B4-BE49-F238E27FC236}">
                <a16:creationId xmlns:a16="http://schemas.microsoft.com/office/drawing/2014/main" id="{642CF277-F00C-0CA9-4CD1-97AC81208E2D}"/>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160267187"/>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Did You Know">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sp>
        <p:nvSpPr>
          <p:cNvPr id="2" name="Date Placeholder 1" hidden="1">
            <a:extLst>
              <a:ext uri="{FF2B5EF4-FFF2-40B4-BE49-F238E27FC236}">
                <a16:creationId xmlns:a16="http://schemas.microsoft.com/office/drawing/2014/main" id="{C9456F7A-ACAB-900B-AC40-92900FEAAECF}"/>
              </a:ext>
            </a:extLst>
          </p:cNvPr>
          <p:cNvSpPr>
            <a:spLocks noGrp="1"/>
          </p:cNvSpPr>
          <p:nvPr>
            <p:ph type="dt" sz="half" idx="15"/>
          </p:nvPr>
        </p:nvSpPr>
        <p:spPr/>
        <p:txBody>
          <a:bodyPr/>
          <a:lstStyle/>
          <a:p>
            <a:endParaRPr lang="en-US" dirty="0"/>
          </a:p>
        </p:txBody>
      </p:sp>
      <p:pic>
        <p:nvPicPr>
          <p:cNvPr id="3" name="Picture 2" descr="A picture containing text, sign, vector graphics  Description automatically generated">
            <a:extLst>
              <a:ext uri="{FF2B5EF4-FFF2-40B4-BE49-F238E27FC236}">
                <a16:creationId xmlns:a16="http://schemas.microsoft.com/office/drawing/2014/main" id="{954D3A45-5E26-E612-056D-6CD306906F3A}"/>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50708" y="1975105"/>
            <a:ext cx="2567090" cy="2587757"/>
          </a:xfrm>
          <a:prstGeom prst="rect">
            <a:avLst/>
          </a:prstGeom>
        </p:spPr>
      </p:pic>
    </p:spTree>
    <p:extLst>
      <p:ext uri="{BB962C8B-B14F-4D97-AF65-F5344CB8AC3E}">
        <p14:creationId xmlns:p14="http://schemas.microsoft.com/office/powerpoint/2010/main" val="1999698654"/>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Standard Title and Bullet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hasCustomPrompt="1"/>
          </p:nvPr>
        </p:nvSpPr>
        <p:spPr>
          <a:xfrm>
            <a:off x="583995" y="460552"/>
            <a:ext cx="11025242" cy="914400"/>
          </a:xfrm>
        </p:spPr>
        <p:txBody>
          <a:bodyPr/>
          <a:lstStyle>
            <a:lvl1pPr>
              <a:defRPr>
                <a:solidFill>
                  <a:schemeClr val="bg2"/>
                </a:solidFill>
              </a:defRPr>
            </a:lvl1pPr>
          </a:lstStyle>
          <a:p>
            <a:r>
              <a:rPr lang="en-US" dirty="0"/>
              <a:t>One Column</a:t>
            </a:r>
          </a:p>
        </p:txBody>
      </p:sp>
      <p:sp>
        <p:nvSpPr>
          <p:cNvPr id="6" name="Bullet text"/>
          <p:cNvSpPr>
            <a:spLocks noGrp="1" noChangeArrowheads="1"/>
          </p:cNvSpPr>
          <p:nvPr>
            <p:ph idx="1"/>
          </p:nvPr>
        </p:nvSpPr>
        <p:spPr bwMode="auto">
          <a:xfrm>
            <a:off x="583995" y="1534474"/>
            <a:ext cx="11025242" cy="4767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a:spcAft>
                <a:spcPts val="1000"/>
              </a:spcAft>
              <a:defRPr/>
            </a:lvl1pPr>
            <a:lvl2pPr>
              <a:spcAft>
                <a:spcPts val="800"/>
              </a:spcAft>
              <a:defRPr/>
            </a:lvl2pPr>
            <a:lvl4pPr>
              <a:spcAft>
                <a:spcPts val="800"/>
              </a:spcAft>
              <a:buClr>
                <a:schemeClr val="tx2"/>
              </a:buClr>
              <a:defRPr>
                <a:latin typeface="Arial" panose="020B0604020202020204" pitchFamily="34" charset="0"/>
                <a:cs typeface="Arial" panose="020B0604020202020204" pitchFamily="34" charset="0"/>
              </a:defRPr>
            </a:lvl4pPr>
            <a:lvl5pPr>
              <a:buClr>
                <a:schemeClr val="tx2"/>
              </a:buCl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hidden="1"/>
          <p:cNvSpPr>
            <a:spLocks noGrp="1"/>
          </p:cNvSpPr>
          <p:nvPr>
            <p:ph type="dt" sz="half" idx="12"/>
          </p:nvPr>
        </p:nvSpPr>
        <p:spPr>
          <a:xfrm>
            <a:off x="-2992023" y="6356351"/>
            <a:ext cx="2843954" cy="365125"/>
          </a:xfrm>
        </p:spPr>
        <p:txBody>
          <a:bodyPr/>
          <a:lstStyle/>
          <a:p>
            <a:endParaRPr lang="en-US" dirty="0"/>
          </a:p>
        </p:txBody>
      </p:sp>
    </p:spTree>
    <p:extLst>
      <p:ext uri="{BB962C8B-B14F-4D97-AF65-F5344CB8AC3E}">
        <p14:creationId xmlns:p14="http://schemas.microsoft.com/office/powerpoint/2010/main" val="560799593"/>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Important">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sp>
        <p:nvSpPr>
          <p:cNvPr id="2" name="Date Placeholder 1" hidden="1">
            <a:extLst>
              <a:ext uri="{FF2B5EF4-FFF2-40B4-BE49-F238E27FC236}">
                <a16:creationId xmlns:a16="http://schemas.microsoft.com/office/drawing/2014/main" id="{E5F6A3F4-250B-0302-4482-0BE1AAA468E4}"/>
              </a:ext>
            </a:extLst>
          </p:cNvPr>
          <p:cNvSpPr>
            <a:spLocks noGrp="1"/>
          </p:cNvSpPr>
          <p:nvPr>
            <p:ph type="dt" sz="half" idx="15"/>
          </p:nvPr>
        </p:nvSpPr>
        <p:spPr/>
        <p:txBody>
          <a:bodyPr/>
          <a:lstStyle/>
          <a:p>
            <a:endParaRPr lang="en-US" dirty="0"/>
          </a:p>
        </p:txBody>
      </p:sp>
      <p:pic>
        <p:nvPicPr>
          <p:cNvPr id="7" name="Picture 6" descr="Graphical user interface, text  Description automatically generated">
            <a:extLst>
              <a:ext uri="{FF2B5EF4-FFF2-40B4-BE49-F238E27FC236}">
                <a16:creationId xmlns:a16="http://schemas.microsoft.com/office/drawing/2014/main" id="{E5D43081-AE33-D56B-1E40-E30E162D1EA5}"/>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190" y="1975105"/>
            <a:ext cx="2567090" cy="2587757"/>
          </a:xfrm>
          <a:prstGeom prst="rect">
            <a:avLst/>
          </a:prstGeom>
        </p:spPr>
      </p:pic>
    </p:spTree>
    <p:extLst>
      <p:ext uri="{BB962C8B-B14F-4D97-AF65-F5344CB8AC3E}">
        <p14:creationId xmlns:p14="http://schemas.microsoft.com/office/powerpoint/2010/main" val="3081640666"/>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Side Shaded Narrow">
    <p:spTree>
      <p:nvGrpSpPr>
        <p:cNvPr id="1" name=""/>
        <p:cNvGrpSpPr/>
        <p:nvPr/>
      </p:nvGrpSpPr>
      <p:grpSpPr>
        <a:xfrm>
          <a:off x="0" y="0"/>
          <a:ext cx="0" cy="0"/>
          <a:chOff x="0" y="0"/>
          <a:chExt cx="0" cy="0"/>
        </a:xfrm>
      </p:grpSpPr>
      <p:pic>
        <p:nvPicPr>
          <p:cNvPr id="5" name="Picture 4" descr="Background pattern  Description automatically generated">
            <a:extLst>
              <a:ext uri="{FF2B5EF4-FFF2-40B4-BE49-F238E27FC236}">
                <a16:creationId xmlns:a16="http://schemas.microsoft.com/office/drawing/2014/main" id="{C28C27B3-D663-E375-4F7E-3773520611E5}"/>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1588" y="1786"/>
            <a:ext cx="4123431" cy="6533580"/>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9" name="Section number">
            <a:extLst>
              <a:ext uri="{FF2B5EF4-FFF2-40B4-BE49-F238E27FC236}">
                <a16:creationId xmlns:a16="http://schemas.microsoft.com/office/drawing/2014/main" id="{190F6FEC-0638-44AD-ADC6-BB163B208F6C}"/>
              </a:ext>
            </a:extLst>
          </p:cNvPr>
          <p:cNvSpPr>
            <a:spLocks noGrp="1"/>
          </p:cNvSpPr>
          <p:nvPr>
            <p:ph type="body" sz="quarter" idx="16" hasCustomPrompt="1"/>
          </p:nvPr>
        </p:nvSpPr>
        <p:spPr bwMode="white">
          <a:xfrm>
            <a:off x="585368" y="457201"/>
            <a:ext cx="2893880" cy="525141"/>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id="{142C93D9-8A6F-4D54-914C-DBC02BC82CB1}"/>
              </a:ext>
            </a:extLst>
          </p:cNvPr>
          <p:cNvSpPr>
            <a:spLocks noGrp="1"/>
          </p:cNvSpPr>
          <p:nvPr>
            <p:ph sz="half" idx="2"/>
          </p:nvPr>
        </p:nvSpPr>
        <p:spPr>
          <a:xfrm>
            <a:off x="583994" y="1525588"/>
            <a:ext cx="3187710"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11" name="Bullet text_left">
            <a:extLst>
              <a:ext uri="{FF2B5EF4-FFF2-40B4-BE49-F238E27FC236}">
                <a16:creationId xmlns:a16="http://schemas.microsoft.com/office/drawing/2014/main" id="{9C0398B1-D87F-4E06-AFF0-F646E3EE4966}"/>
              </a:ext>
            </a:extLst>
          </p:cNvPr>
          <p:cNvSpPr>
            <a:spLocks noGrp="1"/>
          </p:cNvSpPr>
          <p:nvPr>
            <p:ph sz="half" idx="12"/>
          </p:nvPr>
        </p:nvSpPr>
        <p:spPr>
          <a:xfrm>
            <a:off x="4469469" y="791852"/>
            <a:ext cx="7155011" cy="5267116"/>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3CE73E50-19B7-4B4E-AC6E-832FB2DF8664}"/>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298880944"/>
      </p:ext>
    </p:extLst>
  </p:cSld>
  <p:clrMapOvr>
    <a:masterClrMapping/>
  </p:clrMapOvr>
  <p:transition>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Side Shaded Wide">
    <p:spTree>
      <p:nvGrpSpPr>
        <p:cNvPr id="1" name=""/>
        <p:cNvGrpSpPr/>
        <p:nvPr/>
      </p:nvGrpSpPr>
      <p:grpSpPr>
        <a:xfrm>
          <a:off x="0" y="0"/>
          <a:ext cx="0" cy="0"/>
          <a:chOff x="0" y="0"/>
          <a:chExt cx="0" cy="0"/>
        </a:xfrm>
      </p:grpSpPr>
      <p:pic>
        <p:nvPicPr>
          <p:cNvPr id="11" name="Picture 10" descr="Background pattern  Description automatically generated">
            <a:extLst>
              <a:ext uri="{FF2B5EF4-FFF2-40B4-BE49-F238E27FC236}">
                <a16:creationId xmlns:a16="http://schemas.microsoft.com/office/drawing/2014/main" id="{BE3DED11-1136-0606-966A-817AFBE256BE}"/>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1" y="893"/>
            <a:ext cx="5936002" cy="6535282"/>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8" name="Key points">
            <a:extLst>
              <a:ext uri="{FF2B5EF4-FFF2-40B4-BE49-F238E27FC236}">
                <a16:creationId xmlns:a16="http://schemas.microsoft.com/office/drawing/2014/main" id="{E29C5953-646A-4E25-AA39-826F630DBEC1}"/>
              </a:ext>
            </a:extLst>
          </p:cNvPr>
          <p:cNvSpPr>
            <a:spLocks noGrp="1"/>
          </p:cNvSpPr>
          <p:nvPr>
            <p:ph type="body" sz="quarter" idx="12"/>
          </p:nvPr>
        </p:nvSpPr>
        <p:spPr>
          <a:xfrm>
            <a:off x="609759" y="1664208"/>
            <a:ext cx="4814046" cy="4334256"/>
          </a:xfrm>
          <a:prstGeom prst="rect">
            <a:avLst/>
          </a:prstGeom>
        </p:spPr>
        <p:txBody>
          <a:bodyPr lIns="91440" tIns="45720" rIns="91440" bIns="45720" anchor="t" anchorCtr="0">
            <a:noAutofit/>
          </a:bodyPr>
          <a:lstStyle>
            <a:lvl1pPr marL="320040" indent="-320040">
              <a:lnSpc>
                <a:spcPct val="95000"/>
              </a:lnSpc>
              <a:buSzPct val="85000"/>
              <a:buFont typeface="Calibri" panose="020F0502020204030204" pitchFamily="34" charset="0"/>
              <a:buChar char="•"/>
              <a:defRPr sz="2800" baseline="0">
                <a:solidFill>
                  <a:schemeClr val="tx1"/>
                </a:solidFill>
                <a:latin typeface="Arial" panose="020B0604020202020204" pitchFamily="34" charset="0"/>
                <a:cs typeface="Arial" panose="020B0604020202020204" pitchFamily="34" charset="0"/>
              </a:defRPr>
            </a:lvl1pPr>
            <a:lvl2pPr marL="667512" indent="-237744">
              <a:lnSpc>
                <a:spcPct val="95000"/>
              </a:lnSpc>
              <a:defRPr sz="24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a:p>
            <a:pPr lvl="1"/>
            <a:r>
              <a:rPr lang="en-US" dirty="0"/>
              <a:t>Second level</a:t>
            </a:r>
          </a:p>
        </p:txBody>
      </p:sp>
      <p:sp>
        <p:nvSpPr>
          <p:cNvPr id="9" name="Section number">
            <a:extLst>
              <a:ext uri="{FF2B5EF4-FFF2-40B4-BE49-F238E27FC236}">
                <a16:creationId xmlns:a16="http://schemas.microsoft.com/office/drawing/2014/main" id="{3FD78FF8-894D-4EB3-8610-C5DB4BC0CC9A}"/>
              </a:ext>
            </a:extLst>
          </p:cNvPr>
          <p:cNvSpPr>
            <a:spLocks noGrp="1"/>
          </p:cNvSpPr>
          <p:nvPr>
            <p:ph type="body" sz="quarter" idx="16" hasCustomPrompt="1"/>
          </p:nvPr>
        </p:nvSpPr>
        <p:spPr bwMode="white">
          <a:xfrm>
            <a:off x="585368" y="457200"/>
            <a:ext cx="4838436" cy="941832"/>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2" name="Date Placeholder 1" hidden="1">
            <a:extLst>
              <a:ext uri="{FF2B5EF4-FFF2-40B4-BE49-F238E27FC236}">
                <a16:creationId xmlns:a16="http://schemas.microsoft.com/office/drawing/2014/main" id="{642CF277-F00C-0CA9-4CD1-97AC81208E2D}"/>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56320078"/>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Note">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sp>
        <p:nvSpPr>
          <p:cNvPr id="3" name="Date Placeholder 2" hidden="1">
            <a:extLst>
              <a:ext uri="{FF2B5EF4-FFF2-40B4-BE49-F238E27FC236}">
                <a16:creationId xmlns:a16="http://schemas.microsoft.com/office/drawing/2014/main" id="{9BDD98E7-2EB5-D7F2-863F-922362281AAB}"/>
              </a:ext>
            </a:extLst>
          </p:cNvPr>
          <p:cNvSpPr>
            <a:spLocks noGrp="1"/>
          </p:cNvSpPr>
          <p:nvPr>
            <p:ph type="dt" sz="half" idx="15"/>
          </p:nvPr>
        </p:nvSpPr>
        <p:spPr/>
        <p:txBody>
          <a:bodyPr/>
          <a:lstStyle/>
          <a:p>
            <a:endParaRPr lang="en-US" dirty="0"/>
          </a:p>
        </p:txBody>
      </p:sp>
      <p:pic>
        <p:nvPicPr>
          <p:cNvPr id="7" name="Picture 6" descr="A picture containing text, sign, vector graphics  Description automatically generated">
            <a:extLst>
              <a:ext uri="{FF2B5EF4-FFF2-40B4-BE49-F238E27FC236}">
                <a16:creationId xmlns:a16="http://schemas.microsoft.com/office/drawing/2014/main" id="{5B87B2DF-486E-78DE-4093-2476664A3162}"/>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190" y="1972816"/>
            <a:ext cx="2567090" cy="2587757"/>
          </a:xfrm>
          <a:prstGeom prst="rect">
            <a:avLst/>
          </a:prstGeom>
        </p:spPr>
      </p:pic>
    </p:spTree>
    <p:extLst>
      <p:ext uri="{BB962C8B-B14F-4D97-AF65-F5344CB8AC3E}">
        <p14:creationId xmlns:p14="http://schemas.microsoft.com/office/powerpoint/2010/main" val="3310929849"/>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Review Question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p:nvPr>
        </p:nvSpPr>
        <p:spPr>
          <a:xfrm>
            <a:off x="5045792" y="1484704"/>
            <a:ext cx="6039622" cy="3888590"/>
          </a:xfrm>
          <a:prstGeom prst="rect">
            <a:avLst/>
          </a:prstGeom>
        </p:spPr>
        <p:txBody>
          <a:bodyPr lIns="91440" tIns="45720" rIns="91440" bIns="45720" anchor="t" anchorCtr="0">
            <a:noAutofit/>
          </a:bodyPr>
          <a:lstStyle>
            <a:lvl1pPr marL="457200" indent="-457200">
              <a:lnSpc>
                <a:spcPct val="100000"/>
              </a:lnSpc>
              <a:spcAft>
                <a:spcPts val="400"/>
              </a:spcAft>
              <a:buSzPct val="85000"/>
              <a:buFont typeface="+mj-lt"/>
              <a:buAutoNum type="arabicPeriod"/>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p:txBody>
      </p:sp>
      <p:sp>
        <p:nvSpPr>
          <p:cNvPr id="10" name="Section number">
            <a:extLst>
              <a:ext uri="{FF2B5EF4-FFF2-40B4-BE49-F238E27FC236}">
                <a16:creationId xmlns:a16="http://schemas.microsoft.com/office/drawing/2014/main" id="{6D44DE50-3DAA-47FE-A0B7-AF6779FA90BA}"/>
              </a:ext>
            </a:extLst>
          </p:cNvPr>
          <p:cNvSpPr>
            <a:spLocks noGrp="1"/>
          </p:cNvSpPr>
          <p:nvPr>
            <p:ph type="body" sz="quarter" idx="16" hasCustomPrompt="1"/>
          </p:nvPr>
        </p:nvSpPr>
        <p:spPr bwMode="white">
          <a:xfrm>
            <a:off x="694982" y="2793405"/>
            <a:ext cx="2893880" cy="1271191"/>
          </a:xfrm>
          <a:prstGeom prst="rect">
            <a:avLst/>
          </a:prstGeom>
        </p:spPr>
        <p:txBody>
          <a:bodyPr anchor="ctr"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Review Questions</a:t>
            </a:r>
          </a:p>
        </p:txBody>
      </p:sp>
      <p:sp>
        <p:nvSpPr>
          <p:cNvPr id="2" name="Date Placeholder 1" hidden="1">
            <a:extLst>
              <a:ext uri="{FF2B5EF4-FFF2-40B4-BE49-F238E27FC236}">
                <a16:creationId xmlns:a16="http://schemas.microsoft.com/office/drawing/2014/main" id="{725218B6-3F31-7051-BA67-BAA7BE2A7BBA}"/>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16582319"/>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Lab">
    <p:spTree>
      <p:nvGrpSpPr>
        <p:cNvPr id="1" name=""/>
        <p:cNvGrpSpPr/>
        <p:nvPr/>
      </p:nvGrpSpPr>
      <p:grpSpPr>
        <a:xfrm>
          <a:off x="0" y="0"/>
          <a:ext cx="0" cy="0"/>
          <a:chOff x="0" y="0"/>
          <a:chExt cx="0" cy="0"/>
        </a:xfrm>
      </p:grpSpPr>
      <p:sp>
        <p:nvSpPr>
          <p:cNvPr id="3" name="Footer_security classification" hidden="1"/>
          <p:cNvSpPr>
            <a:spLocks noGrp="1"/>
          </p:cNvSpPr>
          <p:nvPr>
            <p:ph type="ftr" sz="quarter" idx="10"/>
          </p:nvPr>
        </p:nvSpPr>
        <p:spPr/>
        <p:txBody>
          <a:bodyPr/>
          <a:lstStyle/>
          <a:p>
            <a:endParaRPr lang="en-US" dirty="0"/>
          </a:p>
        </p:txBody>
      </p:sp>
      <p:sp>
        <p:nvSpPr>
          <p:cNvPr id="4" name="Date" hidden="1"/>
          <p:cNvSpPr>
            <a:spLocks noGrp="1"/>
          </p:cNvSpPr>
          <p:nvPr>
            <p:ph type="dt" sz="half" idx="11"/>
          </p:nvPr>
        </p:nvSpPr>
        <p:spPr/>
        <p:txBody>
          <a:bodyPr/>
          <a:lstStyle/>
          <a:p>
            <a:endParaRPr lang="en-US" dirty="0"/>
          </a:p>
        </p:txBody>
      </p:sp>
      <p:pic>
        <p:nvPicPr>
          <p:cNvPr id="2" name="Picture 1" descr="A picture containing table, indoor, desk, computer">
            <a:extLst>
              <a:ext uri="{FF2B5EF4-FFF2-40B4-BE49-F238E27FC236}">
                <a16:creationId xmlns:a16="http://schemas.microsoft.com/office/drawing/2014/main" id="{7F057066-711C-EE4D-4856-BC36A976768A}"/>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6968" t="7083" r="23301"/>
          <a:stretch/>
        </p:blipFill>
        <p:spPr>
          <a:xfrm>
            <a:off x="5016237" y="85723"/>
            <a:ext cx="7145611" cy="6372215"/>
          </a:xfrm>
          <a:prstGeom prst="rect">
            <a:avLst/>
          </a:prstGeom>
        </p:spPr>
      </p:pic>
      <p:sp>
        <p:nvSpPr>
          <p:cNvPr id="6" name="Section number">
            <a:extLst>
              <a:ext uri="{FF2B5EF4-FFF2-40B4-BE49-F238E27FC236}">
                <a16:creationId xmlns:a16="http://schemas.microsoft.com/office/drawing/2014/main" id="{400D9A31-6A2F-ACC8-E401-09710697B497}"/>
              </a:ext>
            </a:extLst>
          </p:cNvPr>
          <p:cNvSpPr>
            <a:spLocks noGrp="1"/>
          </p:cNvSpPr>
          <p:nvPr>
            <p:ph type="body" sz="quarter" idx="17" hasCustomPrompt="1"/>
          </p:nvPr>
        </p:nvSpPr>
        <p:spPr bwMode="white">
          <a:xfrm>
            <a:off x="585369" y="1666567"/>
            <a:ext cx="3319054" cy="771526"/>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Lab X</a:t>
            </a:r>
          </a:p>
        </p:txBody>
      </p:sp>
      <p:sp>
        <p:nvSpPr>
          <p:cNvPr id="9" name="Section number">
            <a:extLst>
              <a:ext uri="{FF2B5EF4-FFF2-40B4-BE49-F238E27FC236}">
                <a16:creationId xmlns:a16="http://schemas.microsoft.com/office/drawing/2014/main" id="{6A4F1869-A727-781D-D0B8-5AB75BEBCE7C}"/>
              </a:ext>
            </a:extLst>
          </p:cNvPr>
          <p:cNvSpPr>
            <a:spLocks noGrp="1"/>
          </p:cNvSpPr>
          <p:nvPr>
            <p:ph type="body" sz="quarter" idx="18" hasCustomPrompt="1"/>
          </p:nvPr>
        </p:nvSpPr>
        <p:spPr bwMode="white">
          <a:xfrm>
            <a:off x="585369" y="2500303"/>
            <a:ext cx="3319054" cy="771526"/>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Lab Title</a:t>
            </a:r>
          </a:p>
        </p:txBody>
      </p:sp>
    </p:spTree>
    <p:extLst>
      <p:ext uri="{BB962C8B-B14F-4D97-AF65-F5344CB8AC3E}">
        <p14:creationId xmlns:p14="http://schemas.microsoft.com/office/powerpoint/2010/main" val="1854329348"/>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2646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2.xml"/><Relationship Id="rId1"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4C8361-8A4D-5B6F-53CF-59EEEB414C6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EF32AE-3546-8CE4-CA48-04F5DBBC69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242022-7C65-9BB4-233A-3C2EB13A0E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AECDD00-58C1-4E5A-8E82-B3D9334269DD}" type="datetimeFigureOut">
              <a:rPr lang="en-GB" smtClean="0"/>
              <a:t>09/07/2025</a:t>
            </a:fld>
            <a:endParaRPr lang="en-GB"/>
          </a:p>
        </p:txBody>
      </p:sp>
      <p:sp>
        <p:nvSpPr>
          <p:cNvPr id="5" name="Footer Placeholder 4">
            <a:extLst>
              <a:ext uri="{FF2B5EF4-FFF2-40B4-BE49-F238E27FC236}">
                <a16:creationId xmlns:a16="http://schemas.microsoft.com/office/drawing/2014/main" id="{B479530D-E319-681E-E7EF-8798D80ED9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E8BEEC9-725B-3D5F-FB50-AF7BC720D98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4A1D163-7763-405E-B090-C6BF411F873B}" type="slidenum">
              <a:rPr lang="en-GB" smtClean="0"/>
              <a:t>‹#›</a:t>
            </a:fld>
            <a:endParaRPr lang="en-GB"/>
          </a:p>
        </p:txBody>
      </p:sp>
    </p:spTree>
    <p:extLst>
      <p:ext uri="{BB962C8B-B14F-4D97-AF65-F5344CB8AC3E}">
        <p14:creationId xmlns:p14="http://schemas.microsoft.com/office/powerpoint/2010/main" val="18907601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7/9/2025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11364182"/>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12.xml"/><Relationship Id="rId4" Type="http://schemas.microsoft.com/office/2007/relationships/hdphoto" Target="../media/hdphoto2.wdp"/></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12.xml"/><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12.xml"/><Relationship Id="rId4" Type="http://schemas.openxmlformats.org/officeDocument/2006/relationships/image" Target="../media/image25.png"/></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12.xml"/><Relationship Id="rId4" Type="http://schemas.openxmlformats.org/officeDocument/2006/relationships/image" Target="../media/image27.png"/></Relationships>
</file>

<file path=ppt/slides/_rels/slide2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0.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21.xml"/><Relationship Id="rId1" Type="http://schemas.openxmlformats.org/officeDocument/2006/relationships/tags" Target="../tags/tag1.xml"/><Relationship Id="rId4" Type="http://schemas.openxmlformats.org/officeDocument/2006/relationships/image" Target="../media/image6.jpe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21.xml"/><Relationship Id="rId1" Type="http://schemas.openxmlformats.org/officeDocument/2006/relationships/tags" Target="../tags/tag2.xml"/><Relationship Id="rId4" Type="http://schemas.openxmlformats.org/officeDocument/2006/relationships/image" Target="../media/image6.jpe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21.xml"/><Relationship Id="rId1" Type="http://schemas.openxmlformats.org/officeDocument/2006/relationships/tags" Target="../tags/tag3.xml"/><Relationship Id="rId4" Type="http://schemas.openxmlformats.org/officeDocument/2006/relationships/image" Target="../media/image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5066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068EC92-AC8C-8F73-980D-25ED8914A9EB}"/>
              </a:ext>
            </a:extLst>
          </p:cNvPr>
          <p:cNvSpPr>
            <a:spLocks noGrp="1"/>
          </p:cNvSpPr>
          <p:nvPr>
            <p:ph type="body" sz="quarter" idx="18"/>
          </p:nvPr>
        </p:nvSpPr>
        <p:spPr/>
        <p:txBody>
          <a:bodyPr/>
          <a:lstStyle/>
          <a:p>
            <a:r>
              <a:rPr lang="en-US" dirty="0"/>
              <a:t>Gaia Operating System Overview</a:t>
            </a: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74295" y="1487170"/>
            <a:ext cx="7643413" cy="4937760"/>
          </a:xfrm>
          <a:prstGeom prst="rect">
            <a:avLst/>
          </a:prstGeom>
        </p:spPr>
      </p:pic>
      <p:sp>
        <p:nvSpPr>
          <p:cNvPr id="3" name="Footer Placeholder 2" hidden="1">
            <a:extLst>
              <a:ext uri="{FF2B5EF4-FFF2-40B4-BE49-F238E27FC236}">
                <a16:creationId xmlns:a16="http://schemas.microsoft.com/office/drawing/2014/main" id="{44FD4524-DF6A-45BB-0034-CB53C3311D8F}"/>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DC3021FC-1AD1-DA30-110A-1977C012F0D5}"/>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943701017"/>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1B5BEE71-A076-1E1F-E8D6-3BDA53E495A4}"/>
              </a:ext>
            </a:extLst>
          </p:cNvPr>
          <p:cNvSpPr>
            <a:spLocks noGrp="1"/>
          </p:cNvSpPr>
          <p:nvPr>
            <p:ph type="body" sz="quarter" idx="12"/>
          </p:nvPr>
        </p:nvSpPr>
        <p:spPr>
          <a:xfrm>
            <a:off x="279718" y="1844802"/>
            <a:ext cx="4032504" cy="4334256"/>
          </a:xfrm>
        </p:spPr>
        <p:txBody>
          <a:bodyPr/>
          <a:lstStyle/>
          <a:p>
            <a:r>
              <a:rPr lang="en-US" dirty="0"/>
              <a:t>Requires operating-level settings:</a:t>
            </a:r>
          </a:p>
          <a:p>
            <a:pPr lvl="1"/>
            <a:r>
              <a:rPr lang="en-US" dirty="0"/>
              <a:t>IP addresses</a:t>
            </a:r>
          </a:p>
          <a:p>
            <a:pPr lvl="1"/>
            <a:r>
              <a:rPr lang="en-US" dirty="0"/>
              <a:t>Network interfaces</a:t>
            </a:r>
          </a:p>
          <a:p>
            <a:pPr lvl="1"/>
            <a:r>
              <a:rPr lang="en-US" dirty="0"/>
              <a:t>Routing parameters</a:t>
            </a:r>
          </a:p>
          <a:p>
            <a:pPr lvl="1"/>
            <a:r>
              <a:rPr lang="en-US" dirty="0"/>
              <a:t>System updates and backup settings</a:t>
            </a:r>
          </a:p>
          <a:p>
            <a:pPr lvl="1"/>
            <a:r>
              <a:rPr lang="en-US" dirty="0"/>
              <a:t>User authentication, permissions, roles</a:t>
            </a:r>
          </a:p>
        </p:txBody>
      </p:sp>
      <p:sp>
        <p:nvSpPr>
          <p:cNvPr id="7" name="Text Placeholder 6"/>
          <p:cNvSpPr>
            <a:spLocks noGrp="1"/>
          </p:cNvSpPr>
          <p:nvPr>
            <p:ph type="body" sz="quarter" idx="16"/>
          </p:nvPr>
        </p:nvSpPr>
        <p:spPr/>
        <p:txBody>
          <a:bodyPr/>
          <a:lstStyle/>
          <a:p>
            <a:r>
              <a:rPr lang="en-US" dirty="0"/>
              <a:t>Gaia Operating System Interfaces</a:t>
            </a:r>
          </a:p>
          <a:p>
            <a:endParaRPr lang="en-US" dirty="0"/>
          </a:p>
        </p:txBody>
      </p:sp>
      <p:sp>
        <p:nvSpPr>
          <p:cNvPr id="10" name="Text Placeholder 12">
            <a:extLst>
              <a:ext uri="{FF2B5EF4-FFF2-40B4-BE49-F238E27FC236}">
                <a16:creationId xmlns:a16="http://schemas.microsoft.com/office/drawing/2014/main" id="{1B5BEE71-A076-1E1F-E8D6-3BDA53E495A4}"/>
              </a:ext>
            </a:extLst>
          </p:cNvPr>
          <p:cNvSpPr txBox="1">
            <a:spLocks/>
          </p:cNvSpPr>
          <p:nvPr/>
        </p:nvSpPr>
        <p:spPr bwMode="auto">
          <a:xfrm>
            <a:off x="5741734" y="1569976"/>
            <a:ext cx="5466588" cy="37180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320040" indent="-320040" algn="l" rtl="0" eaLnBrk="1" fontAlgn="base" hangingPunct="1">
              <a:lnSpc>
                <a:spcPct val="95000"/>
              </a:lnSpc>
              <a:spcBef>
                <a:spcPts val="1000"/>
              </a:spcBef>
              <a:spcAft>
                <a:spcPct val="0"/>
              </a:spcAft>
              <a:buClr>
                <a:schemeClr val="tx2"/>
              </a:buClr>
              <a:buSzPct val="85000"/>
              <a:buFont typeface="Calibri" panose="020F0502020204030204" pitchFamily="34" charset="0"/>
              <a:buChar char="•"/>
              <a:defRPr lang="en-US" sz="2800" baseline="0">
                <a:solidFill>
                  <a:schemeClr val="tx1"/>
                </a:solidFill>
                <a:latin typeface="Arial" panose="020B0604020202020204" pitchFamily="34" charset="0"/>
                <a:ea typeface="+mn-ea"/>
                <a:cs typeface="Arial" panose="020B0604020202020204" pitchFamily="34" charset="0"/>
              </a:defRPr>
            </a:lvl1pPr>
            <a:lvl2pPr marL="667512" indent="-237744"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cs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70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270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27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indent="0">
              <a:buNone/>
            </a:pPr>
            <a:r>
              <a:rPr lang="en-US" kern="0" dirty="0"/>
              <a:t>CLI (Command Line Interface)</a:t>
            </a:r>
          </a:p>
          <a:p>
            <a:r>
              <a:rPr lang="en-US" kern="0" dirty="0"/>
              <a:t>Gaia Clish</a:t>
            </a:r>
          </a:p>
          <a:p>
            <a:r>
              <a:rPr lang="en-US" kern="0" dirty="0"/>
              <a:t>Bash</a:t>
            </a:r>
          </a:p>
          <a:p>
            <a:endParaRPr lang="en-US" kern="0" dirty="0"/>
          </a:p>
          <a:p>
            <a:pPr marL="0" indent="0">
              <a:buNone/>
            </a:pPr>
            <a:r>
              <a:rPr lang="en-US" kern="0" dirty="0"/>
              <a:t>GUI (Graphical User Interface)</a:t>
            </a:r>
          </a:p>
          <a:p>
            <a:r>
              <a:rPr lang="en-US" kern="0" dirty="0"/>
              <a:t>Gaia Portal browser-based shell</a:t>
            </a:r>
          </a:p>
        </p:txBody>
      </p:sp>
      <p:sp>
        <p:nvSpPr>
          <p:cNvPr id="2" name="Footer Placeholder 1" hidden="1">
            <a:extLst>
              <a:ext uri="{FF2B5EF4-FFF2-40B4-BE49-F238E27FC236}">
                <a16:creationId xmlns:a16="http://schemas.microsoft.com/office/drawing/2014/main" id="{256363A8-83CB-E7F8-8F48-BE6CE6DCDACC}"/>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0E8B7C16-FD53-03E8-B8EE-6CB4BF84C4B5}"/>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592403915"/>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85CA9FB-A6DB-5DA7-0B75-936ECC515F34}"/>
              </a:ext>
            </a:extLst>
          </p:cNvPr>
          <p:cNvSpPr>
            <a:spLocks noGrp="1"/>
          </p:cNvSpPr>
          <p:nvPr>
            <p:ph type="body" sz="quarter" idx="14"/>
          </p:nvPr>
        </p:nvSpPr>
        <p:spPr/>
        <p:txBody>
          <a:bodyPr/>
          <a:lstStyle/>
          <a:p>
            <a:r>
              <a:rPr lang="en-US" dirty="0"/>
              <a:t>In computing, a shell is a software program that lets users interact with a computer by giving it instructions. </a:t>
            </a:r>
          </a:p>
        </p:txBody>
      </p:sp>
      <p:sp>
        <p:nvSpPr>
          <p:cNvPr id="3" name="Footer Placeholder 2" hidden="1">
            <a:extLst>
              <a:ext uri="{FF2B5EF4-FFF2-40B4-BE49-F238E27FC236}">
                <a16:creationId xmlns:a16="http://schemas.microsoft.com/office/drawing/2014/main" id="{49396557-9239-CC90-3BBD-24CA3584ABC9}"/>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FAB2F828-B94D-4CE5-E19A-030E809E9769}"/>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1038527191"/>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1B5BEE71-A076-1E1F-E8D6-3BDA53E495A4}"/>
              </a:ext>
            </a:extLst>
          </p:cNvPr>
          <p:cNvSpPr>
            <a:spLocks noGrp="1"/>
          </p:cNvSpPr>
          <p:nvPr>
            <p:ph type="body" sz="quarter" idx="18"/>
          </p:nvPr>
        </p:nvSpPr>
        <p:spPr/>
        <p:txBody>
          <a:bodyPr/>
          <a:lstStyle/>
          <a:p>
            <a:r>
              <a:rPr lang="en-US" dirty="0"/>
              <a:t>Security Operations Framework</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4366" y="1923893"/>
            <a:ext cx="6111770" cy="3627434"/>
          </a:xfrm>
          <a:prstGeom prst="rect">
            <a:avLst/>
          </a:prstGeom>
        </p:spPr>
      </p:pic>
      <p:sp>
        <p:nvSpPr>
          <p:cNvPr id="2" name="Rectangle 1"/>
          <p:cNvSpPr/>
          <p:nvPr/>
        </p:nvSpPr>
        <p:spPr bwMode="auto">
          <a:xfrm>
            <a:off x="4339580" y="2286603"/>
            <a:ext cx="6890713" cy="844617"/>
          </a:xfrm>
          <a:prstGeom prst="rect">
            <a:avLst/>
          </a:prstGeom>
          <a:solidFill>
            <a:schemeClr val="bg1">
              <a:lumMod val="95000"/>
            </a:schemeClr>
          </a:solidFill>
          <a:ln w="28575" algn="ctr">
            <a:solidFill>
              <a:schemeClr val="tx1"/>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80000"/>
              </a:lnSpc>
              <a:spcBef>
                <a:spcPts val="1200"/>
              </a:spcBef>
              <a:buSzPct val="115000"/>
            </a:pPr>
            <a:r>
              <a:rPr lang="en-US" sz="1900" dirty="0">
                <a:latin typeface="Arial" panose="020B0604020202020204" pitchFamily="34" charset="0"/>
                <a:cs typeface="Arial" panose="020B0604020202020204" pitchFamily="34" charset="0"/>
              </a:rPr>
              <a:t>Security Management Server - Management processes</a:t>
            </a:r>
          </a:p>
          <a:p>
            <a:pPr>
              <a:lnSpc>
                <a:spcPct val="80000"/>
              </a:lnSpc>
              <a:spcBef>
                <a:spcPts val="1200"/>
              </a:spcBef>
              <a:buSzPct val="115000"/>
            </a:pPr>
            <a:r>
              <a:rPr lang="en-US" sz="1900" dirty="0">
                <a:latin typeface="Arial" panose="020B0604020202020204" pitchFamily="34" charset="0"/>
                <a:cs typeface="Arial" panose="020B0604020202020204" pitchFamily="34" charset="0"/>
              </a:rPr>
              <a:t>Security Gateway - Firewall and VPN processes</a:t>
            </a:r>
          </a:p>
        </p:txBody>
      </p:sp>
      <p:sp>
        <p:nvSpPr>
          <p:cNvPr id="8" name="Rectangle 7"/>
          <p:cNvSpPr/>
          <p:nvPr/>
        </p:nvSpPr>
        <p:spPr bwMode="auto">
          <a:xfrm>
            <a:off x="4339580" y="3315302"/>
            <a:ext cx="6890713" cy="947417"/>
          </a:xfrm>
          <a:prstGeom prst="rect">
            <a:avLst/>
          </a:prstGeom>
          <a:solidFill>
            <a:schemeClr val="bg1">
              <a:lumMod val="95000"/>
            </a:schemeClr>
          </a:solidFill>
          <a:ln w="28575" algn="ctr">
            <a:solidFill>
              <a:schemeClr val="tx1"/>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80000"/>
              </a:lnSpc>
              <a:spcBef>
                <a:spcPts val="1200"/>
              </a:spcBef>
              <a:buSzPct val="115000"/>
            </a:pPr>
            <a:r>
              <a:rPr lang="en-US" dirty="0">
                <a:latin typeface="Arial" panose="020B0604020202020204" pitchFamily="34" charset="0"/>
                <a:cs typeface="Arial" panose="020B0604020202020204" pitchFamily="34" charset="0"/>
              </a:rPr>
              <a:t>Security Management Server – Gaia only (no enforcement modules)</a:t>
            </a:r>
          </a:p>
          <a:p>
            <a:pPr>
              <a:lnSpc>
                <a:spcPct val="80000"/>
              </a:lnSpc>
              <a:spcBef>
                <a:spcPts val="1200"/>
              </a:spcBef>
              <a:buSzPct val="115000"/>
            </a:pPr>
            <a:r>
              <a:rPr lang="en-US" dirty="0">
                <a:latin typeface="Arial" panose="020B0604020202020204" pitchFamily="34" charset="0"/>
                <a:cs typeface="Arial" panose="020B0604020202020204" pitchFamily="34" charset="0"/>
              </a:rPr>
              <a:t>Security Gateway - Gaia + Firewall &amp; VPN Kernels</a:t>
            </a:r>
          </a:p>
        </p:txBody>
      </p:sp>
      <p:sp>
        <p:nvSpPr>
          <p:cNvPr id="9" name="Rectangle 8"/>
          <p:cNvSpPr/>
          <p:nvPr/>
        </p:nvSpPr>
        <p:spPr bwMode="auto">
          <a:xfrm>
            <a:off x="4339579" y="4433315"/>
            <a:ext cx="6890713" cy="844617"/>
          </a:xfrm>
          <a:prstGeom prst="rect">
            <a:avLst/>
          </a:prstGeom>
          <a:solidFill>
            <a:schemeClr val="bg1">
              <a:lumMod val="95000"/>
            </a:schemeClr>
          </a:solidFill>
          <a:ln w="28575" algn="ctr">
            <a:solidFill>
              <a:schemeClr val="tx1"/>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80000"/>
              </a:lnSpc>
              <a:spcBef>
                <a:spcPts val="1200"/>
              </a:spcBef>
              <a:buSzPct val="115000"/>
            </a:pPr>
            <a:r>
              <a:rPr lang="en-US" dirty="0">
                <a:latin typeface="Arial" panose="020B0604020202020204" pitchFamily="34" charset="0"/>
                <a:cs typeface="Arial" panose="020B0604020202020204" pitchFamily="34" charset="0"/>
              </a:rPr>
              <a:t>Security Management Server - Smart-1 appliances or open server</a:t>
            </a:r>
          </a:p>
          <a:p>
            <a:pPr>
              <a:lnSpc>
                <a:spcPct val="80000"/>
              </a:lnSpc>
              <a:spcBef>
                <a:spcPts val="1200"/>
              </a:spcBef>
              <a:buSzPct val="115000"/>
            </a:pPr>
            <a:r>
              <a:rPr lang="en-US" dirty="0">
                <a:latin typeface="Arial" panose="020B0604020202020204" pitchFamily="34" charset="0"/>
                <a:cs typeface="Arial" panose="020B0604020202020204" pitchFamily="34" charset="0"/>
              </a:rPr>
              <a:t>Security Gateway - Quantum Security Gateway</a:t>
            </a:r>
          </a:p>
        </p:txBody>
      </p:sp>
      <p:sp>
        <p:nvSpPr>
          <p:cNvPr id="3" name="Footer Placeholder 2" hidden="1">
            <a:extLst>
              <a:ext uri="{FF2B5EF4-FFF2-40B4-BE49-F238E27FC236}">
                <a16:creationId xmlns:a16="http://schemas.microsoft.com/office/drawing/2014/main" id="{FE5CF112-88FE-BCE3-5686-82448EA27193}"/>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36D509AC-56FB-EB62-2A52-7A9144D4B4EB}"/>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268020304"/>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916E19C-EA53-FE6C-D35E-48F5577BA00B}"/>
              </a:ext>
            </a:extLst>
          </p:cNvPr>
          <p:cNvSpPr>
            <a:spLocks noGrp="1"/>
          </p:cNvSpPr>
          <p:nvPr>
            <p:ph type="body" sz="quarter" idx="18"/>
          </p:nvPr>
        </p:nvSpPr>
        <p:spPr/>
        <p:txBody>
          <a:bodyPr/>
          <a:lstStyle/>
          <a:p>
            <a:r>
              <a:rPr lang="en-US" dirty="0"/>
              <a:t>Gaia Command Line Interface</a:t>
            </a:r>
          </a:p>
        </p:txBody>
      </p:sp>
      <p:sp>
        <p:nvSpPr>
          <p:cNvPr id="3" name="Content Placeholder 2">
            <a:extLst>
              <a:ext uri="{FF2B5EF4-FFF2-40B4-BE49-F238E27FC236}">
                <a16:creationId xmlns:a16="http://schemas.microsoft.com/office/drawing/2014/main" id="{3F85518C-9D3A-6462-6D43-06D743AB3656}"/>
              </a:ext>
            </a:extLst>
          </p:cNvPr>
          <p:cNvSpPr>
            <a:spLocks noGrp="1"/>
          </p:cNvSpPr>
          <p:nvPr>
            <p:ph sz="half" idx="2"/>
          </p:nvPr>
        </p:nvSpPr>
        <p:spPr>
          <a:xfrm>
            <a:off x="585430" y="1636776"/>
            <a:ext cx="3405228" cy="4422192"/>
          </a:xfrm>
        </p:spPr>
        <p:txBody>
          <a:bodyPr/>
          <a:lstStyle/>
          <a:p>
            <a:r>
              <a:rPr lang="en-US" dirty="0"/>
              <a:t>Easy-to-use CLI for command execution.</a:t>
            </a:r>
          </a:p>
          <a:p>
            <a:r>
              <a:rPr lang="en-US" dirty="0"/>
              <a:t>Enhanced Help system with auto-completion.</a:t>
            </a:r>
          </a:p>
          <a:p>
            <a:r>
              <a:rPr lang="en-US" dirty="0"/>
              <a:t>Two types:</a:t>
            </a:r>
          </a:p>
          <a:p>
            <a:pPr lvl="1"/>
            <a:r>
              <a:rPr lang="en-US" dirty="0"/>
              <a:t>Gaia Clish (default)</a:t>
            </a:r>
          </a:p>
          <a:p>
            <a:pPr lvl="1"/>
            <a:r>
              <a:rPr lang="en-US" dirty="0"/>
              <a:t>Bash (Expert mode)</a:t>
            </a:r>
          </a:p>
          <a:p>
            <a:endParaRPr lang="en-US" dirty="0"/>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84668" y="1636776"/>
            <a:ext cx="6834830" cy="4754880"/>
          </a:xfrm>
          <a:prstGeom prst="rect">
            <a:avLst/>
          </a:prstGeom>
        </p:spPr>
      </p:pic>
      <p:sp>
        <p:nvSpPr>
          <p:cNvPr id="4" name="Footer Placeholder 3" hidden="1">
            <a:extLst>
              <a:ext uri="{FF2B5EF4-FFF2-40B4-BE49-F238E27FC236}">
                <a16:creationId xmlns:a16="http://schemas.microsoft.com/office/drawing/2014/main" id="{E406DBF1-916C-B0EE-A291-9379D011A49A}"/>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59ADF7FB-B5D3-E9EB-99FE-3CB4E0B6C554}"/>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831759413"/>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916E19C-EA53-FE6C-D35E-48F5577BA00B}"/>
              </a:ext>
            </a:extLst>
          </p:cNvPr>
          <p:cNvSpPr>
            <a:spLocks noGrp="1"/>
          </p:cNvSpPr>
          <p:nvPr>
            <p:ph type="body" sz="quarter" idx="18"/>
          </p:nvPr>
        </p:nvSpPr>
        <p:spPr/>
        <p:txBody>
          <a:bodyPr/>
          <a:lstStyle/>
          <a:p>
            <a:r>
              <a:rPr lang="en-US" dirty="0"/>
              <a:t>Accessing the Gaia Clish</a:t>
            </a:r>
          </a:p>
        </p:txBody>
      </p:sp>
      <p:sp>
        <p:nvSpPr>
          <p:cNvPr id="3" name="Content Placeholder 2">
            <a:extLst>
              <a:ext uri="{FF2B5EF4-FFF2-40B4-BE49-F238E27FC236}">
                <a16:creationId xmlns:a16="http://schemas.microsoft.com/office/drawing/2014/main" id="{3F85518C-9D3A-6462-6D43-06D743AB3656}"/>
              </a:ext>
            </a:extLst>
          </p:cNvPr>
          <p:cNvSpPr>
            <a:spLocks noGrp="1"/>
          </p:cNvSpPr>
          <p:nvPr>
            <p:ph sz="half" idx="2"/>
          </p:nvPr>
        </p:nvSpPr>
        <p:spPr>
          <a:xfrm>
            <a:off x="756880" y="1371600"/>
            <a:ext cx="4719678" cy="4504488"/>
          </a:xfrm>
        </p:spPr>
        <p:txBody>
          <a:bodyPr/>
          <a:lstStyle/>
          <a:p>
            <a:pPr marL="514350" indent="-514350">
              <a:buFont typeface="+mj-lt"/>
              <a:buAutoNum type="arabicPeriod"/>
            </a:pPr>
            <a:r>
              <a:rPr lang="en-US" sz="2400" dirty="0"/>
              <a:t>Connect using:</a:t>
            </a:r>
          </a:p>
          <a:p>
            <a:pPr lvl="2"/>
            <a:r>
              <a:rPr lang="en-US" sz="1600" dirty="0"/>
              <a:t>SSH (secure shell)</a:t>
            </a:r>
          </a:p>
          <a:p>
            <a:pPr lvl="2"/>
            <a:r>
              <a:rPr lang="en-US" sz="1600" dirty="0"/>
              <a:t>Gaia Portal (web browser)</a:t>
            </a:r>
          </a:p>
          <a:p>
            <a:pPr lvl="2"/>
            <a:r>
              <a:rPr lang="en-US" sz="1600" dirty="0"/>
              <a:t>SmartConsole</a:t>
            </a:r>
          </a:p>
        </p:txBody>
      </p:sp>
      <p:sp>
        <p:nvSpPr>
          <p:cNvPr id="7" name="Content Placeholder 2">
            <a:extLst>
              <a:ext uri="{FF2B5EF4-FFF2-40B4-BE49-F238E27FC236}">
                <a16:creationId xmlns:a16="http://schemas.microsoft.com/office/drawing/2014/main" id="{3F85518C-9D3A-6462-6D43-06D743AB3656}"/>
              </a:ext>
            </a:extLst>
          </p:cNvPr>
          <p:cNvSpPr txBox="1">
            <a:spLocks/>
          </p:cNvSpPr>
          <p:nvPr/>
        </p:nvSpPr>
        <p:spPr bwMode="auto">
          <a:xfrm>
            <a:off x="6555700" y="1371600"/>
            <a:ext cx="4719678" cy="4504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228600" indent="-228600" algn="l" rtl="0" eaLnBrk="1" fontAlgn="base" hangingPunct="1">
              <a:lnSpc>
                <a:spcPct val="95000"/>
              </a:lnSpc>
              <a:spcBef>
                <a:spcPts val="1000"/>
              </a:spcBef>
              <a:spcAft>
                <a:spcPts val="1000"/>
              </a:spcAft>
              <a:buClr>
                <a:schemeClr val="tx2"/>
              </a:buClr>
              <a:buSzPct val="85000"/>
              <a:buFont typeface="Arial" panose="020B0604020202020204" pitchFamily="34" charset="0"/>
              <a:buChar char="•"/>
              <a:defRPr lang="en-US" sz="28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pPr marL="514350" indent="-514350">
              <a:buFont typeface="+mj-lt"/>
              <a:buAutoNum type="arabicPeriod" startAt="2"/>
            </a:pPr>
            <a:r>
              <a:rPr lang="en-US" sz="2000" kern="0" dirty="0"/>
              <a:t>Log in with the Clish username and password.</a:t>
            </a:r>
          </a:p>
          <a:p>
            <a:pPr lvl="2"/>
            <a:r>
              <a:rPr lang="en-US" sz="1600" kern="0" dirty="0"/>
              <a:t>Default is </a:t>
            </a:r>
            <a:r>
              <a:rPr lang="en-US" sz="1600" b="1" kern="0" dirty="0"/>
              <a:t>admin</a:t>
            </a:r>
            <a:r>
              <a:rPr lang="en-US" sz="1600" kern="0" dirty="0"/>
              <a:t> and </a:t>
            </a:r>
            <a:r>
              <a:rPr lang="en-US" sz="1600" b="1" kern="0" dirty="0"/>
              <a:t>admin </a:t>
            </a:r>
            <a:r>
              <a:rPr lang="en-US" sz="1600" kern="0" dirty="0"/>
              <a:t>(on appliances)</a:t>
            </a:r>
          </a:p>
          <a:p>
            <a:pPr lvl="2"/>
            <a:r>
              <a:rPr lang="en-US" sz="1600" kern="0" dirty="0"/>
              <a:t>Configured during Gaia install (on open servers)</a:t>
            </a:r>
          </a:p>
          <a:p>
            <a:pPr lvl="2"/>
            <a:endParaRPr lang="en-US" sz="1600" kern="0" dirty="0"/>
          </a:p>
        </p:txBody>
      </p:sp>
      <p:pic>
        <p:nvPicPr>
          <p:cNvPr id="9" name="Picture 8"/>
          <p:cNvPicPr>
            <a:picLocks noChangeAspect="1"/>
          </p:cNvPicPr>
          <p:nvPr/>
        </p:nvPicPr>
        <p:blipFill rotWithShape="1">
          <a:blip r:embed="rId3" cstate="print">
            <a:extLst>
              <a:ext uri="{BEBA8EAE-BF5A-486C-A8C5-ECC9F3942E4B}">
                <a14:imgProps xmlns:a14="http://schemas.microsoft.com/office/drawing/2010/main">
                  <a14:imgLayer r:embed="rId4">
                    <a14:imgEffect>
                      <a14:artisticCrisscrossEtching/>
                    </a14:imgEffect>
                  </a14:imgLayer>
                </a14:imgProps>
              </a:ext>
              <a:ext uri="{28A0092B-C50C-407E-A947-70E740481C1C}">
                <a14:useLocalDpi xmlns:a14="http://schemas.microsoft.com/office/drawing/2010/main" val="0"/>
              </a:ext>
            </a:extLst>
          </a:blip>
          <a:srcRect t="18049" b="15936"/>
          <a:stretch/>
        </p:blipFill>
        <p:spPr>
          <a:xfrm>
            <a:off x="1589" y="3440430"/>
            <a:ext cx="12188825" cy="3051810"/>
          </a:xfrm>
          <a:prstGeom prst="rect">
            <a:avLst/>
          </a:prstGeom>
        </p:spPr>
      </p:pic>
      <p:sp>
        <p:nvSpPr>
          <p:cNvPr id="4" name="Footer Placeholder 3" hidden="1">
            <a:extLst>
              <a:ext uri="{FF2B5EF4-FFF2-40B4-BE49-F238E27FC236}">
                <a16:creationId xmlns:a16="http://schemas.microsoft.com/office/drawing/2014/main" id="{15B590FB-BE67-5AE9-124D-2B278257F5F2}"/>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3A5D2006-FFE7-5D66-DC07-118D8CB180A8}"/>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819489619"/>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916E19C-EA53-FE6C-D35E-48F5577BA00B}"/>
              </a:ext>
            </a:extLst>
          </p:cNvPr>
          <p:cNvSpPr>
            <a:spLocks noGrp="1"/>
          </p:cNvSpPr>
          <p:nvPr>
            <p:ph type="body" sz="quarter" idx="18"/>
          </p:nvPr>
        </p:nvSpPr>
        <p:spPr/>
        <p:txBody>
          <a:bodyPr/>
          <a:lstStyle/>
          <a:p>
            <a:r>
              <a:rPr lang="en-US" dirty="0"/>
              <a:t>Accessing Export Mode</a:t>
            </a:r>
          </a:p>
        </p:txBody>
      </p:sp>
      <p:sp>
        <p:nvSpPr>
          <p:cNvPr id="6" name="Content Placeholder 2">
            <a:extLst>
              <a:ext uri="{FF2B5EF4-FFF2-40B4-BE49-F238E27FC236}">
                <a16:creationId xmlns:a16="http://schemas.microsoft.com/office/drawing/2014/main" id="{3F85518C-9D3A-6462-6D43-06D743AB3656}"/>
              </a:ext>
            </a:extLst>
          </p:cNvPr>
          <p:cNvSpPr txBox="1">
            <a:spLocks/>
          </p:cNvSpPr>
          <p:nvPr/>
        </p:nvSpPr>
        <p:spPr bwMode="auto">
          <a:xfrm>
            <a:off x="6368098" y="1789176"/>
            <a:ext cx="5554980" cy="4422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228600" indent="-228600" algn="l" rtl="0" eaLnBrk="1" fontAlgn="base" hangingPunct="1">
              <a:lnSpc>
                <a:spcPct val="95000"/>
              </a:lnSpc>
              <a:spcBef>
                <a:spcPts val="1000"/>
              </a:spcBef>
              <a:spcAft>
                <a:spcPts val="1000"/>
              </a:spcAft>
              <a:buClr>
                <a:schemeClr val="tx2"/>
              </a:buClr>
              <a:buSzPct val="85000"/>
              <a:buFont typeface="Arial" panose="020B0604020202020204" pitchFamily="34" charset="0"/>
              <a:buChar char="•"/>
              <a:defRPr lang="en-US" sz="28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pPr marL="514350" indent="-514350">
              <a:buFont typeface="+mj-lt"/>
              <a:buAutoNum type="arabicPeriod"/>
            </a:pPr>
            <a:r>
              <a:rPr lang="en-US" kern="0" dirty="0"/>
              <a:t>After logging into Clish, run the following command:</a:t>
            </a:r>
          </a:p>
          <a:p>
            <a:pPr marL="676656" lvl="3" indent="0">
              <a:spcBef>
                <a:spcPts val="0"/>
              </a:spcBef>
              <a:buNone/>
            </a:pPr>
            <a:r>
              <a:rPr lang="en-US" sz="3000" b="1" kern="0" dirty="0">
                <a:solidFill>
                  <a:schemeClr val="bg2"/>
                </a:solidFill>
                <a:latin typeface="Courier New" panose="02070309020205020404" pitchFamily="49" charset="0"/>
                <a:cs typeface="Courier New" panose="02070309020205020404" pitchFamily="49" charset="0"/>
              </a:rPr>
              <a:t>expert</a:t>
            </a:r>
          </a:p>
          <a:p>
            <a:pPr marL="514350" indent="-514350">
              <a:buFont typeface="+mj-lt"/>
              <a:buAutoNum type="arabicPeriod"/>
            </a:pPr>
            <a:r>
              <a:rPr lang="en-US" kern="0" dirty="0"/>
              <a:t>When prompted, type the password.</a:t>
            </a:r>
          </a:p>
          <a:p>
            <a:pPr marL="514350" indent="-514350">
              <a:buFont typeface="+mj-lt"/>
              <a:buAutoNum type="arabicPeriod"/>
            </a:pPr>
            <a:r>
              <a:rPr lang="en-US" kern="0" dirty="0"/>
              <a:t>Type </a:t>
            </a:r>
            <a:r>
              <a:rPr lang="en-US" sz="3200" b="1" kern="0" dirty="0">
                <a:solidFill>
                  <a:schemeClr val="bg2"/>
                </a:solidFill>
                <a:latin typeface="Courier New" panose="02070309020205020404" pitchFamily="49" charset="0"/>
                <a:cs typeface="Courier New" panose="02070309020205020404" pitchFamily="49" charset="0"/>
              </a:rPr>
              <a:t>exit</a:t>
            </a:r>
            <a:r>
              <a:rPr lang="en-US" kern="0" dirty="0"/>
              <a:t> to exit Expert mode and return to Clish.</a:t>
            </a: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3228" y="2347964"/>
            <a:ext cx="5702817" cy="2926080"/>
          </a:xfrm>
          <a:prstGeom prst="rect">
            <a:avLst/>
          </a:prstGeom>
        </p:spPr>
      </p:pic>
      <p:sp>
        <p:nvSpPr>
          <p:cNvPr id="3" name="Footer Placeholder 2" hidden="1">
            <a:extLst>
              <a:ext uri="{FF2B5EF4-FFF2-40B4-BE49-F238E27FC236}">
                <a16:creationId xmlns:a16="http://schemas.microsoft.com/office/drawing/2014/main" id="{E34B2E6C-6633-18DB-D5FF-0214E8DE9C33}"/>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4F9626B0-2925-2341-F62C-A8BE86BAAE88}"/>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755236058"/>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C43F2-83AC-5A50-67E4-5463FC19DCEF}"/>
              </a:ext>
            </a:extLst>
          </p:cNvPr>
          <p:cNvSpPr>
            <a:spLocks noGrp="1"/>
          </p:cNvSpPr>
          <p:nvPr>
            <p:ph type="title"/>
          </p:nvPr>
        </p:nvSpPr>
        <p:spPr/>
        <p:txBody>
          <a:bodyPr/>
          <a:lstStyle/>
          <a:p>
            <a:r>
              <a:rPr lang="en-US" dirty="0"/>
              <a:t>Working with Gaia Commands</a:t>
            </a:r>
          </a:p>
        </p:txBody>
      </p:sp>
      <p:graphicFrame>
        <p:nvGraphicFramePr>
          <p:cNvPr id="4" name="Table 3">
            <a:extLst>
              <a:ext uri="{FF2B5EF4-FFF2-40B4-BE49-F238E27FC236}">
                <a16:creationId xmlns:a16="http://schemas.microsoft.com/office/drawing/2014/main" id="{F2CE3DF6-7CBF-F99F-FF24-4AA42C142D54}"/>
              </a:ext>
            </a:extLst>
          </p:cNvPr>
          <p:cNvGraphicFramePr>
            <a:graphicFrameLocks/>
          </p:cNvGraphicFramePr>
          <p:nvPr/>
        </p:nvGraphicFramePr>
        <p:xfrm>
          <a:off x="724931" y="2438669"/>
          <a:ext cx="10366688" cy="3687181"/>
        </p:xfrm>
        <a:graphic>
          <a:graphicData uri="http://schemas.openxmlformats.org/drawingml/2006/table">
            <a:tbl>
              <a:tblPr firstRow="1" bandRow="1">
                <a:tableStyleId>{073A0DAA-6AF3-43AB-8588-CEC1D06C72B9}</a:tableStyleId>
              </a:tblPr>
              <a:tblGrid>
                <a:gridCol w="5806411">
                  <a:extLst>
                    <a:ext uri="{9D8B030D-6E8A-4147-A177-3AD203B41FA5}">
                      <a16:colId xmlns:a16="http://schemas.microsoft.com/office/drawing/2014/main" val="226218049"/>
                    </a:ext>
                  </a:extLst>
                </a:gridCol>
                <a:gridCol w="4560277">
                  <a:extLst>
                    <a:ext uri="{9D8B030D-6E8A-4147-A177-3AD203B41FA5}">
                      <a16:colId xmlns:a16="http://schemas.microsoft.com/office/drawing/2014/main" val="4030217281"/>
                    </a:ext>
                  </a:extLst>
                </a:gridCol>
              </a:tblGrid>
              <a:tr h="608807">
                <a:tc>
                  <a:txBody>
                    <a:bodyPr/>
                    <a:lstStyle/>
                    <a:p>
                      <a:pPr algn="ctr">
                        <a:spcBef>
                          <a:spcPts val="600"/>
                        </a:spcBef>
                        <a:spcAft>
                          <a:spcPts val="600"/>
                        </a:spcAft>
                      </a:pPr>
                      <a:r>
                        <a:rPr lang="en-US" sz="2400" dirty="0">
                          <a:latin typeface="Arial" panose="020B0604020202020204" pitchFamily="34" charset="0"/>
                          <a:cs typeface="Arial" panose="020B0604020202020204" pitchFamily="34" charset="0"/>
                        </a:rPr>
                        <a:t>Command</a:t>
                      </a:r>
                    </a:p>
                  </a:txBody>
                  <a:tcPr anchor="ctr">
                    <a:solidFill>
                      <a:srgbClr val="D51067"/>
                    </a:solidFill>
                  </a:tcPr>
                </a:tc>
                <a:tc>
                  <a:txBody>
                    <a:bodyPr/>
                    <a:lstStyle/>
                    <a:p>
                      <a:pPr algn="ctr">
                        <a:spcBef>
                          <a:spcPts val="600"/>
                        </a:spcBef>
                        <a:spcAft>
                          <a:spcPts val="600"/>
                        </a:spcAft>
                      </a:pPr>
                      <a:r>
                        <a:rPr lang="en-US" sz="2400" dirty="0">
                          <a:latin typeface="Arial" panose="020B0604020202020204" pitchFamily="34" charset="0"/>
                          <a:cs typeface="Arial" panose="020B0604020202020204" pitchFamily="34" charset="0"/>
                        </a:rPr>
                        <a:t>Description</a:t>
                      </a:r>
                    </a:p>
                  </a:txBody>
                  <a:tcPr anchor="ctr">
                    <a:solidFill>
                      <a:srgbClr val="D51067"/>
                    </a:solidFill>
                  </a:tcPr>
                </a:tc>
                <a:extLst>
                  <a:ext uri="{0D108BD9-81ED-4DB2-BD59-A6C34878D82A}">
                    <a16:rowId xmlns:a16="http://schemas.microsoft.com/office/drawing/2014/main" val="3852673522"/>
                  </a:ext>
                </a:extLst>
              </a:tr>
              <a:tr h="730061">
                <a:tc>
                  <a:txBody>
                    <a:bodyPr/>
                    <a:lstStyle/>
                    <a:p>
                      <a:pPr marL="137160" indent="0">
                        <a:spcBef>
                          <a:spcPts val="600"/>
                        </a:spcBef>
                        <a:spcAft>
                          <a:spcPts val="600"/>
                        </a:spcAft>
                        <a:buFont typeface="Arial" panose="020B0604020202020204" pitchFamily="34" charset="0"/>
                        <a:buNone/>
                      </a:pPr>
                      <a:r>
                        <a:rPr lang="en-US" sz="2400" b="1" dirty="0">
                          <a:latin typeface="Courier New" panose="02070309020205020404" pitchFamily="49" charset="0"/>
                          <a:cs typeface="Courier New" panose="02070309020205020404" pitchFamily="49" charset="0"/>
                        </a:rPr>
                        <a:t>show commands</a:t>
                      </a:r>
                    </a:p>
                  </a:txBody>
                  <a:tcPr anchor="ctr"/>
                </a:tc>
                <a:tc>
                  <a:txBody>
                    <a:bodyPr/>
                    <a:lstStyle/>
                    <a:p>
                      <a:pPr marL="137160">
                        <a:spcBef>
                          <a:spcPts val="600"/>
                        </a:spcBef>
                        <a:spcAft>
                          <a:spcPts val="600"/>
                        </a:spcAft>
                      </a:pPr>
                      <a:r>
                        <a:rPr lang="en-US" sz="2400" dirty="0">
                          <a:latin typeface="Arial" panose="020B0604020202020204" pitchFamily="34" charset="0"/>
                          <a:cs typeface="Arial" panose="020B0604020202020204" pitchFamily="34" charset="0"/>
                        </a:rPr>
                        <a:t>View all commands the user has permissions to run.</a:t>
                      </a:r>
                    </a:p>
                  </a:txBody>
                  <a:tcPr anchor="ctr"/>
                </a:tc>
                <a:extLst>
                  <a:ext uri="{0D108BD9-81ED-4DB2-BD59-A6C34878D82A}">
                    <a16:rowId xmlns:a16="http://schemas.microsoft.com/office/drawing/2014/main" val="3898055925"/>
                  </a:ext>
                </a:extLst>
              </a:tr>
              <a:tr h="711200">
                <a:tc>
                  <a:txBody>
                    <a:bodyPr/>
                    <a:lstStyle/>
                    <a:p>
                      <a:pPr marL="137160" indent="0">
                        <a:spcBef>
                          <a:spcPts val="600"/>
                        </a:spcBef>
                        <a:spcAft>
                          <a:spcPts val="600"/>
                        </a:spcAft>
                        <a:buFont typeface="Arial" panose="020B0604020202020204" pitchFamily="34" charset="0"/>
                        <a:buNone/>
                      </a:pPr>
                      <a:r>
                        <a:rPr lang="en-US" sz="2400" b="1" dirty="0">
                          <a:latin typeface="Courier New" panose="02070309020205020404" pitchFamily="49" charset="0"/>
                          <a:cs typeface="Courier New" panose="02070309020205020404" pitchFamily="49" charset="0"/>
                        </a:rPr>
                        <a:t>show commands feature &lt;TAB&gt;</a:t>
                      </a:r>
                    </a:p>
                  </a:txBody>
                  <a:tcPr anchor="ctr"/>
                </a:tc>
                <a:tc>
                  <a:txBody>
                    <a:bodyPr/>
                    <a:lstStyle/>
                    <a:p>
                      <a:pPr marL="137160">
                        <a:spcBef>
                          <a:spcPts val="600"/>
                        </a:spcBef>
                        <a:spcAft>
                          <a:spcPts val="600"/>
                        </a:spcAft>
                      </a:pPr>
                      <a:r>
                        <a:rPr lang="en-US" sz="2400" dirty="0">
                          <a:latin typeface="Arial" panose="020B0604020202020204" pitchFamily="34" charset="0"/>
                          <a:cs typeface="Arial" panose="020B0604020202020204" pitchFamily="34" charset="0"/>
                        </a:rPr>
                        <a:t>View list of features.</a:t>
                      </a:r>
                    </a:p>
                  </a:txBody>
                  <a:tcPr anchor="ctr"/>
                </a:tc>
                <a:extLst>
                  <a:ext uri="{0D108BD9-81ED-4DB2-BD59-A6C34878D82A}">
                    <a16:rowId xmlns:a16="http://schemas.microsoft.com/office/drawing/2014/main" val="2311926354"/>
                  </a:ext>
                </a:extLst>
              </a:tr>
              <a:tr h="721254">
                <a:tc>
                  <a:txBody>
                    <a:bodyPr/>
                    <a:lstStyle/>
                    <a:p>
                      <a:pPr marL="137160" indent="0">
                        <a:spcBef>
                          <a:spcPts val="600"/>
                        </a:spcBef>
                        <a:spcAft>
                          <a:spcPts val="600"/>
                        </a:spcAft>
                        <a:buFont typeface="Arial" panose="020B0604020202020204" pitchFamily="34" charset="0"/>
                        <a:buNone/>
                      </a:pPr>
                      <a:r>
                        <a:rPr lang="en-US" sz="2400" b="1" dirty="0">
                          <a:latin typeface="Courier New" panose="02070309020205020404" pitchFamily="49" charset="0"/>
                          <a:cs typeface="Courier New" panose="02070309020205020404" pitchFamily="49" charset="0"/>
                        </a:rPr>
                        <a:t>show commands op &lt;SPACE&gt; &lt;TAB&gt;</a:t>
                      </a:r>
                    </a:p>
                  </a:txBody>
                  <a:tcPr anchor="ctr"/>
                </a:tc>
                <a:tc>
                  <a:txBody>
                    <a:bodyPr/>
                    <a:lstStyle/>
                    <a:p>
                      <a:pPr marL="137160">
                        <a:spcBef>
                          <a:spcPts val="600"/>
                        </a:spcBef>
                        <a:spcAft>
                          <a:spcPts val="600"/>
                        </a:spcAft>
                      </a:pPr>
                      <a:r>
                        <a:rPr lang="en-US" sz="2400" dirty="0">
                          <a:latin typeface="Arial" panose="020B0604020202020204" pitchFamily="34" charset="0"/>
                          <a:cs typeface="Arial" panose="020B0604020202020204" pitchFamily="34" charset="0"/>
                        </a:rPr>
                        <a:t>Show all possible operations.</a:t>
                      </a:r>
                    </a:p>
                  </a:txBody>
                  <a:tcPr anchor="ctr"/>
                </a:tc>
                <a:extLst>
                  <a:ext uri="{0D108BD9-81ED-4DB2-BD59-A6C34878D82A}">
                    <a16:rowId xmlns:a16="http://schemas.microsoft.com/office/drawing/2014/main" val="726323838"/>
                  </a:ext>
                </a:extLst>
              </a:tr>
              <a:tr h="721254">
                <a:tc>
                  <a:txBody>
                    <a:bodyPr/>
                    <a:lstStyle/>
                    <a:p>
                      <a:pPr marL="137160" indent="0">
                        <a:spcBef>
                          <a:spcPts val="600"/>
                        </a:spcBef>
                        <a:spcAft>
                          <a:spcPts val="600"/>
                        </a:spcAft>
                        <a:buFont typeface="Arial" panose="020B0604020202020204" pitchFamily="34" charset="0"/>
                        <a:buNone/>
                      </a:pPr>
                      <a:r>
                        <a:rPr lang="en-US" sz="2400" b="1" dirty="0">
                          <a:latin typeface="Courier New" panose="02070309020205020404" pitchFamily="49" charset="0"/>
                          <a:cs typeface="Courier New" panose="02070309020205020404" pitchFamily="49" charset="0"/>
                        </a:rPr>
                        <a:t>show version all</a:t>
                      </a:r>
                    </a:p>
                  </a:txBody>
                  <a:tcPr anchor="ctr"/>
                </a:tc>
                <a:tc>
                  <a:txBody>
                    <a:bodyPr/>
                    <a:lstStyle/>
                    <a:p>
                      <a:pPr marL="137160">
                        <a:spcBef>
                          <a:spcPts val="600"/>
                        </a:spcBef>
                        <a:spcAft>
                          <a:spcPts val="600"/>
                        </a:spcAft>
                      </a:pPr>
                      <a:r>
                        <a:rPr lang="en-US" sz="2400" dirty="0">
                          <a:latin typeface="Arial" panose="020B0604020202020204" pitchFamily="34" charset="0"/>
                          <a:cs typeface="Arial" panose="020B0604020202020204" pitchFamily="34" charset="0"/>
                        </a:rPr>
                        <a:t>Show full system version information.</a:t>
                      </a:r>
                    </a:p>
                  </a:txBody>
                  <a:tcPr anchor="ctr"/>
                </a:tc>
                <a:extLst>
                  <a:ext uri="{0D108BD9-81ED-4DB2-BD59-A6C34878D82A}">
                    <a16:rowId xmlns:a16="http://schemas.microsoft.com/office/drawing/2014/main" val="3805283679"/>
                  </a:ext>
                </a:extLst>
              </a:tr>
            </a:tbl>
          </a:graphicData>
        </a:graphic>
      </p:graphicFrame>
      <p:sp>
        <p:nvSpPr>
          <p:cNvPr id="6" name="TextBox 5">
            <a:extLst>
              <a:ext uri="{FF2B5EF4-FFF2-40B4-BE49-F238E27FC236}">
                <a16:creationId xmlns:a16="http://schemas.microsoft.com/office/drawing/2014/main" id="{8F9D8EF5-A6D7-954C-C67E-E8BB3D7A926C}"/>
              </a:ext>
            </a:extLst>
          </p:cNvPr>
          <p:cNvSpPr txBox="1"/>
          <p:nvPr/>
        </p:nvSpPr>
        <p:spPr bwMode="auto">
          <a:xfrm>
            <a:off x="724931" y="1165760"/>
            <a:ext cx="10695601" cy="1044645"/>
          </a:xfrm>
          <a:prstGeom prst="rect">
            <a:avLst/>
          </a:prstGeom>
          <a:noFill/>
          <a:ln>
            <a:noFill/>
          </a:ln>
          <a:effectLst/>
        </p:spPr>
        <p:txBody>
          <a:bodyPr wrap="square">
            <a:spAutoFit/>
          </a:bodyPr>
          <a:lstStyle/>
          <a:p>
            <a:pPr fontAlgn="base">
              <a:lnSpc>
                <a:spcPct val="95000"/>
              </a:lnSpc>
              <a:spcBef>
                <a:spcPts val="1000"/>
              </a:spcBef>
              <a:spcAft>
                <a:spcPct val="0"/>
              </a:spcAft>
              <a:buClr>
                <a:srgbClr val="920053"/>
              </a:buClr>
              <a:buSzPct val="85000"/>
              <a:defRPr/>
            </a:pPr>
            <a:r>
              <a:rPr lang="en-US" sz="2800" kern="0" dirty="0">
                <a:solidFill>
                  <a:srgbClr val="4D4D4F"/>
                </a:solidFill>
                <a:latin typeface="Arial" panose="020B0604020202020204" pitchFamily="34" charset="0"/>
                <a:cs typeface="Arial" pitchFamily="34" charset="0"/>
              </a:rPr>
              <a:t>Syntax: </a:t>
            </a:r>
          </a:p>
          <a:p>
            <a:pPr fontAlgn="base">
              <a:lnSpc>
                <a:spcPct val="95000"/>
              </a:lnSpc>
              <a:spcBef>
                <a:spcPts val="1000"/>
              </a:spcBef>
              <a:spcAft>
                <a:spcPct val="0"/>
              </a:spcAft>
              <a:buClr>
                <a:srgbClr val="920053"/>
              </a:buClr>
              <a:buSzPct val="85000"/>
              <a:defRPr/>
            </a:pPr>
            <a:r>
              <a:rPr lang="en-US" sz="2800" b="1" kern="0" dirty="0">
                <a:solidFill>
                  <a:srgbClr val="4D4D4F"/>
                </a:solidFill>
                <a:latin typeface="Courier New" panose="02070309020205020404" pitchFamily="49" charset="0"/>
                <a:cs typeface="Courier New" panose="02070309020205020404" pitchFamily="49" charset="0"/>
              </a:rPr>
              <a:t>	</a:t>
            </a:r>
            <a:r>
              <a:rPr lang="en-US" sz="2400" b="1" kern="0" dirty="0">
                <a:solidFill>
                  <a:srgbClr val="4D4D4F"/>
                </a:solidFill>
                <a:latin typeface="Courier New" panose="02070309020205020404" pitchFamily="49" charset="0"/>
                <a:cs typeface="Courier New" panose="02070309020205020404" pitchFamily="49" charset="0"/>
              </a:rPr>
              <a:t>operation feature parameter</a:t>
            </a:r>
          </a:p>
        </p:txBody>
      </p:sp>
      <p:sp>
        <p:nvSpPr>
          <p:cNvPr id="3" name="Footer Placeholder 2" hidden="1">
            <a:extLst>
              <a:ext uri="{FF2B5EF4-FFF2-40B4-BE49-F238E27FC236}">
                <a16:creationId xmlns:a16="http://schemas.microsoft.com/office/drawing/2014/main" id="{F2153706-68DA-5E5C-C0A0-351E556CBD0B}"/>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4921F75B-BFC9-FB0D-7C4F-F6C6DBB649C2}"/>
              </a:ext>
            </a:extLst>
          </p:cNvPr>
          <p:cNvSpPr>
            <a:spLocks noGrp="1"/>
          </p:cNvSpPr>
          <p:nvPr>
            <p:ph type="dt" sz="half" idx="12"/>
          </p:nvPr>
        </p:nvSpPr>
        <p:spPr/>
        <p:txBody>
          <a:bodyPr/>
          <a:lstStyle/>
          <a:p>
            <a:endParaRPr lang="en-US" dirty="0"/>
          </a:p>
        </p:txBody>
      </p:sp>
    </p:spTree>
    <p:extLst>
      <p:ext uri="{BB962C8B-B14F-4D97-AF65-F5344CB8AC3E}">
        <p14:creationId xmlns:p14="http://schemas.microsoft.com/office/powerpoint/2010/main" val="2600942265"/>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F9EABAAF-7CE4-549B-1DA6-9B65BFF3D3BC}"/>
              </a:ext>
            </a:extLst>
          </p:cNvPr>
          <p:cNvSpPr>
            <a:spLocks noGrp="1"/>
          </p:cNvSpPr>
          <p:nvPr>
            <p:ph type="body" sz="quarter" idx="14"/>
          </p:nvPr>
        </p:nvSpPr>
        <p:spPr/>
        <p:txBody>
          <a:bodyPr/>
          <a:lstStyle/>
          <a:p>
            <a:r>
              <a:rPr lang="en-US" dirty="0"/>
              <a:t>Guidelines for Gaia Commands </a:t>
            </a:r>
          </a:p>
          <a:p>
            <a:pPr marL="342900" indent="-342900">
              <a:buFont typeface="Arial" panose="020B0604020202020204" pitchFamily="34" charset="0"/>
              <a:buChar char="•"/>
            </a:pPr>
            <a:r>
              <a:rPr lang="en-US" dirty="0"/>
              <a:t>Log out of the CLI after completing your session.</a:t>
            </a:r>
          </a:p>
          <a:p>
            <a:pPr marL="342900" indent="-342900">
              <a:buFont typeface="Arial" panose="020B0604020202020204" pitchFamily="34" charset="0"/>
              <a:buChar char="•"/>
            </a:pPr>
            <a:r>
              <a:rPr lang="en-US" dirty="0"/>
              <a:t>Limit access to the Export mode to only those who are trained and experienced with CLI usage and operation.</a:t>
            </a:r>
          </a:p>
          <a:p>
            <a:pPr marL="342900" indent="-342900">
              <a:buFont typeface="Arial" panose="020B0604020202020204" pitchFamily="34" charset="0"/>
              <a:buChar char="•"/>
            </a:pPr>
            <a:r>
              <a:rPr lang="en-US" dirty="0"/>
              <a:t>The syntax for many commands is case-sensitive.</a:t>
            </a:r>
          </a:p>
          <a:p>
            <a:endParaRPr lang="en-US" dirty="0"/>
          </a:p>
        </p:txBody>
      </p:sp>
      <p:sp>
        <p:nvSpPr>
          <p:cNvPr id="2" name="Footer Placeholder 1" hidden="1">
            <a:extLst>
              <a:ext uri="{FF2B5EF4-FFF2-40B4-BE49-F238E27FC236}">
                <a16:creationId xmlns:a16="http://schemas.microsoft.com/office/drawing/2014/main" id="{4542083F-90D5-F4AB-C13A-8EAF5A7A99FB}"/>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E882B94B-205D-00C0-950E-33602ADEFDA2}"/>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3529946801"/>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38FD431-E327-08EB-CEBB-88C54828D3B3}"/>
              </a:ext>
            </a:extLst>
          </p:cNvPr>
          <p:cNvSpPr>
            <a:spLocks noGrp="1"/>
          </p:cNvSpPr>
          <p:nvPr>
            <p:ph type="body" sz="quarter" idx="18"/>
          </p:nvPr>
        </p:nvSpPr>
        <p:spPr/>
        <p:txBody>
          <a:bodyPr/>
          <a:lstStyle/>
          <a:p>
            <a:r>
              <a:rPr lang="en-US" dirty="0"/>
              <a:t>Guidelines (Continued)</a:t>
            </a:r>
          </a:p>
        </p:txBody>
      </p:sp>
      <p:pic>
        <p:nvPicPr>
          <p:cNvPr id="5" name="Picture 4">
            <a:extLst>
              <a:ext uri="{FF2B5EF4-FFF2-40B4-BE49-F238E27FC236}">
                <a16:creationId xmlns:a16="http://schemas.microsoft.com/office/drawing/2014/main" id="{44033424-9E28-81A3-746D-98B31169C9A3}"/>
              </a:ext>
            </a:extLst>
          </p:cNvPr>
          <p:cNvPicPr>
            <a:picLocks noChangeAspect="1"/>
          </p:cNvPicPr>
          <p:nvPr/>
        </p:nvPicPr>
        <p:blipFill>
          <a:blip r:embed="rId3"/>
          <a:stretch>
            <a:fillRect/>
          </a:stretch>
        </p:blipFill>
        <p:spPr>
          <a:xfrm>
            <a:off x="586805" y="1636777"/>
            <a:ext cx="7696635" cy="1274602"/>
          </a:xfrm>
          <a:prstGeom prst="rect">
            <a:avLst/>
          </a:prstGeom>
        </p:spPr>
      </p:pic>
      <p:pic>
        <p:nvPicPr>
          <p:cNvPr id="7" name="Picture 6">
            <a:extLst>
              <a:ext uri="{FF2B5EF4-FFF2-40B4-BE49-F238E27FC236}">
                <a16:creationId xmlns:a16="http://schemas.microsoft.com/office/drawing/2014/main" id="{F1275AEC-6DA7-62F0-AEAC-FC4DBD671853}"/>
              </a:ext>
            </a:extLst>
          </p:cNvPr>
          <p:cNvPicPr>
            <a:picLocks noChangeAspect="1"/>
          </p:cNvPicPr>
          <p:nvPr/>
        </p:nvPicPr>
        <p:blipFill>
          <a:blip r:embed="rId4"/>
          <a:stretch>
            <a:fillRect/>
          </a:stretch>
        </p:blipFill>
        <p:spPr>
          <a:xfrm>
            <a:off x="586805" y="3170885"/>
            <a:ext cx="7696635" cy="2667383"/>
          </a:xfrm>
          <a:prstGeom prst="rect">
            <a:avLst/>
          </a:prstGeom>
        </p:spPr>
      </p:pic>
      <p:sp>
        <p:nvSpPr>
          <p:cNvPr id="9" name="TextBox 8">
            <a:extLst>
              <a:ext uri="{FF2B5EF4-FFF2-40B4-BE49-F238E27FC236}">
                <a16:creationId xmlns:a16="http://schemas.microsoft.com/office/drawing/2014/main" id="{DCC666E2-6357-7153-AC14-AB254BAF09B7}"/>
              </a:ext>
            </a:extLst>
          </p:cNvPr>
          <p:cNvSpPr txBox="1"/>
          <p:nvPr/>
        </p:nvSpPr>
        <p:spPr bwMode="auto">
          <a:xfrm>
            <a:off x="3019108" y="1570243"/>
            <a:ext cx="2468880" cy="523220"/>
          </a:xfrm>
          <a:prstGeom prst="rect">
            <a:avLst/>
          </a:prstGeom>
          <a:noFill/>
          <a:ln>
            <a:noFill/>
          </a:ln>
          <a:effectLst/>
        </p:spPr>
        <p:txBody>
          <a:bodyPr wrap="square">
            <a:spAutoFit/>
          </a:bodyPr>
          <a:lstStyle/>
          <a:p>
            <a:r>
              <a:rPr lang="en-US" sz="2800" dirty="0">
                <a:solidFill>
                  <a:srgbClr val="D51067"/>
                </a:solidFill>
                <a:latin typeface="Arial" panose="020B0604020202020204" pitchFamily="34" charset="0"/>
                <a:cs typeface="Arial" panose="020B0604020202020204" pitchFamily="34" charset="0"/>
              </a:rPr>
              <a:t>Gaia Clish </a:t>
            </a:r>
          </a:p>
        </p:txBody>
      </p:sp>
      <p:sp>
        <p:nvSpPr>
          <p:cNvPr id="10" name="TextBox 9">
            <a:extLst>
              <a:ext uri="{FF2B5EF4-FFF2-40B4-BE49-F238E27FC236}">
                <a16:creationId xmlns:a16="http://schemas.microsoft.com/office/drawing/2014/main" id="{0760177D-AA47-9F43-FC1F-85E07A9BBDBE}"/>
              </a:ext>
            </a:extLst>
          </p:cNvPr>
          <p:cNvSpPr txBox="1"/>
          <p:nvPr/>
        </p:nvSpPr>
        <p:spPr bwMode="auto">
          <a:xfrm>
            <a:off x="3256852" y="5221223"/>
            <a:ext cx="2468880" cy="523220"/>
          </a:xfrm>
          <a:prstGeom prst="rect">
            <a:avLst/>
          </a:prstGeom>
          <a:noFill/>
          <a:ln>
            <a:noFill/>
          </a:ln>
          <a:effectLst/>
        </p:spPr>
        <p:txBody>
          <a:bodyPr wrap="square">
            <a:spAutoFit/>
          </a:bodyPr>
          <a:lstStyle/>
          <a:p>
            <a:r>
              <a:rPr lang="en-US" sz="2800" dirty="0">
                <a:solidFill>
                  <a:srgbClr val="D51067"/>
                </a:solidFill>
                <a:latin typeface="Arial" panose="020B0604020202020204" pitchFamily="34" charset="0"/>
                <a:cs typeface="Arial" panose="020B0604020202020204" pitchFamily="34" charset="0"/>
              </a:rPr>
              <a:t>Expert Mode</a:t>
            </a:r>
          </a:p>
        </p:txBody>
      </p:sp>
      <p:sp>
        <p:nvSpPr>
          <p:cNvPr id="11" name="Rectangle 10">
            <a:extLst>
              <a:ext uri="{FF2B5EF4-FFF2-40B4-BE49-F238E27FC236}">
                <a16:creationId xmlns:a16="http://schemas.microsoft.com/office/drawing/2014/main" id="{B46E17F7-2C52-0177-C9F5-30F761B7921C}"/>
              </a:ext>
            </a:extLst>
          </p:cNvPr>
          <p:cNvSpPr/>
          <p:nvPr/>
        </p:nvSpPr>
        <p:spPr bwMode="auto">
          <a:xfrm>
            <a:off x="824548" y="5316583"/>
            <a:ext cx="2194560" cy="404948"/>
          </a:xfrm>
          <a:prstGeom prst="rect">
            <a:avLst/>
          </a:prstGeom>
          <a:noFill/>
          <a:ln>
            <a:headEnd/>
            <a:tailEnd/>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a:p>
        </p:txBody>
      </p:sp>
      <p:sp>
        <p:nvSpPr>
          <p:cNvPr id="12" name="Rectangle 11">
            <a:extLst>
              <a:ext uri="{FF2B5EF4-FFF2-40B4-BE49-F238E27FC236}">
                <a16:creationId xmlns:a16="http://schemas.microsoft.com/office/drawing/2014/main" id="{25CB175D-D35F-6222-750F-134CE148526A}"/>
              </a:ext>
            </a:extLst>
          </p:cNvPr>
          <p:cNvSpPr/>
          <p:nvPr/>
        </p:nvSpPr>
        <p:spPr bwMode="auto">
          <a:xfrm>
            <a:off x="728754" y="1689029"/>
            <a:ext cx="2194560" cy="274320"/>
          </a:xfrm>
          <a:prstGeom prst="rect">
            <a:avLst/>
          </a:prstGeom>
          <a:noFill/>
          <a:ln>
            <a:headEnd/>
            <a:tailEnd/>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a:p>
        </p:txBody>
      </p:sp>
      <p:sp>
        <p:nvSpPr>
          <p:cNvPr id="14" name="TextBox 13">
            <a:extLst>
              <a:ext uri="{FF2B5EF4-FFF2-40B4-BE49-F238E27FC236}">
                <a16:creationId xmlns:a16="http://schemas.microsoft.com/office/drawing/2014/main" id="{7F7F5A21-7E88-450D-3B99-1D7D20B71C81}"/>
              </a:ext>
            </a:extLst>
          </p:cNvPr>
          <p:cNvSpPr txBox="1"/>
          <p:nvPr/>
        </p:nvSpPr>
        <p:spPr bwMode="auto">
          <a:xfrm>
            <a:off x="8845671" y="2470022"/>
            <a:ext cx="2759527" cy="2139047"/>
          </a:xfrm>
          <a:prstGeom prst="rect">
            <a:avLst/>
          </a:prstGeom>
          <a:noFill/>
          <a:ln>
            <a:noFill/>
          </a:ln>
          <a:effectLst/>
        </p:spPr>
        <p:txBody>
          <a:bodyPr wrap="square">
            <a:spAutoFit/>
          </a:bodyPr>
          <a:lstStyle/>
          <a:p>
            <a:pPr fontAlgn="base">
              <a:lnSpc>
                <a:spcPct val="95000"/>
              </a:lnSpc>
              <a:spcBef>
                <a:spcPts val="1000"/>
              </a:spcBef>
              <a:spcAft>
                <a:spcPts val="1000"/>
              </a:spcAft>
              <a:buClr>
                <a:srgbClr val="920053"/>
              </a:buClr>
              <a:buSzPct val="85000"/>
              <a:defRPr/>
            </a:pPr>
            <a:r>
              <a:rPr lang="en-US" sz="2800" kern="0" dirty="0">
                <a:solidFill>
                  <a:srgbClr val="4D4D4F"/>
                </a:solidFill>
                <a:latin typeface="Arial" panose="020B0604020202020204" pitchFamily="34" charset="0"/>
                <a:cs typeface="Arial" pitchFamily="34" charset="0"/>
              </a:rPr>
              <a:t>Be aware if you are you working in the Gaia Clish or Expert mode.</a:t>
            </a:r>
          </a:p>
        </p:txBody>
      </p:sp>
      <p:sp>
        <p:nvSpPr>
          <p:cNvPr id="3" name="Footer Placeholder 2" hidden="1">
            <a:extLst>
              <a:ext uri="{FF2B5EF4-FFF2-40B4-BE49-F238E27FC236}">
                <a16:creationId xmlns:a16="http://schemas.microsoft.com/office/drawing/2014/main" id="{BEE15D8C-1AF8-7A8D-EAE6-F518CDDF4D27}"/>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D749D880-8BF5-ECB9-DA1D-3AF93D8F0969}"/>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949791425"/>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916E19C-EA53-FE6C-D35E-48F5577BA00B}"/>
              </a:ext>
            </a:extLst>
          </p:cNvPr>
          <p:cNvSpPr>
            <a:spLocks noGrp="1"/>
          </p:cNvSpPr>
          <p:nvPr>
            <p:ph type="body" sz="quarter" idx="18"/>
          </p:nvPr>
        </p:nvSpPr>
        <p:spPr/>
        <p:txBody>
          <a:bodyPr/>
          <a:lstStyle/>
          <a:p>
            <a:r>
              <a:rPr lang="en-US" dirty="0"/>
              <a:t>First Time Configuration Wizard</a:t>
            </a:r>
          </a:p>
        </p:txBody>
      </p:sp>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08691" y="1463040"/>
            <a:ext cx="7093871" cy="4937760"/>
          </a:xfrm>
          <a:ln>
            <a:solidFill>
              <a:schemeClr val="tx1"/>
            </a:solidFill>
          </a:ln>
        </p:spPr>
      </p:pic>
      <p:sp>
        <p:nvSpPr>
          <p:cNvPr id="7" name="TextBox 6">
            <a:extLst>
              <a:ext uri="{FF2B5EF4-FFF2-40B4-BE49-F238E27FC236}">
                <a16:creationId xmlns:a16="http://schemas.microsoft.com/office/drawing/2014/main" id="{D2ADD41F-4F53-1F01-D46C-93303148726F}"/>
              </a:ext>
            </a:extLst>
          </p:cNvPr>
          <p:cNvSpPr txBox="1"/>
          <p:nvPr/>
        </p:nvSpPr>
        <p:spPr bwMode="auto">
          <a:xfrm>
            <a:off x="8612791" y="3057448"/>
            <a:ext cx="2870521" cy="1384995"/>
          </a:xfrm>
          <a:prstGeom prst="rect">
            <a:avLst/>
          </a:prstGeom>
          <a:noFill/>
          <a:ln>
            <a:noFill/>
          </a:ln>
          <a:effectLst/>
        </p:spPr>
        <p:txBody>
          <a:bodyPr wrap="square">
            <a:spAutoFit/>
          </a:bodyPr>
          <a:lstStyle/>
          <a:p>
            <a:r>
              <a:rPr lang="en-US" sz="2800" dirty="0">
                <a:latin typeface="Arial" panose="020B0604020202020204" pitchFamily="34" charset="0"/>
                <a:cs typeface="Arial" panose="020B0604020202020204" pitchFamily="34" charset="0"/>
              </a:rPr>
              <a:t>Run using the CLI Expert mode or Gaia Portal.</a:t>
            </a:r>
          </a:p>
        </p:txBody>
      </p:sp>
      <p:sp>
        <p:nvSpPr>
          <p:cNvPr id="3" name="Footer Placeholder 2" hidden="1">
            <a:extLst>
              <a:ext uri="{FF2B5EF4-FFF2-40B4-BE49-F238E27FC236}">
                <a16:creationId xmlns:a16="http://schemas.microsoft.com/office/drawing/2014/main" id="{E381251C-8AB9-7F0C-97DB-D2560506CAFA}"/>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035B8DBF-6F07-47E2-8F89-DCE420AC3D82}"/>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619929906"/>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916E19C-EA53-FE6C-D35E-48F5577BA00B}"/>
              </a:ext>
            </a:extLst>
          </p:cNvPr>
          <p:cNvSpPr>
            <a:spLocks noGrp="1"/>
          </p:cNvSpPr>
          <p:nvPr>
            <p:ph type="body" sz="quarter" idx="18"/>
          </p:nvPr>
        </p:nvSpPr>
        <p:spPr/>
        <p:txBody>
          <a:bodyPr/>
          <a:lstStyle/>
          <a:p>
            <a:r>
              <a:rPr lang="en-US" dirty="0"/>
              <a:t>Running the First Time Configuration Wizard</a:t>
            </a:r>
          </a:p>
        </p:txBody>
      </p:sp>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031605" y="1756339"/>
            <a:ext cx="10128790" cy="4297680"/>
          </a:xfrm>
        </p:spPr>
      </p:pic>
      <p:sp>
        <p:nvSpPr>
          <p:cNvPr id="3" name="Footer Placeholder 2" hidden="1">
            <a:extLst>
              <a:ext uri="{FF2B5EF4-FFF2-40B4-BE49-F238E27FC236}">
                <a16:creationId xmlns:a16="http://schemas.microsoft.com/office/drawing/2014/main" id="{A46DCE90-758B-A23A-E627-FE5609FA9AB4}"/>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3672C17D-97E3-493B-260C-EACE562140AA}"/>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240004738"/>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916E19C-EA53-FE6C-D35E-48F5577BA00B}"/>
              </a:ext>
            </a:extLst>
          </p:cNvPr>
          <p:cNvSpPr>
            <a:spLocks noGrp="1"/>
          </p:cNvSpPr>
          <p:nvPr>
            <p:ph type="body" sz="quarter" idx="18"/>
          </p:nvPr>
        </p:nvSpPr>
        <p:spPr/>
        <p:txBody>
          <a:bodyPr/>
          <a:lstStyle/>
          <a:p>
            <a:r>
              <a:rPr lang="en-US" dirty="0"/>
              <a:t>Gaia Portal</a:t>
            </a:r>
          </a:p>
        </p:txBody>
      </p:sp>
      <p:sp>
        <p:nvSpPr>
          <p:cNvPr id="3" name="Content Placeholder 2">
            <a:extLst>
              <a:ext uri="{FF2B5EF4-FFF2-40B4-BE49-F238E27FC236}">
                <a16:creationId xmlns:a16="http://schemas.microsoft.com/office/drawing/2014/main" id="{3F85518C-9D3A-6462-6D43-06D743AB3656}"/>
              </a:ext>
            </a:extLst>
          </p:cNvPr>
          <p:cNvSpPr>
            <a:spLocks noGrp="1"/>
          </p:cNvSpPr>
          <p:nvPr>
            <p:ph sz="half" idx="2"/>
          </p:nvPr>
        </p:nvSpPr>
        <p:spPr>
          <a:xfrm>
            <a:off x="585430" y="1684363"/>
            <a:ext cx="4891128" cy="4374605"/>
          </a:xfrm>
        </p:spPr>
        <p:txBody>
          <a:bodyPr/>
          <a:lstStyle/>
          <a:p>
            <a:r>
              <a:rPr lang="en-US" sz="2000" dirty="0"/>
              <a:t>Web-based interface for appliances and open servers running Gaia.</a:t>
            </a:r>
          </a:p>
          <a:p>
            <a:r>
              <a:rPr lang="en-US" sz="2000" dirty="0"/>
              <a:t>Features include:</a:t>
            </a:r>
          </a:p>
          <a:p>
            <a:pPr lvl="1">
              <a:spcBef>
                <a:spcPts val="0"/>
              </a:spcBef>
            </a:pPr>
            <a:r>
              <a:rPr lang="en-US" sz="2000" dirty="0"/>
              <a:t>Clientless access from supported browsers</a:t>
            </a:r>
          </a:p>
          <a:p>
            <a:pPr lvl="1">
              <a:spcBef>
                <a:spcPts val="0"/>
              </a:spcBef>
            </a:pPr>
            <a:r>
              <a:rPr lang="en-US" sz="2000" dirty="0"/>
              <a:t>First Time Configuration Wizard</a:t>
            </a:r>
          </a:p>
          <a:p>
            <a:pPr lvl="1">
              <a:spcBef>
                <a:spcPts val="0"/>
              </a:spcBef>
            </a:pPr>
            <a:r>
              <a:rPr lang="en-US" sz="2000" dirty="0"/>
              <a:t>Network Management</a:t>
            </a:r>
          </a:p>
          <a:p>
            <a:pPr lvl="1">
              <a:spcBef>
                <a:spcPts val="0"/>
              </a:spcBef>
            </a:pPr>
            <a:r>
              <a:rPr lang="en-US" sz="2000" dirty="0"/>
              <a:t>System Management</a:t>
            </a:r>
          </a:p>
          <a:p>
            <a:pPr lvl="1">
              <a:spcBef>
                <a:spcPts val="0"/>
              </a:spcBef>
            </a:pPr>
            <a:r>
              <a:rPr lang="en-US" sz="2000" dirty="0"/>
              <a:t>User Management</a:t>
            </a:r>
          </a:p>
          <a:p>
            <a:pPr lvl="1">
              <a:spcBef>
                <a:spcPts val="0"/>
              </a:spcBef>
            </a:pPr>
            <a:r>
              <a:rPr lang="en-US" sz="2000" dirty="0"/>
              <a:t>Maintenance</a:t>
            </a:r>
          </a:p>
          <a:p>
            <a:pPr lvl="1">
              <a:spcBef>
                <a:spcPts val="0"/>
              </a:spcBef>
            </a:pPr>
            <a:r>
              <a:rPr lang="en-US" sz="2000" dirty="0"/>
              <a:t>Web access to the CLI</a:t>
            </a:r>
          </a:p>
        </p:txBody>
      </p:sp>
      <p:pic>
        <p:nvPicPr>
          <p:cNvPr id="6" name="Picture 5"/>
          <p:cNvPicPr>
            <a:picLocks noChangeAspect="1"/>
          </p:cNvPicPr>
          <p:nvPr/>
        </p:nvPicPr>
        <p:blipFill rotWithShape="1">
          <a:blip r:embed="rId3" cstate="print">
            <a:extLst>
              <a:ext uri="{BEBA8EAE-BF5A-486C-A8C5-ECC9F3942E4B}">
                <a14:imgProps xmlns:a14="http://schemas.microsoft.com/office/drawing/2010/main">
                  <a14:imgLayer r:embed="rId4">
                    <a14:imgEffect>
                      <a14:artisticLightScreen/>
                    </a14:imgEffect>
                  </a14:imgLayer>
                </a14:imgProps>
              </a:ext>
              <a:ext uri="{28A0092B-C50C-407E-A947-70E740481C1C}">
                <a14:useLocalDpi xmlns:a14="http://schemas.microsoft.com/office/drawing/2010/main" val="0"/>
              </a:ext>
            </a:extLst>
          </a:blip>
          <a:srcRect r="39234"/>
          <a:stretch/>
        </p:blipFill>
        <p:spPr>
          <a:xfrm>
            <a:off x="5299700" y="1684363"/>
            <a:ext cx="6678362" cy="4480560"/>
          </a:xfrm>
          <a:prstGeom prst="rect">
            <a:avLst/>
          </a:prstGeom>
        </p:spPr>
      </p:pic>
      <p:sp>
        <p:nvSpPr>
          <p:cNvPr id="4" name="Footer Placeholder 3" hidden="1">
            <a:extLst>
              <a:ext uri="{FF2B5EF4-FFF2-40B4-BE49-F238E27FC236}">
                <a16:creationId xmlns:a16="http://schemas.microsoft.com/office/drawing/2014/main" id="{534F349F-DC93-476A-AA77-52FB744AA9DA}"/>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83FCBBB1-3FE6-8856-3E3D-A5526C6AC839}"/>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658006745"/>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916E19C-EA53-FE6C-D35E-48F5577BA00B}"/>
              </a:ext>
            </a:extLst>
          </p:cNvPr>
          <p:cNvSpPr>
            <a:spLocks noGrp="1"/>
          </p:cNvSpPr>
          <p:nvPr>
            <p:ph type="body" sz="quarter" idx="18"/>
          </p:nvPr>
        </p:nvSpPr>
        <p:spPr/>
        <p:txBody>
          <a:bodyPr/>
          <a:lstStyle/>
          <a:p>
            <a:r>
              <a:rPr lang="en-US" dirty="0"/>
              <a:t>Clientless Access to Gaia Portal</a:t>
            </a:r>
          </a:p>
        </p:txBody>
      </p:sp>
      <p:sp>
        <p:nvSpPr>
          <p:cNvPr id="3" name="Content Placeholder 2">
            <a:extLst>
              <a:ext uri="{FF2B5EF4-FFF2-40B4-BE49-F238E27FC236}">
                <a16:creationId xmlns:a16="http://schemas.microsoft.com/office/drawing/2014/main" id="{3F85518C-9D3A-6462-6D43-06D743AB3656}"/>
              </a:ext>
            </a:extLst>
          </p:cNvPr>
          <p:cNvSpPr>
            <a:spLocks noGrp="1"/>
          </p:cNvSpPr>
          <p:nvPr>
            <p:ph sz="half" idx="2"/>
          </p:nvPr>
        </p:nvSpPr>
        <p:spPr>
          <a:xfrm>
            <a:off x="290956" y="1636776"/>
            <a:ext cx="11494963" cy="4422192"/>
          </a:xfrm>
        </p:spPr>
        <p:txBody>
          <a:bodyPr/>
          <a:lstStyle/>
          <a:p>
            <a:r>
              <a:rPr lang="en-US" dirty="0"/>
              <a:t>From a supported browser, navigate to:</a:t>
            </a:r>
          </a:p>
          <a:p>
            <a:pPr marL="463550" lvl="1" indent="0">
              <a:buNone/>
            </a:pPr>
            <a:r>
              <a:rPr lang="en-US" sz="2800" b="1" dirty="0">
                <a:solidFill>
                  <a:schemeClr val="bg2"/>
                </a:solidFill>
                <a:latin typeface="Courier New" panose="02070309020205020404" pitchFamily="49" charset="0"/>
                <a:cs typeface="Courier New" panose="02070309020205020404" pitchFamily="49" charset="0"/>
              </a:rPr>
              <a:t>https://&lt;IP Address of Gaia Management Interface&gt;</a:t>
            </a:r>
            <a:endParaRPr lang="en-US" sz="2800" dirty="0">
              <a:solidFill>
                <a:schemeClr val="bg2"/>
              </a:solidFill>
              <a:latin typeface="Courier New" panose="02070309020205020404" pitchFamily="49" charset="0"/>
              <a:cs typeface="Courier New" panose="02070309020205020404" pitchFamily="49" charset="0"/>
            </a:endParaRPr>
          </a:p>
        </p:txBody>
      </p:sp>
      <p:sp>
        <p:nvSpPr>
          <p:cNvPr id="6" name="TextBox 5">
            <a:extLst>
              <a:ext uri="{FF2B5EF4-FFF2-40B4-BE49-F238E27FC236}">
                <a16:creationId xmlns:a16="http://schemas.microsoft.com/office/drawing/2014/main" id="{6908F4D5-AC3E-492A-A796-19C7F8029B96}"/>
              </a:ext>
            </a:extLst>
          </p:cNvPr>
          <p:cNvSpPr txBox="1"/>
          <p:nvPr/>
        </p:nvSpPr>
        <p:spPr bwMode="auto">
          <a:xfrm>
            <a:off x="4211639" y="4102469"/>
            <a:ext cx="5436823" cy="830997"/>
          </a:xfrm>
          <a:prstGeom prst="rect">
            <a:avLst/>
          </a:prstGeom>
          <a:noFill/>
          <a:ln>
            <a:noFill/>
          </a:ln>
          <a:effectLst/>
        </p:spPr>
        <p:txBody>
          <a:bodyPr wrap="square">
            <a:spAutoFit/>
          </a:bodyPr>
          <a:lstStyle/>
          <a:p>
            <a:r>
              <a:rPr lang="en-US" sz="2400" dirty="0">
                <a:latin typeface="Arial" panose="020B0604020202020204" pitchFamily="34" charset="0"/>
                <a:cs typeface="Arial" panose="020B0604020202020204" pitchFamily="34" charset="0"/>
              </a:rPr>
              <a:t>You can also access the Gaia Portal from SmartConsole.</a:t>
            </a:r>
          </a:p>
        </p:txBody>
      </p:sp>
      <p:pic>
        <p:nvPicPr>
          <p:cNvPr id="9" name="Picture 8" descr="A picture containing text, sign, vector graphics  Description automatically generated">
            <a:extLst>
              <a:ext uri="{FF2B5EF4-FFF2-40B4-BE49-F238E27FC236}">
                <a16:creationId xmlns:a16="http://schemas.microsoft.com/office/drawing/2014/main" id="{83CAB69C-9A97-D37B-4A92-C8931ED3FC7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59604" y="3706361"/>
            <a:ext cx="1995205" cy="2011792"/>
          </a:xfrm>
          <a:prstGeom prst="rect">
            <a:avLst/>
          </a:prstGeom>
        </p:spPr>
      </p:pic>
      <p:sp>
        <p:nvSpPr>
          <p:cNvPr id="4" name="Footer Placeholder 3" hidden="1">
            <a:extLst>
              <a:ext uri="{FF2B5EF4-FFF2-40B4-BE49-F238E27FC236}">
                <a16:creationId xmlns:a16="http://schemas.microsoft.com/office/drawing/2014/main" id="{BB78A0AA-41B3-D5B9-D2D5-1C31FD7948BB}"/>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4D121805-1E7A-8570-8EFC-F2FD28B4F0F4}"/>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249093827"/>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p:cNvSpPr>
            <a:spLocks noGrp="1"/>
          </p:cNvSpPr>
          <p:nvPr>
            <p:ph type="body" sz="quarter" idx="16"/>
          </p:nvPr>
        </p:nvSpPr>
        <p:spPr>
          <a:xfrm>
            <a:off x="586804" y="457200"/>
            <a:ext cx="2893126" cy="2332299"/>
          </a:xfrm>
        </p:spPr>
        <p:txBody>
          <a:bodyPr/>
          <a:lstStyle/>
          <a:p>
            <a:r>
              <a:rPr lang="en-US" b="0" dirty="0"/>
              <a:t>Gaia Portal Interface - Overview Page</a:t>
            </a:r>
          </a:p>
        </p:txBody>
      </p:sp>
      <p:sp>
        <p:nvSpPr>
          <p:cNvPr id="3" name="Content Placeholder 2">
            <a:extLst>
              <a:ext uri="{FF2B5EF4-FFF2-40B4-BE49-F238E27FC236}">
                <a16:creationId xmlns:a16="http://schemas.microsoft.com/office/drawing/2014/main" id="{812022D1-1D55-087E-8B2B-50C7E132AC00}"/>
              </a:ext>
            </a:extLst>
          </p:cNvPr>
          <p:cNvSpPr>
            <a:spLocks noGrp="1"/>
          </p:cNvSpPr>
          <p:nvPr>
            <p:ph sz="half" idx="2"/>
          </p:nvPr>
        </p:nvSpPr>
        <p:spPr>
          <a:xfrm>
            <a:off x="585430" y="3148314"/>
            <a:ext cx="3186880" cy="2910654"/>
          </a:xfrm>
        </p:spPr>
        <p:txBody>
          <a:bodyPr/>
          <a:lstStyle/>
          <a:p>
            <a:pPr marL="514350" indent="-514350">
              <a:buFont typeface="+mj-lt"/>
              <a:buAutoNum type="arabicPeriod"/>
            </a:pPr>
            <a:r>
              <a:rPr lang="en-US" dirty="0"/>
              <a:t>View mode </a:t>
            </a:r>
          </a:p>
          <a:p>
            <a:pPr marL="514350" indent="-514350">
              <a:buFont typeface="+mj-lt"/>
              <a:buAutoNum type="arabicPeriod"/>
            </a:pPr>
            <a:r>
              <a:rPr lang="en-US" dirty="0"/>
              <a:t>Toolbar (top) </a:t>
            </a:r>
          </a:p>
          <a:p>
            <a:pPr marL="514350" indent="-514350">
              <a:buFont typeface="+mj-lt"/>
              <a:buAutoNum type="arabicPeriod"/>
            </a:pPr>
            <a:r>
              <a:rPr lang="en-US" dirty="0"/>
              <a:t>Navigation tree (left side)</a:t>
            </a:r>
          </a:p>
          <a:p>
            <a:endParaRPr lang="en-US" dirty="0"/>
          </a:p>
        </p:txBody>
      </p:sp>
      <p:pic>
        <p:nvPicPr>
          <p:cNvPr id="2050" name="Picture 2">
            <a:extLst>
              <a:ext uri="{FF2B5EF4-FFF2-40B4-BE49-F238E27FC236}">
                <a16:creationId xmlns:a16="http://schemas.microsoft.com/office/drawing/2014/main" id="{D45AFC49-4A3D-5263-1607-E562AF4763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12656" y="578735"/>
            <a:ext cx="7474803" cy="4618299"/>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A229E9A-E763-6189-8C41-ADBF36BF4A84}"/>
              </a:ext>
            </a:extLst>
          </p:cNvPr>
          <p:cNvSpPr txBox="1"/>
          <p:nvPr/>
        </p:nvSpPr>
        <p:spPr bwMode="auto">
          <a:xfrm>
            <a:off x="4693542" y="5623833"/>
            <a:ext cx="7193916" cy="430887"/>
          </a:xfrm>
          <a:prstGeom prst="rect">
            <a:avLst/>
          </a:prstGeom>
          <a:noFill/>
          <a:ln>
            <a:noFill/>
          </a:ln>
          <a:effectLst/>
        </p:spPr>
        <p:txBody>
          <a:bodyPr wrap="square">
            <a:spAutoFit/>
          </a:bodyPr>
          <a:lstStyle/>
          <a:p>
            <a:r>
              <a:rPr lang="en-US" sz="2200" dirty="0">
                <a:solidFill>
                  <a:srgbClr val="D51067"/>
                </a:solidFill>
                <a:latin typeface="Arial" panose="020B0604020202020204" pitchFamily="34" charset="0"/>
                <a:cs typeface="Arial" panose="020B0604020202020204" pitchFamily="34" charset="0"/>
              </a:rPr>
              <a:t>The browser Back button is not supported. Do not use it.</a:t>
            </a:r>
          </a:p>
        </p:txBody>
      </p:sp>
      <p:sp>
        <p:nvSpPr>
          <p:cNvPr id="2" name="Footer Placeholder 1" hidden="1">
            <a:extLst>
              <a:ext uri="{FF2B5EF4-FFF2-40B4-BE49-F238E27FC236}">
                <a16:creationId xmlns:a16="http://schemas.microsoft.com/office/drawing/2014/main" id="{812BB024-EAF9-684B-ADA1-AE6B411EEC4C}"/>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90A49DCA-8827-0B41-C553-6F620C5406A7}"/>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4137213255"/>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916E19C-EA53-FE6C-D35E-48F5577BA00B}"/>
              </a:ext>
            </a:extLst>
          </p:cNvPr>
          <p:cNvSpPr>
            <a:spLocks noGrp="1"/>
          </p:cNvSpPr>
          <p:nvPr>
            <p:ph type="body" sz="quarter" idx="18"/>
          </p:nvPr>
        </p:nvSpPr>
        <p:spPr/>
        <p:txBody>
          <a:bodyPr/>
          <a:lstStyle/>
          <a:p>
            <a:r>
              <a:rPr lang="en-US" dirty="0"/>
              <a:t>Basic and Advanced View Modes</a:t>
            </a:r>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72013" y="1514715"/>
            <a:ext cx="5434163" cy="5029200"/>
          </a:xfrm>
          <a:prstGeom prst="rect">
            <a:avLst/>
          </a:prstGeom>
        </p:spPr>
      </p:pic>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1188" y="1514715"/>
            <a:ext cx="5538694" cy="5029200"/>
          </a:xfrm>
          <a:prstGeom prst="rect">
            <a:avLst/>
          </a:prstGeom>
        </p:spPr>
      </p:pic>
      <p:cxnSp>
        <p:nvCxnSpPr>
          <p:cNvPr id="13" name="Straight Arrow Connector 12"/>
          <p:cNvCxnSpPr/>
          <p:nvPr/>
        </p:nvCxnSpPr>
        <p:spPr bwMode="auto">
          <a:xfrm flipH="1">
            <a:off x="1807528" y="1748790"/>
            <a:ext cx="971550" cy="240030"/>
          </a:xfrm>
          <a:prstGeom prst="straightConnector1">
            <a:avLst/>
          </a:prstGeom>
          <a:solidFill>
            <a:schemeClr val="bg1"/>
          </a:solidFill>
          <a:ln w="38100"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Straight Arrow Connector 13"/>
          <p:cNvCxnSpPr/>
          <p:nvPr/>
        </p:nvCxnSpPr>
        <p:spPr bwMode="auto">
          <a:xfrm flipH="1">
            <a:off x="7709218" y="1748790"/>
            <a:ext cx="971550" cy="240030"/>
          </a:xfrm>
          <a:prstGeom prst="straightConnector1">
            <a:avLst/>
          </a:prstGeom>
          <a:solidFill>
            <a:schemeClr val="bg1"/>
          </a:solidFill>
          <a:ln w="38100"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 name="Rectangle 14"/>
          <p:cNvSpPr/>
          <p:nvPr/>
        </p:nvSpPr>
        <p:spPr bwMode="auto">
          <a:xfrm>
            <a:off x="575374" y="2057400"/>
            <a:ext cx="1437894" cy="4463655"/>
          </a:xfrm>
          <a:prstGeom prst="rect">
            <a:avLst/>
          </a:prstGeom>
          <a:noFill/>
          <a:ln w="28575" algn="ctr">
            <a:solidFill>
              <a:schemeClr val="bg2"/>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a:p>
        </p:txBody>
      </p:sp>
      <p:sp>
        <p:nvSpPr>
          <p:cNvPr id="16" name="Rectangle 15"/>
          <p:cNvSpPr/>
          <p:nvPr/>
        </p:nvSpPr>
        <p:spPr bwMode="auto">
          <a:xfrm>
            <a:off x="6472012" y="2064625"/>
            <a:ext cx="1437894" cy="4456430"/>
          </a:xfrm>
          <a:prstGeom prst="rect">
            <a:avLst/>
          </a:prstGeom>
          <a:noFill/>
          <a:ln w="28575" algn="ctr">
            <a:solidFill>
              <a:schemeClr val="bg2"/>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a:p>
        </p:txBody>
      </p:sp>
      <p:sp>
        <p:nvSpPr>
          <p:cNvPr id="8" name="TextBox 7">
            <a:extLst>
              <a:ext uri="{FF2B5EF4-FFF2-40B4-BE49-F238E27FC236}">
                <a16:creationId xmlns:a16="http://schemas.microsoft.com/office/drawing/2014/main" id="{CAABDFF7-DD37-9A74-F1D4-E7EE1D248C6D}"/>
              </a:ext>
            </a:extLst>
          </p:cNvPr>
          <p:cNvSpPr txBox="1"/>
          <p:nvPr/>
        </p:nvSpPr>
        <p:spPr bwMode="auto">
          <a:xfrm>
            <a:off x="3135785" y="1447969"/>
            <a:ext cx="2302632" cy="461665"/>
          </a:xfrm>
          <a:prstGeom prst="rect">
            <a:avLst/>
          </a:prstGeom>
          <a:solidFill>
            <a:schemeClr val="bg1">
              <a:lumMod val="85000"/>
            </a:schemeClr>
          </a:solidFill>
          <a:ln>
            <a:solidFill>
              <a:schemeClr val="tx1"/>
            </a:solidFill>
          </a:ln>
          <a:effectLst/>
        </p:spPr>
        <p:txBody>
          <a:bodyPr wrap="square">
            <a:spAutoFit/>
          </a:bodyPr>
          <a:lstStyle/>
          <a:p>
            <a:r>
              <a:rPr lang="en-US" sz="2400" dirty="0">
                <a:solidFill>
                  <a:srgbClr val="D51067"/>
                </a:solidFill>
                <a:latin typeface="Arial" panose="020B0604020202020204" pitchFamily="34" charset="0"/>
                <a:cs typeface="Arial" panose="020B0604020202020204" pitchFamily="34" charset="0"/>
              </a:rPr>
              <a:t>Basic Mode</a:t>
            </a:r>
          </a:p>
        </p:txBody>
      </p:sp>
      <p:sp>
        <p:nvSpPr>
          <p:cNvPr id="9" name="TextBox 8">
            <a:extLst>
              <a:ext uri="{FF2B5EF4-FFF2-40B4-BE49-F238E27FC236}">
                <a16:creationId xmlns:a16="http://schemas.microsoft.com/office/drawing/2014/main" id="{4405A5FA-E1D0-2316-716F-4E80F3257DCF}"/>
              </a:ext>
            </a:extLst>
          </p:cNvPr>
          <p:cNvSpPr txBox="1"/>
          <p:nvPr/>
        </p:nvSpPr>
        <p:spPr bwMode="auto">
          <a:xfrm>
            <a:off x="9002898" y="1514716"/>
            <a:ext cx="2302632" cy="461665"/>
          </a:xfrm>
          <a:prstGeom prst="rect">
            <a:avLst/>
          </a:prstGeom>
          <a:solidFill>
            <a:schemeClr val="bg1">
              <a:lumMod val="85000"/>
            </a:schemeClr>
          </a:solidFill>
          <a:ln>
            <a:solidFill>
              <a:schemeClr val="tx1"/>
            </a:solidFill>
          </a:ln>
          <a:effectLst/>
        </p:spPr>
        <p:txBody>
          <a:bodyPr wrap="square">
            <a:spAutoFit/>
          </a:bodyPr>
          <a:lstStyle/>
          <a:p>
            <a:r>
              <a:rPr lang="en-US" sz="2400" dirty="0">
                <a:solidFill>
                  <a:srgbClr val="D51067"/>
                </a:solidFill>
                <a:latin typeface="Arial" panose="020B0604020202020204" pitchFamily="34" charset="0"/>
                <a:cs typeface="Arial" panose="020B0604020202020204" pitchFamily="34" charset="0"/>
              </a:rPr>
              <a:t>Advance Mode</a:t>
            </a:r>
          </a:p>
        </p:txBody>
      </p:sp>
      <p:sp>
        <p:nvSpPr>
          <p:cNvPr id="3" name="Footer Placeholder 2" hidden="1">
            <a:extLst>
              <a:ext uri="{FF2B5EF4-FFF2-40B4-BE49-F238E27FC236}">
                <a16:creationId xmlns:a16="http://schemas.microsoft.com/office/drawing/2014/main" id="{F4EA8964-1CE1-9911-098B-8BDA5D35634E}"/>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35DAB6F9-E5B3-698B-8524-39EAC23262F7}"/>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354219377"/>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916E19C-EA53-FE6C-D35E-48F5577BA00B}"/>
              </a:ext>
            </a:extLst>
          </p:cNvPr>
          <p:cNvSpPr>
            <a:spLocks noGrp="1"/>
          </p:cNvSpPr>
          <p:nvPr>
            <p:ph type="body" sz="quarter" idx="18"/>
          </p:nvPr>
        </p:nvSpPr>
        <p:spPr/>
        <p:txBody>
          <a:bodyPr/>
          <a:lstStyle/>
          <a:p>
            <a:r>
              <a:rPr lang="en-US" dirty="0"/>
              <a:t>Toolbar - Configuration Lock</a:t>
            </a:r>
          </a:p>
        </p:txBody>
      </p:sp>
      <p:pic>
        <p:nvPicPr>
          <p:cNvPr id="7" name="Picture 6"/>
          <p:cNvPicPr>
            <a:picLocks noChangeAspect="1"/>
          </p:cNvPicPr>
          <p:nvPr/>
        </p:nvPicPr>
        <p:blipFill>
          <a:blip r:embed="rId3"/>
          <a:stretch>
            <a:fillRect/>
          </a:stretch>
        </p:blipFill>
        <p:spPr>
          <a:xfrm>
            <a:off x="869762" y="1534391"/>
            <a:ext cx="7133333" cy="5009524"/>
          </a:xfrm>
          <a:prstGeom prst="rect">
            <a:avLst/>
          </a:prstGeom>
        </p:spPr>
      </p:pic>
      <p:cxnSp>
        <p:nvCxnSpPr>
          <p:cNvPr id="13" name="Straight Arrow Connector 12"/>
          <p:cNvCxnSpPr/>
          <p:nvPr/>
        </p:nvCxnSpPr>
        <p:spPr bwMode="auto">
          <a:xfrm>
            <a:off x="1958977" y="2068830"/>
            <a:ext cx="982027" cy="11430"/>
          </a:xfrm>
          <a:prstGeom prst="straightConnector1">
            <a:avLst/>
          </a:prstGeom>
          <a:solidFill>
            <a:schemeClr val="bg1"/>
          </a:solidFill>
          <a:ln w="38100"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 name="TextBox 5">
            <a:extLst>
              <a:ext uri="{FF2B5EF4-FFF2-40B4-BE49-F238E27FC236}">
                <a16:creationId xmlns:a16="http://schemas.microsoft.com/office/drawing/2014/main" id="{BAC58265-E541-D1E1-5D24-B9474EEDEA7D}"/>
              </a:ext>
            </a:extLst>
          </p:cNvPr>
          <p:cNvSpPr txBox="1"/>
          <p:nvPr/>
        </p:nvSpPr>
        <p:spPr bwMode="auto">
          <a:xfrm>
            <a:off x="8199865" y="2318110"/>
            <a:ext cx="3827821" cy="2677656"/>
          </a:xfrm>
          <a:prstGeom prst="rect">
            <a:avLst/>
          </a:prstGeom>
          <a:noFill/>
          <a:ln>
            <a:noFill/>
          </a:ln>
          <a:effectLst/>
        </p:spPr>
        <p:txBody>
          <a:bodyPr wrap="square">
            <a:spAutoFit/>
          </a:bodyPr>
          <a:lstStyle/>
          <a:p>
            <a:r>
              <a:rPr lang="en-US" sz="2800" dirty="0">
                <a:latin typeface="Arial" panose="020B0604020202020204" pitchFamily="34" charset="0"/>
                <a:cs typeface="Arial" panose="020B0604020202020204" pitchFamily="34" charset="0"/>
              </a:rPr>
              <a:t>If you log in and no other user has Read/Write access, you get an exclusive configuration lock with Read/Write access. </a:t>
            </a:r>
          </a:p>
        </p:txBody>
      </p:sp>
      <p:sp>
        <p:nvSpPr>
          <p:cNvPr id="3" name="Footer Placeholder 2" hidden="1">
            <a:extLst>
              <a:ext uri="{FF2B5EF4-FFF2-40B4-BE49-F238E27FC236}">
                <a16:creationId xmlns:a16="http://schemas.microsoft.com/office/drawing/2014/main" id="{01E65EAB-AB78-FA97-066B-71E3BC236FBA}"/>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962DD0AF-E529-70DA-583D-6DC666411C2A}"/>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607130079"/>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hidden="1">
            <a:extLst>
              <a:ext uri="{FF2B5EF4-FFF2-40B4-BE49-F238E27FC236}">
                <a16:creationId xmlns:a16="http://schemas.microsoft.com/office/drawing/2014/main" id="{62C0A62F-A704-33D4-C394-AA6813AC11C3}"/>
              </a:ext>
            </a:extLst>
          </p:cNvPr>
          <p:cNvSpPr>
            <a:spLocks noGrp="1"/>
          </p:cNvSpPr>
          <p:nvPr>
            <p:ph type="ftr" sz="quarter" idx="11"/>
          </p:nvPr>
        </p:nvSpPr>
        <p:spPr/>
        <p:txBody>
          <a:bodyPr/>
          <a:lstStyle/>
          <a:p>
            <a:endParaRPr lang="en-US" dirty="0"/>
          </a:p>
        </p:txBody>
      </p:sp>
      <p:sp>
        <p:nvSpPr>
          <p:cNvPr id="11" name="Text Placeholder 10">
            <a:extLst>
              <a:ext uri="{FF2B5EF4-FFF2-40B4-BE49-F238E27FC236}">
                <a16:creationId xmlns:a16="http://schemas.microsoft.com/office/drawing/2014/main" id="{E0CA4367-C13C-ECF8-DDAC-7E63712B80D4}"/>
              </a:ext>
            </a:extLst>
          </p:cNvPr>
          <p:cNvSpPr>
            <a:spLocks noGrp="1"/>
          </p:cNvSpPr>
          <p:nvPr>
            <p:ph type="body" sz="quarter" idx="12"/>
          </p:nvPr>
        </p:nvSpPr>
        <p:spPr/>
        <p:txBody>
          <a:bodyPr/>
          <a:lstStyle/>
          <a:p>
            <a:r>
              <a:rPr lang="en-US" sz="2400" dirty="0"/>
              <a:t>If a user already has the configuration lock, you can override the user's lock. </a:t>
            </a:r>
          </a:p>
          <a:p>
            <a:r>
              <a:rPr lang="en-US" sz="2400" dirty="0"/>
              <a:t>If you override the lock, the other user stays logged in with Read-Only access. </a:t>
            </a:r>
          </a:p>
          <a:p>
            <a:r>
              <a:rPr lang="en-US" sz="2400" dirty="0"/>
              <a:t>If you do not override the lock, you cannot modify the settings.</a:t>
            </a:r>
          </a:p>
          <a:p>
            <a:r>
              <a:rPr lang="en-US" sz="2400" dirty="0"/>
              <a:t>Read/Write access privileges are required to override a configuration lock.</a:t>
            </a:r>
          </a:p>
        </p:txBody>
      </p:sp>
      <p:sp>
        <p:nvSpPr>
          <p:cNvPr id="10" name="Text Placeholder 9">
            <a:extLst>
              <a:ext uri="{FF2B5EF4-FFF2-40B4-BE49-F238E27FC236}">
                <a16:creationId xmlns:a16="http://schemas.microsoft.com/office/drawing/2014/main" id="{C9CD7413-5A69-0B46-B72C-8B3599F69EFC}"/>
              </a:ext>
            </a:extLst>
          </p:cNvPr>
          <p:cNvSpPr>
            <a:spLocks noGrp="1"/>
          </p:cNvSpPr>
          <p:nvPr>
            <p:ph type="body" sz="quarter" idx="16"/>
          </p:nvPr>
        </p:nvSpPr>
        <p:spPr/>
        <p:txBody>
          <a:bodyPr/>
          <a:lstStyle/>
          <a:p>
            <a:r>
              <a:rPr lang="en-US" dirty="0"/>
              <a:t>Overriding the Configuration Lock</a:t>
            </a:r>
          </a:p>
        </p:txBody>
      </p:sp>
      <p:sp>
        <p:nvSpPr>
          <p:cNvPr id="5" name="Date Placeholder 4" hidden="1">
            <a:extLst>
              <a:ext uri="{FF2B5EF4-FFF2-40B4-BE49-F238E27FC236}">
                <a16:creationId xmlns:a16="http://schemas.microsoft.com/office/drawing/2014/main" id="{CE3B5442-45F8-9A25-9768-52354323195E}"/>
              </a:ext>
            </a:extLst>
          </p:cNvPr>
          <p:cNvSpPr>
            <a:spLocks noGrp="1"/>
          </p:cNvSpPr>
          <p:nvPr>
            <p:ph type="dt" sz="half" idx="17"/>
          </p:nvPr>
        </p:nvSpPr>
        <p:spPr/>
        <p:txBody>
          <a:bodyPr/>
          <a:lstStyle/>
          <a:p>
            <a:endParaRPr lang="en-US" dirty="0"/>
          </a:p>
        </p:txBody>
      </p:sp>
      <p:pic>
        <p:nvPicPr>
          <p:cNvPr id="15" name="Picture 14" descr="Icon  Description automatically generated">
            <a:extLst>
              <a:ext uri="{FF2B5EF4-FFF2-40B4-BE49-F238E27FC236}">
                <a16:creationId xmlns:a16="http://schemas.microsoft.com/office/drawing/2014/main" id="{E06417CE-1871-4356-BFAB-B1BA1344B85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87837" y="921575"/>
            <a:ext cx="3818518" cy="3157776"/>
          </a:xfrm>
          <a:prstGeom prst="rect">
            <a:avLst/>
          </a:prstGeom>
        </p:spPr>
      </p:pic>
      <p:sp>
        <p:nvSpPr>
          <p:cNvPr id="3" name="TextBox 2">
            <a:extLst>
              <a:ext uri="{FF2B5EF4-FFF2-40B4-BE49-F238E27FC236}">
                <a16:creationId xmlns:a16="http://schemas.microsoft.com/office/drawing/2014/main" id="{37F9B165-22A6-85D4-24E1-4AE04B330598}"/>
              </a:ext>
            </a:extLst>
          </p:cNvPr>
          <p:cNvSpPr txBox="1"/>
          <p:nvPr/>
        </p:nvSpPr>
        <p:spPr bwMode="auto">
          <a:xfrm>
            <a:off x="6669851" y="4654012"/>
            <a:ext cx="5205123" cy="830997"/>
          </a:xfrm>
          <a:prstGeom prst="rect">
            <a:avLst/>
          </a:prstGeom>
          <a:noFill/>
          <a:ln>
            <a:noFill/>
          </a:ln>
          <a:effectLst/>
        </p:spPr>
        <p:txBody>
          <a:bodyPr wrap="square">
            <a:spAutoFit/>
          </a:bodyPr>
          <a:lstStyle/>
          <a:p>
            <a:r>
              <a:rPr lang="en-US" sz="2400" dirty="0">
                <a:solidFill>
                  <a:srgbClr val="D51067"/>
                </a:solidFill>
                <a:latin typeface="Arial" panose="020B0604020202020204" pitchFamily="34" charset="0"/>
                <a:cs typeface="Arial" panose="020B0604020202020204" pitchFamily="34" charset="0"/>
              </a:rPr>
              <a:t>Be careful about overriding the lock. Settings cannot be modified</a:t>
            </a:r>
            <a:r>
              <a:rPr lang="en-US"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149270257"/>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 Placeholder 12"/>
          <p:cNvSpPr>
            <a:spLocks noGrp="1"/>
          </p:cNvSpPr>
          <p:nvPr>
            <p:ph type="body" sz="quarter" idx="18"/>
          </p:nvPr>
        </p:nvSpPr>
        <p:spPr/>
        <p:txBody>
          <a:bodyPr/>
          <a:lstStyle/>
          <a:p>
            <a:r>
              <a:rPr lang="en-US" dirty="0"/>
              <a:t>Terminal</a:t>
            </a:r>
          </a:p>
        </p:txBody>
      </p:sp>
      <p:sp>
        <p:nvSpPr>
          <p:cNvPr id="12" name="Subtitle 2">
            <a:extLst>
              <a:ext uri="{FF2B5EF4-FFF2-40B4-BE49-F238E27FC236}">
                <a16:creationId xmlns:a16="http://schemas.microsoft.com/office/drawing/2014/main" id="{374B0C3B-1F76-48CC-868B-36472B61D21D}"/>
              </a:ext>
            </a:extLst>
          </p:cNvPr>
          <p:cNvSpPr txBox="1">
            <a:spLocks/>
          </p:cNvSpPr>
          <p:nvPr/>
        </p:nvSpPr>
        <p:spPr bwMode="auto">
          <a:xfrm>
            <a:off x="527543" y="1963294"/>
            <a:ext cx="4850904" cy="37297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00" tIns="45701" rIns="91400" bIns="45701" numCol="1" rtlCol="0" anchor="t" anchorCtr="0" compatLnSpc="1">
            <a:prstTxWarp prst="textNoShape">
              <a:avLst/>
            </a:prstTxWarp>
            <a:noAutofit/>
          </a:bodyPr>
          <a:lstStyle>
            <a:lvl1pPr marL="0" indent="0" algn="l" defTabSz="914247" rtl="0" eaLnBrk="1" fontAlgn="base" latinLnBrk="0" hangingPunct="1">
              <a:lnSpc>
                <a:spcPct val="95000"/>
              </a:lnSpc>
              <a:spcBef>
                <a:spcPts val="1440"/>
              </a:spcBef>
              <a:spcAft>
                <a:spcPct val="0"/>
              </a:spcAft>
              <a:buClr>
                <a:srgbClr val="92D050"/>
              </a:buClr>
              <a:buSzPct val="90000"/>
              <a:buFont typeface="Arial" pitchFamily="34" charset="0"/>
              <a:buNone/>
              <a:tabLst/>
              <a:defRPr lang="en-US" sz="2000" kern="1200" dirty="0">
                <a:solidFill>
                  <a:schemeClr val="tx1"/>
                </a:solidFill>
                <a:latin typeface="+mj-lt"/>
                <a:ea typeface="+mn-ea"/>
                <a:cs typeface="+mn-cs"/>
              </a:defRPr>
            </a:lvl1pPr>
            <a:lvl2pPr marL="457121" indent="0" algn="ctr" rtl="0" eaLnBrk="1" fontAlgn="base" hangingPunct="1">
              <a:lnSpc>
                <a:spcPct val="90000"/>
              </a:lnSpc>
              <a:spcBef>
                <a:spcPts val="600"/>
              </a:spcBef>
              <a:spcAft>
                <a:spcPct val="0"/>
              </a:spcAft>
              <a:buClr>
                <a:schemeClr val="accent2"/>
              </a:buClr>
              <a:buSzPct val="100000"/>
              <a:buFont typeface="Arial" panose="020B0604020202020204" pitchFamily="34" charset="0"/>
              <a:buNone/>
              <a:defRPr lang="en-US" sz="2400">
                <a:solidFill>
                  <a:schemeClr val="tx1">
                    <a:tint val="75000"/>
                  </a:schemeClr>
                </a:solidFill>
                <a:latin typeface="+mn-lt"/>
              </a:defRPr>
            </a:lvl2pPr>
            <a:lvl3pPr marL="914247" indent="0" algn="ctr" rtl="0" eaLnBrk="1" fontAlgn="base" hangingPunct="1">
              <a:lnSpc>
                <a:spcPct val="90000"/>
              </a:lnSpc>
              <a:spcBef>
                <a:spcPts val="600"/>
              </a:spcBef>
              <a:spcAft>
                <a:spcPct val="0"/>
              </a:spcAft>
              <a:buClr>
                <a:schemeClr val="accent2"/>
              </a:buClr>
              <a:buSzPct val="100000"/>
              <a:buFont typeface="Arial" panose="020B0604020202020204" pitchFamily="34" charset="0"/>
              <a:buNone/>
              <a:defRPr lang="en-US" sz="2200">
                <a:solidFill>
                  <a:schemeClr val="tx1">
                    <a:tint val="75000"/>
                  </a:schemeClr>
                </a:solidFill>
                <a:latin typeface="+mn-lt"/>
              </a:defRPr>
            </a:lvl3pPr>
            <a:lvl4pPr marL="1371371" indent="0" algn="ctr" rtl="0" eaLnBrk="1" fontAlgn="base" hangingPunct="1">
              <a:lnSpc>
                <a:spcPct val="90000"/>
              </a:lnSpc>
              <a:spcBef>
                <a:spcPts val="600"/>
              </a:spcBef>
              <a:spcAft>
                <a:spcPct val="0"/>
              </a:spcAft>
              <a:buClr>
                <a:schemeClr val="accent2"/>
              </a:buClr>
              <a:buSzPct val="100000"/>
              <a:buFont typeface="Arial" panose="020B0604020202020204" pitchFamily="34" charset="0"/>
              <a:buNone/>
              <a:defRPr lang="en-US" sz="2000">
                <a:solidFill>
                  <a:schemeClr val="tx1">
                    <a:tint val="75000"/>
                  </a:schemeClr>
                </a:solidFill>
                <a:latin typeface="+mn-lt"/>
              </a:defRPr>
            </a:lvl4pPr>
            <a:lvl5pPr marL="1828496" indent="0" algn="ctr" rtl="0" eaLnBrk="1" fontAlgn="base" hangingPunct="1">
              <a:lnSpc>
                <a:spcPct val="90000"/>
              </a:lnSpc>
              <a:spcBef>
                <a:spcPts val="600"/>
              </a:spcBef>
              <a:spcAft>
                <a:spcPct val="0"/>
              </a:spcAft>
              <a:buClr>
                <a:schemeClr val="accent2"/>
              </a:buClr>
              <a:buFont typeface="Arial" panose="020B0604020202020204" pitchFamily="34" charset="0"/>
              <a:buNone/>
              <a:defRPr lang="en-US" sz="1800" baseline="0">
                <a:solidFill>
                  <a:schemeClr val="tx1">
                    <a:tint val="75000"/>
                  </a:schemeClr>
                </a:solidFill>
                <a:latin typeface="+mn-lt"/>
              </a:defRPr>
            </a:lvl5pPr>
            <a:lvl6pPr marL="2285617" indent="0" algn="ctr" rtl="0" eaLnBrk="1" fontAlgn="base" hangingPunct="1">
              <a:spcBef>
                <a:spcPct val="20000"/>
              </a:spcBef>
              <a:spcAft>
                <a:spcPct val="0"/>
              </a:spcAft>
              <a:buClr>
                <a:schemeClr val="accent2"/>
              </a:buClr>
              <a:buNone/>
              <a:defRPr sz="1600">
                <a:solidFill>
                  <a:schemeClr val="tx1">
                    <a:tint val="75000"/>
                  </a:schemeClr>
                </a:solidFill>
                <a:latin typeface="+mn-lt"/>
              </a:defRPr>
            </a:lvl6pPr>
            <a:lvl7pPr marL="2742743" indent="0" algn="ctr" rtl="0" eaLnBrk="1" fontAlgn="base" hangingPunct="1">
              <a:spcBef>
                <a:spcPct val="20000"/>
              </a:spcBef>
              <a:spcAft>
                <a:spcPct val="0"/>
              </a:spcAft>
              <a:buClr>
                <a:schemeClr val="accent2"/>
              </a:buClr>
              <a:buNone/>
              <a:defRPr sz="1600">
                <a:solidFill>
                  <a:schemeClr val="tx1">
                    <a:tint val="75000"/>
                  </a:schemeClr>
                </a:solidFill>
                <a:latin typeface="+mn-lt"/>
              </a:defRPr>
            </a:lvl7pPr>
            <a:lvl8pPr marL="3199867" indent="0" algn="ctr" rtl="0" eaLnBrk="1" fontAlgn="base" hangingPunct="1">
              <a:spcBef>
                <a:spcPct val="20000"/>
              </a:spcBef>
              <a:spcAft>
                <a:spcPct val="0"/>
              </a:spcAft>
              <a:buClr>
                <a:schemeClr val="accent2"/>
              </a:buClr>
              <a:buNone/>
              <a:defRPr sz="1600">
                <a:solidFill>
                  <a:schemeClr val="tx1">
                    <a:tint val="75000"/>
                  </a:schemeClr>
                </a:solidFill>
                <a:latin typeface="+mn-lt"/>
              </a:defRPr>
            </a:lvl8pPr>
            <a:lvl9pPr marL="3656992" indent="0" algn="ctr" rtl="0" eaLnBrk="1" fontAlgn="base" hangingPunct="1">
              <a:spcBef>
                <a:spcPct val="20000"/>
              </a:spcBef>
              <a:spcAft>
                <a:spcPct val="0"/>
              </a:spcAft>
              <a:buClr>
                <a:schemeClr val="accent2"/>
              </a:buClr>
              <a:buNone/>
              <a:defRPr sz="1600">
                <a:solidFill>
                  <a:schemeClr val="tx1">
                    <a:tint val="75000"/>
                  </a:schemeClr>
                </a:solidFill>
                <a:latin typeface="+mn-lt"/>
              </a:defRPr>
            </a:lvl9pPr>
          </a:lstStyle>
          <a:p>
            <a:pPr marL="342797" indent="-342797">
              <a:buClr>
                <a:schemeClr val="tx2"/>
              </a:buClr>
              <a:buFont typeface="Arial" panose="020B0604020202020204" pitchFamily="34" charset="0"/>
              <a:buChar char="•"/>
            </a:pPr>
            <a:endParaRPr lang="en-US" sz="1999"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359" y="1497272"/>
            <a:ext cx="7133333" cy="5038095"/>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98039" y="1837622"/>
            <a:ext cx="4850904" cy="3264758"/>
          </a:xfrm>
          <a:prstGeom prst="rect">
            <a:avLst/>
          </a:prstGeom>
        </p:spPr>
      </p:pic>
      <p:sp>
        <p:nvSpPr>
          <p:cNvPr id="14" name="Right Arrow 13"/>
          <p:cNvSpPr/>
          <p:nvPr/>
        </p:nvSpPr>
        <p:spPr bwMode="auto">
          <a:xfrm rot="1188727">
            <a:off x="3330210" y="2404478"/>
            <a:ext cx="3560484" cy="1234440"/>
          </a:xfrm>
          <a:prstGeom prs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a:p>
        </p:txBody>
      </p:sp>
      <p:sp>
        <p:nvSpPr>
          <p:cNvPr id="6" name="TextBox 5">
            <a:extLst>
              <a:ext uri="{FF2B5EF4-FFF2-40B4-BE49-F238E27FC236}">
                <a16:creationId xmlns:a16="http://schemas.microsoft.com/office/drawing/2014/main" id="{39DFF336-0A96-C413-0848-9477C6510230}"/>
              </a:ext>
            </a:extLst>
          </p:cNvPr>
          <p:cNvSpPr txBox="1"/>
          <p:nvPr/>
        </p:nvSpPr>
        <p:spPr bwMode="auto">
          <a:xfrm>
            <a:off x="7464638" y="5434113"/>
            <a:ext cx="3604119" cy="769441"/>
          </a:xfrm>
          <a:prstGeom prst="rect">
            <a:avLst/>
          </a:prstGeom>
          <a:noFill/>
          <a:ln>
            <a:noFill/>
          </a:ln>
          <a:effectLst/>
        </p:spPr>
        <p:txBody>
          <a:bodyPr wrap="square">
            <a:spAutoFit/>
          </a:bodyPr>
          <a:lstStyle/>
          <a:p>
            <a:r>
              <a:rPr lang="en-US" sz="2200" dirty="0">
                <a:latin typeface="Arial" panose="020B0604020202020204" pitchFamily="34" charset="0"/>
                <a:cs typeface="Arial" panose="020B0604020202020204" pitchFamily="34" charset="0"/>
              </a:rPr>
              <a:t>Use the Terminal to run CLI commands.</a:t>
            </a:r>
            <a:endParaRPr lang="en-US" sz="2000" dirty="0">
              <a:latin typeface="Arial" panose="020B0604020202020204" pitchFamily="34" charset="0"/>
              <a:cs typeface="Arial" panose="020B0604020202020204" pitchFamily="34" charset="0"/>
            </a:endParaRPr>
          </a:p>
        </p:txBody>
      </p:sp>
      <p:sp>
        <p:nvSpPr>
          <p:cNvPr id="2" name="Footer Placeholder 1" hidden="1">
            <a:extLst>
              <a:ext uri="{FF2B5EF4-FFF2-40B4-BE49-F238E27FC236}">
                <a16:creationId xmlns:a16="http://schemas.microsoft.com/office/drawing/2014/main" id="{570696F0-2C86-710B-2CB7-FCE933588730}"/>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A23368B6-B199-4A48-F588-EB3347EFC718}"/>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895038794"/>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quarter" idx="18"/>
          </p:nvPr>
        </p:nvSpPr>
        <p:spPr/>
        <p:txBody>
          <a:bodyPr/>
          <a:lstStyle/>
          <a:p>
            <a:r>
              <a:rPr lang="en-US" dirty="0"/>
              <a:t>Scratchpad</a:t>
            </a:r>
          </a:p>
        </p:txBody>
      </p:sp>
      <p:sp>
        <p:nvSpPr>
          <p:cNvPr id="12" name="Subtitle 2">
            <a:extLst>
              <a:ext uri="{FF2B5EF4-FFF2-40B4-BE49-F238E27FC236}">
                <a16:creationId xmlns:a16="http://schemas.microsoft.com/office/drawing/2014/main" id="{374B0C3B-1F76-48CC-868B-36472B61D21D}"/>
              </a:ext>
            </a:extLst>
          </p:cNvPr>
          <p:cNvSpPr txBox="1">
            <a:spLocks/>
          </p:cNvSpPr>
          <p:nvPr/>
        </p:nvSpPr>
        <p:spPr bwMode="auto">
          <a:xfrm>
            <a:off x="527543" y="1963294"/>
            <a:ext cx="4850904" cy="37297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00" tIns="45701" rIns="91400" bIns="45701" numCol="1" rtlCol="0" anchor="t" anchorCtr="0" compatLnSpc="1">
            <a:prstTxWarp prst="textNoShape">
              <a:avLst/>
            </a:prstTxWarp>
            <a:noAutofit/>
          </a:bodyPr>
          <a:lstStyle>
            <a:lvl1pPr marL="0" indent="0" algn="l" defTabSz="914247" rtl="0" eaLnBrk="1" fontAlgn="base" latinLnBrk="0" hangingPunct="1">
              <a:lnSpc>
                <a:spcPct val="95000"/>
              </a:lnSpc>
              <a:spcBef>
                <a:spcPts val="1440"/>
              </a:spcBef>
              <a:spcAft>
                <a:spcPct val="0"/>
              </a:spcAft>
              <a:buClr>
                <a:srgbClr val="92D050"/>
              </a:buClr>
              <a:buSzPct val="90000"/>
              <a:buFont typeface="Arial" pitchFamily="34" charset="0"/>
              <a:buNone/>
              <a:tabLst/>
              <a:defRPr lang="en-US" sz="2000" kern="1200" dirty="0">
                <a:solidFill>
                  <a:schemeClr val="tx1"/>
                </a:solidFill>
                <a:latin typeface="+mj-lt"/>
                <a:ea typeface="+mn-ea"/>
                <a:cs typeface="+mn-cs"/>
              </a:defRPr>
            </a:lvl1pPr>
            <a:lvl2pPr marL="457121" indent="0" algn="ctr" rtl="0" eaLnBrk="1" fontAlgn="base" hangingPunct="1">
              <a:lnSpc>
                <a:spcPct val="90000"/>
              </a:lnSpc>
              <a:spcBef>
                <a:spcPts val="600"/>
              </a:spcBef>
              <a:spcAft>
                <a:spcPct val="0"/>
              </a:spcAft>
              <a:buClr>
                <a:schemeClr val="accent2"/>
              </a:buClr>
              <a:buSzPct val="100000"/>
              <a:buFont typeface="Arial" panose="020B0604020202020204" pitchFamily="34" charset="0"/>
              <a:buNone/>
              <a:defRPr lang="en-US" sz="2400">
                <a:solidFill>
                  <a:schemeClr val="tx1">
                    <a:tint val="75000"/>
                  </a:schemeClr>
                </a:solidFill>
                <a:latin typeface="+mn-lt"/>
              </a:defRPr>
            </a:lvl2pPr>
            <a:lvl3pPr marL="914247" indent="0" algn="ctr" rtl="0" eaLnBrk="1" fontAlgn="base" hangingPunct="1">
              <a:lnSpc>
                <a:spcPct val="90000"/>
              </a:lnSpc>
              <a:spcBef>
                <a:spcPts val="600"/>
              </a:spcBef>
              <a:spcAft>
                <a:spcPct val="0"/>
              </a:spcAft>
              <a:buClr>
                <a:schemeClr val="accent2"/>
              </a:buClr>
              <a:buSzPct val="100000"/>
              <a:buFont typeface="Arial" panose="020B0604020202020204" pitchFamily="34" charset="0"/>
              <a:buNone/>
              <a:defRPr lang="en-US" sz="2200">
                <a:solidFill>
                  <a:schemeClr val="tx1">
                    <a:tint val="75000"/>
                  </a:schemeClr>
                </a:solidFill>
                <a:latin typeface="+mn-lt"/>
              </a:defRPr>
            </a:lvl3pPr>
            <a:lvl4pPr marL="1371371" indent="0" algn="ctr" rtl="0" eaLnBrk="1" fontAlgn="base" hangingPunct="1">
              <a:lnSpc>
                <a:spcPct val="90000"/>
              </a:lnSpc>
              <a:spcBef>
                <a:spcPts val="600"/>
              </a:spcBef>
              <a:spcAft>
                <a:spcPct val="0"/>
              </a:spcAft>
              <a:buClr>
                <a:schemeClr val="accent2"/>
              </a:buClr>
              <a:buSzPct val="100000"/>
              <a:buFont typeface="Arial" panose="020B0604020202020204" pitchFamily="34" charset="0"/>
              <a:buNone/>
              <a:defRPr lang="en-US" sz="2000">
                <a:solidFill>
                  <a:schemeClr val="tx1">
                    <a:tint val="75000"/>
                  </a:schemeClr>
                </a:solidFill>
                <a:latin typeface="+mn-lt"/>
              </a:defRPr>
            </a:lvl4pPr>
            <a:lvl5pPr marL="1828496" indent="0" algn="ctr" rtl="0" eaLnBrk="1" fontAlgn="base" hangingPunct="1">
              <a:lnSpc>
                <a:spcPct val="90000"/>
              </a:lnSpc>
              <a:spcBef>
                <a:spcPts val="600"/>
              </a:spcBef>
              <a:spcAft>
                <a:spcPct val="0"/>
              </a:spcAft>
              <a:buClr>
                <a:schemeClr val="accent2"/>
              </a:buClr>
              <a:buFont typeface="Arial" panose="020B0604020202020204" pitchFamily="34" charset="0"/>
              <a:buNone/>
              <a:defRPr lang="en-US" sz="1800" baseline="0">
                <a:solidFill>
                  <a:schemeClr val="tx1">
                    <a:tint val="75000"/>
                  </a:schemeClr>
                </a:solidFill>
                <a:latin typeface="+mn-lt"/>
              </a:defRPr>
            </a:lvl5pPr>
            <a:lvl6pPr marL="2285617" indent="0" algn="ctr" rtl="0" eaLnBrk="1" fontAlgn="base" hangingPunct="1">
              <a:spcBef>
                <a:spcPct val="20000"/>
              </a:spcBef>
              <a:spcAft>
                <a:spcPct val="0"/>
              </a:spcAft>
              <a:buClr>
                <a:schemeClr val="accent2"/>
              </a:buClr>
              <a:buNone/>
              <a:defRPr sz="1600">
                <a:solidFill>
                  <a:schemeClr val="tx1">
                    <a:tint val="75000"/>
                  </a:schemeClr>
                </a:solidFill>
                <a:latin typeface="+mn-lt"/>
              </a:defRPr>
            </a:lvl6pPr>
            <a:lvl7pPr marL="2742743" indent="0" algn="ctr" rtl="0" eaLnBrk="1" fontAlgn="base" hangingPunct="1">
              <a:spcBef>
                <a:spcPct val="20000"/>
              </a:spcBef>
              <a:spcAft>
                <a:spcPct val="0"/>
              </a:spcAft>
              <a:buClr>
                <a:schemeClr val="accent2"/>
              </a:buClr>
              <a:buNone/>
              <a:defRPr sz="1600">
                <a:solidFill>
                  <a:schemeClr val="tx1">
                    <a:tint val="75000"/>
                  </a:schemeClr>
                </a:solidFill>
                <a:latin typeface="+mn-lt"/>
              </a:defRPr>
            </a:lvl7pPr>
            <a:lvl8pPr marL="3199867" indent="0" algn="ctr" rtl="0" eaLnBrk="1" fontAlgn="base" hangingPunct="1">
              <a:spcBef>
                <a:spcPct val="20000"/>
              </a:spcBef>
              <a:spcAft>
                <a:spcPct val="0"/>
              </a:spcAft>
              <a:buClr>
                <a:schemeClr val="accent2"/>
              </a:buClr>
              <a:buNone/>
              <a:defRPr sz="1600">
                <a:solidFill>
                  <a:schemeClr val="tx1">
                    <a:tint val="75000"/>
                  </a:schemeClr>
                </a:solidFill>
                <a:latin typeface="+mn-lt"/>
              </a:defRPr>
            </a:lvl8pPr>
            <a:lvl9pPr marL="3656992" indent="0" algn="ctr" rtl="0" eaLnBrk="1" fontAlgn="base" hangingPunct="1">
              <a:spcBef>
                <a:spcPct val="20000"/>
              </a:spcBef>
              <a:spcAft>
                <a:spcPct val="0"/>
              </a:spcAft>
              <a:buClr>
                <a:schemeClr val="accent2"/>
              </a:buClr>
              <a:buNone/>
              <a:defRPr sz="1600">
                <a:solidFill>
                  <a:schemeClr val="tx1">
                    <a:tint val="75000"/>
                  </a:schemeClr>
                </a:solidFill>
                <a:latin typeface="+mn-lt"/>
              </a:defRPr>
            </a:lvl9pPr>
          </a:lstStyle>
          <a:p>
            <a:pPr marL="342797" indent="-342797">
              <a:buClr>
                <a:schemeClr val="tx2"/>
              </a:buClr>
              <a:buFont typeface="Arial" panose="020B0604020202020204" pitchFamily="34" charset="0"/>
              <a:buChar char="•"/>
            </a:pPr>
            <a:endParaRPr lang="en-US" sz="1999"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9987" y="1542809"/>
            <a:ext cx="7114286" cy="5000000"/>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02304" y="2082039"/>
            <a:ext cx="4466573" cy="3076829"/>
          </a:xfrm>
          <a:prstGeom prst="rect">
            <a:avLst/>
          </a:prstGeom>
        </p:spPr>
      </p:pic>
      <p:sp>
        <p:nvSpPr>
          <p:cNvPr id="13" name="Right Arrow 12"/>
          <p:cNvSpPr/>
          <p:nvPr/>
        </p:nvSpPr>
        <p:spPr bwMode="auto">
          <a:xfrm rot="1188727">
            <a:off x="3810955" y="2446110"/>
            <a:ext cx="3560484" cy="1234440"/>
          </a:xfrm>
          <a:prstGeom prs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a:p>
        </p:txBody>
      </p:sp>
      <p:sp>
        <p:nvSpPr>
          <p:cNvPr id="3" name="TextBox 2">
            <a:extLst>
              <a:ext uri="{FF2B5EF4-FFF2-40B4-BE49-F238E27FC236}">
                <a16:creationId xmlns:a16="http://schemas.microsoft.com/office/drawing/2014/main" id="{2A0564FF-EB41-2F79-6E82-A77F4019313C}"/>
              </a:ext>
            </a:extLst>
          </p:cNvPr>
          <p:cNvSpPr txBox="1"/>
          <p:nvPr/>
        </p:nvSpPr>
        <p:spPr bwMode="auto">
          <a:xfrm>
            <a:off x="7464638" y="5434113"/>
            <a:ext cx="3604119" cy="769441"/>
          </a:xfrm>
          <a:prstGeom prst="rect">
            <a:avLst/>
          </a:prstGeom>
          <a:noFill/>
          <a:ln>
            <a:noFill/>
          </a:ln>
          <a:effectLst/>
        </p:spPr>
        <p:txBody>
          <a:bodyPr wrap="square">
            <a:spAutoFit/>
          </a:bodyPr>
          <a:lstStyle/>
          <a:p>
            <a:r>
              <a:rPr lang="en-US" sz="2200" dirty="0">
                <a:latin typeface="Arial" panose="020B0604020202020204" pitchFamily="34" charset="0"/>
                <a:cs typeface="Arial" panose="020B0604020202020204" pitchFamily="34" charset="0"/>
              </a:rPr>
              <a:t>Use for notes or quick copy/paste operations.</a:t>
            </a:r>
            <a:endParaRPr lang="en-US" sz="2000" dirty="0">
              <a:latin typeface="Arial" panose="020B0604020202020204" pitchFamily="34" charset="0"/>
              <a:cs typeface="Arial" panose="020B0604020202020204" pitchFamily="34" charset="0"/>
            </a:endParaRPr>
          </a:p>
        </p:txBody>
      </p:sp>
      <p:sp>
        <p:nvSpPr>
          <p:cNvPr id="2" name="Footer Placeholder 1" hidden="1">
            <a:extLst>
              <a:ext uri="{FF2B5EF4-FFF2-40B4-BE49-F238E27FC236}">
                <a16:creationId xmlns:a16="http://schemas.microsoft.com/office/drawing/2014/main" id="{5B9B9138-5C5B-47EE-ADFE-919178D9ABC3}"/>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F153E79A-4800-4761-9B7B-2A21F1E49A4C}"/>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403254765"/>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B738239-9656-2E62-3DF1-26493B99369F}"/>
              </a:ext>
            </a:extLst>
          </p:cNvPr>
          <p:cNvSpPr>
            <a:spLocks noGrp="1"/>
          </p:cNvSpPr>
          <p:nvPr>
            <p:ph type="body" sz="quarter" idx="18"/>
          </p:nvPr>
        </p:nvSpPr>
        <p:spPr/>
        <p:txBody>
          <a:bodyPr/>
          <a:lstStyle/>
          <a:p>
            <a:r>
              <a:rPr lang="en-US" dirty="0"/>
              <a:t>Navigation Tree</a:t>
            </a:r>
          </a:p>
        </p:txBody>
      </p:sp>
      <p:sp>
        <p:nvSpPr>
          <p:cNvPr id="3" name="Content Placeholder 2">
            <a:extLst>
              <a:ext uri="{FF2B5EF4-FFF2-40B4-BE49-F238E27FC236}">
                <a16:creationId xmlns:a16="http://schemas.microsoft.com/office/drawing/2014/main" id="{2D14CD54-A34F-F98C-A3DD-53DC4AE9BA69}"/>
              </a:ext>
            </a:extLst>
          </p:cNvPr>
          <p:cNvSpPr>
            <a:spLocks noGrp="1"/>
          </p:cNvSpPr>
          <p:nvPr>
            <p:ph sz="half" idx="2"/>
          </p:nvPr>
        </p:nvSpPr>
        <p:spPr>
          <a:xfrm>
            <a:off x="6320326" y="1636776"/>
            <a:ext cx="5440446" cy="4422192"/>
          </a:xfrm>
        </p:spPr>
        <p:txBody>
          <a:bodyPr/>
          <a:lstStyle/>
          <a:p>
            <a:r>
              <a:rPr lang="en-US" dirty="0"/>
              <a:t>Used to navigate to other pages, including:</a:t>
            </a:r>
          </a:p>
          <a:p>
            <a:pPr lvl="1"/>
            <a:r>
              <a:rPr lang="en-US" dirty="0"/>
              <a:t>Network Management</a:t>
            </a:r>
          </a:p>
          <a:p>
            <a:pPr lvl="1"/>
            <a:r>
              <a:rPr lang="en-US" dirty="0"/>
              <a:t>System Management</a:t>
            </a:r>
          </a:p>
          <a:p>
            <a:pPr lvl="1"/>
            <a:r>
              <a:rPr lang="en-US" dirty="0"/>
              <a:t>User Management</a:t>
            </a:r>
          </a:p>
          <a:p>
            <a:pPr lvl="1"/>
            <a:r>
              <a:rPr lang="en-US" dirty="0"/>
              <a:t>Maintenance</a:t>
            </a: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6804" y="1636776"/>
            <a:ext cx="5486400" cy="3657600"/>
          </a:xfrm>
          <a:prstGeom prst="rect">
            <a:avLst/>
          </a:prstGeom>
        </p:spPr>
      </p:pic>
      <p:sp>
        <p:nvSpPr>
          <p:cNvPr id="4" name="Footer Placeholder 3" hidden="1">
            <a:extLst>
              <a:ext uri="{FF2B5EF4-FFF2-40B4-BE49-F238E27FC236}">
                <a16:creationId xmlns:a16="http://schemas.microsoft.com/office/drawing/2014/main" id="{AFB3F558-4243-96A8-E2B3-D1B426C08816}"/>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E5FEA1EC-C497-1C7D-C396-302E3EDEAB0B}"/>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788309539"/>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30FDB5CA-D599-C78A-44E7-3D23B1CFBEE5}"/>
              </a:ext>
            </a:extLst>
          </p:cNvPr>
          <p:cNvSpPr>
            <a:spLocks noGrp="1"/>
          </p:cNvSpPr>
          <p:nvPr>
            <p:ph type="body" sz="quarter" idx="18"/>
          </p:nvPr>
        </p:nvSpPr>
        <p:spPr/>
        <p:txBody>
          <a:bodyPr/>
          <a:lstStyle/>
          <a:p>
            <a:r>
              <a:rPr lang="en-US" dirty="0"/>
              <a:t>Network Management</a:t>
            </a:r>
          </a:p>
          <a:p>
            <a:endParaRPr lang="en-US" dirty="0"/>
          </a:p>
        </p:txBody>
      </p:sp>
      <p:sp>
        <p:nvSpPr>
          <p:cNvPr id="12" name="Subtitle 2">
            <a:extLst>
              <a:ext uri="{FF2B5EF4-FFF2-40B4-BE49-F238E27FC236}">
                <a16:creationId xmlns:a16="http://schemas.microsoft.com/office/drawing/2014/main" id="{374B0C3B-1F76-48CC-868B-36472B61D21D}"/>
              </a:ext>
            </a:extLst>
          </p:cNvPr>
          <p:cNvSpPr txBox="1">
            <a:spLocks/>
          </p:cNvSpPr>
          <p:nvPr/>
        </p:nvSpPr>
        <p:spPr bwMode="auto">
          <a:xfrm>
            <a:off x="527543" y="1963294"/>
            <a:ext cx="4850904" cy="37297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00" tIns="45701" rIns="91400" bIns="45701" numCol="1" rtlCol="0" anchor="t" anchorCtr="0" compatLnSpc="1">
            <a:prstTxWarp prst="textNoShape">
              <a:avLst/>
            </a:prstTxWarp>
            <a:noAutofit/>
          </a:bodyPr>
          <a:lstStyle>
            <a:lvl1pPr marL="0" indent="0" algn="l" defTabSz="914247" rtl="0" eaLnBrk="1" fontAlgn="base" latinLnBrk="0" hangingPunct="1">
              <a:lnSpc>
                <a:spcPct val="95000"/>
              </a:lnSpc>
              <a:spcBef>
                <a:spcPts val="1440"/>
              </a:spcBef>
              <a:spcAft>
                <a:spcPct val="0"/>
              </a:spcAft>
              <a:buClr>
                <a:srgbClr val="92D050"/>
              </a:buClr>
              <a:buSzPct val="90000"/>
              <a:buFont typeface="Arial" pitchFamily="34" charset="0"/>
              <a:buNone/>
              <a:tabLst/>
              <a:defRPr lang="en-US" sz="2000" kern="1200" dirty="0">
                <a:solidFill>
                  <a:schemeClr val="tx1"/>
                </a:solidFill>
                <a:latin typeface="+mj-lt"/>
                <a:ea typeface="+mn-ea"/>
                <a:cs typeface="+mn-cs"/>
              </a:defRPr>
            </a:lvl1pPr>
            <a:lvl2pPr marL="457121" indent="0" algn="ctr" rtl="0" eaLnBrk="1" fontAlgn="base" hangingPunct="1">
              <a:lnSpc>
                <a:spcPct val="90000"/>
              </a:lnSpc>
              <a:spcBef>
                <a:spcPts val="600"/>
              </a:spcBef>
              <a:spcAft>
                <a:spcPct val="0"/>
              </a:spcAft>
              <a:buClr>
                <a:schemeClr val="accent2"/>
              </a:buClr>
              <a:buSzPct val="100000"/>
              <a:buFont typeface="Arial" panose="020B0604020202020204" pitchFamily="34" charset="0"/>
              <a:buNone/>
              <a:defRPr lang="en-US" sz="2400">
                <a:solidFill>
                  <a:schemeClr val="tx1">
                    <a:tint val="75000"/>
                  </a:schemeClr>
                </a:solidFill>
                <a:latin typeface="+mn-lt"/>
              </a:defRPr>
            </a:lvl2pPr>
            <a:lvl3pPr marL="914247" indent="0" algn="ctr" rtl="0" eaLnBrk="1" fontAlgn="base" hangingPunct="1">
              <a:lnSpc>
                <a:spcPct val="90000"/>
              </a:lnSpc>
              <a:spcBef>
                <a:spcPts val="600"/>
              </a:spcBef>
              <a:spcAft>
                <a:spcPct val="0"/>
              </a:spcAft>
              <a:buClr>
                <a:schemeClr val="accent2"/>
              </a:buClr>
              <a:buSzPct val="100000"/>
              <a:buFont typeface="Arial" panose="020B0604020202020204" pitchFamily="34" charset="0"/>
              <a:buNone/>
              <a:defRPr lang="en-US" sz="2200">
                <a:solidFill>
                  <a:schemeClr val="tx1">
                    <a:tint val="75000"/>
                  </a:schemeClr>
                </a:solidFill>
                <a:latin typeface="+mn-lt"/>
              </a:defRPr>
            </a:lvl3pPr>
            <a:lvl4pPr marL="1371371" indent="0" algn="ctr" rtl="0" eaLnBrk="1" fontAlgn="base" hangingPunct="1">
              <a:lnSpc>
                <a:spcPct val="90000"/>
              </a:lnSpc>
              <a:spcBef>
                <a:spcPts val="600"/>
              </a:spcBef>
              <a:spcAft>
                <a:spcPct val="0"/>
              </a:spcAft>
              <a:buClr>
                <a:schemeClr val="accent2"/>
              </a:buClr>
              <a:buSzPct val="100000"/>
              <a:buFont typeface="Arial" panose="020B0604020202020204" pitchFamily="34" charset="0"/>
              <a:buNone/>
              <a:defRPr lang="en-US" sz="2000">
                <a:solidFill>
                  <a:schemeClr val="tx1">
                    <a:tint val="75000"/>
                  </a:schemeClr>
                </a:solidFill>
                <a:latin typeface="+mn-lt"/>
              </a:defRPr>
            </a:lvl4pPr>
            <a:lvl5pPr marL="1828496" indent="0" algn="ctr" rtl="0" eaLnBrk="1" fontAlgn="base" hangingPunct="1">
              <a:lnSpc>
                <a:spcPct val="90000"/>
              </a:lnSpc>
              <a:spcBef>
                <a:spcPts val="600"/>
              </a:spcBef>
              <a:spcAft>
                <a:spcPct val="0"/>
              </a:spcAft>
              <a:buClr>
                <a:schemeClr val="accent2"/>
              </a:buClr>
              <a:buFont typeface="Arial" panose="020B0604020202020204" pitchFamily="34" charset="0"/>
              <a:buNone/>
              <a:defRPr lang="en-US" sz="1800" baseline="0">
                <a:solidFill>
                  <a:schemeClr val="tx1">
                    <a:tint val="75000"/>
                  </a:schemeClr>
                </a:solidFill>
                <a:latin typeface="+mn-lt"/>
              </a:defRPr>
            </a:lvl5pPr>
            <a:lvl6pPr marL="2285617" indent="0" algn="ctr" rtl="0" eaLnBrk="1" fontAlgn="base" hangingPunct="1">
              <a:spcBef>
                <a:spcPct val="20000"/>
              </a:spcBef>
              <a:spcAft>
                <a:spcPct val="0"/>
              </a:spcAft>
              <a:buClr>
                <a:schemeClr val="accent2"/>
              </a:buClr>
              <a:buNone/>
              <a:defRPr sz="1600">
                <a:solidFill>
                  <a:schemeClr val="tx1">
                    <a:tint val="75000"/>
                  </a:schemeClr>
                </a:solidFill>
                <a:latin typeface="+mn-lt"/>
              </a:defRPr>
            </a:lvl6pPr>
            <a:lvl7pPr marL="2742743" indent="0" algn="ctr" rtl="0" eaLnBrk="1" fontAlgn="base" hangingPunct="1">
              <a:spcBef>
                <a:spcPct val="20000"/>
              </a:spcBef>
              <a:spcAft>
                <a:spcPct val="0"/>
              </a:spcAft>
              <a:buClr>
                <a:schemeClr val="accent2"/>
              </a:buClr>
              <a:buNone/>
              <a:defRPr sz="1600">
                <a:solidFill>
                  <a:schemeClr val="tx1">
                    <a:tint val="75000"/>
                  </a:schemeClr>
                </a:solidFill>
                <a:latin typeface="+mn-lt"/>
              </a:defRPr>
            </a:lvl7pPr>
            <a:lvl8pPr marL="3199867" indent="0" algn="ctr" rtl="0" eaLnBrk="1" fontAlgn="base" hangingPunct="1">
              <a:spcBef>
                <a:spcPct val="20000"/>
              </a:spcBef>
              <a:spcAft>
                <a:spcPct val="0"/>
              </a:spcAft>
              <a:buClr>
                <a:schemeClr val="accent2"/>
              </a:buClr>
              <a:buNone/>
              <a:defRPr sz="1600">
                <a:solidFill>
                  <a:schemeClr val="tx1">
                    <a:tint val="75000"/>
                  </a:schemeClr>
                </a:solidFill>
                <a:latin typeface="+mn-lt"/>
              </a:defRPr>
            </a:lvl8pPr>
            <a:lvl9pPr marL="3656992" indent="0" algn="ctr" rtl="0" eaLnBrk="1" fontAlgn="base" hangingPunct="1">
              <a:spcBef>
                <a:spcPct val="20000"/>
              </a:spcBef>
              <a:spcAft>
                <a:spcPct val="0"/>
              </a:spcAft>
              <a:buClr>
                <a:schemeClr val="accent2"/>
              </a:buClr>
              <a:buNone/>
              <a:defRPr sz="1600">
                <a:solidFill>
                  <a:schemeClr val="tx1">
                    <a:tint val="75000"/>
                  </a:schemeClr>
                </a:solidFill>
                <a:latin typeface="+mn-lt"/>
              </a:defRPr>
            </a:lvl9pPr>
          </a:lstStyle>
          <a:p>
            <a:pPr marL="342797" indent="-342797">
              <a:buClr>
                <a:schemeClr val="tx2"/>
              </a:buClr>
              <a:buFont typeface="Arial" panose="020B0604020202020204" pitchFamily="34" charset="0"/>
              <a:buChar char="•"/>
            </a:pPr>
            <a:endParaRPr lang="en-US" sz="1999"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558" y="1676400"/>
            <a:ext cx="10158095" cy="4024383"/>
          </a:xfrm>
          <a:prstGeom prst="rect">
            <a:avLst/>
          </a:prstGeom>
          <a:ln>
            <a:solidFill>
              <a:schemeClr val="tx1"/>
            </a:solidFill>
          </a:ln>
        </p:spPr>
      </p:pic>
      <p:sp>
        <p:nvSpPr>
          <p:cNvPr id="2" name="Footer Placeholder 1" hidden="1">
            <a:extLst>
              <a:ext uri="{FF2B5EF4-FFF2-40B4-BE49-F238E27FC236}">
                <a16:creationId xmlns:a16="http://schemas.microsoft.com/office/drawing/2014/main" id="{CCE5D842-E069-834B-25D2-00F6343E2D64}"/>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49E9B4F4-9C87-39E7-C158-49556D820A73}"/>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295696691"/>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 Placeholder 14">
            <a:extLst>
              <a:ext uri="{FF2B5EF4-FFF2-40B4-BE49-F238E27FC236}">
                <a16:creationId xmlns:a16="http://schemas.microsoft.com/office/drawing/2014/main" id="{88F959AA-A140-24E3-8FFB-DA19DF74D0A6}"/>
              </a:ext>
            </a:extLst>
          </p:cNvPr>
          <p:cNvSpPr>
            <a:spLocks noGrp="1"/>
          </p:cNvSpPr>
          <p:nvPr>
            <p:ph type="body" sz="quarter" idx="18"/>
          </p:nvPr>
        </p:nvSpPr>
        <p:spPr/>
        <p:txBody>
          <a:bodyPr/>
          <a:lstStyle/>
          <a:p>
            <a:r>
              <a:rPr lang="en-US" dirty="0"/>
              <a:t>System Management</a:t>
            </a:r>
          </a:p>
          <a:p>
            <a:endParaRPr lang="en-US"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1" y="1531767"/>
            <a:ext cx="6497334" cy="4706800"/>
          </a:xfrm>
          <a:prstGeom prst="rect">
            <a:avLst/>
          </a:prstGeom>
          <a:ln>
            <a:solidFill>
              <a:schemeClr val="tx1"/>
            </a:solidFill>
          </a:ln>
        </p:spPr>
      </p:pic>
      <p:sp>
        <p:nvSpPr>
          <p:cNvPr id="2" name="Footer Placeholder 1" hidden="1">
            <a:extLst>
              <a:ext uri="{FF2B5EF4-FFF2-40B4-BE49-F238E27FC236}">
                <a16:creationId xmlns:a16="http://schemas.microsoft.com/office/drawing/2014/main" id="{9CE81F19-3A74-BF06-72DF-B08A8D50AFBC}"/>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749E7DC8-4514-7C45-16DB-FD190F668A9D}"/>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891447547"/>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 Placeholder 14">
            <a:extLst>
              <a:ext uri="{FF2B5EF4-FFF2-40B4-BE49-F238E27FC236}">
                <a16:creationId xmlns:a16="http://schemas.microsoft.com/office/drawing/2014/main" id="{8017BD77-A8E6-13DE-117A-DFB75C3292F0}"/>
              </a:ext>
            </a:extLst>
          </p:cNvPr>
          <p:cNvSpPr>
            <a:spLocks noGrp="1"/>
          </p:cNvSpPr>
          <p:nvPr>
            <p:ph type="body" sz="quarter" idx="18"/>
          </p:nvPr>
        </p:nvSpPr>
        <p:spPr/>
        <p:txBody>
          <a:bodyPr/>
          <a:lstStyle/>
          <a:p>
            <a:r>
              <a:rPr lang="en-US" dirty="0"/>
              <a:t>User Management</a:t>
            </a:r>
          </a:p>
          <a:p>
            <a:endParaRPr lang="en-US"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8664" y="1676400"/>
            <a:ext cx="8754447" cy="4389120"/>
          </a:xfrm>
          <a:prstGeom prst="rect">
            <a:avLst/>
          </a:prstGeom>
          <a:ln>
            <a:solidFill>
              <a:schemeClr val="tx1"/>
            </a:solidFill>
          </a:ln>
        </p:spPr>
      </p:pic>
      <p:sp>
        <p:nvSpPr>
          <p:cNvPr id="2" name="Footer Placeholder 1" hidden="1">
            <a:extLst>
              <a:ext uri="{FF2B5EF4-FFF2-40B4-BE49-F238E27FC236}">
                <a16:creationId xmlns:a16="http://schemas.microsoft.com/office/drawing/2014/main" id="{8DF4BAFF-D20C-6E16-8DB5-4E21C74D757E}"/>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CA8FA889-9CB2-B4FB-BF87-170A16B3206C}"/>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923516076"/>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507D1A03-27FB-97A3-4B93-4FD0BE3099E9}"/>
              </a:ext>
            </a:extLst>
          </p:cNvPr>
          <p:cNvSpPr>
            <a:spLocks noGrp="1"/>
          </p:cNvSpPr>
          <p:nvPr>
            <p:ph type="body" sz="quarter" idx="18"/>
          </p:nvPr>
        </p:nvSpPr>
        <p:spPr/>
        <p:txBody>
          <a:bodyPr/>
          <a:lstStyle/>
          <a:p>
            <a:r>
              <a:rPr lang="en-US" dirty="0"/>
              <a:t>Maintenance</a:t>
            </a:r>
          </a:p>
        </p:txBody>
      </p:sp>
      <p:sp>
        <p:nvSpPr>
          <p:cNvPr id="12" name="Subtitle 2">
            <a:extLst>
              <a:ext uri="{FF2B5EF4-FFF2-40B4-BE49-F238E27FC236}">
                <a16:creationId xmlns:a16="http://schemas.microsoft.com/office/drawing/2014/main" id="{374B0C3B-1F76-48CC-868B-36472B61D21D}"/>
              </a:ext>
            </a:extLst>
          </p:cNvPr>
          <p:cNvSpPr txBox="1">
            <a:spLocks/>
          </p:cNvSpPr>
          <p:nvPr/>
        </p:nvSpPr>
        <p:spPr bwMode="auto">
          <a:xfrm>
            <a:off x="527543" y="1963294"/>
            <a:ext cx="4850904" cy="37297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00" tIns="45701" rIns="91400" bIns="45701" numCol="1" rtlCol="0" anchor="t" anchorCtr="0" compatLnSpc="1">
            <a:prstTxWarp prst="textNoShape">
              <a:avLst/>
            </a:prstTxWarp>
            <a:noAutofit/>
          </a:bodyPr>
          <a:lstStyle>
            <a:lvl1pPr marL="0" indent="0" algn="l" defTabSz="914247" rtl="0" eaLnBrk="1" fontAlgn="base" latinLnBrk="0" hangingPunct="1">
              <a:lnSpc>
                <a:spcPct val="95000"/>
              </a:lnSpc>
              <a:spcBef>
                <a:spcPts val="1440"/>
              </a:spcBef>
              <a:spcAft>
                <a:spcPct val="0"/>
              </a:spcAft>
              <a:buClr>
                <a:srgbClr val="92D050"/>
              </a:buClr>
              <a:buSzPct val="90000"/>
              <a:buFont typeface="Arial" pitchFamily="34" charset="0"/>
              <a:buNone/>
              <a:tabLst/>
              <a:defRPr lang="en-US" sz="2000" kern="1200" dirty="0">
                <a:solidFill>
                  <a:schemeClr val="tx1"/>
                </a:solidFill>
                <a:latin typeface="+mj-lt"/>
                <a:ea typeface="+mn-ea"/>
                <a:cs typeface="+mn-cs"/>
              </a:defRPr>
            </a:lvl1pPr>
            <a:lvl2pPr marL="457121" indent="0" algn="ctr" rtl="0" eaLnBrk="1" fontAlgn="base" hangingPunct="1">
              <a:lnSpc>
                <a:spcPct val="90000"/>
              </a:lnSpc>
              <a:spcBef>
                <a:spcPts val="600"/>
              </a:spcBef>
              <a:spcAft>
                <a:spcPct val="0"/>
              </a:spcAft>
              <a:buClr>
                <a:schemeClr val="accent2"/>
              </a:buClr>
              <a:buSzPct val="100000"/>
              <a:buFont typeface="Arial" panose="020B0604020202020204" pitchFamily="34" charset="0"/>
              <a:buNone/>
              <a:defRPr lang="en-US" sz="2400">
                <a:solidFill>
                  <a:schemeClr val="tx1">
                    <a:tint val="75000"/>
                  </a:schemeClr>
                </a:solidFill>
                <a:latin typeface="+mn-lt"/>
              </a:defRPr>
            </a:lvl2pPr>
            <a:lvl3pPr marL="914247" indent="0" algn="ctr" rtl="0" eaLnBrk="1" fontAlgn="base" hangingPunct="1">
              <a:lnSpc>
                <a:spcPct val="90000"/>
              </a:lnSpc>
              <a:spcBef>
                <a:spcPts val="600"/>
              </a:spcBef>
              <a:spcAft>
                <a:spcPct val="0"/>
              </a:spcAft>
              <a:buClr>
                <a:schemeClr val="accent2"/>
              </a:buClr>
              <a:buSzPct val="100000"/>
              <a:buFont typeface="Arial" panose="020B0604020202020204" pitchFamily="34" charset="0"/>
              <a:buNone/>
              <a:defRPr lang="en-US" sz="2200">
                <a:solidFill>
                  <a:schemeClr val="tx1">
                    <a:tint val="75000"/>
                  </a:schemeClr>
                </a:solidFill>
                <a:latin typeface="+mn-lt"/>
              </a:defRPr>
            </a:lvl3pPr>
            <a:lvl4pPr marL="1371371" indent="0" algn="ctr" rtl="0" eaLnBrk="1" fontAlgn="base" hangingPunct="1">
              <a:lnSpc>
                <a:spcPct val="90000"/>
              </a:lnSpc>
              <a:spcBef>
                <a:spcPts val="600"/>
              </a:spcBef>
              <a:spcAft>
                <a:spcPct val="0"/>
              </a:spcAft>
              <a:buClr>
                <a:schemeClr val="accent2"/>
              </a:buClr>
              <a:buSzPct val="100000"/>
              <a:buFont typeface="Arial" panose="020B0604020202020204" pitchFamily="34" charset="0"/>
              <a:buNone/>
              <a:defRPr lang="en-US" sz="2000">
                <a:solidFill>
                  <a:schemeClr val="tx1">
                    <a:tint val="75000"/>
                  </a:schemeClr>
                </a:solidFill>
                <a:latin typeface="+mn-lt"/>
              </a:defRPr>
            </a:lvl4pPr>
            <a:lvl5pPr marL="1828496" indent="0" algn="ctr" rtl="0" eaLnBrk="1" fontAlgn="base" hangingPunct="1">
              <a:lnSpc>
                <a:spcPct val="90000"/>
              </a:lnSpc>
              <a:spcBef>
                <a:spcPts val="600"/>
              </a:spcBef>
              <a:spcAft>
                <a:spcPct val="0"/>
              </a:spcAft>
              <a:buClr>
                <a:schemeClr val="accent2"/>
              </a:buClr>
              <a:buFont typeface="Arial" panose="020B0604020202020204" pitchFamily="34" charset="0"/>
              <a:buNone/>
              <a:defRPr lang="en-US" sz="1800" baseline="0">
                <a:solidFill>
                  <a:schemeClr val="tx1">
                    <a:tint val="75000"/>
                  </a:schemeClr>
                </a:solidFill>
                <a:latin typeface="+mn-lt"/>
              </a:defRPr>
            </a:lvl5pPr>
            <a:lvl6pPr marL="2285617" indent="0" algn="ctr" rtl="0" eaLnBrk="1" fontAlgn="base" hangingPunct="1">
              <a:spcBef>
                <a:spcPct val="20000"/>
              </a:spcBef>
              <a:spcAft>
                <a:spcPct val="0"/>
              </a:spcAft>
              <a:buClr>
                <a:schemeClr val="accent2"/>
              </a:buClr>
              <a:buNone/>
              <a:defRPr sz="1600">
                <a:solidFill>
                  <a:schemeClr val="tx1">
                    <a:tint val="75000"/>
                  </a:schemeClr>
                </a:solidFill>
                <a:latin typeface="+mn-lt"/>
              </a:defRPr>
            </a:lvl6pPr>
            <a:lvl7pPr marL="2742743" indent="0" algn="ctr" rtl="0" eaLnBrk="1" fontAlgn="base" hangingPunct="1">
              <a:spcBef>
                <a:spcPct val="20000"/>
              </a:spcBef>
              <a:spcAft>
                <a:spcPct val="0"/>
              </a:spcAft>
              <a:buClr>
                <a:schemeClr val="accent2"/>
              </a:buClr>
              <a:buNone/>
              <a:defRPr sz="1600">
                <a:solidFill>
                  <a:schemeClr val="tx1">
                    <a:tint val="75000"/>
                  </a:schemeClr>
                </a:solidFill>
                <a:latin typeface="+mn-lt"/>
              </a:defRPr>
            </a:lvl7pPr>
            <a:lvl8pPr marL="3199867" indent="0" algn="ctr" rtl="0" eaLnBrk="1" fontAlgn="base" hangingPunct="1">
              <a:spcBef>
                <a:spcPct val="20000"/>
              </a:spcBef>
              <a:spcAft>
                <a:spcPct val="0"/>
              </a:spcAft>
              <a:buClr>
                <a:schemeClr val="accent2"/>
              </a:buClr>
              <a:buNone/>
              <a:defRPr sz="1600">
                <a:solidFill>
                  <a:schemeClr val="tx1">
                    <a:tint val="75000"/>
                  </a:schemeClr>
                </a:solidFill>
                <a:latin typeface="+mn-lt"/>
              </a:defRPr>
            </a:lvl8pPr>
            <a:lvl9pPr marL="3656992" indent="0" algn="ctr" rtl="0" eaLnBrk="1" fontAlgn="base" hangingPunct="1">
              <a:spcBef>
                <a:spcPct val="20000"/>
              </a:spcBef>
              <a:spcAft>
                <a:spcPct val="0"/>
              </a:spcAft>
              <a:buClr>
                <a:schemeClr val="accent2"/>
              </a:buClr>
              <a:buNone/>
              <a:defRPr sz="1600">
                <a:solidFill>
                  <a:schemeClr val="tx1">
                    <a:tint val="75000"/>
                  </a:schemeClr>
                </a:solidFill>
                <a:latin typeface="+mn-lt"/>
              </a:defRPr>
            </a:lvl9pPr>
          </a:lstStyle>
          <a:p>
            <a:pPr marL="342797" indent="-342797">
              <a:buClr>
                <a:schemeClr val="tx2"/>
              </a:buClr>
              <a:buFont typeface="Arial" panose="020B0604020202020204" pitchFamily="34" charset="0"/>
              <a:buChar char="•"/>
            </a:pPr>
            <a:endParaRPr lang="en-US" sz="1999"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2407" y="1676400"/>
            <a:ext cx="8021119" cy="4389120"/>
          </a:xfrm>
          <a:prstGeom prst="rect">
            <a:avLst/>
          </a:prstGeom>
          <a:ln>
            <a:solidFill>
              <a:schemeClr val="tx1"/>
            </a:solidFill>
          </a:ln>
        </p:spPr>
      </p:pic>
      <p:sp>
        <p:nvSpPr>
          <p:cNvPr id="2" name="Footer Placeholder 1" hidden="1">
            <a:extLst>
              <a:ext uri="{FF2B5EF4-FFF2-40B4-BE49-F238E27FC236}">
                <a16:creationId xmlns:a16="http://schemas.microsoft.com/office/drawing/2014/main" id="{3D68B137-0EB3-FD12-3149-7DE92AC5E254}"/>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95EFB5E3-51FF-7F68-173E-93FC6E230E3F}"/>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238991293"/>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AA88E90-F4F6-C910-37D0-D76868403959}"/>
              </a:ext>
            </a:extLst>
          </p:cNvPr>
          <p:cNvSpPr>
            <a:spLocks noGrp="1"/>
          </p:cNvSpPr>
          <p:nvPr>
            <p:ph type="body" sz="quarter" idx="18"/>
          </p:nvPr>
        </p:nvSpPr>
        <p:spPr/>
        <p:txBody>
          <a:bodyPr/>
          <a:lstStyle/>
          <a:p>
            <a:r>
              <a:rPr lang="en-US" dirty="0"/>
              <a:t>Check Point Upgrade Service Engine (CPUSE)</a:t>
            </a:r>
          </a:p>
        </p:txBody>
      </p:sp>
      <p:sp>
        <p:nvSpPr>
          <p:cNvPr id="3" name="Content Placeholder 2">
            <a:extLst>
              <a:ext uri="{FF2B5EF4-FFF2-40B4-BE49-F238E27FC236}">
                <a16:creationId xmlns:a16="http://schemas.microsoft.com/office/drawing/2014/main" id="{D95E79B0-0DCB-FC12-6C19-C60D1002396B}"/>
              </a:ext>
            </a:extLst>
          </p:cNvPr>
          <p:cNvSpPr>
            <a:spLocks noGrp="1"/>
          </p:cNvSpPr>
          <p:nvPr>
            <p:ph sz="half" idx="2"/>
          </p:nvPr>
        </p:nvSpPr>
        <p:spPr>
          <a:xfrm>
            <a:off x="585430" y="1636776"/>
            <a:ext cx="11175342" cy="3060954"/>
          </a:xfrm>
        </p:spPr>
        <p:txBody>
          <a:bodyPr/>
          <a:lstStyle/>
          <a:p>
            <a:r>
              <a:rPr lang="en-US" dirty="0"/>
              <a:t>Mechanism for software deployment on the Gaia operating system.</a:t>
            </a:r>
          </a:p>
          <a:p>
            <a:r>
              <a:rPr lang="en-US" dirty="0"/>
              <a:t>Supports deployment of:</a:t>
            </a:r>
          </a:p>
          <a:p>
            <a:pPr lvl="1"/>
            <a:r>
              <a:rPr lang="en-US" dirty="0"/>
              <a:t>Single HotFixes (HF)</a:t>
            </a:r>
          </a:p>
          <a:p>
            <a:pPr lvl="1"/>
            <a:r>
              <a:rPr lang="en-US" dirty="0"/>
              <a:t>HotFixAccumulators (Jumbo)</a:t>
            </a:r>
          </a:p>
          <a:p>
            <a:pPr lvl="1"/>
            <a:r>
              <a:rPr lang="en-US" dirty="0"/>
              <a:t>Major Versions</a:t>
            </a:r>
          </a:p>
        </p:txBody>
      </p:sp>
      <p:sp>
        <p:nvSpPr>
          <p:cNvPr id="7" name="Rounded Rectangle 6"/>
          <p:cNvSpPr/>
          <p:nvPr/>
        </p:nvSpPr>
        <p:spPr bwMode="auto">
          <a:xfrm>
            <a:off x="2358931" y="4697730"/>
            <a:ext cx="7154227" cy="1235508"/>
          </a:xfrm>
          <a:prstGeom prst="roundRect">
            <a:avLst/>
          </a:prstGeom>
          <a:no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r>
              <a:rPr lang="en-US" sz="2800" dirty="0">
                <a:solidFill>
                  <a:srgbClr val="D51067"/>
                </a:solidFill>
                <a:latin typeface="Arial" panose="020B0604020202020204" pitchFamily="34" charset="0"/>
                <a:cs typeface="Arial" panose="020B0604020202020204" pitchFamily="34" charset="0"/>
              </a:rPr>
              <a:t>Also known as Deployment Agent (DA).</a:t>
            </a:r>
          </a:p>
        </p:txBody>
      </p:sp>
      <p:sp>
        <p:nvSpPr>
          <p:cNvPr id="4" name="Footer Placeholder 3" hidden="1">
            <a:extLst>
              <a:ext uri="{FF2B5EF4-FFF2-40B4-BE49-F238E27FC236}">
                <a16:creationId xmlns:a16="http://schemas.microsoft.com/office/drawing/2014/main" id="{030D7A2D-B3BC-444D-DDC6-6AE939BFA2A3}"/>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A1B57C6F-DF4D-F896-D0D8-ED28D158943A}"/>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056001020"/>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AA88E90-F4F6-C910-37D0-D76868403959}"/>
              </a:ext>
            </a:extLst>
          </p:cNvPr>
          <p:cNvSpPr>
            <a:spLocks noGrp="1"/>
          </p:cNvSpPr>
          <p:nvPr>
            <p:ph type="body" sz="quarter" idx="18"/>
          </p:nvPr>
        </p:nvSpPr>
        <p:spPr>
          <a:xfrm>
            <a:off x="586804" y="457200"/>
            <a:ext cx="10890504" cy="914400"/>
          </a:xfrm>
        </p:spPr>
        <p:txBody>
          <a:bodyPr/>
          <a:lstStyle/>
          <a:p>
            <a:r>
              <a:rPr lang="en-US" dirty="0"/>
              <a:t>CPUSE - Features</a:t>
            </a:r>
          </a:p>
        </p:txBody>
      </p:sp>
      <p:sp>
        <p:nvSpPr>
          <p:cNvPr id="3" name="Content Placeholder 2">
            <a:extLst>
              <a:ext uri="{FF2B5EF4-FFF2-40B4-BE49-F238E27FC236}">
                <a16:creationId xmlns:a16="http://schemas.microsoft.com/office/drawing/2014/main" id="{D95E79B0-0DCB-FC12-6C19-C60D1002396B}"/>
              </a:ext>
            </a:extLst>
          </p:cNvPr>
          <p:cNvSpPr>
            <a:spLocks noGrp="1"/>
          </p:cNvSpPr>
          <p:nvPr>
            <p:ph sz="half" idx="2"/>
          </p:nvPr>
        </p:nvSpPr>
        <p:spPr/>
        <p:txBody>
          <a:bodyPr/>
          <a:lstStyle/>
          <a:p>
            <a:r>
              <a:rPr lang="en-US" dirty="0"/>
              <a:t>Key Features:</a:t>
            </a:r>
          </a:p>
          <a:p>
            <a:pPr marL="246888" lvl="1" indent="0">
              <a:buNone/>
            </a:pPr>
            <a:endParaRPr lang="en-US" dirty="0"/>
          </a:p>
          <a:p>
            <a:pPr lvl="1"/>
            <a:endParaRPr lang="en-US" dirty="0"/>
          </a:p>
        </p:txBody>
      </p:sp>
      <p:sp>
        <p:nvSpPr>
          <p:cNvPr id="7" name="Rounded Rectangle 6"/>
          <p:cNvSpPr/>
          <p:nvPr/>
        </p:nvSpPr>
        <p:spPr bwMode="auto">
          <a:xfrm>
            <a:off x="840075" y="2592780"/>
            <a:ext cx="3034091" cy="1235508"/>
          </a:xfrm>
          <a:prstGeom prst="roundRect">
            <a:avLst/>
          </a:prstGeom>
          <a:solidFill>
            <a:srgbClr val="3E3E3F"/>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r>
              <a:rPr lang="en-US" sz="3200" b="1" dirty="0">
                <a:solidFill>
                  <a:schemeClr val="bg1"/>
                </a:solidFill>
                <a:latin typeface="Arial" panose="020B0604020202020204" pitchFamily="34" charset="0"/>
                <a:cs typeface="Arial" panose="020B0604020202020204" pitchFamily="34" charset="0"/>
              </a:rPr>
              <a:t>Smart</a:t>
            </a:r>
          </a:p>
        </p:txBody>
      </p:sp>
      <p:sp>
        <p:nvSpPr>
          <p:cNvPr id="8" name="Rounded Rectangle 7"/>
          <p:cNvSpPr/>
          <p:nvPr/>
        </p:nvSpPr>
        <p:spPr bwMode="auto">
          <a:xfrm>
            <a:off x="4753729" y="2592780"/>
            <a:ext cx="3034091" cy="1235508"/>
          </a:xfrm>
          <a:prstGeom prst="roundRect">
            <a:avLst/>
          </a:prstGeom>
          <a:solidFill>
            <a:srgbClr val="3E3E3F"/>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r>
              <a:rPr lang="en-US" sz="3200" b="1" dirty="0">
                <a:solidFill>
                  <a:schemeClr val="bg1"/>
                </a:solidFill>
                <a:latin typeface="Arial" panose="020B0604020202020204" pitchFamily="34" charset="0"/>
                <a:cs typeface="Arial" panose="020B0604020202020204" pitchFamily="34" charset="0"/>
              </a:rPr>
              <a:t>Fast</a:t>
            </a:r>
          </a:p>
        </p:txBody>
      </p:sp>
      <p:sp>
        <p:nvSpPr>
          <p:cNvPr id="9" name="Rounded Rectangle 8"/>
          <p:cNvSpPr/>
          <p:nvPr/>
        </p:nvSpPr>
        <p:spPr bwMode="auto">
          <a:xfrm>
            <a:off x="8609511" y="2592780"/>
            <a:ext cx="3034091" cy="1235508"/>
          </a:xfrm>
          <a:prstGeom prst="roundRect">
            <a:avLst/>
          </a:prstGeom>
          <a:solidFill>
            <a:srgbClr val="3E3E3F"/>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r>
              <a:rPr lang="en-US" sz="3200" b="1" dirty="0">
                <a:solidFill>
                  <a:schemeClr val="bg1"/>
                </a:solidFill>
                <a:latin typeface="Arial" panose="020B0604020202020204" pitchFamily="34" charset="0"/>
                <a:cs typeface="Arial" panose="020B0604020202020204" pitchFamily="34" charset="0"/>
              </a:rPr>
              <a:t>Safe</a:t>
            </a:r>
          </a:p>
        </p:txBody>
      </p:sp>
      <p:sp>
        <p:nvSpPr>
          <p:cNvPr id="6" name="Rounded Rectangle 6">
            <a:extLst>
              <a:ext uri="{FF2B5EF4-FFF2-40B4-BE49-F238E27FC236}">
                <a16:creationId xmlns:a16="http://schemas.microsoft.com/office/drawing/2014/main" id="{63153F6D-1FF0-7945-E3D6-94B9E86DD6B4}"/>
              </a:ext>
            </a:extLst>
          </p:cNvPr>
          <p:cNvSpPr/>
          <p:nvPr/>
        </p:nvSpPr>
        <p:spPr bwMode="auto">
          <a:xfrm>
            <a:off x="840074" y="4697730"/>
            <a:ext cx="10149062" cy="1235508"/>
          </a:xfrm>
          <a:prstGeom prst="roundRect">
            <a:avLst/>
          </a:prstGeom>
          <a:no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spcBef>
                <a:spcPts val="1200"/>
              </a:spcBef>
              <a:buSzPct val="115000"/>
            </a:pPr>
            <a:r>
              <a:rPr lang="en-US" sz="2800" dirty="0">
                <a:solidFill>
                  <a:srgbClr val="D51067"/>
                </a:solidFill>
                <a:latin typeface="Arial" panose="020B0604020202020204" pitchFamily="34" charset="0"/>
                <a:cs typeface="Arial" panose="020B0604020202020204" pitchFamily="34" charset="0"/>
              </a:rPr>
              <a:t>sk92449 - Check Point Upgrade Service Engine (CPUSE) - Gaia Deployment Agent</a:t>
            </a:r>
          </a:p>
        </p:txBody>
      </p:sp>
      <p:sp>
        <p:nvSpPr>
          <p:cNvPr id="4" name="Footer Placeholder 3" hidden="1">
            <a:extLst>
              <a:ext uri="{FF2B5EF4-FFF2-40B4-BE49-F238E27FC236}">
                <a16:creationId xmlns:a16="http://schemas.microsoft.com/office/drawing/2014/main" id="{3E7B055B-70BA-0A13-F316-585E3190A70D}"/>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AC900D6F-F385-6CAA-409C-4004AEE0D08C}"/>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4158581445"/>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AA88E90-F4F6-C910-37D0-D76868403959}"/>
              </a:ext>
            </a:extLst>
          </p:cNvPr>
          <p:cNvSpPr>
            <a:spLocks noGrp="1"/>
          </p:cNvSpPr>
          <p:nvPr>
            <p:ph type="body" sz="quarter" idx="18"/>
          </p:nvPr>
        </p:nvSpPr>
        <p:spPr/>
        <p:txBody>
          <a:bodyPr/>
          <a:lstStyle/>
          <a:p>
            <a:r>
              <a:rPr lang="en-US" dirty="0"/>
              <a:t>Hotfixes</a:t>
            </a:r>
          </a:p>
        </p:txBody>
      </p:sp>
      <p:sp>
        <p:nvSpPr>
          <p:cNvPr id="3" name="Content Placeholder 2">
            <a:extLst>
              <a:ext uri="{FF2B5EF4-FFF2-40B4-BE49-F238E27FC236}">
                <a16:creationId xmlns:a16="http://schemas.microsoft.com/office/drawing/2014/main" id="{D95E79B0-0DCB-FC12-6C19-C60D1002396B}"/>
              </a:ext>
            </a:extLst>
          </p:cNvPr>
          <p:cNvSpPr>
            <a:spLocks noGrp="1"/>
          </p:cNvSpPr>
          <p:nvPr>
            <p:ph sz="half" idx="2"/>
          </p:nvPr>
        </p:nvSpPr>
        <p:spPr>
          <a:xfrm>
            <a:off x="585431" y="1636776"/>
            <a:ext cx="4959911" cy="4422192"/>
          </a:xfrm>
        </p:spPr>
        <p:txBody>
          <a:bodyPr/>
          <a:lstStyle/>
          <a:p>
            <a:pPr marL="0" indent="0">
              <a:buNone/>
            </a:pPr>
            <a:r>
              <a:rPr lang="en-US" sz="2400" dirty="0"/>
              <a:t>Private package – hotfix that is available only to limited audiences.</a:t>
            </a:r>
          </a:p>
          <a:p>
            <a:r>
              <a:rPr lang="en-US" sz="2400" dirty="0"/>
              <a:t>Download types:</a:t>
            </a:r>
          </a:p>
          <a:p>
            <a:pPr lvl="1"/>
            <a:r>
              <a:rPr lang="en-US" dirty="0"/>
              <a:t>Manual</a:t>
            </a:r>
          </a:p>
          <a:p>
            <a:pPr lvl="1"/>
            <a:r>
              <a:rPr lang="en-US" dirty="0"/>
              <a:t>Automatic</a:t>
            </a:r>
          </a:p>
          <a:p>
            <a:pPr lvl="1"/>
            <a:r>
              <a:rPr lang="en-US" dirty="0"/>
              <a:t>Scheduled (daily, weekly, monthly, only once)</a:t>
            </a:r>
          </a:p>
        </p:txBody>
      </p:sp>
      <p:sp>
        <p:nvSpPr>
          <p:cNvPr id="6" name="Content Placeholder 2">
            <a:extLst>
              <a:ext uri="{FF2B5EF4-FFF2-40B4-BE49-F238E27FC236}">
                <a16:creationId xmlns:a16="http://schemas.microsoft.com/office/drawing/2014/main" id="{D95E79B0-0DCB-FC12-6C19-C60D1002396B}"/>
              </a:ext>
            </a:extLst>
          </p:cNvPr>
          <p:cNvSpPr txBox="1">
            <a:spLocks/>
          </p:cNvSpPr>
          <p:nvPr/>
        </p:nvSpPr>
        <p:spPr bwMode="auto">
          <a:xfrm>
            <a:off x="5857934" y="1636776"/>
            <a:ext cx="6053715" cy="4422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228600" indent="-228600" algn="l" rtl="0" eaLnBrk="1" fontAlgn="base" hangingPunct="1">
              <a:lnSpc>
                <a:spcPct val="95000"/>
              </a:lnSpc>
              <a:spcBef>
                <a:spcPts val="1000"/>
              </a:spcBef>
              <a:spcAft>
                <a:spcPts val="1000"/>
              </a:spcAft>
              <a:buClr>
                <a:schemeClr val="tx2"/>
              </a:buClr>
              <a:buSzPct val="85000"/>
              <a:buFont typeface="Arial" panose="020B0604020202020204" pitchFamily="34" charset="0"/>
              <a:buChar char="•"/>
              <a:defRPr lang="en-US" sz="28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pPr marL="0" indent="0">
              <a:buNone/>
            </a:pPr>
            <a:r>
              <a:rPr lang="en-US" sz="2400" kern="0" dirty="0"/>
              <a:t>Guidelines</a:t>
            </a:r>
          </a:p>
          <a:p>
            <a:r>
              <a:rPr lang="en-US" sz="2400" kern="0" dirty="0"/>
              <a:t>By default, downloaded and installed automatically.</a:t>
            </a:r>
          </a:p>
          <a:p>
            <a:r>
              <a:rPr lang="en-US" sz="2400" kern="0" dirty="0"/>
              <a:t>Full installation and upgrade packages require manual installation.</a:t>
            </a:r>
          </a:p>
          <a:p>
            <a:r>
              <a:rPr lang="en-US" sz="2400" kern="0" dirty="0"/>
              <a:t>Installation requirements:</a:t>
            </a:r>
          </a:p>
          <a:p>
            <a:pPr lvl="1"/>
            <a:r>
              <a:rPr lang="en-US" sz="2000" kern="0" dirty="0"/>
              <a:t>Define mail notifications for completed package actions and new package updates.</a:t>
            </a:r>
          </a:p>
          <a:p>
            <a:pPr lvl="1"/>
            <a:r>
              <a:rPr lang="en-US" sz="2000" kern="0" dirty="0"/>
              <a:t>Then run the software download and installation.</a:t>
            </a:r>
          </a:p>
          <a:p>
            <a:endParaRPr lang="en-US" sz="2400" kern="0" dirty="0"/>
          </a:p>
        </p:txBody>
      </p:sp>
      <p:sp>
        <p:nvSpPr>
          <p:cNvPr id="4" name="Footer Placeholder 3" hidden="1">
            <a:extLst>
              <a:ext uri="{FF2B5EF4-FFF2-40B4-BE49-F238E27FC236}">
                <a16:creationId xmlns:a16="http://schemas.microsoft.com/office/drawing/2014/main" id="{BC910ED2-705B-F5C4-DB70-178624C7EA56}"/>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356ACABB-DF79-A8A6-73C9-AA259221A15D}"/>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047897544"/>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B601D1AF-BB08-3A31-1233-C9DD18838D02}"/>
              </a:ext>
            </a:extLst>
          </p:cNvPr>
          <p:cNvSpPr>
            <a:spLocks noGrp="1"/>
          </p:cNvSpPr>
          <p:nvPr>
            <p:ph type="body" sz="quarter" idx="14"/>
          </p:nvPr>
        </p:nvSpPr>
        <p:spPr/>
        <p:txBody>
          <a:bodyPr/>
          <a:lstStyle/>
          <a:p>
            <a:r>
              <a:rPr lang="en-US" dirty="0"/>
              <a:t>A CPUSE policy must be defined before a user can download and run updates. </a:t>
            </a:r>
          </a:p>
          <a:p>
            <a:r>
              <a:rPr lang="en-US" dirty="0"/>
              <a:t>CPUSE and Hotfixes are discussed in greater detail in Chapter 11.</a:t>
            </a:r>
          </a:p>
        </p:txBody>
      </p:sp>
      <p:sp>
        <p:nvSpPr>
          <p:cNvPr id="2" name="Footer Placeholder 1" hidden="1">
            <a:extLst>
              <a:ext uri="{FF2B5EF4-FFF2-40B4-BE49-F238E27FC236}">
                <a16:creationId xmlns:a16="http://schemas.microsoft.com/office/drawing/2014/main" id="{C17828CB-00AB-6A15-E434-4E2B292CEB41}"/>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C6E61477-F9DC-24D6-66B9-900B605380DB}"/>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3427103500"/>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F85410E-4ACB-26E0-71E8-615CB53AD296}"/>
              </a:ext>
            </a:extLst>
          </p:cNvPr>
          <p:cNvSpPr>
            <a:spLocks noGrp="1"/>
          </p:cNvSpPr>
          <p:nvPr>
            <p:ph type="body" sz="quarter" idx="14"/>
          </p:nvPr>
        </p:nvSpPr>
        <p:spPr/>
        <p:txBody>
          <a:bodyPr/>
          <a:lstStyle/>
          <a:p>
            <a:pPr>
              <a:spcBef>
                <a:spcPts val="2000"/>
              </a:spcBef>
            </a:pPr>
            <a:r>
              <a:rPr lang="en-US" dirty="0"/>
              <a:t>List the two main shells that the Gaia operating system provides.</a:t>
            </a:r>
          </a:p>
          <a:p>
            <a:pPr>
              <a:spcBef>
                <a:spcPts val="2000"/>
              </a:spcBef>
            </a:pPr>
            <a:r>
              <a:rPr lang="en-US" dirty="0"/>
              <a:t>Which shell is most restrictive?</a:t>
            </a:r>
          </a:p>
          <a:p>
            <a:pPr>
              <a:spcBef>
                <a:spcPts val="2000"/>
              </a:spcBef>
            </a:pPr>
            <a:r>
              <a:rPr lang="en-US" dirty="0"/>
              <a:t>What is the default shell?</a:t>
            </a:r>
          </a:p>
          <a:p>
            <a:pPr>
              <a:spcBef>
                <a:spcPts val="2000"/>
              </a:spcBef>
            </a:pPr>
            <a:r>
              <a:rPr lang="en-US" dirty="0"/>
              <a:t>What is the default password for Expert mode?</a:t>
            </a:r>
          </a:p>
        </p:txBody>
      </p:sp>
      <p:sp>
        <p:nvSpPr>
          <p:cNvPr id="3" name="Text Placeholder 2">
            <a:extLst>
              <a:ext uri="{FF2B5EF4-FFF2-40B4-BE49-F238E27FC236}">
                <a16:creationId xmlns:a16="http://schemas.microsoft.com/office/drawing/2014/main" id="{DBE0152F-6E7D-43E7-6888-AE3E2DCC58A2}"/>
              </a:ext>
            </a:extLst>
          </p:cNvPr>
          <p:cNvSpPr>
            <a:spLocks noGrp="1"/>
          </p:cNvSpPr>
          <p:nvPr>
            <p:ph type="body" sz="quarter" idx="16"/>
          </p:nvPr>
        </p:nvSpPr>
        <p:spPr/>
        <p:txBody>
          <a:bodyPr/>
          <a:lstStyle/>
          <a:p>
            <a:r>
              <a:rPr lang="en-US" b="0" dirty="0"/>
              <a:t>Review Questions</a:t>
            </a:r>
          </a:p>
        </p:txBody>
      </p:sp>
      <p:sp>
        <p:nvSpPr>
          <p:cNvPr id="4" name="Footer Placeholder 3" hidden="1">
            <a:extLst>
              <a:ext uri="{FF2B5EF4-FFF2-40B4-BE49-F238E27FC236}">
                <a16:creationId xmlns:a16="http://schemas.microsoft.com/office/drawing/2014/main" id="{B671D6B3-5663-D65C-F9D0-0E9734B62772}"/>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340302E2-B4BA-39B4-703B-F41147FAA7B3}"/>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596965627"/>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D71786CB-871D-4D29-A05D-4490BE5355D4}"/>
              </a:ext>
            </a:extLst>
          </p:cNvPr>
          <p:cNvSpPr>
            <a:spLocks noGrp="1"/>
          </p:cNvSpPr>
          <p:nvPr>
            <p:ph type="body" sz="quarter" idx="17"/>
          </p:nvPr>
        </p:nvSpPr>
        <p:spPr/>
        <p:txBody>
          <a:bodyPr/>
          <a:lstStyle/>
          <a:p>
            <a:r>
              <a:rPr lang="en-US" sz="3200" dirty="0"/>
              <a:t>Lab 2A</a:t>
            </a:r>
          </a:p>
          <a:p>
            <a:endParaRPr lang="en-US" sz="3200" dirty="0"/>
          </a:p>
          <a:p>
            <a:r>
              <a:rPr lang="en-US" sz="3200" dirty="0"/>
              <a:t>Installing the Primary Security Management Server</a:t>
            </a:r>
          </a:p>
        </p:txBody>
      </p:sp>
      <p:sp>
        <p:nvSpPr>
          <p:cNvPr id="8" name="TextBox 8">
            <a:extLst>
              <a:ext uri="{FF2B5EF4-FFF2-40B4-BE49-F238E27FC236}">
                <a16:creationId xmlns:a16="http://schemas.microsoft.com/office/drawing/2014/main" id="{68AF7F48-AAF0-6842-90E5-74B1A38E5216}"/>
              </a:ext>
            </a:extLst>
          </p:cNvPr>
          <p:cNvSpPr txBox="1"/>
          <p:nvPr/>
        </p:nvSpPr>
        <p:spPr bwMode="auto">
          <a:xfrm>
            <a:off x="9249509" y="1777989"/>
            <a:ext cx="1918397" cy="1404372"/>
          </a:xfrm>
          <a:prstGeom prst="rect">
            <a:avLst/>
          </a:prstGeom>
          <a:noFill/>
          <a:ln>
            <a:noFill/>
          </a:ln>
          <a:effectLst/>
        </p:spPr>
        <p:txBody>
          <a:bodyPr vert="horz" wrap="none" lIns="91440" tIns="45720" rIns="91440" bIns="45720" numCol="1" rtlCol="0" anchor="ctr" anchorCtr="0" compatLnSpc="1">
            <a:prstTxWarp prst="textCascadeUp">
              <a:avLst>
                <a:gd name="adj" fmla="val 100000"/>
              </a:avLst>
            </a:prstTxWarp>
            <a:spAutoFit/>
          </a:bodyPr>
          <a:lstStyle>
            <a:defPPr>
              <a:defRPr lang="en-US"/>
            </a:defPPr>
            <a:lvl1pPr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1pPr>
            <a:lvl2pPr marL="60949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2pPr>
            <a:lvl3pPr marL="1218987"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3pPr>
            <a:lvl4pPr marL="1828480"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4pPr>
            <a:lvl5pPr marL="243797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5pPr>
            <a:lvl6pPr marL="3047467" algn="l" defTabSz="1218987" rtl="0" eaLnBrk="1" latinLnBrk="0" hangingPunct="1">
              <a:defRPr sz="4000" kern="1200">
                <a:solidFill>
                  <a:schemeClr val="tx1"/>
                </a:solidFill>
                <a:latin typeface="Helvetica" pitchFamily="34" charset="0"/>
                <a:ea typeface="+mn-ea"/>
                <a:cs typeface="+mn-cs"/>
              </a:defRPr>
            </a:lvl6pPr>
            <a:lvl7pPr marL="3656960" algn="l" defTabSz="1218987" rtl="0" eaLnBrk="1" latinLnBrk="0" hangingPunct="1">
              <a:defRPr sz="4000" kern="1200">
                <a:solidFill>
                  <a:schemeClr val="tx1"/>
                </a:solidFill>
                <a:latin typeface="Helvetica" pitchFamily="34" charset="0"/>
                <a:ea typeface="+mn-ea"/>
                <a:cs typeface="+mn-cs"/>
              </a:defRPr>
            </a:lvl7pPr>
            <a:lvl8pPr marL="4266453" algn="l" defTabSz="1218987" rtl="0" eaLnBrk="1" latinLnBrk="0" hangingPunct="1">
              <a:defRPr sz="4000" kern="1200">
                <a:solidFill>
                  <a:schemeClr val="tx1"/>
                </a:solidFill>
                <a:latin typeface="Helvetica" pitchFamily="34" charset="0"/>
                <a:ea typeface="+mn-ea"/>
                <a:cs typeface="+mn-cs"/>
              </a:defRPr>
            </a:lvl8pPr>
            <a:lvl9pPr marL="4875947" algn="l" defTabSz="1218987" rtl="0" eaLnBrk="1" latinLnBrk="0" hangingPunct="1">
              <a:defRPr sz="4000" kern="1200">
                <a:solidFill>
                  <a:schemeClr val="tx1"/>
                </a:solidFill>
                <a:latin typeface="Helvetica" pitchFamily="34" charset="0"/>
                <a:ea typeface="+mn-ea"/>
                <a:cs typeface="+mn-cs"/>
              </a:defRPr>
            </a:lvl9pPr>
          </a:lstStyle>
          <a:p>
            <a:pPr>
              <a:spcBef>
                <a:spcPts val="0"/>
              </a:spcBef>
            </a:pPr>
            <a:r>
              <a:rPr lang="en-US" sz="600" dirty="0">
                <a:solidFill>
                  <a:schemeClr val="tx1">
                    <a:lumMod val="50000"/>
                    <a:alpha val="25000"/>
                  </a:schemeClr>
                </a:solidFill>
                <a:latin typeface="Stencil" panose="040409050D0802020404" pitchFamily="82" charset="0"/>
              </a:rPr>
              <a:t>LAB</a:t>
            </a:r>
          </a:p>
          <a:p>
            <a:pPr>
              <a:spcBef>
                <a:spcPts val="0"/>
              </a:spcBef>
            </a:pPr>
            <a:r>
              <a:rPr lang="en-US" sz="600" dirty="0">
                <a:solidFill>
                  <a:schemeClr val="tx1">
                    <a:lumMod val="50000"/>
                    <a:alpha val="25000"/>
                  </a:schemeClr>
                </a:solidFill>
                <a:latin typeface="Stencil" panose="040409050D0802020404" pitchFamily="82" charset="0"/>
              </a:rPr>
              <a:t>BREAK</a:t>
            </a:r>
            <a:endParaRPr lang="en-US" sz="1050" dirty="0">
              <a:solidFill>
                <a:schemeClr val="tx1">
                  <a:lumMod val="50000"/>
                  <a:alpha val="25000"/>
                </a:schemeClr>
              </a:solidFill>
              <a:latin typeface="Stencil" panose="040409050D0802020404" pitchFamily="82" charset="0"/>
            </a:endParaRPr>
          </a:p>
        </p:txBody>
      </p:sp>
      <p:pic>
        <p:nvPicPr>
          <p:cNvPr id="6" name="Picture 5" descr="A picture containing table, indoor, desk, computer">
            <a:extLst>
              <a:ext uri="{FF2B5EF4-FFF2-40B4-BE49-F238E27FC236}">
                <a16:creationId xmlns:a16="http://schemas.microsoft.com/office/drawing/2014/main" id="{D8AF21FE-A62C-2160-7B40-D175F3B628FB}"/>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6968" t="7083" r="23301"/>
          <a:stretch/>
        </p:blipFill>
        <p:spPr>
          <a:xfrm>
            <a:off x="5016519" y="85723"/>
            <a:ext cx="7143750" cy="6372215"/>
          </a:xfrm>
          <a:prstGeom prst="rect">
            <a:avLst/>
          </a:prstGeom>
        </p:spPr>
      </p:pic>
      <p:sp>
        <p:nvSpPr>
          <p:cNvPr id="2" name="Footer Placeholder 1" hidden="1">
            <a:extLst>
              <a:ext uri="{FF2B5EF4-FFF2-40B4-BE49-F238E27FC236}">
                <a16:creationId xmlns:a16="http://schemas.microsoft.com/office/drawing/2014/main" id="{40DF1ED7-5E32-DF45-4B98-FC07B9D5FB80}"/>
              </a:ext>
            </a:extLst>
          </p:cNvPr>
          <p:cNvSpPr>
            <a:spLocks noGrp="1"/>
          </p:cNvSpPr>
          <p:nvPr>
            <p:ph type="ftr" sz="quarter" idx="10"/>
          </p:nvPr>
        </p:nvSpPr>
        <p:spPr/>
        <p:txBody>
          <a:bodyPr/>
          <a:lstStyle/>
          <a:p>
            <a:endParaRPr lang="en-US" dirty="0"/>
          </a:p>
        </p:txBody>
      </p:sp>
      <p:sp>
        <p:nvSpPr>
          <p:cNvPr id="3" name="Date Placeholder 2" hidden="1">
            <a:extLst>
              <a:ext uri="{FF2B5EF4-FFF2-40B4-BE49-F238E27FC236}">
                <a16:creationId xmlns:a16="http://schemas.microsoft.com/office/drawing/2014/main" id="{72D09747-1F62-D3DF-624B-9E167A12ECAD}"/>
              </a:ext>
            </a:extLst>
          </p:cNvPr>
          <p:cNvSpPr>
            <a:spLocks noGrp="1"/>
          </p:cNvSpPr>
          <p:nvPr>
            <p:ph type="dt" sz="half" idx="11"/>
          </p:nvPr>
        </p:nvSpPr>
        <p:spPr/>
        <p:txBody>
          <a:bodyPr/>
          <a:lstStyle/>
          <a:p>
            <a:endParaRPr lang="en-US" dirty="0"/>
          </a:p>
        </p:txBody>
      </p:sp>
    </p:spTree>
    <p:custDataLst>
      <p:tags r:id="rId1"/>
    </p:custDataLst>
    <p:extLst>
      <p:ext uri="{BB962C8B-B14F-4D97-AF65-F5344CB8AC3E}">
        <p14:creationId xmlns:p14="http://schemas.microsoft.com/office/powerpoint/2010/main" val="1009660319"/>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D71786CB-871D-4D29-A05D-4490BE5355D4}"/>
              </a:ext>
            </a:extLst>
          </p:cNvPr>
          <p:cNvSpPr>
            <a:spLocks noGrp="1"/>
          </p:cNvSpPr>
          <p:nvPr>
            <p:ph type="body" sz="quarter" idx="17"/>
          </p:nvPr>
        </p:nvSpPr>
        <p:spPr/>
        <p:txBody>
          <a:bodyPr/>
          <a:lstStyle/>
          <a:p>
            <a:r>
              <a:rPr lang="en-US" sz="3200" dirty="0"/>
              <a:t>Lab 2B</a:t>
            </a:r>
          </a:p>
          <a:p>
            <a:endParaRPr lang="en-US" sz="3200" dirty="0"/>
          </a:p>
          <a:p>
            <a:r>
              <a:rPr lang="en-US" sz="3200" dirty="0"/>
              <a:t>Installing a Security Gateway</a:t>
            </a:r>
          </a:p>
        </p:txBody>
      </p:sp>
      <p:sp>
        <p:nvSpPr>
          <p:cNvPr id="8" name="TextBox 8">
            <a:extLst>
              <a:ext uri="{FF2B5EF4-FFF2-40B4-BE49-F238E27FC236}">
                <a16:creationId xmlns:a16="http://schemas.microsoft.com/office/drawing/2014/main" id="{68AF7F48-AAF0-6842-90E5-74B1A38E5216}"/>
              </a:ext>
            </a:extLst>
          </p:cNvPr>
          <p:cNvSpPr txBox="1"/>
          <p:nvPr/>
        </p:nvSpPr>
        <p:spPr bwMode="auto">
          <a:xfrm>
            <a:off x="9249509" y="1777989"/>
            <a:ext cx="1918397" cy="1404372"/>
          </a:xfrm>
          <a:prstGeom prst="rect">
            <a:avLst/>
          </a:prstGeom>
          <a:noFill/>
          <a:ln>
            <a:noFill/>
          </a:ln>
          <a:effectLst/>
        </p:spPr>
        <p:txBody>
          <a:bodyPr vert="horz" wrap="none" lIns="91440" tIns="45720" rIns="91440" bIns="45720" numCol="1" rtlCol="0" anchor="ctr" anchorCtr="0" compatLnSpc="1">
            <a:prstTxWarp prst="textCascadeUp">
              <a:avLst>
                <a:gd name="adj" fmla="val 100000"/>
              </a:avLst>
            </a:prstTxWarp>
            <a:spAutoFit/>
          </a:bodyPr>
          <a:lstStyle>
            <a:defPPr>
              <a:defRPr lang="en-US"/>
            </a:defPPr>
            <a:lvl1pPr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1pPr>
            <a:lvl2pPr marL="60949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2pPr>
            <a:lvl3pPr marL="1218987"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3pPr>
            <a:lvl4pPr marL="1828480"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4pPr>
            <a:lvl5pPr marL="243797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5pPr>
            <a:lvl6pPr marL="3047467" algn="l" defTabSz="1218987" rtl="0" eaLnBrk="1" latinLnBrk="0" hangingPunct="1">
              <a:defRPr sz="4000" kern="1200">
                <a:solidFill>
                  <a:schemeClr val="tx1"/>
                </a:solidFill>
                <a:latin typeface="Helvetica" pitchFamily="34" charset="0"/>
                <a:ea typeface="+mn-ea"/>
                <a:cs typeface="+mn-cs"/>
              </a:defRPr>
            </a:lvl6pPr>
            <a:lvl7pPr marL="3656960" algn="l" defTabSz="1218987" rtl="0" eaLnBrk="1" latinLnBrk="0" hangingPunct="1">
              <a:defRPr sz="4000" kern="1200">
                <a:solidFill>
                  <a:schemeClr val="tx1"/>
                </a:solidFill>
                <a:latin typeface="Helvetica" pitchFamily="34" charset="0"/>
                <a:ea typeface="+mn-ea"/>
                <a:cs typeface="+mn-cs"/>
              </a:defRPr>
            </a:lvl7pPr>
            <a:lvl8pPr marL="4266453" algn="l" defTabSz="1218987" rtl="0" eaLnBrk="1" latinLnBrk="0" hangingPunct="1">
              <a:defRPr sz="4000" kern="1200">
                <a:solidFill>
                  <a:schemeClr val="tx1"/>
                </a:solidFill>
                <a:latin typeface="Helvetica" pitchFamily="34" charset="0"/>
                <a:ea typeface="+mn-ea"/>
                <a:cs typeface="+mn-cs"/>
              </a:defRPr>
            </a:lvl8pPr>
            <a:lvl9pPr marL="4875947" algn="l" defTabSz="1218987" rtl="0" eaLnBrk="1" latinLnBrk="0" hangingPunct="1">
              <a:defRPr sz="4000" kern="1200">
                <a:solidFill>
                  <a:schemeClr val="tx1"/>
                </a:solidFill>
                <a:latin typeface="Helvetica" pitchFamily="34" charset="0"/>
                <a:ea typeface="+mn-ea"/>
                <a:cs typeface="+mn-cs"/>
              </a:defRPr>
            </a:lvl9pPr>
          </a:lstStyle>
          <a:p>
            <a:pPr>
              <a:spcBef>
                <a:spcPts val="0"/>
              </a:spcBef>
            </a:pPr>
            <a:r>
              <a:rPr lang="en-US" sz="600" dirty="0">
                <a:solidFill>
                  <a:schemeClr val="tx1">
                    <a:lumMod val="50000"/>
                    <a:alpha val="25000"/>
                  </a:schemeClr>
                </a:solidFill>
                <a:latin typeface="Stencil" panose="040409050D0802020404" pitchFamily="82" charset="0"/>
              </a:rPr>
              <a:t>LAB</a:t>
            </a:r>
          </a:p>
          <a:p>
            <a:pPr>
              <a:spcBef>
                <a:spcPts val="0"/>
              </a:spcBef>
            </a:pPr>
            <a:r>
              <a:rPr lang="en-US" sz="600" dirty="0">
                <a:solidFill>
                  <a:schemeClr val="tx1">
                    <a:lumMod val="50000"/>
                    <a:alpha val="25000"/>
                  </a:schemeClr>
                </a:solidFill>
                <a:latin typeface="Stencil" panose="040409050D0802020404" pitchFamily="82" charset="0"/>
              </a:rPr>
              <a:t>BREAK</a:t>
            </a:r>
            <a:endParaRPr lang="en-US" sz="1050" dirty="0">
              <a:solidFill>
                <a:schemeClr val="tx1">
                  <a:lumMod val="50000"/>
                  <a:alpha val="25000"/>
                </a:schemeClr>
              </a:solidFill>
              <a:latin typeface="Stencil" panose="040409050D0802020404" pitchFamily="82" charset="0"/>
            </a:endParaRPr>
          </a:p>
        </p:txBody>
      </p:sp>
      <p:pic>
        <p:nvPicPr>
          <p:cNvPr id="6" name="Picture 5" descr="A picture containing table, indoor, desk, computer">
            <a:extLst>
              <a:ext uri="{FF2B5EF4-FFF2-40B4-BE49-F238E27FC236}">
                <a16:creationId xmlns:a16="http://schemas.microsoft.com/office/drawing/2014/main" id="{D8AF21FE-A62C-2160-7B40-D175F3B628FB}"/>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6968" t="7083" r="23301"/>
          <a:stretch/>
        </p:blipFill>
        <p:spPr>
          <a:xfrm>
            <a:off x="5016519" y="85723"/>
            <a:ext cx="7143750" cy="6372215"/>
          </a:xfrm>
          <a:prstGeom prst="rect">
            <a:avLst/>
          </a:prstGeom>
        </p:spPr>
      </p:pic>
      <p:sp>
        <p:nvSpPr>
          <p:cNvPr id="2" name="Footer Placeholder 1" hidden="1">
            <a:extLst>
              <a:ext uri="{FF2B5EF4-FFF2-40B4-BE49-F238E27FC236}">
                <a16:creationId xmlns:a16="http://schemas.microsoft.com/office/drawing/2014/main" id="{86390C1C-11B6-7D3D-A4B9-6950FE309BDF}"/>
              </a:ext>
            </a:extLst>
          </p:cNvPr>
          <p:cNvSpPr>
            <a:spLocks noGrp="1"/>
          </p:cNvSpPr>
          <p:nvPr>
            <p:ph type="ftr" sz="quarter" idx="10"/>
          </p:nvPr>
        </p:nvSpPr>
        <p:spPr/>
        <p:txBody>
          <a:bodyPr/>
          <a:lstStyle/>
          <a:p>
            <a:endParaRPr lang="en-US" dirty="0"/>
          </a:p>
        </p:txBody>
      </p:sp>
      <p:sp>
        <p:nvSpPr>
          <p:cNvPr id="3" name="Date Placeholder 2" hidden="1">
            <a:extLst>
              <a:ext uri="{FF2B5EF4-FFF2-40B4-BE49-F238E27FC236}">
                <a16:creationId xmlns:a16="http://schemas.microsoft.com/office/drawing/2014/main" id="{8E51D9EE-087A-FC8C-0D05-BA0CACBC41C4}"/>
              </a:ext>
            </a:extLst>
          </p:cNvPr>
          <p:cNvSpPr>
            <a:spLocks noGrp="1"/>
          </p:cNvSpPr>
          <p:nvPr>
            <p:ph type="dt" sz="half" idx="11"/>
          </p:nvPr>
        </p:nvSpPr>
        <p:spPr/>
        <p:txBody>
          <a:bodyPr/>
          <a:lstStyle/>
          <a:p>
            <a:endParaRPr lang="en-US" dirty="0"/>
          </a:p>
        </p:txBody>
      </p:sp>
    </p:spTree>
    <p:custDataLst>
      <p:tags r:id="rId1"/>
    </p:custDataLst>
    <p:extLst>
      <p:ext uri="{BB962C8B-B14F-4D97-AF65-F5344CB8AC3E}">
        <p14:creationId xmlns:p14="http://schemas.microsoft.com/office/powerpoint/2010/main" val="678386967"/>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D71786CB-871D-4D29-A05D-4490BE5355D4}"/>
              </a:ext>
            </a:extLst>
          </p:cNvPr>
          <p:cNvSpPr>
            <a:spLocks noGrp="1"/>
          </p:cNvSpPr>
          <p:nvPr>
            <p:ph type="body" sz="quarter" idx="17"/>
          </p:nvPr>
        </p:nvSpPr>
        <p:spPr/>
        <p:txBody>
          <a:bodyPr/>
          <a:lstStyle/>
          <a:p>
            <a:r>
              <a:rPr lang="en-US" sz="3200" dirty="0"/>
              <a:t>Lab 2C</a:t>
            </a:r>
          </a:p>
          <a:p>
            <a:endParaRPr lang="en-US" sz="3200" dirty="0"/>
          </a:p>
          <a:p>
            <a:r>
              <a:rPr lang="en-US" sz="3200" dirty="0"/>
              <a:t>Configuring Objects in SmartConsole</a:t>
            </a:r>
          </a:p>
        </p:txBody>
      </p:sp>
      <p:sp>
        <p:nvSpPr>
          <p:cNvPr id="8" name="TextBox 8">
            <a:extLst>
              <a:ext uri="{FF2B5EF4-FFF2-40B4-BE49-F238E27FC236}">
                <a16:creationId xmlns:a16="http://schemas.microsoft.com/office/drawing/2014/main" id="{68AF7F48-AAF0-6842-90E5-74B1A38E5216}"/>
              </a:ext>
            </a:extLst>
          </p:cNvPr>
          <p:cNvSpPr txBox="1"/>
          <p:nvPr/>
        </p:nvSpPr>
        <p:spPr bwMode="auto">
          <a:xfrm>
            <a:off x="9249509" y="1777989"/>
            <a:ext cx="1918397" cy="1404372"/>
          </a:xfrm>
          <a:prstGeom prst="rect">
            <a:avLst/>
          </a:prstGeom>
          <a:noFill/>
          <a:ln>
            <a:noFill/>
          </a:ln>
          <a:effectLst/>
        </p:spPr>
        <p:txBody>
          <a:bodyPr vert="horz" wrap="none" lIns="91440" tIns="45720" rIns="91440" bIns="45720" numCol="1" rtlCol="0" anchor="ctr" anchorCtr="0" compatLnSpc="1">
            <a:prstTxWarp prst="textCascadeUp">
              <a:avLst>
                <a:gd name="adj" fmla="val 100000"/>
              </a:avLst>
            </a:prstTxWarp>
            <a:spAutoFit/>
          </a:bodyPr>
          <a:lstStyle>
            <a:defPPr>
              <a:defRPr lang="en-US"/>
            </a:defPPr>
            <a:lvl1pPr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1pPr>
            <a:lvl2pPr marL="60949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2pPr>
            <a:lvl3pPr marL="1218987"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3pPr>
            <a:lvl4pPr marL="1828480"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4pPr>
            <a:lvl5pPr marL="243797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5pPr>
            <a:lvl6pPr marL="3047467" algn="l" defTabSz="1218987" rtl="0" eaLnBrk="1" latinLnBrk="0" hangingPunct="1">
              <a:defRPr sz="4000" kern="1200">
                <a:solidFill>
                  <a:schemeClr val="tx1"/>
                </a:solidFill>
                <a:latin typeface="Helvetica" pitchFamily="34" charset="0"/>
                <a:ea typeface="+mn-ea"/>
                <a:cs typeface="+mn-cs"/>
              </a:defRPr>
            </a:lvl6pPr>
            <a:lvl7pPr marL="3656960" algn="l" defTabSz="1218987" rtl="0" eaLnBrk="1" latinLnBrk="0" hangingPunct="1">
              <a:defRPr sz="4000" kern="1200">
                <a:solidFill>
                  <a:schemeClr val="tx1"/>
                </a:solidFill>
                <a:latin typeface="Helvetica" pitchFamily="34" charset="0"/>
                <a:ea typeface="+mn-ea"/>
                <a:cs typeface="+mn-cs"/>
              </a:defRPr>
            </a:lvl7pPr>
            <a:lvl8pPr marL="4266453" algn="l" defTabSz="1218987" rtl="0" eaLnBrk="1" latinLnBrk="0" hangingPunct="1">
              <a:defRPr sz="4000" kern="1200">
                <a:solidFill>
                  <a:schemeClr val="tx1"/>
                </a:solidFill>
                <a:latin typeface="Helvetica" pitchFamily="34" charset="0"/>
                <a:ea typeface="+mn-ea"/>
                <a:cs typeface="+mn-cs"/>
              </a:defRPr>
            </a:lvl8pPr>
            <a:lvl9pPr marL="4875947" algn="l" defTabSz="1218987" rtl="0" eaLnBrk="1" latinLnBrk="0" hangingPunct="1">
              <a:defRPr sz="4000" kern="1200">
                <a:solidFill>
                  <a:schemeClr val="tx1"/>
                </a:solidFill>
                <a:latin typeface="Helvetica" pitchFamily="34" charset="0"/>
                <a:ea typeface="+mn-ea"/>
                <a:cs typeface="+mn-cs"/>
              </a:defRPr>
            </a:lvl9pPr>
          </a:lstStyle>
          <a:p>
            <a:pPr>
              <a:spcBef>
                <a:spcPts val="0"/>
              </a:spcBef>
            </a:pPr>
            <a:r>
              <a:rPr lang="en-US" sz="600" dirty="0">
                <a:solidFill>
                  <a:schemeClr val="tx1">
                    <a:lumMod val="50000"/>
                    <a:alpha val="25000"/>
                  </a:schemeClr>
                </a:solidFill>
                <a:latin typeface="Stencil" panose="040409050D0802020404" pitchFamily="82" charset="0"/>
              </a:rPr>
              <a:t>LAB</a:t>
            </a:r>
          </a:p>
          <a:p>
            <a:pPr>
              <a:spcBef>
                <a:spcPts val="0"/>
              </a:spcBef>
            </a:pPr>
            <a:r>
              <a:rPr lang="en-US" sz="600" dirty="0">
                <a:solidFill>
                  <a:schemeClr val="tx1">
                    <a:lumMod val="50000"/>
                    <a:alpha val="25000"/>
                  </a:schemeClr>
                </a:solidFill>
                <a:latin typeface="Stencil" panose="040409050D0802020404" pitchFamily="82" charset="0"/>
              </a:rPr>
              <a:t>BREAK</a:t>
            </a:r>
            <a:endParaRPr lang="en-US" sz="1050" dirty="0">
              <a:solidFill>
                <a:schemeClr val="tx1">
                  <a:lumMod val="50000"/>
                  <a:alpha val="25000"/>
                </a:schemeClr>
              </a:solidFill>
              <a:latin typeface="Stencil" panose="040409050D0802020404" pitchFamily="82" charset="0"/>
            </a:endParaRPr>
          </a:p>
        </p:txBody>
      </p:sp>
      <p:pic>
        <p:nvPicPr>
          <p:cNvPr id="6" name="Picture 5" descr="A picture containing table, indoor, desk, computer">
            <a:extLst>
              <a:ext uri="{FF2B5EF4-FFF2-40B4-BE49-F238E27FC236}">
                <a16:creationId xmlns:a16="http://schemas.microsoft.com/office/drawing/2014/main" id="{D8AF21FE-A62C-2160-7B40-D175F3B628FB}"/>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6968" t="7083" r="23301"/>
          <a:stretch/>
        </p:blipFill>
        <p:spPr>
          <a:xfrm>
            <a:off x="5016519" y="85723"/>
            <a:ext cx="7143750" cy="6372215"/>
          </a:xfrm>
          <a:prstGeom prst="rect">
            <a:avLst/>
          </a:prstGeom>
        </p:spPr>
      </p:pic>
      <p:sp>
        <p:nvSpPr>
          <p:cNvPr id="2" name="Footer Placeholder 1" hidden="1">
            <a:extLst>
              <a:ext uri="{FF2B5EF4-FFF2-40B4-BE49-F238E27FC236}">
                <a16:creationId xmlns:a16="http://schemas.microsoft.com/office/drawing/2014/main" id="{577D19B4-42C7-D091-00F6-1E01666BF234}"/>
              </a:ext>
            </a:extLst>
          </p:cNvPr>
          <p:cNvSpPr>
            <a:spLocks noGrp="1"/>
          </p:cNvSpPr>
          <p:nvPr>
            <p:ph type="ftr" sz="quarter" idx="10"/>
          </p:nvPr>
        </p:nvSpPr>
        <p:spPr/>
        <p:txBody>
          <a:bodyPr/>
          <a:lstStyle/>
          <a:p>
            <a:endParaRPr lang="en-US" dirty="0"/>
          </a:p>
        </p:txBody>
      </p:sp>
      <p:sp>
        <p:nvSpPr>
          <p:cNvPr id="3" name="Date Placeholder 2" hidden="1">
            <a:extLst>
              <a:ext uri="{FF2B5EF4-FFF2-40B4-BE49-F238E27FC236}">
                <a16:creationId xmlns:a16="http://schemas.microsoft.com/office/drawing/2014/main" id="{AC189D42-CE80-65FB-EF9B-E668AE3EB230}"/>
              </a:ext>
            </a:extLst>
          </p:cNvPr>
          <p:cNvSpPr>
            <a:spLocks noGrp="1"/>
          </p:cNvSpPr>
          <p:nvPr>
            <p:ph type="dt" sz="half" idx="11"/>
          </p:nvPr>
        </p:nvSpPr>
        <p:spPr/>
        <p:txBody>
          <a:bodyPr/>
          <a:lstStyle/>
          <a:p>
            <a:endParaRPr lang="en-US" dirty="0"/>
          </a:p>
        </p:txBody>
      </p:sp>
    </p:spTree>
    <p:custDataLst>
      <p:tags r:id="rId1"/>
    </p:custDataLst>
    <p:extLst>
      <p:ext uri="{BB962C8B-B14F-4D97-AF65-F5344CB8AC3E}">
        <p14:creationId xmlns:p14="http://schemas.microsoft.com/office/powerpoint/2010/main" val="2969913008"/>
      </p:ext>
    </p:extLst>
  </p:cSld>
  <p:clrMapOvr>
    <a:masterClrMapping/>
  </p:clrMapOvr>
  <p:transition>
    <p:fad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1531</Words>
  <Application>Microsoft Office PowerPoint</Application>
  <PresentationFormat>Widescreen</PresentationFormat>
  <Paragraphs>255</Paragraphs>
  <Slides>34</Slides>
  <Notes>32</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34</vt:i4>
      </vt:variant>
    </vt:vector>
  </HeadingPairs>
  <TitlesOfParts>
    <vt:vector size="43" baseType="lpstr">
      <vt:lpstr>Aptos</vt:lpstr>
      <vt:lpstr>Aptos Display</vt:lpstr>
      <vt:lpstr>Arial</vt:lpstr>
      <vt:lpstr>Calibri</vt:lpstr>
      <vt:lpstr>Calibri Light</vt:lpstr>
      <vt:lpstr>Courier New</vt:lpstr>
      <vt:lpstr>Stencil</vt:lpstr>
      <vt:lpstr>Office Theme</vt:lpstr>
      <vt:lpstr>UWTSD Holding Page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Working with Gaia Commands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Renuga Jayakumar</dc:creator>
  <cp:lastModifiedBy>Renuga Jayakumar</cp:lastModifiedBy>
  <cp:revision>1</cp:revision>
  <dcterms:created xsi:type="dcterms:W3CDTF">2025-07-09T22:31:56Z</dcterms:created>
  <dcterms:modified xsi:type="dcterms:W3CDTF">2025-07-09T22:35:35Z</dcterms:modified>
</cp:coreProperties>
</file>