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yaba Safraz Nadeem (2432012)" userId="82eec5e5-2ec6-4684-85cf-3f3b895dcdd0" providerId="ADAL" clId="{76DF8020-5127-4210-9154-A66FFA6551C0}"/>
    <pc:docChg chg="custSel modSld">
      <pc:chgData name="Tayyaba Safraz Nadeem (2432012)" userId="82eec5e5-2ec6-4684-85cf-3f3b895dcdd0" providerId="ADAL" clId="{76DF8020-5127-4210-9154-A66FFA6551C0}" dt="2026-02-23T19:25:58.726" v="11" actId="255"/>
      <pc:docMkLst>
        <pc:docMk/>
      </pc:docMkLst>
      <pc:sldChg chg="modSp mod">
        <pc:chgData name="Tayyaba Safraz Nadeem (2432012)" userId="82eec5e5-2ec6-4684-85cf-3f3b895dcdd0" providerId="ADAL" clId="{76DF8020-5127-4210-9154-A66FFA6551C0}" dt="2026-02-23T19:25:06.770" v="0" actId="207"/>
        <pc:sldMkLst>
          <pc:docMk/>
          <pc:sldMk cId="0" sldId="256"/>
        </pc:sldMkLst>
        <pc:spChg chg="mod">
          <ac:chgData name="Tayyaba Safraz Nadeem (2432012)" userId="82eec5e5-2ec6-4684-85cf-3f3b895dcdd0" providerId="ADAL" clId="{76DF8020-5127-4210-9154-A66FFA6551C0}" dt="2026-02-23T19:25:06.770" v="0" actId="207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Tayyaba Safraz Nadeem (2432012)" userId="82eec5e5-2ec6-4684-85cf-3f3b895dcdd0" providerId="ADAL" clId="{76DF8020-5127-4210-9154-A66FFA6551C0}" dt="2026-02-23T19:25:33.078" v="4" actId="255"/>
        <pc:sldMkLst>
          <pc:docMk/>
          <pc:sldMk cId="0" sldId="257"/>
        </pc:sldMkLst>
        <pc:spChg chg="mod">
          <ac:chgData name="Tayyaba Safraz Nadeem (2432012)" userId="82eec5e5-2ec6-4684-85cf-3f3b895dcdd0" providerId="ADAL" clId="{76DF8020-5127-4210-9154-A66FFA6551C0}" dt="2026-02-23T19:25:33.078" v="4" actId="255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Tayyaba Safraz Nadeem (2432012)" userId="82eec5e5-2ec6-4684-85cf-3f3b895dcdd0" providerId="ADAL" clId="{76DF8020-5127-4210-9154-A66FFA6551C0}" dt="2026-02-23T19:25:56.969" v="9" actId="27636"/>
        <pc:sldMkLst>
          <pc:docMk/>
          <pc:sldMk cId="0" sldId="259"/>
        </pc:sldMkLst>
        <pc:spChg chg="mod">
          <ac:chgData name="Tayyaba Safraz Nadeem (2432012)" userId="82eec5e5-2ec6-4684-85cf-3f3b895dcdd0" providerId="ADAL" clId="{76DF8020-5127-4210-9154-A66FFA6551C0}" dt="2026-02-23T19:25:56.969" v="9" actId="27636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Tayyaba Safraz Nadeem (2432012)" userId="82eec5e5-2ec6-4684-85cf-3f3b895dcdd0" providerId="ADAL" clId="{76DF8020-5127-4210-9154-A66FFA6551C0}" dt="2026-02-23T19:25:58.726" v="11" actId="255"/>
        <pc:sldMkLst>
          <pc:docMk/>
          <pc:sldMk cId="0" sldId="260"/>
        </pc:sldMkLst>
        <pc:spChg chg="mod">
          <ac:chgData name="Tayyaba Safraz Nadeem (2432012)" userId="82eec5e5-2ec6-4684-85cf-3f3b895dcdd0" providerId="ADAL" clId="{76DF8020-5127-4210-9154-A66FFA6551C0}" dt="2026-02-23T19:25:58.726" v="11" actId="255"/>
          <ac:spMkLst>
            <pc:docMk/>
            <pc:sldMk cId="0" sldId="260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Communication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>
                <a:solidFill>
                  <a:schemeClr val="bg1">
                    <a:lumMod val="10000"/>
                  </a:schemeClr>
                </a:solidFill>
              </a:rPr>
              <a:t>Tayyaba Nadeem</a:t>
            </a:r>
          </a:p>
          <a:p>
            <a:r>
              <a:rPr dirty="0">
                <a:solidFill>
                  <a:schemeClr val="bg1">
                    <a:lumMod val="10000"/>
                  </a:schemeClr>
                </a:solidFill>
              </a:rPr>
              <a:t>Student Number: 2432012</a:t>
            </a:r>
          </a:p>
          <a:p>
            <a:r>
              <a:rPr dirty="0">
                <a:solidFill>
                  <a:schemeClr val="bg1">
                    <a:lumMod val="10000"/>
                  </a:schemeClr>
                </a:solidFill>
              </a:rPr>
              <a:t>Date: 23 February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sz="2800" dirty="0"/>
              <a:t>Communication is the sharing of information, feelings and understanding between people.</a:t>
            </a:r>
          </a:p>
          <a:p>
            <a:endParaRPr sz="2800" dirty="0"/>
          </a:p>
          <a:p>
            <a:r>
              <a:rPr sz="2800" dirty="0"/>
              <a:t>In health and social care it includes:</a:t>
            </a:r>
          </a:p>
          <a:p>
            <a:r>
              <a:rPr sz="2800" dirty="0"/>
              <a:t>• Verbal communication</a:t>
            </a:r>
          </a:p>
          <a:p>
            <a:r>
              <a:rPr sz="2800" dirty="0"/>
              <a:t>• Non-verbal communication (body language, facial expressions)</a:t>
            </a:r>
          </a:p>
          <a:p>
            <a:r>
              <a:rPr sz="2800" dirty="0"/>
              <a:t>• Active listening</a:t>
            </a:r>
          </a:p>
          <a:p>
            <a:r>
              <a:rPr sz="2800" dirty="0"/>
              <a:t>• Written communication (records and reports)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is Communication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Helps professionals understand patient needs</a:t>
            </a:r>
          </a:p>
          <a:p>
            <a:r>
              <a:t>• Builds trust and positive relationships</a:t>
            </a:r>
          </a:p>
          <a:p>
            <a:r>
              <a:t>• Prevents misunderstandings and mistakes</a:t>
            </a:r>
          </a:p>
          <a:p>
            <a:r>
              <a:t>• Supports teamwork between professionals</a:t>
            </a:r>
          </a:p>
          <a:p>
            <a:r>
              <a:t>• Improves safety and quality of care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in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51793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t>Health and social care workers must communicate clearly and respectfully.</a:t>
            </a:r>
          </a:p>
          <a:p>
            <a:endParaRPr/>
          </a:p>
          <a:p>
            <a:r>
              <a:t>Good communication helps professionals:</a:t>
            </a:r>
          </a:p>
          <a:p>
            <a:r>
              <a:t>• Explain treatments and care plans</a:t>
            </a:r>
          </a:p>
          <a:p>
            <a:r>
              <a:t>• Gain informed consent</a:t>
            </a:r>
          </a:p>
          <a:p>
            <a:r>
              <a:t>• Provide emotional support</a:t>
            </a:r>
          </a:p>
          <a:p>
            <a:r>
              <a:t>• Work effectively in teams</a:t>
            </a:r>
          </a:p>
          <a:p>
            <a:r>
              <a:t>• Maintain accurate records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1183" y="1166018"/>
            <a:ext cx="8229600" cy="4525963"/>
          </a:xfrm>
        </p:spPr>
        <p:txBody>
          <a:bodyPr>
            <a:noAutofit/>
          </a:bodyPr>
          <a:lstStyle/>
          <a:p>
            <a:r>
              <a:rPr sz="2900" dirty="0"/>
              <a:t>A nurse explains a treatment plan to a patient who feels anxious.</a:t>
            </a:r>
          </a:p>
          <a:p>
            <a:endParaRPr sz="2900" dirty="0"/>
          </a:p>
          <a:p>
            <a:r>
              <a:rPr sz="2900" dirty="0"/>
              <a:t>The nurse:</a:t>
            </a:r>
          </a:p>
          <a:p>
            <a:r>
              <a:rPr sz="2900" dirty="0"/>
              <a:t>• Uses simple and clear language</a:t>
            </a:r>
          </a:p>
          <a:p>
            <a:r>
              <a:rPr sz="2900" dirty="0"/>
              <a:t>• Listens to the patient’s concerns</a:t>
            </a:r>
          </a:p>
          <a:p>
            <a:r>
              <a:rPr sz="2900" dirty="0"/>
              <a:t>• Maintains eye contact</a:t>
            </a:r>
          </a:p>
          <a:p>
            <a:r>
              <a:rPr sz="2900" dirty="0"/>
              <a:t>• Checks the patient understands</a:t>
            </a:r>
          </a:p>
          <a:p>
            <a:endParaRPr sz="2900" dirty="0"/>
          </a:p>
          <a:p>
            <a:r>
              <a:rPr sz="2900" dirty="0"/>
              <a:t>Result: The patient feels reassured and agrees to treatment.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Developing Communication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Practice active listening</a:t>
            </a:r>
          </a:p>
          <a:p>
            <a:r>
              <a:t>• Show empathy and respect</a:t>
            </a:r>
          </a:p>
          <a:p>
            <a:r>
              <a:t>• Be aware of body language</a:t>
            </a:r>
          </a:p>
          <a:p>
            <a:r>
              <a:t>• Ask open-ended questions</a:t>
            </a:r>
          </a:p>
          <a:p>
            <a:r>
              <a:t>• Reflect on feedback</a:t>
            </a:r>
          </a:p>
          <a:p>
            <a:r>
              <a:t>• Attend communication training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NHS England (2023) Communication in healthcare.</a:t>
            </a:r>
          </a:p>
          <a:p>
            <a:r>
              <a:t>Skills for Care (2022) Core skills for health and social care workers.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Communication in Health and Social Care</vt:lpstr>
      <vt:lpstr>What is Communication?</vt:lpstr>
      <vt:lpstr>Why is Communication Important?</vt:lpstr>
      <vt:lpstr>Importance in Professional Practice</vt:lpstr>
      <vt:lpstr>Practical Example</vt:lpstr>
      <vt:lpstr>Developing Communication Skills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subject/>
  <dc:creator/>
  <cp:keywords/>
  <dc:description>generated using python-pptx</dc:description>
  <cp:lastModifiedBy>Tayyaba Safraz Nadeem (2432012)</cp:lastModifiedBy>
  <cp:revision>4</cp:revision>
  <dcterms:created xsi:type="dcterms:W3CDTF">2013-01-27T09:14:16Z</dcterms:created>
  <dcterms:modified xsi:type="dcterms:W3CDTF">2026-02-23T19:26:07Z</dcterms:modified>
  <cp:category/>
</cp:coreProperties>
</file>