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26" r:id="rId4"/>
  </p:sldMasterIdLst>
  <p:sldIdLst>
    <p:sldId id="292" r:id="rId5"/>
    <p:sldId id="309" r:id="rId6"/>
    <p:sldId id="310" r:id="rId7"/>
    <p:sldId id="31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50BCEE-66B9-4368-A34B-1F9A5A4FAD97}" v="1" dt="2022-02-23T22:38:06.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p:scale>
          <a:sx n="75" d="100"/>
          <a:sy n="75" d="100"/>
        </p:scale>
        <p:origin x="974" y="2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eena" userId="b78ad8dc-003b-4e47-97e4-21262343bbda" providerId="ADAL" clId="{7E50BCEE-66B9-4368-A34B-1F9A5A4FAD97}"/>
    <pc:docChg chg="undo custSel addSld modSld">
      <pc:chgData name="Shabeena" userId="b78ad8dc-003b-4e47-97e4-21262343bbda" providerId="ADAL" clId="{7E50BCEE-66B9-4368-A34B-1F9A5A4FAD97}" dt="2022-02-23T22:49:20.016" v="1668" actId="478"/>
      <pc:docMkLst>
        <pc:docMk/>
      </pc:docMkLst>
      <pc:sldChg chg="addSp delSp modSp new mod">
        <pc:chgData name="Shabeena" userId="b78ad8dc-003b-4e47-97e4-21262343bbda" providerId="ADAL" clId="{7E50BCEE-66B9-4368-A34B-1F9A5A4FAD97}" dt="2022-02-23T22:49:20.016" v="1668" actId="478"/>
        <pc:sldMkLst>
          <pc:docMk/>
          <pc:sldMk cId="3174178959" sldId="311"/>
        </pc:sldMkLst>
        <pc:spChg chg="mod">
          <ac:chgData name="Shabeena" userId="b78ad8dc-003b-4e47-97e4-21262343bbda" providerId="ADAL" clId="{7E50BCEE-66B9-4368-A34B-1F9A5A4FAD97}" dt="2022-02-23T21:55:24.658" v="1"/>
          <ac:spMkLst>
            <pc:docMk/>
            <pc:sldMk cId="3174178959" sldId="311"/>
            <ac:spMk id="2" creationId="{734C238F-5057-426D-A965-DEFAC468BD37}"/>
          </ac:spMkLst>
        </pc:spChg>
        <pc:spChg chg="mod">
          <ac:chgData name="Shabeena" userId="b78ad8dc-003b-4e47-97e4-21262343bbda" providerId="ADAL" clId="{7E50BCEE-66B9-4368-A34B-1F9A5A4FAD97}" dt="2022-02-23T22:49:17.505" v="1667" actId="1076"/>
          <ac:spMkLst>
            <pc:docMk/>
            <pc:sldMk cId="3174178959" sldId="311"/>
            <ac:spMk id="3" creationId="{9013E2F2-5FE8-481A-919C-33FEE7134785}"/>
          </ac:spMkLst>
        </pc:spChg>
        <pc:spChg chg="add del">
          <ac:chgData name="Shabeena" userId="b78ad8dc-003b-4e47-97e4-21262343bbda" providerId="ADAL" clId="{7E50BCEE-66B9-4368-A34B-1F9A5A4FAD97}" dt="2022-02-23T22:37:44.453" v="1641" actId="478"/>
          <ac:spMkLst>
            <pc:docMk/>
            <pc:sldMk cId="3174178959" sldId="311"/>
            <ac:spMk id="4" creationId="{DE4EE419-5172-4405-8D3D-D68C7615E441}"/>
          </ac:spMkLst>
        </pc:spChg>
        <pc:spChg chg="add mod">
          <ac:chgData name="Shabeena" userId="b78ad8dc-003b-4e47-97e4-21262343bbda" providerId="ADAL" clId="{7E50BCEE-66B9-4368-A34B-1F9A5A4FAD97}" dt="2022-02-23T22:49:13.972" v="1666" actId="14100"/>
          <ac:spMkLst>
            <pc:docMk/>
            <pc:sldMk cId="3174178959" sldId="311"/>
            <ac:spMk id="5" creationId="{A86B8606-A1F1-48B7-AC80-F44B67883E45}"/>
          </ac:spMkLst>
        </pc:spChg>
        <pc:spChg chg="add del mod">
          <ac:chgData name="Shabeena" userId="b78ad8dc-003b-4e47-97e4-21262343bbda" providerId="ADAL" clId="{7E50BCEE-66B9-4368-A34B-1F9A5A4FAD97}" dt="2022-02-23T22:49:20.016" v="1668" actId="478"/>
          <ac:spMkLst>
            <pc:docMk/>
            <pc:sldMk cId="3174178959" sldId="311"/>
            <ac:spMk id="6" creationId="{26785BDC-5B10-4116-A9B4-8621500B632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509919-36B5-4162-8899-417A9F93473B}" type="doc">
      <dgm:prSet loTypeId="urn:microsoft.com/office/officeart/2016/7/layout/LinearBlockProcessNumbered#1" loCatId="process" qsTypeId="urn:microsoft.com/office/officeart/2005/8/quickstyle/simple2" qsCatId="simple" csTypeId="urn:microsoft.com/office/officeart/2005/8/colors/accent0_3" csCatId="mainScheme" phldr="1"/>
      <dgm:spPr/>
      <dgm:t>
        <a:bodyPr/>
        <a:lstStyle/>
        <a:p>
          <a:endParaRPr lang="en-US"/>
        </a:p>
      </dgm:t>
    </dgm:pt>
    <dgm:pt modelId="{09F899AB-70CA-46DA-8F8C-58514A9FEF67}" type="pres">
      <dgm:prSet presAssocID="{15509919-36B5-4162-8899-417A9F93473B}" presName="Name0" presStyleCnt="0">
        <dgm:presLayoutVars>
          <dgm:animLvl val="lvl"/>
          <dgm:resizeHandles val="exact"/>
        </dgm:presLayoutVars>
      </dgm:prSet>
      <dgm:spPr/>
    </dgm:pt>
  </dgm:ptLst>
  <dgm:cxnLst>
    <dgm:cxn modelId="{840BB0C7-181A-4BA4-9324-C35937B4BA77}" type="presOf" srcId="{15509919-36B5-4162-8899-417A9F93473B}" destId="{09F899AB-70CA-46DA-8F8C-58514A9FEF67}" srcOrd="0" destOrd="0" presId="urn:microsoft.com/office/officeart/2016/7/layout/LinearBlockProcessNumbere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1">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97D4F0E7-A380-4E8A-A5E6-02A2C57BE889}">
          <dgm:prSet phldrT="1"/>
          <dgm:t>
            <a:bodyPr/>
            <a:lstStyle/>
            <a:p>
              <a:r>
                <a:t>01</a:t>
              </a:r>
            </a:p>
          </dgm:t>
        </dgm:pt>
        <dgm:pt modelId="201" type="sibTrans" cxnId="{5712BDC4-329B-45B2-9194-A148ABB6560A}">
          <dgm:prSet phldrT="2"/>
          <dgm:t>
            <a:bodyPr/>
            <a:lstStyle/>
            <a:p>
              <a:r>
                <a:t>02</a:t>
              </a:r>
            </a:p>
          </dgm:t>
        </dgm:pt>
        <dgm:pt modelId="301" type="sibTrans" cxnId="{8984278A-33F0-4B08-ABC0-F48449CE37F3}">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A0C0817-A112-4847-8014-A94B7D2A4EA3}" type="datetime1">
              <a:rPr lang="en-US" smtClean="0"/>
              <a:t>2/23/2022</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4B7E4EF-A1BD-40F4-AB7B-04F084DD991D}"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7304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161583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37038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7549577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136504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52206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3078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628407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2/23/2022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24471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019087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639965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9471983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249563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8004622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7281867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851154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6382086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31133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6FA2B21-3FCD-4721-B95C-427943F61125}" type="datetime1">
              <a:rPr lang="en-US" smtClean="0"/>
              <a:t>2/23/2022</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38952609"/>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 id="2147484038" r:id="rId12"/>
    <p:sldLayoutId id="2147484039" r:id="rId13"/>
    <p:sldLayoutId id="2147484040" r:id="rId14"/>
    <p:sldLayoutId id="2147484041" r:id="rId15"/>
    <p:sldLayoutId id="2147484042" r:id="rId16"/>
    <p:sldLayoutId id="2147484043" r:id="rId17"/>
    <p:sldLayoutId id="2147484044"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ubtitle 9">
            <a:extLst>
              <a:ext uri="{FF2B5EF4-FFF2-40B4-BE49-F238E27FC236}">
                <a16:creationId xmlns:a16="http://schemas.microsoft.com/office/drawing/2014/main" id="{B4CF7C1C-D165-4101-9ED1-243556C1B6E8}"/>
              </a:ext>
            </a:extLst>
          </p:cNvPr>
          <p:cNvSpPr>
            <a:spLocks noGrp="1"/>
          </p:cNvSpPr>
          <p:nvPr>
            <p:ph type="subTitle" idx="1"/>
          </p:nvPr>
        </p:nvSpPr>
        <p:spPr>
          <a:xfrm rot="21420000">
            <a:off x="1003381" y="3251208"/>
            <a:ext cx="9755187" cy="550333"/>
          </a:xfrm>
        </p:spPr>
        <p:txBody>
          <a:bodyPr/>
          <a:lstStyle/>
          <a:p>
            <a:r>
              <a:rPr lang="en-GB" dirty="0"/>
              <a:t>Group presentation as1 – Shabeena Akhtar -1920973</a:t>
            </a:r>
          </a:p>
          <a:p>
            <a:r>
              <a:rPr lang="en-GB" dirty="0"/>
              <a:t>Digital Skills and Research Method BMSW4003</a:t>
            </a:r>
          </a:p>
          <a:p>
            <a:r>
              <a:rPr lang="en-GB" dirty="0"/>
              <a:t>- </a:t>
            </a:r>
          </a:p>
        </p:txBody>
      </p:sp>
      <p:sp>
        <p:nvSpPr>
          <p:cNvPr id="12" name="Title 11">
            <a:extLst>
              <a:ext uri="{FF2B5EF4-FFF2-40B4-BE49-F238E27FC236}">
                <a16:creationId xmlns:a16="http://schemas.microsoft.com/office/drawing/2014/main" id="{DFD54ACA-0244-480B-9F37-AF572C56BBEE}"/>
              </a:ext>
            </a:extLst>
          </p:cNvPr>
          <p:cNvSpPr>
            <a:spLocks noGrp="1"/>
          </p:cNvSpPr>
          <p:nvPr>
            <p:ph type="ctrTitle"/>
          </p:nvPr>
        </p:nvSpPr>
        <p:spPr>
          <a:xfrm rot="21420000">
            <a:off x="728641" y="581375"/>
            <a:ext cx="9755187" cy="2766528"/>
          </a:xfrm>
        </p:spPr>
        <p:txBody>
          <a:bodyPr>
            <a:normAutofit fontScale="90000"/>
          </a:bodyPr>
          <a:lstStyle/>
          <a:p>
            <a:pPr algn="ctr"/>
            <a:r>
              <a:rPr lang="en-GB" sz="6700" dirty="0">
                <a:solidFill>
                  <a:schemeClr val="tx1"/>
                </a:solidFill>
              </a:rPr>
              <a:t>How do we use technology to collaborate at UWTSD?</a:t>
            </a:r>
            <a:br>
              <a:rPr lang="en-US" dirty="0">
                <a:solidFill>
                  <a:schemeClr val="tx1"/>
                </a:solidFill>
              </a:rPr>
            </a:br>
            <a:endParaRPr lang="en-GB" dirty="0"/>
          </a:p>
        </p:txBody>
      </p:sp>
      <p:sp>
        <p:nvSpPr>
          <p:cNvPr id="16" name="TextBox 15">
            <a:extLst>
              <a:ext uri="{FF2B5EF4-FFF2-40B4-BE49-F238E27FC236}">
                <a16:creationId xmlns:a16="http://schemas.microsoft.com/office/drawing/2014/main" id="{BCB2E3EA-E537-471F-B730-8A2ECF866BCB}"/>
              </a:ext>
            </a:extLst>
          </p:cNvPr>
          <p:cNvSpPr txBox="1"/>
          <p:nvPr/>
        </p:nvSpPr>
        <p:spPr>
          <a:xfrm>
            <a:off x="121920" y="4793991"/>
            <a:ext cx="8585200" cy="1477328"/>
          </a:xfrm>
          <a:prstGeom prst="rect">
            <a:avLst/>
          </a:prstGeom>
          <a:noFill/>
        </p:spPr>
        <p:txBody>
          <a:bodyPr wrap="square">
            <a:spAutoFit/>
          </a:bodyPr>
          <a:lstStyle/>
          <a:p>
            <a:r>
              <a:rPr lang="en-GB" dirty="0"/>
              <a:t>Date: 23/02/22</a:t>
            </a:r>
          </a:p>
          <a:p>
            <a:endParaRPr lang="en-GB" dirty="0"/>
          </a:p>
          <a:p>
            <a:r>
              <a:rPr lang="en-GB" dirty="0"/>
              <a:t>Time:</a:t>
            </a:r>
          </a:p>
          <a:p>
            <a:endParaRPr lang="en-GB" dirty="0"/>
          </a:p>
          <a:p>
            <a:r>
              <a:rPr lang="en-GB" dirty="0"/>
              <a:t>Tutor’s Name: Dr </a:t>
            </a:r>
            <a:r>
              <a:rPr lang="en-GB" dirty="0" err="1"/>
              <a:t>Syede</a:t>
            </a:r>
            <a:r>
              <a:rPr lang="en-GB" dirty="0"/>
              <a:t>  </a:t>
            </a: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barn(inVertical)">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barn(inVertical)">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barn(inVertical)">
                                      <p:cBhvr>
                                        <p:cTn id="23" dur="500"/>
                                        <p:tgtEl>
                                          <p:spTgt spid="10">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2" grpId="0"/>
      <p:bldP spid="1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8085-1FFF-44DD-A144-D794D923CF00}"/>
              </a:ext>
            </a:extLst>
          </p:cNvPr>
          <p:cNvSpPr>
            <a:spLocks noGrp="1"/>
          </p:cNvSpPr>
          <p:nvPr>
            <p:ph type="title"/>
          </p:nvPr>
        </p:nvSpPr>
        <p:spPr>
          <a:xfrm>
            <a:off x="704519" y="29824"/>
            <a:ext cx="10396882" cy="1151965"/>
          </a:xfrm>
        </p:spPr>
        <p:txBody>
          <a:bodyPr>
            <a:normAutofit fontScale="90000"/>
          </a:bodyPr>
          <a:lstStyle/>
          <a:p>
            <a:pPr algn="ctr"/>
            <a:r>
              <a:rPr lang="en-US" dirty="0"/>
              <a:t>Assignment 1 - </a:t>
            </a:r>
            <a:r>
              <a:rPr lang="en-GB" dirty="0"/>
              <a:t>	Is there a need to provide training on how to use technology to collaborate at UWTSD? </a:t>
            </a:r>
            <a:endParaRPr lang="en-US" dirty="0"/>
          </a:p>
        </p:txBody>
      </p:sp>
      <p:graphicFrame>
        <p:nvGraphicFramePr>
          <p:cNvPr id="5" name="Content Placeholder 2" descr="SmartArt Process Diagram">
            <a:extLst>
              <a:ext uri="{FF2B5EF4-FFF2-40B4-BE49-F238E27FC236}">
                <a16:creationId xmlns:a16="http://schemas.microsoft.com/office/drawing/2014/main" id="{60233515-42BF-4401-AB7F-458C06159D34}"/>
              </a:ext>
            </a:extLst>
          </p:cNvPr>
          <p:cNvGraphicFramePr>
            <a:graphicFrameLocks noGrp="1"/>
          </p:cNvGraphicFramePr>
          <p:nvPr>
            <p:ph idx="1"/>
            <p:extLst>
              <p:ext uri="{D42A27DB-BD31-4B8C-83A1-F6EECF244321}">
                <p14:modId xmlns:p14="http://schemas.microsoft.com/office/powerpoint/2010/main" val="151695590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2E12362-4ED3-4FDB-A558-15C1BB0D0DBE}"/>
              </a:ext>
            </a:extLst>
          </p:cNvPr>
          <p:cNvSpPr txBox="1"/>
          <p:nvPr/>
        </p:nvSpPr>
        <p:spPr>
          <a:xfrm>
            <a:off x="2428240" y="1330605"/>
            <a:ext cx="7274560" cy="3785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400" dirty="0">
                <a:latin typeface="Arial" panose="020B0604020202020204" pitchFamily="34" charset="0"/>
                <a:cs typeface="Arial" panose="020B0604020202020204" pitchFamily="34" charset="0"/>
              </a:rPr>
              <a:t>Training to use technology at UWTSD  should be required for those in need with disabilities. For example, a student with a disability will find it is a lot more complicated working with technology and completing tasks  as theirs a lot of things involved in working with technology and software's. Where as for others it may be easy using remote learning as its simple but for those who can’t complete these tasks they should be required training to use technology</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33773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00FAB-FD8A-4844-9DC2-AAE874D1D284}"/>
              </a:ext>
            </a:extLst>
          </p:cNvPr>
          <p:cNvSpPr>
            <a:spLocks noGrp="1"/>
          </p:cNvSpPr>
          <p:nvPr>
            <p:ph type="title"/>
          </p:nvPr>
        </p:nvSpPr>
        <p:spPr>
          <a:xfrm>
            <a:off x="624840" y="87555"/>
            <a:ext cx="10378440" cy="1151965"/>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a:t>Assignment 1 - Is there a need to provide training on how to use technology to collaborate at UWTSD? </a:t>
            </a:r>
          </a:p>
        </p:txBody>
      </p:sp>
      <p:pic>
        <p:nvPicPr>
          <p:cNvPr id="4" name="Content Placeholder 3">
            <a:extLst>
              <a:ext uri="{FF2B5EF4-FFF2-40B4-BE49-F238E27FC236}">
                <a16:creationId xmlns:a16="http://schemas.microsoft.com/office/drawing/2014/main" id="{37B4E92A-2D46-4CC4-8D31-3DA786F04EC2}"/>
              </a:ext>
            </a:extLst>
          </p:cNvPr>
          <p:cNvPicPr>
            <a:picLocks noGrp="1" noChangeAspect="1"/>
          </p:cNvPicPr>
          <p:nvPr>
            <p:ph idx="1"/>
          </p:nvPr>
        </p:nvPicPr>
        <p:blipFill>
          <a:blip r:embed="rId2"/>
          <a:stretch>
            <a:fillRect/>
          </a:stretch>
        </p:blipFill>
        <p:spPr>
          <a:xfrm>
            <a:off x="6456776" y="1828784"/>
            <a:ext cx="5292280" cy="2436622"/>
          </a:xfrm>
          <a:prstGeom prst="rect">
            <a:avLst/>
          </a:prstGeom>
        </p:spPr>
      </p:pic>
      <p:sp>
        <p:nvSpPr>
          <p:cNvPr id="5" name="TextBox 4">
            <a:extLst>
              <a:ext uri="{FF2B5EF4-FFF2-40B4-BE49-F238E27FC236}">
                <a16:creationId xmlns:a16="http://schemas.microsoft.com/office/drawing/2014/main" id="{73E19ABB-7AA7-4EBF-A0E9-D58089F370CD}"/>
              </a:ext>
            </a:extLst>
          </p:cNvPr>
          <p:cNvSpPr txBox="1"/>
          <p:nvPr/>
        </p:nvSpPr>
        <p:spPr>
          <a:xfrm>
            <a:off x="0" y="1349486"/>
            <a:ext cx="8813801"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Why is training  required for those with disabilities and can’t use technology?</a:t>
            </a:r>
          </a:p>
        </p:txBody>
      </p:sp>
      <p:sp>
        <p:nvSpPr>
          <p:cNvPr id="8" name="TextBox 7">
            <a:extLst>
              <a:ext uri="{FF2B5EF4-FFF2-40B4-BE49-F238E27FC236}">
                <a16:creationId xmlns:a16="http://schemas.microsoft.com/office/drawing/2014/main" id="{F789AFE3-B44B-4D50-993A-84980C70683C}"/>
              </a:ext>
            </a:extLst>
          </p:cNvPr>
          <p:cNvSpPr txBox="1"/>
          <p:nvPr/>
        </p:nvSpPr>
        <p:spPr>
          <a:xfrm>
            <a:off x="2468976" y="3988546"/>
            <a:ext cx="3875848" cy="25534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dirty="0"/>
              <a:t>We have to understand having a disability will effect the way you do and see things in life so having training in place will help and improve learning for  those who are singled out for their disabilities.</a:t>
            </a:r>
          </a:p>
        </p:txBody>
      </p:sp>
      <p:sp>
        <p:nvSpPr>
          <p:cNvPr id="11" name="TextBox 10">
            <a:extLst>
              <a:ext uri="{FF2B5EF4-FFF2-40B4-BE49-F238E27FC236}">
                <a16:creationId xmlns:a16="http://schemas.microsoft.com/office/drawing/2014/main" id="{56D81145-B163-4222-9726-32B2B5E0E7F6}"/>
              </a:ext>
            </a:extLst>
          </p:cNvPr>
          <p:cNvSpPr txBox="1"/>
          <p:nvPr/>
        </p:nvSpPr>
        <p:spPr>
          <a:xfrm>
            <a:off x="284480" y="1750062"/>
            <a:ext cx="3220720" cy="22072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sz="1600" dirty="0"/>
              <a:t>Technology is used for everything, to work you need to have some knowledge towards using a software to keep the business going.</a:t>
            </a:r>
          </a:p>
        </p:txBody>
      </p:sp>
    </p:spTree>
    <p:extLst>
      <p:ext uri="{BB962C8B-B14F-4D97-AF65-F5344CB8AC3E}">
        <p14:creationId xmlns:p14="http://schemas.microsoft.com/office/powerpoint/2010/main" val="3039808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8"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C238F-5057-426D-A965-DEFAC468BD37}"/>
              </a:ext>
            </a:extLst>
          </p:cNvPr>
          <p:cNvSpPr>
            <a:spLocks noGrp="1"/>
          </p:cNvSpPr>
          <p:nvPr>
            <p:ph type="title"/>
          </p:nvPr>
        </p:nvSpPr>
        <p:spPr/>
        <p:txBody>
          <a:bodyPr/>
          <a:lstStyle/>
          <a:p>
            <a:r>
              <a:rPr lang="en-GB" dirty="0"/>
              <a:t>Assignment 1 - Is there a need to provide training on how to use technology to collaborate at UWTSD? </a:t>
            </a:r>
          </a:p>
        </p:txBody>
      </p:sp>
      <p:sp>
        <p:nvSpPr>
          <p:cNvPr id="3" name="Content Placeholder 2">
            <a:extLst>
              <a:ext uri="{FF2B5EF4-FFF2-40B4-BE49-F238E27FC236}">
                <a16:creationId xmlns:a16="http://schemas.microsoft.com/office/drawing/2014/main" id="{9013E2F2-5FE8-481A-919C-33FEE7134785}"/>
              </a:ext>
            </a:extLst>
          </p:cNvPr>
          <p:cNvSpPr>
            <a:spLocks noGrp="1"/>
          </p:cNvSpPr>
          <p:nvPr>
            <p:ph idx="1"/>
          </p:nvPr>
        </p:nvSpPr>
        <p:spPr>
          <a:xfrm>
            <a:off x="685801" y="2035885"/>
            <a:ext cx="8691879" cy="2366363"/>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1400" dirty="0">
                <a:latin typeface="Arial" panose="020B0604020202020204" pitchFamily="34" charset="0"/>
                <a:cs typeface="Arial" panose="020B0604020202020204" pitchFamily="34" charset="0"/>
              </a:rPr>
              <a:t>Information technology has improved in advanced countries covering all sectors of life such as the following: global economy, business,  and technology. On the other hand we have Developing countries that haven’t committed to an agreement in this global revolution. The challenges AND DIFFICULTIES THAT DONOUR COUNTIRES AND DEVELOPING COUNTIRES experience such as the following: government policies, training and culture of the beneficiary  countries. TO IMPROVE THE SITUATION OF DEVELOPING COUNTIRES WE WILL NEED INVOLVEMENT OF THE GOVERNMENT, PEOPLE OF THE BENEFICARY NATIONS AND the global community. </a:t>
            </a:r>
          </a:p>
        </p:txBody>
      </p:sp>
      <p:sp>
        <p:nvSpPr>
          <p:cNvPr id="5" name="TextBox 4">
            <a:extLst>
              <a:ext uri="{FF2B5EF4-FFF2-40B4-BE49-F238E27FC236}">
                <a16:creationId xmlns:a16="http://schemas.microsoft.com/office/drawing/2014/main" id="{A86B8606-A1F1-48B7-AC80-F44B67883E45}"/>
              </a:ext>
            </a:extLst>
          </p:cNvPr>
          <p:cNvSpPr txBox="1"/>
          <p:nvPr/>
        </p:nvSpPr>
        <p:spPr>
          <a:xfrm>
            <a:off x="3738880" y="5567680"/>
            <a:ext cx="7955280" cy="830997"/>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200" b="0" i="0" dirty="0" err="1">
                <a:solidFill>
                  <a:srgbClr val="000000"/>
                </a:solidFill>
                <a:effectLst/>
                <a:latin typeface="Montserrat" panose="020B0604020202020204" pitchFamily="2" charset="0"/>
              </a:rPr>
              <a:t>Ejiaku</a:t>
            </a:r>
            <a:r>
              <a:rPr lang="en-GB" sz="1200" b="0" i="0" dirty="0">
                <a:solidFill>
                  <a:srgbClr val="000000"/>
                </a:solidFill>
                <a:effectLst/>
                <a:latin typeface="Montserrat" panose="020B0604020202020204" pitchFamily="2" charset="0"/>
              </a:rPr>
              <a:t>, Samuel A. (2014) "Technology Adoption: Issues and Challenges in Information Technology Adoption in Emerging Economies," </a:t>
            </a:r>
            <a:r>
              <a:rPr lang="en-GB" sz="1200" b="0" i="1" dirty="0">
                <a:solidFill>
                  <a:srgbClr val="000000"/>
                </a:solidFill>
                <a:effectLst/>
                <a:latin typeface="Montserrat" panose="020B0604020202020204" pitchFamily="2" charset="0"/>
              </a:rPr>
              <a:t>Journal of International Technology and Information Management</a:t>
            </a:r>
            <a:r>
              <a:rPr lang="en-GB" sz="1200" b="0" i="0" dirty="0">
                <a:solidFill>
                  <a:srgbClr val="000000"/>
                </a:solidFill>
                <a:effectLst/>
                <a:latin typeface="Montserrat" panose="020B0604020202020204" pitchFamily="2" charset="0"/>
              </a:rPr>
              <a:t>: Vol. 23 : </a:t>
            </a:r>
            <a:r>
              <a:rPr lang="en-GB" sz="1200" b="0" i="0" dirty="0" err="1">
                <a:solidFill>
                  <a:srgbClr val="000000"/>
                </a:solidFill>
                <a:effectLst/>
                <a:latin typeface="Montserrat" panose="020B0604020202020204" pitchFamily="2" charset="0"/>
              </a:rPr>
              <a:t>Iss</a:t>
            </a:r>
            <a:r>
              <a:rPr lang="en-GB" sz="1200" b="0" i="0" dirty="0">
                <a:solidFill>
                  <a:srgbClr val="000000"/>
                </a:solidFill>
                <a:effectLst/>
                <a:latin typeface="Montserrat" panose="020B0604020202020204" pitchFamily="2" charset="0"/>
              </a:rPr>
              <a:t>. 2 , Article 5.</a:t>
            </a:r>
            <a:br>
              <a:rPr lang="en-GB" sz="1200" dirty="0"/>
            </a:br>
            <a:r>
              <a:rPr lang="en-GB" sz="1200" b="0" i="0" dirty="0">
                <a:solidFill>
                  <a:srgbClr val="000000"/>
                </a:solidFill>
                <a:effectLst/>
                <a:latin typeface="Montserrat" panose="020B0604020202020204" pitchFamily="2" charset="0"/>
              </a:rPr>
              <a:t>Available at: https://scholarworks.lib.csusb.edu/jitim/vol23/iss2/5</a:t>
            </a:r>
            <a:endParaRPr lang="en-GB" sz="1200" dirty="0"/>
          </a:p>
        </p:txBody>
      </p:sp>
    </p:spTree>
    <p:extLst>
      <p:ext uri="{BB962C8B-B14F-4D97-AF65-F5344CB8AC3E}">
        <p14:creationId xmlns:p14="http://schemas.microsoft.com/office/powerpoint/2010/main" val="31741789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9902240c-f584-4322-946e-7b0be23bca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0" ma:contentTypeDescription="Create a new document." ma:contentTypeScope="" ma:versionID="e49672cd5a5735cbf35c356c42614f9c">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19ae8b94e6d2e0d1f7cadc017c462c1"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F3B215-496E-4790-A364-7C1C46DEC771}">
  <ds:schemaRef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d2ec016d-25cf-4c07-aa6b-c53e267faa6f"/>
    <ds:schemaRef ds:uri="http://purl.org/dc/terms/"/>
    <ds:schemaRef ds:uri="9902240c-f584-4322-946e-7b0be23bca91"/>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AE2713E1-6312-427E-BFCB-C5A5DA301373}">
  <ds:schemaRefs>
    <ds:schemaRef ds:uri="http://schemas.microsoft.com/sharepoint/v3/contenttype/forms"/>
  </ds:schemaRefs>
</ds:datastoreItem>
</file>

<file path=customXml/itemProps3.xml><?xml version="1.0" encoding="utf-8"?>
<ds:datastoreItem xmlns:ds="http://schemas.openxmlformats.org/officeDocument/2006/customXml" ds:itemID="{8B087ABD-62D7-4E7A-84BF-E09937CF3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TM04033927[[fn=Main Event]]</Template>
  <TotalTime>369</TotalTime>
  <Words>412</Words>
  <Application>Microsoft Office PowerPoint</Application>
  <PresentationFormat>Widescreen</PresentationFormat>
  <Paragraphs>18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Impact</vt:lpstr>
      <vt:lpstr>Montserrat</vt:lpstr>
      <vt:lpstr>Main Event</vt:lpstr>
      <vt:lpstr>How do we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Assignment 1 - Is there a need to provide training on how to use technology to collaborate at UWTSD?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dc:title>
  <dc:creator>Shabeena Akhtar (1920973)</dc:creator>
  <cp:lastModifiedBy>Shabeena</cp:lastModifiedBy>
  <cp:revision>3</cp:revision>
  <dcterms:created xsi:type="dcterms:W3CDTF">2022-02-23T16:38:36Z</dcterms:created>
  <dcterms:modified xsi:type="dcterms:W3CDTF">2022-02-23T22:49:23Z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