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672" r:id="rId3"/>
  </p:sldMasterIdLst>
  <p:notesMasterIdLst>
    <p:notesMasterId r:id="rId46"/>
  </p:notesMasterIdLst>
  <p:sldIdLst>
    <p:sldId id="257" r:id="rId4"/>
    <p:sldId id="259" r:id="rId5"/>
    <p:sldId id="272" r:id="rId6"/>
    <p:sldId id="278" r:id="rId7"/>
    <p:sldId id="289" r:id="rId8"/>
    <p:sldId id="290" r:id="rId9"/>
    <p:sldId id="291" r:id="rId10"/>
    <p:sldId id="292" r:id="rId11"/>
    <p:sldId id="293" r:id="rId12"/>
    <p:sldId id="294" r:id="rId13"/>
    <p:sldId id="283" r:id="rId14"/>
    <p:sldId id="296" r:id="rId15"/>
    <p:sldId id="297" r:id="rId16"/>
    <p:sldId id="298" r:id="rId17"/>
    <p:sldId id="299" r:id="rId18"/>
    <p:sldId id="300" r:id="rId19"/>
    <p:sldId id="295" r:id="rId20"/>
    <p:sldId id="282" r:id="rId21"/>
    <p:sldId id="281" r:id="rId22"/>
    <p:sldId id="279" r:id="rId23"/>
    <p:sldId id="301" r:id="rId24"/>
    <p:sldId id="284" r:id="rId25"/>
    <p:sldId id="287" r:id="rId26"/>
    <p:sldId id="285" r:id="rId27"/>
    <p:sldId id="302" r:id="rId28"/>
    <p:sldId id="286" r:id="rId29"/>
    <p:sldId id="264" r:id="rId30"/>
    <p:sldId id="263" r:id="rId31"/>
    <p:sldId id="270" r:id="rId32"/>
    <p:sldId id="269" r:id="rId33"/>
    <p:sldId id="268" r:id="rId34"/>
    <p:sldId id="267" r:id="rId35"/>
    <p:sldId id="306" r:id="rId36"/>
    <p:sldId id="277" r:id="rId37"/>
    <p:sldId id="276" r:id="rId38"/>
    <p:sldId id="288" r:id="rId39"/>
    <p:sldId id="310" r:id="rId40"/>
    <p:sldId id="309" r:id="rId41"/>
    <p:sldId id="311" r:id="rId42"/>
    <p:sldId id="307" r:id="rId43"/>
    <p:sldId id="312" r:id="rId44"/>
    <p:sldId id="308" r:id="rId4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FA9A2-712B-0D8B-BB5B-3AEE9B55D57D}" v="4" dt="2024-11-18T11:53:00.097"/>
    <p1510:client id="{22D8D8E4-C7B2-AF32-169E-CF653163DC4B}" v="2" dt="2024-11-18T11:51:24.676"/>
    <p1510:client id="{590F8B3D-27E7-40CC-5824-2AB82377E7BB}" v="4" dt="2024-11-18T10:05:33.296"/>
    <p1510:client id="{A156BC82-5515-7CA3-7E87-0786C52677A2}" v="4" dt="2024-11-19T08:39:33.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 Id="rId51"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050937BC-637D-FD0F-A6E4-257909F9627C}"/>
    <pc:docChg chg="modSld">
      <pc:chgData name="Sadie France" userId="S::s.france@uwtsd.ac.uk::b7d6a976-0449-421d-8e4f-ccb524b7ca6e" providerId="AD" clId="Web-{050937BC-637D-FD0F-A6E4-257909F9627C}" dt="2024-10-23T14:11:00.554" v="2" actId="20577"/>
      <pc:docMkLst>
        <pc:docMk/>
      </pc:docMkLst>
      <pc:sldChg chg="modSp">
        <pc:chgData name="Sadie France" userId="S::s.france@uwtsd.ac.uk::b7d6a976-0449-421d-8e4f-ccb524b7ca6e" providerId="AD" clId="Web-{050937BC-637D-FD0F-A6E4-257909F9627C}" dt="2024-10-23T14:11:00.554" v="2" actId="20577"/>
        <pc:sldMkLst>
          <pc:docMk/>
          <pc:sldMk cId="834477381" sldId="278"/>
        </pc:sldMkLst>
        <pc:spChg chg="mod">
          <ac:chgData name="Sadie France" userId="S::s.france@uwtsd.ac.uk::b7d6a976-0449-421d-8e4f-ccb524b7ca6e" providerId="AD" clId="Web-{050937BC-637D-FD0F-A6E4-257909F9627C}" dt="2024-10-23T14:11:00.554" v="2" actId="20577"/>
          <ac:spMkLst>
            <pc:docMk/>
            <pc:sldMk cId="834477381" sldId="278"/>
            <ac:spMk id="3" creationId="{A08BD3B4-C348-F347-E489-AB10F7EC8489}"/>
          </ac:spMkLst>
        </pc:spChg>
      </pc:sldChg>
    </pc:docChg>
  </pc:docChgLst>
  <pc:docChgLst>
    <pc:chgData name="Sadie France" userId="S::s.france@uwtsd.ac.uk::b7d6a976-0449-421d-8e4f-ccb524b7ca6e" providerId="AD" clId="Web-{4EBF3286-DB0E-079A-B266-65973BAAF777}"/>
    <pc:docChg chg="sldOrd">
      <pc:chgData name="Sadie France" userId="S::s.france@uwtsd.ac.uk::b7d6a976-0449-421d-8e4f-ccb524b7ca6e" providerId="AD" clId="Web-{4EBF3286-DB0E-079A-B266-65973BAAF777}" dt="2024-11-05T08:41:49.099" v="0"/>
      <pc:docMkLst>
        <pc:docMk/>
      </pc:docMkLst>
      <pc:sldChg chg="ord">
        <pc:chgData name="Sadie France" userId="S::s.france@uwtsd.ac.uk::b7d6a976-0449-421d-8e4f-ccb524b7ca6e" providerId="AD" clId="Web-{4EBF3286-DB0E-079A-B266-65973BAAF777}" dt="2024-11-05T08:41:49.099" v="0"/>
        <pc:sldMkLst>
          <pc:docMk/>
          <pc:sldMk cId="2185804875" sldId="285"/>
        </pc:sldMkLst>
      </pc:sldChg>
    </pc:docChg>
  </pc:docChgLst>
  <pc:docChgLst>
    <pc:chgData name="Sadie France" userId="S::s.france@uwtsd.ac.uk::b7d6a976-0449-421d-8e4f-ccb524b7ca6e" providerId="AD" clId="Web-{A156BC82-5515-7CA3-7E87-0786C52677A2}"/>
    <pc:docChg chg="addSld delSld">
      <pc:chgData name="Sadie France" userId="S::s.france@uwtsd.ac.uk::b7d6a976-0449-421d-8e4f-ccb524b7ca6e" providerId="AD" clId="Web-{A156BC82-5515-7CA3-7E87-0786C52677A2}" dt="2024-11-19T08:39:33.936" v="3"/>
      <pc:docMkLst>
        <pc:docMk/>
      </pc:docMkLst>
      <pc:sldChg chg="del">
        <pc:chgData name="Sadie France" userId="S::s.france@uwtsd.ac.uk::b7d6a976-0449-421d-8e4f-ccb524b7ca6e" providerId="AD" clId="Web-{A156BC82-5515-7CA3-7E87-0786C52677A2}" dt="2024-11-19T08:39:33.936" v="3"/>
        <pc:sldMkLst>
          <pc:docMk/>
          <pc:sldMk cId="633853852" sldId="304"/>
        </pc:sldMkLst>
      </pc:sldChg>
      <pc:sldChg chg="del">
        <pc:chgData name="Sadie France" userId="S::s.france@uwtsd.ac.uk::b7d6a976-0449-421d-8e4f-ccb524b7ca6e" providerId="AD" clId="Web-{A156BC82-5515-7CA3-7E87-0786C52677A2}" dt="2024-11-19T08:39:14.623" v="0"/>
        <pc:sldMkLst>
          <pc:docMk/>
          <pc:sldMk cId="2619235064" sldId="305"/>
        </pc:sldMkLst>
      </pc:sldChg>
      <pc:sldChg chg="add del">
        <pc:chgData name="Sadie France" userId="S::s.france@uwtsd.ac.uk::b7d6a976-0449-421d-8e4f-ccb524b7ca6e" providerId="AD" clId="Web-{A156BC82-5515-7CA3-7E87-0786C52677A2}" dt="2024-11-19T08:39:27.639" v="2"/>
        <pc:sldMkLst>
          <pc:docMk/>
          <pc:sldMk cId="1129082868" sldId="306"/>
        </pc:sldMkLst>
      </pc:sldChg>
    </pc:docChg>
  </pc:docChgLst>
  <pc:docChgLst>
    <pc:chgData name="Sadie France" userId="S::s.france@uwtsd.ac.uk::b7d6a976-0449-421d-8e4f-ccb524b7ca6e" providerId="AD" clId="Web-{09FFA9A2-712B-0D8B-BB5B-3AEE9B55D57D}"/>
    <pc:docChg chg="modSld">
      <pc:chgData name="Sadie France" userId="S::s.france@uwtsd.ac.uk::b7d6a976-0449-421d-8e4f-ccb524b7ca6e" providerId="AD" clId="Web-{09FFA9A2-712B-0D8B-BB5B-3AEE9B55D57D}" dt="2024-11-18T11:53:00.097" v="3"/>
      <pc:docMkLst>
        <pc:docMk/>
      </pc:docMkLst>
      <pc:sldChg chg="addAnim">
        <pc:chgData name="Sadie France" userId="S::s.france@uwtsd.ac.uk::b7d6a976-0449-421d-8e4f-ccb524b7ca6e" providerId="AD" clId="Web-{09FFA9A2-712B-0D8B-BB5B-3AEE9B55D57D}" dt="2024-11-18T11:53:00.097" v="3"/>
        <pc:sldMkLst>
          <pc:docMk/>
          <pc:sldMk cId="4061620411" sldId="279"/>
        </pc:sldMkLst>
      </pc:sldChg>
      <pc:sldChg chg="addAnim delAnim">
        <pc:chgData name="Sadie France" userId="S::s.france@uwtsd.ac.uk::b7d6a976-0449-421d-8e4f-ccb524b7ca6e" providerId="AD" clId="Web-{09FFA9A2-712B-0D8B-BB5B-3AEE9B55D57D}" dt="2024-11-18T11:52:31.111" v="0"/>
        <pc:sldMkLst>
          <pc:docMk/>
          <pc:sldMk cId="3556809606" sldId="296"/>
        </pc:sldMkLst>
      </pc:sldChg>
      <pc:sldChg chg="addAnim">
        <pc:chgData name="Sadie France" userId="S::s.france@uwtsd.ac.uk::b7d6a976-0449-421d-8e4f-ccb524b7ca6e" providerId="AD" clId="Web-{09FFA9A2-712B-0D8B-BB5B-3AEE9B55D57D}" dt="2024-11-18T11:52:39.315" v="1"/>
        <pc:sldMkLst>
          <pc:docMk/>
          <pc:sldMk cId="1788205669" sldId="298"/>
        </pc:sldMkLst>
      </pc:sldChg>
      <pc:sldChg chg="addAnim">
        <pc:chgData name="Sadie France" userId="S::s.france@uwtsd.ac.uk::b7d6a976-0449-421d-8e4f-ccb524b7ca6e" providerId="AD" clId="Web-{09FFA9A2-712B-0D8B-BB5B-3AEE9B55D57D}" dt="2024-11-18T11:52:47.112" v="2"/>
        <pc:sldMkLst>
          <pc:docMk/>
          <pc:sldMk cId="224430874" sldId="300"/>
        </pc:sldMkLst>
      </pc:sldChg>
    </pc:docChg>
  </pc:docChgLst>
  <pc:docChgLst>
    <pc:chgData name="Sadie France" userId="S::s.france@uwtsd.ac.uk::b7d6a976-0449-421d-8e4f-ccb524b7ca6e" providerId="AD" clId="Web-{711C3F9E-CDAB-2F9E-38C0-16DA1B7E58AF}"/>
    <pc:docChg chg="addSld delSld modSld">
      <pc:chgData name="Sadie France" userId="S::s.france@uwtsd.ac.uk::b7d6a976-0449-421d-8e4f-ccb524b7ca6e" providerId="AD" clId="Web-{711C3F9E-CDAB-2F9E-38C0-16DA1B7E58AF}" dt="2024-10-23T13:37:21.247" v="76" actId="20577"/>
      <pc:docMkLst>
        <pc:docMk/>
      </pc:docMkLst>
      <pc:sldChg chg="addSp delSp modSp">
        <pc:chgData name="Sadie France" userId="S::s.france@uwtsd.ac.uk::b7d6a976-0449-421d-8e4f-ccb524b7ca6e" providerId="AD" clId="Web-{711C3F9E-CDAB-2F9E-38C0-16DA1B7E58AF}" dt="2024-10-23T13:27:28.270" v="68" actId="20577"/>
        <pc:sldMkLst>
          <pc:docMk/>
          <pc:sldMk cId="1023318283" sldId="257"/>
        </pc:sldMkLst>
        <pc:spChg chg="mod">
          <ac:chgData name="Sadie France" userId="S::s.france@uwtsd.ac.uk::b7d6a976-0449-421d-8e4f-ccb524b7ca6e" providerId="AD" clId="Web-{711C3F9E-CDAB-2F9E-38C0-16DA1B7E58AF}" dt="2024-10-23T13:27:28.270" v="68" actId="20577"/>
          <ac:spMkLst>
            <pc:docMk/>
            <pc:sldMk cId="1023318283" sldId="257"/>
            <ac:spMk id="2" creationId="{00000000-0000-0000-0000-000000000000}"/>
          </ac:spMkLst>
        </pc:spChg>
        <pc:spChg chg="mod">
          <ac:chgData name="Sadie France" userId="S::s.france@uwtsd.ac.uk::b7d6a976-0449-421d-8e4f-ccb524b7ca6e" providerId="AD" clId="Web-{711C3F9E-CDAB-2F9E-38C0-16DA1B7E58AF}" dt="2024-10-23T13:27:20.442" v="66"/>
          <ac:spMkLst>
            <pc:docMk/>
            <pc:sldMk cId="1023318283" sldId="257"/>
            <ac:spMk id="3" creationId="{00000000-0000-0000-0000-000000000000}"/>
          </ac:spMkLst>
        </pc:spChg>
        <pc:spChg chg="add del">
          <ac:chgData name="Sadie France" userId="S::s.france@uwtsd.ac.uk::b7d6a976-0449-421d-8e4f-ccb524b7ca6e" providerId="AD" clId="Web-{711C3F9E-CDAB-2F9E-38C0-16DA1B7E58AF}" dt="2024-10-23T13:27:20.442" v="66"/>
          <ac:spMkLst>
            <pc:docMk/>
            <pc:sldMk cId="1023318283" sldId="257"/>
            <ac:spMk id="8" creationId="{4E1BEB12-92AF-4445-98AD-4C7756E7C93B}"/>
          </ac:spMkLst>
        </pc:spChg>
        <pc:spChg chg="add del">
          <ac:chgData name="Sadie France" userId="S::s.france@uwtsd.ac.uk::b7d6a976-0449-421d-8e4f-ccb524b7ca6e" providerId="AD" clId="Web-{711C3F9E-CDAB-2F9E-38C0-16DA1B7E58AF}" dt="2024-10-23T13:27:20.442" v="66"/>
          <ac:spMkLst>
            <pc:docMk/>
            <pc:sldMk cId="1023318283" sldId="257"/>
            <ac:spMk id="10" creationId="{D0522C2C-7B5C-48A7-A969-03941E5D2E76}"/>
          </ac:spMkLst>
        </pc:spChg>
        <pc:spChg chg="add del">
          <ac:chgData name="Sadie France" userId="S::s.france@uwtsd.ac.uk::b7d6a976-0449-421d-8e4f-ccb524b7ca6e" providerId="AD" clId="Web-{711C3F9E-CDAB-2F9E-38C0-16DA1B7E58AF}" dt="2024-10-23T13:27:20.442" v="66"/>
          <ac:spMkLst>
            <pc:docMk/>
            <pc:sldMk cId="1023318283" sldId="257"/>
            <ac:spMk id="12" creationId="{9C682A1A-5B2D-4111-BBD6-620165633E5B}"/>
          </ac:spMkLst>
        </pc:spChg>
        <pc:spChg chg="add del">
          <ac:chgData name="Sadie France" userId="S::s.france@uwtsd.ac.uk::b7d6a976-0449-421d-8e4f-ccb524b7ca6e" providerId="AD" clId="Web-{711C3F9E-CDAB-2F9E-38C0-16DA1B7E58AF}" dt="2024-10-23T13:27:20.442" v="66"/>
          <ac:spMkLst>
            <pc:docMk/>
            <pc:sldMk cId="1023318283" sldId="257"/>
            <ac:spMk id="14" creationId="{D6EE29F2-D77F-4BD0-A20B-334D316A1C9D}"/>
          </ac:spMkLst>
        </pc:spChg>
        <pc:spChg chg="add del">
          <ac:chgData name="Sadie France" userId="S::s.france@uwtsd.ac.uk::b7d6a976-0449-421d-8e4f-ccb524b7ca6e" providerId="AD" clId="Web-{711C3F9E-CDAB-2F9E-38C0-16DA1B7E58AF}" dt="2024-10-23T13:27:20.442" v="66"/>
          <ac:spMkLst>
            <pc:docMk/>
            <pc:sldMk cId="1023318283" sldId="257"/>
            <ac:spMk id="16" creationId="{22D09ED2-868F-42C6-866E-F92E0CEF314F}"/>
          </ac:spMkLst>
        </pc:spChg>
        <pc:spChg chg="add">
          <ac:chgData name="Sadie France" userId="S::s.france@uwtsd.ac.uk::b7d6a976-0449-421d-8e4f-ccb524b7ca6e" providerId="AD" clId="Web-{711C3F9E-CDAB-2F9E-38C0-16DA1B7E58AF}" dt="2024-10-23T13:27:20.442" v="66"/>
          <ac:spMkLst>
            <pc:docMk/>
            <pc:sldMk cId="1023318283" sldId="257"/>
            <ac:spMk id="19" creationId="{EC3FE92E-FF21-46DB-BE36-B3A5D4149B10}"/>
          </ac:spMkLst>
        </pc:spChg>
        <pc:spChg chg="add">
          <ac:chgData name="Sadie France" userId="S::s.france@uwtsd.ac.uk::b7d6a976-0449-421d-8e4f-ccb524b7ca6e" providerId="AD" clId="Web-{711C3F9E-CDAB-2F9E-38C0-16DA1B7E58AF}" dt="2024-10-23T13:27:20.442" v="66"/>
          <ac:spMkLst>
            <pc:docMk/>
            <pc:sldMk cId="1023318283" sldId="257"/>
            <ac:spMk id="20" creationId="{7E9DFFEE-526A-4D56-A70C-EADE7289BEE5}"/>
          </ac:spMkLst>
        </pc:spChg>
        <pc:spChg chg="add del">
          <ac:chgData name="Sadie France" userId="S::s.france@uwtsd.ac.uk::b7d6a976-0449-421d-8e4f-ccb524b7ca6e" providerId="AD" clId="Web-{711C3F9E-CDAB-2F9E-38C0-16DA1B7E58AF}" dt="2024-10-23T13:26:19.940" v="42"/>
          <ac:spMkLst>
            <pc:docMk/>
            <pc:sldMk cId="1023318283" sldId="257"/>
            <ac:spMk id="22" creationId="{EC3FE92E-FF21-46DB-BE36-B3A5D4149B10}"/>
          </ac:spMkLst>
        </pc:spChg>
        <pc:spChg chg="add del">
          <ac:chgData name="Sadie France" userId="S::s.france@uwtsd.ac.uk::b7d6a976-0449-421d-8e4f-ccb524b7ca6e" providerId="AD" clId="Web-{711C3F9E-CDAB-2F9E-38C0-16DA1B7E58AF}" dt="2024-10-23T13:26:19.940" v="42"/>
          <ac:spMkLst>
            <pc:docMk/>
            <pc:sldMk cId="1023318283" sldId="257"/>
            <ac:spMk id="24" creationId="{7E9DFFEE-526A-4D56-A70C-EADE7289BEE5}"/>
          </ac:spMkLst>
        </pc:spChg>
        <pc:picChg chg="add del">
          <ac:chgData name="Sadie France" userId="S::s.france@uwtsd.ac.uk::b7d6a976-0449-421d-8e4f-ccb524b7ca6e" providerId="AD" clId="Web-{711C3F9E-CDAB-2F9E-38C0-16DA1B7E58AF}" dt="2024-10-23T13:26:19.940" v="42"/>
          <ac:picMkLst>
            <pc:docMk/>
            <pc:sldMk cId="1023318283" sldId="257"/>
            <ac:picMk id="18" creationId="{CAB9FBB0-D3E3-C3BA-FCBF-A602483D7F51}"/>
          </ac:picMkLst>
        </pc:picChg>
        <pc:picChg chg="add">
          <ac:chgData name="Sadie France" userId="S::s.france@uwtsd.ac.uk::b7d6a976-0449-421d-8e4f-ccb524b7ca6e" providerId="AD" clId="Web-{711C3F9E-CDAB-2F9E-38C0-16DA1B7E58AF}" dt="2024-10-23T13:27:20.442" v="66"/>
          <ac:picMkLst>
            <pc:docMk/>
            <pc:sldMk cId="1023318283" sldId="257"/>
            <ac:picMk id="21" creationId="{A4B5A537-DC38-1259-3670-94FF818CBCB1}"/>
          </ac:picMkLst>
        </pc:picChg>
      </pc:sldChg>
      <pc:sldChg chg="add del">
        <pc:chgData name="Sadie France" userId="S::s.france@uwtsd.ac.uk::b7d6a976-0449-421d-8e4f-ccb524b7ca6e" providerId="AD" clId="Web-{711C3F9E-CDAB-2F9E-38C0-16DA1B7E58AF}" dt="2024-10-23T13:27:11.348" v="65"/>
        <pc:sldMkLst>
          <pc:docMk/>
          <pc:sldMk cId="3011350687" sldId="258"/>
        </pc:sldMkLst>
      </pc:sldChg>
      <pc:sldChg chg="addSp delSp modSp add del">
        <pc:chgData name="Sadie France" userId="S::s.france@uwtsd.ac.uk::b7d6a976-0449-421d-8e4f-ccb524b7ca6e" providerId="AD" clId="Web-{711C3F9E-CDAB-2F9E-38C0-16DA1B7E58AF}" dt="2024-10-23T13:26:52.175" v="64"/>
        <pc:sldMkLst>
          <pc:docMk/>
          <pc:sldMk cId="3675513102" sldId="259"/>
        </pc:sldMkLst>
        <pc:spChg chg="mod">
          <ac:chgData name="Sadie France" userId="S::s.france@uwtsd.ac.uk::b7d6a976-0449-421d-8e4f-ccb524b7ca6e" providerId="AD" clId="Web-{711C3F9E-CDAB-2F9E-38C0-16DA1B7E58AF}" dt="2024-10-23T13:26:52.175" v="64"/>
          <ac:spMkLst>
            <pc:docMk/>
            <pc:sldMk cId="3675513102" sldId="259"/>
            <ac:spMk id="2" creationId="{C0ADB6DC-49B4-B8D1-1FD3-66426910627F}"/>
          </ac:spMkLst>
        </pc:spChg>
        <pc:spChg chg="mod">
          <ac:chgData name="Sadie France" userId="S::s.france@uwtsd.ac.uk::b7d6a976-0449-421d-8e4f-ccb524b7ca6e" providerId="AD" clId="Web-{711C3F9E-CDAB-2F9E-38C0-16DA1B7E58AF}" dt="2024-10-23T13:26:52.175" v="64"/>
          <ac:spMkLst>
            <pc:docMk/>
            <pc:sldMk cId="3675513102" sldId="259"/>
            <ac:spMk id="3" creationId="{0D4EDB1F-52C7-3CF4-86EB-7E3C7E1DC191}"/>
          </ac:spMkLst>
        </pc:spChg>
        <pc:spChg chg="del">
          <ac:chgData name="Sadie France" userId="S::s.france@uwtsd.ac.uk::b7d6a976-0449-421d-8e4f-ccb524b7ca6e" providerId="AD" clId="Web-{711C3F9E-CDAB-2F9E-38C0-16DA1B7E58AF}" dt="2024-10-23T13:26:52.175" v="64"/>
          <ac:spMkLst>
            <pc:docMk/>
            <pc:sldMk cId="3675513102" sldId="259"/>
            <ac:spMk id="14" creationId="{B210AC1D-4063-4C6E-9528-FA9C4C0C18E6}"/>
          </ac:spMkLst>
        </pc:spChg>
        <pc:spChg chg="del">
          <ac:chgData name="Sadie France" userId="S::s.france@uwtsd.ac.uk::b7d6a976-0449-421d-8e4f-ccb524b7ca6e" providerId="AD" clId="Web-{711C3F9E-CDAB-2F9E-38C0-16DA1B7E58AF}" dt="2024-10-23T13:26:52.175" v="64"/>
          <ac:spMkLst>
            <pc:docMk/>
            <pc:sldMk cId="3675513102" sldId="259"/>
            <ac:spMk id="16" creationId="{02F8C595-E68C-4306-AED8-DC7826A0A506}"/>
          </ac:spMkLst>
        </pc:spChg>
        <pc:spChg chg="add">
          <ac:chgData name="Sadie France" userId="S::s.france@uwtsd.ac.uk::b7d6a976-0449-421d-8e4f-ccb524b7ca6e" providerId="AD" clId="Web-{711C3F9E-CDAB-2F9E-38C0-16DA1B7E58AF}" dt="2024-10-23T13:26:52.175" v="64"/>
          <ac:spMkLst>
            <pc:docMk/>
            <pc:sldMk cId="3675513102" sldId="259"/>
            <ac:spMk id="21" creationId="{F821940F-7A1D-4ACC-85B4-A932898ABB37}"/>
          </ac:spMkLst>
        </pc:spChg>
        <pc:spChg chg="add">
          <ac:chgData name="Sadie France" userId="S::s.france@uwtsd.ac.uk::b7d6a976-0449-421d-8e4f-ccb524b7ca6e" providerId="AD" clId="Web-{711C3F9E-CDAB-2F9E-38C0-16DA1B7E58AF}" dt="2024-10-23T13:26:52.175" v="64"/>
          <ac:spMkLst>
            <pc:docMk/>
            <pc:sldMk cId="3675513102" sldId="259"/>
            <ac:spMk id="23" creationId="{16674508-81D3-48CF-96BF-7FC60EAA572A}"/>
          </ac:spMkLst>
        </pc:spChg>
        <pc:picChg chg="mod ord">
          <ac:chgData name="Sadie France" userId="S::s.france@uwtsd.ac.uk::b7d6a976-0449-421d-8e4f-ccb524b7ca6e" providerId="AD" clId="Web-{711C3F9E-CDAB-2F9E-38C0-16DA1B7E58AF}" dt="2024-10-23T13:26:52.175" v="64"/>
          <ac:picMkLst>
            <pc:docMk/>
            <pc:sldMk cId="3675513102" sldId="259"/>
            <ac:picMk id="5" creationId="{F4BFC842-F4DF-45C6-2827-646A2C659FD1}"/>
          </ac:picMkLst>
        </pc:picChg>
      </pc:sldChg>
      <pc:sldChg chg="modSp">
        <pc:chgData name="Sadie France" userId="S::s.france@uwtsd.ac.uk::b7d6a976-0449-421d-8e4f-ccb524b7ca6e" providerId="AD" clId="Web-{711C3F9E-CDAB-2F9E-38C0-16DA1B7E58AF}" dt="2024-10-23T13:37:21.247" v="76" actId="20577"/>
        <pc:sldMkLst>
          <pc:docMk/>
          <pc:sldMk cId="448081404" sldId="276"/>
        </pc:sldMkLst>
        <pc:spChg chg="mod">
          <ac:chgData name="Sadie France" userId="S::s.france@uwtsd.ac.uk::b7d6a976-0449-421d-8e4f-ccb524b7ca6e" providerId="AD" clId="Web-{711C3F9E-CDAB-2F9E-38C0-16DA1B7E58AF}" dt="2024-10-23T13:37:21.247" v="76" actId="20577"/>
          <ac:spMkLst>
            <pc:docMk/>
            <pc:sldMk cId="448081404" sldId="276"/>
            <ac:spMk id="3" creationId="{86E943F3-62FA-3449-8DC4-95025DEC763C}"/>
          </ac:spMkLst>
        </pc:spChg>
      </pc:sldChg>
      <pc:sldChg chg="addSp delSp modSp">
        <pc:chgData name="Sadie France" userId="S::s.france@uwtsd.ac.uk::b7d6a976-0449-421d-8e4f-ccb524b7ca6e" providerId="AD" clId="Web-{711C3F9E-CDAB-2F9E-38C0-16DA1B7E58AF}" dt="2024-10-23T13:25:48.423" v="38" actId="20577"/>
        <pc:sldMkLst>
          <pc:docMk/>
          <pc:sldMk cId="834477381" sldId="278"/>
        </pc:sldMkLst>
        <pc:spChg chg="mod">
          <ac:chgData name="Sadie France" userId="S::s.france@uwtsd.ac.uk::b7d6a976-0449-421d-8e4f-ccb524b7ca6e" providerId="AD" clId="Web-{711C3F9E-CDAB-2F9E-38C0-16DA1B7E58AF}" dt="2024-10-23T13:25:24.656" v="25"/>
          <ac:spMkLst>
            <pc:docMk/>
            <pc:sldMk cId="834477381" sldId="278"/>
            <ac:spMk id="2" creationId="{170DC071-F4F5-FBA0-2E3E-B2BF5231DE25}"/>
          </ac:spMkLst>
        </pc:spChg>
        <pc:spChg chg="mod">
          <ac:chgData name="Sadie France" userId="S::s.france@uwtsd.ac.uk::b7d6a976-0449-421d-8e4f-ccb524b7ca6e" providerId="AD" clId="Web-{711C3F9E-CDAB-2F9E-38C0-16DA1B7E58AF}" dt="2024-10-23T13:25:48.423" v="38" actId="20577"/>
          <ac:spMkLst>
            <pc:docMk/>
            <pc:sldMk cId="834477381" sldId="278"/>
            <ac:spMk id="3" creationId="{A08BD3B4-C348-F347-E489-AB10F7EC8489}"/>
          </ac:spMkLst>
        </pc:spChg>
        <pc:spChg chg="del">
          <ac:chgData name="Sadie France" userId="S::s.france@uwtsd.ac.uk::b7d6a976-0449-421d-8e4f-ccb524b7ca6e" providerId="AD" clId="Web-{711C3F9E-CDAB-2F9E-38C0-16DA1B7E58AF}" dt="2024-10-23T13:25:24.656" v="25"/>
          <ac:spMkLst>
            <pc:docMk/>
            <pc:sldMk cId="834477381" sldId="278"/>
            <ac:spMk id="10" creationId="{45D37F4E-DDB4-456B-97E0-9937730A039F}"/>
          </ac:spMkLst>
        </pc:spChg>
        <pc:spChg chg="del">
          <ac:chgData name="Sadie France" userId="S::s.france@uwtsd.ac.uk::b7d6a976-0449-421d-8e4f-ccb524b7ca6e" providerId="AD" clId="Web-{711C3F9E-CDAB-2F9E-38C0-16DA1B7E58AF}" dt="2024-10-23T13:25:24.656" v="25"/>
          <ac:spMkLst>
            <pc:docMk/>
            <pc:sldMk cId="834477381" sldId="278"/>
            <ac:spMk id="12" creationId="{B2DD41CD-8F47-4F56-AD12-4E2FF7696987}"/>
          </ac:spMkLst>
        </pc:spChg>
        <pc:spChg chg="add">
          <ac:chgData name="Sadie France" userId="S::s.france@uwtsd.ac.uk::b7d6a976-0449-421d-8e4f-ccb524b7ca6e" providerId="AD" clId="Web-{711C3F9E-CDAB-2F9E-38C0-16DA1B7E58AF}" dt="2024-10-23T13:25:24.656" v="25"/>
          <ac:spMkLst>
            <pc:docMk/>
            <pc:sldMk cId="834477381" sldId="278"/>
            <ac:spMk id="17" creationId="{5D13CC36-B950-4F02-9BAF-9A7EB267398C}"/>
          </ac:spMkLst>
        </pc:spChg>
        <pc:spChg chg="add">
          <ac:chgData name="Sadie France" userId="S::s.france@uwtsd.ac.uk::b7d6a976-0449-421d-8e4f-ccb524b7ca6e" providerId="AD" clId="Web-{711C3F9E-CDAB-2F9E-38C0-16DA1B7E58AF}" dt="2024-10-23T13:25:24.656" v="25"/>
          <ac:spMkLst>
            <pc:docMk/>
            <pc:sldMk cId="834477381" sldId="278"/>
            <ac:spMk id="19" creationId="{4F2E2428-58BA-458D-AA54-05502E63F32F}"/>
          </ac:spMkLst>
        </pc:spChg>
        <pc:picChg chg="mod">
          <ac:chgData name="Sadie France" userId="S::s.france@uwtsd.ac.uk::b7d6a976-0449-421d-8e4f-ccb524b7ca6e" providerId="AD" clId="Web-{711C3F9E-CDAB-2F9E-38C0-16DA1B7E58AF}" dt="2024-10-23T13:25:24.656" v="25"/>
          <ac:picMkLst>
            <pc:docMk/>
            <pc:sldMk cId="834477381" sldId="278"/>
            <ac:picMk id="5" creationId="{FA29DB54-133B-29FC-6B9A-15C0F0BCB377}"/>
          </ac:picMkLst>
        </pc:picChg>
      </pc:sldChg>
      <pc:sldChg chg="addSp delSp modSp">
        <pc:chgData name="Sadie France" userId="S::s.france@uwtsd.ac.uk::b7d6a976-0449-421d-8e4f-ccb524b7ca6e" providerId="AD" clId="Web-{711C3F9E-CDAB-2F9E-38C0-16DA1B7E58AF}" dt="2024-10-23T13:24:45.592" v="18"/>
        <pc:sldMkLst>
          <pc:docMk/>
          <pc:sldMk cId="2741295658" sldId="283"/>
        </pc:sldMkLst>
        <pc:spChg chg="mod">
          <ac:chgData name="Sadie France" userId="S::s.france@uwtsd.ac.uk::b7d6a976-0449-421d-8e4f-ccb524b7ca6e" providerId="AD" clId="Web-{711C3F9E-CDAB-2F9E-38C0-16DA1B7E58AF}" dt="2024-10-23T13:24:45.592" v="18"/>
          <ac:spMkLst>
            <pc:docMk/>
            <pc:sldMk cId="2741295658" sldId="283"/>
            <ac:spMk id="2" creationId="{7A180CF8-6CB5-C85B-48A6-63F5CEA7A59B}"/>
          </ac:spMkLst>
        </pc:spChg>
        <pc:spChg chg="mod">
          <ac:chgData name="Sadie France" userId="S::s.france@uwtsd.ac.uk::b7d6a976-0449-421d-8e4f-ccb524b7ca6e" providerId="AD" clId="Web-{711C3F9E-CDAB-2F9E-38C0-16DA1B7E58AF}" dt="2024-10-23T13:24:45.592" v="18"/>
          <ac:spMkLst>
            <pc:docMk/>
            <pc:sldMk cId="2741295658" sldId="283"/>
            <ac:spMk id="3" creationId="{8F029E79-2662-600A-91BA-9718FB84E044}"/>
          </ac:spMkLst>
        </pc:spChg>
        <pc:spChg chg="del">
          <ac:chgData name="Sadie France" userId="S::s.france@uwtsd.ac.uk::b7d6a976-0449-421d-8e4f-ccb524b7ca6e" providerId="AD" clId="Web-{711C3F9E-CDAB-2F9E-38C0-16DA1B7E58AF}" dt="2024-10-23T13:24:45.592" v="18"/>
          <ac:spMkLst>
            <pc:docMk/>
            <pc:sldMk cId="2741295658" sldId="283"/>
            <ac:spMk id="9" creationId="{9B7AD9F6-8CE7-4299-8FC6-328F4DCD3FF9}"/>
          </ac:spMkLst>
        </pc:spChg>
        <pc:spChg chg="del">
          <ac:chgData name="Sadie France" userId="S::s.france@uwtsd.ac.uk::b7d6a976-0449-421d-8e4f-ccb524b7ca6e" providerId="AD" clId="Web-{711C3F9E-CDAB-2F9E-38C0-16DA1B7E58AF}" dt="2024-10-23T13:24:45.592" v="18"/>
          <ac:spMkLst>
            <pc:docMk/>
            <pc:sldMk cId="2741295658" sldId="283"/>
            <ac:spMk id="11" creationId="{F49775AF-8896-43EE-92C6-83497D6DC56F}"/>
          </ac:spMkLst>
        </pc:spChg>
        <pc:spChg chg="add">
          <ac:chgData name="Sadie France" userId="S::s.france@uwtsd.ac.uk::b7d6a976-0449-421d-8e4f-ccb524b7ca6e" providerId="AD" clId="Web-{711C3F9E-CDAB-2F9E-38C0-16DA1B7E58AF}" dt="2024-10-23T13:24:45.592" v="18"/>
          <ac:spMkLst>
            <pc:docMk/>
            <pc:sldMk cId="2741295658" sldId="283"/>
            <ac:spMk id="16" creationId="{9089EED9-F54D-4F20-A2C6-949DE4176959}"/>
          </ac:spMkLst>
        </pc:spChg>
        <pc:spChg chg="add">
          <ac:chgData name="Sadie France" userId="S::s.france@uwtsd.ac.uk::b7d6a976-0449-421d-8e4f-ccb524b7ca6e" providerId="AD" clId="Web-{711C3F9E-CDAB-2F9E-38C0-16DA1B7E58AF}" dt="2024-10-23T13:24:45.592" v="18"/>
          <ac:spMkLst>
            <pc:docMk/>
            <pc:sldMk cId="2741295658" sldId="283"/>
            <ac:spMk id="18" creationId="{7E46F721-3785-414D-8697-16AF490E6806}"/>
          </ac:spMkLst>
        </pc:spChg>
        <pc:picChg chg="mod">
          <ac:chgData name="Sadie France" userId="S::s.france@uwtsd.ac.uk::b7d6a976-0449-421d-8e4f-ccb524b7ca6e" providerId="AD" clId="Web-{711C3F9E-CDAB-2F9E-38C0-16DA1B7E58AF}" dt="2024-10-23T13:24:45.592" v="18"/>
          <ac:picMkLst>
            <pc:docMk/>
            <pc:sldMk cId="2741295658" sldId="283"/>
            <ac:picMk id="5" creationId="{F8260808-8E23-C009-8BC7-6692104F3EDC}"/>
          </ac:picMkLst>
        </pc:picChg>
      </pc:sldChg>
      <pc:sldChg chg="addSp delSp modSp">
        <pc:chgData name="Sadie France" userId="S::s.france@uwtsd.ac.uk::b7d6a976-0449-421d-8e4f-ccb524b7ca6e" providerId="AD" clId="Web-{711C3F9E-CDAB-2F9E-38C0-16DA1B7E58AF}" dt="2024-10-23T13:25:18.671" v="24"/>
        <pc:sldMkLst>
          <pc:docMk/>
          <pc:sldMk cId="549110995" sldId="289"/>
        </pc:sldMkLst>
        <pc:spChg chg="mod">
          <ac:chgData name="Sadie France" userId="S::s.france@uwtsd.ac.uk::b7d6a976-0449-421d-8e4f-ccb524b7ca6e" providerId="AD" clId="Web-{711C3F9E-CDAB-2F9E-38C0-16DA1B7E58AF}" dt="2024-10-23T13:25:18.671" v="24"/>
          <ac:spMkLst>
            <pc:docMk/>
            <pc:sldMk cId="549110995" sldId="289"/>
            <ac:spMk id="2" creationId="{A9EF75DD-65F5-31E3-9AFF-D238F8AF3B85}"/>
          </ac:spMkLst>
        </pc:spChg>
        <pc:spChg chg="mod">
          <ac:chgData name="Sadie France" userId="S::s.france@uwtsd.ac.uk::b7d6a976-0449-421d-8e4f-ccb524b7ca6e" providerId="AD" clId="Web-{711C3F9E-CDAB-2F9E-38C0-16DA1B7E58AF}" dt="2024-10-23T13:25:18.671" v="24"/>
          <ac:spMkLst>
            <pc:docMk/>
            <pc:sldMk cId="549110995" sldId="289"/>
            <ac:spMk id="3" creationId="{84AA4324-86AD-55CB-FE85-B1AF03999AC6}"/>
          </ac:spMkLst>
        </pc:spChg>
        <pc:spChg chg="del">
          <ac:chgData name="Sadie France" userId="S::s.france@uwtsd.ac.uk::b7d6a976-0449-421d-8e4f-ccb524b7ca6e" providerId="AD" clId="Web-{711C3F9E-CDAB-2F9E-38C0-16DA1B7E58AF}" dt="2024-10-23T13:25:18.671" v="24"/>
          <ac:spMkLst>
            <pc:docMk/>
            <pc:sldMk cId="549110995" sldId="289"/>
            <ac:spMk id="16" creationId="{5CC50F2E-EF04-4D7A-A09C-5AEF6E5EAD67}"/>
          </ac:spMkLst>
        </pc:spChg>
        <pc:spChg chg="del">
          <ac:chgData name="Sadie France" userId="S::s.france@uwtsd.ac.uk::b7d6a976-0449-421d-8e4f-ccb524b7ca6e" providerId="AD" clId="Web-{711C3F9E-CDAB-2F9E-38C0-16DA1B7E58AF}" dt="2024-10-23T13:25:18.671" v="24"/>
          <ac:spMkLst>
            <pc:docMk/>
            <pc:sldMk cId="549110995" sldId="289"/>
            <ac:spMk id="18" creationId="{A8760E64-5A41-72D1-579F-DC5F0A170A3D}"/>
          </ac:spMkLst>
        </pc:spChg>
        <pc:spChg chg="add">
          <ac:chgData name="Sadie France" userId="S::s.france@uwtsd.ac.uk::b7d6a976-0449-421d-8e4f-ccb524b7ca6e" providerId="AD" clId="Web-{711C3F9E-CDAB-2F9E-38C0-16DA1B7E58AF}" dt="2024-10-23T13:25:18.671" v="24"/>
          <ac:spMkLst>
            <pc:docMk/>
            <pc:sldMk cId="549110995" sldId="289"/>
            <ac:spMk id="23" creationId="{EC3FE92E-FF21-46DB-BE36-B3A5D4149B10}"/>
          </ac:spMkLst>
        </pc:spChg>
        <pc:spChg chg="add">
          <ac:chgData name="Sadie France" userId="S::s.france@uwtsd.ac.uk::b7d6a976-0449-421d-8e4f-ccb524b7ca6e" providerId="AD" clId="Web-{711C3F9E-CDAB-2F9E-38C0-16DA1B7E58AF}" dt="2024-10-23T13:25:18.671" v="24"/>
          <ac:spMkLst>
            <pc:docMk/>
            <pc:sldMk cId="549110995" sldId="289"/>
            <ac:spMk id="25" creationId="{7E9DFFEE-526A-4D56-A70C-EADE7289BEE5}"/>
          </ac:spMkLst>
        </pc:spChg>
        <pc:picChg chg="mod">
          <ac:chgData name="Sadie France" userId="S::s.france@uwtsd.ac.uk::b7d6a976-0449-421d-8e4f-ccb524b7ca6e" providerId="AD" clId="Web-{711C3F9E-CDAB-2F9E-38C0-16DA1B7E58AF}" dt="2024-10-23T13:25:18.671" v="24"/>
          <ac:picMkLst>
            <pc:docMk/>
            <pc:sldMk cId="549110995" sldId="289"/>
            <ac:picMk id="12" creationId="{DCC84D5E-F056-F8C3-4F5F-C011174018C7}"/>
          </ac:picMkLst>
        </pc:picChg>
      </pc:sldChg>
      <pc:sldChg chg="addSp delSp modSp">
        <pc:chgData name="Sadie France" userId="S::s.france@uwtsd.ac.uk::b7d6a976-0449-421d-8e4f-ccb524b7ca6e" providerId="AD" clId="Web-{711C3F9E-CDAB-2F9E-38C0-16DA1B7E58AF}" dt="2024-10-23T13:25:14.468" v="23"/>
        <pc:sldMkLst>
          <pc:docMk/>
          <pc:sldMk cId="4222821539" sldId="290"/>
        </pc:sldMkLst>
        <pc:spChg chg="mod">
          <ac:chgData name="Sadie France" userId="S::s.france@uwtsd.ac.uk::b7d6a976-0449-421d-8e4f-ccb524b7ca6e" providerId="AD" clId="Web-{711C3F9E-CDAB-2F9E-38C0-16DA1B7E58AF}" dt="2024-10-23T13:25:14.468" v="23"/>
          <ac:spMkLst>
            <pc:docMk/>
            <pc:sldMk cId="4222821539" sldId="290"/>
            <ac:spMk id="2" creationId="{22EE96DB-E392-FCE0-B282-2390AAD6152B}"/>
          </ac:spMkLst>
        </pc:spChg>
        <pc:spChg chg="mod">
          <ac:chgData name="Sadie France" userId="S::s.france@uwtsd.ac.uk::b7d6a976-0449-421d-8e4f-ccb524b7ca6e" providerId="AD" clId="Web-{711C3F9E-CDAB-2F9E-38C0-16DA1B7E58AF}" dt="2024-10-23T13:25:14.468" v="23"/>
          <ac:spMkLst>
            <pc:docMk/>
            <pc:sldMk cId="4222821539" sldId="290"/>
            <ac:spMk id="3" creationId="{FA39F6BC-CD21-E1E1-5C45-4ECCCEAC91AE}"/>
          </ac:spMkLst>
        </pc:spChg>
        <pc:spChg chg="del">
          <ac:chgData name="Sadie France" userId="S::s.france@uwtsd.ac.uk::b7d6a976-0449-421d-8e4f-ccb524b7ca6e" providerId="AD" clId="Web-{711C3F9E-CDAB-2F9E-38C0-16DA1B7E58AF}" dt="2024-10-23T13:25:14.468" v="23"/>
          <ac:spMkLst>
            <pc:docMk/>
            <pc:sldMk cId="4222821539" sldId="290"/>
            <ac:spMk id="9" creationId="{F13C74B1-5B17-4795-BED0-7140497B445A}"/>
          </ac:spMkLst>
        </pc:spChg>
        <pc:spChg chg="del">
          <ac:chgData name="Sadie France" userId="S::s.france@uwtsd.ac.uk::b7d6a976-0449-421d-8e4f-ccb524b7ca6e" providerId="AD" clId="Web-{711C3F9E-CDAB-2F9E-38C0-16DA1B7E58AF}" dt="2024-10-23T13:25:14.468" v="23"/>
          <ac:spMkLst>
            <pc:docMk/>
            <pc:sldMk cId="4222821539" sldId="290"/>
            <ac:spMk id="11" creationId="{D4974D33-8DC5-464E-8C6D-BE58F0669C17}"/>
          </ac:spMkLst>
        </pc:spChg>
        <pc:spChg chg="add">
          <ac:chgData name="Sadie France" userId="S::s.france@uwtsd.ac.uk::b7d6a976-0449-421d-8e4f-ccb524b7ca6e" providerId="AD" clId="Web-{711C3F9E-CDAB-2F9E-38C0-16DA1B7E58AF}" dt="2024-10-23T13:25:14.468" v="23"/>
          <ac:spMkLst>
            <pc:docMk/>
            <pc:sldMk cId="4222821539" sldId="290"/>
            <ac:spMk id="16" creationId="{5D13CC36-B950-4F02-9BAF-9A7EB267398C}"/>
          </ac:spMkLst>
        </pc:spChg>
        <pc:spChg chg="add">
          <ac:chgData name="Sadie France" userId="S::s.france@uwtsd.ac.uk::b7d6a976-0449-421d-8e4f-ccb524b7ca6e" providerId="AD" clId="Web-{711C3F9E-CDAB-2F9E-38C0-16DA1B7E58AF}" dt="2024-10-23T13:25:14.468" v="23"/>
          <ac:spMkLst>
            <pc:docMk/>
            <pc:sldMk cId="4222821539" sldId="290"/>
            <ac:spMk id="18" creationId="{D1BDED99-B35B-4FEE-A274-8E8DB6FEEECF}"/>
          </ac:spMkLst>
        </pc:spChg>
        <pc:picChg chg="mod ord">
          <ac:chgData name="Sadie France" userId="S::s.france@uwtsd.ac.uk::b7d6a976-0449-421d-8e4f-ccb524b7ca6e" providerId="AD" clId="Web-{711C3F9E-CDAB-2F9E-38C0-16DA1B7E58AF}" dt="2024-10-23T13:25:14.468" v="23"/>
          <ac:picMkLst>
            <pc:docMk/>
            <pc:sldMk cId="4222821539" sldId="290"/>
            <ac:picMk id="5" creationId="{49F302EE-3BF4-DD1D-B970-C37FC6DD0EF1}"/>
          </ac:picMkLst>
        </pc:picChg>
      </pc:sldChg>
      <pc:sldChg chg="addSp delSp modSp">
        <pc:chgData name="Sadie France" userId="S::s.france@uwtsd.ac.uk::b7d6a976-0449-421d-8e4f-ccb524b7ca6e" providerId="AD" clId="Web-{711C3F9E-CDAB-2F9E-38C0-16DA1B7E58AF}" dt="2024-10-23T13:25:08.780" v="22"/>
        <pc:sldMkLst>
          <pc:docMk/>
          <pc:sldMk cId="623819016" sldId="291"/>
        </pc:sldMkLst>
        <pc:spChg chg="mod">
          <ac:chgData name="Sadie France" userId="S::s.france@uwtsd.ac.uk::b7d6a976-0449-421d-8e4f-ccb524b7ca6e" providerId="AD" clId="Web-{711C3F9E-CDAB-2F9E-38C0-16DA1B7E58AF}" dt="2024-10-23T13:25:08.780" v="22"/>
          <ac:spMkLst>
            <pc:docMk/>
            <pc:sldMk cId="623819016" sldId="291"/>
            <ac:spMk id="2" creationId="{E9B524C8-9309-1C06-2DBE-1C3B3E5BF4B0}"/>
          </ac:spMkLst>
        </pc:spChg>
        <pc:spChg chg="mod">
          <ac:chgData name="Sadie France" userId="S::s.france@uwtsd.ac.uk::b7d6a976-0449-421d-8e4f-ccb524b7ca6e" providerId="AD" clId="Web-{711C3F9E-CDAB-2F9E-38C0-16DA1B7E58AF}" dt="2024-10-23T13:25:08.780" v="22"/>
          <ac:spMkLst>
            <pc:docMk/>
            <pc:sldMk cId="623819016" sldId="291"/>
            <ac:spMk id="3" creationId="{4D9A351B-8238-BA66-90F2-38DE0C329DB9}"/>
          </ac:spMkLst>
        </pc:spChg>
        <pc:spChg chg="del">
          <ac:chgData name="Sadie France" userId="S::s.france@uwtsd.ac.uk::b7d6a976-0449-421d-8e4f-ccb524b7ca6e" providerId="AD" clId="Web-{711C3F9E-CDAB-2F9E-38C0-16DA1B7E58AF}" dt="2024-10-23T13:25:08.780" v="22"/>
          <ac:spMkLst>
            <pc:docMk/>
            <pc:sldMk cId="623819016" sldId="291"/>
            <ac:spMk id="16" creationId="{C0763A76-9F1C-4FC5-82B7-DD475DA461B2}"/>
          </ac:spMkLst>
        </pc:spChg>
        <pc:spChg chg="del">
          <ac:chgData name="Sadie France" userId="S::s.france@uwtsd.ac.uk::b7d6a976-0449-421d-8e4f-ccb524b7ca6e" providerId="AD" clId="Web-{711C3F9E-CDAB-2F9E-38C0-16DA1B7E58AF}" dt="2024-10-23T13:25:08.780" v="22"/>
          <ac:spMkLst>
            <pc:docMk/>
            <pc:sldMk cId="623819016" sldId="291"/>
            <ac:spMk id="18" creationId="{E81BF4F6-F2CF-4984-9D14-D6966D92F99F}"/>
          </ac:spMkLst>
        </pc:spChg>
        <pc:spChg chg="add">
          <ac:chgData name="Sadie France" userId="S::s.france@uwtsd.ac.uk::b7d6a976-0449-421d-8e4f-ccb524b7ca6e" providerId="AD" clId="Web-{711C3F9E-CDAB-2F9E-38C0-16DA1B7E58AF}" dt="2024-10-23T13:25:08.780" v="22"/>
          <ac:spMkLst>
            <pc:docMk/>
            <pc:sldMk cId="623819016" sldId="291"/>
            <ac:spMk id="23" creationId="{5D13CC36-B950-4F02-9BAF-9A7EB267398C}"/>
          </ac:spMkLst>
        </pc:spChg>
        <pc:spChg chg="add">
          <ac:chgData name="Sadie France" userId="S::s.france@uwtsd.ac.uk::b7d6a976-0449-421d-8e4f-ccb524b7ca6e" providerId="AD" clId="Web-{711C3F9E-CDAB-2F9E-38C0-16DA1B7E58AF}" dt="2024-10-23T13:25:08.780" v="22"/>
          <ac:spMkLst>
            <pc:docMk/>
            <pc:sldMk cId="623819016" sldId="291"/>
            <ac:spMk id="25" creationId="{D1BDED99-B35B-4FEE-A274-8E8DB6FEEECF}"/>
          </ac:spMkLst>
        </pc:spChg>
        <pc:picChg chg="mod ord">
          <ac:chgData name="Sadie France" userId="S::s.france@uwtsd.ac.uk::b7d6a976-0449-421d-8e4f-ccb524b7ca6e" providerId="AD" clId="Web-{711C3F9E-CDAB-2F9E-38C0-16DA1B7E58AF}" dt="2024-10-23T13:25:08.780" v="22"/>
          <ac:picMkLst>
            <pc:docMk/>
            <pc:sldMk cId="623819016" sldId="291"/>
            <ac:picMk id="12" creationId="{D8B4E6B1-B2E3-95B9-A194-B76B929DD0FD}"/>
          </ac:picMkLst>
        </pc:picChg>
      </pc:sldChg>
      <pc:sldChg chg="addSp delSp modSp">
        <pc:chgData name="Sadie France" userId="S::s.france@uwtsd.ac.uk::b7d6a976-0449-421d-8e4f-ccb524b7ca6e" providerId="AD" clId="Web-{711C3F9E-CDAB-2F9E-38C0-16DA1B7E58AF}" dt="2024-10-23T13:25:02.468" v="21"/>
        <pc:sldMkLst>
          <pc:docMk/>
          <pc:sldMk cId="748137907" sldId="292"/>
        </pc:sldMkLst>
        <pc:spChg chg="mod ord">
          <ac:chgData name="Sadie France" userId="S::s.france@uwtsd.ac.uk::b7d6a976-0449-421d-8e4f-ccb524b7ca6e" providerId="AD" clId="Web-{711C3F9E-CDAB-2F9E-38C0-16DA1B7E58AF}" dt="2024-10-23T13:25:02.468" v="21"/>
          <ac:spMkLst>
            <pc:docMk/>
            <pc:sldMk cId="748137907" sldId="292"/>
            <ac:spMk id="2" creationId="{9F0AA32C-095C-95EB-2627-77C9EA8406A2}"/>
          </ac:spMkLst>
        </pc:spChg>
        <pc:spChg chg="mod">
          <ac:chgData name="Sadie France" userId="S::s.france@uwtsd.ac.uk::b7d6a976-0449-421d-8e4f-ccb524b7ca6e" providerId="AD" clId="Web-{711C3F9E-CDAB-2F9E-38C0-16DA1B7E58AF}" dt="2024-10-23T13:25:02.468" v="21"/>
          <ac:spMkLst>
            <pc:docMk/>
            <pc:sldMk cId="748137907" sldId="292"/>
            <ac:spMk id="3" creationId="{E2A19D30-8937-6179-EE76-8F724EF7E173}"/>
          </ac:spMkLst>
        </pc:spChg>
        <pc:spChg chg="del">
          <ac:chgData name="Sadie France" userId="S::s.france@uwtsd.ac.uk::b7d6a976-0449-421d-8e4f-ccb524b7ca6e" providerId="AD" clId="Web-{711C3F9E-CDAB-2F9E-38C0-16DA1B7E58AF}" dt="2024-10-23T13:25:02.468" v="21"/>
          <ac:spMkLst>
            <pc:docMk/>
            <pc:sldMk cId="748137907" sldId="292"/>
            <ac:spMk id="16" creationId="{2C61293E-6EBE-43EF-A52C-9BEBFD7679D4}"/>
          </ac:spMkLst>
        </pc:spChg>
        <pc:spChg chg="del">
          <ac:chgData name="Sadie France" userId="S::s.france@uwtsd.ac.uk::b7d6a976-0449-421d-8e4f-ccb524b7ca6e" providerId="AD" clId="Web-{711C3F9E-CDAB-2F9E-38C0-16DA1B7E58AF}" dt="2024-10-23T13:25:02.468" v="21"/>
          <ac:spMkLst>
            <pc:docMk/>
            <pc:sldMk cId="748137907" sldId="292"/>
            <ac:spMk id="18" creationId="{21540236-BFD5-4A9D-8840-4703E7F76825}"/>
          </ac:spMkLst>
        </pc:spChg>
        <pc:spChg chg="add">
          <ac:chgData name="Sadie France" userId="S::s.france@uwtsd.ac.uk::b7d6a976-0449-421d-8e4f-ccb524b7ca6e" providerId="AD" clId="Web-{711C3F9E-CDAB-2F9E-38C0-16DA1B7E58AF}" dt="2024-10-23T13:25:02.468" v="21"/>
          <ac:spMkLst>
            <pc:docMk/>
            <pc:sldMk cId="748137907" sldId="292"/>
            <ac:spMk id="23" creationId="{5D13CC36-B950-4F02-9BAF-9A7EB267398C}"/>
          </ac:spMkLst>
        </pc:spChg>
        <pc:spChg chg="add">
          <ac:chgData name="Sadie France" userId="S::s.france@uwtsd.ac.uk::b7d6a976-0449-421d-8e4f-ccb524b7ca6e" providerId="AD" clId="Web-{711C3F9E-CDAB-2F9E-38C0-16DA1B7E58AF}" dt="2024-10-23T13:25:02.468" v="21"/>
          <ac:spMkLst>
            <pc:docMk/>
            <pc:sldMk cId="748137907" sldId="292"/>
            <ac:spMk id="25" creationId="{D1BDED99-B35B-4FEE-A274-8E8DB6FEEECF}"/>
          </ac:spMkLst>
        </pc:spChg>
        <pc:picChg chg="mod">
          <ac:chgData name="Sadie France" userId="S::s.france@uwtsd.ac.uk::b7d6a976-0449-421d-8e4f-ccb524b7ca6e" providerId="AD" clId="Web-{711C3F9E-CDAB-2F9E-38C0-16DA1B7E58AF}" dt="2024-10-23T13:25:02.468" v="21"/>
          <ac:picMkLst>
            <pc:docMk/>
            <pc:sldMk cId="748137907" sldId="292"/>
            <ac:picMk id="12" creationId="{3E5252FF-4438-A1DC-42ED-C1340CB0F64D}"/>
          </ac:picMkLst>
        </pc:picChg>
      </pc:sldChg>
      <pc:sldChg chg="addSp delSp modSp">
        <pc:chgData name="Sadie France" userId="S::s.france@uwtsd.ac.uk::b7d6a976-0449-421d-8e4f-ccb524b7ca6e" providerId="AD" clId="Web-{711C3F9E-CDAB-2F9E-38C0-16DA1B7E58AF}" dt="2024-10-23T13:24:57.452" v="20"/>
        <pc:sldMkLst>
          <pc:docMk/>
          <pc:sldMk cId="2167754589" sldId="293"/>
        </pc:sldMkLst>
        <pc:spChg chg="mod">
          <ac:chgData name="Sadie France" userId="S::s.france@uwtsd.ac.uk::b7d6a976-0449-421d-8e4f-ccb524b7ca6e" providerId="AD" clId="Web-{711C3F9E-CDAB-2F9E-38C0-16DA1B7E58AF}" dt="2024-10-23T13:24:57.452" v="20"/>
          <ac:spMkLst>
            <pc:docMk/>
            <pc:sldMk cId="2167754589" sldId="293"/>
            <ac:spMk id="2" creationId="{FB4B9DC2-383A-A288-4C87-AE8D79C070FC}"/>
          </ac:spMkLst>
        </pc:spChg>
        <pc:spChg chg="mod">
          <ac:chgData name="Sadie France" userId="S::s.france@uwtsd.ac.uk::b7d6a976-0449-421d-8e4f-ccb524b7ca6e" providerId="AD" clId="Web-{711C3F9E-CDAB-2F9E-38C0-16DA1B7E58AF}" dt="2024-10-23T13:24:57.452" v="20"/>
          <ac:spMkLst>
            <pc:docMk/>
            <pc:sldMk cId="2167754589" sldId="293"/>
            <ac:spMk id="3" creationId="{D2D3EAB1-77C6-2DD8-88D7-99D93F258644}"/>
          </ac:spMkLst>
        </pc:spChg>
        <pc:spChg chg="del">
          <ac:chgData name="Sadie France" userId="S::s.france@uwtsd.ac.uk::b7d6a976-0449-421d-8e4f-ccb524b7ca6e" providerId="AD" clId="Web-{711C3F9E-CDAB-2F9E-38C0-16DA1B7E58AF}" dt="2024-10-23T13:24:57.452" v="20"/>
          <ac:spMkLst>
            <pc:docMk/>
            <pc:sldMk cId="2167754589" sldId="293"/>
            <ac:spMk id="9" creationId="{E51BA4DF-2BD4-4EC2-B1DB-B27C8AC71864}"/>
          </ac:spMkLst>
        </pc:spChg>
        <pc:spChg chg="add">
          <ac:chgData name="Sadie France" userId="S::s.france@uwtsd.ac.uk::b7d6a976-0449-421d-8e4f-ccb524b7ca6e" providerId="AD" clId="Web-{711C3F9E-CDAB-2F9E-38C0-16DA1B7E58AF}" dt="2024-10-23T13:24:57.452" v="20"/>
          <ac:spMkLst>
            <pc:docMk/>
            <pc:sldMk cId="2167754589" sldId="293"/>
            <ac:spMk id="14" creationId="{F944E337-3E5D-4A1F-A5A1-2057F25B8A7B}"/>
          </ac:spMkLst>
        </pc:spChg>
        <pc:spChg chg="add">
          <ac:chgData name="Sadie France" userId="S::s.france@uwtsd.ac.uk::b7d6a976-0449-421d-8e4f-ccb524b7ca6e" providerId="AD" clId="Web-{711C3F9E-CDAB-2F9E-38C0-16DA1B7E58AF}" dt="2024-10-23T13:24:57.452" v="20"/>
          <ac:spMkLst>
            <pc:docMk/>
            <pc:sldMk cId="2167754589" sldId="293"/>
            <ac:spMk id="16" creationId="{4DA50D69-7CF7-4844-B844-A2B821C77F24}"/>
          </ac:spMkLst>
        </pc:spChg>
        <pc:picChg chg="mod">
          <ac:chgData name="Sadie France" userId="S::s.france@uwtsd.ac.uk::b7d6a976-0449-421d-8e4f-ccb524b7ca6e" providerId="AD" clId="Web-{711C3F9E-CDAB-2F9E-38C0-16DA1B7E58AF}" dt="2024-10-23T13:24:57.452" v="20"/>
          <ac:picMkLst>
            <pc:docMk/>
            <pc:sldMk cId="2167754589" sldId="293"/>
            <ac:picMk id="5" creationId="{97D80910-3238-52CB-D0E1-8449C53C1235}"/>
          </ac:picMkLst>
        </pc:picChg>
      </pc:sldChg>
      <pc:sldChg chg="addSp delSp modSp">
        <pc:chgData name="Sadie France" userId="S::s.france@uwtsd.ac.uk::b7d6a976-0449-421d-8e4f-ccb524b7ca6e" providerId="AD" clId="Web-{711C3F9E-CDAB-2F9E-38C0-16DA1B7E58AF}" dt="2024-10-23T13:24:52.139" v="19"/>
        <pc:sldMkLst>
          <pc:docMk/>
          <pc:sldMk cId="1076057807" sldId="294"/>
        </pc:sldMkLst>
        <pc:spChg chg="mod ord">
          <ac:chgData name="Sadie France" userId="S::s.france@uwtsd.ac.uk::b7d6a976-0449-421d-8e4f-ccb524b7ca6e" providerId="AD" clId="Web-{711C3F9E-CDAB-2F9E-38C0-16DA1B7E58AF}" dt="2024-10-23T13:24:52.139" v="19"/>
          <ac:spMkLst>
            <pc:docMk/>
            <pc:sldMk cId="1076057807" sldId="294"/>
            <ac:spMk id="2" creationId="{BECB8188-8FED-CD41-FE93-9ABEA2968B67}"/>
          </ac:spMkLst>
        </pc:spChg>
        <pc:spChg chg="mod">
          <ac:chgData name="Sadie France" userId="S::s.france@uwtsd.ac.uk::b7d6a976-0449-421d-8e4f-ccb524b7ca6e" providerId="AD" clId="Web-{711C3F9E-CDAB-2F9E-38C0-16DA1B7E58AF}" dt="2024-10-23T13:24:52.139" v="19"/>
          <ac:spMkLst>
            <pc:docMk/>
            <pc:sldMk cId="1076057807" sldId="294"/>
            <ac:spMk id="3" creationId="{A7C34DDB-65A1-BBB8-43E8-9EE6B5AA5ACE}"/>
          </ac:spMkLst>
        </pc:spChg>
        <pc:spChg chg="del">
          <ac:chgData name="Sadie France" userId="S::s.france@uwtsd.ac.uk::b7d6a976-0449-421d-8e4f-ccb524b7ca6e" providerId="AD" clId="Web-{711C3F9E-CDAB-2F9E-38C0-16DA1B7E58AF}" dt="2024-10-23T13:24:52.139" v="19"/>
          <ac:spMkLst>
            <pc:docMk/>
            <pc:sldMk cId="1076057807" sldId="294"/>
            <ac:spMk id="9" creationId="{2C61293E-6EBE-43EF-A52C-9BEBFD7679D4}"/>
          </ac:spMkLst>
        </pc:spChg>
        <pc:spChg chg="del">
          <ac:chgData name="Sadie France" userId="S::s.france@uwtsd.ac.uk::b7d6a976-0449-421d-8e4f-ccb524b7ca6e" providerId="AD" clId="Web-{711C3F9E-CDAB-2F9E-38C0-16DA1B7E58AF}" dt="2024-10-23T13:24:52.139" v="19"/>
          <ac:spMkLst>
            <pc:docMk/>
            <pc:sldMk cId="1076057807" sldId="294"/>
            <ac:spMk id="11" creationId="{21540236-BFD5-4A9D-8840-4703E7F76825}"/>
          </ac:spMkLst>
        </pc:spChg>
        <pc:spChg chg="add">
          <ac:chgData name="Sadie France" userId="S::s.france@uwtsd.ac.uk::b7d6a976-0449-421d-8e4f-ccb524b7ca6e" providerId="AD" clId="Web-{711C3F9E-CDAB-2F9E-38C0-16DA1B7E58AF}" dt="2024-10-23T13:24:52.139" v="19"/>
          <ac:spMkLst>
            <pc:docMk/>
            <pc:sldMk cId="1076057807" sldId="294"/>
            <ac:spMk id="16" creationId="{5D13CC36-B950-4F02-9BAF-9A7EB267398C}"/>
          </ac:spMkLst>
        </pc:spChg>
        <pc:spChg chg="add">
          <ac:chgData name="Sadie France" userId="S::s.france@uwtsd.ac.uk::b7d6a976-0449-421d-8e4f-ccb524b7ca6e" providerId="AD" clId="Web-{711C3F9E-CDAB-2F9E-38C0-16DA1B7E58AF}" dt="2024-10-23T13:24:52.139" v="19"/>
          <ac:spMkLst>
            <pc:docMk/>
            <pc:sldMk cId="1076057807" sldId="294"/>
            <ac:spMk id="18" creationId="{D1BDED99-B35B-4FEE-A274-8E8DB6FEEECF}"/>
          </ac:spMkLst>
        </pc:spChg>
        <pc:picChg chg="mod">
          <ac:chgData name="Sadie France" userId="S::s.france@uwtsd.ac.uk::b7d6a976-0449-421d-8e4f-ccb524b7ca6e" providerId="AD" clId="Web-{711C3F9E-CDAB-2F9E-38C0-16DA1B7E58AF}" dt="2024-10-23T13:24:52.139" v="19"/>
          <ac:picMkLst>
            <pc:docMk/>
            <pc:sldMk cId="1076057807" sldId="294"/>
            <ac:picMk id="5" creationId="{05E364BA-FADC-9D85-E7DE-6ADFEC807A28}"/>
          </ac:picMkLst>
        </pc:picChg>
      </pc:sldChg>
      <pc:sldChg chg="addSp delSp modSp">
        <pc:chgData name="Sadie France" userId="S::s.france@uwtsd.ac.uk::b7d6a976-0449-421d-8e4f-ccb524b7ca6e" providerId="AD" clId="Web-{711C3F9E-CDAB-2F9E-38C0-16DA1B7E58AF}" dt="2024-10-23T13:23:59.340" v="12"/>
        <pc:sldMkLst>
          <pc:docMk/>
          <pc:sldMk cId="172384767" sldId="295"/>
        </pc:sldMkLst>
        <pc:spChg chg="mod">
          <ac:chgData name="Sadie France" userId="S::s.france@uwtsd.ac.uk::b7d6a976-0449-421d-8e4f-ccb524b7ca6e" providerId="AD" clId="Web-{711C3F9E-CDAB-2F9E-38C0-16DA1B7E58AF}" dt="2024-10-23T13:23:59.340" v="12"/>
          <ac:spMkLst>
            <pc:docMk/>
            <pc:sldMk cId="172384767" sldId="295"/>
            <ac:spMk id="2" creationId="{AC85620D-C091-B19F-2B52-93F6E2AF2C8D}"/>
          </ac:spMkLst>
        </pc:spChg>
        <pc:spChg chg="add">
          <ac:chgData name="Sadie France" userId="S::s.france@uwtsd.ac.uk::b7d6a976-0449-421d-8e4f-ccb524b7ca6e" providerId="AD" clId="Web-{711C3F9E-CDAB-2F9E-38C0-16DA1B7E58AF}" dt="2024-10-23T13:23:59.340" v="12"/>
          <ac:spMkLst>
            <pc:docMk/>
            <pc:sldMk cId="172384767" sldId="295"/>
            <ac:spMk id="31" creationId="{91E87409-EB1F-BEDB-3756-E369DE4C79DB}"/>
          </ac:spMkLst>
        </pc:spChg>
        <pc:spChg chg="add">
          <ac:chgData name="Sadie France" userId="S::s.france@uwtsd.ac.uk::b7d6a976-0449-421d-8e4f-ccb524b7ca6e" providerId="AD" clId="Web-{711C3F9E-CDAB-2F9E-38C0-16DA1B7E58AF}" dt="2024-10-23T13:23:59.340" v="12"/>
          <ac:spMkLst>
            <pc:docMk/>
            <pc:sldMk cId="172384767" sldId="295"/>
            <ac:spMk id="34" creationId="{637B2035-1FCB-439A-B421-095E136C7E07}"/>
          </ac:spMkLst>
        </pc:spChg>
        <pc:spChg chg="add">
          <ac:chgData name="Sadie France" userId="S::s.france@uwtsd.ac.uk::b7d6a976-0449-421d-8e4f-ccb524b7ca6e" providerId="AD" clId="Web-{711C3F9E-CDAB-2F9E-38C0-16DA1B7E58AF}" dt="2024-10-23T13:23:59.340" v="12"/>
          <ac:spMkLst>
            <pc:docMk/>
            <pc:sldMk cId="172384767" sldId="295"/>
            <ac:spMk id="36" creationId="{676D6CDF-C512-4739-B158-55EE955EFA39}"/>
          </ac:spMkLst>
        </pc:spChg>
        <pc:grpChg chg="del">
          <ac:chgData name="Sadie France" userId="S::s.france@uwtsd.ac.uk::b7d6a976-0449-421d-8e4f-ccb524b7ca6e" providerId="AD" clId="Web-{711C3F9E-CDAB-2F9E-38C0-16DA1B7E58AF}" dt="2024-10-23T13:23:59.340" v="12"/>
          <ac:grpSpMkLst>
            <pc:docMk/>
            <pc:sldMk cId="172384767" sldId="295"/>
            <ac:grpSpMk id="25" creationId="{71E4E172-1EA7-E251-8265-AD4D67315470}"/>
          </ac:grpSpMkLst>
        </pc:grpChg>
        <pc:picChg chg="mod">
          <ac:chgData name="Sadie France" userId="S::s.france@uwtsd.ac.uk::b7d6a976-0449-421d-8e4f-ccb524b7ca6e" providerId="AD" clId="Web-{711C3F9E-CDAB-2F9E-38C0-16DA1B7E58AF}" dt="2024-10-23T13:23:59.340" v="12"/>
          <ac:picMkLst>
            <pc:docMk/>
            <pc:sldMk cId="172384767" sldId="295"/>
            <ac:picMk id="5" creationId="{311B771A-1B5D-9239-E222-8EC5DB65B333}"/>
          </ac:picMkLst>
        </pc:picChg>
      </pc:sldChg>
      <pc:sldChg chg="addSp delSp modSp">
        <pc:chgData name="Sadie France" userId="S::s.france@uwtsd.ac.uk::b7d6a976-0449-421d-8e4f-ccb524b7ca6e" providerId="AD" clId="Web-{711C3F9E-CDAB-2F9E-38C0-16DA1B7E58AF}" dt="2024-10-23T13:24:37.607" v="17"/>
        <pc:sldMkLst>
          <pc:docMk/>
          <pc:sldMk cId="250016809" sldId="297"/>
        </pc:sldMkLst>
        <pc:spChg chg="mod">
          <ac:chgData name="Sadie France" userId="S::s.france@uwtsd.ac.uk::b7d6a976-0449-421d-8e4f-ccb524b7ca6e" providerId="AD" clId="Web-{711C3F9E-CDAB-2F9E-38C0-16DA1B7E58AF}" dt="2024-10-23T13:24:37.607" v="17"/>
          <ac:spMkLst>
            <pc:docMk/>
            <pc:sldMk cId="250016809" sldId="297"/>
            <ac:spMk id="2" creationId="{BA895A5D-D51C-3932-D23A-DCC88E3CC043}"/>
          </ac:spMkLst>
        </pc:spChg>
        <pc:spChg chg="mod">
          <ac:chgData name="Sadie France" userId="S::s.france@uwtsd.ac.uk::b7d6a976-0449-421d-8e4f-ccb524b7ca6e" providerId="AD" clId="Web-{711C3F9E-CDAB-2F9E-38C0-16DA1B7E58AF}" dt="2024-10-23T13:24:37.607" v="17"/>
          <ac:spMkLst>
            <pc:docMk/>
            <pc:sldMk cId="250016809" sldId="297"/>
            <ac:spMk id="3" creationId="{D9C3999D-60F8-3A84-44A7-4055E0AEC80B}"/>
          </ac:spMkLst>
        </pc:spChg>
        <pc:spChg chg="del">
          <ac:chgData name="Sadie France" userId="S::s.france@uwtsd.ac.uk::b7d6a976-0449-421d-8e4f-ccb524b7ca6e" providerId="AD" clId="Web-{711C3F9E-CDAB-2F9E-38C0-16DA1B7E58AF}" dt="2024-10-23T13:24:37.607" v="17"/>
          <ac:spMkLst>
            <pc:docMk/>
            <pc:sldMk cId="250016809" sldId="297"/>
            <ac:spMk id="9" creationId="{9F7D5CDA-D291-4307-BF55-1381FED29634}"/>
          </ac:spMkLst>
        </pc:spChg>
        <pc:spChg chg="del">
          <ac:chgData name="Sadie France" userId="S::s.france@uwtsd.ac.uk::b7d6a976-0449-421d-8e4f-ccb524b7ca6e" providerId="AD" clId="Web-{711C3F9E-CDAB-2F9E-38C0-16DA1B7E58AF}" dt="2024-10-23T13:24:37.607" v="17"/>
          <ac:spMkLst>
            <pc:docMk/>
            <pc:sldMk cId="250016809" sldId="297"/>
            <ac:spMk id="11" creationId="{59B296B9-C5A5-4E4F-9B60-C907B5F1466C}"/>
          </ac:spMkLst>
        </pc:spChg>
        <pc:spChg chg="del">
          <ac:chgData name="Sadie France" userId="S::s.france@uwtsd.ac.uk::b7d6a976-0449-421d-8e4f-ccb524b7ca6e" providerId="AD" clId="Web-{711C3F9E-CDAB-2F9E-38C0-16DA1B7E58AF}" dt="2024-10-23T13:24:37.607" v="17"/>
          <ac:spMkLst>
            <pc:docMk/>
            <pc:sldMk cId="250016809" sldId="297"/>
            <ac:spMk id="13" creationId="{D0300FD3-5AF1-6305-15FA-9078072672E2}"/>
          </ac:spMkLst>
        </pc:spChg>
        <pc:spChg chg="add">
          <ac:chgData name="Sadie France" userId="S::s.france@uwtsd.ac.uk::b7d6a976-0449-421d-8e4f-ccb524b7ca6e" providerId="AD" clId="Web-{711C3F9E-CDAB-2F9E-38C0-16DA1B7E58AF}" dt="2024-10-23T13:24:37.607" v="17"/>
          <ac:spMkLst>
            <pc:docMk/>
            <pc:sldMk cId="250016809" sldId="297"/>
            <ac:spMk id="18" creationId="{5D13CC36-B950-4F02-9BAF-9A7EB267398C}"/>
          </ac:spMkLst>
        </pc:spChg>
        <pc:spChg chg="add">
          <ac:chgData name="Sadie France" userId="S::s.france@uwtsd.ac.uk::b7d6a976-0449-421d-8e4f-ccb524b7ca6e" providerId="AD" clId="Web-{711C3F9E-CDAB-2F9E-38C0-16DA1B7E58AF}" dt="2024-10-23T13:24:37.607" v="17"/>
          <ac:spMkLst>
            <pc:docMk/>
            <pc:sldMk cId="250016809" sldId="297"/>
            <ac:spMk id="20" creationId="{D1BDED99-B35B-4FEE-A274-8E8DB6FEEECF}"/>
          </ac:spMkLst>
        </pc:spChg>
        <pc:picChg chg="mod">
          <ac:chgData name="Sadie France" userId="S::s.france@uwtsd.ac.uk::b7d6a976-0449-421d-8e4f-ccb524b7ca6e" providerId="AD" clId="Web-{711C3F9E-CDAB-2F9E-38C0-16DA1B7E58AF}" dt="2024-10-23T13:24:37.607" v="17"/>
          <ac:picMkLst>
            <pc:docMk/>
            <pc:sldMk cId="250016809" sldId="297"/>
            <ac:picMk id="5" creationId="{41E8A312-1E22-3948-4FB4-082948EB1DB6}"/>
          </ac:picMkLst>
        </pc:picChg>
      </pc:sldChg>
      <pc:sldChg chg="addSp delSp modSp">
        <pc:chgData name="Sadie France" userId="S::s.france@uwtsd.ac.uk::b7d6a976-0449-421d-8e4f-ccb524b7ca6e" providerId="AD" clId="Web-{711C3F9E-CDAB-2F9E-38C0-16DA1B7E58AF}" dt="2024-10-23T13:24:31.467" v="16"/>
        <pc:sldMkLst>
          <pc:docMk/>
          <pc:sldMk cId="1788205669" sldId="298"/>
        </pc:sldMkLst>
        <pc:spChg chg="mod">
          <ac:chgData name="Sadie France" userId="S::s.france@uwtsd.ac.uk::b7d6a976-0449-421d-8e4f-ccb524b7ca6e" providerId="AD" clId="Web-{711C3F9E-CDAB-2F9E-38C0-16DA1B7E58AF}" dt="2024-10-23T13:24:31.467" v="16"/>
          <ac:spMkLst>
            <pc:docMk/>
            <pc:sldMk cId="1788205669" sldId="298"/>
            <ac:spMk id="2" creationId="{8E2F48D5-8B7C-A023-6925-3CB7EB7E372B}"/>
          </ac:spMkLst>
        </pc:spChg>
        <pc:spChg chg="mod ord">
          <ac:chgData name="Sadie France" userId="S::s.france@uwtsd.ac.uk::b7d6a976-0449-421d-8e4f-ccb524b7ca6e" providerId="AD" clId="Web-{711C3F9E-CDAB-2F9E-38C0-16DA1B7E58AF}" dt="2024-10-23T13:24:31.467" v="16"/>
          <ac:spMkLst>
            <pc:docMk/>
            <pc:sldMk cId="1788205669" sldId="298"/>
            <ac:spMk id="3" creationId="{A0AC0538-7C55-632E-646F-BECBC24C3592}"/>
          </ac:spMkLst>
        </pc:spChg>
        <pc:spChg chg="del">
          <ac:chgData name="Sadie France" userId="S::s.france@uwtsd.ac.uk::b7d6a976-0449-421d-8e4f-ccb524b7ca6e" providerId="AD" clId="Web-{711C3F9E-CDAB-2F9E-38C0-16DA1B7E58AF}" dt="2024-10-23T13:24:31.467" v="16"/>
          <ac:spMkLst>
            <pc:docMk/>
            <pc:sldMk cId="1788205669" sldId="298"/>
            <ac:spMk id="9" creationId="{F13C74B1-5B17-4795-BED0-7140497B445A}"/>
          </ac:spMkLst>
        </pc:spChg>
        <pc:spChg chg="del">
          <ac:chgData name="Sadie France" userId="S::s.france@uwtsd.ac.uk::b7d6a976-0449-421d-8e4f-ccb524b7ca6e" providerId="AD" clId="Web-{711C3F9E-CDAB-2F9E-38C0-16DA1B7E58AF}" dt="2024-10-23T13:24:31.467" v="16"/>
          <ac:spMkLst>
            <pc:docMk/>
            <pc:sldMk cId="1788205669" sldId="298"/>
            <ac:spMk id="11" creationId="{D4974D33-8DC5-464E-8C6D-BE58F0669C17}"/>
          </ac:spMkLst>
        </pc:spChg>
        <pc:spChg chg="add">
          <ac:chgData name="Sadie France" userId="S::s.france@uwtsd.ac.uk::b7d6a976-0449-421d-8e4f-ccb524b7ca6e" providerId="AD" clId="Web-{711C3F9E-CDAB-2F9E-38C0-16DA1B7E58AF}" dt="2024-10-23T13:24:31.467" v="16"/>
          <ac:spMkLst>
            <pc:docMk/>
            <pc:sldMk cId="1788205669" sldId="298"/>
            <ac:spMk id="16" creationId="{23E547B5-89CF-4EC0-96DE-25771AED0799}"/>
          </ac:spMkLst>
        </pc:spChg>
        <pc:spChg chg="add">
          <ac:chgData name="Sadie France" userId="S::s.france@uwtsd.ac.uk::b7d6a976-0449-421d-8e4f-ccb524b7ca6e" providerId="AD" clId="Web-{711C3F9E-CDAB-2F9E-38C0-16DA1B7E58AF}" dt="2024-10-23T13:24:31.467" v="16"/>
          <ac:spMkLst>
            <pc:docMk/>
            <pc:sldMk cId="1788205669" sldId="298"/>
            <ac:spMk id="18" creationId="{3F0B8CEB-8279-4E5E-A0CE-1FC9F71736F2}"/>
          </ac:spMkLst>
        </pc:spChg>
        <pc:picChg chg="mod">
          <ac:chgData name="Sadie France" userId="S::s.france@uwtsd.ac.uk::b7d6a976-0449-421d-8e4f-ccb524b7ca6e" providerId="AD" clId="Web-{711C3F9E-CDAB-2F9E-38C0-16DA1B7E58AF}" dt="2024-10-23T13:24:31.467" v="16"/>
          <ac:picMkLst>
            <pc:docMk/>
            <pc:sldMk cId="1788205669" sldId="298"/>
            <ac:picMk id="5" creationId="{33A5BEC7-E0E3-E0C5-FCBC-AE9C8E34B5B9}"/>
          </ac:picMkLst>
        </pc:picChg>
      </pc:sldChg>
      <pc:sldChg chg="addSp delSp modSp addAnim">
        <pc:chgData name="Sadie France" userId="S::s.france@uwtsd.ac.uk::b7d6a976-0449-421d-8e4f-ccb524b7ca6e" providerId="AD" clId="Web-{711C3F9E-CDAB-2F9E-38C0-16DA1B7E58AF}" dt="2024-10-23T13:24:21.013" v="15"/>
        <pc:sldMkLst>
          <pc:docMk/>
          <pc:sldMk cId="1921681962" sldId="299"/>
        </pc:sldMkLst>
        <pc:spChg chg="mod">
          <ac:chgData name="Sadie France" userId="S::s.france@uwtsd.ac.uk::b7d6a976-0449-421d-8e4f-ccb524b7ca6e" providerId="AD" clId="Web-{711C3F9E-CDAB-2F9E-38C0-16DA1B7E58AF}" dt="2024-10-23T13:24:14.872" v="14"/>
          <ac:spMkLst>
            <pc:docMk/>
            <pc:sldMk cId="1921681962" sldId="299"/>
            <ac:spMk id="2" creationId="{FF445839-F6FC-ACBF-9EFF-4B2FF75F4D2A}"/>
          </ac:spMkLst>
        </pc:spChg>
        <pc:spChg chg="mod ord">
          <ac:chgData name="Sadie France" userId="S::s.france@uwtsd.ac.uk::b7d6a976-0449-421d-8e4f-ccb524b7ca6e" providerId="AD" clId="Web-{711C3F9E-CDAB-2F9E-38C0-16DA1B7E58AF}" dt="2024-10-23T13:24:14.872" v="14"/>
          <ac:spMkLst>
            <pc:docMk/>
            <pc:sldMk cId="1921681962" sldId="299"/>
            <ac:spMk id="3" creationId="{FBC9DCB1-5375-0ADA-22DB-C430C5E47747}"/>
          </ac:spMkLst>
        </pc:spChg>
        <pc:spChg chg="del">
          <ac:chgData name="Sadie France" userId="S::s.france@uwtsd.ac.uk::b7d6a976-0449-421d-8e4f-ccb524b7ca6e" providerId="AD" clId="Web-{711C3F9E-CDAB-2F9E-38C0-16DA1B7E58AF}" dt="2024-10-23T13:24:14.872" v="14"/>
          <ac:spMkLst>
            <pc:docMk/>
            <pc:sldMk cId="1921681962" sldId="299"/>
            <ac:spMk id="9" creationId="{F13C74B1-5B17-4795-BED0-7140497B445A}"/>
          </ac:spMkLst>
        </pc:spChg>
        <pc:spChg chg="del">
          <ac:chgData name="Sadie France" userId="S::s.france@uwtsd.ac.uk::b7d6a976-0449-421d-8e4f-ccb524b7ca6e" providerId="AD" clId="Web-{711C3F9E-CDAB-2F9E-38C0-16DA1B7E58AF}" dt="2024-10-23T13:24:14.872" v="14"/>
          <ac:spMkLst>
            <pc:docMk/>
            <pc:sldMk cId="1921681962" sldId="299"/>
            <ac:spMk id="11" creationId="{D4974D33-8DC5-464E-8C6D-BE58F0669C17}"/>
          </ac:spMkLst>
        </pc:spChg>
        <pc:spChg chg="add">
          <ac:chgData name="Sadie France" userId="S::s.france@uwtsd.ac.uk::b7d6a976-0449-421d-8e4f-ccb524b7ca6e" providerId="AD" clId="Web-{711C3F9E-CDAB-2F9E-38C0-16DA1B7E58AF}" dt="2024-10-23T13:24:14.872" v="14"/>
          <ac:spMkLst>
            <pc:docMk/>
            <pc:sldMk cId="1921681962" sldId="299"/>
            <ac:spMk id="16" creationId="{23E547B5-89CF-4EC0-96DE-25771AED0799}"/>
          </ac:spMkLst>
        </pc:spChg>
        <pc:spChg chg="add">
          <ac:chgData name="Sadie France" userId="S::s.france@uwtsd.ac.uk::b7d6a976-0449-421d-8e4f-ccb524b7ca6e" providerId="AD" clId="Web-{711C3F9E-CDAB-2F9E-38C0-16DA1B7E58AF}" dt="2024-10-23T13:24:14.872" v="14"/>
          <ac:spMkLst>
            <pc:docMk/>
            <pc:sldMk cId="1921681962" sldId="299"/>
            <ac:spMk id="18" creationId="{3F0B8CEB-8279-4E5E-A0CE-1FC9F71736F2}"/>
          </ac:spMkLst>
        </pc:spChg>
        <pc:picChg chg="mod">
          <ac:chgData name="Sadie France" userId="S::s.france@uwtsd.ac.uk::b7d6a976-0449-421d-8e4f-ccb524b7ca6e" providerId="AD" clId="Web-{711C3F9E-CDAB-2F9E-38C0-16DA1B7E58AF}" dt="2024-10-23T13:24:14.872" v="14"/>
          <ac:picMkLst>
            <pc:docMk/>
            <pc:sldMk cId="1921681962" sldId="299"/>
            <ac:picMk id="5" creationId="{70B67379-02DB-7636-5DEC-624386DADF03}"/>
          </ac:picMkLst>
        </pc:picChg>
      </pc:sldChg>
      <pc:sldChg chg="addSp delSp modSp">
        <pc:chgData name="Sadie France" userId="S::s.france@uwtsd.ac.uk::b7d6a976-0449-421d-8e4f-ccb524b7ca6e" providerId="AD" clId="Web-{711C3F9E-CDAB-2F9E-38C0-16DA1B7E58AF}" dt="2024-10-23T13:24:07.481" v="13"/>
        <pc:sldMkLst>
          <pc:docMk/>
          <pc:sldMk cId="224430874" sldId="300"/>
        </pc:sldMkLst>
        <pc:spChg chg="mod">
          <ac:chgData name="Sadie France" userId="S::s.france@uwtsd.ac.uk::b7d6a976-0449-421d-8e4f-ccb524b7ca6e" providerId="AD" clId="Web-{711C3F9E-CDAB-2F9E-38C0-16DA1B7E58AF}" dt="2024-10-23T13:24:07.481" v="13"/>
          <ac:spMkLst>
            <pc:docMk/>
            <pc:sldMk cId="224430874" sldId="300"/>
            <ac:spMk id="2" creationId="{7C9D58EC-A3ED-C799-2450-E479DDEFD4EC}"/>
          </ac:spMkLst>
        </pc:spChg>
        <pc:spChg chg="mod">
          <ac:chgData name="Sadie France" userId="S::s.france@uwtsd.ac.uk::b7d6a976-0449-421d-8e4f-ccb524b7ca6e" providerId="AD" clId="Web-{711C3F9E-CDAB-2F9E-38C0-16DA1B7E58AF}" dt="2024-10-23T13:24:07.481" v="13"/>
          <ac:spMkLst>
            <pc:docMk/>
            <pc:sldMk cId="224430874" sldId="300"/>
            <ac:spMk id="3" creationId="{D166807B-E8DA-77C2-15E4-AD28D11A9CE7}"/>
          </ac:spMkLst>
        </pc:spChg>
        <pc:spChg chg="del">
          <ac:chgData name="Sadie France" userId="S::s.france@uwtsd.ac.uk::b7d6a976-0449-421d-8e4f-ccb524b7ca6e" providerId="AD" clId="Web-{711C3F9E-CDAB-2F9E-38C0-16DA1B7E58AF}" dt="2024-10-23T13:24:07.481" v="13"/>
          <ac:spMkLst>
            <pc:docMk/>
            <pc:sldMk cId="224430874" sldId="300"/>
            <ac:spMk id="9" creationId="{E51BA4DF-2BD4-4EC2-B1DB-B27C8AC71864}"/>
          </ac:spMkLst>
        </pc:spChg>
        <pc:spChg chg="add">
          <ac:chgData name="Sadie France" userId="S::s.france@uwtsd.ac.uk::b7d6a976-0449-421d-8e4f-ccb524b7ca6e" providerId="AD" clId="Web-{711C3F9E-CDAB-2F9E-38C0-16DA1B7E58AF}" dt="2024-10-23T13:24:07.481" v="13"/>
          <ac:spMkLst>
            <pc:docMk/>
            <pc:sldMk cId="224430874" sldId="300"/>
            <ac:spMk id="14" creationId="{23E547B5-89CF-4EC0-96DE-25771AED0799}"/>
          </ac:spMkLst>
        </pc:spChg>
        <pc:spChg chg="add">
          <ac:chgData name="Sadie France" userId="S::s.france@uwtsd.ac.uk::b7d6a976-0449-421d-8e4f-ccb524b7ca6e" providerId="AD" clId="Web-{711C3F9E-CDAB-2F9E-38C0-16DA1B7E58AF}" dt="2024-10-23T13:24:07.481" v="13"/>
          <ac:spMkLst>
            <pc:docMk/>
            <pc:sldMk cId="224430874" sldId="300"/>
            <ac:spMk id="16" creationId="{3F0B8CEB-8279-4E5E-A0CE-1FC9F71736F2}"/>
          </ac:spMkLst>
        </pc:spChg>
        <pc:picChg chg="mod">
          <ac:chgData name="Sadie France" userId="S::s.france@uwtsd.ac.uk::b7d6a976-0449-421d-8e4f-ccb524b7ca6e" providerId="AD" clId="Web-{711C3F9E-CDAB-2F9E-38C0-16DA1B7E58AF}" dt="2024-10-23T13:24:07.481" v="13"/>
          <ac:picMkLst>
            <pc:docMk/>
            <pc:sldMk cId="224430874" sldId="300"/>
            <ac:picMk id="5" creationId="{0225CF43-FE9B-ED8E-7275-FA1448FD5F89}"/>
          </ac:picMkLst>
        </pc:picChg>
      </pc:sldChg>
      <pc:sldChg chg="del">
        <pc:chgData name="Sadie France" userId="S::s.france@uwtsd.ac.uk::b7d6a976-0449-421d-8e4f-ccb524b7ca6e" providerId="AD" clId="Web-{711C3F9E-CDAB-2F9E-38C0-16DA1B7E58AF}" dt="2024-10-23T13:23:06.073" v="11"/>
        <pc:sldMkLst>
          <pc:docMk/>
          <pc:sldMk cId="2118372634" sldId="303"/>
        </pc:sldMkLst>
      </pc:sldChg>
      <pc:sldChg chg="modSp new">
        <pc:chgData name="Sadie France" userId="S::s.france@uwtsd.ac.uk::b7d6a976-0449-421d-8e4f-ccb524b7ca6e" providerId="AD" clId="Web-{711C3F9E-CDAB-2F9E-38C0-16DA1B7E58AF}" dt="2024-10-23T13:18:40.906" v="4" actId="20577"/>
        <pc:sldMkLst>
          <pc:docMk/>
          <pc:sldMk cId="1129082868" sldId="306"/>
        </pc:sldMkLst>
        <pc:spChg chg="mod">
          <ac:chgData name="Sadie France" userId="S::s.france@uwtsd.ac.uk::b7d6a976-0449-421d-8e4f-ccb524b7ca6e" providerId="AD" clId="Web-{711C3F9E-CDAB-2F9E-38C0-16DA1B7E58AF}" dt="2024-10-23T13:18:40.906" v="4" actId="20577"/>
          <ac:spMkLst>
            <pc:docMk/>
            <pc:sldMk cId="1129082868" sldId="306"/>
            <ac:spMk id="2" creationId="{A2C01C15-D3EA-6C13-DF51-E20802F9A9A8}"/>
          </ac:spMkLst>
        </pc:spChg>
      </pc:sldChg>
      <pc:sldChg chg="add">
        <pc:chgData name="Sadie France" userId="S::s.france@uwtsd.ac.uk::b7d6a976-0449-421d-8e4f-ccb524b7ca6e" providerId="AD" clId="Web-{711C3F9E-CDAB-2F9E-38C0-16DA1B7E58AF}" dt="2024-10-23T13:20:59.099" v="7"/>
        <pc:sldMkLst>
          <pc:docMk/>
          <pc:sldMk cId="3553304593" sldId="307"/>
        </pc:sldMkLst>
      </pc:sldChg>
      <pc:sldChg chg="add">
        <pc:chgData name="Sadie France" userId="S::s.france@uwtsd.ac.uk::b7d6a976-0449-421d-8e4f-ccb524b7ca6e" providerId="AD" clId="Web-{711C3F9E-CDAB-2F9E-38C0-16DA1B7E58AF}" dt="2024-10-23T13:18:45.312" v="5"/>
        <pc:sldMkLst>
          <pc:docMk/>
          <pc:sldMk cId="3852254410" sldId="308"/>
        </pc:sldMkLst>
      </pc:sldChg>
      <pc:sldChg chg="add">
        <pc:chgData name="Sadie France" userId="S::s.france@uwtsd.ac.uk::b7d6a976-0449-421d-8e4f-ccb524b7ca6e" providerId="AD" clId="Web-{711C3F9E-CDAB-2F9E-38C0-16DA1B7E58AF}" dt="2024-10-23T13:20:59.083" v="6"/>
        <pc:sldMkLst>
          <pc:docMk/>
          <pc:sldMk cId="1235198242" sldId="309"/>
        </pc:sldMkLst>
      </pc:sldChg>
      <pc:sldChg chg="add">
        <pc:chgData name="Sadie France" userId="S::s.france@uwtsd.ac.uk::b7d6a976-0449-421d-8e4f-ccb524b7ca6e" providerId="AD" clId="Web-{711C3F9E-CDAB-2F9E-38C0-16DA1B7E58AF}" dt="2024-10-23T13:21:09.865" v="8"/>
        <pc:sldMkLst>
          <pc:docMk/>
          <pc:sldMk cId="3331872630" sldId="310"/>
        </pc:sldMkLst>
      </pc:sldChg>
      <pc:sldChg chg="add replId">
        <pc:chgData name="Sadie France" userId="S::s.france@uwtsd.ac.uk::b7d6a976-0449-421d-8e4f-ccb524b7ca6e" providerId="AD" clId="Web-{711C3F9E-CDAB-2F9E-38C0-16DA1B7E58AF}" dt="2024-10-23T13:21:24.334" v="9"/>
        <pc:sldMkLst>
          <pc:docMk/>
          <pc:sldMk cId="2214230871" sldId="311"/>
        </pc:sldMkLst>
      </pc:sldChg>
      <pc:sldChg chg="add replId">
        <pc:chgData name="Sadie France" userId="S::s.france@uwtsd.ac.uk::b7d6a976-0449-421d-8e4f-ccb524b7ca6e" providerId="AD" clId="Web-{711C3F9E-CDAB-2F9E-38C0-16DA1B7E58AF}" dt="2024-10-23T13:21:31.444" v="10"/>
        <pc:sldMkLst>
          <pc:docMk/>
          <pc:sldMk cId="2849086743" sldId="312"/>
        </pc:sldMkLst>
      </pc:sldChg>
    </pc:docChg>
  </pc:docChgLst>
  <pc:docChgLst>
    <pc:chgData name="Sadie France" userId="S::s.france@uwtsd.ac.uk::b7d6a976-0449-421d-8e4f-ccb524b7ca6e" providerId="AD" clId="Web-{590F8B3D-27E7-40CC-5824-2AB82377E7BB}"/>
    <pc:docChg chg="addSld modSld">
      <pc:chgData name="Sadie France" userId="S::s.france@uwtsd.ac.uk::b7d6a976-0449-421d-8e4f-ccb524b7ca6e" providerId="AD" clId="Web-{590F8B3D-27E7-40CC-5824-2AB82377E7BB}" dt="2024-11-18T10:05:33.296" v="3"/>
      <pc:docMkLst>
        <pc:docMk/>
      </pc:docMkLst>
      <pc:sldChg chg="addSp delSp modSp">
        <pc:chgData name="Sadie France" userId="S::s.france@uwtsd.ac.uk::b7d6a976-0449-421d-8e4f-ccb524b7ca6e" providerId="AD" clId="Web-{590F8B3D-27E7-40CC-5824-2AB82377E7BB}" dt="2024-11-18T10:05:23.264" v="2"/>
        <pc:sldMkLst>
          <pc:docMk/>
          <pc:sldMk cId="3675513102" sldId="259"/>
        </pc:sldMkLst>
        <pc:spChg chg="add del mod">
          <ac:chgData name="Sadie France" userId="S::s.france@uwtsd.ac.uk::b7d6a976-0449-421d-8e4f-ccb524b7ca6e" providerId="AD" clId="Web-{590F8B3D-27E7-40CC-5824-2AB82377E7BB}" dt="2024-11-18T10:05:23.264" v="2"/>
          <ac:spMkLst>
            <pc:docMk/>
            <pc:sldMk cId="3675513102" sldId="259"/>
            <ac:spMk id="4" creationId="{14682CB2-95E8-AC3D-6B8F-CA60B84D8552}"/>
          </ac:spMkLst>
        </pc:spChg>
      </pc:sldChg>
      <pc:sldChg chg="add">
        <pc:chgData name="Sadie France" userId="S::s.france@uwtsd.ac.uk::b7d6a976-0449-421d-8e4f-ccb524b7ca6e" providerId="AD" clId="Web-{590F8B3D-27E7-40CC-5824-2AB82377E7BB}" dt="2024-11-18T10:05:33.296" v="3"/>
        <pc:sldMkLst>
          <pc:docMk/>
          <pc:sldMk cId="1230239766" sldId="272"/>
        </pc:sldMkLst>
      </pc:sldChg>
    </pc:docChg>
  </pc:docChgLst>
  <pc:docChgLst>
    <pc:chgData name="Sadie France" userId="S::s.france@uwtsd.ac.uk::b7d6a976-0449-421d-8e4f-ccb524b7ca6e" providerId="AD" clId="Web-{22D8D8E4-C7B2-AF32-169E-CF653163DC4B}"/>
    <pc:docChg chg="modSld">
      <pc:chgData name="Sadie France" userId="S::s.france@uwtsd.ac.uk::b7d6a976-0449-421d-8e4f-ccb524b7ca6e" providerId="AD" clId="Web-{22D8D8E4-C7B2-AF32-169E-CF653163DC4B}" dt="2024-11-18T11:51:24.676" v="1"/>
      <pc:docMkLst>
        <pc:docMk/>
      </pc:docMkLst>
      <pc:sldChg chg="addAnim">
        <pc:chgData name="Sadie France" userId="S::s.france@uwtsd.ac.uk::b7d6a976-0449-421d-8e4f-ccb524b7ca6e" providerId="AD" clId="Web-{22D8D8E4-C7B2-AF32-169E-CF653163DC4B}" dt="2024-11-18T11:51:20.441" v="0"/>
        <pc:sldMkLst>
          <pc:docMk/>
          <pc:sldMk cId="3556809606" sldId="296"/>
        </pc:sldMkLst>
      </pc:sldChg>
      <pc:sldChg chg="addAnim">
        <pc:chgData name="Sadie France" userId="S::s.france@uwtsd.ac.uk::b7d6a976-0449-421d-8e4f-ccb524b7ca6e" providerId="AD" clId="Web-{22D8D8E4-C7B2-AF32-169E-CF653163DC4B}" dt="2024-11-18T11:51:24.676" v="1"/>
        <pc:sldMkLst>
          <pc:docMk/>
          <pc:sldMk cId="250016809" sldId="297"/>
        </pc:sldMkLst>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4A1BD7-8885-4398-AD9E-70AFE33D891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2D853A-5E3B-46B6-950D-B1CDDDC7C77E}">
      <dgm:prSet/>
      <dgm:spPr/>
      <dgm:t>
        <a:bodyPr/>
        <a:lstStyle/>
        <a:p>
          <a:r>
            <a:rPr lang="en-GB" b="1"/>
            <a:t>Flight</a:t>
          </a:r>
          <a:r>
            <a:rPr lang="en-GB"/>
            <a:t>-"I can't deal with this, I'm out of here"</a:t>
          </a:r>
          <a:endParaRPr lang="en-US"/>
        </a:p>
      </dgm:t>
    </dgm:pt>
    <dgm:pt modelId="{3EFB299D-F69C-4821-98B7-90417909E61E}" type="parTrans" cxnId="{0837D8B4-1ADD-4E4A-89B1-1E4AEA2225C8}">
      <dgm:prSet/>
      <dgm:spPr/>
      <dgm:t>
        <a:bodyPr/>
        <a:lstStyle/>
        <a:p>
          <a:endParaRPr lang="en-US"/>
        </a:p>
      </dgm:t>
    </dgm:pt>
    <dgm:pt modelId="{6A1B0AA3-DCA2-41FD-96E6-716AA348625B}" type="sibTrans" cxnId="{0837D8B4-1ADD-4E4A-89B1-1E4AEA2225C8}">
      <dgm:prSet/>
      <dgm:spPr/>
      <dgm:t>
        <a:bodyPr/>
        <a:lstStyle/>
        <a:p>
          <a:endParaRPr lang="en-US"/>
        </a:p>
      </dgm:t>
    </dgm:pt>
    <dgm:pt modelId="{38C2C509-700A-4BE2-8BFF-925C1E1E1701}">
      <dgm:prSet/>
      <dgm:spPr/>
      <dgm:t>
        <a:bodyPr/>
        <a:lstStyle/>
        <a:p>
          <a:r>
            <a:rPr lang="en-GB" b="1"/>
            <a:t>Fight</a:t>
          </a:r>
          <a:r>
            <a:rPr lang="en-GB"/>
            <a:t>- "I am right and you will hear why I am right and you will agree with me"</a:t>
          </a:r>
          <a:endParaRPr lang="en-US"/>
        </a:p>
      </dgm:t>
    </dgm:pt>
    <dgm:pt modelId="{DA19F5FE-B6AA-4DE3-AF65-5296F60B029F}" type="parTrans" cxnId="{51277AF6-46D3-4E54-A273-F577938F5880}">
      <dgm:prSet/>
      <dgm:spPr/>
      <dgm:t>
        <a:bodyPr/>
        <a:lstStyle/>
        <a:p>
          <a:endParaRPr lang="en-US"/>
        </a:p>
      </dgm:t>
    </dgm:pt>
    <dgm:pt modelId="{B21832E7-9066-4E5E-A21F-B6C003EF4C87}" type="sibTrans" cxnId="{51277AF6-46D3-4E54-A273-F577938F5880}">
      <dgm:prSet/>
      <dgm:spPr/>
      <dgm:t>
        <a:bodyPr/>
        <a:lstStyle/>
        <a:p>
          <a:endParaRPr lang="en-US"/>
        </a:p>
      </dgm:t>
    </dgm:pt>
    <dgm:pt modelId="{D0EC6BF7-2058-4BF3-B8B2-4F83424E31AC}">
      <dgm:prSet/>
      <dgm:spPr/>
      <dgm:t>
        <a:bodyPr/>
        <a:lstStyle/>
        <a:p>
          <a:r>
            <a:rPr lang="en-GB" b="1"/>
            <a:t>Freeze-</a:t>
          </a:r>
          <a:r>
            <a:rPr lang="en-GB"/>
            <a:t> "I don't know what to do"</a:t>
          </a:r>
          <a:endParaRPr lang="en-US"/>
        </a:p>
      </dgm:t>
    </dgm:pt>
    <dgm:pt modelId="{E52305C2-A07E-4536-B38A-23B5F2FF5B4B}" type="parTrans" cxnId="{A9435B27-183E-4E1F-93D7-688877606F20}">
      <dgm:prSet/>
      <dgm:spPr/>
      <dgm:t>
        <a:bodyPr/>
        <a:lstStyle/>
        <a:p>
          <a:endParaRPr lang="en-US"/>
        </a:p>
      </dgm:t>
    </dgm:pt>
    <dgm:pt modelId="{DFC2FEE0-9382-4379-B2BB-E05CA0DB253D}" type="sibTrans" cxnId="{A9435B27-183E-4E1F-93D7-688877606F20}">
      <dgm:prSet/>
      <dgm:spPr/>
      <dgm:t>
        <a:bodyPr/>
        <a:lstStyle/>
        <a:p>
          <a:endParaRPr lang="en-US"/>
        </a:p>
      </dgm:t>
    </dgm:pt>
    <dgm:pt modelId="{C65C45D0-2823-4D34-B0CA-8BC5272A1576}" type="pres">
      <dgm:prSet presAssocID="{594A1BD7-8885-4398-AD9E-70AFE33D8912}" presName="linear" presStyleCnt="0">
        <dgm:presLayoutVars>
          <dgm:animLvl val="lvl"/>
          <dgm:resizeHandles val="exact"/>
        </dgm:presLayoutVars>
      </dgm:prSet>
      <dgm:spPr/>
    </dgm:pt>
    <dgm:pt modelId="{9944E9BC-46D1-4605-8A82-F1CDDE090CAE}" type="pres">
      <dgm:prSet presAssocID="{082D853A-5E3B-46B6-950D-B1CDDDC7C77E}" presName="parentText" presStyleLbl="node1" presStyleIdx="0" presStyleCnt="3">
        <dgm:presLayoutVars>
          <dgm:chMax val="0"/>
          <dgm:bulletEnabled val="1"/>
        </dgm:presLayoutVars>
      </dgm:prSet>
      <dgm:spPr/>
    </dgm:pt>
    <dgm:pt modelId="{2CFE4108-75E8-40B7-843E-29B1B3F0119C}" type="pres">
      <dgm:prSet presAssocID="{6A1B0AA3-DCA2-41FD-96E6-716AA348625B}" presName="spacer" presStyleCnt="0"/>
      <dgm:spPr/>
    </dgm:pt>
    <dgm:pt modelId="{577A8D58-C6BC-4A44-8362-79852168F955}" type="pres">
      <dgm:prSet presAssocID="{38C2C509-700A-4BE2-8BFF-925C1E1E1701}" presName="parentText" presStyleLbl="node1" presStyleIdx="1" presStyleCnt="3">
        <dgm:presLayoutVars>
          <dgm:chMax val="0"/>
          <dgm:bulletEnabled val="1"/>
        </dgm:presLayoutVars>
      </dgm:prSet>
      <dgm:spPr/>
    </dgm:pt>
    <dgm:pt modelId="{29DAAC75-9A23-4A08-9D8C-B2FE2A82B6C2}" type="pres">
      <dgm:prSet presAssocID="{B21832E7-9066-4E5E-A21F-B6C003EF4C87}" presName="spacer" presStyleCnt="0"/>
      <dgm:spPr/>
    </dgm:pt>
    <dgm:pt modelId="{5B545371-394C-47BA-9279-058E4D6E9FBC}" type="pres">
      <dgm:prSet presAssocID="{D0EC6BF7-2058-4BF3-B8B2-4F83424E31AC}" presName="parentText" presStyleLbl="node1" presStyleIdx="2" presStyleCnt="3">
        <dgm:presLayoutVars>
          <dgm:chMax val="0"/>
          <dgm:bulletEnabled val="1"/>
        </dgm:presLayoutVars>
      </dgm:prSet>
      <dgm:spPr/>
    </dgm:pt>
  </dgm:ptLst>
  <dgm:cxnLst>
    <dgm:cxn modelId="{A9435B27-183E-4E1F-93D7-688877606F20}" srcId="{594A1BD7-8885-4398-AD9E-70AFE33D8912}" destId="{D0EC6BF7-2058-4BF3-B8B2-4F83424E31AC}" srcOrd="2" destOrd="0" parTransId="{E52305C2-A07E-4536-B38A-23B5F2FF5B4B}" sibTransId="{DFC2FEE0-9382-4379-B2BB-E05CA0DB253D}"/>
    <dgm:cxn modelId="{07A89D32-E689-4B9E-853C-91B5DCEFAEFD}" type="presOf" srcId="{D0EC6BF7-2058-4BF3-B8B2-4F83424E31AC}" destId="{5B545371-394C-47BA-9279-058E4D6E9FBC}" srcOrd="0" destOrd="0" presId="urn:microsoft.com/office/officeart/2005/8/layout/vList2"/>
    <dgm:cxn modelId="{C31B1E49-AC58-4638-8EEB-CAABC39B5F96}" type="presOf" srcId="{38C2C509-700A-4BE2-8BFF-925C1E1E1701}" destId="{577A8D58-C6BC-4A44-8362-79852168F955}" srcOrd="0" destOrd="0" presId="urn:microsoft.com/office/officeart/2005/8/layout/vList2"/>
    <dgm:cxn modelId="{0EB65C6D-6513-4B2C-B9C0-A8647904A788}" type="presOf" srcId="{594A1BD7-8885-4398-AD9E-70AFE33D8912}" destId="{C65C45D0-2823-4D34-B0CA-8BC5272A1576}" srcOrd="0" destOrd="0" presId="urn:microsoft.com/office/officeart/2005/8/layout/vList2"/>
    <dgm:cxn modelId="{47C6B476-5B03-40B2-B939-9128C4F6E78B}" type="presOf" srcId="{082D853A-5E3B-46B6-950D-B1CDDDC7C77E}" destId="{9944E9BC-46D1-4605-8A82-F1CDDE090CAE}" srcOrd="0" destOrd="0" presId="urn:microsoft.com/office/officeart/2005/8/layout/vList2"/>
    <dgm:cxn modelId="{0837D8B4-1ADD-4E4A-89B1-1E4AEA2225C8}" srcId="{594A1BD7-8885-4398-AD9E-70AFE33D8912}" destId="{082D853A-5E3B-46B6-950D-B1CDDDC7C77E}" srcOrd="0" destOrd="0" parTransId="{3EFB299D-F69C-4821-98B7-90417909E61E}" sibTransId="{6A1B0AA3-DCA2-41FD-96E6-716AA348625B}"/>
    <dgm:cxn modelId="{51277AF6-46D3-4E54-A273-F577938F5880}" srcId="{594A1BD7-8885-4398-AD9E-70AFE33D8912}" destId="{38C2C509-700A-4BE2-8BFF-925C1E1E1701}" srcOrd="1" destOrd="0" parTransId="{DA19F5FE-B6AA-4DE3-AF65-5296F60B029F}" sibTransId="{B21832E7-9066-4E5E-A21F-B6C003EF4C87}"/>
    <dgm:cxn modelId="{4C8BBD05-7E62-46DD-98D4-90E90C805596}" type="presParOf" srcId="{C65C45D0-2823-4D34-B0CA-8BC5272A1576}" destId="{9944E9BC-46D1-4605-8A82-F1CDDE090CAE}" srcOrd="0" destOrd="0" presId="urn:microsoft.com/office/officeart/2005/8/layout/vList2"/>
    <dgm:cxn modelId="{2C54F238-4CA2-4397-90F0-A5A6672AE319}" type="presParOf" srcId="{C65C45D0-2823-4D34-B0CA-8BC5272A1576}" destId="{2CFE4108-75E8-40B7-843E-29B1B3F0119C}" srcOrd="1" destOrd="0" presId="urn:microsoft.com/office/officeart/2005/8/layout/vList2"/>
    <dgm:cxn modelId="{B0E6B26D-D906-44A3-8A94-D817B7B7B87A}" type="presParOf" srcId="{C65C45D0-2823-4D34-B0CA-8BC5272A1576}" destId="{577A8D58-C6BC-4A44-8362-79852168F955}" srcOrd="2" destOrd="0" presId="urn:microsoft.com/office/officeart/2005/8/layout/vList2"/>
    <dgm:cxn modelId="{673945FC-9452-4739-BB60-985000D548C4}" type="presParOf" srcId="{C65C45D0-2823-4D34-B0CA-8BC5272A1576}" destId="{29DAAC75-9A23-4A08-9D8C-B2FE2A82B6C2}" srcOrd="3" destOrd="0" presId="urn:microsoft.com/office/officeart/2005/8/layout/vList2"/>
    <dgm:cxn modelId="{B0D8EAB3-D18E-4EE4-92E3-9F5D0BDD47BC}" type="presParOf" srcId="{C65C45D0-2823-4D34-B0CA-8BC5272A1576}" destId="{5B545371-394C-47BA-9279-058E4D6E9FB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AF1C97-BA4D-4420-8AA0-089B72AB72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AE9D91-BF09-4671-9ED6-A28250C9A247}">
      <dgm:prSet/>
      <dgm:spPr/>
      <dgm:t>
        <a:bodyPr/>
        <a:lstStyle/>
        <a:p>
          <a:r>
            <a:rPr lang="en-US" b="1"/>
            <a:t>Overcoming the impulse- </a:t>
          </a:r>
          <a:r>
            <a:rPr lang="en-US"/>
            <a:t>resist acting on impulse as this can cause lasting damage</a:t>
          </a:r>
        </a:p>
      </dgm:t>
    </dgm:pt>
    <dgm:pt modelId="{5A90C68E-5113-4E85-AEC7-AFBD5E003E81}" type="parTrans" cxnId="{4D8B2A82-82A1-45FF-987E-B8D2F145FF19}">
      <dgm:prSet/>
      <dgm:spPr/>
      <dgm:t>
        <a:bodyPr/>
        <a:lstStyle/>
        <a:p>
          <a:endParaRPr lang="en-US"/>
        </a:p>
      </dgm:t>
    </dgm:pt>
    <dgm:pt modelId="{54D21DC4-A6FB-4B79-B213-D63F0B665BF9}" type="sibTrans" cxnId="{4D8B2A82-82A1-45FF-987E-B8D2F145FF19}">
      <dgm:prSet/>
      <dgm:spPr/>
      <dgm:t>
        <a:bodyPr/>
        <a:lstStyle/>
        <a:p>
          <a:endParaRPr lang="en-US"/>
        </a:p>
      </dgm:t>
    </dgm:pt>
    <dgm:pt modelId="{4A05D809-4083-4881-8013-0DBFEA29C891}">
      <dgm:prSet/>
      <dgm:spPr/>
      <dgm:t>
        <a:bodyPr/>
        <a:lstStyle/>
        <a:p>
          <a:r>
            <a:rPr lang="en-US" b="1"/>
            <a:t>Ask the right questions- </a:t>
          </a:r>
          <a:r>
            <a:rPr lang="en-US"/>
            <a:t>this can be used when you have tried to overcome the conflict but to no avail. Try to ask questions to find out why the event occurred in the first place.</a:t>
          </a:r>
        </a:p>
      </dgm:t>
    </dgm:pt>
    <dgm:pt modelId="{6232D76A-C28A-4AD2-ABDF-429B80DE947B}" type="parTrans" cxnId="{6A0FC40E-CA54-4CA3-BA6B-30C76B7E03BA}">
      <dgm:prSet/>
      <dgm:spPr/>
      <dgm:t>
        <a:bodyPr/>
        <a:lstStyle/>
        <a:p>
          <a:endParaRPr lang="en-US"/>
        </a:p>
      </dgm:t>
    </dgm:pt>
    <dgm:pt modelId="{7DFCE09B-2BB5-48D6-8D1B-D8BA842165B4}" type="sibTrans" cxnId="{6A0FC40E-CA54-4CA3-BA6B-30C76B7E03BA}">
      <dgm:prSet/>
      <dgm:spPr/>
      <dgm:t>
        <a:bodyPr/>
        <a:lstStyle/>
        <a:p>
          <a:endParaRPr lang="en-US"/>
        </a:p>
      </dgm:t>
    </dgm:pt>
    <dgm:pt modelId="{EA30921D-67F9-4CFF-B240-70C3B41D5135}">
      <dgm:prSet/>
      <dgm:spPr/>
      <dgm:t>
        <a:bodyPr/>
        <a:lstStyle/>
        <a:p>
          <a:r>
            <a:rPr lang="en-US" b="1"/>
            <a:t>Give everyone a chance to speak using a circle technique-</a:t>
          </a:r>
          <a:r>
            <a:rPr lang="en-US"/>
            <a:t> one person at a time speaks to get their view across </a:t>
          </a:r>
        </a:p>
      </dgm:t>
    </dgm:pt>
    <dgm:pt modelId="{0DBB7926-7ACB-4075-B6AF-67029B8D324D}" type="parTrans" cxnId="{9EF920F1-AEC1-47AA-9CD7-4D2D6D629D18}">
      <dgm:prSet/>
      <dgm:spPr/>
      <dgm:t>
        <a:bodyPr/>
        <a:lstStyle/>
        <a:p>
          <a:endParaRPr lang="en-US"/>
        </a:p>
      </dgm:t>
    </dgm:pt>
    <dgm:pt modelId="{B67E6ECA-49CF-4293-A757-44FC4A8F1521}" type="sibTrans" cxnId="{9EF920F1-AEC1-47AA-9CD7-4D2D6D629D18}">
      <dgm:prSet/>
      <dgm:spPr/>
      <dgm:t>
        <a:bodyPr/>
        <a:lstStyle/>
        <a:p>
          <a:endParaRPr lang="en-US"/>
        </a:p>
      </dgm:t>
    </dgm:pt>
    <dgm:pt modelId="{597CE0DA-C1F3-4D6F-860B-DC71E8295A34}" type="pres">
      <dgm:prSet presAssocID="{04AF1C97-BA4D-4420-8AA0-089B72AB7231}" presName="linear" presStyleCnt="0">
        <dgm:presLayoutVars>
          <dgm:animLvl val="lvl"/>
          <dgm:resizeHandles val="exact"/>
        </dgm:presLayoutVars>
      </dgm:prSet>
      <dgm:spPr/>
    </dgm:pt>
    <dgm:pt modelId="{0C2B469A-D293-46C4-93B0-8312C376DB00}" type="pres">
      <dgm:prSet presAssocID="{D8AE9D91-BF09-4671-9ED6-A28250C9A247}" presName="parentText" presStyleLbl="node1" presStyleIdx="0" presStyleCnt="3">
        <dgm:presLayoutVars>
          <dgm:chMax val="0"/>
          <dgm:bulletEnabled val="1"/>
        </dgm:presLayoutVars>
      </dgm:prSet>
      <dgm:spPr/>
    </dgm:pt>
    <dgm:pt modelId="{D6A33387-AEE2-483C-88A1-04A8545ED171}" type="pres">
      <dgm:prSet presAssocID="{54D21DC4-A6FB-4B79-B213-D63F0B665BF9}" presName="spacer" presStyleCnt="0"/>
      <dgm:spPr/>
    </dgm:pt>
    <dgm:pt modelId="{D037DB1C-9AEB-400C-ADE3-4A2D1D052998}" type="pres">
      <dgm:prSet presAssocID="{4A05D809-4083-4881-8013-0DBFEA29C891}" presName="parentText" presStyleLbl="node1" presStyleIdx="1" presStyleCnt="3">
        <dgm:presLayoutVars>
          <dgm:chMax val="0"/>
          <dgm:bulletEnabled val="1"/>
        </dgm:presLayoutVars>
      </dgm:prSet>
      <dgm:spPr/>
    </dgm:pt>
    <dgm:pt modelId="{D19A2A80-CCF8-4C12-91B2-5ACBD430717A}" type="pres">
      <dgm:prSet presAssocID="{7DFCE09B-2BB5-48D6-8D1B-D8BA842165B4}" presName="spacer" presStyleCnt="0"/>
      <dgm:spPr/>
    </dgm:pt>
    <dgm:pt modelId="{530A8D0C-FC7C-4CEA-B79F-80EDF34AB5AE}" type="pres">
      <dgm:prSet presAssocID="{EA30921D-67F9-4CFF-B240-70C3B41D5135}" presName="parentText" presStyleLbl="node1" presStyleIdx="2" presStyleCnt="3">
        <dgm:presLayoutVars>
          <dgm:chMax val="0"/>
          <dgm:bulletEnabled val="1"/>
        </dgm:presLayoutVars>
      </dgm:prSet>
      <dgm:spPr/>
    </dgm:pt>
  </dgm:ptLst>
  <dgm:cxnLst>
    <dgm:cxn modelId="{A7AA8008-F18D-4BDF-8BE9-009AA0EC998B}" type="presOf" srcId="{04AF1C97-BA4D-4420-8AA0-089B72AB7231}" destId="{597CE0DA-C1F3-4D6F-860B-DC71E8295A34}" srcOrd="0" destOrd="0" presId="urn:microsoft.com/office/officeart/2005/8/layout/vList2"/>
    <dgm:cxn modelId="{6A0FC40E-CA54-4CA3-BA6B-30C76B7E03BA}" srcId="{04AF1C97-BA4D-4420-8AA0-089B72AB7231}" destId="{4A05D809-4083-4881-8013-0DBFEA29C891}" srcOrd="1" destOrd="0" parTransId="{6232D76A-C28A-4AD2-ABDF-429B80DE947B}" sibTransId="{7DFCE09B-2BB5-48D6-8D1B-D8BA842165B4}"/>
    <dgm:cxn modelId="{74FD892B-0F6A-475A-ABC8-B8EC13817EBC}" type="presOf" srcId="{EA30921D-67F9-4CFF-B240-70C3B41D5135}" destId="{530A8D0C-FC7C-4CEA-B79F-80EDF34AB5AE}" srcOrd="0" destOrd="0" presId="urn:microsoft.com/office/officeart/2005/8/layout/vList2"/>
    <dgm:cxn modelId="{4D8B2A82-82A1-45FF-987E-B8D2F145FF19}" srcId="{04AF1C97-BA4D-4420-8AA0-089B72AB7231}" destId="{D8AE9D91-BF09-4671-9ED6-A28250C9A247}" srcOrd="0" destOrd="0" parTransId="{5A90C68E-5113-4E85-AEC7-AFBD5E003E81}" sibTransId="{54D21DC4-A6FB-4B79-B213-D63F0B665BF9}"/>
    <dgm:cxn modelId="{45449A91-FFCC-4E97-8CBC-BC8E77253283}" type="presOf" srcId="{D8AE9D91-BF09-4671-9ED6-A28250C9A247}" destId="{0C2B469A-D293-46C4-93B0-8312C376DB00}" srcOrd="0" destOrd="0" presId="urn:microsoft.com/office/officeart/2005/8/layout/vList2"/>
    <dgm:cxn modelId="{195998C7-3D23-4B55-8837-7B0BEB006C40}" type="presOf" srcId="{4A05D809-4083-4881-8013-0DBFEA29C891}" destId="{D037DB1C-9AEB-400C-ADE3-4A2D1D052998}" srcOrd="0" destOrd="0" presId="urn:microsoft.com/office/officeart/2005/8/layout/vList2"/>
    <dgm:cxn modelId="{9EF920F1-AEC1-47AA-9CD7-4D2D6D629D18}" srcId="{04AF1C97-BA4D-4420-8AA0-089B72AB7231}" destId="{EA30921D-67F9-4CFF-B240-70C3B41D5135}" srcOrd="2" destOrd="0" parTransId="{0DBB7926-7ACB-4075-B6AF-67029B8D324D}" sibTransId="{B67E6ECA-49CF-4293-A757-44FC4A8F1521}"/>
    <dgm:cxn modelId="{CE30BAA1-7023-4E00-B802-3451088D0904}" type="presParOf" srcId="{597CE0DA-C1F3-4D6F-860B-DC71E8295A34}" destId="{0C2B469A-D293-46C4-93B0-8312C376DB00}" srcOrd="0" destOrd="0" presId="urn:microsoft.com/office/officeart/2005/8/layout/vList2"/>
    <dgm:cxn modelId="{9E8F4E79-D634-4A1F-A5D0-F07DC2103ED9}" type="presParOf" srcId="{597CE0DA-C1F3-4D6F-860B-DC71E8295A34}" destId="{D6A33387-AEE2-483C-88A1-04A8545ED171}" srcOrd="1" destOrd="0" presId="urn:microsoft.com/office/officeart/2005/8/layout/vList2"/>
    <dgm:cxn modelId="{215A93CA-EE84-4085-8AE0-B529415C7E0B}" type="presParOf" srcId="{597CE0DA-C1F3-4D6F-860B-DC71E8295A34}" destId="{D037DB1C-9AEB-400C-ADE3-4A2D1D052998}" srcOrd="2" destOrd="0" presId="urn:microsoft.com/office/officeart/2005/8/layout/vList2"/>
    <dgm:cxn modelId="{201D6BFD-4535-44F3-BD04-7C8BCDA164DF}" type="presParOf" srcId="{597CE0DA-C1F3-4D6F-860B-DC71E8295A34}" destId="{D19A2A80-CCF8-4C12-91B2-5ACBD430717A}" srcOrd="3" destOrd="0" presId="urn:microsoft.com/office/officeart/2005/8/layout/vList2"/>
    <dgm:cxn modelId="{DC9B1BED-E947-4882-9D25-D86E3BF97F1D}" type="presParOf" srcId="{597CE0DA-C1F3-4D6F-860B-DC71E8295A34}" destId="{530A8D0C-FC7C-4CEA-B79F-80EDF34AB5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5D506-A8DC-42D7-BFD3-836F0C6539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6765FC-6831-4735-A6BB-5D965842ED4A}">
      <dgm:prSet/>
      <dgm:spPr/>
      <dgm:t>
        <a:bodyPr/>
        <a:lstStyle/>
        <a:p>
          <a:r>
            <a:rPr lang="en-US" i="1"/>
            <a:t>Restorative Justice is a process whereby parties with a stake in a specific offence collectively resolve how to deal with the aftermath of the offence and its implications for the future.’ (Marshall, 1999, p5)</a:t>
          </a:r>
          <a:endParaRPr lang="en-US"/>
        </a:p>
      </dgm:t>
    </dgm:pt>
    <dgm:pt modelId="{6658707C-EC45-412C-B234-936DCCA102CC}" type="parTrans" cxnId="{0FBED04F-E941-43DE-AAF1-ADA09140012A}">
      <dgm:prSet/>
      <dgm:spPr/>
      <dgm:t>
        <a:bodyPr/>
        <a:lstStyle/>
        <a:p>
          <a:endParaRPr lang="en-US"/>
        </a:p>
      </dgm:t>
    </dgm:pt>
    <dgm:pt modelId="{756E07AE-FF40-4451-B09D-4206DBC1AD4D}" type="sibTrans" cxnId="{0FBED04F-E941-43DE-AAF1-ADA09140012A}">
      <dgm:prSet/>
      <dgm:spPr/>
      <dgm:t>
        <a:bodyPr/>
        <a:lstStyle/>
        <a:p>
          <a:endParaRPr lang="en-US"/>
        </a:p>
      </dgm:t>
    </dgm:pt>
    <dgm:pt modelId="{733DB761-1E75-4BDC-A55E-F3F9B8CA7638}">
      <dgm:prSet/>
      <dgm:spPr/>
      <dgm:t>
        <a:bodyPr/>
        <a:lstStyle/>
        <a:p>
          <a:r>
            <a:rPr lang="en-US">
              <a:hlinkClick xmlns:r="http://schemas.openxmlformats.org/officeDocument/2006/relationships" r:id="rId1"/>
            </a:rPr>
            <a:t>Jacob Dunne discusses restorative justice and speaking with the parents of the man he killed - YouTube</a:t>
          </a:r>
          <a:endParaRPr lang="en-US"/>
        </a:p>
      </dgm:t>
    </dgm:pt>
    <dgm:pt modelId="{DA8DE5A7-9EAD-45CC-A263-CF6709788AC8}" type="parTrans" cxnId="{D469F2FA-BE0E-4920-8B0C-E1F8F17A18C0}">
      <dgm:prSet/>
      <dgm:spPr/>
      <dgm:t>
        <a:bodyPr/>
        <a:lstStyle/>
        <a:p>
          <a:endParaRPr lang="en-US"/>
        </a:p>
      </dgm:t>
    </dgm:pt>
    <dgm:pt modelId="{F175544B-B437-48E6-BF78-51FD0109589E}" type="sibTrans" cxnId="{D469F2FA-BE0E-4920-8B0C-E1F8F17A18C0}">
      <dgm:prSet/>
      <dgm:spPr/>
      <dgm:t>
        <a:bodyPr/>
        <a:lstStyle/>
        <a:p>
          <a:endParaRPr lang="en-US"/>
        </a:p>
      </dgm:t>
    </dgm:pt>
    <dgm:pt modelId="{86AA4628-C802-48E9-9D85-F30481A14EE8}" type="pres">
      <dgm:prSet presAssocID="{9775D506-A8DC-42D7-BFD3-836F0C6539CE}" presName="linear" presStyleCnt="0">
        <dgm:presLayoutVars>
          <dgm:animLvl val="lvl"/>
          <dgm:resizeHandles val="exact"/>
        </dgm:presLayoutVars>
      </dgm:prSet>
      <dgm:spPr/>
    </dgm:pt>
    <dgm:pt modelId="{7C9A2858-06E3-41C3-97FF-7CEA1AA9C754}" type="pres">
      <dgm:prSet presAssocID="{046765FC-6831-4735-A6BB-5D965842ED4A}" presName="parentText" presStyleLbl="node1" presStyleIdx="0" presStyleCnt="2">
        <dgm:presLayoutVars>
          <dgm:chMax val="0"/>
          <dgm:bulletEnabled val="1"/>
        </dgm:presLayoutVars>
      </dgm:prSet>
      <dgm:spPr/>
    </dgm:pt>
    <dgm:pt modelId="{9D2F670E-1ABA-48F3-9AD1-BEA7953A6C76}" type="pres">
      <dgm:prSet presAssocID="{756E07AE-FF40-4451-B09D-4206DBC1AD4D}" presName="spacer" presStyleCnt="0"/>
      <dgm:spPr/>
    </dgm:pt>
    <dgm:pt modelId="{10407855-774A-4E99-B042-328DB6777772}" type="pres">
      <dgm:prSet presAssocID="{733DB761-1E75-4BDC-A55E-F3F9B8CA7638}" presName="parentText" presStyleLbl="node1" presStyleIdx="1" presStyleCnt="2">
        <dgm:presLayoutVars>
          <dgm:chMax val="0"/>
          <dgm:bulletEnabled val="1"/>
        </dgm:presLayoutVars>
      </dgm:prSet>
      <dgm:spPr/>
    </dgm:pt>
  </dgm:ptLst>
  <dgm:cxnLst>
    <dgm:cxn modelId="{8847D66D-F3A9-4D9D-A103-8B9DF46D69E8}" type="presOf" srcId="{9775D506-A8DC-42D7-BFD3-836F0C6539CE}" destId="{86AA4628-C802-48E9-9D85-F30481A14EE8}" srcOrd="0" destOrd="0" presId="urn:microsoft.com/office/officeart/2005/8/layout/vList2"/>
    <dgm:cxn modelId="{0FBED04F-E941-43DE-AAF1-ADA09140012A}" srcId="{9775D506-A8DC-42D7-BFD3-836F0C6539CE}" destId="{046765FC-6831-4735-A6BB-5D965842ED4A}" srcOrd="0" destOrd="0" parTransId="{6658707C-EC45-412C-B234-936DCCA102CC}" sibTransId="{756E07AE-FF40-4451-B09D-4206DBC1AD4D}"/>
    <dgm:cxn modelId="{AC0054D2-BC2F-4431-858E-C46EF787F6BD}" type="presOf" srcId="{733DB761-1E75-4BDC-A55E-F3F9B8CA7638}" destId="{10407855-774A-4E99-B042-328DB6777772}" srcOrd="0" destOrd="0" presId="urn:microsoft.com/office/officeart/2005/8/layout/vList2"/>
    <dgm:cxn modelId="{510F7BF5-4CAE-4B59-8F25-691350AB2F54}" type="presOf" srcId="{046765FC-6831-4735-A6BB-5D965842ED4A}" destId="{7C9A2858-06E3-41C3-97FF-7CEA1AA9C754}" srcOrd="0" destOrd="0" presId="urn:microsoft.com/office/officeart/2005/8/layout/vList2"/>
    <dgm:cxn modelId="{D469F2FA-BE0E-4920-8B0C-E1F8F17A18C0}" srcId="{9775D506-A8DC-42D7-BFD3-836F0C6539CE}" destId="{733DB761-1E75-4BDC-A55E-F3F9B8CA7638}" srcOrd="1" destOrd="0" parTransId="{DA8DE5A7-9EAD-45CC-A263-CF6709788AC8}" sibTransId="{F175544B-B437-48E6-BF78-51FD0109589E}"/>
    <dgm:cxn modelId="{735F733A-799E-47D6-9FDE-1C7BE10767DA}" type="presParOf" srcId="{86AA4628-C802-48E9-9D85-F30481A14EE8}" destId="{7C9A2858-06E3-41C3-97FF-7CEA1AA9C754}" srcOrd="0" destOrd="0" presId="urn:microsoft.com/office/officeart/2005/8/layout/vList2"/>
    <dgm:cxn modelId="{AD2675EC-1B59-4F2D-9B8A-E1D4AF1E985E}" type="presParOf" srcId="{86AA4628-C802-48E9-9D85-F30481A14EE8}" destId="{9D2F670E-1ABA-48F3-9AD1-BEA7953A6C76}" srcOrd="1" destOrd="0" presId="urn:microsoft.com/office/officeart/2005/8/layout/vList2"/>
    <dgm:cxn modelId="{651942FF-053D-456A-93D8-029EE684B196}" type="presParOf" srcId="{86AA4628-C802-48E9-9D85-F30481A14EE8}" destId="{10407855-774A-4E99-B042-328DB67777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4E9BC-46D1-4605-8A82-F1CDDE090CAE}">
      <dsp:nvSpPr>
        <dsp:cNvPr id="0" name=""/>
        <dsp:cNvSpPr/>
      </dsp:nvSpPr>
      <dsp:spPr>
        <a:xfrm>
          <a:off x="0" y="87152"/>
          <a:ext cx="6245265" cy="17454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Flight</a:t>
          </a:r>
          <a:r>
            <a:rPr lang="en-GB" sz="3100" kern="1200"/>
            <a:t>-"I can't deal with this, I'm out of here"</a:t>
          </a:r>
          <a:endParaRPr lang="en-US" sz="3100" kern="1200"/>
        </a:p>
      </dsp:txBody>
      <dsp:txXfrm>
        <a:off x="85208" y="172360"/>
        <a:ext cx="6074849" cy="1575077"/>
      </dsp:txXfrm>
    </dsp:sp>
    <dsp:sp modelId="{577A8D58-C6BC-4A44-8362-79852168F955}">
      <dsp:nvSpPr>
        <dsp:cNvPr id="0" name=""/>
        <dsp:cNvSpPr/>
      </dsp:nvSpPr>
      <dsp:spPr>
        <a:xfrm>
          <a:off x="0" y="1921926"/>
          <a:ext cx="6245265" cy="1745493"/>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Fight</a:t>
          </a:r>
          <a:r>
            <a:rPr lang="en-GB" sz="3100" kern="1200"/>
            <a:t>- "I am right and you will hear why I am right and you will agree with me"</a:t>
          </a:r>
          <a:endParaRPr lang="en-US" sz="3100" kern="1200"/>
        </a:p>
      </dsp:txBody>
      <dsp:txXfrm>
        <a:off x="85208" y="2007134"/>
        <a:ext cx="6074849" cy="1575077"/>
      </dsp:txXfrm>
    </dsp:sp>
    <dsp:sp modelId="{5B545371-394C-47BA-9279-058E4D6E9FBC}">
      <dsp:nvSpPr>
        <dsp:cNvPr id="0" name=""/>
        <dsp:cNvSpPr/>
      </dsp:nvSpPr>
      <dsp:spPr>
        <a:xfrm>
          <a:off x="0" y="3756700"/>
          <a:ext cx="6245265" cy="1745493"/>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Freeze-</a:t>
          </a:r>
          <a:r>
            <a:rPr lang="en-GB" sz="3100" kern="1200"/>
            <a:t> "I don't know what to do"</a:t>
          </a:r>
          <a:endParaRPr lang="en-US" sz="3100" kern="1200"/>
        </a:p>
      </dsp:txBody>
      <dsp:txXfrm>
        <a:off x="85208" y="3841908"/>
        <a:ext cx="6074849" cy="1575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B469A-D293-46C4-93B0-8312C376DB00}">
      <dsp:nvSpPr>
        <dsp:cNvPr id="0" name=""/>
        <dsp:cNvSpPr/>
      </dsp:nvSpPr>
      <dsp:spPr>
        <a:xfrm>
          <a:off x="0" y="476824"/>
          <a:ext cx="6245265" cy="15049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Overcoming the impulse- </a:t>
          </a:r>
          <a:r>
            <a:rPr lang="en-US" sz="2100" kern="1200"/>
            <a:t>resist acting on impulse as this can cause lasting damage</a:t>
          </a:r>
        </a:p>
      </dsp:txBody>
      <dsp:txXfrm>
        <a:off x="73464" y="550288"/>
        <a:ext cx="6098337" cy="1357984"/>
      </dsp:txXfrm>
    </dsp:sp>
    <dsp:sp modelId="{D037DB1C-9AEB-400C-ADE3-4A2D1D052998}">
      <dsp:nvSpPr>
        <dsp:cNvPr id="0" name=""/>
        <dsp:cNvSpPr/>
      </dsp:nvSpPr>
      <dsp:spPr>
        <a:xfrm>
          <a:off x="0" y="2042217"/>
          <a:ext cx="6245265" cy="1504912"/>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Ask the right questions- </a:t>
          </a:r>
          <a:r>
            <a:rPr lang="en-US" sz="2100" kern="1200"/>
            <a:t>this can be used when you have tried to overcome the conflict but to no avail. Try to ask questions to find out why the event occurred in the first place.</a:t>
          </a:r>
        </a:p>
      </dsp:txBody>
      <dsp:txXfrm>
        <a:off x="73464" y="2115681"/>
        <a:ext cx="6098337" cy="1357984"/>
      </dsp:txXfrm>
    </dsp:sp>
    <dsp:sp modelId="{530A8D0C-FC7C-4CEA-B79F-80EDF34AB5AE}">
      <dsp:nvSpPr>
        <dsp:cNvPr id="0" name=""/>
        <dsp:cNvSpPr/>
      </dsp:nvSpPr>
      <dsp:spPr>
        <a:xfrm>
          <a:off x="0" y="3607609"/>
          <a:ext cx="6245265" cy="1504912"/>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Give everyone a chance to speak using a circle technique-</a:t>
          </a:r>
          <a:r>
            <a:rPr lang="en-US" sz="2100" kern="1200"/>
            <a:t> one person at a time speaks to get their view across </a:t>
          </a:r>
        </a:p>
      </dsp:txBody>
      <dsp:txXfrm>
        <a:off x="73464" y="3681073"/>
        <a:ext cx="6098337" cy="13579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A2858-06E3-41C3-97FF-7CEA1AA9C754}">
      <dsp:nvSpPr>
        <dsp:cNvPr id="0" name=""/>
        <dsp:cNvSpPr/>
      </dsp:nvSpPr>
      <dsp:spPr>
        <a:xfrm>
          <a:off x="0" y="80273"/>
          <a:ext cx="6245265"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i="1" kern="1200"/>
            <a:t>Restorative Justice is a process whereby parties with a stake in a specific offence collectively resolve how to deal with the aftermath of the offence and its implications for the future.’ (Marshall, 1999, p5)</a:t>
          </a:r>
          <a:endParaRPr lang="en-US" sz="2600" kern="1200"/>
        </a:p>
      </dsp:txBody>
      <dsp:txXfrm>
        <a:off x="130678" y="210951"/>
        <a:ext cx="5983909" cy="2415604"/>
      </dsp:txXfrm>
    </dsp:sp>
    <dsp:sp modelId="{10407855-774A-4E99-B042-328DB6777772}">
      <dsp:nvSpPr>
        <dsp:cNvPr id="0" name=""/>
        <dsp:cNvSpPr/>
      </dsp:nvSpPr>
      <dsp:spPr>
        <a:xfrm>
          <a:off x="0" y="2832113"/>
          <a:ext cx="6245265" cy="267696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hlinkClick xmlns:r="http://schemas.openxmlformats.org/officeDocument/2006/relationships" r:id="rId1"/>
            </a:rPr>
            <a:t>Jacob Dunne discusses restorative justice and speaking with the parents of the man he killed - YouTube</a:t>
          </a:r>
          <a:endParaRPr lang="en-US" sz="2600" kern="1200"/>
        </a:p>
      </dsp:txBody>
      <dsp:txXfrm>
        <a:off x="130678" y="2962791"/>
        <a:ext cx="5983909" cy="24156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1CA50-E981-451B-B4E5-DC5DB919845C}" type="datetimeFigureOut">
              <a:t>11/19/2024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7C038-1D28-49D6-B3DC-6E308867B8B8}" type="slidenum">
              <a:t>‹#›</a:t>
            </a:fld>
            <a:endParaRPr lang="en-GB"/>
          </a:p>
        </p:txBody>
      </p:sp>
    </p:spTree>
    <p:extLst>
      <p:ext uri="{BB962C8B-B14F-4D97-AF65-F5344CB8AC3E}">
        <p14:creationId xmlns:p14="http://schemas.microsoft.com/office/powerpoint/2010/main" val="3262888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Q's- What happened? What were you thinking at the time? Who has been effected by what you have done?</a:t>
            </a:r>
          </a:p>
          <a:p>
            <a:r>
              <a:rPr lang="en-US">
                <a:cs typeface="Calibri"/>
              </a:rPr>
              <a:t>MOVE TO SECTION 3 ON MOODLE PLATFORM</a:t>
            </a:r>
          </a:p>
        </p:txBody>
      </p:sp>
      <p:sp>
        <p:nvSpPr>
          <p:cNvPr id="4" name="Slide Number Placeholder 3"/>
          <p:cNvSpPr>
            <a:spLocks noGrp="1"/>
          </p:cNvSpPr>
          <p:nvPr>
            <p:ph type="sldNum" sz="quarter" idx="5"/>
          </p:nvPr>
        </p:nvSpPr>
        <p:spPr/>
        <p:txBody>
          <a:bodyPr/>
          <a:lstStyle/>
          <a:p>
            <a:fld id="{722031E3-AC37-4428-A3CD-895CF09095E3}" type="slidenum">
              <a:rPr lang="en-US"/>
              <a:t>28</a:t>
            </a:fld>
            <a:endParaRPr lang="en-US"/>
          </a:p>
        </p:txBody>
      </p:sp>
    </p:spTree>
    <p:extLst>
      <p:ext uri="{BB962C8B-B14F-4D97-AF65-F5344CB8AC3E}">
        <p14:creationId xmlns:p14="http://schemas.microsoft.com/office/powerpoint/2010/main" val="3546334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have </a:t>
            </a:r>
            <a:r>
              <a:rPr lang="en-US" err="1">
                <a:cs typeface="Calibri"/>
              </a:rPr>
              <a:t>jsu</a:t>
            </a:r>
            <a:r>
              <a:rPr lang="en-US">
                <a:cs typeface="Calibri"/>
              </a:rPr>
              <a:t> </a:t>
            </a:r>
            <a:r>
              <a:rPr lang="en-US" err="1">
                <a:cs typeface="Calibri"/>
              </a:rPr>
              <a:t>tlooked</a:t>
            </a:r>
            <a:r>
              <a:rPr lang="en-US">
                <a:cs typeface="Calibri"/>
              </a:rPr>
              <a:t> at conflict and conflict management which does hold areas of negotiating</a:t>
            </a:r>
          </a:p>
        </p:txBody>
      </p:sp>
      <p:sp>
        <p:nvSpPr>
          <p:cNvPr id="4" name="Slide Number Placeholder 3"/>
          <p:cNvSpPr>
            <a:spLocks noGrp="1"/>
          </p:cNvSpPr>
          <p:nvPr>
            <p:ph type="sldNum" sz="quarter" idx="5"/>
          </p:nvPr>
        </p:nvSpPr>
        <p:spPr/>
        <p:txBody>
          <a:bodyPr/>
          <a:lstStyle/>
          <a:p>
            <a:fld id="{722031E3-AC37-4428-A3CD-895CF09095E3}" type="slidenum">
              <a:rPr lang="en-US"/>
              <a:t>30</a:t>
            </a:fld>
            <a:endParaRPr lang="en-US"/>
          </a:p>
        </p:txBody>
      </p:sp>
    </p:spTree>
    <p:extLst>
      <p:ext uri="{BB962C8B-B14F-4D97-AF65-F5344CB8AC3E}">
        <p14:creationId xmlns:p14="http://schemas.microsoft.com/office/powerpoint/2010/main" val="85819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31</a:t>
            </a:fld>
            <a:endParaRPr lang="en-US"/>
          </a:p>
        </p:txBody>
      </p:sp>
    </p:spTree>
    <p:extLst>
      <p:ext uri="{BB962C8B-B14F-4D97-AF65-F5344CB8AC3E}">
        <p14:creationId xmlns:p14="http://schemas.microsoft.com/office/powerpoint/2010/main" val="3547750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Flagging- With this skill the negotiator gives reason first and then </a:t>
            </a:r>
            <a:r>
              <a:rPr lang="en-US" err="1">
                <a:cs typeface="Calibri"/>
              </a:rPr>
              <a:t>disagree's</a:t>
            </a:r>
            <a:r>
              <a:rPr lang="en-US">
                <a:cs typeface="Calibri"/>
              </a:rPr>
              <a:t>. We often get it the other way round which is wrong.</a:t>
            </a:r>
          </a:p>
          <a:p>
            <a:endParaRPr lang="en-US">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35</a:t>
            </a:fld>
            <a:endParaRPr lang="en-US"/>
          </a:p>
        </p:txBody>
      </p:sp>
    </p:spTree>
    <p:extLst>
      <p:ext uri="{BB962C8B-B14F-4D97-AF65-F5344CB8AC3E}">
        <p14:creationId xmlns:p14="http://schemas.microsoft.com/office/powerpoint/2010/main" val="2442780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11/19/2024</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11/19/2024</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02431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11/19/2024</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0263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11/19/2024</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89416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11/19/2024</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34272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11/19/2024</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72958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11/19/2024</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615082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11/19/2024</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52485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11/19/2024</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93769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11/19/2024</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177468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11/19/2024</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4518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11/19/2024</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51583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11/19/2024</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11/19/2024</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91126" y="979714"/>
            <a:ext cx="5320206" cy="2807540"/>
          </a:xfrm>
        </p:spPr>
        <p:txBody>
          <a:bodyPr>
            <a:normAutofit/>
          </a:bodyPr>
          <a:lstStyle/>
          <a:p>
            <a:r>
              <a:rPr lang="en-GB" sz="4400">
                <a:solidFill>
                  <a:schemeClr val="tx1">
                    <a:lumMod val="85000"/>
                    <a:lumOff val="15000"/>
                  </a:schemeClr>
                </a:solidFill>
                <a:ea typeface="Calibri Light"/>
                <a:cs typeface="Calibri Light"/>
              </a:rPr>
              <a:t>Study Skills</a:t>
            </a:r>
            <a:br>
              <a:rPr lang="en-GB" sz="4400">
                <a:ea typeface="Calibri Light"/>
                <a:cs typeface="Calibri Light"/>
              </a:rPr>
            </a:br>
            <a:r>
              <a:rPr lang="en-GB" sz="4400">
                <a:solidFill>
                  <a:schemeClr val="tx1">
                    <a:lumMod val="85000"/>
                    <a:lumOff val="15000"/>
                  </a:schemeClr>
                </a:solidFill>
                <a:cs typeface="Calibri Light"/>
              </a:rPr>
              <a:t>Week 7</a:t>
            </a:r>
            <a:endParaRPr lang="en-GB" sz="4400">
              <a:solidFill>
                <a:schemeClr val="tx1">
                  <a:lumMod val="85000"/>
                  <a:lumOff val="15000"/>
                </a:schemeClr>
              </a:solidFill>
            </a:endParaRPr>
          </a:p>
        </p:txBody>
      </p:sp>
      <p:sp>
        <p:nvSpPr>
          <p:cNvPr id="3" name="Subtitle 2"/>
          <p:cNvSpPr>
            <a:spLocks noGrp="1"/>
          </p:cNvSpPr>
          <p:nvPr>
            <p:ph type="subTitle" idx="1"/>
          </p:nvPr>
        </p:nvSpPr>
        <p:spPr>
          <a:xfrm>
            <a:off x="1311731" y="4152900"/>
            <a:ext cx="5078996" cy="1554562"/>
          </a:xfrm>
        </p:spPr>
        <p:txBody>
          <a:bodyPr vert="horz" lIns="91440" tIns="45720" rIns="91440" bIns="45720" rtlCol="0">
            <a:normAutofit/>
          </a:bodyPr>
          <a:lstStyle/>
          <a:p>
            <a:r>
              <a:rPr lang="en-GB" sz="1800">
                <a:solidFill>
                  <a:schemeClr val="tx1">
                    <a:lumMod val="85000"/>
                    <a:lumOff val="15000"/>
                  </a:schemeClr>
                </a:solidFill>
                <a:ea typeface="Calibri"/>
                <a:cs typeface="Calibri"/>
              </a:rPr>
              <a:t>(BMLW4009)</a:t>
            </a:r>
          </a:p>
          <a:p>
            <a:r>
              <a:rPr lang="en-GB" sz="1800">
                <a:solidFill>
                  <a:schemeClr val="tx1">
                    <a:lumMod val="85000"/>
                    <a:lumOff val="15000"/>
                  </a:schemeClr>
                </a:solidFill>
                <a:ea typeface="Calibri"/>
                <a:cs typeface="Calibri"/>
              </a:rPr>
              <a:t>Sadie France</a:t>
            </a:r>
          </a:p>
          <a:p>
            <a:r>
              <a:rPr lang="en-GB" sz="1800">
                <a:solidFill>
                  <a:schemeClr val="tx1">
                    <a:lumMod val="85000"/>
                    <a:lumOff val="15000"/>
                  </a:schemeClr>
                </a:solidFill>
                <a:ea typeface="Calibri"/>
                <a:cs typeface="Calibri"/>
              </a:rPr>
              <a:t>Bluelightacademy@uwtsd.ac.uk</a:t>
            </a:r>
          </a:p>
        </p:txBody>
      </p:sp>
      <p:pic>
        <p:nvPicPr>
          <p:cNvPr id="21" name="Picture 20" descr="Complex maths formulae on a blackboard">
            <a:extLst>
              <a:ext uri="{FF2B5EF4-FFF2-40B4-BE49-F238E27FC236}">
                <a16:creationId xmlns:a16="http://schemas.microsoft.com/office/drawing/2014/main" id="{A4B5A537-DC38-1259-3670-94FF818CBCB1}"/>
              </a:ext>
            </a:extLst>
          </p:cNvPr>
          <p:cNvPicPr>
            <a:picLocks noChangeAspect="1"/>
          </p:cNvPicPr>
          <p:nvPr/>
        </p:nvPicPr>
        <p:blipFill>
          <a:blip r:embed="rId2"/>
          <a:srcRect l="19545" r="31810" b="-9"/>
          <a:stretch/>
        </p:blipFill>
        <p:spPr>
          <a:xfrm>
            <a:off x="7616215" y="10"/>
            <a:ext cx="4575785" cy="685799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Tree>
    <p:extLst>
      <p:ext uri="{BB962C8B-B14F-4D97-AF65-F5344CB8AC3E}">
        <p14:creationId xmlns:p14="http://schemas.microsoft.com/office/powerpoint/2010/main" val="102331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DB6DC-49B4-B8D1-1FD3-66426910627F}"/>
              </a:ext>
            </a:extLst>
          </p:cNvPr>
          <p:cNvSpPr>
            <a:spLocks noGrp="1"/>
          </p:cNvSpPr>
          <p:nvPr>
            <p:ph type="title"/>
          </p:nvPr>
        </p:nvSpPr>
        <p:spPr>
          <a:xfrm>
            <a:off x="1137034" y="609600"/>
            <a:ext cx="4784796" cy="1330840"/>
          </a:xfrm>
        </p:spPr>
        <p:txBody>
          <a:bodyPr>
            <a:normAutofit/>
          </a:bodyPr>
          <a:lstStyle/>
          <a:p>
            <a:r>
              <a:rPr lang="en-GB">
                <a:cs typeface="Calibri Light"/>
              </a:rPr>
              <a:t>Aims for today's session</a:t>
            </a:r>
          </a:p>
        </p:txBody>
      </p:sp>
      <p:sp>
        <p:nvSpPr>
          <p:cNvPr id="3" name="Content Placeholder 2">
            <a:extLst>
              <a:ext uri="{FF2B5EF4-FFF2-40B4-BE49-F238E27FC236}">
                <a16:creationId xmlns:a16="http://schemas.microsoft.com/office/drawing/2014/main" id="{0D4EDB1F-52C7-3CF4-86EB-7E3C7E1DC191}"/>
              </a:ext>
            </a:extLst>
          </p:cNvPr>
          <p:cNvSpPr>
            <a:spLocks noGrp="1"/>
          </p:cNvSpPr>
          <p:nvPr>
            <p:ph idx="1"/>
          </p:nvPr>
        </p:nvSpPr>
        <p:spPr>
          <a:xfrm>
            <a:off x="1137034" y="2194102"/>
            <a:ext cx="4438036" cy="3908585"/>
          </a:xfrm>
        </p:spPr>
        <p:txBody>
          <a:bodyPr vert="horz" lIns="91440" tIns="45720" rIns="91440" bIns="45720" rtlCol="0">
            <a:normAutofit/>
          </a:bodyPr>
          <a:lstStyle/>
          <a:p>
            <a:pPr marL="0" indent="0">
              <a:buNone/>
            </a:pPr>
            <a:endParaRPr lang="en-GB" sz="2000">
              <a:cs typeface="Calibri"/>
            </a:endParaRPr>
          </a:p>
          <a:p>
            <a:r>
              <a:rPr lang="en-GB" sz="2000">
                <a:cs typeface="Calibri"/>
              </a:rPr>
              <a:t>Reminder-assignment 2</a:t>
            </a:r>
            <a:endParaRPr lang="en-GB" sz="2000"/>
          </a:p>
          <a:p>
            <a:r>
              <a:rPr lang="en-GB" sz="2000">
                <a:cs typeface="Calibri"/>
              </a:rPr>
              <a:t>The importance of teamworking</a:t>
            </a:r>
          </a:p>
          <a:p>
            <a:r>
              <a:rPr lang="en-GB" sz="2000">
                <a:cs typeface="Calibri"/>
              </a:rPr>
              <a:t>Key aspects to effective teamwork</a:t>
            </a:r>
          </a:p>
          <a:p>
            <a:r>
              <a:rPr lang="en-GB" sz="2000">
                <a:cs typeface="Calibri"/>
              </a:rPr>
              <a:t>Threats to effective teamwork</a:t>
            </a:r>
          </a:p>
          <a:p>
            <a:r>
              <a:rPr lang="en-GB" sz="2000">
                <a:cs typeface="Calibri"/>
              </a:rPr>
              <a:t>How to manage conflict</a:t>
            </a:r>
          </a:p>
          <a:p>
            <a:r>
              <a:rPr lang="en-GB" sz="2000">
                <a:cs typeface="Calibri"/>
              </a:rPr>
              <a:t>The skill of negotiation/ influence</a:t>
            </a:r>
          </a:p>
          <a:p>
            <a:endParaRPr lang="en-GB" sz="2000">
              <a:cs typeface="Calibri"/>
            </a:endParaRPr>
          </a:p>
          <a:p>
            <a:endParaRPr lang="en-GB" sz="2000">
              <a:cs typeface="Calibri"/>
            </a:endParaRPr>
          </a:p>
          <a:p>
            <a:endParaRPr lang="en-GB" sz="2000">
              <a:cs typeface="Calibri"/>
            </a:endParaRPr>
          </a:p>
        </p:txBody>
      </p:sp>
      <p:pic>
        <p:nvPicPr>
          <p:cNvPr id="5" name="Picture 4" descr="Hands-on top of each other">
            <a:extLst>
              <a:ext uri="{FF2B5EF4-FFF2-40B4-BE49-F238E27FC236}">
                <a16:creationId xmlns:a16="http://schemas.microsoft.com/office/drawing/2014/main" id="{F4BFC842-F4DF-45C6-2827-646A2C659FD1}"/>
              </a:ext>
            </a:extLst>
          </p:cNvPr>
          <p:cNvPicPr>
            <a:picLocks noChangeAspect="1"/>
          </p:cNvPicPr>
          <p:nvPr/>
        </p:nvPicPr>
        <p:blipFill rotWithShape="1">
          <a:blip r:embed="rId2"/>
          <a:srcRect l="52628" r="8483" b="1"/>
          <a:stretch/>
        </p:blipFill>
        <p:spPr>
          <a:xfrm>
            <a:off x="6880610" y="775214"/>
            <a:ext cx="4737650" cy="5329786"/>
          </a:xfrm>
          <a:prstGeom prst="rect">
            <a:avLst/>
          </a:prstGeom>
        </p:spPr>
      </p:pic>
    </p:spTree>
    <p:extLst>
      <p:ext uri="{BB962C8B-B14F-4D97-AF65-F5344CB8AC3E}">
        <p14:creationId xmlns:p14="http://schemas.microsoft.com/office/powerpoint/2010/main" val="3675513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4326567" y="535593"/>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https://youtu.be/-gbczr0lRf4</a:t>
            </a:r>
            <a:r>
              <a:rPr lang="en-GB"/>
              <a:t> </a:t>
            </a:r>
            <a:endParaRPr lang="en-US"/>
          </a:p>
        </p:txBody>
      </p:sp>
    </p:spTree>
    <p:extLst>
      <p:ext uri="{BB962C8B-B14F-4D97-AF65-F5344CB8AC3E}">
        <p14:creationId xmlns:p14="http://schemas.microsoft.com/office/powerpoint/2010/main" val="1230239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0DC071-F4F5-FBA0-2E3E-B2BF5231DE25}"/>
              </a:ext>
            </a:extLst>
          </p:cNvPr>
          <p:cNvSpPr>
            <a:spLocks noGrp="1"/>
          </p:cNvSpPr>
          <p:nvPr>
            <p:ph type="title"/>
          </p:nvPr>
        </p:nvSpPr>
        <p:spPr>
          <a:xfrm>
            <a:off x="1137034" y="609600"/>
            <a:ext cx="6881026" cy="1322887"/>
          </a:xfrm>
        </p:spPr>
        <p:txBody>
          <a:bodyPr>
            <a:normAutofit/>
          </a:bodyPr>
          <a:lstStyle/>
          <a:p>
            <a:r>
              <a:rPr lang="en-GB">
                <a:cs typeface="Calibri Light"/>
              </a:rPr>
              <a:t>Teamworking </a:t>
            </a:r>
            <a:endParaRPr lang="en-GB"/>
          </a:p>
        </p:txBody>
      </p:sp>
      <p:sp>
        <p:nvSpPr>
          <p:cNvPr id="3" name="Content Placeholder 2">
            <a:extLst>
              <a:ext uri="{FF2B5EF4-FFF2-40B4-BE49-F238E27FC236}">
                <a16:creationId xmlns:a16="http://schemas.microsoft.com/office/drawing/2014/main" id="{A08BD3B4-C348-F347-E489-AB10F7EC8489}"/>
              </a:ext>
            </a:extLst>
          </p:cNvPr>
          <p:cNvSpPr>
            <a:spLocks noGrp="1"/>
          </p:cNvSpPr>
          <p:nvPr>
            <p:ph idx="1"/>
          </p:nvPr>
        </p:nvSpPr>
        <p:spPr>
          <a:xfrm>
            <a:off x="1137034" y="2194102"/>
            <a:ext cx="6573951" cy="3908585"/>
          </a:xfrm>
        </p:spPr>
        <p:txBody>
          <a:bodyPr vert="horz" lIns="91440" tIns="45720" rIns="91440" bIns="45720" rtlCol="0" anchor="t">
            <a:normAutofit/>
          </a:bodyPr>
          <a:lstStyle/>
          <a:p>
            <a:r>
              <a:rPr lang="en-GB" sz="2000">
                <a:cs typeface="Calibri"/>
              </a:rPr>
              <a:t>What is meant by the term of teamwork?</a:t>
            </a:r>
          </a:p>
          <a:p>
            <a:r>
              <a:rPr lang="en-GB" sz="2000">
                <a:cs typeface="Calibri"/>
              </a:rPr>
              <a:t>What makes a good team?</a:t>
            </a:r>
          </a:p>
          <a:p>
            <a:r>
              <a:rPr lang="en-GB" sz="2000">
                <a:cs typeface="Calibri"/>
              </a:rPr>
              <a:t>Do teams need a leader?</a:t>
            </a:r>
          </a:p>
          <a:p>
            <a:r>
              <a:rPr lang="en-GB" sz="2000">
                <a:cs typeface="Calibri"/>
              </a:rPr>
              <a:t>Thinking of your chosen discipline, why is teamwork important?</a:t>
            </a:r>
          </a:p>
          <a:p>
            <a:r>
              <a:rPr lang="en-GB" sz="2000">
                <a:cs typeface="Calibri"/>
              </a:rPr>
              <a:t>Does it always work?</a:t>
            </a:r>
          </a:p>
          <a:p>
            <a:r>
              <a:rPr lang="en-GB" sz="2000">
                <a:cs typeface="Calibri"/>
              </a:rPr>
              <a:t>What can happen when we don't have effective teamwork?</a:t>
            </a:r>
          </a:p>
          <a:p>
            <a:pPr marL="0" indent="0">
              <a:buNone/>
            </a:pPr>
            <a:endParaRPr lang="en-GB" sz="2000">
              <a:ea typeface="Calibri"/>
              <a:cs typeface="Calibri"/>
            </a:endParaRPr>
          </a:p>
        </p:txBody>
      </p:sp>
      <p:pic>
        <p:nvPicPr>
          <p:cNvPr id="5" name="Content Placeholder 4" descr="A group of hands with text above them&#10;&#10;Description automatically generated">
            <a:extLst>
              <a:ext uri="{FF2B5EF4-FFF2-40B4-BE49-F238E27FC236}">
                <a16:creationId xmlns:a16="http://schemas.microsoft.com/office/drawing/2014/main" id="{FA29DB54-133B-29FC-6B9A-15C0F0BCB377}"/>
              </a:ext>
            </a:extLst>
          </p:cNvPr>
          <p:cNvPicPr>
            <a:picLocks noChangeAspect="1"/>
          </p:cNvPicPr>
          <p:nvPr/>
        </p:nvPicPr>
        <p:blipFill rotWithShape="1">
          <a:blip r:embed="rId2"/>
          <a:srcRect l="24078" r="22047"/>
          <a:stretch/>
        </p:blipFill>
        <p:spPr>
          <a:xfrm>
            <a:off x="8795981" y="1932899"/>
            <a:ext cx="2906973" cy="3021633"/>
          </a:xfrm>
          <a:prstGeom prst="rect">
            <a:avLst/>
          </a:prstGeom>
        </p:spPr>
      </p:pic>
    </p:spTree>
    <p:extLst>
      <p:ext uri="{BB962C8B-B14F-4D97-AF65-F5344CB8AC3E}">
        <p14:creationId xmlns:p14="http://schemas.microsoft.com/office/powerpoint/2010/main" val="834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F75DD-65F5-31E3-9AFF-D238F8AF3B85}"/>
              </a:ext>
            </a:extLst>
          </p:cNvPr>
          <p:cNvSpPr>
            <a:spLocks noGrp="1"/>
          </p:cNvSpPr>
          <p:nvPr>
            <p:ph type="title"/>
          </p:nvPr>
        </p:nvSpPr>
        <p:spPr>
          <a:xfrm>
            <a:off x="1191126" y="979714"/>
            <a:ext cx="5320206" cy="2807540"/>
          </a:xfrm>
        </p:spPr>
        <p:txBody>
          <a:bodyPr vert="horz" lIns="91440" tIns="45720" rIns="91440" bIns="45720" rtlCol="0" anchor="b">
            <a:normAutofit/>
          </a:bodyPr>
          <a:lstStyle/>
          <a:p>
            <a:pPr algn="ctr"/>
            <a:r>
              <a:rPr lang="en-US">
                <a:solidFill>
                  <a:schemeClr val="tx1">
                    <a:lumMod val="85000"/>
                    <a:lumOff val="15000"/>
                  </a:schemeClr>
                </a:solidFill>
              </a:rPr>
              <a:t>Task....</a:t>
            </a:r>
          </a:p>
        </p:txBody>
      </p:sp>
      <p:sp>
        <p:nvSpPr>
          <p:cNvPr id="3" name="Content Placeholder 2">
            <a:extLst>
              <a:ext uri="{FF2B5EF4-FFF2-40B4-BE49-F238E27FC236}">
                <a16:creationId xmlns:a16="http://schemas.microsoft.com/office/drawing/2014/main" id="{84AA4324-86AD-55CB-FE85-B1AF03999AC6}"/>
              </a:ext>
            </a:extLst>
          </p:cNvPr>
          <p:cNvSpPr>
            <a:spLocks noGrp="1"/>
          </p:cNvSpPr>
          <p:nvPr>
            <p:ph idx="1"/>
          </p:nvPr>
        </p:nvSpPr>
        <p:spPr>
          <a:xfrm>
            <a:off x="1311731" y="4152900"/>
            <a:ext cx="5078996" cy="1554562"/>
          </a:xfrm>
        </p:spPr>
        <p:txBody>
          <a:bodyPr vert="horz" lIns="91440" tIns="45720" rIns="91440" bIns="45720" rtlCol="0">
            <a:normAutofit/>
          </a:bodyPr>
          <a:lstStyle/>
          <a:p>
            <a:pPr marL="0" indent="0" algn="ctr">
              <a:buNone/>
            </a:pPr>
            <a:r>
              <a:rPr lang="en-US" sz="1800">
                <a:solidFill>
                  <a:schemeClr val="tx1">
                    <a:lumMod val="85000"/>
                    <a:lumOff val="15000"/>
                  </a:schemeClr>
                </a:solidFill>
              </a:rPr>
              <a:t>In small groups, make a list of key aspects needed for effective teamwork.</a:t>
            </a:r>
          </a:p>
        </p:txBody>
      </p:sp>
      <p:pic>
        <p:nvPicPr>
          <p:cNvPr id="12" name="Picture 11" descr="Yellow paper aeroplane flying the opposite way as many grey paper aeroplanes">
            <a:extLst>
              <a:ext uri="{FF2B5EF4-FFF2-40B4-BE49-F238E27FC236}">
                <a16:creationId xmlns:a16="http://schemas.microsoft.com/office/drawing/2014/main" id="{DCC84D5E-F056-F8C3-4F5F-C011174018C7}"/>
              </a:ext>
            </a:extLst>
          </p:cNvPr>
          <p:cNvPicPr>
            <a:picLocks noChangeAspect="1"/>
          </p:cNvPicPr>
          <p:nvPr/>
        </p:nvPicPr>
        <p:blipFill rotWithShape="1">
          <a:blip r:embed="rId2"/>
          <a:srcRect l="17271" r="38191" b="-1"/>
          <a:stretch/>
        </p:blipFill>
        <p:spPr>
          <a:xfrm>
            <a:off x="7616215" y="10"/>
            <a:ext cx="4575785" cy="685799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Tree>
    <p:extLst>
      <p:ext uri="{BB962C8B-B14F-4D97-AF65-F5344CB8AC3E}">
        <p14:creationId xmlns:p14="http://schemas.microsoft.com/office/powerpoint/2010/main" val="549110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41144" r="17745"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1137034" y="609600"/>
            <a:ext cx="6831188" cy="1322887"/>
          </a:xfrm>
        </p:spPr>
        <p:txBody>
          <a:bodyPr>
            <a:normAutofit/>
          </a:bodyPr>
          <a:lstStyle/>
          <a:p>
            <a:r>
              <a:rPr lang="en-GB">
                <a:cs typeface="Calibri Light"/>
              </a:rPr>
              <a:t>Key aspects to an effective team</a:t>
            </a:r>
            <a:endParaRPr lang="en-GB"/>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1137035" y="2194102"/>
            <a:ext cx="6516216" cy="3908585"/>
          </a:xfrm>
        </p:spPr>
        <p:txBody>
          <a:bodyPr vert="horz" lIns="91440" tIns="45720" rIns="91440" bIns="45720" rtlCol="0">
            <a:normAutofit/>
          </a:bodyPr>
          <a:lstStyle/>
          <a:p>
            <a:r>
              <a:rPr lang="en-GB" sz="2000" b="1">
                <a:ea typeface="+mn-lt"/>
                <a:cs typeface="+mn-lt"/>
              </a:rPr>
              <a:t>Communication:</a:t>
            </a:r>
            <a:r>
              <a:rPr lang="en-GB" sz="2000">
                <a:ea typeface="+mn-lt"/>
                <a:cs typeface="+mn-lt"/>
              </a:rPr>
              <a:t> Effective communication is crucial for successful teamworking. Team members need to share ideas, information, feedback, and updates with clarity and openness. </a:t>
            </a:r>
          </a:p>
          <a:p>
            <a:r>
              <a:rPr lang="en-GB" sz="2000" b="1">
                <a:ea typeface="+mn-lt"/>
                <a:cs typeface="+mn-lt"/>
              </a:rPr>
              <a:t>Collaboration:</a:t>
            </a:r>
            <a:r>
              <a:rPr lang="en-GB" sz="200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2000">
              <a:cs typeface="Calibri"/>
            </a:endParaRPr>
          </a:p>
        </p:txBody>
      </p:sp>
    </p:spTree>
    <p:extLst>
      <p:ext uri="{BB962C8B-B14F-4D97-AF65-F5344CB8AC3E}">
        <p14:creationId xmlns:p14="http://schemas.microsoft.com/office/powerpoint/2010/main" val="4222821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9679" r="2936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1137034" y="609600"/>
            <a:ext cx="6831188" cy="1322887"/>
          </a:xfrm>
        </p:spPr>
        <p:txBody>
          <a:bodyPr>
            <a:normAutofit/>
          </a:bodyPr>
          <a:lstStyle/>
          <a:p>
            <a:endParaRPr lang="en-GB"/>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1137035" y="2194102"/>
            <a:ext cx="6516216" cy="3908585"/>
          </a:xfrm>
        </p:spPr>
        <p:txBody>
          <a:bodyPr vert="horz" lIns="91440" tIns="45720" rIns="91440" bIns="45720" rtlCol="0">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spTree>
    <p:extLst>
      <p:ext uri="{BB962C8B-B14F-4D97-AF65-F5344CB8AC3E}">
        <p14:creationId xmlns:p14="http://schemas.microsoft.com/office/powerpoint/2010/main" val="623819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615" r="29274"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1137034" y="609600"/>
            <a:ext cx="6831188" cy="1322887"/>
          </a:xfrm>
        </p:spPr>
        <p:txBody>
          <a:bodyPr>
            <a:normAutofit/>
          </a:bodyPr>
          <a:lstStyle/>
          <a:p>
            <a:endParaRPr lang="en-GB"/>
          </a:p>
        </p:txBody>
      </p:sp>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1137035" y="2194102"/>
            <a:ext cx="6516216" cy="3908585"/>
          </a:xfrm>
        </p:spPr>
        <p:txBody>
          <a:bodyPr vert="horz" lIns="91440" tIns="45720" rIns="91440" bIns="45720" rtlCol="0">
            <a:normAutofit/>
          </a:bodyPr>
          <a:lstStyle/>
          <a:p>
            <a:pPr marL="0" indent="0">
              <a:buNone/>
            </a:pPr>
            <a:r>
              <a:rPr lang="en-GB" sz="2000" b="1">
                <a:latin typeface="Calibri"/>
                <a:ea typeface="Söhne"/>
                <a:cs typeface="Söhne"/>
              </a:rPr>
              <a:t>Problem Solving:</a:t>
            </a:r>
            <a:r>
              <a:rPr lang="en-GB" sz="2000">
                <a:latin typeface="Calibri"/>
                <a:ea typeface="Söhne"/>
                <a:cs typeface="Söhne"/>
              </a:rPr>
              <a:t> Teams often encounter challenges or obstacles. Effective teamwork involves collectively identifying problems, analysing root causes, and brainstorming solutions.</a:t>
            </a:r>
            <a:endParaRPr lang="en-US" sz="2000">
              <a:latin typeface="Calibri"/>
              <a:cs typeface="Calibri"/>
            </a:endParaRPr>
          </a:p>
          <a:p>
            <a:pPr marL="0" indent="0">
              <a:buNone/>
            </a:pPr>
            <a:r>
              <a:rPr lang="en-GB" sz="2000" b="1">
                <a:latin typeface="Calibri"/>
                <a:ea typeface="Söhne"/>
                <a:cs typeface="Söhne"/>
              </a:rPr>
              <a:t>Decision-Making:</a:t>
            </a:r>
            <a:r>
              <a:rPr lang="en-GB" sz="2000">
                <a:latin typeface="Calibri"/>
                <a:ea typeface="Söhne"/>
                <a:cs typeface="Söhne"/>
              </a:rPr>
              <a:t> Teams make decisions that impact the project or goal they are working on. Decision-making processes should be inclusive and involve input from all relevant team members.</a:t>
            </a:r>
            <a:endParaRPr lang="en-GB" sz="200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72001" y="601744"/>
            <a:ext cx="6781800" cy="1338696"/>
          </a:xfrm>
        </p:spPr>
        <p:txBody>
          <a:bodyPr>
            <a:normAutofit/>
          </a:bodyPr>
          <a:lstStyle/>
          <a:p>
            <a:endParaRPr lang="en-GB"/>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60096" r="1595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72001" y="2201958"/>
            <a:ext cx="6781800" cy="3900730"/>
          </a:xfrm>
        </p:spPr>
        <p:txBody>
          <a:bodyPr vert="horz" lIns="91440" tIns="45720" rIns="91440" bIns="45720" rtlCol="0" anchor="t">
            <a:normAutofit/>
          </a:bodyPr>
          <a:lstStyle/>
          <a:p>
            <a:r>
              <a:rPr lang="en-GB" sz="2000" b="1">
                <a:latin typeface="Calibri"/>
                <a:ea typeface="Söhne"/>
                <a:cs typeface="Söhne"/>
              </a:rPr>
              <a:t>Respect and Trust:</a:t>
            </a:r>
            <a:r>
              <a:rPr lang="en-GB" sz="2000">
                <a:latin typeface="Calibri"/>
                <a:ea typeface="Söhne"/>
                <a:cs typeface="Söhne"/>
              </a:rPr>
              <a:t> Building a positive team dynamic requires mutual respect and trust among team members. Trust fosters open communication, encourages risk-taking, and enhances collaboration.</a:t>
            </a:r>
            <a:endParaRPr lang="en-US" sz="2000">
              <a:latin typeface="Calibri"/>
              <a:cs typeface="Calibri" panose="020F0502020204030204"/>
            </a:endParaRPr>
          </a:p>
          <a:p>
            <a:r>
              <a:rPr lang="en-GB" sz="2000" b="1">
                <a:latin typeface="Calibri"/>
                <a:ea typeface="Söhne"/>
                <a:cs typeface="Söhne"/>
              </a:rPr>
              <a:t>Adaptability:</a:t>
            </a:r>
            <a:r>
              <a:rPr lang="en-GB" sz="200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3458" r="31898"/>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1137034" y="609600"/>
            <a:ext cx="6831188" cy="1322887"/>
          </a:xfrm>
        </p:spPr>
        <p:txBody>
          <a:bodyPr>
            <a:normAutofit/>
          </a:bodyPr>
          <a:lstStyle/>
          <a:p>
            <a:endParaRPr lang="en-GB"/>
          </a:p>
        </p:txBody>
      </p:sp>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1137035" y="2194102"/>
            <a:ext cx="6516216" cy="3908585"/>
          </a:xfrm>
        </p:spPr>
        <p:txBody>
          <a:bodyPr vert="horz" lIns="91440" tIns="45720" rIns="91440" bIns="45720" rtlCol="0">
            <a:normAutofit/>
          </a:bodyPr>
          <a:lstStyle/>
          <a:p>
            <a:r>
              <a:rPr lang="en-GB" sz="2000" b="1">
                <a:latin typeface="Calibri"/>
                <a:ea typeface="Söhne"/>
                <a:cs typeface="Söhne"/>
              </a:rPr>
              <a:t>Conflict Resolution:</a:t>
            </a:r>
            <a:r>
              <a:rPr lang="en-GB" sz="2000">
                <a:latin typeface="Calibri"/>
                <a:ea typeface="Söhne"/>
                <a:cs typeface="Söhne"/>
              </a:rPr>
              <a:t> Conflicts are a natural part of any group dynamic. Effective teams are skilled at addressing conflicts in a constructive manner, seeking resolutions that benefit everyone involved.</a:t>
            </a:r>
            <a:endParaRPr lang="en-US" sz="2000">
              <a:latin typeface="Calibri"/>
              <a:cs typeface="Calibri" panose="020F0502020204030204"/>
            </a:endParaRPr>
          </a:p>
          <a:p>
            <a:r>
              <a:rPr lang="en-GB" sz="2000" b="1">
                <a:latin typeface="Calibri"/>
                <a:ea typeface="Söhne"/>
                <a:cs typeface="Söhne"/>
              </a:rPr>
              <a:t>Accountability:</a:t>
            </a:r>
            <a:r>
              <a:rPr lang="en-GB" sz="2000">
                <a:latin typeface="Calibri"/>
                <a:ea typeface="Söhne"/>
                <a:cs typeface="Söhne"/>
              </a:rPr>
              <a:t> Each team member is accountable for their contributions and commitments. Holding each other accountable ensures that deadlines are met and quality work is produced.</a:t>
            </a:r>
          </a:p>
          <a:p>
            <a:r>
              <a:rPr lang="en-GB" sz="2000" b="1">
                <a:latin typeface="Calibri"/>
                <a:ea typeface="Söhne"/>
                <a:cs typeface="Söhne"/>
              </a:rPr>
              <a:t>Feedback:</a:t>
            </a:r>
            <a:r>
              <a:rPr lang="en-GB" sz="2000">
                <a:latin typeface="Calibri"/>
                <a:ea typeface="Söhne"/>
                <a:cs typeface="Söhne"/>
              </a:rPr>
              <a:t> Regular feedback sessions help team members provide constructive criticism, acknowledge achievements, and improve team performance over time.</a:t>
            </a:r>
            <a:endParaRPr lang="en-GB" sz="200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80CF8-6CB5-C85B-48A6-63F5CEA7A59B}"/>
              </a:ext>
            </a:extLst>
          </p:cNvPr>
          <p:cNvSpPr>
            <a:spLocks noGrp="1"/>
          </p:cNvSpPr>
          <p:nvPr>
            <p:ph type="title"/>
          </p:nvPr>
        </p:nvSpPr>
        <p:spPr>
          <a:xfrm>
            <a:off x="8115300" y="1562669"/>
            <a:ext cx="3389515" cy="2380681"/>
          </a:xfrm>
        </p:spPr>
        <p:txBody>
          <a:bodyPr vert="horz" lIns="91440" tIns="45720" rIns="91440" bIns="45720" rtlCol="0" anchor="b">
            <a:normAutofit/>
          </a:bodyPr>
          <a:lstStyle/>
          <a:p>
            <a:pPr algn="ctr"/>
            <a:r>
              <a:rPr lang="en-US" sz="3600">
                <a:solidFill>
                  <a:schemeClr val="tx1">
                    <a:lumMod val="85000"/>
                    <a:lumOff val="15000"/>
                  </a:schemeClr>
                </a:solidFill>
              </a:rPr>
              <a:t>Task....</a:t>
            </a:r>
          </a:p>
        </p:txBody>
      </p:sp>
      <p:sp>
        <p:nvSpPr>
          <p:cNvPr id="3" name="Content Placeholder 2">
            <a:extLst>
              <a:ext uri="{FF2B5EF4-FFF2-40B4-BE49-F238E27FC236}">
                <a16:creationId xmlns:a16="http://schemas.microsoft.com/office/drawing/2014/main" id="{8F029E79-2662-600A-91BA-9718FB84E044}"/>
              </a:ext>
            </a:extLst>
          </p:cNvPr>
          <p:cNvSpPr>
            <a:spLocks noGrp="1"/>
          </p:cNvSpPr>
          <p:nvPr>
            <p:ph idx="1"/>
          </p:nvPr>
        </p:nvSpPr>
        <p:spPr>
          <a:xfrm>
            <a:off x="8362951" y="4216344"/>
            <a:ext cx="2895600" cy="1289676"/>
          </a:xfrm>
        </p:spPr>
        <p:txBody>
          <a:bodyPr vert="horz" lIns="91440" tIns="45720" rIns="91440" bIns="45720" rtlCol="0" anchor="t">
            <a:normAutofit/>
          </a:bodyPr>
          <a:lstStyle/>
          <a:p>
            <a:pPr marL="0" indent="0" algn="ctr">
              <a:buNone/>
            </a:pPr>
            <a:r>
              <a:rPr lang="en-US" sz="1600">
                <a:solidFill>
                  <a:schemeClr val="tx1">
                    <a:lumMod val="85000"/>
                    <a:lumOff val="15000"/>
                  </a:schemeClr>
                </a:solidFill>
              </a:rPr>
              <a:t>In a small group, make a list of potential threats to effective teamwork?</a:t>
            </a:r>
          </a:p>
        </p:txBody>
      </p:sp>
      <p:pic>
        <p:nvPicPr>
          <p:cNvPr id="5" name="Picture 4" descr="Yellow paper aeroplane flying the opposite way as many grey paper aeroplanes">
            <a:extLst>
              <a:ext uri="{FF2B5EF4-FFF2-40B4-BE49-F238E27FC236}">
                <a16:creationId xmlns:a16="http://schemas.microsoft.com/office/drawing/2014/main" id="{F8260808-8E23-C009-8BC7-6692104F3EDC}"/>
              </a:ext>
            </a:extLst>
          </p:cNvPr>
          <p:cNvPicPr>
            <a:picLocks noChangeAspect="1"/>
          </p:cNvPicPr>
          <p:nvPr/>
        </p:nvPicPr>
        <p:blipFill rotWithShape="1">
          <a:blip r:embed="rId2"/>
          <a:srcRect l="2234" r="23154" b="-2"/>
          <a:stretch/>
        </p:blipFill>
        <p:spPr>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spTree>
    <p:extLst>
      <p:ext uri="{BB962C8B-B14F-4D97-AF65-F5344CB8AC3E}">
        <p14:creationId xmlns:p14="http://schemas.microsoft.com/office/powerpoint/2010/main" val="274129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F26C-8A60-AFD5-4B6E-B92662B2DB28}"/>
              </a:ext>
            </a:extLst>
          </p:cNvPr>
          <p:cNvSpPr>
            <a:spLocks noGrp="1"/>
          </p:cNvSpPr>
          <p:nvPr>
            <p:ph type="title"/>
          </p:nvPr>
        </p:nvSpPr>
        <p:spPr>
          <a:xfrm>
            <a:off x="761803" y="350196"/>
            <a:ext cx="4646904" cy="1624520"/>
          </a:xfrm>
        </p:spPr>
        <p:txBody>
          <a:bodyPr anchor="ctr">
            <a:normAutofit/>
          </a:bodyPr>
          <a:lstStyle/>
          <a:p>
            <a:r>
              <a:rPr lang="en-GB" sz="4000">
                <a:cs typeface="Calibri Light"/>
              </a:rPr>
              <a:t>Potential threats to effective teamwork</a:t>
            </a:r>
            <a:endParaRPr lang="en-GB" sz="4000"/>
          </a:p>
        </p:txBody>
      </p:sp>
      <p:sp>
        <p:nvSpPr>
          <p:cNvPr id="3" name="Content Placeholder 2">
            <a:extLst>
              <a:ext uri="{FF2B5EF4-FFF2-40B4-BE49-F238E27FC236}">
                <a16:creationId xmlns:a16="http://schemas.microsoft.com/office/drawing/2014/main" id="{E1EDFAE8-059E-42CD-70BB-7345B99DCB1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900" b="1">
                <a:ea typeface="+mn-lt"/>
                <a:cs typeface="+mn-lt"/>
              </a:rPr>
              <a:t>Poor Communication:</a:t>
            </a:r>
            <a:r>
              <a:rPr lang="en-GB" sz="1900">
                <a:ea typeface="+mn-lt"/>
                <a:cs typeface="+mn-lt"/>
              </a:rPr>
              <a:t> Inadequate communication can lead to misunderstandings, confusion, and misinformation. Lack of clear communication channels and failure to share relevant information can disrupt collaboration and hinder progress.</a:t>
            </a:r>
            <a:endParaRPr lang="en-GB" sz="1900">
              <a:cs typeface="Calibri" panose="020F0502020204030204"/>
            </a:endParaRPr>
          </a:p>
          <a:p>
            <a:pPr marL="0" indent="0">
              <a:buNone/>
            </a:pPr>
            <a:r>
              <a:rPr lang="en-GB" sz="1900" b="1">
                <a:ea typeface="+mn-lt"/>
                <a:cs typeface="+mn-lt"/>
              </a:rPr>
              <a:t>Lack of Trust:</a:t>
            </a:r>
            <a:r>
              <a:rPr lang="en-GB" sz="1900">
                <a:ea typeface="+mn-lt"/>
                <a:cs typeface="+mn-lt"/>
              </a:rPr>
              <a:t> Trust is the foundation of effective teamwork. If team members don't trust each other, it can lead to suspicion, reluctance to share ideas, and a lack of willingness to support one another.</a:t>
            </a:r>
            <a:endParaRPr lang="en-GB" sz="1900">
              <a:cs typeface="Calibri"/>
            </a:endParaRPr>
          </a:p>
          <a:p>
            <a:endParaRPr lang="en-GB" sz="1900">
              <a:cs typeface="Calibri"/>
            </a:endParaRPr>
          </a:p>
        </p:txBody>
      </p:sp>
      <p:pic>
        <p:nvPicPr>
          <p:cNvPr id="5" name="Picture 4" descr="Colourful carved figures of humans">
            <a:extLst>
              <a:ext uri="{FF2B5EF4-FFF2-40B4-BE49-F238E27FC236}">
                <a16:creationId xmlns:a16="http://schemas.microsoft.com/office/drawing/2014/main" id="{F220D898-D6FB-8314-597D-306866373C45}"/>
              </a:ext>
            </a:extLst>
          </p:cNvPr>
          <p:cNvPicPr>
            <a:picLocks noChangeAspect="1"/>
          </p:cNvPicPr>
          <p:nvPr/>
        </p:nvPicPr>
        <p:blipFill rotWithShape="1">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556809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E8A312-1E22-3948-4FB4-082948EB1DB6}"/>
              </a:ext>
            </a:extLst>
          </p:cNvPr>
          <p:cNvPicPr>
            <a:picLocks noChangeAspect="1"/>
          </p:cNvPicPr>
          <p:nvPr/>
        </p:nvPicPr>
        <p:blipFill rotWithShape="1">
          <a:blip r:embed="rId2"/>
          <a:srcRect l="31706" r="27800"/>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BA895A5D-D51C-3932-D23A-DCC88E3CC043}"/>
              </a:ext>
            </a:extLst>
          </p:cNvPr>
          <p:cNvSpPr>
            <a:spLocks noGrp="1"/>
          </p:cNvSpPr>
          <p:nvPr>
            <p:ph type="title"/>
          </p:nvPr>
        </p:nvSpPr>
        <p:spPr>
          <a:xfrm>
            <a:off x="1137034" y="609600"/>
            <a:ext cx="6831188" cy="1322887"/>
          </a:xfrm>
        </p:spPr>
        <p:txBody>
          <a:bodyPr>
            <a:normAutofit/>
          </a:bodyPr>
          <a:lstStyle/>
          <a:p>
            <a:endParaRPr lang="en-GB"/>
          </a:p>
        </p:txBody>
      </p:sp>
      <p:sp>
        <p:nvSpPr>
          <p:cNvPr id="3" name="Content Placeholder 2">
            <a:extLst>
              <a:ext uri="{FF2B5EF4-FFF2-40B4-BE49-F238E27FC236}">
                <a16:creationId xmlns:a16="http://schemas.microsoft.com/office/drawing/2014/main" id="{D9C3999D-60F8-3A84-44A7-4055E0AEC80B}"/>
              </a:ext>
            </a:extLst>
          </p:cNvPr>
          <p:cNvSpPr>
            <a:spLocks noGrp="1"/>
          </p:cNvSpPr>
          <p:nvPr>
            <p:ph idx="1"/>
          </p:nvPr>
        </p:nvSpPr>
        <p:spPr>
          <a:xfrm>
            <a:off x="1137035" y="2194102"/>
            <a:ext cx="6516216" cy="3908585"/>
          </a:xfrm>
        </p:spPr>
        <p:txBody>
          <a:bodyPr vert="horz" lIns="91440" tIns="45720" rIns="91440" bIns="45720" rtlCol="0">
            <a:normAutofit/>
          </a:bodyPr>
          <a:lstStyle/>
          <a:p>
            <a:pPr marL="0" indent="0">
              <a:buNone/>
            </a:pPr>
            <a:r>
              <a:rPr lang="en-GB" sz="2000" b="1">
                <a:latin typeface="Calibri"/>
                <a:ea typeface="Söhne"/>
                <a:cs typeface="Söhne"/>
              </a:rPr>
              <a:t>Conflict and Disagreements:</a:t>
            </a:r>
            <a:r>
              <a:rPr lang="en-GB" sz="2000">
                <a:latin typeface="Calibri"/>
                <a:ea typeface="Söhne"/>
                <a:cs typeface="Söhne"/>
              </a:rPr>
              <a:t> Differences in opinions, approaches, and personalities can lead to conflicts within a team. Unresolved conflicts can escalate and create a hostile or tense work environment.</a:t>
            </a:r>
            <a:endParaRPr lang="en-US" sz="2000">
              <a:latin typeface="Calibri"/>
            </a:endParaRPr>
          </a:p>
          <a:p>
            <a:pPr marL="0" indent="0">
              <a:buNone/>
            </a:pPr>
            <a:r>
              <a:rPr lang="en-GB" sz="2000" b="1">
                <a:latin typeface="Calibri"/>
                <a:ea typeface="Söhne"/>
                <a:cs typeface="Söhne"/>
              </a:rPr>
              <a:t>Uneven Participation:</a:t>
            </a:r>
            <a:r>
              <a:rPr lang="en-GB" sz="2000">
                <a:latin typeface="Calibri"/>
                <a:ea typeface="Söhne"/>
                <a:cs typeface="Söhne"/>
              </a:rPr>
              <a:t> If some team members consistently contribute more than others, it can lead to resentment, feelings of unfairness, and imbalanced workloads. This can negatively impact team morale and outcomes.</a:t>
            </a:r>
          </a:p>
          <a:p>
            <a:pPr marL="0" indent="0">
              <a:buNone/>
            </a:pPr>
            <a:r>
              <a:rPr lang="en-GB" sz="2000" b="1">
                <a:latin typeface="Calibri"/>
                <a:ea typeface="Söhne"/>
                <a:cs typeface="Söhne"/>
              </a:rPr>
              <a:t>Micromanagement:</a:t>
            </a:r>
            <a:r>
              <a:rPr lang="en-GB" sz="2000">
                <a:latin typeface="Calibri"/>
                <a:ea typeface="Söhne"/>
                <a:cs typeface="Söhne"/>
              </a:rPr>
              <a:t> Overbearing or micromanaging leaders can stifle team creativity and autonomy. Team members may feel disempowered, and their innovative thinking might be suppressed.</a:t>
            </a:r>
            <a:endParaRPr lang="en-GB" sz="2000">
              <a:latin typeface="Calibri"/>
              <a:cs typeface="Calibri" panose="020F0502020204030204"/>
            </a:endParaRPr>
          </a:p>
        </p:txBody>
      </p:sp>
    </p:spTree>
    <p:extLst>
      <p:ext uri="{BB962C8B-B14F-4D97-AF65-F5344CB8AC3E}">
        <p14:creationId xmlns:p14="http://schemas.microsoft.com/office/powerpoint/2010/main" val="25001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F48D5-8B7C-A023-6925-3CB7EB7E372B}"/>
              </a:ext>
            </a:extLst>
          </p:cNvPr>
          <p:cNvSpPr>
            <a:spLocks noGrp="1"/>
          </p:cNvSpPr>
          <p:nvPr>
            <p:ph type="title"/>
          </p:nvPr>
        </p:nvSpPr>
        <p:spPr>
          <a:xfrm>
            <a:off x="7320466" y="609600"/>
            <a:ext cx="4140014" cy="1330839"/>
          </a:xfrm>
        </p:spPr>
        <p:txBody>
          <a:bodyPr>
            <a:normAutofit/>
          </a:bodyPr>
          <a:lstStyle/>
          <a:p>
            <a:endParaRPr lang="en-GB"/>
          </a:p>
        </p:txBody>
      </p:sp>
      <p:pic>
        <p:nvPicPr>
          <p:cNvPr id="5" name="Picture 4" descr="White puzzle with one red piece">
            <a:extLst>
              <a:ext uri="{FF2B5EF4-FFF2-40B4-BE49-F238E27FC236}">
                <a16:creationId xmlns:a16="http://schemas.microsoft.com/office/drawing/2014/main" id="{33A5BEC7-E0E3-E0C5-FCBC-AE9C8E34B5B9}"/>
              </a:ext>
            </a:extLst>
          </p:cNvPr>
          <p:cNvPicPr>
            <a:picLocks noChangeAspect="1"/>
          </p:cNvPicPr>
          <p:nvPr/>
        </p:nvPicPr>
        <p:blipFill rotWithShape="1">
          <a:blip r:embed="rId2"/>
          <a:srcRect l="22476" r="20916"/>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A0AC0538-7C55-632E-646F-BECBC24C3592}"/>
              </a:ext>
            </a:extLst>
          </p:cNvPr>
          <p:cNvSpPr>
            <a:spLocks noGrp="1"/>
          </p:cNvSpPr>
          <p:nvPr>
            <p:ph idx="1"/>
          </p:nvPr>
        </p:nvSpPr>
        <p:spPr>
          <a:xfrm>
            <a:off x="7320465" y="2194102"/>
            <a:ext cx="4140013" cy="3908586"/>
          </a:xfrm>
        </p:spPr>
        <p:txBody>
          <a:bodyPr vert="horz" lIns="91440" tIns="45720" rIns="91440" bIns="45720" rtlCol="0">
            <a:normAutofit/>
          </a:bodyPr>
          <a:lstStyle/>
          <a:p>
            <a:pPr marL="0" indent="0">
              <a:buNone/>
            </a:pPr>
            <a:r>
              <a:rPr lang="en-GB" sz="1600" b="1">
                <a:latin typeface="Calibri"/>
                <a:ea typeface="Söhne"/>
                <a:cs typeface="Söhne"/>
              </a:rPr>
              <a:t>Lack of Clear Roles and Responsibilities:</a:t>
            </a:r>
            <a:r>
              <a:rPr lang="en-GB" sz="1600">
                <a:latin typeface="Calibri"/>
                <a:ea typeface="Söhne"/>
                <a:cs typeface="Söhne"/>
              </a:rPr>
              <a:t> Unclear expectations regarding roles and responsibilities can lead to confusion, duplication of efforts, and gaps in work. Team members might step on each other's toes or neglect important tasks.</a:t>
            </a:r>
            <a:endParaRPr lang="en-US" sz="1600">
              <a:latin typeface="Calibri"/>
            </a:endParaRPr>
          </a:p>
          <a:p>
            <a:pPr marL="0" indent="0">
              <a:buNone/>
            </a:pPr>
            <a:r>
              <a:rPr lang="en-GB" sz="1600" b="1">
                <a:latin typeface="Calibri"/>
                <a:ea typeface="Söhne"/>
                <a:cs typeface="Söhne"/>
              </a:rPr>
              <a:t>Unresolved Past Issues:</a:t>
            </a:r>
            <a:r>
              <a:rPr lang="en-GB" sz="1600">
                <a:latin typeface="Calibri"/>
                <a:ea typeface="Söhne"/>
                <a:cs typeface="Söhne"/>
              </a:rPr>
              <a:t> If a team has unresolved past conflicts or issues, they can resurface and affect current teamwork. Lingering tensions can hinder effective communication and collaboration.</a:t>
            </a:r>
          </a:p>
          <a:p>
            <a:pPr marL="0" indent="0">
              <a:buNone/>
            </a:pPr>
            <a:r>
              <a:rPr lang="en-GB" sz="1600" b="1">
                <a:latin typeface="Calibri"/>
                <a:ea typeface="Söhne"/>
                <a:cs typeface="Söhne"/>
              </a:rPr>
              <a:t>Inadequate Leadership:</a:t>
            </a:r>
            <a:r>
              <a:rPr lang="en-GB" sz="1600">
                <a:latin typeface="Calibri"/>
                <a:ea typeface="Söhne"/>
                <a:cs typeface="Söhne"/>
              </a:rPr>
              <a:t> Poor leadership that fails to provide direction, support, and inspiration can result in a lack of motivation, low morale, and disengagement among team members.</a:t>
            </a:r>
            <a:endParaRPr lang="en-GB" sz="1600">
              <a:latin typeface="Calibri"/>
              <a:cs typeface="Calibri" panose="020F0502020204030204"/>
            </a:endParaRPr>
          </a:p>
        </p:txBody>
      </p:sp>
    </p:spTree>
    <p:extLst>
      <p:ext uri="{BB962C8B-B14F-4D97-AF65-F5344CB8AC3E}">
        <p14:creationId xmlns:p14="http://schemas.microsoft.com/office/powerpoint/2010/main" val="178820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45839-F6FC-ACBF-9EFF-4B2FF75F4D2A}"/>
              </a:ext>
            </a:extLst>
          </p:cNvPr>
          <p:cNvSpPr>
            <a:spLocks noGrp="1"/>
          </p:cNvSpPr>
          <p:nvPr>
            <p:ph type="title"/>
          </p:nvPr>
        </p:nvSpPr>
        <p:spPr>
          <a:xfrm>
            <a:off x="7320466" y="609600"/>
            <a:ext cx="4140014" cy="1330839"/>
          </a:xfrm>
        </p:spPr>
        <p:txBody>
          <a:bodyPr>
            <a:normAutofit/>
          </a:bodyPr>
          <a:lstStyle/>
          <a:p>
            <a:endParaRPr lang="en-GB"/>
          </a:p>
        </p:txBody>
      </p:sp>
      <p:pic>
        <p:nvPicPr>
          <p:cNvPr id="5" name="Picture 4" descr="Skydivers make a formation above the clouds">
            <a:extLst>
              <a:ext uri="{FF2B5EF4-FFF2-40B4-BE49-F238E27FC236}">
                <a16:creationId xmlns:a16="http://schemas.microsoft.com/office/drawing/2014/main" id="{70B67379-02DB-7636-5DEC-624386DADF03}"/>
              </a:ext>
            </a:extLst>
          </p:cNvPr>
          <p:cNvPicPr>
            <a:picLocks noChangeAspect="1"/>
          </p:cNvPicPr>
          <p:nvPr/>
        </p:nvPicPr>
        <p:blipFill rotWithShape="1">
          <a:blip r:embed="rId2"/>
          <a:srcRect l="22114" r="10709"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FBC9DCB1-5375-0ADA-22DB-C430C5E47747}"/>
              </a:ext>
            </a:extLst>
          </p:cNvPr>
          <p:cNvSpPr>
            <a:spLocks noGrp="1"/>
          </p:cNvSpPr>
          <p:nvPr>
            <p:ph idx="1"/>
          </p:nvPr>
        </p:nvSpPr>
        <p:spPr>
          <a:xfrm>
            <a:off x="7320465" y="2194102"/>
            <a:ext cx="4140013" cy="3908586"/>
          </a:xfrm>
        </p:spPr>
        <p:txBody>
          <a:bodyPr vert="horz" lIns="91440" tIns="45720" rIns="91440" bIns="45720" rtlCol="0">
            <a:normAutofit/>
          </a:bodyPr>
          <a:lstStyle/>
          <a:p>
            <a:pPr marL="0" indent="0">
              <a:buNone/>
            </a:pPr>
            <a:r>
              <a:rPr lang="en-GB" sz="1700" b="1">
                <a:latin typeface="Calibri"/>
                <a:ea typeface="Söhne"/>
                <a:cs typeface="Söhne"/>
              </a:rPr>
              <a:t>Mismatched Skill Sets:</a:t>
            </a:r>
            <a:r>
              <a:rPr lang="en-GB" sz="1700">
                <a:latin typeface="Calibri"/>
                <a:ea typeface="Söhne"/>
                <a:cs typeface="Söhne"/>
              </a:rPr>
              <a:t> If team members don't possess the necessary skills and expertise for the tasks at hand, it can lead to subpar results and frustration.</a:t>
            </a:r>
            <a:endParaRPr lang="en-US" sz="1700">
              <a:latin typeface="Calibri"/>
            </a:endParaRPr>
          </a:p>
          <a:p>
            <a:pPr marL="0" indent="0">
              <a:buNone/>
            </a:pPr>
            <a:r>
              <a:rPr lang="en-GB" sz="1700" b="1">
                <a:latin typeface="Calibri"/>
                <a:ea typeface="Söhne"/>
                <a:cs typeface="Söhne"/>
              </a:rPr>
              <a:t>Lack of Recognition:</a:t>
            </a:r>
            <a:r>
              <a:rPr lang="en-GB" sz="1700">
                <a:latin typeface="Calibri"/>
                <a:ea typeface="Söhne"/>
                <a:cs typeface="Söhne"/>
              </a:rPr>
              <a:t> Failure to acknowledge and appreciate team members' efforts and achievements can lead to demotivation and decreased commitment to the team's goals.</a:t>
            </a:r>
          </a:p>
          <a:p>
            <a:pPr marL="0" indent="0">
              <a:buNone/>
            </a:pPr>
            <a:r>
              <a:rPr lang="en-GB" sz="1700" b="1">
                <a:latin typeface="Calibri"/>
                <a:ea typeface="Söhne"/>
                <a:cs typeface="Söhne"/>
              </a:rPr>
              <a:t>Remote Work Challenges:</a:t>
            </a:r>
            <a:r>
              <a:rPr lang="en-GB" sz="1700">
                <a:latin typeface="Calibri"/>
                <a:ea typeface="Söhne"/>
                <a:cs typeface="Söhne"/>
              </a:rPr>
              <a:t> In virtual or remote teams, communication and collaboration can be more challenging due to physical distance, different time zones, and potential technological issues.</a:t>
            </a:r>
            <a:endParaRPr lang="en-GB" sz="1700">
              <a:latin typeface="Calibri"/>
              <a:cs typeface="Calibri" panose="020F0502020204030204"/>
            </a:endParaRPr>
          </a:p>
        </p:txBody>
      </p:sp>
    </p:spTree>
    <p:extLst>
      <p:ext uri="{BB962C8B-B14F-4D97-AF65-F5344CB8AC3E}">
        <p14:creationId xmlns:p14="http://schemas.microsoft.com/office/powerpoint/2010/main" val="192168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D58EC-A3ED-C799-2450-E479DDEFD4EC}"/>
              </a:ext>
            </a:extLst>
          </p:cNvPr>
          <p:cNvSpPr>
            <a:spLocks noGrp="1"/>
          </p:cNvSpPr>
          <p:nvPr>
            <p:ph type="title"/>
          </p:nvPr>
        </p:nvSpPr>
        <p:spPr>
          <a:xfrm>
            <a:off x="7320466" y="609600"/>
            <a:ext cx="4140014" cy="1330839"/>
          </a:xfrm>
        </p:spPr>
        <p:txBody>
          <a:bodyPr>
            <a:normAutofit/>
          </a:bodyPr>
          <a:lstStyle/>
          <a:p>
            <a:endParaRPr lang="en-GB"/>
          </a:p>
        </p:txBody>
      </p:sp>
      <p:pic>
        <p:nvPicPr>
          <p:cNvPr id="5" name="Picture 4" descr="Colourful carved figures of humans">
            <a:extLst>
              <a:ext uri="{FF2B5EF4-FFF2-40B4-BE49-F238E27FC236}">
                <a16:creationId xmlns:a16="http://schemas.microsoft.com/office/drawing/2014/main" id="{0225CF43-FE9B-ED8E-7275-FA1448FD5F89}"/>
              </a:ext>
            </a:extLst>
          </p:cNvPr>
          <p:cNvPicPr>
            <a:picLocks noChangeAspect="1"/>
          </p:cNvPicPr>
          <p:nvPr/>
        </p:nvPicPr>
        <p:blipFill rotWithShape="1">
          <a:blip r:embed="rId2"/>
          <a:srcRect l="14393" r="13902"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D166807B-E8DA-77C2-15E4-AD28D11A9CE7}"/>
              </a:ext>
            </a:extLst>
          </p:cNvPr>
          <p:cNvSpPr>
            <a:spLocks noGrp="1"/>
          </p:cNvSpPr>
          <p:nvPr>
            <p:ph idx="1"/>
          </p:nvPr>
        </p:nvSpPr>
        <p:spPr>
          <a:xfrm>
            <a:off x="7320465" y="2194102"/>
            <a:ext cx="4140013" cy="3908586"/>
          </a:xfrm>
        </p:spPr>
        <p:txBody>
          <a:bodyPr vert="horz" lIns="91440" tIns="45720" rIns="91440" bIns="45720" rtlCol="0">
            <a:normAutofit/>
          </a:bodyPr>
          <a:lstStyle/>
          <a:p>
            <a:pPr marL="0" indent="0">
              <a:buNone/>
            </a:pPr>
            <a:r>
              <a:rPr lang="en-GB" sz="1700" b="1">
                <a:latin typeface="Calibri"/>
                <a:ea typeface="Söhne"/>
                <a:cs typeface="Söhne"/>
              </a:rPr>
              <a:t>Cultural Differences:</a:t>
            </a:r>
            <a:r>
              <a:rPr lang="en-GB" sz="1700">
                <a:latin typeface="Calibri"/>
                <a:ea typeface="Söhne"/>
                <a:cs typeface="Söhne"/>
              </a:rPr>
              <a:t> Teams composed of members from diverse cultural backgrounds may experience misunderstandings and clashes due to differing communication styles, norms, and values.</a:t>
            </a:r>
            <a:endParaRPr lang="en-US" sz="1700">
              <a:latin typeface="Calibri"/>
              <a:cs typeface="Calibri"/>
            </a:endParaRPr>
          </a:p>
          <a:p>
            <a:pPr marL="0" indent="0">
              <a:buNone/>
            </a:pPr>
            <a:r>
              <a:rPr lang="en-GB" sz="1700" b="1">
                <a:latin typeface="Calibri"/>
                <a:ea typeface="Söhne"/>
                <a:cs typeface="Söhne"/>
              </a:rPr>
              <a:t>Scope Creep:</a:t>
            </a:r>
            <a:r>
              <a:rPr lang="en-GB" sz="1700">
                <a:latin typeface="Calibri"/>
                <a:ea typeface="Söhne"/>
                <a:cs typeface="Söhne"/>
              </a:rPr>
              <a:t> Constantly expanding or changing project requirements without proper planning can lead to confusion, missed deadlines, and reduced focus.</a:t>
            </a:r>
          </a:p>
          <a:p>
            <a:pPr marL="0" indent="0">
              <a:buNone/>
            </a:pPr>
            <a:r>
              <a:rPr lang="en-GB" sz="1700" b="1">
                <a:latin typeface="Calibri"/>
                <a:ea typeface="Söhne"/>
                <a:cs typeface="Söhne"/>
              </a:rPr>
              <a:t>Burnout:</a:t>
            </a:r>
            <a:r>
              <a:rPr lang="en-GB" sz="1700">
                <a:latin typeface="Calibri"/>
                <a:ea typeface="Söhne"/>
                <a:cs typeface="Söhne"/>
              </a:rPr>
              <a:t> Overworking team members without adequate breaks or support can lead to burnout, decreased productivity, and increased turnover.</a:t>
            </a:r>
            <a:endParaRPr lang="en-GB" sz="1700">
              <a:latin typeface="Calibri"/>
              <a:cs typeface="Calibri" panose="020F0502020204030204"/>
            </a:endParaRPr>
          </a:p>
        </p:txBody>
      </p:sp>
    </p:spTree>
    <p:extLst>
      <p:ext uri="{BB962C8B-B14F-4D97-AF65-F5344CB8AC3E}">
        <p14:creationId xmlns:p14="http://schemas.microsoft.com/office/powerpoint/2010/main" val="22443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5620D-C091-B19F-2B52-93F6E2AF2C8D}"/>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3400" kern="1200">
                <a:latin typeface="+mj-lt"/>
                <a:ea typeface="+mj-ea"/>
                <a:cs typeface="+mj-cs"/>
              </a:rPr>
              <a:t>Do we all have the same values and beliefs? What problems can this cause within a team?</a:t>
            </a:r>
          </a:p>
        </p:txBody>
      </p:sp>
      <p:pic>
        <p:nvPicPr>
          <p:cNvPr id="5" name="Content Placeholder 4" descr="A group of hands with text above them&#10;&#10;Description automatically generated">
            <a:extLst>
              <a:ext uri="{FF2B5EF4-FFF2-40B4-BE49-F238E27FC236}">
                <a16:creationId xmlns:a16="http://schemas.microsoft.com/office/drawing/2014/main" id="{311B771A-1B5D-9239-E222-8EC5DB65B333}"/>
              </a:ext>
            </a:extLst>
          </p:cNvPr>
          <p:cNvPicPr>
            <a:picLocks noChangeAspect="1"/>
          </p:cNvPicPr>
          <p:nvPr/>
        </p:nvPicPr>
        <p:blipFill rotWithShape="1">
          <a:blip r:embed="rId2"/>
          <a:srcRect l="3777" r="-2"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1" name="Content Placeholder 30">
            <a:extLst>
              <a:ext uri="{FF2B5EF4-FFF2-40B4-BE49-F238E27FC236}">
                <a16:creationId xmlns:a16="http://schemas.microsoft.com/office/drawing/2014/main" id="{91E87409-EB1F-BEDB-3756-E369DE4C79DB}"/>
              </a:ext>
            </a:extLst>
          </p:cNvPr>
          <p:cNvSpPr>
            <a:spLocks noGrp="1"/>
          </p:cNvSpPr>
          <p:nvPr>
            <p:ph idx="1"/>
          </p:nvPr>
        </p:nvSpPr>
        <p:spPr>
          <a:xfrm>
            <a:off x="6797004" y="670559"/>
            <a:ext cx="4555782" cy="5445076"/>
          </a:xfrm>
        </p:spPr>
        <p:txBody>
          <a:bodyPr anchor="t">
            <a:normAutofit/>
          </a:bodyPr>
          <a:lstStyle/>
          <a:p>
            <a:endParaRPr lang="en-US" sz="2000"/>
          </a:p>
        </p:txBody>
      </p:sp>
    </p:spTree>
    <p:extLst>
      <p:ext uri="{BB962C8B-B14F-4D97-AF65-F5344CB8AC3E}">
        <p14:creationId xmlns:p14="http://schemas.microsoft.com/office/powerpoint/2010/main" val="172384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0353A-5FE3-85FD-1901-D77C0C56EE32}"/>
              </a:ext>
            </a:extLst>
          </p:cNvPr>
          <p:cNvSpPr>
            <a:spLocks noGrp="1"/>
          </p:cNvSpPr>
          <p:nvPr>
            <p:ph type="title"/>
          </p:nvPr>
        </p:nvSpPr>
        <p:spPr>
          <a:xfrm>
            <a:off x="5172074" y="286603"/>
            <a:ext cx="5983605" cy="1450757"/>
          </a:xfrm>
        </p:spPr>
        <p:txBody>
          <a:bodyPr>
            <a:normAutofit/>
          </a:bodyPr>
          <a:lstStyle/>
          <a:p>
            <a:r>
              <a:rPr lang="en-GB">
                <a:latin typeface="Calibri"/>
                <a:cs typeface="Calibri"/>
              </a:rPr>
              <a:t>Values and beliefs</a:t>
            </a:r>
          </a:p>
        </p:txBody>
      </p:sp>
      <p:pic>
        <p:nvPicPr>
          <p:cNvPr id="5" name="Picture 4" descr="Hand reaching out to sun">
            <a:extLst>
              <a:ext uri="{FF2B5EF4-FFF2-40B4-BE49-F238E27FC236}">
                <a16:creationId xmlns:a16="http://schemas.microsoft.com/office/drawing/2014/main" id="{0CBFE701-B60D-A4C3-36CD-6F318BC8BD7A}"/>
              </a:ext>
            </a:extLst>
          </p:cNvPr>
          <p:cNvPicPr>
            <a:picLocks noChangeAspect="1"/>
          </p:cNvPicPr>
          <p:nvPr/>
        </p:nvPicPr>
        <p:blipFill rotWithShape="1">
          <a:blip r:embed="rId2"/>
          <a:srcRect l="37211" r="18079"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E4298E-0842-C834-3C90-2A8AFA32A204}"/>
              </a:ext>
            </a:extLst>
          </p:cNvPr>
          <p:cNvSpPr>
            <a:spLocks noGrp="1"/>
          </p:cNvSpPr>
          <p:nvPr>
            <p:ph idx="1"/>
          </p:nvPr>
        </p:nvSpPr>
        <p:spPr>
          <a:xfrm>
            <a:off x="5172074" y="2108201"/>
            <a:ext cx="5983606" cy="3760891"/>
          </a:xfrm>
        </p:spPr>
        <p:txBody>
          <a:bodyPr vert="horz" lIns="0" tIns="45720" rIns="0" bIns="45720" rtlCol="0" anchor="t">
            <a:noAutofit/>
          </a:bodyPr>
          <a:lstStyle/>
          <a:p>
            <a:r>
              <a:rPr lang="en-GB" sz="2800">
                <a:latin typeface="Calibri"/>
                <a:cs typeface="Calibri Light"/>
              </a:rPr>
              <a:t>We all have different values and beliefs.</a:t>
            </a:r>
          </a:p>
          <a:p>
            <a:r>
              <a:rPr lang="en-GB" sz="2800">
                <a:latin typeface="Calibri"/>
                <a:cs typeface="Calibri Light"/>
              </a:rPr>
              <a:t>These values and beliefs influence how we see the world, how we experience things in life, how we view ourselves.</a:t>
            </a:r>
          </a:p>
          <a:p>
            <a:r>
              <a:rPr lang="en-GB" sz="2800">
                <a:latin typeface="Calibri"/>
                <a:cs typeface="Calibri Light"/>
              </a:rPr>
              <a:t>The world presents itself differently to us all based on our values and beliefs.</a:t>
            </a:r>
          </a:p>
        </p:txBody>
      </p:sp>
    </p:spTree>
    <p:extLst>
      <p:ext uri="{BB962C8B-B14F-4D97-AF65-F5344CB8AC3E}">
        <p14:creationId xmlns:p14="http://schemas.microsoft.com/office/powerpoint/2010/main" val="266870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D4D7-C810-0324-63E3-17F7D0FFF423}"/>
              </a:ext>
            </a:extLst>
          </p:cNvPr>
          <p:cNvSpPr>
            <a:spLocks noGrp="1"/>
          </p:cNvSpPr>
          <p:nvPr>
            <p:ph type="title"/>
          </p:nvPr>
        </p:nvSpPr>
        <p:spPr/>
        <p:txBody>
          <a:bodyPr/>
          <a:lstStyle/>
          <a:p>
            <a:r>
              <a:rPr lang="en-GB"/>
              <a:t>Your beliefs, values and attitude  </a:t>
            </a:r>
          </a:p>
        </p:txBody>
      </p:sp>
      <p:pic>
        <p:nvPicPr>
          <p:cNvPr id="4" name="Picture 4" descr="Diagram&#10;&#10;Description automatically generated">
            <a:extLst>
              <a:ext uri="{FF2B5EF4-FFF2-40B4-BE49-F238E27FC236}">
                <a16:creationId xmlns:a16="http://schemas.microsoft.com/office/drawing/2014/main" id="{4A1BCB4F-324F-4AB9-4843-A606D760539F}"/>
              </a:ext>
            </a:extLst>
          </p:cNvPr>
          <p:cNvPicPr>
            <a:picLocks noGrp="1" noChangeAspect="1"/>
          </p:cNvPicPr>
          <p:nvPr>
            <p:ph idx="1"/>
          </p:nvPr>
        </p:nvPicPr>
        <p:blipFill>
          <a:blip r:embed="rId2"/>
          <a:stretch>
            <a:fillRect/>
          </a:stretch>
        </p:blipFill>
        <p:spPr>
          <a:xfrm>
            <a:off x="941331" y="1999344"/>
            <a:ext cx="5771083" cy="4250748"/>
          </a:xfrm>
        </p:spPr>
      </p:pic>
      <p:sp>
        <p:nvSpPr>
          <p:cNvPr id="5" name="Arrow: Right 4">
            <a:extLst>
              <a:ext uri="{FF2B5EF4-FFF2-40B4-BE49-F238E27FC236}">
                <a16:creationId xmlns:a16="http://schemas.microsoft.com/office/drawing/2014/main" id="{BC3B4200-2575-2E08-01F3-F9BB5F07C386}"/>
              </a:ext>
            </a:extLst>
          </p:cNvPr>
          <p:cNvSpPr/>
          <p:nvPr/>
        </p:nvSpPr>
        <p:spPr>
          <a:xfrm>
            <a:off x="6225921" y="3758183"/>
            <a:ext cx="117021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D5B7BA4-481C-CE0C-C9AF-AE0F8FF4C572}"/>
              </a:ext>
            </a:extLst>
          </p:cNvPr>
          <p:cNvSpPr txBox="1"/>
          <p:nvPr/>
        </p:nvSpPr>
        <p:spPr>
          <a:xfrm>
            <a:off x="7878536" y="3707946"/>
            <a:ext cx="36058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YOUR BEHAVIOUR</a:t>
            </a:r>
            <a:r>
              <a:rPr lang="en-GB"/>
              <a:t> </a:t>
            </a:r>
          </a:p>
        </p:txBody>
      </p:sp>
    </p:spTree>
    <p:extLst>
      <p:ext uri="{BB962C8B-B14F-4D97-AF65-F5344CB8AC3E}">
        <p14:creationId xmlns:p14="http://schemas.microsoft.com/office/powerpoint/2010/main" val="3172267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7675C-9FAB-3244-0C47-D7AA84943D14}"/>
              </a:ext>
            </a:extLst>
          </p:cNvPr>
          <p:cNvSpPr>
            <a:spLocks noGrp="1"/>
          </p:cNvSpPr>
          <p:nvPr>
            <p:ph type="title"/>
          </p:nvPr>
        </p:nvSpPr>
        <p:spPr>
          <a:xfrm>
            <a:off x="5172074" y="286603"/>
            <a:ext cx="5983605" cy="1450757"/>
          </a:xfrm>
        </p:spPr>
        <p:txBody>
          <a:bodyPr>
            <a:normAutofit/>
          </a:bodyPr>
          <a:lstStyle/>
          <a:p>
            <a:r>
              <a:rPr lang="en-GB">
                <a:latin typeface="Calibri Light"/>
                <a:cs typeface="Calibri Light"/>
              </a:rPr>
              <a:t>How values and beliefs might conflict</a:t>
            </a:r>
          </a:p>
        </p:txBody>
      </p:sp>
      <p:pic>
        <p:nvPicPr>
          <p:cNvPr id="5" name="Picture 4" descr="Fields of wheat">
            <a:extLst>
              <a:ext uri="{FF2B5EF4-FFF2-40B4-BE49-F238E27FC236}">
                <a16:creationId xmlns:a16="http://schemas.microsoft.com/office/drawing/2014/main" id="{3ECDAD46-F892-ECA1-4F08-2A6CE215FB0D}"/>
              </a:ext>
            </a:extLst>
          </p:cNvPr>
          <p:cNvPicPr>
            <a:picLocks noChangeAspect="1"/>
          </p:cNvPicPr>
          <p:nvPr/>
        </p:nvPicPr>
        <p:blipFill rotWithShape="1">
          <a:blip r:embed="rId2"/>
          <a:srcRect l="41718" r="20715" b="-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70E65-791B-2E42-9CD5-44F3AA9FDD99}"/>
              </a:ext>
            </a:extLst>
          </p:cNvPr>
          <p:cNvSpPr>
            <a:spLocks noGrp="1"/>
          </p:cNvSpPr>
          <p:nvPr>
            <p:ph idx="1"/>
          </p:nvPr>
        </p:nvSpPr>
        <p:spPr>
          <a:xfrm>
            <a:off x="4769178" y="2108201"/>
            <a:ext cx="7297398" cy="3760891"/>
          </a:xfrm>
        </p:spPr>
        <p:txBody>
          <a:bodyPr vert="horz" lIns="0" tIns="45720" rIns="0" bIns="45720" rtlCol="0" anchor="t">
            <a:noAutofit/>
          </a:bodyPr>
          <a:lstStyle/>
          <a:p>
            <a:pPr>
              <a:lnSpc>
                <a:spcPct val="100000"/>
              </a:lnSpc>
            </a:pPr>
            <a:r>
              <a:rPr lang="en-GB" sz="2400">
                <a:latin typeface="Calibri Light"/>
                <a:cs typeface="Calibri Light"/>
              </a:rPr>
              <a:t>We all have different values and beliefs and sometimes we may clash in our opinions:-</a:t>
            </a:r>
            <a:endParaRPr lang="en-US" sz="2400">
              <a:latin typeface="Calibri Light"/>
              <a:cs typeface="Calibri Light"/>
            </a:endParaRPr>
          </a:p>
          <a:p>
            <a:pPr>
              <a:lnSpc>
                <a:spcPct val="100000"/>
              </a:lnSpc>
            </a:pPr>
            <a:r>
              <a:rPr lang="en-GB" sz="2400" b="1">
                <a:latin typeface="Calibri Light"/>
                <a:cs typeface="Calibri Light"/>
              </a:rPr>
              <a:t>A farmer</a:t>
            </a:r>
            <a:r>
              <a:rPr lang="en-GB" sz="2400">
                <a:latin typeface="Calibri Light"/>
                <a:cs typeface="Calibri Light"/>
              </a:rPr>
              <a:t> will be happy to have rain after a drought whereas someone who is getting married on the same day in an open field will be unhappy with the rain.</a:t>
            </a:r>
          </a:p>
          <a:p>
            <a:pPr>
              <a:lnSpc>
                <a:spcPct val="100000"/>
              </a:lnSpc>
            </a:pPr>
            <a:endParaRPr lang="en-GB" sz="2400">
              <a:latin typeface="Calibri Light"/>
              <a:cs typeface="Calibri Light"/>
            </a:endParaRPr>
          </a:p>
        </p:txBody>
      </p:sp>
    </p:spTree>
    <p:extLst>
      <p:ext uri="{BB962C8B-B14F-4D97-AF65-F5344CB8AC3E}">
        <p14:creationId xmlns:p14="http://schemas.microsoft.com/office/powerpoint/2010/main" val="4061620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D3AF1-E295-BC1C-FE42-BB9357691480}"/>
              </a:ext>
            </a:extLst>
          </p:cNvPr>
          <p:cNvSpPr>
            <a:spLocks noGrp="1"/>
          </p:cNvSpPr>
          <p:nvPr>
            <p:ph type="title"/>
          </p:nvPr>
        </p:nvSpPr>
        <p:spPr>
          <a:xfrm>
            <a:off x="5172074" y="286603"/>
            <a:ext cx="5983605" cy="1450757"/>
          </a:xfrm>
        </p:spPr>
        <p:txBody>
          <a:bodyPr>
            <a:normAutofit/>
          </a:bodyPr>
          <a:lstStyle/>
          <a:p>
            <a:endParaRPr lang="en-GB"/>
          </a:p>
        </p:txBody>
      </p:sp>
      <p:pic>
        <p:nvPicPr>
          <p:cNvPr id="5" name="Picture 4">
            <a:extLst>
              <a:ext uri="{FF2B5EF4-FFF2-40B4-BE49-F238E27FC236}">
                <a16:creationId xmlns:a16="http://schemas.microsoft.com/office/drawing/2014/main" id="{9BEEFA9E-4F60-A120-B6DD-55FF2E1DD8E5}"/>
              </a:ext>
            </a:extLst>
          </p:cNvPr>
          <p:cNvPicPr>
            <a:picLocks noChangeAspect="1"/>
          </p:cNvPicPr>
          <p:nvPr/>
        </p:nvPicPr>
        <p:blipFill rotWithShape="1">
          <a:blip r:embed="rId2"/>
          <a:srcRect l="19977" r="44805" b="625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5079B9-6989-C2EA-005C-5CCDAF08B6C1}"/>
              </a:ext>
            </a:extLst>
          </p:cNvPr>
          <p:cNvSpPr>
            <a:spLocks noGrp="1"/>
          </p:cNvSpPr>
          <p:nvPr>
            <p:ph idx="1"/>
          </p:nvPr>
        </p:nvSpPr>
        <p:spPr>
          <a:xfrm>
            <a:off x="5172074" y="2108201"/>
            <a:ext cx="5983606" cy="3760891"/>
          </a:xfrm>
        </p:spPr>
        <p:txBody>
          <a:bodyPr vert="horz" lIns="0" tIns="45720" rIns="0" bIns="45720" rtlCol="0" anchor="t">
            <a:normAutofit/>
          </a:bodyPr>
          <a:lstStyle/>
          <a:p>
            <a:pPr lvl="0" rtl="0">
              <a:buChar char="•"/>
            </a:pPr>
            <a:r>
              <a:rPr lang="en-GB">
                <a:latin typeface="Calibri Light"/>
                <a:ea typeface="Arial"/>
                <a:cs typeface="Arial"/>
              </a:rPr>
              <a:t>We are all guilty at some point </a:t>
            </a:r>
            <a:r>
              <a:rPr lang="en-GB" b="1">
                <a:latin typeface="Calibri Light"/>
                <a:ea typeface="Arial"/>
                <a:cs typeface="Arial"/>
              </a:rPr>
              <a:t>of not seeing other people values and beliefs:-</a:t>
            </a:r>
            <a:r>
              <a:rPr lang="en-US" b="1">
                <a:latin typeface="Calibri Light"/>
                <a:ea typeface="Arial"/>
                <a:cs typeface="Arial"/>
              </a:rPr>
              <a:t>​</a:t>
            </a:r>
          </a:p>
          <a:p>
            <a:pPr lvl="0" rtl="0">
              <a:buChar char="•"/>
            </a:pPr>
            <a:r>
              <a:rPr lang="en-GB" b="1">
                <a:latin typeface="Calibri Light"/>
                <a:ea typeface="Arial"/>
                <a:cs typeface="Arial"/>
              </a:rPr>
              <a:t>A  chicken</a:t>
            </a:r>
            <a:r>
              <a:rPr lang="en-GB">
                <a:latin typeface="Calibri Light"/>
                <a:ea typeface="Arial"/>
                <a:cs typeface="Arial"/>
              </a:rPr>
              <a:t> to some may mean a nice meal, for others it could be a nice pet and others may think they are disgusting animals- we all have our own views and opinions (values/ beliefs).</a:t>
            </a:r>
            <a:endParaRPr lang="en-GB"/>
          </a:p>
        </p:txBody>
      </p:sp>
    </p:spTree>
    <p:extLst>
      <p:ext uri="{BB962C8B-B14F-4D97-AF65-F5344CB8AC3E}">
        <p14:creationId xmlns:p14="http://schemas.microsoft.com/office/powerpoint/2010/main" val="3651894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BA1C8A-CB99-B0DF-C4B0-27A62CC5E28C}"/>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Moral judgment </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0EEE7-23E0-5B8F-FED2-E0C32004BFDE}"/>
              </a:ext>
            </a:extLst>
          </p:cNvPr>
          <p:cNvSpPr>
            <a:spLocks noGrp="1"/>
          </p:cNvSpPr>
          <p:nvPr>
            <p:ph idx="1"/>
          </p:nvPr>
        </p:nvSpPr>
        <p:spPr>
          <a:xfrm>
            <a:off x="643467" y="2546224"/>
            <a:ext cx="3448259" cy="3342747"/>
          </a:xfrm>
        </p:spPr>
        <p:txBody>
          <a:bodyPr vert="horz" lIns="0" tIns="45720" rIns="0" bIns="45720" rtlCol="0">
            <a:normAutofit/>
          </a:bodyPr>
          <a:lstStyle/>
          <a:p>
            <a:r>
              <a:rPr lang="en-GB" sz="1800" b="1">
                <a:solidFill>
                  <a:srgbClr val="FFFFFF"/>
                </a:solidFill>
                <a:ea typeface="+mn-lt"/>
                <a:cs typeface="+mn-lt"/>
              </a:rPr>
              <a:t>When people say that an action is right or wrong, that a person is good or bad, or that a situation is just or unjust.</a:t>
            </a:r>
          </a:p>
          <a:p>
            <a:r>
              <a:rPr lang="en-GB" sz="1800" b="1">
                <a:solidFill>
                  <a:srgbClr val="FFFFFF"/>
                </a:solidFill>
              </a:rPr>
              <a:t>The trolley problem as a police officer, what do you do?</a:t>
            </a:r>
          </a:p>
          <a:p>
            <a:endParaRPr lang="en-GB" sz="1800" b="1">
              <a:solidFill>
                <a:srgbClr val="FFFFFF"/>
              </a:solidFill>
            </a:endParaRPr>
          </a:p>
        </p:txBody>
      </p:sp>
      <p:pic>
        <p:nvPicPr>
          <p:cNvPr id="4" name="Picture 4" descr="A picture containing text, people, screenshot, silhouette&#10;&#10;Description automatically generated">
            <a:extLst>
              <a:ext uri="{FF2B5EF4-FFF2-40B4-BE49-F238E27FC236}">
                <a16:creationId xmlns:a16="http://schemas.microsoft.com/office/drawing/2014/main" id="{28932954-05BF-AB90-69A0-E95D596A43CE}"/>
              </a:ext>
            </a:extLst>
          </p:cNvPr>
          <p:cNvPicPr>
            <a:picLocks noChangeAspect="1"/>
          </p:cNvPicPr>
          <p:nvPr/>
        </p:nvPicPr>
        <p:blipFill rotWithShape="1">
          <a:blip r:embed="rId2"/>
          <a:srcRect r="21137" b="-2"/>
          <a:stretch/>
        </p:blipFill>
        <p:spPr>
          <a:xfrm>
            <a:off x="4654296" y="10"/>
            <a:ext cx="7537703" cy="6857990"/>
          </a:xfrm>
          <a:prstGeom prst="rect">
            <a:avLst/>
          </a:prstGeom>
        </p:spPr>
      </p:pic>
    </p:spTree>
    <p:extLst>
      <p:ext uri="{BB962C8B-B14F-4D97-AF65-F5344CB8AC3E}">
        <p14:creationId xmlns:p14="http://schemas.microsoft.com/office/powerpoint/2010/main" val="1437119450"/>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a:t>Methods to deal with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In the situation you are considering, which of these did you do?</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23</a:t>
            </a:fld>
            <a:endParaRPr lang="en-US"/>
          </a:p>
        </p:txBody>
      </p:sp>
      <p:pic>
        <p:nvPicPr>
          <p:cNvPr id="7" name="Content Placeholder 4" descr="A group of hands with text above them&#10;&#10;Description automatically generated">
            <a:extLst>
              <a:ext uri="{FF2B5EF4-FFF2-40B4-BE49-F238E27FC236}">
                <a16:creationId xmlns:a16="http://schemas.microsoft.com/office/drawing/2014/main" id="{B93B853C-FE62-6485-FB87-9862AAB1CEA0}"/>
              </a:ext>
            </a:extLst>
          </p:cNvPr>
          <p:cNvPicPr>
            <a:picLocks noChangeAspect="1"/>
          </p:cNvPicPr>
          <p:nvPr/>
        </p:nvPicPr>
        <p:blipFill>
          <a:blip r:embed="rId3"/>
          <a:stretch>
            <a:fillRect/>
          </a:stretch>
        </p:blipFill>
        <p:spPr>
          <a:xfrm>
            <a:off x="7014560" y="3612849"/>
            <a:ext cx="2857500" cy="1600200"/>
          </a:xfrm>
          <a:prstGeom prst="rect">
            <a:avLst/>
          </a:prstGeom>
        </p:spPr>
      </p:pic>
    </p:spTree>
    <p:extLst>
      <p:ext uri="{BB962C8B-B14F-4D97-AF65-F5344CB8AC3E}">
        <p14:creationId xmlns:p14="http://schemas.microsoft.com/office/powerpoint/2010/main" val="1699851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C0DF-6AF4-F5B0-4C1E-97713B29D4AC}"/>
              </a:ext>
            </a:extLst>
          </p:cNvPr>
          <p:cNvSpPr>
            <a:spLocks noGrp="1"/>
          </p:cNvSpPr>
          <p:nvPr>
            <p:ph type="title"/>
          </p:nvPr>
        </p:nvSpPr>
        <p:spPr/>
        <p:txBody>
          <a:bodyPr/>
          <a:lstStyle/>
          <a:p>
            <a:r>
              <a:rPr lang="en-GB"/>
              <a:t>Can you think of a time of crisis and conflict? </a:t>
            </a:r>
          </a:p>
        </p:txBody>
      </p:sp>
      <p:pic>
        <p:nvPicPr>
          <p:cNvPr id="5" name="Content Placeholder 4" descr="A group of hands with text above them&#10;&#10;Description automatically generated">
            <a:extLst>
              <a:ext uri="{FF2B5EF4-FFF2-40B4-BE49-F238E27FC236}">
                <a16:creationId xmlns:a16="http://schemas.microsoft.com/office/drawing/2014/main" id="{C8E2AC8A-0E93-A56C-7577-5BFC7169E7D3}"/>
              </a:ext>
            </a:extLst>
          </p:cNvPr>
          <p:cNvPicPr>
            <a:picLocks noGrp="1" noChangeAspect="1"/>
          </p:cNvPicPr>
          <p:nvPr>
            <p:ph idx="1"/>
          </p:nvPr>
        </p:nvPicPr>
        <p:blipFill>
          <a:blip r:embed="rId2"/>
          <a:stretch>
            <a:fillRect/>
          </a:stretch>
        </p:blipFill>
        <p:spPr>
          <a:xfrm>
            <a:off x="8240767" y="1151677"/>
            <a:ext cx="2857500" cy="1600200"/>
          </a:xfrm>
        </p:spPr>
      </p:pic>
      <p:sp>
        <p:nvSpPr>
          <p:cNvPr id="4" name="Slide Number Placeholder 3">
            <a:extLst>
              <a:ext uri="{FF2B5EF4-FFF2-40B4-BE49-F238E27FC236}">
                <a16:creationId xmlns:a16="http://schemas.microsoft.com/office/drawing/2014/main" id="{2B4A24F2-3E03-B9E9-1F8F-A18705D77B80}"/>
              </a:ext>
            </a:extLst>
          </p:cNvPr>
          <p:cNvSpPr>
            <a:spLocks noGrp="1"/>
          </p:cNvSpPr>
          <p:nvPr>
            <p:ph type="sldNum" sz="quarter" idx="12"/>
          </p:nvPr>
        </p:nvSpPr>
        <p:spPr/>
        <p:txBody>
          <a:bodyPr/>
          <a:lstStyle/>
          <a:p>
            <a:fld id="{27CE633F-9882-4A5C-83A2-1109D0C73261}" type="slidenum">
              <a:rPr lang="en-US" smtClean="0"/>
              <a:t>24</a:t>
            </a:fld>
            <a:endParaRPr lang="en-US"/>
          </a:p>
        </p:txBody>
      </p:sp>
      <p:sp>
        <p:nvSpPr>
          <p:cNvPr id="3" name="TextBox 2">
            <a:extLst>
              <a:ext uri="{FF2B5EF4-FFF2-40B4-BE49-F238E27FC236}">
                <a16:creationId xmlns:a16="http://schemas.microsoft.com/office/drawing/2014/main" id="{AD3CD19A-641A-409A-0F8B-37D2A694A7AF}"/>
              </a:ext>
            </a:extLst>
          </p:cNvPr>
          <p:cNvSpPr txBox="1"/>
          <p:nvPr/>
        </p:nvSpPr>
        <p:spPr>
          <a:xfrm>
            <a:off x="1138620" y="2417379"/>
            <a:ext cx="676165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A group presentation and you haven't done the work?</a:t>
            </a:r>
          </a:p>
          <a:p>
            <a:pPr marL="285750" indent="-285750">
              <a:buFont typeface="Calibri"/>
              <a:buChar char="-"/>
            </a:pPr>
            <a:endParaRPr lang="en-GB"/>
          </a:p>
          <a:p>
            <a:pPr marL="285750" indent="-285750">
              <a:buFont typeface="Calibri"/>
              <a:buChar char="-"/>
            </a:pPr>
            <a:r>
              <a:rPr lang="en-GB"/>
              <a:t>Being blamed for something which isn't your fault?</a:t>
            </a:r>
          </a:p>
          <a:p>
            <a:pPr marL="285750" indent="-285750">
              <a:buFont typeface="Calibri"/>
              <a:buChar char="-"/>
            </a:pPr>
            <a:endParaRPr lang="en-GB"/>
          </a:p>
          <a:p>
            <a:pPr marL="285750" indent="-285750">
              <a:buFont typeface="Calibri"/>
              <a:buChar char="-"/>
            </a:pPr>
            <a:r>
              <a:rPr lang="en-GB"/>
              <a:t>At a job interview and you’ve been asked a question which you haven't prepared for?</a:t>
            </a:r>
          </a:p>
          <a:p>
            <a:pPr marL="285750" indent="-285750">
              <a:buFont typeface="Calibri"/>
              <a:buChar char="-"/>
            </a:pPr>
            <a:endParaRPr lang="en-GB"/>
          </a:p>
          <a:p>
            <a:pPr marL="285750" indent="-285750">
              <a:buFont typeface="Calibri"/>
              <a:buChar char="-"/>
            </a:pPr>
            <a:r>
              <a:rPr lang="en-GB"/>
              <a:t>Clash of personality?</a:t>
            </a:r>
          </a:p>
          <a:p>
            <a:pPr marL="285750" indent="-285750">
              <a:buFont typeface="Calibri"/>
              <a:buChar char="-"/>
            </a:pPr>
            <a:endParaRPr lang="en-GB"/>
          </a:p>
          <a:p>
            <a:pPr marL="285750" indent="-285750">
              <a:buFont typeface="Calibri"/>
              <a:buChar char="-"/>
            </a:pPr>
            <a:endParaRPr lang="en-GB"/>
          </a:p>
        </p:txBody>
      </p:sp>
      <p:sp>
        <p:nvSpPr>
          <p:cNvPr id="6" name="TextBox 5">
            <a:extLst>
              <a:ext uri="{FF2B5EF4-FFF2-40B4-BE49-F238E27FC236}">
                <a16:creationId xmlns:a16="http://schemas.microsoft.com/office/drawing/2014/main" id="{BD0D71C2-D335-4D54-2BE1-10E6CE71BEF7}"/>
              </a:ext>
            </a:extLst>
          </p:cNvPr>
          <p:cNvSpPr txBox="1"/>
          <p:nvPr/>
        </p:nvSpPr>
        <p:spPr>
          <a:xfrm>
            <a:off x="1173655" y="4939862"/>
            <a:ext cx="87235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How did you resolve the conflict?</a:t>
            </a:r>
          </a:p>
        </p:txBody>
      </p:sp>
    </p:spTree>
    <p:extLst>
      <p:ext uri="{BB962C8B-B14F-4D97-AF65-F5344CB8AC3E}">
        <p14:creationId xmlns:p14="http://schemas.microsoft.com/office/powerpoint/2010/main" val="21858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0CEA778-81B0-24D0-C195-6864A0536F05}"/>
              </a:ext>
            </a:extLst>
          </p:cNvPr>
          <p:cNvSpPr>
            <a:spLocks noGrp="1"/>
          </p:cNvSpPr>
          <p:nvPr>
            <p:ph type="title"/>
          </p:nvPr>
        </p:nvSpPr>
        <p:spPr>
          <a:xfrm>
            <a:off x="479394" y="1070800"/>
            <a:ext cx="3939688" cy="5583126"/>
          </a:xfrm>
        </p:spPr>
        <p:txBody>
          <a:bodyPr>
            <a:normAutofit/>
          </a:bodyPr>
          <a:lstStyle/>
          <a:p>
            <a:pPr algn="r"/>
            <a:r>
              <a:rPr lang="en-GB" sz="7200"/>
              <a:t>Flight, fight or freeze</a:t>
            </a:r>
          </a:p>
        </p:txBody>
      </p:sp>
      <p:sp>
        <p:nvSpPr>
          <p:cNvPr id="4" name="Slide Number Placeholder 3">
            <a:extLst>
              <a:ext uri="{FF2B5EF4-FFF2-40B4-BE49-F238E27FC236}">
                <a16:creationId xmlns:a16="http://schemas.microsoft.com/office/drawing/2014/main" id="{51D7EFB9-0A9C-35CF-A34F-7784FC5A47E7}"/>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25</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C9424D94-0BEE-3F26-3135-C95B0DE732BF}"/>
              </a:ext>
            </a:extLst>
          </p:cNvPr>
          <p:cNvGraphicFramePr>
            <a:graphicFrameLocks noGrp="1"/>
          </p:cNvGraphicFramePr>
          <p:nvPr>
            <p:ph idx="1"/>
            <p:extLst>
              <p:ext uri="{D42A27DB-BD31-4B8C-83A1-F6EECF244321}">
                <p14:modId xmlns:p14="http://schemas.microsoft.com/office/powerpoint/2010/main" val="27036800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090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screenshot of a computer&#10;&#10;Description automatically generated">
            <a:extLst>
              <a:ext uri="{FF2B5EF4-FFF2-40B4-BE49-F238E27FC236}">
                <a16:creationId xmlns:a16="http://schemas.microsoft.com/office/drawing/2014/main" id="{0E4209A3-CAFB-F542-AC85-21C8428269EF}"/>
              </a:ext>
            </a:extLst>
          </p:cNvPr>
          <p:cNvPicPr>
            <a:picLocks noGrp="1" noChangeAspect="1"/>
          </p:cNvPicPr>
          <p:nvPr>
            <p:ph idx="1"/>
          </p:nvPr>
        </p:nvPicPr>
        <p:blipFill rotWithShape="1">
          <a:blip r:embed="rId2"/>
          <a:srcRect b="4255"/>
          <a:stretch/>
        </p:blipFill>
        <p:spPr>
          <a:xfrm>
            <a:off x="20" y="10"/>
            <a:ext cx="12191980" cy="6857990"/>
          </a:xfrm>
          <a:prstGeom prst="rect">
            <a:avLst/>
          </a:prstGeom>
        </p:spPr>
      </p:pic>
    </p:spTree>
    <p:extLst>
      <p:ext uri="{BB962C8B-B14F-4D97-AF65-F5344CB8AC3E}">
        <p14:creationId xmlns:p14="http://schemas.microsoft.com/office/powerpoint/2010/main" val="232818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0B957-0FE6-823A-FB0F-A35D43CA4472}"/>
              </a:ext>
            </a:extLst>
          </p:cNvPr>
          <p:cNvSpPr>
            <a:spLocks noGrp="1"/>
          </p:cNvSpPr>
          <p:nvPr>
            <p:ph type="title"/>
          </p:nvPr>
        </p:nvSpPr>
        <p:spPr>
          <a:xfrm>
            <a:off x="6392584" y="501651"/>
            <a:ext cx="4434720" cy="1716255"/>
          </a:xfrm>
        </p:spPr>
        <p:txBody>
          <a:bodyPr anchor="b">
            <a:normAutofit/>
          </a:bodyPr>
          <a:lstStyle/>
          <a:p>
            <a:r>
              <a:rPr lang="en-US" sz="5400"/>
              <a:t>Restorative practices</a:t>
            </a:r>
          </a:p>
        </p:txBody>
      </p:sp>
      <p:sp>
        <p:nvSpPr>
          <p:cNvPr id="42" name="Rectangle 4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E9F34117-B66A-2D8B-8D5E-2F41CAC2E129}"/>
              </a:ext>
            </a:extLst>
          </p:cNvPr>
          <p:cNvPicPr>
            <a:picLocks noChangeAspect="1"/>
          </p:cNvPicPr>
          <p:nvPr/>
        </p:nvPicPr>
        <p:blipFill>
          <a:blip r:embed="rId2"/>
          <a:stretch>
            <a:fillRect/>
          </a:stretch>
        </p:blipFill>
        <p:spPr>
          <a:xfrm>
            <a:off x="1564244" y="539762"/>
            <a:ext cx="3857146" cy="2468573"/>
          </a:xfrm>
          <a:prstGeom prst="rect">
            <a:avLst/>
          </a:prstGeom>
        </p:spPr>
      </p:pic>
      <p:sp>
        <p:nvSpPr>
          <p:cNvPr id="43" name="Rectangle 4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email&#10;&#10;Description automatically generated">
            <a:extLst>
              <a:ext uri="{FF2B5EF4-FFF2-40B4-BE49-F238E27FC236}">
                <a16:creationId xmlns:a16="http://schemas.microsoft.com/office/drawing/2014/main" id="{C9BDB44D-C3E2-BBC0-F5D4-704446E91E21}"/>
              </a:ext>
            </a:extLst>
          </p:cNvPr>
          <p:cNvPicPr>
            <a:picLocks noChangeAspect="1"/>
          </p:cNvPicPr>
          <p:nvPr/>
        </p:nvPicPr>
        <p:blipFill>
          <a:blip r:embed="rId3"/>
          <a:stretch>
            <a:fillRect/>
          </a:stretch>
        </p:blipFill>
        <p:spPr>
          <a:xfrm>
            <a:off x="654351" y="3993595"/>
            <a:ext cx="4281815" cy="2151611"/>
          </a:xfrm>
          <a:prstGeom prst="rect">
            <a:avLst/>
          </a:prstGeom>
        </p:spPr>
      </p:pic>
      <p:sp>
        <p:nvSpPr>
          <p:cNvPr id="3" name="Content Placeholder 2">
            <a:extLst>
              <a:ext uri="{FF2B5EF4-FFF2-40B4-BE49-F238E27FC236}">
                <a16:creationId xmlns:a16="http://schemas.microsoft.com/office/drawing/2014/main" id="{6A9D7DDD-BFE0-7429-508E-820BAEF48A0C}"/>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What is restorative practice?</a:t>
            </a:r>
          </a:p>
          <a:p>
            <a:endParaRPr lang="en-US" sz="1800"/>
          </a:p>
        </p:txBody>
      </p:sp>
      <p:sp>
        <p:nvSpPr>
          <p:cNvPr id="6" name="Slide Number Placeholder 5">
            <a:extLst>
              <a:ext uri="{FF2B5EF4-FFF2-40B4-BE49-F238E27FC236}">
                <a16:creationId xmlns:a16="http://schemas.microsoft.com/office/drawing/2014/main" id="{C977ABE2-AD78-1240-A260-D2D941BE2039}"/>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27</a:t>
            </a:fld>
            <a:endParaRPr lang="en-US">
              <a:solidFill>
                <a:schemeClr val="accent2"/>
              </a:solidFill>
            </a:endParaRPr>
          </a:p>
        </p:txBody>
      </p:sp>
      <p:cxnSp>
        <p:nvCxnSpPr>
          <p:cNvPr id="44" name="Straight Connector 4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478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7BAF950-BE92-1146-CD50-23BAEC306618}"/>
              </a:ext>
            </a:extLst>
          </p:cNvPr>
          <p:cNvSpPr>
            <a:spLocks noGrp="1"/>
          </p:cNvSpPr>
          <p:nvPr>
            <p:ph type="title"/>
          </p:nvPr>
        </p:nvSpPr>
        <p:spPr>
          <a:xfrm>
            <a:off x="479394" y="1070800"/>
            <a:ext cx="3939688" cy="5583126"/>
          </a:xfrm>
        </p:spPr>
        <p:txBody>
          <a:bodyPr>
            <a:normAutofit/>
          </a:bodyPr>
          <a:lstStyle/>
          <a:p>
            <a:pPr algn="r"/>
            <a:r>
              <a:rPr lang="en-US" sz="5000"/>
              <a:t>Techniques for restorative practice</a:t>
            </a:r>
          </a:p>
        </p:txBody>
      </p:sp>
      <p:sp>
        <p:nvSpPr>
          <p:cNvPr id="4" name="Slide Number Placeholder 3">
            <a:extLst>
              <a:ext uri="{FF2B5EF4-FFF2-40B4-BE49-F238E27FC236}">
                <a16:creationId xmlns:a16="http://schemas.microsoft.com/office/drawing/2014/main" id="{FE74CC9F-2C2E-1041-A1A1-FF65CFB0C0C0}"/>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28</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07021CCF-29F8-53BC-ADB2-3762A982A47D}"/>
              </a:ext>
            </a:extLst>
          </p:cNvPr>
          <p:cNvGraphicFramePr>
            <a:graphicFrameLocks noGrp="1"/>
          </p:cNvGraphicFramePr>
          <p:nvPr>
            <p:ph idx="1"/>
            <p:extLst>
              <p:ext uri="{D42A27DB-BD31-4B8C-83A1-F6EECF244321}">
                <p14:modId xmlns:p14="http://schemas.microsoft.com/office/powerpoint/2010/main" val="6079547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760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9D7661E-7639-EAFE-25FA-D62D9AF83780}"/>
              </a:ext>
            </a:extLst>
          </p:cNvPr>
          <p:cNvSpPr>
            <a:spLocks noGrp="1"/>
          </p:cNvSpPr>
          <p:nvPr>
            <p:ph type="title"/>
          </p:nvPr>
        </p:nvSpPr>
        <p:spPr>
          <a:xfrm>
            <a:off x="479394" y="1070800"/>
            <a:ext cx="3939688" cy="5583126"/>
          </a:xfrm>
        </p:spPr>
        <p:txBody>
          <a:bodyPr>
            <a:normAutofit/>
          </a:bodyPr>
          <a:lstStyle/>
          <a:p>
            <a:pPr algn="r"/>
            <a:r>
              <a:rPr lang="en-US" sz="5600"/>
              <a:t>What is restorative justice within the CJS?</a:t>
            </a:r>
          </a:p>
        </p:txBody>
      </p:sp>
      <p:sp>
        <p:nvSpPr>
          <p:cNvPr id="4" name="Slide Number Placeholder 3">
            <a:extLst>
              <a:ext uri="{FF2B5EF4-FFF2-40B4-BE49-F238E27FC236}">
                <a16:creationId xmlns:a16="http://schemas.microsoft.com/office/drawing/2014/main" id="{F6A731D8-3B5D-0A75-015B-CF464E102DFB}"/>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29</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F42B1DFC-F081-9C49-7367-FCCA834CAB2E}"/>
              </a:ext>
            </a:extLst>
          </p:cNvPr>
          <p:cNvGraphicFramePr>
            <a:graphicFrameLocks noGrp="1"/>
          </p:cNvGraphicFramePr>
          <p:nvPr>
            <p:ph idx="1"/>
            <p:extLst>
              <p:ext uri="{D42A27DB-BD31-4B8C-83A1-F6EECF244321}">
                <p14:modId xmlns:p14="http://schemas.microsoft.com/office/powerpoint/2010/main" val="28844758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1136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79F8-B91F-1C05-F934-6C673A5045D6}"/>
              </a:ext>
            </a:extLst>
          </p:cNvPr>
          <p:cNvSpPr>
            <a:spLocks noGrp="1"/>
          </p:cNvSpPr>
          <p:nvPr>
            <p:ph type="title"/>
          </p:nvPr>
        </p:nvSpPr>
        <p:spPr>
          <a:xfrm>
            <a:off x="6392584" y="501651"/>
            <a:ext cx="4434720" cy="1716255"/>
          </a:xfrm>
        </p:spPr>
        <p:txBody>
          <a:bodyPr anchor="b">
            <a:normAutofit/>
          </a:bodyPr>
          <a:lstStyle/>
          <a:p>
            <a:r>
              <a:rPr lang="en-US" sz="5000"/>
              <a:t>Negotiation and Influence</a:t>
            </a:r>
          </a:p>
        </p:txBody>
      </p:sp>
      <p:sp>
        <p:nvSpPr>
          <p:cNvPr id="18" name="Rectangle 1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19F0160-BE56-C78E-921A-9DD2D9F0C901}"/>
              </a:ext>
            </a:extLst>
          </p:cNvPr>
          <p:cNvPicPr>
            <a:picLocks noChangeAspect="1"/>
          </p:cNvPicPr>
          <p:nvPr/>
        </p:nvPicPr>
        <p:blipFill>
          <a:blip r:embed="rId3"/>
          <a:stretch>
            <a:fillRect/>
          </a:stretch>
        </p:blipFill>
        <p:spPr>
          <a:xfrm>
            <a:off x="1351910" y="703595"/>
            <a:ext cx="4281815" cy="2140907"/>
          </a:xfrm>
          <a:prstGeom prst="rect">
            <a:avLst/>
          </a:prstGeom>
        </p:spPr>
      </p:pic>
      <p:sp>
        <p:nvSpPr>
          <p:cNvPr id="19"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908EAEEC-319E-D3F7-CEF4-280F38B179CB}"/>
              </a:ext>
            </a:extLst>
          </p:cNvPr>
          <p:cNvPicPr>
            <a:picLocks noChangeAspect="1"/>
          </p:cNvPicPr>
          <p:nvPr/>
        </p:nvPicPr>
        <p:blipFill>
          <a:blip r:embed="rId4"/>
          <a:stretch>
            <a:fillRect/>
          </a:stretch>
        </p:blipFill>
        <p:spPr>
          <a:xfrm>
            <a:off x="654351" y="3998947"/>
            <a:ext cx="4281815" cy="2140907"/>
          </a:xfrm>
          <a:prstGeom prst="rect">
            <a:avLst/>
          </a:prstGeom>
        </p:spPr>
      </p:pic>
      <p:sp>
        <p:nvSpPr>
          <p:cNvPr id="3" name="Content Placeholder 2">
            <a:extLst>
              <a:ext uri="{FF2B5EF4-FFF2-40B4-BE49-F238E27FC236}">
                <a16:creationId xmlns:a16="http://schemas.microsoft.com/office/drawing/2014/main" id="{D97BF805-A885-6B17-0C5E-3B864DEC481E}"/>
              </a:ext>
            </a:extLst>
          </p:cNvPr>
          <p:cNvSpPr>
            <a:spLocks noGrp="1"/>
          </p:cNvSpPr>
          <p:nvPr>
            <p:ph idx="1"/>
          </p:nvPr>
        </p:nvSpPr>
        <p:spPr>
          <a:xfrm>
            <a:off x="6392583" y="2645922"/>
            <a:ext cx="4434721" cy="650332"/>
          </a:xfrm>
        </p:spPr>
        <p:txBody>
          <a:bodyPr vert="horz" lIns="91440" tIns="45720" rIns="91440" bIns="45720" rtlCol="0" anchor="t">
            <a:normAutofit/>
          </a:bodyPr>
          <a:lstStyle/>
          <a:p>
            <a:r>
              <a:rPr lang="en-US" sz="1800"/>
              <a:t>What is the difference between negotiating and influencing?</a:t>
            </a:r>
          </a:p>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9CBEB40C-2EBA-210A-CC23-06298369E516}"/>
              </a:ext>
            </a:extLst>
          </p:cNvPr>
          <p:cNvSpPr>
            <a:spLocks noGrp="1"/>
          </p:cNvSpPr>
          <p:nvPr>
            <p:ph type="sldNum" sz="quarter" idx="12"/>
          </p:nvPr>
        </p:nvSpPr>
        <p:spPr/>
        <p:txBody>
          <a:bodyPr/>
          <a:lstStyle/>
          <a:p>
            <a:fld id="{27CE633F-9882-4A5C-83A2-1109D0C73261}" type="slidenum">
              <a:rPr lang="en-US" smtClean="0"/>
              <a:t>30</a:t>
            </a:fld>
            <a:endParaRPr lang="en-US"/>
          </a:p>
        </p:txBody>
      </p:sp>
    </p:spTree>
    <p:extLst>
      <p:ext uri="{BB962C8B-B14F-4D97-AF65-F5344CB8AC3E}">
        <p14:creationId xmlns:p14="http://schemas.microsoft.com/office/powerpoint/2010/main" val="195256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4659-ACC1-2926-7535-40FE895851DA}"/>
              </a:ext>
            </a:extLst>
          </p:cNvPr>
          <p:cNvSpPr>
            <a:spLocks noGrp="1"/>
          </p:cNvSpPr>
          <p:nvPr>
            <p:ph type="title"/>
          </p:nvPr>
        </p:nvSpPr>
        <p:spPr/>
        <p:txBody>
          <a:bodyPr/>
          <a:lstStyle/>
          <a:p>
            <a:r>
              <a:rPr lang="en-US"/>
              <a:t>Handling Conflict- Thomas Killman conflict modes model</a:t>
            </a:r>
          </a:p>
        </p:txBody>
      </p:sp>
      <p:pic>
        <p:nvPicPr>
          <p:cNvPr id="4" name="Picture 4" descr="Diagram&#10;&#10;Description automatically generated">
            <a:extLst>
              <a:ext uri="{FF2B5EF4-FFF2-40B4-BE49-F238E27FC236}">
                <a16:creationId xmlns:a16="http://schemas.microsoft.com/office/drawing/2014/main" id="{41D7C633-FCF0-F326-C0ED-639E75B3E1D9}"/>
              </a:ext>
            </a:extLst>
          </p:cNvPr>
          <p:cNvPicPr>
            <a:picLocks noGrp="1" noChangeAspect="1"/>
          </p:cNvPicPr>
          <p:nvPr>
            <p:ph idx="1"/>
          </p:nvPr>
        </p:nvPicPr>
        <p:blipFill>
          <a:blip r:embed="rId3"/>
          <a:stretch>
            <a:fillRect/>
          </a:stretch>
        </p:blipFill>
        <p:spPr>
          <a:xfrm>
            <a:off x="1342386" y="1861911"/>
            <a:ext cx="3967609" cy="4351338"/>
          </a:xfrm>
        </p:spPr>
      </p:pic>
      <p:pic>
        <p:nvPicPr>
          <p:cNvPr id="5" name="Picture 5" descr="Graphical user interface, text, application&#10;&#10;Description automatically generated">
            <a:extLst>
              <a:ext uri="{FF2B5EF4-FFF2-40B4-BE49-F238E27FC236}">
                <a16:creationId xmlns:a16="http://schemas.microsoft.com/office/drawing/2014/main" id="{18749B59-0533-A2F3-50A0-7B34088FE31C}"/>
              </a:ext>
            </a:extLst>
          </p:cNvPr>
          <p:cNvPicPr>
            <a:picLocks noChangeAspect="1"/>
          </p:cNvPicPr>
          <p:nvPr/>
        </p:nvPicPr>
        <p:blipFill>
          <a:blip r:embed="rId4"/>
          <a:stretch>
            <a:fillRect/>
          </a:stretch>
        </p:blipFill>
        <p:spPr>
          <a:xfrm>
            <a:off x="5825066" y="2179454"/>
            <a:ext cx="5767009" cy="3333662"/>
          </a:xfrm>
          <a:prstGeom prst="rect">
            <a:avLst/>
          </a:prstGeom>
        </p:spPr>
      </p:pic>
      <p:sp>
        <p:nvSpPr>
          <p:cNvPr id="3" name="Slide Number Placeholder 2">
            <a:extLst>
              <a:ext uri="{FF2B5EF4-FFF2-40B4-BE49-F238E27FC236}">
                <a16:creationId xmlns:a16="http://schemas.microsoft.com/office/drawing/2014/main" id="{F2F3E8EF-483D-C5F8-F43E-F63F9A6EC202}"/>
              </a:ext>
            </a:extLst>
          </p:cNvPr>
          <p:cNvSpPr>
            <a:spLocks noGrp="1"/>
          </p:cNvSpPr>
          <p:nvPr>
            <p:ph type="sldNum" sz="quarter" idx="12"/>
          </p:nvPr>
        </p:nvSpPr>
        <p:spPr/>
        <p:txBody>
          <a:bodyPr/>
          <a:lstStyle/>
          <a:p>
            <a:fld id="{27CE633F-9882-4A5C-83A2-1109D0C73261}" type="slidenum">
              <a:rPr lang="en-US" smtClean="0"/>
              <a:t>31</a:t>
            </a:fld>
            <a:endParaRPr lang="en-US"/>
          </a:p>
        </p:txBody>
      </p:sp>
    </p:spTree>
    <p:extLst>
      <p:ext uri="{BB962C8B-B14F-4D97-AF65-F5344CB8AC3E}">
        <p14:creationId xmlns:p14="http://schemas.microsoft.com/office/powerpoint/2010/main" val="119801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C208-88A4-7C3E-6201-DB248B0134D4}"/>
              </a:ext>
            </a:extLst>
          </p:cNvPr>
          <p:cNvSpPr>
            <a:spLocks noGrp="1"/>
          </p:cNvSpPr>
          <p:nvPr>
            <p:ph type="title"/>
          </p:nvPr>
        </p:nvSpPr>
        <p:spPr/>
        <p:txBody>
          <a:bodyPr/>
          <a:lstStyle/>
          <a:p>
            <a:r>
              <a:rPr lang="en-US"/>
              <a:t>Task.....</a:t>
            </a:r>
          </a:p>
        </p:txBody>
      </p:sp>
      <p:pic>
        <p:nvPicPr>
          <p:cNvPr id="4" name="Picture 4" descr="Graphical user interface, text, application&#10;&#10;Description automatically generated">
            <a:extLst>
              <a:ext uri="{FF2B5EF4-FFF2-40B4-BE49-F238E27FC236}">
                <a16:creationId xmlns:a16="http://schemas.microsoft.com/office/drawing/2014/main" id="{A4A4AF58-7181-F178-DA07-53848C9C180A}"/>
              </a:ext>
            </a:extLst>
          </p:cNvPr>
          <p:cNvPicPr>
            <a:picLocks noGrp="1" noChangeAspect="1"/>
          </p:cNvPicPr>
          <p:nvPr>
            <p:ph idx="1"/>
          </p:nvPr>
        </p:nvPicPr>
        <p:blipFill>
          <a:blip r:embed="rId2"/>
          <a:stretch>
            <a:fillRect/>
          </a:stretch>
        </p:blipFill>
        <p:spPr>
          <a:xfrm>
            <a:off x="972457" y="1551630"/>
            <a:ext cx="6400800" cy="3762375"/>
          </a:xfrm>
        </p:spPr>
      </p:pic>
      <p:pic>
        <p:nvPicPr>
          <p:cNvPr id="6" name="Picture 4" descr="Diagram&#10;&#10;Description automatically generated">
            <a:extLst>
              <a:ext uri="{FF2B5EF4-FFF2-40B4-BE49-F238E27FC236}">
                <a16:creationId xmlns:a16="http://schemas.microsoft.com/office/drawing/2014/main" id="{286A5EC0-B199-A560-F336-1FF94B3B7C07}"/>
              </a:ext>
            </a:extLst>
          </p:cNvPr>
          <p:cNvPicPr>
            <a:picLocks noChangeAspect="1"/>
          </p:cNvPicPr>
          <p:nvPr/>
        </p:nvPicPr>
        <p:blipFill>
          <a:blip r:embed="rId3"/>
          <a:stretch>
            <a:fillRect/>
          </a:stretch>
        </p:blipFill>
        <p:spPr>
          <a:xfrm>
            <a:off x="7922196" y="1136197"/>
            <a:ext cx="3967609" cy="4351338"/>
          </a:xfrm>
          <a:prstGeom prst="rect">
            <a:avLst/>
          </a:prstGeom>
        </p:spPr>
      </p:pic>
      <p:sp>
        <p:nvSpPr>
          <p:cNvPr id="3" name="Slide Number Placeholder 2">
            <a:extLst>
              <a:ext uri="{FF2B5EF4-FFF2-40B4-BE49-F238E27FC236}">
                <a16:creationId xmlns:a16="http://schemas.microsoft.com/office/drawing/2014/main" id="{97AE6379-A2E9-D60F-19F6-6973EB717A1D}"/>
              </a:ext>
            </a:extLst>
          </p:cNvPr>
          <p:cNvSpPr>
            <a:spLocks noGrp="1"/>
          </p:cNvSpPr>
          <p:nvPr>
            <p:ph type="sldNum" sz="quarter" idx="12"/>
          </p:nvPr>
        </p:nvSpPr>
        <p:spPr/>
        <p:txBody>
          <a:bodyPr/>
          <a:lstStyle/>
          <a:p>
            <a:fld id="{27CE633F-9882-4A5C-83A2-1109D0C73261}" type="slidenum">
              <a:rPr lang="en-US" smtClean="0"/>
              <a:t>32</a:t>
            </a:fld>
            <a:endParaRPr lang="en-US"/>
          </a:p>
        </p:txBody>
      </p:sp>
    </p:spTree>
    <p:extLst>
      <p:ext uri="{BB962C8B-B14F-4D97-AF65-F5344CB8AC3E}">
        <p14:creationId xmlns:p14="http://schemas.microsoft.com/office/powerpoint/2010/main" val="53140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1C15-D3EA-6C13-DF51-E20802F9A9A8}"/>
              </a:ext>
            </a:extLst>
          </p:cNvPr>
          <p:cNvSpPr>
            <a:spLocks noGrp="1"/>
          </p:cNvSpPr>
          <p:nvPr>
            <p:ph type="title"/>
          </p:nvPr>
        </p:nvSpPr>
        <p:spPr/>
        <p:txBody>
          <a:bodyPr/>
          <a:lstStyle/>
          <a:p>
            <a:r>
              <a:rPr lang="en-US"/>
              <a:t>Session 2</a:t>
            </a:r>
          </a:p>
        </p:txBody>
      </p:sp>
      <p:sp>
        <p:nvSpPr>
          <p:cNvPr id="3" name="Content Placeholder 2">
            <a:extLst>
              <a:ext uri="{FF2B5EF4-FFF2-40B4-BE49-F238E27FC236}">
                <a16:creationId xmlns:a16="http://schemas.microsoft.com/office/drawing/2014/main" id="{10FEC65E-85DD-8C36-AF9E-B77521427DBD}"/>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8822672-1111-00E6-3BF9-09EE71EE3A9A}"/>
              </a:ext>
            </a:extLst>
          </p:cNvPr>
          <p:cNvSpPr>
            <a:spLocks noGrp="1"/>
          </p:cNvSpPr>
          <p:nvPr>
            <p:ph type="sldNum" sz="quarter" idx="12"/>
          </p:nvPr>
        </p:nvSpPr>
        <p:spPr/>
        <p:txBody>
          <a:bodyPr/>
          <a:lstStyle/>
          <a:p>
            <a:fld id="{27CE633F-9882-4A5C-83A2-1109D0C73261}" type="slidenum">
              <a:rPr lang="en-US" smtClean="0"/>
              <a:t>33</a:t>
            </a:fld>
            <a:endParaRPr lang="en-US"/>
          </a:p>
        </p:txBody>
      </p:sp>
    </p:spTree>
    <p:extLst>
      <p:ext uri="{BB962C8B-B14F-4D97-AF65-F5344CB8AC3E}">
        <p14:creationId xmlns:p14="http://schemas.microsoft.com/office/powerpoint/2010/main" val="11290828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8B5B-79B8-19EE-2CB8-7221AC9B314B}"/>
              </a:ext>
            </a:extLst>
          </p:cNvPr>
          <p:cNvSpPr>
            <a:spLocks noGrp="1"/>
          </p:cNvSpPr>
          <p:nvPr>
            <p:ph type="title"/>
          </p:nvPr>
        </p:nvSpPr>
        <p:spPr/>
        <p:txBody>
          <a:bodyPr/>
          <a:lstStyle/>
          <a:p>
            <a:r>
              <a:rPr lang="en-US"/>
              <a:t>Influence</a:t>
            </a:r>
          </a:p>
        </p:txBody>
      </p:sp>
      <p:sp>
        <p:nvSpPr>
          <p:cNvPr id="3" name="Content Placeholder 2">
            <a:extLst>
              <a:ext uri="{FF2B5EF4-FFF2-40B4-BE49-F238E27FC236}">
                <a16:creationId xmlns:a16="http://schemas.microsoft.com/office/drawing/2014/main" id="{28F8DD31-70CF-7C8D-1A77-34006FED89AD}"/>
              </a:ext>
            </a:extLst>
          </p:cNvPr>
          <p:cNvSpPr>
            <a:spLocks noGrp="1"/>
          </p:cNvSpPr>
          <p:nvPr>
            <p:ph idx="1"/>
          </p:nvPr>
        </p:nvSpPr>
        <p:spPr/>
        <p:txBody>
          <a:bodyPr vert="horz" lIns="91440" tIns="45720" rIns="91440" bIns="45720" rtlCol="0" anchor="t">
            <a:normAutofit/>
          </a:bodyPr>
          <a:lstStyle/>
          <a:p>
            <a:r>
              <a:rPr lang="en-US"/>
              <a:t>Yukl (2010) suggests that rather than focusing on power as an influence, we need to focus on </a:t>
            </a:r>
            <a:r>
              <a:rPr lang="en-US" err="1"/>
              <a:t>behaviours</a:t>
            </a:r>
            <a:r>
              <a:rPr lang="en-US"/>
              <a:t>:-</a:t>
            </a:r>
          </a:p>
          <a:p>
            <a:endParaRPr lang="en-US"/>
          </a:p>
          <a:p>
            <a:r>
              <a:rPr lang="en-US" b="1"/>
              <a:t>Rational persuasion-</a:t>
            </a:r>
            <a:r>
              <a:rPr lang="en-US"/>
              <a:t> </a:t>
            </a:r>
            <a:r>
              <a:rPr lang="en-US">
                <a:ea typeface="+mn-lt"/>
                <a:cs typeface="+mn-lt"/>
              </a:rPr>
              <a:t>According to this research, rational persuasion </a:t>
            </a:r>
            <a:r>
              <a:rPr lang="en-US" b="1">
                <a:ea typeface="+mn-lt"/>
                <a:cs typeface="+mn-lt"/>
              </a:rPr>
              <a:t>employs logical arguments and factual evidence</a:t>
            </a:r>
            <a:r>
              <a:rPr lang="en-US">
                <a:ea typeface="+mn-lt"/>
                <a:cs typeface="+mn-lt"/>
              </a:rPr>
              <a:t>. Leaders can use it to </a:t>
            </a:r>
            <a:r>
              <a:rPr lang="en-US" err="1">
                <a:ea typeface="+mn-lt"/>
                <a:cs typeface="+mn-lt"/>
              </a:rPr>
              <a:t>legitimise</a:t>
            </a:r>
            <a:r>
              <a:rPr lang="en-US">
                <a:ea typeface="+mn-lt"/>
                <a:cs typeface="+mn-lt"/>
              </a:rPr>
              <a:t> their requests and win the support of their teams. With rational persuasion, the goal is to convince team members that the proposed course of action is the most logical and appropriate one.</a:t>
            </a:r>
            <a:endParaRPr lang="en-US"/>
          </a:p>
        </p:txBody>
      </p:sp>
      <p:sp>
        <p:nvSpPr>
          <p:cNvPr id="4" name="Slide Number Placeholder 3">
            <a:extLst>
              <a:ext uri="{FF2B5EF4-FFF2-40B4-BE49-F238E27FC236}">
                <a16:creationId xmlns:a16="http://schemas.microsoft.com/office/drawing/2014/main" id="{0BF9B232-5167-819B-FA60-DDD4701F11D2}"/>
              </a:ext>
            </a:extLst>
          </p:cNvPr>
          <p:cNvSpPr>
            <a:spLocks noGrp="1"/>
          </p:cNvSpPr>
          <p:nvPr>
            <p:ph type="sldNum" sz="quarter" idx="12"/>
          </p:nvPr>
        </p:nvSpPr>
        <p:spPr/>
        <p:txBody>
          <a:bodyPr/>
          <a:lstStyle/>
          <a:p>
            <a:fld id="{27CE633F-9882-4A5C-83A2-1109D0C73261}" type="slidenum">
              <a:rPr lang="en-US" smtClean="0"/>
              <a:t>34</a:t>
            </a:fld>
            <a:endParaRPr lang="en-US"/>
          </a:p>
        </p:txBody>
      </p:sp>
    </p:spTree>
    <p:extLst>
      <p:ext uri="{BB962C8B-B14F-4D97-AF65-F5344CB8AC3E}">
        <p14:creationId xmlns:p14="http://schemas.microsoft.com/office/powerpoint/2010/main" val="3035174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D551-FFD3-5D77-9DBD-B7E12F257C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E943F3-62FA-3449-8DC4-95025DEC763C}"/>
              </a:ext>
            </a:extLst>
          </p:cNvPr>
          <p:cNvSpPr>
            <a:spLocks noGrp="1"/>
          </p:cNvSpPr>
          <p:nvPr>
            <p:ph idx="1"/>
          </p:nvPr>
        </p:nvSpPr>
        <p:spPr/>
        <p:txBody>
          <a:bodyPr vert="horz" lIns="91440" tIns="45720" rIns="91440" bIns="45720" rtlCol="0" anchor="t">
            <a:normAutofit/>
          </a:bodyPr>
          <a:lstStyle/>
          <a:p>
            <a:r>
              <a:rPr lang="en-US" b="1"/>
              <a:t>Appraising and exchange-</a:t>
            </a:r>
            <a:r>
              <a:rPr lang="en-US"/>
              <a:t> Looks at ways to persuade others by the use of incentives. </a:t>
            </a:r>
          </a:p>
          <a:p>
            <a:r>
              <a:rPr lang="en-US"/>
              <a:t>EG- a boss telling a reluctant employee that they would benefit from training as it will improve their personal development. </a:t>
            </a:r>
          </a:p>
          <a:p>
            <a:r>
              <a:rPr lang="en-US"/>
              <a:t>Or a mobile phone shop selling the benefits to a customer in order to get them to upgrade when they don't need to.</a:t>
            </a:r>
          </a:p>
        </p:txBody>
      </p:sp>
      <p:sp>
        <p:nvSpPr>
          <p:cNvPr id="4" name="Slide Number Placeholder 3">
            <a:extLst>
              <a:ext uri="{FF2B5EF4-FFF2-40B4-BE49-F238E27FC236}">
                <a16:creationId xmlns:a16="http://schemas.microsoft.com/office/drawing/2014/main" id="{2DC47E5E-114D-3CEC-9F65-AED709E3EC08}"/>
              </a:ext>
            </a:extLst>
          </p:cNvPr>
          <p:cNvSpPr>
            <a:spLocks noGrp="1"/>
          </p:cNvSpPr>
          <p:nvPr>
            <p:ph type="sldNum" sz="quarter" idx="12"/>
          </p:nvPr>
        </p:nvSpPr>
        <p:spPr/>
        <p:txBody>
          <a:bodyPr/>
          <a:lstStyle/>
          <a:p>
            <a:fld id="{27CE633F-9882-4A5C-83A2-1109D0C73261}" type="slidenum">
              <a:rPr lang="en-US" smtClean="0"/>
              <a:t>35</a:t>
            </a:fld>
            <a:endParaRPr lang="en-US"/>
          </a:p>
        </p:txBody>
      </p:sp>
    </p:spTree>
    <p:extLst>
      <p:ext uri="{BB962C8B-B14F-4D97-AF65-F5344CB8AC3E}">
        <p14:creationId xmlns:p14="http://schemas.microsoft.com/office/powerpoint/2010/main" val="4480814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FA89-8B3C-6625-79CC-4029DE4B8FDF}"/>
              </a:ext>
            </a:extLst>
          </p:cNvPr>
          <p:cNvSpPr>
            <a:spLocks noGrp="1"/>
          </p:cNvSpPr>
          <p:nvPr>
            <p:ph type="title"/>
          </p:nvPr>
        </p:nvSpPr>
        <p:spPr/>
        <p:txBody>
          <a:bodyPr/>
          <a:lstStyle/>
          <a:p>
            <a:r>
              <a:rPr lang="en-US"/>
              <a:t>Skills for negotiating</a:t>
            </a:r>
          </a:p>
        </p:txBody>
      </p:sp>
      <p:sp>
        <p:nvSpPr>
          <p:cNvPr id="3" name="Content Placeholder 2">
            <a:extLst>
              <a:ext uri="{FF2B5EF4-FFF2-40B4-BE49-F238E27FC236}">
                <a16:creationId xmlns:a16="http://schemas.microsoft.com/office/drawing/2014/main" id="{62217B8E-A17E-2920-AEC0-DA72DCFCD0DB}"/>
              </a:ext>
            </a:extLst>
          </p:cNvPr>
          <p:cNvSpPr>
            <a:spLocks noGrp="1"/>
          </p:cNvSpPr>
          <p:nvPr>
            <p:ph idx="1"/>
          </p:nvPr>
        </p:nvSpPr>
        <p:spPr/>
        <p:txBody>
          <a:bodyPr vert="horz" lIns="91440" tIns="45720" rIns="91440" bIns="45720" rtlCol="0" anchor="t">
            <a:normAutofit/>
          </a:bodyPr>
          <a:lstStyle/>
          <a:p>
            <a:r>
              <a:rPr lang="en-US" b="1"/>
              <a:t>Flagging-</a:t>
            </a:r>
            <a:r>
              <a:rPr lang="en-US"/>
              <a:t> "I would like to suggest", "could I ask...?"</a:t>
            </a:r>
          </a:p>
          <a:p>
            <a:r>
              <a:rPr lang="en-US" b="1"/>
              <a:t>Testing understanding and </a:t>
            </a:r>
            <a:r>
              <a:rPr lang="en-US" b="1" err="1"/>
              <a:t>summarising</a:t>
            </a:r>
            <a:r>
              <a:rPr lang="en-US" b="1"/>
              <a:t>-</a:t>
            </a:r>
            <a:r>
              <a:rPr lang="en-US"/>
              <a:t> This tests that everyone has interpreted things in the same way. Skilled negotiators do this, even if it means they lose the argument.</a:t>
            </a:r>
          </a:p>
          <a:p>
            <a:r>
              <a:rPr lang="en-US" b="1"/>
              <a:t>Asking a lot of questions-</a:t>
            </a:r>
            <a:r>
              <a:rPr lang="en-US"/>
              <a:t> This is essential in opening up the win- win area.</a:t>
            </a:r>
          </a:p>
          <a:p>
            <a:r>
              <a:rPr lang="en-US" b="1"/>
              <a:t>Commenting on motives-</a:t>
            </a:r>
            <a:r>
              <a:rPr lang="en-US"/>
              <a:t> This is telling other people in the argument why you are making such suggestions. If people do not understand this, they become more resistant.</a:t>
            </a:r>
          </a:p>
        </p:txBody>
      </p:sp>
      <p:sp>
        <p:nvSpPr>
          <p:cNvPr id="4" name="Slide Number Placeholder 3">
            <a:extLst>
              <a:ext uri="{FF2B5EF4-FFF2-40B4-BE49-F238E27FC236}">
                <a16:creationId xmlns:a16="http://schemas.microsoft.com/office/drawing/2014/main" id="{AF563B46-196D-3212-5E55-03EB54E5BAE3}"/>
              </a:ext>
            </a:extLst>
          </p:cNvPr>
          <p:cNvSpPr>
            <a:spLocks noGrp="1"/>
          </p:cNvSpPr>
          <p:nvPr>
            <p:ph type="sldNum" sz="quarter" idx="12"/>
          </p:nvPr>
        </p:nvSpPr>
        <p:spPr/>
        <p:txBody>
          <a:bodyPr/>
          <a:lstStyle/>
          <a:p>
            <a:fld id="{27CE633F-9882-4A5C-83A2-1109D0C73261}" type="slidenum">
              <a:rPr lang="en-US" smtClean="0"/>
              <a:t>36</a:t>
            </a:fld>
            <a:endParaRPr lang="en-US"/>
          </a:p>
        </p:txBody>
      </p:sp>
    </p:spTree>
    <p:extLst>
      <p:ext uri="{BB962C8B-B14F-4D97-AF65-F5344CB8AC3E}">
        <p14:creationId xmlns:p14="http://schemas.microsoft.com/office/powerpoint/2010/main" val="322272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a:t>Methods to deal with conflict</a:t>
            </a:r>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endParaRPr lang="en-US" sz="1800"/>
          </a:p>
        </p:txBody>
      </p: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37</a:t>
            </a:fld>
            <a:endParaRPr lang="en-US"/>
          </a:p>
        </p:txBody>
      </p:sp>
    </p:spTree>
    <p:extLst>
      <p:ext uri="{BB962C8B-B14F-4D97-AF65-F5344CB8AC3E}">
        <p14:creationId xmlns:p14="http://schemas.microsoft.com/office/powerpoint/2010/main" val="33318726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00DF-B084-0C03-0CAC-78DC7432E8AD}"/>
              </a:ext>
            </a:extLst>
          </p:cNvPr>
          <p:cNvSpPr>
            <a:spLocks noGrp="1"/>
          </p:cNvSpPr>
          <p:nvPr>
            <p:ph type="title"/>
          </p:nvPr>
        </p:nvSpPr>
        <p:spPr/>
        <p:txBody>
          <a:bodyPr/>
          <a:lstStyle/>
          <a:p>
            <a:r>
              <a:rPr lang="en-GB"/>
              <a:t>Scenarios- What would you suggest as a way of resolving the conflict?</a:t>
            </a:r>
          </a:p>
        </p:txBody>
      </p:sp>
      <p:sp>
        <p:nvSpPr>
          <p:cNvPr id="3" name="Content Placeholder 2">
            <a:extLst>
              <a:ext uri="{FF2B5EF4-FFF2-40B4-BE49-F238E27FC236}">
                <a16:creationId xmlns:a16="http://schemas.microsoft.com/office/drawing/2014/main" id="{701C4DD9-7309-02E2-5830-788D169220C4}"/>
              </a:ext>
            </a:extLst>
          </p:cNvPr>
          <p:cNvSpPr>
            <a:spLocks noGrp="1"/>
          </p:cNvSpPr>
          <p:nvPr>
            <p:ph idx="1"/>
          </p:nvPr>
        </p:nvSpPr>
        <p:spPr/>
        <p:txBody>
          <a:bodyPr vert="horz" lIns="91440" tIns="45720" rIns="91440" bIns="45720" rtlCol="0" anchor="t">
            <a:normAutofit/>
          </a:bodyPr>
          <a:lstStyle/>
          <a:p>
            <a:r>
              <a:rPr lang="en-GB"/>
              <a:t>Scenario 1</a:t>
            </a:r>
          </a:p>
          <a:p>
            <a:endParaRPr lang="en-GB"/>
          </a:p>
          <a:p>
            <a:r>
              <a:rPr lang="en-GB"/>
              <a:t>You are a serving police officer, and your partner has gone off on sick. You are teamed up with a new partner, but you have a personality clash. The tension is starting to impact your ability to work well. On a call out, you notice your partner use force where you feel it was unnecessary. What do you do?</a:t>
            </a:r>
          </a:p>
        </p:txBody>
      </p:sp>
      <p:sp>
        <p:nvSpPr>
          <p:cNvPr id="4" name="Slide Number Placeholder 3">
            <a:extLst>
              <a:ext uri="{FF2B5EF4-FFF2-40B4-BE49-F238E27FC236}">
                <a16:creationId xmlns:a16="http://schemas.microsoft.com/office/drawing/2014/main" id="{E8297339-3D99-3C47-F34A-27998ED1BFD9}"/>
              </a:ext>
            </a:extLst>
          </p:cNvPr>
          <p:cNvSpPr>
            <a:spLocks noGrp="1"/>
          </p:cNvSpPr>
          <p:nvPr>
            <p:ph type="sldNum" sz="quarter" idx="12"/>
          </p:nvPr>
        </p:nvSpPr>
        <p:spPr/>
        <p:txBody>
          <a:bodyPr/>
          <a:lstStyle/>
          <a:p>
            <a:fld id="{27CE633F-9882-4A5C-83A2-1109D0C73261}" type="slidenum">
              <a:rPr lang="en-US" smtClean="0"/>
              <a:t>38</a:t>
            </a:fld>
            <a:endParaRPr lang="en-US"/>
          </a:p>
        </p:txBody>
      </p:sp>
      <p:pic>
        <p:nvPicPr>
          <p:cNvPr id="5" name="Picture 4" descr="A group of hands with text above them&#10;&#10;Description automatically generated">
            <a:extLst>
              <a:ext uri="{FF2B5EF4-FFF2-40B4-BE49-F238E27FC236}">
                <a16:creationId xmlns:a16="http://schemas.microsoft.com/office/drawing/2014/main" id="{6FE56666-630D-7EF0-CD8A-75C908C9F29A}"/>
              </a:ext>
            </a:extLst>
          </p:cNvPr>
          <p:cNvPicPr>
            <a:picLocks noChangeAspect="1"/>
          </p:cNvPicPr>
          <p:nvPr/>
        </p:nvPicPr>
        <p:blipFill>
          <a:blip r:embed="rId2"/>
          <a:stretch>
            <a:fillRect/>
          </a:stretch>
        </p:blipFill>
        <p:spPr>
          <a:xfrm>
            <a:off x="3986400" y="4994904"/>
            <a:ext cx="2743200" cy="1536192"/>
          </a:xfrm>
          <a:prstGeom prst="rect">
            <a:avLst/>
          </a:prstGeom>
        </p:spPr>
      </p:pic>
    </p:spTree>
    <p:extLst>
      <p:ext uri="{BB962C8B-B14F-4D97-AF65-F5344CB8AC3E}">
        <p14:creationId xmlns:p14="http://schemas.microsoft.com/office/powerpoint/2010/main" val="12351982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a:t>Methods to deal with conflict</a:t>
            </a:r>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endParaRPr lang="en-US" sz="1800"/>
          </a:p>
        </p:txBody>
      </p: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39</a:t>
            </a:fld>
            <a:endParaRPr lang="en-US"/>
          </a:p>
        </p:txBody>
      </p:sp>
    </p:spTree>
    <p:extLst>
      <p:ext uri="{BB962C8B-B14F-4D97-AF65-F5344CB8AC3E}">
        <p14:creationId xmlns:p14="http://schemas.microsoft.com/office/powerpoint/2010/main" val="22142308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C8466-54A7-82CF-BDB6-CCB7D98EFFDB}"/>
              </a:ext>
            </a:extLst>
          </p:cNvPr>
          <p:cNvSpPr>
            <a:spLocks noGrp="1"/>
          </p:cNvSpPr>
          <p:nvPr>
            <p:ph type="title"/>
          </p:nvPr>
        </p:nvSpPr>
        <p:spPr/>
        <p:txBody>
          <a:bodyPr/>
          <a:lstStyle/>
          <a:p>
            <a:r>
              <a:rPr lang="en-GB"/>
              <a:t>Scenario 2</a:t>
            </a:r>
          </a:p>
        </p:txBody>
      </p:sp>
      <p:sp>
        <p:nvSpPr>
          <p:cNvPr id="3" name="Content Placeholder 2">
            <a:extLst>
              <a:ext uri="{FF2B5EF4-FFF2-40B4-BE49-F238E27FC236}">
                <a16:creationId xmlns:a16="http://schemas.microsoft.com/office/drawing/2014/main" id="{90FB5D56-0713-DDD4-9451-718228E9D1BE}"/>
              </a:ext>
            </a:extLst>
          </p:cNvPr>
          <p:cNvSpPr>
            <a:spLocks noGrp="1"/>
          </p:cNvSpPr>
          <p:nvPr>
            <p:ph idx="1"/>
          </p:nvPr>
        </p:nvSpPr>
        <p:spPr/>
        <p:txBody>
          <a:bodyPr vert="horz" lIns="91440" tIns="45720" rIns="91440" bIns="45720" rtlCol="0" anchor="t">
            <a:normAutofit/>
          </a:bodyPr>
          <a:lstStyle/>
          <a:p>
            <a:r>
              <a:rPr lang="en-GB"/>
              <a:t>You are a</a:t>
            </a:r>
            <a:r>
              <a:rPr lang="en-GB">
                <a:solidFill>
                  <a:srgbClr val="000000"/>
                </a:solidFill>
                <a:ea typeface="+mn-lt"/>
                <a:cs typeface="+mn-lt"/>
              </a:rPr>
              <a:t> newly appointed lawyer within a law firm. The  lawyers within the firm have</a:t>
            </a:r>
            <a:r>
              <a:rPr lang="en-GB">
                <a:solidFill>
                  <a:srgbClr val="374151"/>
                </a:solidFill>
                <a:ea typeface="+mn-lt"/>
                <a:cs typeface="+mn-lt"/>
              </a:rPr>
              <a:t> different communication styles and personalities. One day you are asked to provide notes on a case which is not yours, nor have you been asked to cover the case but other members of the team are adamant that they told you to cover it. You explain this to your manager who becomes frustrated at you and starts to shout. What do you do?</a:t>
            </a:r>
            <a:endParaRPr lang="en-GB">
              <a:solidFill>
                <a:srgbClr val="374151"/>
              </a:solidFill>
            </a:endParaRPr>
          </a:p>
        </p:txBody>
      </p:sp>
      <p:sp>
        <p:nvSpPr>
          <p:cNvPr id="4" name="Slide Number Placeholder 3">
            <a:extLst>
              <a:ext uri="{FF2B5EF4-FFF2-40B4-BE49-F238E27FC236}">
                <a16:creationId xmlns:a16="http://schemas.microsoft.com/office/drawing/2014/main" id="{D8EE0DD6-B70B-992E-7ACE-4556B50EEFB6}"/>
              </a:ext>
            </a:extLst>
          </p:cNvPr>
          <p:cNvSpPr>
            <a:spLocks noGrp="1"/>
          </p:cNvSpPr>
          <p:nvPr>
            <p:ph type="sldNum" sz="quarter" idx="12"/>
          </p:nvPr>
        </p:nvSpPr>
        <p:spPr/>
        <p:txBody>
          <a:bodyPr/>
          <a:lstStyle/>
          <a:p>
            <a:fld id="{27CE633F-9882-4A5C-83A2-1109D0C73261}" type="slidenum">
              <a:rPr lang="en-US" smtClean="0"/>
              <a:t>40</a:t>
            </a:fld>
            <a:endParaRPr lang="en-US"/>
          </a:p>
        </p:txBody>
      </p:sp>
      <p:pic>
        <p:nvPicPr>
          <p:cNvPr id="5" name="Picture 4" descr="A group of hands with text above them&#10;&#10;Description automatically generated">
            <a:extLst>
              <a:ext uri="{FF2B5EF4-FFF2-40B4-BE49-F238E27FC236}">
                <a16:creationId xmlns:a16="http://schemas.microsoft.com/office/drawing/2014/main" id="{AE7596F7-77C1-B0F1-DEFE-2C9DA20C84AC}"/>
              </a:ext>
            </a:extLst>
          </p:cNvPr>
          <p:cNvPicPr>
            <a:picLocks noChangeAspect="1"/>
          </p:cNvPicPr>
          <p:nvPr/>
        </p:nvPicPr>
        <p:blipFill>
          <a:blip r:embed="rId2"/>
          <a:stretch>
            <a:fillRect/>
          </a:stretch>
        </p:blipFill>
        <p:spPr>
          <a:xfrm>
            <a:off x="4442400" y="4814904"/>
            <a:ext cx="2743200" cy="1536192"/>
          </a:xfrm>
          <a:prstGeom prst="rect">
            <a:avLst/>
          </a:prstGeom>
        </p:spPr>
      </p:pic>
    </p:spTree>
    <p:extLst>
      <p:ext uri="{BB962C8B-B14F-4D97-AF65-F5344CB8AC3E}">
        <p14:creationId xmlns:p14="http://schemas.microsoft.com/office/powerpoint/2010/main" val="35533045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a:t>Methods to deal with conflict</a:t>
            </a:r>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endParaRPr lang="en-US" sz="1800"/>
          </a:p>
        </p:txBody>
      </p: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41</a:t>
            </a:fld>
            <a:endParaRPr lang="en-US"/>
          </a:p>
        </p:txBody>
      </p:sp>
    </p:spTree>
    <p:extLst>
      <p:ext uri="{BB962C8B-B14F-4D97-AF65-F5344CB8AC3E}">
        <p14:creationId xmlns:p14="http://schemas.microsoft.com/office/powerpoint/2010/main" val="28490867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71D90-8058-4501-5090-D512AC22C42F}"/>
              </a:ext>
            </a:extLst>
          </p:cNvPr>
          <p:cNvSpPr>
            <a:spLocks noGrp="1"/>
          </p:cNvSpPr>
          <p:nvPr>
            <p:ph type="title"/>
          </p:nvPr>
        </p:nvSpPr>
        <p:spPr/>
        <p:txBody>
          <a:bodyPr/>
          <a:lstStyle/>
          <a:p>
            <a:r>
              <a:rPr lang="en-GB"/>
              <a:t>Task...1 hour</a:t>
            </a:r>
          </a:p>
        </p:txBody>
      </p:sp>
      <p:sp>
        <p:nvSpPr>
          <p:cNvPr id="3" name="Content Placeholder 2">
            <a:extLst>
              <a:ext uri="{FF2B5EF4-FFF2-40B4-BE49-F238E27FC236}">
                <a16:creationId xmlns:a16="http://schemas.microsoft.com/office/drawing/2014/main" id="{1958CA7C-68A6-E48D-EF2A-3763A38700E6}"/>
              </a:ext>
            </a:extLst>
          </p:cNvPr>
          <p:cNvSpPr>
            <a:spLocks noGrp="1"/>
          </p:cNvSpPr>
          <p:nvPr>
            <p:ph idx="1"/>
          </p:nvPr>
        </p:nvSpPr>
        <p:spPr/>
        <p:txBody>
          <a:bodyPr vert="horz" lIns="91440" tIns="45720" rIns="91440" bIns="45720" rtlCol="0" anchor="t">
            <a:normAutofit fontScale="92500"/>
          </a:bodyPr>
          <a:lstStyle/>
          <a:p>
            <a:r>
              <a:rPr lang="en-GB"/>
              <a:t>In groups, create a 5 minute presentation to include any of the following topics and how this relates to your chosen discipline:-</a:t>
            </a:r>
          </a:p>
          <a:p>
            <a:r>
              <a:rPr lang="en-GB"/>
              <a:t>Effective teamwork</a:t>
            </a:r>
          </a:p>
          <a:p>
            <a:r>
              <a:rPr lang="en-GB"/>
              <a:t>Threats to effective teamwork</a:t>
            </a:r>
          </a:p>
          <a:p>
            <a:r>
              <a:rPr lang="en-GB"/>
              <a:t>Impact of ineffective teamwork</a:t>
            </a:r>
          </a:p>
          <a:p>
            <a:r>
              <a:rPr lang="en-GB"/>
              <a:t>Managing conflict</a:t>
            </a:r>
          </a:p>
          <a:p>
            <a:r>
              <a:rPr lang="en-GB"/>
              <a:t>Emotional intelligence</a:t>
            </a:r>
          </a:p>
          <a:p>
            <a:r>
              <a:rPr lang="en-GB"/>
              <a:t>The skill of negotiation/ influence</a:t>
            </a:r>
          </a:p>
          <a:p>
            <a:r>
              <a:rPr lang="en-GB" b="1" u="sng"/>
              <a:t>Present this back to the group</a:t>
            </a:r>
          </a:p>
          <a:p>
            <a:endParaRPr lang="en-GB">
              <a:solidFill>
                <a:srgbClr val="000000"/>
              </a:solidFill>
            </a:endParaRPr>
          </a:p>
        </p:txBody>
      </p:sp>
      <p:sp>
        <p:nvSpPr>
          <p:cNvPr id="4" name="Slide Number Placeholder 3">
            <a:extLst>
              <a:ext uri="{FF2B5EF4-FFF2-40B4-BE49-F238E27FC236}">
                <a16:creationId xmlns:a16="http://schemas.microsoft.com/office/drawing/2014/main" id="{4A996642-8690-0DFA-FDD0-17E619C534BF}"/>
              </a:ext>
            </a:extLst>
          </p:cNvPr>
          <p:cNvSpPr>
            <a:spLocks noGrp="1"/>
          </p:cNvSpPr>
          <p:nvPr>
            <p:ph type="sldNum" sz="quarter" idx="12"/>
          </p:nvPr>
        </p:nvSpPr>
        <p:spPr/>
        <p:txBody>
          <a:bodyPr/>
          <a:lstStyle/>
          <a:p>
            <a:fld id="{27CE633F-9882-4A5C-83A2-1109D0C73261}" type="slidenum">
              <a:rPr lang="en-US" smtClean="0"/>
              <a:t>42</a:t>
            </a:fld>
            <a:endParaRPr lang="en-US"/>
          </a:p>
        </p:txBody>
      </p:sp>
    </p:spTree>
    <p:extLst>
      <p:ext uri="{BB962C8B-B14F-4D97-AF65-F5344CB8AC3E}">
        <p14:creationId xmlns:p14="http://schemas.microsoft.com/office/powerpoint/2010/main" val="38522544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4</Notes>
  <HiddenSlides>0</HiddenSlides>
  <ScaleCrop>false</ScaleCrop>
  <HeadingPairs>
    <vt:vector size="4" baseType="variant">
      <vt:variant>
        <vt:lpstr>Theme</vt:lpstr>
      </vt:variant>
      <vt:variant>
        <vt:i4>3</vt:i4>
      </vt:variant>
      <vt:variant>
        <vt:lpstr>Slide Titles</vt:lpstr>
      </vt:variant>
      <vt:variant>
        <vt:i4>42</vt:i4>
      </vt:variant>
    </vt:vector>
  </HeadingPairs>
  <TitlesOfParts>
    <vt:vector size="45" baseType="lpstr">
      <vt:lpstr>office theme</vt:lpstr>
      <vt:lpstr>GradientVTI</vt:lpstr>
      <vt:lpstr>RetrospectVTI</vt:lpstr>
      <vt:lpstr>Study Skills Week 7</vt:lpstr>
      <vt:lpstr>Aims for today's session</vt:lpstr>
      <vt:lpstr>Gibbs self- reflection</vt:lpstr>
      <vt:lpstr>Teamworking </vt:lpstr>
      <vt:lpstr>Task....</vt:lpstr>
      <vt:lpstr>Key aspects to an effective team</vt:lpstr>
      <vt:lpstr>PowerPoint Presentation</vt:lpstr>
      <vt:lpstr>PowerPoint Presentation</vt:lpstr>
      <vt:lpstr>PowerPoint Presentation</vt:lpstr>
      <vt:lpstr>PowerPoint Presentation</vt:lpstr>
      <vt:lpstr>Task....</vt:lpstr>
      <vt:lpstr>Potential threats to effective teamwork</vt:lpstr>
      <vt:lpstr>PowerPoint Presentation</vt:lpstr>
      <vt:lpstr>PowerPoint Presentation</vt:lpstr>
      <vt:lpstr>PowerPoint Presentation</vt:lpstr>
      <vt:lpstr>PowerPoint Presentation</vt:lpstr>
      <vt:lpstr>Do we all have the same values and beliefs? What problems can this cause within a team?</vt:lpstr>
      <vt:lpstr>Values and beliefs</vt:lpstr>
      <vt:lpstr>Your beliefs, values and attitude  </vt:lpstr>
      <vt:lpstr>How values and beliefs might conflict</vt:lpstr>
      <vt:lpstr>PowerPoint Presentation</vt:lpstr>
      <vt:lpstr>Moral judgment </vt:lpstr>
      <vt:lpstr>Methods to deal with conflict</vt:lpstr>
      <vt:lpstr>Can you think of a time of crisis and conflict? </vt:lpstr>
      <vt:lpstr>Flight, fight or freeze</vt:lpstr>
      <vt:lpstr>PowerPoint Presentation</vt:lpstr>
      <vt:lpstr>Restorative practices</vt:lpstr>
      <vt:lpstr>Techniques for restorative practice</vt:lpstr>
      <vt:lpstr>What is restorative justice within the CJS?</vt:lpstr>
      <vt:lpstr>Negotiation and Influence</vt:lpstr>
      <vt:lpstr>Handling Conflict- Thomas Killman conflict modes model</vt:lpstr>
      <vt:lpstr>Task.....</vt:lpstr>
      <vt:lpstr>Session 2</vt:lpstr>
      <vt:lpstr>Influence</vt:lpstr>
      <vt:lpstr>PowerPoint Presentation</vt:lpstr>
      <vt:lpstr>Skills for negotiating</vt:lpstr>
      <vt:lpstr>Methods to deal with conflict</vt:lpstr>
      <vt:lpstr>Scenarios- What would you suggest as a way of resolving the conflict?</vt:lpstr>
      <vt:lpstr>Methods to deal with conflict</vt:lpstr>
      <vt:lpstr>Scenario 2</vt:lpstr>
      <vt:lpstr>Methods to deal with conflict</vt:lpstr>
      <vt:lpstr>Task...1 hour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cp:revision>
  <dcterms:created xsi:type="dcterms:W3CDTF">2023-06-23T12:45:33Z</dcterms:created>
  <dcterms:modified xsi:type="dcterms:W3CDTF">2024-11-19T08:39:35Z</dcterms:modified>
</cp:coreProperties>
</file>