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7" r:id="rId1"/>
  </p:sldMasterIdLst>
  <p:notesMasterIdLst>
    <p:notesMasterId r:id="rId18"/>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DF7348-AD51-E2F7-CF7D-DE5E3B90BC17}" v="5" dt="2026-03-07T04:12:31.738"/>
    <p1510:client id="{6F80DD06-6FC1-8CE4-12CA-DDF35FA7B7A7}" v="1015" dt="2026-03-06T15:09:37.7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ha Kauser (2322734)" userId="S::2322734@student.uwtsd.ac.uk::eb183e7c-4756-4feb-b43d-6dc451d2a38c" providerId="AD" clId="Web-{6F80DD06-6FC1-8CE4-12CA-DDF35FA7B7A7}"/>
    <pc:docChg chg="mod addSld delSld modSld addMainMaster delMainMaster">
      <pc:chgData name="Alisha Kauser (2322734)" userId="S::2322734@student.uwtsd.ac.uk::eb183e7c-4756-4feb-b43d-6dc451d2a38c" providerId="AD" clId="Web-{6F80DD06-6FC1-8CE4-12CA-DDF35FA7B7A7}" dt="2026-03-06T15:09:37.710" v="1238" actId="20577"/>
      <pc:docMkLst>
        <pc:docMk/>
      </pc:docMkLst>
      <pc:sldChg chg="addSp delSp modSp mod setBg modClrScheme setClrOvrMap chgLayout">
        <pc:chgData name="Alisha Kauser (2322734)" userId="S::2322734@student.uwtsd.ac.uk::eb183e7c-4756-4feb-b43d-6dc451d2a38c" providerId="AD" clId="Web-{6F80DD06-6FC1-8CE4-12CA-DDF35FA7B7A7}" dt="2026-03-06T15:09:37.710" v="1238" actId="20577"/>
        <pc:sldMkLst>
          <pc:docMk/>
          <pc:sldMk cId="109857222" sldId="256"/>
        </pc:sldMkLst>
        <pc:spChg chg="del mod ord">
          <ac:chgData name="Alisha Kauser (2322734)" userId="S::2322734@student.uwtsd.ac.uk::eb183e7c-4756-4feb-b43d-6dc451d2a38c" providerId="AD" clId="Web-{6F80DD06-6FC1-8CE4-12CA-DDF35FA7B7A7}" dt="2026-03-06T12:59:13.462" v="60"/>
          <ac:spMkLst>
            <pc:docMk/>
            <pc:sldMk cId="109857222" sldId="256"/>
            <ac:spMk id="2" creationId="{00000000-0000-0000-0000-000000000000}"/>
          </ac:spMkLst>
        </pc:spChg>
        <pc:spChg chg="mod ord">
          <ac:chgData name="Alisha Kauser (2322734)" userId="S::2322734@student.uwtsd.ac.uk::eb183e7c-4756-4feb-b43d-6dc451d2a38c" providerId="AD" clId="Web-{6F80DD06-6FC1-8CE4-12CA-DDF35FA7B7A7}" dt="2026-03-06T15:09:37.710" v="1238" actId="20577"/>
          <ac:spMkLst>
            <pc:docMk/>
            <pc:sldMk cId="109857222" sldId="256"/>
            <ac:spMk id="3" creationId="{00000000-0000-0000-0000-000000000000}"/>
          </ac:spMkLst>
        </pc:spChg>
        <pc:spChg chg="add del">
          <ac:chgData name="Alisha Kauser (2322734)" userId="S::2322734@student.uwtsd.ac.uk::eb183e7c-4756-4feb-b43d-6dc451d2a38c" providerId="AD" clId="Web-{6F80DD06-6FC1-8CE4-12CA-DDF35FA7B7A7}" dt="2026-03-06T14:01:50.318" v="701"/>
          <ac:spMkLst>
            <pc:docMk/>
            <pc:sldMk cId="109857222" sldId="256"/>
            <ac:spMk id="6" creationId="{9179DE42-5613-4B35-A1E6-6CCBAA13C743}"/>
          </ac:spMkLst>
        </pc:spChg>
        <pc:spChg chg="add del">
          <ac:chgData name="Alisha Kauser (2322734)" userId="S::2322734@student.uwtsd.ac.uk::eb183e7c-4756-4feb-b43d-6dc451d2a38c" providerId="AD" clId="Web-{6F80DD06-6FC1-8CE4-12CA-DDF35FA7B7A7}" dt="2026-03-06T13:02:55.549" v="165"/>
          <ac:spMkLst>
            <pc:docMk/>
            <pc:sldMk cId="109857222" sldId="256"/>
            <ac:spMk id="8" creationId="{5E5473D2-DD46-DFAF-84EC-264D6CE58B94}"/>
          </ac:spMkLst>
        </pc:spChg>
        <pc:spChg chg="add del">
          <ac:chgData name="Alisha Kauser (2322734)" userId="S::2322734@student.uwtsd.ac.uk::eb183e7c-4756-4feb-b43d-6dc451d2a38c" providerId="AD" clId="Web-{6F80DD06-6FC1-8CE4-12CA-DDF35FA7B7A7}" dt="2026-03-06T14:01:50.318" v="701"/>
          <ac:spMkLst>
            <pc:docMk/>
            <pc:sldMk cId="109857222" sldId="256"/>
            <ac:spMk id="14" creationId="{52FB45E9-914E-4471-AC87-E475CD51767D}"/>
          </ac:spMkLst>
        </pc:spChg>
        <pc:spChg chg="add del">
          <ac:chgData name="Alisha Kauser (2322734)" userId="S::2322734@student.uwtsd.ac.uk::eb183e7c-4756-4feb-b43d-6dc451d2a38c" providerId="AD" clId="Web-{6F80DD06-6FC1-8CE4-12CA-DDF35FA7B7A7}" dt="2026-03-06T14:01:50.318" v="701"/>
          <ac:spMkLst>
            <pc:docMk/>
            <pc:sldMk cId="109857222" sldId="256"/>
            <ac:spMk id="16" creationId="{C310626D-5743-49D4-8F7D-88C4F8F05774}"/>
          </ac:spMkLst>
        </pc:spChg>
        <pc:spChg chg="add del">
          <ac:chgData name="Alisha Kauser (2322734)" userId="S::2322734@student.uwtsd.ac.uk::eb183e7c-4756-4feb-b43d-6dc451d2a38c" providerId="AD" clId="Web-{6F80DD06-6FC1-8CE4-12CA-DDF35FA7B7A7}" dt="2026-03-06T14:01:50.318" v="701"/>
          <ac:spMkLst>
            <pc:docMk/>
            <pc:sldMk cId="109857222" sldId="256"/>
            <ac:spMk id="18" creationId="{3C195FC1-B568-4C72-9902-34CB35DDD7A1}"/>
          </ac:spMkLst>
        </pc:spChg>
        <pc:spChg chg="add">
          <ac:chgData name="Alisha Kauser (2322734)" userId="S::2322734@student.uwtsd.ac.uk::eb183e7c-4756-4feb-b43d-6dc451d2a38c" providerId="AD" clId="Web-{6F80DD06-6FC1-8CE4-12CA-DDF35FA7B7A7}" dt="2026-03-06T13:15:27.506" v="285"/>
          <ac:spMkLst>
            <pc:docMk/>
            <pc:sldMk cId="109857222" sldId="256"/>
            <ac:spMk id="20" creationId="{EF2BDF77-362C-43F0-8CBB-A969EC2AE0C4}"/>
          </ac:spMkLst>
        </pc:spChg>
        <pc:spChg chg="add del">
          <ac:chgData name="Alisha Kauser (2322734)" userId="S::2322734@student.uwtsd.ac.uk::eb183e7c-4756-4feb-b43d-6dc451d2a38c" providerId="AD" clId="Web-{6F80DD06-6FC1-8CE4-12CA-DDF35FA7B7A7}" dt="2026-03-06T14:01:50.318" v="701"/>
          <ac:spMkLst>
            <pc:docMk/>
            <pc:sldMk cId="109857222" sldId="256"/>
            <ac:spMk id="22" creationId="{4BE96B01-3929-432D-B8C2-ADBCB74C2EF4}"/>
          </ac:spMkLst>
        </pc:spChg>
        <pc:spChg chg="add">
          <ac:chgData name="Alisha Kauser (2322734)" userId="S::2322734@student.uwtsd.ac.uk::eb183e7c-4756-4feb-b43d-6dc451d2a38c" providerId="AD" clId="Web-{6F80DD06-6FC1-8CE4-12CA-DDF35FA7B7A7}" dt="2026-03-06T13:15:27.506" v="285"/>
          <ac:spMkLst>
            <pc:docMk/>
            <pc:sldMk cId="109857222" sldId="256"/>
            <ac:spMk id="24" creationId="{2A6FCDE6-CDE2-4C51-B18E-A95CFB679714}"/>
          </ac:spMkLst>
        </pc:spChg>
        <pc:spChg chg="add del">
          <ac:chgData name="Alisha Kauser (2322734)" userId="S::2322734@student.uwtsd.ac.uk::eb183e7c-4756-4feb-b43d-6dc451d2a38c" providerId="AD" clId="Web-{6F80DD06-6FC1-8CE4-12CA-DDF35FA7B7A7}" dt="2026-03-06T13:15:34.538" v="286"/>
          <ac:spMkLst>
            <pc:docMk/>
            <pc:sldMk cId="109857222" sldId="256"/>
            <ac:spMk id="26" creationId="{9D2E8756-2465-473A-BA2A-2DB1D6224745}"/>
          </ac:spMkLst>
        </pc:spChg>
        <pc:spChg chg="add">
          <ac:chgData name="Alisha Kauser (2322734)" userId="S::2322734@student.uwtsd.ac.uk::eb183e7c-4756-4feb-b43d-6dc451d2a38c" providerId="AD" clId="Web-{6F80DD06-6FC1-8CE4-12CA-DDF35FA7B7A7}" dt="2026-03-06T14:01:50.318" v="701"/>
          <ac:spMkLst>
            <pc:docMk/>
            <pc:sldMk cId="109857222" sldId="256"/>
            <ac:spMk id="33" creationId="{66D61E08-70C3-48D8-BEA0-787111DC30DA}"/>
          </ac:spMkLst>
        </pc:spChg>
        <pc:spChg chg="add">
          <ac:chgData name="Alisha Kauser (2322734)" userId="S::2322734@student.uwtsd.ac.uk::eb183e7c-4756-4feb-b43d-6dc451d2a38c" providerId="AD" clId="Web-{6F80DD06-6FC1-8CE4-12CA-DDF35FA7B7A7}" dt="2026-03-06T14:01:50.318" v="701"/>
          <ac:spMkLst>
            <pc:docMk/>
            <pc:sldMk cId="109857222" sldId="256"/>
            <ac:spMk id="35" creationId="{FC55298F-0AE5-478E-AD2B-03C2614C5833}"/>
          </ac:spMkLst>
        </pc:spChg>
        <pc:spChg chg="add">
          <ac:chgData name="Alisha Kauser (2322734)" userId="S::2322734@student.uwtsd.ac.uk::eb183e7c-4756-4feb-b43d-6dc451d2a38c" providerId="AD" clId="Web-{6F80DD06-6FC1-8CE4-12CA-DDF35FA7B7A7}" dt="2026-03-06T14:01:50.318" v="701"/>
          <ac:spMkLst>
            <pc:docMk/>
            <pc:sldMk cId="109857222" sldId="256"/>
            <ac:spMk id="37" creationId="{C180E4EA-0B63-4779-A895-7E90E71088F3}"/>
          </ac:spMkLst>
        </pc:spChg>
        <pc:spChg chg="add">
          <ac:chgData name="Alisha Kauser (2322734)" userId="S::2322734@student.uwtsd.ac.uk::eb183e7c-4756-4feb-b43d-6dc451d2a38c" providerId="AD" clId="Web-{6F80DD06-6FC1-8CE4-12CA-DDF35FA7B7A7}" dt="2026-03-06T14:01:50.318" v="701"/>
          <ac:spMkLst>
            <pc:docMk/>
            <pc:sldMk cId="109857222" sldId="256"/>
            <ac:spMk id="41" creationId="{89AF5CE9-607F-43F4-8983-DCD6DA4051FD}"/>
          </ac:spMkLst>
        </pc:spChg>
        <pc:spChg chg="add">
          <ac:chgData name="Alisha Kauser (2322734)" userId="S::2322734@student.uwtsd.ac.uk::eb183e7c-4756-4feb-b43d-6dc451d2a38c" providerId="AD" clId="Web-{6F80DD06-6FC1-8CE4-12CA-DDF35FA7B7A7}" dt="2026-03-06T14:01:50.318" v="701"/>
          <ac:spMkLst>
            <pc:docMk/>
            <pc:sldMk cId="109857222" sldId="256"/>
            <ac:spMk id="43" creationId="{6EEA2DBD-9E1E-4521-8C01-F32AD18A89E3}"/>
          </ac:spMkLst>
        </pc:spChg>
        <pc:picChg chg="add mod">
          <ac:chgData name="Alisha Kauser (2322734)" userId="S::2322734@student.uwtsd.ac.uk::eb183e7c-4756-4feb-b43d-6dc451d2a38c" providerId="AD" clId="Web-{6F80DD06-6FC1-8CE4-12CA-DDF35FA7B7A7}" dt="2026-03-06T14:26:48.843" v="791" actId="1076"/>
          <ac:picMkLst>
            <pc:docMk/>
            <pc:sldMk cId="109857222" sldId="256"/>
            <ac:picMk id="4" creationId="{A3DDBCD5-199F-9B34-7575-AD21CA1A6BAA}"/>
          </ac:picMkLst>
        </pc:picChg>
        <pc:picChg chg="add del">
          <ac:chgData name="Alisha Kauser (2322734)" userId="S::2322734@student.uwtsd.ac.uk::eb183e7c-4756-4feb-b43d-6dc451d2a38c" providerId="AD" clId="Web-{6F80DD06-6FC1-8CE4-12CA-DDF35FA7B7A7}" dt="2026-03-06T13:02:55.549" v="165"/>
          <ac:picMkLst>
            <pc:docMk/>
            <pc:sldMk cId="109857222" sldId="256"/>
            <ac:picMk id="5" creationId="{85E796CB-74B6-98DE-21E5-6EBC9F1AABEB}"/>
          </ac:picMkLst>
        </pc:picChg>
        <pc:cxnChg chg="add">
          <ac:chgData name="Alisha Kauser (2322734)" userId="S::2322734@student.uwtsd.ac.uk::eb183e7c-4756-4feb-b43d-6dc451d2a38c" providerId="AD" clId="Web-{6F80DD06-6FC1-8CE4-12CA-DDF35FA7B7A7}" dt="2026-03-06T13:15:27.506" v="285"/>
          <ac:cxnSpMkLst>
            <pc:docMk/>
            <pc:sldMk cId="109857222" sldId="256"/>
            <ac:cxnSpMk id="10" creationId="{EB898B32-3891-4C3A-8F58-C5969D2E9033}"/>
          </ac:cxnSpMkLst>
        </pc:cxnChg>
      </pc:sldChg>
      <pc:sldChg chg="modSp new del mod modClrScheme chgLayout">
        <pc:chgData name="Alisha Kauser (2322734)" userId="S::2322734@student.uwtsd.ac.uk::eb183e7c-4756-4feb-b43d-6dc451d2a38c" providerId="AD" clId="Web-{6F80DD06-6FC1-8CE4-12CA-DDF35FA7B7A7}" dt="2026-03-06T13:14:21.595" v="266"/>
        <pc:sldMkLst>
          <pc:docMk/>
          <pc:sldMk cId="576391197" sldId="257"/>
        </pc:sldMkLst>
        <pc:spChg chg="mod ord">
          <ac:chgData name="Alisha Kauser (2322734)" userId="S::2322734@student.uwtsd.ac.uk::eb183e7c-4756-4feb-b43d-6dc451d2a38c" providerId="AD" clId="Web-{6F80DD06-6FC1-8CE4-12CA-DDF35FA7B7A7}" dt="2026-03-06T13:14:09.188" v="265"/>
          <ac:spMkLst>
            <pc:docMk/>
            <pc:sldMk cId="576391197" sldId="257"/>
            <ac:spMk id="2" creationId="{719AFE07-CCBE-1560-CA50-29837E9F6DA9}"/>
          </ac:spMkLst>
        </pc:spChg>
        <pc:spChg chg="mod ord">
          <ac:chgData name="Alisha Kauser (2322734)" userId="S::2322734@student.uwtsd.ac.uk::eb183e7c-4756-4feb-b43d-6dc451d2a38c" providerId="AD" clId="Web-{6F80DD06-6FC1-8CE4-12CA-DDF35FA7B7A7}" dt="2026-03-06T13:14:09.188" v="265"/>
          <ac:spMkLst>
            <pc:docMk/>
            <pc:sldMk cId="576391197" sldId="257"/>
            <ac:spMk id="3" creationId="{F31219D9-6E3E-C279-F883-8FB1F2FEFA6A}"/>
          </ac:spMkLst>
        </pc:spChg>
      </pc:sldChg>
      <pc:sldChg chg="addSp modSp new mod setBg modClrScheme chgLayout">
        <pc:chgData name="Alisha Kauser (2322734)" userId="S::2322734@student.uwtsd.ac.uk::eb183e7c-4756-4feb-b43d-6dc451d2a38c" providerId="AD" clId="Web-{6F80DD06-6FC1-8CE4-12CA-DDF35FA7B7A7}" dt="2026-03-06T14:59:24.022" v="1194" actId="1076"/>
        <pc:sldMkLst>
          <pc:docMk/>
          <pc:sldMk cId="741209684" sldId="258"/>
        </pc:sldMkLst>
        <pc:spChg chg="mod ord">
          <ac:chgData name="Alisha Kauser (2322734)" userId="S::2322734@student.uwtsd.ac.uk::eb183e7c-4756-4feb-b43d-6dc451d2a38c" providerId="AD" clId="Web-{6F80DD06-6FC1-8CE4-12CA-DDF35FA7B7A7}" dt="2026-03-06T13:16:59.542" v="298" actId="20577"/>
          <ac:spMkLst>
            <pc:docMk/>
            <pc:sldMk cId="741209684" sldId="258"/>
            <ac:spMk id="2" creationId="{761A8F28-1AC9-B311-AE53-C3A0D074A34C}"/>
          </ac:spMkLst>
        </pc:spChg>
        <pc:spChg chg="mod ord">
          <ac:chgData name="Alisha Kauser (2322734)" userId="S::2322734@student.uwtsd.ac.uk::eb183e7c-4756-4feb-b43d-6dc451d2a38c" providerId="AD" clId="Web-{6F80DD06-6FC1-8CE4-12CA-DDF35FA7B7A7}" dt="2026-03-06T14:59:24.022" v="1194" actId="1076"/>
          <ac:spMkLst>
            <pc:docMk/>
            <pc:sldMk cId="741209684" sldId="258"/>
            <ac:spMk id="3" creationId="{9D595BBD-B631-78ED-C995-008FB8ACB53A}"/>
          </ac:spMkLst>
        </pc:spChg>
        <pc:cxnChg chg="add">
          <ac:chgData name="Alisha Kauser (2322734)" userId="S::2322734@student.uwtsd.ac.uk::eb183e7c-4756-4feb-b43d-6dc451d2a38c" providerId="AD" clId="Web-{6F80DD06-6FC1-8CE4-12CA-DDF35FA7B7A7}" dt="2026-03-06T13:15:15.693" v="284"/>
          <ac:cxnSpMkLst>
            <pc:docMk/>
            <pc:sldMk cId="741209684" sldId="258"/>
            <ac:cxnSpMk id="8" creationId="{0B5F7E3B-C5F1-40E0-A491-558BAFBC1127}"/>
          </ac:cxnSpMkLst>
        </pc:cxnChg>
      </pc:sldChg>
      <pc:sldChg chg="addSp delSp modSp new mod setBg">
        <pc:chgData name="Alisha Kauser (2322734)" userId="S::2322734@student.uwtsd.ac.uk::eb183e7c-4756-4feb-b43d-6dc451d2a38c" providerId="AD" clId="Web-{6F80DD06-6FC1-8CE4-12CA-DDF35FA7B7A7}" dt="2026-03-06T15:00:12.170" v="1201" actId="1076"/>
        <pc:sldMkLst>
          <pc:docMk/>
          <pc:sldMk cId="4024247630" sldId="259"/>
        </pc:sldMkLst>
        <pc:spChg chg="mod">
          <ac:chgData name="Alisha Kauser (2322734)" userId="S::2322734@student.uwtsd.ac.uk::eb183e7c-4756-4feb-b43d-6dc451d2a38c" providerId="AD" clId="Web-{6F80DD06-6FC1-8CE4-12CA-DDF35FA7B7A7}" dt="2026-03-06T14:59:55.058" v="1199" actId="1076"/>
          <ac:spMkLst>
            <pc:docMk/>
            <pc:sldMk cId="4024247630" sldId="259"/>
            <ac:spMk id="2" creationId="{A613B428-5C66-173E-B26A-C78099816915}"/>
          </ac:spMkLst>
        </pc:spChg>
        <pc:spChg chg="mod">
          <ac:chgData name="Alisha Kauser (2322734)" userId="S::2322734@student.uwtsd.ac.uk::eb183e7c-4756-4feb-b43d-6dc451d2a38c" providerId="AD" clId="Web-{6F80DD06-6FC1-8CE4-12CA-DDF35FA7B7A7}" dt="2026-03-06T15:00:12.170" v="1201" actId="1076"/>
          <ac:spMkLst>
            <pc:docMk/>
            <pc:sldMk cId="4024247630" sldId="259"/>
            <ac:spMk id="3" creationId="{26D92493-8E80-DD9C-6B08-AC802278D12D}"/>
          </ac:spMkLst>
        </pc:spChg>
        <pc:spChg chg="add del">
          <ac:chgData name="Alisha Kauser (2322734)" userId="S::2322734@student.uwtsd.ac.uk::eb183e7c-4756-4feb-b43d-6dc451d2a38c" providerId="AD" clId="Web-{6F80DD06-6FC1-8CE4-12CA-DDF35FA7B7A7}" dt="2026-03-06T13:18:34.202" v="310"/>
          <ac:spMkLst>
            <pc:docMk/>
            <pc:sldMk cId="4024247630" sldId="259"/>
            <ac:spMk id="8" creationId="{E80B86A7-A1EC-475B-9166-88902B033A38}"/>
          </ac:spMkLst>
        </pc:spChg>
        <pc:spChg chg="add del">
          <ac:chgData name="Alisha Kauser (2322734)" userId="S::2322734@student.uwtsd.ac.uk::eb183e7c-4756-4feb-b43d-6dc451d2a38c" providerId="AD" clId="Web-{6F80DD06-6FC1-8CE4-12CA-DDF35FA7B7A7}" dt="2026-03-06T13:18:24.124" v="306"/>
          <ac:spMkLst>
            <pc:docMk/>
            <pc:sldMk cId="4024247630" sldId="259"/>
            <ac:spMk id="9" creationId="{3BCB5F6A-9EB0-40B0-9D13-3023E9A20508}"/>
          </ac:spMkLst>
        </pc:spChg>
        <pc:spChg chg="add del">
          <ac:chgData name="Alisha Kauser (2322734)" userId="S::2322734@student.uwtsd.ac.uk::eb183e7c-4756-4feb-b43d-6dc451d2a38c" providerId="AD" clId="Web-{6F80DD06-6FC1-8CE4-12CA-DDF35FA7B7A7}" dt="2026-03-06T13:18:34.202" v="310"/>
          <ac:spMkLst>
            <pc:docMk/>
            <pc:sldMk cId="4024247630" sldId="259"/>
            <ac:spMk id="10" creationId="{C2C29CB1-9F74-4879-A6AF-AEA67B6F1F4D}"/>
          </ac:spMkLst>
        </pc:spChg>
        <pc:spChg chg="add del">
          <ac:chgData name="Alisha Kauser (2322734)" userId="S::2322734@student.uwtsd.ac.uk::eb183e7c-4756-4feb-b43d-6dc451d2a38c" providerId="AD" clId="Web-{6F80DD06-6FC1-8CE4-12CA-DDF35FA7B7A7}" dt="2026-03-06T13:18:28.374" v="308"/>
          <ac:spMkLst>
            <pc:docMk/>
            <pc:sldMk cId="4024247630" sldId="259"/>
            <ac:spMk id="12" creationId="{3BCB5F6A-9EB0-40B0-9D13-3023E9A20508}"/>
          </ac:spMkLst>
        </pc:spChg>
        <pc:spChg chg="add del">
          <ac:chgData name="Alisha Kauser (2322734)" userId="S::2322734@student.uwtsd.ac.uk::eb183e7c-4756-4feb-b43d-6dc451d2a38c" providerId="AD" clId="Web-{6F80DD06-6FC1-8CE4-12CA-DDF35FA7B7A7}" dt="2026-03-06T13:18:34.202" v="310"/>
          <ac:spMkLst>
            <pc:docMk/>
            <pc:sldMk cId="4024247630" sldId="259"/>
            <ac:spMk id="14" creationId="{7E2C7115-5336-410C-AD71-0F0952A2E5A7}"/>
          </ac:spMkLst>
        </pc:spChg>
        <pc:spChg chg="add del">
          <ac:chgData name="Alisha Kauser (2322734)" userId="S::2322734@student.uwtsd.ac.uk::eb183e7c-4756-4feb-b43d-6dc451d2a38c" providerId="AD" clId="Web-{6F80DD06-6FC1-8CE4-12CA-DDF35FA7B7A7}" dt="2026-03-06T13:19:38.454" v="317"/>
          <ac:spMkLst>
            <pc:docMk/>
            <pc:sldMk cId="4024247630" sldId="259"/>
            <ac:spMk id="18" creationId="{7E018740-5C2B-4A41-AC1A-7E68D1EC1954}"/>
          </ac:spMkLst>
        </pc:spChg>
        <pc:spChg chg="add del">
          <ac:chgData name="Alisha Kauser (2322734)" userId="S::2322734@student.uwtsd.ac.uk::eb183e7c-4756-4feb-b43d-6dc451d2a38c" providerId="AD" clId="Web-{6F80DD06-6FC1-8CE4-12CA-DDF35FA7B7A7}" dt="2026-03-06T13:19:38.454" v="317"/>
          <ac:spMkLst>
            <pc:docMk/>
            <pc:sldMk cId="4024247630" sldId="259"/>
            <ac:spMk id="20" creationId="{166F75A4-C475-4941-8EE2-B80A06A2C1BB}"/>
          </ac:spMkLst>
        </pc:spChg>
        <pc:spChg chg="add del">
          <ac:chgData name="Alisha Kauser (2322734)" userId="S::2322734@student.uwtsd.ac.uk::eb183e7c-4756-4feb-b43d-6dc451d2a38c" providerId="AD" clId="Web-{6F80DD06-6FC1-8CE4-12CA-DDF35FA7B7A7}" dt="2026-03-06T13:19:09.922" v="314"/>
          <ac:spMkLst>
            <pc:docMk/>
            <pc:sldMk cId="4024247630" sldId="259"/>
            <ac:spMk id="22" creationId="{4A5A35EE-7AE1-4E24-8916-B0122B9740B7}"/>
          </ac:spMkLst>
        </pc:spChg>
        <pc:spChg chg="add del">
          <ac:chgData name="Alisha Kauser (2322734)" userId="S::2322734@student.uwtsd.ac.uk::eb183e7c-4756-4feb-b43d-6dc451d2a38c" providerId="AD" clId="Web-{6F80DD06-6FC1-8CE4-12CA-DDF35FA7B7A7}" dt="2026-03-06T13:19:38.454" v="317"/>
          <ac:spMkLst>
            <pc:docMk/>
            <pc:sldMk cId="4024247630" sldId="259"/>
            <ac:spMk id="26" creationId="{1F9D6ACB-2FF4-49F9-978A-E0D5327FC635}"/>
          </ac:spMkLst>
        </pc:spChg>
        <pc:spChg chg="add del">
          <ac:chgData name="Alisha Kauser (2322734)" userId="S::2322734@student.uwtsd.ac.uk::eb183e7c-4756-4feb-b43d-6dc451d2a38c" providerId="AD" clId="Web-{6F80DD06-6FC1-8CE4-12CA-DDF35FA7B7A7}" dt="2026-03-06T13:19:38.454" v="317"/>
          <ac:spMkLst>
            <pc:docMk/>
            <pc:sldMk cId="4024247630" sldId="259"/>
            <ac:spMk id="28" creationId="{A5EC319D-0FEA-4B95-A3EA-01E35672C95B}"/>
          </ac:spMkLst>
        </pc:spChg>
        <pc:spChg chg="add del">
          <ac:chgData name="Alisha Kauser (2322734)" userId="S::2322734@student.uwtsd.ac.uk::eb183e7c-4756-4feb-b43d-6dc451d2a38c" providerId="AD" clId="Web-{6F80DD06-6FC1-8CE4-12CA-DDF35FA7B7A7}" dt="2026-03-06T13:19:38.454" v="317"/>
          <ac:spMkLst>
            <pc:docMk/>
            <pc:sldMk cId="4024247630" sldId="259"/>
            <ac:spMk id="29" creationId="{A65AC7D1-EAA9-48F5-B509-60A7F50BF703}"/>
          </ac:spMkLst>
        </pc:spChg>
        <pc:spChg chg="add del">
          <ac:chgData name="Alisha Kauser (2322734)" userId="S::2322734@student.uwtsd.ac.uk::eb183e7c-4756-4feb-b43d-6dc451d2a38c" providerId="AD" clId="Web-{6F80DD06-6FC1-8CE4-12CA-DDF35FA7B7A7}" dt="2026-03-06T13:19:38.454" v="317"/>
          <ac:spMkLst>
            <pc:docMk/>
            <pc:sldMk cId="4024247630" sldId="259"/>
            <ac:spMk id="30" creationId="{D6320AF9-619A-4175-865B-5663E1AEF4C5}"/>
          </ac:spMkLst>
        </pc:spChg>
        <pc:spChg chg="add del">
          <ac:chgData name="Alisha Kauser (2322734)" userId="S::2322734@student.uwtsd.ac.uk::eb183e7c-4756-4feb-b43d-6dc451d2a38c" providerId="AD" clId="Web-{6F80DD06-6FC1-8CE4-12CA-DDF35FA7B7A7}" dt="2026-03-06T13:19:38.454" v="317"/>
          <ac:spMkLst>
            <pc:docMk/>
            <pc:sldMk cId="4024247630" sldId="259"/>
            <ac:spMk id="33" creationId="{A032553A-72E8-4B0D-8405-FF9771C9AF05}"/>
          </ac:spMkLst>
        </pc:spChg>
        <pc:spChg chg="add del">
          <ac:chgData name="Alisha Kauser (2322734)" userId="S::2322734@student.uwtsd.ac.uk::eb183e7c-4756-4feb-b43d-6dc451d2a38c" providerId="AD" clId="Web-{6F80DD06-6FC1-8CE4-12CA-DDF35FA7B7A7}" dt="2026-03-06T13:19:38.454" v="317"/>
          <ac:spMkLst>
            <pc:docMk/>
            <pc:sldMk cId="4024247630" sldId="259"/>
            <ac:spMk id="34" creationId="{765800AC-C3B9-498E-87BC-29FAE4C76B21}"/>
          </ac:spMkLst>
        </pc:spChg>
        <pc:grpChg chg="add del">
          <ac:chgData name="Alisha Kauser (2322734)" userId="S::2322734@student.uwtsd.ac.uk::eb183e7c-4756-4feb-b43d-6dc451d2a38c" providerId="AD" clId="Web-{6F80DD06-6FC1-8CE4-12CA-DDF35FA7B7A7}" dt="2026-03-06T13:19:09.922" v="314"/>
          <ac:grpSpMkLst>
            <pc:docMk/>
            <pc:sldMk cId="4024247630" sldId="259"/>
            <ac:grpSpMk id="24" creationId="{F3BC879B-A529-47C3-A6A5-914D67AAAA8C}"/>
          </ac:grpSpMkLst>
        </pc:grpChg>
        <pc:picChg chg="add del">
          <ac:chgData name="Alisha Kauser (2322734)" userId="S::2322734@student.uwtsd.ac.uk::eb183e7c-4756-4feb-b43d-6dc451d2a38c" providerId="AD" clId="Web-{6F80DD06-6FC1-8CE4-12CA-DDF35FA7B7A7}" dt="2026-03-06T13:18:24.124" v="306"/>
          <ac:picMkLst>
            <pc:docMk/>
            <pc:sldMk cId="4024247630" sldId="259"/>
            <ac:picMk id="5" creationId="{1D82A968-381A-F811-655C-F09A08761782}"/>
          </ac:picMkLst>
        </pc:picChg>
        <pc:picChg chg="add del">
          <ac:chgData name="Alisha Kauser (2322734)" userId="S::2322734@student.uwtsd.ac.uk::eb183e7c-4756-4feb-b43d-6dc451d2a38c" providerId="AD" clId="Web-{6F80DD06-6FC1-8CE4-12CA-DDF35FA7B7A7}" dt="2026-03-06T13:18:28.374" v="308"/>
          <ac:picMkLst>
            <pc:docMk/>
            <pc:sldMk cId="4024247630" sldId="259"/>
            <ac:picMk id="11" creationId="{A46DCBF3-733A-606A-3347-6498009E43F7}"/>
          </ac:picMkLst>
        </pc:picChg>
        <pc:picChg chg="add del">
          <ac:chgData name="Alisha Kauser (2322734)" userId="S::2322734@student.uwtsd.ac.uk::eb183e7c-4756-4feb-b43d-6dc451d2a38c" providerId="AD" clId="Web-{6F80DD06-6FC1-8CE4-12CA-DDF35FA7B7A7}" dt="2026-03-06T13:19:09.922" v="314"/>
          <ac:picMkLst>
            <pc:docMk/>
            <pc:sldMk cId="4024247630" sldId="259"/>
            <ac:picMk id="23" creationId="{B9D86C01-AA3A-058E-5469-F85ACF03F4B2}"/>
          </ac:picMkLst>
        </pc:picChg>
        <pc:cxnChg chg="add del">
          <ac:chgData name="Alisha Kauser (2322734)" userId="S::2322734@student.uwtsd.ac.uk::eb183e7c-4756-4feb-b43d-6dc451d2a38c" providerId="AD" clId="Web-{6F80DD06-6FC1-8CE4-12CA-DDF35FA7B7A7}" dt="2026-03-06T13:18:59.813" v="312"/>
          <ac:cxnSpMkLst>
            <pc:docMk/>
            <pc:sldMk cId="4024247630" sldId="259"/>
            <ac:cxnSpMk id="16" creationId="{0B5F7E3B-C5F1-40E0-A491-558BAFBC1127}"/>
          </ac:cxnSpMkLst>
        </pc:cxnChg>
      </pc:sldChg>
      <pc:sldChg chg="addSp delSp modSp new mod setBg">
        <pc:chgData name="Alisha Kauser (2322734)" userId="S::2322734@student.uwtsd.ac.uk::eb183e7c-4756-4feb-b43d-6dc451d2a38c" providerId="AD" clId="Web-{6F80DD06-6FC1-8CE4-12CA-DDF35FA7B7A7}" dt="2026-03-06T15:00:42.642" v="1203" actId="20577"/>
        <pc:sldMkLst>
          <pc:docMk/>
          <pc:sldMk cId="2718896456" sldId="260"/>
        </pc:sldMkLst>
        <pc:spChg chg="mod">
          <ac:chgData name="Alisha Kauser (2322734)" userId="S::2322734@student.uwtsd.ac.uk::eb183e7c-4756-4feb-b43d-6dc451d2a38c" providerId="AD" clId="Web-{6F80DD06-6FC1-8CE4-12CA-DDF35FA7B7A7}" dt="2026-03-06T13:21:06.551" v="332"/>
          <ac:spMkLst>
            <pc:docMk/>
            <pc:sldMk cId="2718896456" sldId="260"/>
            <ac:spMk id="2" creationId="{21DAE72F-DE2E-2233-CBFD-E6E1A3F3C598}"/>
          </ac:spMkLst>
        </pc:spChg>
        <pc:spChg chg="del mod">
          <ac:chgData name="Alisha Kauser (2322734)" userId="S::2322734@student.uwtsd.ac.uk::eb183e7c-4756-4feb-b43d-6dc451d2a38c" providerId="AD" clId="Web-{6F80DD06-6FC1-8CE4-12CA-DDF35FA7B7A7}" dt="2026-03-06T13:21:06.551" v="332"/>
          <ac:spMkLst>
            <pc:docMk/>
            <pc:sldMk cId="2718896456" sldId="260"/>
            <ac:spMk id="3" creationId="{C3CED820-CAAC-F0A9-33A1-31F94EB05F2A}"/>
          </ac:spMkLst>
        </pc:spChg>
        <pc:spChg chg="add">
          <ac:chgData name="Alisha Kauser (2322734)" userId="S::2322734@student.uwtsd.ac.uk::eb183e7c-4756-4feb-b43d-6dc451d2a38c" providerId="AD" clId="Web-{6F80DD06-6FC1-8CE4-12CA-DDF35FA7B7A7}" dt="2026-03-06T13:21:06.551" v="332"/>
          <ac:spMkLst>
            <pc:docMk/>
            <pc:sldMk cId="2718896456" sldId="260"/>
            <ac:spMk id="9" creationId="{CB5AA8A5-25CC-4295-892F-367FCDAF2BF6}"/>
          </ac:spMkLst>
        </pc:spChg>
        <pc:spChg chg="add">
          <ac:chgData name="Alisha Kauser (2322734)" userId="S::2322734@student.uwtsd.ac.uk::eb183e7c-4756-4feb-b43d-6dc451d2a38c" providerId="AD" clId="Web-{6F80DD06-6FC1-8CE4-12CA-DDF35FA7B7A7}" dt="2026-03-06T13:21:06.551" v="332"/>
          <ac:spMkLst>
            <pc:docMk/>
            <pc:sldMk cId="2718896456" sldId="260"/>
            <ac:spMk id="22" creationId="{24C6BC13-FB1E-48CC-B421-3D06039728B4}"/>
          </ac:spMkLst>
        </pc:spChg>
        <pc:grpChg chg="add">
          <ac:chgData name="Alisha Kauser (2322734)" userId="S::2322734@student.uwtsd.ac.uk::eb183e7c-4756-4feb-b43d-6dc451d2a38c" providerId="AD" clId="Web-{6F80DD06-6FC1-8CE4-12CA-DDF35FA7B7A7}" dt="2026-03-06T13:21:06.551" v="332"/>
          <ac:grpSpMkLst>
            <pc:docMk/>
            <pc:sldMk cId="2718896456" sldId="260"/>
            <ac:grpSpMk id="11" creationId="{09DD65AA-8280-4962-92F3-DF1CB53349DB}"/>
          </ac:grpSpMkLst>
        </pc:grpChg>
        <pc:graphicFrameChg chg="add modGraphic">
          <ac:chgData name="Alisha Kauser (2322734)" userId="S::2322734@student.uwtsd.ac.uk::eb183e7c-4756-4feb-b43d-6dc451d2a38c" providerId="AD" clId="Web-{6F80DD06-6FC1-8CE4-12CA-DDF35FA7B7A7}" dt="2026-03-06T15:00:42.642" v="1203" actId="20577"/>
          <ac:graphicFrameMkLst>
            <pc:docMk/>
            <pc:sldMk cId="2718896456" sldId="260"/>
            <ac:graphicFrameMk id="5" creationId="{1F0A665C-D2E7-6C65-0F5D-B3A1814D7537}"/>
          </ac:graphicFrameMkLst>
        </pc:graphicFrameChg>
      </pc:sldChg>
      <pc:sldChg chg="addSp delSp modSp new mod setBg">
        <pc:chgData name="Alisha Kauser (2322734)" userId="S::2322734@student.uwtsd.ac.uk::eb183e7c-4756-4feb-b43d-6dc451d2a38c" providerId="AD" clId="Web-{6F80DD06-6FC1-8CE4-12CA-DDF35FA7B7A7}" dt="2026-03-06T15:05:43.953" v="1214" actId="20577"/>
        <pc:sldMkLst>
          <pc:docMk/>
          <pc:sldMk cId="468231178" sldId="261"/>
        </pc:sldMkLst>
        <pc:spChg chg="mod">
          <ac:chgData name="Alisha Kauser (2322734)" userId="S::2322734@student.uwtsd.ac.uk::eb183e7c-4756-4feb-b43d-6dc451d2a38c" providerId="AD" clId="Web-{6F80DD06-6FC1-8CE4-12CA-DDF35FA7B7A7}" dt="2026-03-06T13:22:49.928" v="345"/>
          <ac:spMkLst>
            <pc:docMk/>
            <pc:sldMk cId="468231178" sldId="261"/>
            <ac:spMk id="2" creationId="{C97B92D3-C79E-E706-98B6-C2B198EB2BC7}"/>
          </ac:spMkLst>
        </pc:spChg>
        <pc:spChg chg="del mod">
          <ac:chgData name="Alisha Kauser (2322734)" userId="S::2322734@student.uwtsd.ac.uk::eb183e7c-4756-4feb-b43d-6dc451d2a38c" providerId="AD" clId="Web-{6F80DD06-6FC1-8CE4-12CA-DDF35FA7B7A7}" dt="2026-03-06T13:22:49.928" v="345"/>
          <ac:spMkLst>
            <pc:docMk/>
            <pc:sldMk cId="468231178" sldId="261"/>
            <ac:spMk id="3" creationId="{9E977DAB-3916-272B-F61C-2DB51C82C130}"/>
          </ac:spMkLst>
        </pc:spChg>
        <pc:spChg chg="add del">
          <ac:chgData name="Alisha Kauser (2322734)" userId="S::2322734@student.uwtsd.ac.uk::eb183e7c-4756-4feb-b43d-6dc451d2a38c" providerId="AD" clId="Web-{6F80DD06-6FC1-8CE4-12CA-DDF35FA7B7A7}" dt="2026-03-06T13:22:49.881" v="344"/>
          <ac:spMkLst>
            <pc:docMk/>
            <pc:sldMk cId="468231178" sldId="261"/>
            <ac:spMk id="9" creationId="{3BCB5F6A-9EB0-40B0-9D13-3023E9A20508}"/>
          </ac:spMkLst>
        </pc:spChg>
        <pc:spChg chg="add">
          <ac:chgData name="Alisha Kauser (2322734)" userId="S::2322734@student.uwtsd.ac.uk::eb183e7c-4756-4feb-b43d-6dc451d2a38c" providerId="AD" clId="Web-{6F80DD06-6FC1-8CE4-12CA-DDF35FA7B7A7}" dt="2026-03-06T13:22:49.928" v="345"/>
          <ac:spMkLst>
            <pc:docMk/>
            <pc:sldMk cId="468231178" sldId="261"/>
            <ac:spMk id="11" creationId="{7209C9DA-6E0D-46D9-8275-C52222D8CCAC}"/>
          </ac:spMkLst>
        </pc:spChg>
        <pc:spChg chg="add">
          <ac:chgData name="Alisha Kauser (2322734)" userId="S::2322734@student.uwtsd.ac.uk::eb183e7c-4756-4feb-b43d-6dc451d2a38c" providerId="AD" clId="Web-{6F80DD06-6FC1-8CE4-12CA-DDF35FA7B7A7}" dt="2026-03-06T13:22:49.928" v="345"/>
          <ac:spMkLst>
            <pc:docMk/>
            <pc:sldMk cId="468231178" sldId="261"/>
            <ac:spMk id="12" creationId="{45B71F80-1F92-4074-84D9-16A062B215B3}"/>
          </ac:spMkLst>
        </pc:spChg>
        <pc:spChg chg="add">
          <ac:chgData name="Alisha Kauser (2322734)" userId="S::2322734@student.uwtsd.ac.uk::eb183e7c-4756-4feb-b43d-6dc451d2a38c" providerId="AD" clId="Web-{6F80DD06-6FC1-8CE4-12CA-DDF35FA7B7A7}" dt="2026-03-06T13:22:49.928" v="345"/>
          <ac:spMkLst>
            <pc:docMk/>
            <pc:sldMk cId="468231178" sldId="261"/>
            <ac:spMk id="13" creationId="{3EB57A4D-E0D0-46DA-B339-F24CA46FA70B}"/>
          </ac:spMkLst>
        </pc:spChg>
        <pc:graphicFrameChg chg="add mod modGraphic">
          <ac:chgData name="Alisha Kauser (2322734)" userId="S::2322734@student.uwtsd.ac.uk::eb183e7c-4756-4feb-b43d-6dc451d2a38c" providerId="AD" clId="Web-{6F80DD06-6FC1-8CE4-12CA-DDF35FA7B7A7}" dt="2026-03-06T15:05:43.953" v="1214" actId="20577"/>
          <ac:graphicFrameMkLst>
            <pc:docMk/>
            <pc:sldMk cId="468231178" sldId="261"/>
            <ac:graphicFrameMk id="14" creationId="{34C03526-A981-3C8D-F529-E195F5C312BA}"/>
          </ac:graphicFrameMkLst>
        </pc:graphicFrameChg>
        <pc:picChg chg="add del">
          <ac:chgData name="Alisha Kauser (2322734)" userId="S::2322734@student.uwtsd.ac.uk::eb183e7c-4756-4feb-b43d-6dc451d2a38c" providerId="AD" clId="Web-{6F80DD06-6FC1-8CE4-12CA-DDF35FA7B7A7}" dt="2026-03-06T13:22:49.881" v="344"/>
          <ac:picMkLst>
            <pc:docMk/>
            <pc:sldMk cId="468231178" sldId="261"/>
            <ac:picMk id="5" creationId="{5C5C5C00-B497-6BF7-FD56-ABF06578452D}"/>
          </ac:picMkLst>
        </pc:picChg>
      </pc:sldChg>
      <pc:sldChg chg="addSp delSp modSp new mod setBg">
        <pc:chgData name="Alisha Kauser (2322734)" userId="S::2322734@student.uwtsd.ac.uk::eb183e7c-4756-4feb-b43d-6dc451d2a38c" providerId="AD" clId="Web-{6F80DD06-6FC1-8CE4-12CA-DDF35FA7B7A7}" dt="2026-03-06T15:01:30.709" v="1208" actId="20577"/>
        <pc:sldMkLst>
          <pc:docMk/>
          <pc:sldMk cId="2470194873" sldId="262"/>
        </pc:sldMkLst>
        <pc:spChg chg="mod">
          <ac:chgData name="Alisha Kauser (2322734)" userId="S::2322734@student.uwtsd.ac.uk::eb183e7c-4756-4feb-b43d-6dc451d2a38c" providerId="AD" clId="Web-{6F80DD06-6FC1-8CE4-12CA-DDF35FA7B7A7}" dt="2026-03-06T13:35:38.702" v="439"/>
          <ac:spMkLst>
            <pc:docMk/>
            <pc:sldMk cId="2470194873" sldId="262"/>
            <ac:spMk id="2" creationId="{5DC8D425-1EF0-9956-01A1-0916EF44B596}"/>
          </ac:spMkLst>
        </pc:spChg>
        <pc:spChg chg="add del mod">
          <ac:chgData name="Alisha Kauser (2322734)" userId="S::2322734@student.uwtsd.ac.uk::eb183e7c-4756-4feb-b43d-6dc451d2a38c" providerId="AD" clId="Web-{6F80DD06-6FC1-8CE4-12CA-DDF35FA7B7A7}" dt="2026-03-06T13:35:38.702" v="439"/>
          <ac:spMkLst>
            <pc:docMk/>
            <pc:sldMk cId="2470194873" sldId="262"/>
            <ac:spMk id="3" creationId="{B9808B6D-A225-7F46-F9DD-10E199F3864E}"/>
          </ac:spMkLst>
        </pc:spChg>
        <pc:spChg chg="add del">
          <ac:chgData name="Alisha Kauser (2322734)" userId="S::2322734@student.uwtsd.ac.uk::eb183e7c-4756-4feb-b43d-6dc451d2a38c" providerId="AD" clId="Web-{6F80DD06-6FC1-8CE4-12CA-DDF35FA7B7A7}" dt="2026-03-06T13:25:15.399" v="358"/>
          <ac:spMkLst>
            <pc:docMk/>
            <pc:sldMk cId="2470194873" sldId="262"/>
            <ac:spMk id="8" creationId="{E80B86A7-A1EC-475B-9166-88902B033A38}"/>
          </ac:spMkLst>
        </pc:spChg>
        <pc:spChg chg="add del">
          <ac:chgData name="Alisha Kauser (2322734)" userId="S::2322734@student.uwtsd.ac.uk::eb183e7c-4756-4feb-b43d-6dc451d2a38c" providerId="AD" clId="Web-{6F80DD06-6FC1-8CE4-12CA-DDF35FA7B7A7}" dt="2026-03-06T13:35:26.280" v="434"/>
          <ac:spMkLst>
            <pc:docMk/>
            <pc:sldMk cId="2470194873" sldId="262"/>
            <ac:spMk id="9" creationId="{45B71F80-1F92-4074-84D9-16A062B215B3}"/>
          </ac:spMkLst>
        </pc:spChg>
        <pc:spChg chg="add del">
          <ac:chgData name="Alisha Kauser (2322734)" userId="S::2322734@student.uwtsd.ac.uk::eb183e7c-4756-4feb-b43d-6dc451d2a38c" providerId="AD" clId="Web-{6F80DD06-6FC1-8CE4-12CA-DDF35FA7B7A7}" dt="2026-03-06T13:25:15.399" v="358"/>
          <ac:spMkLst>
            <pc:docMk/>
            <pc:sldMk cId="2470194873" sldId="262"/>
            <ac:spMk id="10" creationId="{C2C29CB1-9F74-4879-A6AF-AEA67B6F1F4D}"/>
          </ac:spMkLst>
        </pc:spChg>
        <pc:spChg chg="add del">
          <ac:chgData name="Alisha Kauser (2322734)" userId="S::2322734@student.uwtsd.ac.uk::eb183e7c-4756-4feb-b43d-6dc451d2a38c" providerId="AD" clId="Web-{6F80DD06-6FC1-8CE4-12CA-DDF35FA7B7A7}" dt="2026-03-06T13:35:26.280" v="434"/>
          <ac:spMkLst>
            <pc:docMk/>
            <pc:sldMk cId="2470194873" sldId="262"/>
            <ac:spMk id="11" creationId="{7209C9DA-6E0D-46D9-8275-C52222D8CCAC}"/>
          </ac:spMkLst>
        </pc:spChg>
        <pc:spChg chg="add del">
          <ac:chgData name="Alisha Kauser (2322734)" userId="S::2322734@student.uwtsd.ac.uk::eb183e7c-4756-4feb-b43d-6dc451d2a38c" providerId="AD" clId="Web-{6F80DD06-6FC1-8CE4-12CA-DDF35FA7B7A7}" dt="2026-03-06T13:25:15.399" v="358"/>
          <ac:spMkLst>
            <pc:docMk/>
            <pc:sldMk cId="2470194873" sldId="262"/>
            <ac:spMk id="12" creationId="{7E2C7115-5336-410C-AD71-0F0952A2E5A7}"/>
          </ac:spMkLst>
        </pc:spChg>
        <pc:spChg chg="add del">
          <ac:chgData name="Alisha Kauser (2322734)" userId="S::2322734@student.uwtsd.ac.uk::eb183e7c-4756-4feb-b43d-6dc451d2a38c" providerId="AD" clId="Web-{6F80DD06-6FC1-8CE4-12CA-DDF35FA7B7A7}" dt="2026-03-06T13:35:26.280" v="434"/>
          <ac:spMkLst>
            <pc:docMk/>
            <pc:sldMk cId="2470194873" sldId="262"/>
            <ac:spMk id="13" creationId="{3EB57A4D-E0D0-46DA-B339-F24CA46FA70B}"/>
          </ac:spMkLst>
        </pc:spChg>
        <pc:spChg chg="add del">
          <ac:chgData name="Alisha Kauser (2322734)" userId="S::2322734@student.uwtsd.ac.uk::eb183e7c-4756-4feb-b43d-6dc451d2a38c" providerId="AD" clId="Web-{6F80DD06-6FC1-8CE4-12CA-DDF35FA7B7A7}" dt="2026-03-06T13:35:38.671" v="438"/>
          <ac:spMkLst>
            <pc:docMk/>
            <pc:sldMk cId="2470194873" sldId="262"/>
            <ac:spMk id="21" creationId="{2D94F95D-89EF-455B-9F54-0F4231363A8B}"/>
          </ac:spMkLst>
        </pc:spChg>
        <pc:spChg chg="add del">
          <ac:chgData name="Alisha Kauser (2322734)" userId="S::2322734@student.uwtsd.ac.uk::eb183e7c-4756-4feb-b43d-6dc451d2a38c" providerId="AD" clId="Web-{6F80DD06-6FC1-8CE4-12CA-DDF35FA7B7A7}" dt="2026-03-06T13:35:38.671" v="438"/>
          <ac:spMkLst>
            <pc:docMk/>
            <pc:sldMk cId="2470194873" sldId="262"/>
            <ac:spMk id="22" creationId="{A1AE21A0-AA96-4557-AB48-66255CF0AD7F}"/>
          </ac:spMkLst>
        </pc:spChg>
        <pc:spChg chg="add">
          <ac:chgData name="Alisha Kauser (2322734)" userId="S::2322734@student.uwtsd.ac.uk::eb183e7c-4756-4feb-b43d-6dc451d2a38c" providerId="AD" clId="Web-{6F80DD06-6FC1-8CE4-12CA-DDF35FA7B7A7}" dt="2026-03-06T13:35:38.702" v="439"/>
          <ac:spMkLst>
            <pc:docMk/>
            <pc:sldMk cId="2470194873" sldId="262"/>
            <ac:spMk id="29" creationId="{45B71F80-1F92-4074-84D9-16A062B215B3}"/>
          </ac:spMkLst>
        </pc:spChg>
        <pc:spChg chg="add">
          <ac:chgData name="Alisha Kauser (2322734)" userId="S::2322734@student.uwtsd.ac.uk::eb183e7c-4756-4feb-b43d-6dc451d2a38c" providerId="AD" clId="Web-{6F80DD06-6FC1-8CE4-12CA-DDF35FA7B7A7}" dt="2026-03-06T13:35:38.702" v="439"/>
          <ac:spMkLst>
            <pc:docMk/>
            <pc:sldMk cId="2470194873" sldId="262"/>
            <ac:spMk id="30" creationId="{7209C9DA-6E0D-46D9-8275-C52222D8CCAC}"/>
          </ac:spMkLst>
        </pc:spChg>
        <pc:spChg chg="add">
          <ac:chgData name="Alisha Kauser (2322734)" userId="S::2322734@student.uwtsd.ac.uk::eb183e7c-4756-4feb-b43d-6dc451d2a38c" providerId="AD" clId="Web-{6F80DD06-6FC1-8CE4-12CA-DDF35FA7B7A7}" dt="2026-03-06T13:35:38.702" v="439"/>
          <ac:spMkLst>
            <pc:docMk/>
            <pc:sldMk cId="2470194873" sldId="262"/>
            <ac:spMk id="31" creationId="{3EB57A4D-E0D0-46DA-B339-F24CA46FA70B}"/>
          </ac:spMkLst>
        </pc:spChg>
        <pc:grpChg chg="add del">
          <ac:chgData name="Alisha Kauser (2322734)" userId="S::2322734@student.uwtsd.ac.uk::eb183e7c-4756-4feb-b43d-6dc451d2a38c" providerId="AD" clId="Web-{6F80DD06-6FC1-8CE4-12CA-DDF35FA7B7A7}" dt="2026-03-06T13:35:38.671" v="438"/>
          <ac:grpSpMkLst>
            <pc:docMk/>
            <pc:sldMk cId="2470194873" sldId="262"/>
            <ac:grpSpMk id="23" creationId="{612B9F8D-6DD1-481E-8CCE-81A7EEB15F57}"/>
          </ac:grpSpMkLst>
        </pc:grpChg>
        <pc:graphicFrameChg chg="add del">
          <ac:chgData name="Alisha Kauser (2322734)" userId="S::2322734@student.uwtsd.ac.uk::eb183e7c-4756-4feb-b43d-6dc451d2a38c" providerId="AD" clId="Web-{6F80DD06-6FC1-8CE4-12CA-DDF35FA7B7A7}" dt="2026-03-06T13:35:26.280" v="434"/>
          <ac:graphicFrameMkLst>
            <pc:docMk/>
            <pc:sldMk cId="2470194873" sldId="262"/>
            <ac:graphicFrameMk id="5" creationId="{1DB4BD57-D722-0DB0-7352-163B53F47A46}"/>
          </ac:graphicFrameMkLst>
        </pc:graphicFrameChg>
        <pc:graphicFrameChg chg="add del">
          <ac:chgData name="Alisha Kauser (2322734)" userId="S::2322734@student.uwtsd.ac.uk::eb183e7c-4756-4feb-b43d-6dc451d2a38c" providerId="AD" clId="Web-{6F80DD06-6FC1-8CE4-12CA-DDF35FA7B7A7}" dt="2026-03-06T13:35:35.265" v="436"/>
          <ac:graphicFrameMkLst>
            <pc:docMk/>
            <pc:sldMk cId="2470194873" sldId="262"/>
            <ac:graphicFrameMk id="15" creationId="{F9321460-4098-3CA6-B1DA-E01862FA6759}"/>
          </ac:graphicFrameMkLst>
        </pc:graphicFrameChg>
        <pc:graphicFrameChg chg="add del">
          <ac:chgData name="Alisha Kauser (2322734)" userId="S::2322734@student.uwtsd.ac.uk::eb183e7c-4756-4feb-b43d-6dc451d2a38c" providerId="AD" clId="Web-{6F80DD06-6FC1-8CE4-12CA-DDF35FA7B7A7}" dt="2026-03-06T13:35:38.671" v="438"/>
          <ac:graphicFrameMkLst>
            <pc:docMk/>
            <pc:sldMk cId="2470194873" sldId="262"/>
            <ac:graphicFrameMk id="27" creationId="{48D4995B-E26B-9641-2ECC-ED6552456CD7}"/>
          </ac:graphicFrameMkLst>
        </pc:graphicFrameChg>
        <pc:graphicFrameChg chg="add modGraphic">
          <ac:chgData name="Alisha Kauser (2322734)" userId="S::2322734@student.uwtsd.ac.uk::eb183e7c-4756-4feb-b43d-6dc451d2a38c" providerId="AD" clId="Web-{6F80DD06-6FC1-8CE4-12CA-DDF35FA7B7A7}" dt="2026-03-06T15:01:30.709" v="1208" actId="20577"/>
          <ac:graphicFrameMkLst>
            <pc:docMk/>
            <pc:sldMk cId="2470194873" sldId="262"/>
            <ac:graphicFrameMk id="32" creationId="{1DB4BD57-D722-0DB0-7352-163B53F47A46}"/>
          </ac:graphicFrameMkLst>
        </pc:graphicFrameChg>
      </pc:sldChg>
      <pc:sldChg chg="addSp delSp modSp new mod setBg">
        <pc:chgData name="Alisha Kauser (2322734)" userId="S::2322734@student.uwtsd.ac.uk::eb183e7c-4756-4feb-b43d-6dc451d2a38c" providerId="AD" clId="Web-{6F80DD06-6FC1-8CE4-12CA-DDF35FA7B7A7}" dt="2026-03-06T15:06:37.469" v="1220" actId="1076"/>
        <pc:sldMkLst>
          <pc:docMk/>
          <pc:sldMk cId="675846068" sldId="263"/>
        </pc:sldMkLst>
        <pc:spChg chg="mod">
          <ac:chgData name="Alisha Kauser (2322734)" userId="S::2322734@student.uwtsd.ac.uk::eb183e7c-4756-4feb-b43d-6dc451d2a38c" providerId="AD" clId="Web-{6F80DD06-6FC1-8CE4-12CA-DDF35FA7B7A7}" dt="2026-03-06T13:26:47.369" v="374"/>
          <ac:spMkLst>
            <pc:docMk/>
            <pc:sldMk cId="675846068" sldId="263"/>
            <ac:spMk id="2" creationId="{F45F4B65-D5FA-C8DA-AE81-278ADCC662F6}"/>
          </ac:spMkLst>
        </pc:spChg>
        <pc:spChg chg="add del mod">
          <ac:chgData name="Alisha Kauser (2322734)" userId="S::2322734@student.uwtsd.ac.uk::eb183e7c-4756-4feb-b43d-6dc451d2a38c" providerId="AD" clId="Web-{6F80DD06-6FC1-8CE4-12CA-DDF35FA7B7A7}" dt="2026-03-06T13:26:47.369" v="374"/>
          <ac:spMkLst>
            <pc:docMk/>
            <pc:sldMk cId="675846068" sldId="263"/>
            <ac:spMk id="3" creationId="{6ED4FA4F-965F-EFA6-5351-B8A13866183B}"/>
          </ac:spMkLst>
        </pc:spChg>
        <pc:spChg chg="add del">
          <ac:chgData name="Alisha Kauser (2322734)" userId="S::2322734@student.uwtsd.ac.uk::eb183e7c-4756-4feb-b43d-6dc451d2a38c" providerId="AD" clId="Web-{6F80DD06-6FC1-8CE4-12CA-DDF35FA7B7A7}" dt="2026-03-06T13:26:47.369" v="373"/>
          <ac:spMkLst>
            <pc:docMk/>
            <pc:sldMk cId="675846068" sldId="263"/>
            <ac:spMk id="9" creationId="{45B71F80-1F92-4074-84D9-16A062B215B3}"/>
          </ac:spMkLst>
        </pc:spChg>
        <pc:spChg chg="add del">
          <ac:chgData name="Alisha Kauser (2322734)" userId="S::2322734@student.uwtsd.ac.uk::eb183e7c-4756-4feb-b43d-6dc451d2a38c" providerId="AD" clId="Web-{6F80DD06-6FC1-8CE4-12CA-DDF35FA7B7A7}" dt="2026-03-06T13:26:47.369" v="373"/>
          <ac:spMkLst>
            <pc:docMk/>
            <pc:sldMk cId="675846068" sldId="263"/>
            <ac:spMk id="11" creationId="{7209C9DA-6E0D-46D9-8275-C52222D8CCAC}"/>
          </ac:spMkLst>
        </pc:spChg>
        <pc:spChg chg="add del">
          <ac:chgData name="Alisha Kauser (2322734)" userId="S::2322734@student.uwtsd.ac.uk::eb183e7c-4756-4feb-b43d-6dc451d2a38c" providerId="AD" clId="Web-{6F80DD06-6FC1-8CE4-12CA-DDF35FA7B7A7}" dt="2026-03-06T13:26:47.369" v="373"/>
          <ac:spMkLst>
            <pc:docMk/>
            <pc:sldMk cId="675846068" sldId="263"/>
            <ac:spMk id="13" creationId="{3EB57A4D-E0D0-46DA-B339-F24CA46FA70B}"/>
          </ac:spMkLst>
        </pc:spChg>
        <pc:spChg chg="add mod">
          <ac:chgData name="Alisha Kauser (2322734)" userId="S::2322734@student.uwtsd.ac.uk::eb183e7c-4756-4feb-b43d-6dc451d2a38c" providerId="AD" clId="Web-{6F80DD06-6FC1-8CE4-12CA-DDF35FA7B7A7}" dt="2026-03-06T15:06:37.469" v="1220" actId="1076"/>
          <ac:spMkLst>
            <pc:docMk/>
            <pc:sldMk cId="675846068" sldId="263"/>
            <ac:spMk id="15" creationId="{6ED4FA4F-965F-EFA6-5351-B8A13866183B}"/>
          </ac:spMkLst>
        </pc:spChg>
        <pc:graphicFrameChg chg="add del">
          <ac:chgData name="Alisha Kauser (2322734)" userId="S::2322734@student.uwtsd.ac.uk::eb183e7c-4756-4feb-b43d-6dc451d2a38c" providerId="AD" clId="Web-{6F80DD06-6FC1-8CE4-12CA-DDF35FA7B7A7}" dt="2026-03-06T13:26:47.369" v="373"/>
          <ac:graphicFrameMkLst>
            <pc:docMk/>
            <pc:sldMk cId="675846068" sldId="263"/>
            <ac:graphicFrameMk id="5" creationId="{28416A91-BF46-8C02-EFBF-716FC1F9B091}"/>
          </ac:graphicFrameMkLst>
        </pc:graphicFrameChg>
        <pc:picChg chg="add">
          <ac:chgData name="Alisha Kauser (2322734)" userId="S::2322734@student.uwtsd.ac.uk::eb183e7c-4756-4feb-b43d-6dc451d2a38c" providerId="AD" clId="Web-{6F80DD06-6FC1-8CE4-12CA-DDF35FA7B7A7}" dt="2026-03-06T13:26:47.369" v="374"/>
          <ac:picMkLst>
            <pc:docMk/>
            <pc:sldMk cId="675846068" sldId="263"/>
            <ac:picMk id="7" creationId="{6DBA4F05-9659-AC93-7583-3D5FD5E348F0}"/>
          </ac:picMkLst>
        </pc:picChg>
      </pc:sldChg>
      <pc:sldChg chg="addSp delSp modSp new mod setBg">
        <pc:chgData name="Alisha Kauser (2322734)" userId="S::2322734@student.uwtsd.ac.uk::eb183e7c-4756-4feb-b43d-6dc451d2a38c" providerId="AD" clId="Web-{6F80DD06-6FC1-8CE4-12CA-DDF35FA7B7A7}" dt="2026-03-06T15:07:12.391" v="1223" actId="20577"/>
        <pc:sldMkLst>
          <pc:docMk/>
          <pc:sldMk cId="2672786369" sldId="264"/>
        </pc:sldMkLst>
        <pc:spChg chg="mod">
          <ac:chgData name="Alisha Kauser (2322734)" userId="S::2322734@student.uwtsd.ac.uk::eb183e7c-4756-4feb-b43d-6dc451d2a38c" providerId="AD" clId="Web-{6F80DD06-6FC1-8CE4-12CA-DDF35FA7B7A7}" dt="2026-03-06T14:39:00.492" v="1061"/>
          <ac:spMkLst>
            <pc:docMk/>
            <pc:sldMk cId="2672786369" sldId="264"/>
            <ac:spMk id="2" creationId="{23463180-7F98-E4E6-F579-CA6C274F763F}"/>
          </ac:spMkLst>
        </pc:spChg>
        <pc:spChg chg="add del mod">
          <ac:chgData name="Alisha Kauser (2322734)" userId="S::2322734@student.uwtsd.ac.uk::eb183e7c-4756-4feb-b43d-6dc451d2a38c" providerId="AD" clId="Web-{6F80DD06-6FC1-8CE4-12CA-DDF35FA7B7A7}" dt="2026-03-06T13:34:48.326" v="432"/>
          <ac:spMkLst>
            <pc:docMk/>
            <pc:sldMk cId="2672786369" sldId="264"/>
            <ac:spMk id="3" creationId="{472FD39A-F9E0-B679-D275-73DC344DC2BE}"/>
          </ac:spMkLst>
        </pc:spChg>
        <pc:spChg chg="add del">
          <ac:chgData name="Alisha Kauser (2322734)" userId="S::2322734@student.uwtsd.ac.uk::eb183e7c-4756-4feb-b43d-6dc451d2a38c" providerId="AD" clId="Web-{6F80DD06-6FC1-8CE4-12CA-DDF35FA7B7A7}" dt="2026-03-06T13:34:43.435" v="429"/>
          <ac:spMkLst>
            <pc:docMk/>
            <pc:sldMk cId="2672786369" sldId="264"/>
            <ac:spMk id="9" creationId="{CB5AA8A5-25CC-4295-892F-367FCDAF2BF6}"/>
          </ac:spMkLst>
        </pc:spChg>
        <pc:spChg chg="add del">
          <ac:chgData name="Alisha Kauser (2322734)" userId="S::2322734@student.uwtsd.ac.uk::eb183e7c-4756-4feb-b43d-6dc451d2a38c" providerId="AD" clId="Web-{6F80DD06-6FC1-8CE4-12CA-DDF35FA7B7A7}" dt="2026-03-06T13:34:43.435" v="429"/>
          <ac:spMkLst>
            <pc:docMk/>
            <pc:sldMk cId="2672786369" sldId="264"/>
            <ac:spMk id="22" creationId="{24C6BC13-FB1E-48CC-B421-3D06039728B4}"/>
          </ac:spMkLst>
        </pc:spChg>
        <pc:spChg chg="add">
          <ac:chgData name="Alisha Kauser (2322734)" userId="S::2322734@student.uwtsd.ac.uk::eb183e7c-4756-4feb-b43d-6dc451d2a38c" providerId="AD" clId="Web-{6F80DD06-6FC1-8CE4-12CA-DDF35FA7B7A7}" dt="2026-03-06T14:39:00.492" v="1061"/>
          <ac:spMkLst>
            <pc:docMk/>
            <pc:sldMk cId="2672786369" sldId="264"/>
            <ac:spMk id="31" creationId="{4A5A35EE-7AE1-4E24-8916-B0122B9740B7}"/>
          </ac:spMkLst>
        </pc:spChg>
        <pc:grpChg chg="add del">
          <ac:chgData name="Alisha Kauser (2322734)" userId="S::2322734@student.uwtsd.ac.uk::eb183e7c-4756-4feb-b43d-6dc451d2a38c" providerId="AD" clId="Web-{6F80DD06-6FC1-8CE4-12CA-DDF35FA7B7A7}" dt="2026-03-06T13:34:43.435" v="429"/>
          <ac:grpSpMkLst>
            <pc:docMk/>
            <pc:sldMk cId="2672786369" sldId="264"/>
            <ac:grpSpMk id="11" creationId="{09DD65AA-8280-4962-92F3-DF1CB53349DB}"/>
          </ac:grpSpMkLst>
        </pc:grpChg>
        <pc:grpChg chg="add">
          <ac:chgData name="Alisha Kauser (2322734)" userId="S::2322734@student.uwtsd.ac.uk::eb183e7c-4756-4feb-b43d-6dc451d2a38c" providerId="AD" clId="Web-{6F80DD06-6FC1-8CE4-12CA-DDF35FA7B7A7}" dt="2026-03-06T14:39:00.492" v="1061"/>
          <ac:grpSpMkLst>
            <pc:docMk/>
            <pc:sldMk cId="2672786369" sldId="264"/>
            <ac:grpSpMk id="33" creationId="{F3BC879B-A529-47C3-A6A5-914D67AAAA8C}"/>
          </ac:grpSpMkLst>
        </pc:grpChg>
        <pc:graphicFrameChg chg="add del">
          <ac:chgData name="Alisha Kauser (2322734)" userId="S::2322734@student.uwtsd.ac.uk::eb183e7c-4756-4feb-b43d-6dc451d2a38c" providerId="AD" clId="Web-{6F80DD06-6FC1-8CE4-12CA-DDF35FA7B7A7}" dt="2026-03-06T13:34:20.293" v="425"/>
          <ac:graphicFrameMkLst>
            <pc:docMk/>
            <pc:sldMk cId="2672786369" sldId="264"/>
            <ac:graphicFrameMk id="5" creationId="{08267B97-3B1A-4E16-41D0-2E60A7173C13}"/>
          </ac:graphicFrameMkLst>
        </pc:graphicFrameChg>
        <pc:graphicFrameChg chg="add del">
          <ac:chgData name="Alisha Kauser (2322734)" userId="S::2322734@student.uwtsd.ac.uk::eb183e7c-4756-4feb-b43d-6dc451d2a38c" providerId="AD" clId="Web-{6F80DD06-6FC1-8CE4-12CA-DDF35FA7B7A7}" dt="2026-03-06T13:34:26.387" v="427"/>
          <ac:graphicFrameMkLst>
            <pc:docMk/>
            <pc:sldMk cId="2672786369" sldId="264"/>
            <ac:graphicFrameMk id="7" creationId="{CE529562-9C07-A6FC-79FA-26BAA601AC12}"/>
          </ac:graphicFrameMkLst>
        </pc:graphicFrameChg>
        <pc:graphicFrameChg chg="add del">
          <ac:chgData name="Alisha Kauser (2322734)" userId="S::2322734@student.uwtsd.ac.uk::eb183e7c-4756-4feb-b43d-6dc451d2a38c" providerId="AD" clId="Web-{6F80DD06-6FC1-8CE4-12CA-DDF35FA7B7A7}" dt="2026-03-06T13:34:43.435" v="429"/>
          <ac:graphicFrameMkLst>
            <pc:docMk/>
            <pc:sldMk cId="2672786369" sldId="264"/>
            <ac:graphicFrameMk id="10" creationId="{F3444FBD-7B99-C2CC-A3AA-E6D048F86CBB}"/>
          </ac:graphicFrameMkLst>
        </pc:graphicFrameChg>
        <pc:graphicFrameChg chg="add del">
          <ac:chgData name="Alisha Kauser (2322734)" userId="S::2322734@student.uwtsd.ac.uk::eb183e7c-4756-4feb-b43d-6dc451d2a38c" providerId="AD" clId="Web-{6F80DD06-6FC1-8CE4-12CA-DDF35FA7B7A7}" dt="2026-03-06T13:34:48.294" v="431"/>
          <ac:graphicFrameMkLst>
            <pc:docMk/>
            <pc:sldMk cId="2672786369" sldId="264"/>
            <ac:graphicFrameMk id="24" creationId="{B5EFD8C3-5395-A0C2-BB0D-7E43650A6197}"/>
          </ac:graphicFrameMkLst>
        </pc:graphicFrameChg>
        <pc:graphicFrameChg chg="add mod modGraphic">
          <ac:chgData name="Alisha Kauser (2322734)" userId="S::2322734@student.uwtsd.ac.uk::eb183e7c-4756-4feb-b43d-6dc451d2a38c" providerId="AD" clId="Web-{6F80DD06-6FC1-8CE4-12CA-DDF35FA7B7A7}" dt="2026-03-06T15:07:12.391" v="1223" actId="20577"/>
          <ac:graphicFrameMkLst>
            <pc:docMk/>
            <pc:sldMk cId="2672786369" sldId="264"/>
            <ac:graphicFrameMk id="26" creationId="{5F5DE648-6398-037B-A5B7-0987FA736302}"/>
          </ac:graphicFrameMkLst>
        </pc:graphicFrameChg>
      </pc:sldChg>
      <pc:sldChg chg="addSp delSp modSp new mod setBg">
        <pc:chgData name="Alisha Kauser (2322734)" userId="S::2322734@student.uwtsd.ac.uk::eb183e7c-4756-4feb-b43d-6dc451d2a38c" providerId="AD" clId="Web-{6F80DD06-6FC1-8CE4-12CA-DDF35FA7B7A7}" dt="2026-03-06T15:07:30.313" v="1225" actId="20577"/>
        <pc:sldMkLst>
          <pc:docMk/>
          <pc:sldMk cId="2412543916" sldId="265"/>
        </pc:sldMkLst>
        <pc:spChg chg="mod">
          <ac:chgData name="Alisha Kauser (2322734)" userId="S::2322734@student.uwtsd.ac.uk::eb183e7c-4756-4feb-b43d-6dc451d2a38c" providerId="AD" clId="Web-{6F80DD06-6FC1-8CE4-12CA-DDF35FA7B7A7}" dt="2026-03-06T13:30:12.543" v="404"/>
          <ac:spMkLst>
            <pc:docMk/>
            <pc:sldMk cId="2412543916" sldId="265"/>
            <ac:spMk id="2" creationId="{B7C3957B-C97B-3C34-50EF-DEC4A3FDACE6}"/>
          </ac:spMkLst>
        </pc:spChg>
        <pc:spChg chg="add del mod">
          <ac:chgData name="Alisha Kauser (2322734)" userId="S::2322734@student.uwtsd.ac.uk::eb183e7c-4756-4feb-b43d-6dc451d2a38c" providerId="AD" clId="Web-{6F80DD06-6FC1-8CE4-12CA-DDF35FA7B7A7}" dt="2026-03-06T13:30:12.543" v="404"/>
          <ac:spMkLst>
            <pc:docMk/>
            <pc:sldMk cId="2412543916" sldId="265"/>
            <ac:spMk id="3" creationId="{754A2C21-A25E-E5CC-C041-3D9D42FB8756}"/>
          </ac:spMkLst>
        </pc:spChg>
        <pc:spChg chg="add del">
          <ac:chgData name="Alisha Kauser (2322734)" userId="S::2322734@student.uwtsd.ac.uk::eb183e7c-4756-4feb-b43d-6dc451d2a38c" providerId="AD" clId="Web-{6F80DD06-6FC1-8CE4-12CA-DDF35FA7B7A7}" dt="2026-03-06T13:30:12.512" v="403"/>
          <ac:spMkLst>
            <pc:docMk/>
            <pc:sldMk cId="2412543916" sldId="265"/>
            <ac:spMk id="9" creationId="{45B71F80-1F92-4074-84D9-16A062B215B3}"/>
          </ac:spMkLst>
        </pc:spChg>
        <pc:spChg chg="add del">
          <ac:chgData name="Alisha Kauser (2322734)" userId="S::2322734@student.uwtsd.ac.uk::eb183e7c-4756-4feb-b43d-6dc451d2a38c" providerId="AD" clId="Web-{6F80DD06-6FC1-8CE4-12CA-DDF35FA7B7A7}" dt="2026-03-06T13:30:12.512" v="403"/>
          <ac:spMkLst>
            <pc:docMk/>
            <pc:sldMk cId="2412543916" sldId="265"/>
            <ac:spMk id="11" creationId="{7209C9DA-6E0D-46D9-8275-C52222D8CCAC}"/>
          </ac:spMkLst>
        </pc:spChg>
        <pc:spChg chg="add del">
          <ac:chgData name="Alisha Kauser (2322734)" userId="S::2322734@student.uwtsd.ac.uk::eb183e7c-4756-4feb-b43d-6dc451d2a38c" providerId="AD" clId="Web-{6F80DD06-6FC1-8CE4-12CA-DDF35FA7B7A7}" dt="2026-03-06T13:30:12.512" v="403"/>
          <ac:spMkLst>
            <pc:docMk/>
            <pc:sldMk cId="2412543916" sldId="265"/>
            <ac:spMk id="13" creationId="{3EB57A4D-E0D0-46DA-B339-F24CA46FA70B}"/>
          </ac:spMkLst>
        </pc:spChg>
        <pc:graphicFrameChg chg="add del">
          <ac:chgData name="Alisha Kauser (2322734)" userId="S::2322734@student.uwtsd.ac.uk::eb183e7c-4756-4feb-b43d-6dc451d2a38c" providerId="AD" clId="Web-{6F80DD06-6FC1-8CE4-12CA-DDF35FA7B7A7}" dt="2026-03-06T13:30:12.512" v="403"/>
          <ac:graphicFrameMkLst>
            <pc:docMk/>
            <pc:sldMk cId="2412543916" sldId="265"/>
            <ac:graphicFrameMk id="5" creationId="{F0D70FF4-4A64-565B-930C-D73327CCAD5D}"/>
          </ac:graphicFrameMkLst>
        </pc:graphicFrameChg>
        <pc:graphicFrameChg chg="add modGraphic">
          <ac:chgData name="Alisha Kauser (2322734)" userId="S::2322734@student.uwtsd.ac.uk::eb183e7c-4756-4feb-b43d-6dc451d2a38c" providerId="AD" clId="Web-{6F80DD06-6FC1-8CE4-12CA-DDF35FA7B7A7}" dt="2026-03-06T15:07:30.313" v="1225" actId="20577"/>
          <ac:graphicFrameMkLst>
            <pc:docMk/>
            <pc:sldMk cId="2412543916" sldId="265"/>
            <ac:graphicFrameMk id="15" creationId="{2058EFD5-12F2-C0FB-4EB1-5A1F37977CB0}"/>
          </ac:graphicFrameMkLst>
        </pc:graphicFrameChg>
      </pc:sldChg>
      <pc:sldChg chg="addSp delSp modSp new mod setBg">
        <pc:chgData name="Alisha Kauser (2322734)" userId="S::2322734@student.uwtsd.ac.uk::eb183e7c-4756-4feb-b43d-6dc451d2a38c" providerId="AD" clId="Web-{6F80DD06-6FC1-8CE4-12CA-DDF35FA7B7A7}" dt="2026-03-06T15:07:48.626" v="1227" actId="20577"/>
        <pc:sldMkLst>
          <pc:docMk/>
          <pc:sldMk cId="280526062" sldId="266"/>
        </pc:sldMkLst>
        <pc:spChg chg="mod">
          <ac:chgData name="Alisha Kauser (2322734)" userId="S::2322734@student.uwtsd.ac.uk::eb183e7c-4756-4feb-b43d-6dc451d2a38c" providerId="AD" clId="Web-{6F80DD06-6FC1-8CE4-12CA-DDF35FA7B7A7}" dt="2026-03-06T14:45:27.642" v="1112"/>
          <ac:spMkLst>
            <pc:docMk/>
            <pc:sldMk cId="280526062" sldId="266"/>
            <ac:spMk id="2" creationId="{DD4E9D4B-1D68-818D-4959-91CFEE7F9434}"/>
          </ac:spMkLst>
        </pc:spChg>
        <pc:spChg chg="add del mod">
          <ac:chgData name="Alisha Kauser (2322734)" userId="S::2322734@student.uwtsd.ac.uk::eb183e7c-4756-4feb-b43d-6dc451d2a38c" providerId="AD" clId="Web-{6F80DD06-6FC1-8CE4-12CA-DDF35FA7B7A7}" dt="2026-03-06T13:33:42.417" v="423"/>
          <ac:spMkLst>
            <pc:docMk/>
            <pc:sldMk cId="280526062" sldId="266"/>
            <ac:spMk id="3" creationId="{7993800F-DDAE-ED47-AFAC-8FD07BF410FE}"/>
          </ac:spMkLst>
        </pc:spChg>
        <pc:spChg chg="add del">
          <ac:chgData name="Alisha Kauser (2322734)" userId="S::2322734@student.uwtsd.ac.uk::eb183e7c-4756-4feb-b43d-6dc451d2a38c" providerId="AD" clId="Web-{6F80DD06-6FC1-8CE4-12CA-DDF35FA7B7A7}" dt="2026-03-06T13:33:35.994" v="420"/>
          <ac:spMkLst>
            <pc:docMk/>
            <pc:sldMk cId="280526062" sldId="266"/>
            <ac:spMk id="9" creationId="{3BCB5F6A-9EB0-40B0-9D13-3023E9A20508}"/>
          </ac:spMkLst>
        </pc:spChg>
        <pc:spChg chg="add del">
          <ac:chgData name="Alisha Kauser (2322734)" userId="S::2322734@student.uwtsd.ac.uk::eb183e7c-4756-4feb-b43d-6dc451d2a38c" providerId="AD" clId="Web-{6F80DD06-6FC1-8CE4-12CA-DDF35FA7B7A7}" dt="2026-03-06T13:33:42.354" v="422"/>
          <ac:spMkLst>
            <pc:docMk/>
            <pc:sldMk cId="280526062" sldId="266"/>
            <ac:spMk id="11" creationId="{7209C9DA-6E0D-46D9-8275-C52222D8CCAC}"/>
          </ac:spMkLst>
        </pc:spChg>
        <pc:spChg chg="add del">
          <ac:chgData name="Alisha Kauser (2322734)" userId="S::2322734@student.uwtsd.ac.uk::eb183e7c-4756-4feb-b43d-6dc451d2a38c" providerId="AD" clId="Web-{6F80DD06-6FC1-8CE4-12CA-DDF35FA7B7A7}" dt="2026-03-06T13:33:42.354" v="422"/>
          <ac:spMkLst>
            <pc:docMk/>
            <pc:sldMk cId="280526062" sldId="266"/>
            <ac:spMk id="12" creationId="{45B71F80-1F92-4074-84D9-16A062B215B3}"/>
          </ac:spMkLst>
        </pc:spChg>
        <pc:spChg chg="add del">
          <ac:chgData name="Alisha Kauser (2322734)" userId="S::2322734@student.uwtsd.ac.uk::eb183e7c-4756-4feb-b43d-6dc451d2a38c" providerId="AD" clId="Web-{6F80DD06-6FC1-8CE4-12CA-DDF35FA7B7A7}" dt="2026-03-06T13:33:42.354" v="422"/>
          <ac:spMkLst>
            <pc:docMk/>
            <pc:sldMk cId="280526062" sldId="266"/>
            <ac:spMk id="13" creationId="{3EB57A4D-E0D0-46DA-B339-F24CA46FA70B}"/>
          </ac:spMkLst>
        </pc:spChg>
        <pc:spChg chg="add del">
          <ac:chgData name="Alisha Kauser (2322734)" userId="S::2322734@student.uwtsd.ac.uk::eb183e7c-4756-4feb-b43d-6dc451d2a38c" providerId="AD" clId="Web-{6F80DD06-6FC1-8CE4-12CA-DDF35FA7B7A7}" dt="2026-03-06T13:37:06.330" v="450"/>
          <ac:spMkLst>
            <pc:docMk/>
            <pc:sldMk cId="280526062" sldId="266"/>
            <ac:spMk id="21" creationId="{CB5AA8A5-25CC-4295-892F-367FCDAF2BF6}"/>
          </ac:spMkLst>
        </pc:spChg>
        <pc:spChg chg="add del">
          <ac:chgData name="Alisha Kauser (2322734)" userId="S::2322734@student.uwtsd.ac.uk::eb183e7c-4756-4feb-b43d-6dc451d2a38c" providerId="AD" clId="Web-{6F80DD06-6FC1-8CE4-12CA-DDF35FA7B7A7}" dt="2026-03-06T13:37:06.330" v="450"/>
          <ac:spMkLst>
            <pc:docMk/>
            <pc:sldMk cId="280526062" sldId="266"/>
            <ac:spMk id="22" creationId="{24C6BC13-FB1E-48CC-B421-3D06039728B4}"/>
          </ac:spMkLst>
        </pc:spChg>
        <pc:spChg chg="add del">
          <ac:chgData name="Alisha Kauser (2322734)" userId="S::2322734@student.uwtsd.ac.uk::eb183e7c-4756-4feb-b43d-6dc451d2a38c" providerId="AD" clId="Web-{6F80DD06-6FC1-8CE4-12CA-DDF35FA7B7A7}" dt="2026-03-06T13:36:15.626" v="441"/>
          <ac:spMkLst>
            <pc:docMk/>
            <pc:sldMk cId="280526062" sldId="266"/>
            <ac:spMk id="32" creationId="{CB5AA8A5-25CC-4295-892F-367FCDAF2BF6}"/>
          </ac:spMkLst>
        </pc:spChg>
        <pc:spChg chg="add del">
          <ac:chgData name="Alisha Kauser (2322734)" userId="S::2322734@student.uwtsd.ac.uk::eb183e7c-4756-4feb-b43d-6dc451d2a38c" providerId="AD" clId="Web-{6F80DD06-6FC1-8CE4-12CA-DDF35FA7B7A7}" dt="2026-03-06T13:36:44.892" v="445"/>
          <ac:spMkLst>
            <pc:docMk/>
            <pc:sldMk cId="280526062" sldId="266"/>
            <ac:spMk id="36" creationId="{3EB57A4D-E0D0-46DA-B339-F24CA46FA70B}"/>
          </ac:spMkLst>
        </pc:spChg>
        <pc:spChg chg="add del">
          <ac:chgData name="Alisha Kauser (2322734)" userId="S::2322734@student.uwtsd.ac.uk::eb183e7c-4756-4feb-b43d-6dc451d2a38c" providerId="AD" clId="Web-{6F80DD06-6FC1-8CE4-12CA-DDF35FA7B7A7}" dt="2026-03-06T13:36:15.626" v="441"/>
          <ac:spMkLst>
            <pc:docMk/>
            <pc:sldMk cId="280526062" sldId="266"/>
            <ac:spMk id="45" creationId="{24C6BC13-FB1E-48CC-B421-3D06039728B4}"/>
          </ac:spMkLst>
        </pc:spChg>
        <pc:spChg chg="add del">
          <ac:chgData name="Alisha Kauser (2322734)" userId="S::2322734@student.uwtsd.ac.uk::eb183e7c-4756-4feb-b43d-6dc451d2a38c" providerId="AD" clId="Web-{6F80DD06-6FC1-8CE4-12CA-DDF35FA7B7A7}" dt="2026-03-06T13:36:25.095" v="443"/>
          <ac:spMkLst>
            <pc:docMk/>
            <pc:sldMk cId="280526062" sldId="266"/>
            <ac:spMk id="47" creationId="{CB5AA8A5-25CC-4295-892F-367FCDAF2BF6}"/>
          </ac:spMkLst>
        </pc:spChg>
        <pc:spChg chg="add del">
          <ac:chgData name="Alisha Kauser (2322734)" userId="S::2322734@student.uwtsd.ac.uk::eb183e7c-4756-4feb-b43d-6dc451d2a38c" providerId="AD" clId="Web-{6F80DD06-6FC1-8CE4-12CA-DDF35FA7B7A7}" dt="2026-03-06T13:36:25.095" v="443"/>
          <ac:spMkLst>
            <pc:docMk/>
            <pc:sldMk cId="280526062" sldId="266"/>
            <ac:spMk id="49" creationId="{24C6BC13-FB1E-48CC-B421-3D06039728B4}"/>
          </ac:spMkLst>
        </pc:spChg>
        <pc:spChg chg="add del">
          <ac:chgData name="Alisha Kauser (2322734)" userId="S::2322734@student.uwtsd.ac.uk::eb183e7c-4756-4feb-b43d-6dc451d2a38c" providerId="AD" clId="Web-{6F80DD06-6FC1-8CE4-12CA-DDF35FA7B7A7}" dt="2026-03-06T14:45:27.642" v="1112"/>
          <ac:spMkLst>
            <pc:docMk/>
            <pc:sldMk cId="280526062" sldId="266"/>
            <ac:spMk id="50" creationId="{FC55298F-0AE5-478E-AD2B-03C2614C5833}"/>
          </ac:spMkLst>
        </pc:spChg>
        <pc:spChg chg="add del">
          <ac:chgData name="Alisha Kauser (2322734)" userId="S::2322734@student.uwtsd.ac.uk::eb183e7c-4756-4feb-b43d-6dc451d2a38c" providerId="AD" clId="Web-{6F80DD06-6FC1-8CE4-12CA-DDF35FA7B7A7}" dt="2026-03-06T13:36:44.892" v="445"/>
          <ac:spMkLst>
            <pc:docMk/>
            <pc:sldMk cId="280526062" sldId="266"/>
            <ac:spMk id="51" creationId="{45B71F80-1F92-4074-84D9-16A062B215B3}"/>
          </ac:spMkLst>
        </pc:spChg>
        <pc:spChg chg="add del">
          <ac:chgData name="Alisha Kauser (2322734)" userId="S::2322734@student.uwtsd.ac.uk::eb183e7c-4756-4feb-b43d-6dc451d2a38c" providerId="AD" clId="Web-{6F80DD06-6FC1-8CE4-12CA-DDF35FA7B7A7}" dt="2026-03-06T13:36:44.892" v="445"/>
          <ac:spMkLst>
            <pc:docMk/>
            <pc:sldMk cId="280526062" sldId="266"/>
            <ac:spMk id="52" creationId="{7209C9DA-6E0D-46D9-8275-C52222D8CCAC}"/>
          </ac:spMkLst>
        </pc:spChg>
        <pc:spChg chg="add del">
          <ac:chgData name="Alisha Kauser (2322734)" userId="S::2322734@student.uwtsd.ac.uk::eb183e7c-4756-4feb-b43d-6dc451d2a38c" providerId="AD" clId="Web-{6F80DD06-6FC1-8CE4-12CA-DDF35FA7B7A7}" dt="2026-03-06T13:36:52.502" v="447"/>
          <ac:spMkLst>
            <pc:docMk/>
            <pc:sldMk cId="280526062" sldId="266"/>
            <ac:spMk id="54" creationId="{2D94F95D-89EF-455B-9F54-0F4231363A8B}"/>
          </ac:spMkLst>
        </pc:spChg>
        <pc:spChg chg="add del">
          <ac:chgData name="Alisha Kauser (2322734)" userId="S::2322734@student.uwtsd.ac.uk::eb183e7c-4756-4feb-b43d-6dc451d2a38c" providerId="AD" clId="Web-{6F80DD06-6FC1-8CE4-12CA-DDF35FA7B7A7}" dt="2026-03-06T14:45:27.642" v="1112"/>
          <ac:spMkLst>
            <pc:docMk/>
            <pc:sldMk cId="280526062" sldId="266"/>
            <ac:spMk id="56" creationId="{89AF5CE9-607F-43F4-8983-DCD6DA4051FD}"/>
          </ac:spMkLst>
        </pc:spChg>
        <pc:spChg chg="add del">
          <ac:chgData name="Alisha Kauser (2322734)" userId="S::2322734@student.uwtsd.ac.uk::eb183e7c-4756-4feb-b43d-6dc451d2a38c" providerId="AD" clId="Web-{6F80DD06-6FC1-8CE4-12CA-DDF35FA7B7A7}" dt="2026-03-06T13:36:52.502" v="447"/>
          <ac:spMkLst>
            <pc:docMk/>
            <pc:sldMk cId="280526062" sldId="266"/>
            <ac:spMk id="57" creationId="{A1AE21A0-AA96-4557-AB48-66255CF0AD7F}"/>
          </ac:spMkLst>
        </pc:spChg>
        <pc:spChg chg="add del">
          <ac:chgData name="Alisha Kauser (2322734)" userId="S::2322734@student.uwtsd.ac.uk::eb183e7c-4756-4feb-b43d-6dc451d2a38c" providerId="AD" clId="Web-{6F80DD06-6FC1-8CE4-12CA-DDF35FA7B7A7}" dt="2026-03-06T14:45:27.642" v="1112"/>
          <ac:spMkLst>
            <pc:docMk/>
            <pc:sldMk cId="280526062" sldId="266"/>
            <ac:spMk id="58" creationId="{6EEA2DBD-9E1E-4521-8C01-F32AD18A89E3}"/>
          </ac:spMkLst>
        </pc:spChg>
        <pc:spChg chg="add del">
          <ac:chgData name="Alisha Kauser (2322734)" userId="S::2322734@student.uwtsd.ac.uk::eb183e7c-4756-4feb-b43d-6dc451d2a38c" providerId="AD" clId="Web-{6F80DD06-6FC1-8CE4-12CA-DDF35FA7B7A7}" dt="2026-03-06T13:37:06.315" v="449"/>
          <ac:spMkLst>
            <pc:docMk/>
            <pc:sldMk cId="280526062" sldId="266"/>
            <ac:spMk id="59" creationId="{45B71F80-1F92-4074-84D9-16A062B215B3}"/>
          </ac:spMkLst>
        </pc:spChg>
        <pc:spChg chg="add del">
          <ac:chgData name="Alisha Kauser (2322734)" userId="S::2322734@student.uwtsd.ac.uk::eb183e7c-4756-4feb-b43d-6dc451d2a38c" providerId="AD" clId="Web-{6F80DD06-6FC1-8CE4-12CA-DDF35FA7B7A7}" dt="2026-03-06T13:37:06.315" v="449"/>
          <ac:spMkLst>
            <pc:docMk/>
            <pc:sldMk cId="280526062" sldId="266"/>
            <ac:spMk id="60" creationId="{7209C9DA-6E0D-46D9-8275-C52222D8CCAC}"/>
          </ac:spMkLst>
        </pc:spChg>
        <pc:spChg chg="add del">
          <ac:chgData name="Alisha Kauser (2322734)" userId="S::2322734@student.uwtsd.ac.uk::eb183e7c-4756-4feb-b43d-6dc451d2a38c" providerId="AD" clId="Web-{6F80DD06-6FC1-8CE4-12CA-DDF35FA7B7A7}" dt="2026-03-06T13:37:06.315" v="449"/>
          <ac:spMkLst>
            <pc:docMk/>
            <pc:sldMk cId="280526062" sldId="266"/>
            <ac:spMk id="61" creationId="{3EB57A4D-E0D0-46DA-B339-F24CA46FA70B}"/>
          </ac:spMkLst>
        </pc:spChg>
        <pc:spChg chg="add del">
          <ac:chgData name="Alisha Kauser (2322734)" userId="S::2322734@student.uwtsd.ac.uk::eb183e7c-4756-4feb-b43d-6dc451d2a38c" providerId="AD" clId="Web-{6F80DD06-6FC1-8CE4-12CA-DDF35FA7B7A7}" dt="2026-03-06T14:45:27.642" v="1112"/>
          <ac:spMkLst>
            <pc:docMk/>
            <pc:sldMk cId="280526062" sldId="266"/>
            <ac:spMk id="66" creationId="{66D61E08-70C3-48D8-BEA0-787111DC30DA}"/>
          </ac:spMkLst>
        </pc:spChg>
        <pc:spChg chg="add del">
          <ac:chgData name="Alisha Kauser (2322734)" userId="S::2322734@student.uwtsd.ac.uk::eb183e7c-4756-4feb-b43d-6dc451d2a38c" providerId="AD" clId="Web-{6F80DD06-6FC1-8CE4-12CA-DDF35FA7B7A7}" dt="2026-03-06T14:45:27.642" v="1112"/>
          <ac:spMkLst>
            <pc:docMk/>
            <pc:sldMk cId="280526062" sldId="266"/>
            <ac:spMk id="67" creationId="{C180E4EA-0B63-4779-A895-7E90E71088F3}"/>
          </ac:spMkLst>
        </pc:spChg>
        <pc:spChg chg="add del">
          <ac:chgData name="Alisha Kauser (2322734)" userId="S::2322734@student.uwtsd.ac.uk::eb183e7c-4756-4feb-b43d-6dc451d2a38c" providerId="AD" clId="Web-{6F80DD06-6FC1-8CE4-12CA-DDF35FA7B7A7}" dt="2026-03-06T14:45:27.642" v="1112"/>
          <ac:spMkLst>
            <pc:docMk/>
            <pc:sldMk cId="280526062" sldId="266"/>
            <ac:spMk id="68" creationId="{CEE01D9D-3DE8-4EED-B0D3-8F3C79CC7673}"/>
          </ac:spMkLst>
        </pc:spChg>
        <pc:spChg chg="add del">
          <ac:chgData name="Alisha Kauser (2322734)" userId="S::2322734@student.uwtsd.ac.uk::eb183e7c-4756-4feb-b43d-6dc451d2a38c" providerId="AD" clId="Web-{6F80DD06-6FC1-8CE4-12CA-DDF35FA7B7A7}" dt="2026-03-06T14:45:27.642" v="1112"/>
          <ac:spMkLst>
            <pc:docMk/>
            <pc:sldMk cId="280526062" sldId="266"/>
            <ac:spMk id="69" creationId="{15BBD2C1-BA9B-46A9-A27A-33498B169272}"/>
          </ac:spMkLst>
        </pc:spChg>
        <pc:spChg chg="add">
          <ac:chgData name="Alisha Kauser (2322734)" userId="S::2322734@student.uwtsd.ac.uk::eb183e7c-4756-4feb-b43d-6dc451d2a38c" providerId="AD" clId="Web-{6F80DD06-6FC1-8CE4-12CA-DDF35FA7B7A7}" dt="2026-03-06T14:45:27.642" v="1112"/>
          <ac:spMkLst>
            <pc:docMk/>
            <pc:sldMk cId="280526062" sldId="266"/>
            <ac:spMk id="74" creationId="{ECD25CC7-FC66-488C-8D61-0FE7ECF1615F}"/>
          </ac:spMkLst>
        </pc:spChg>
        <pc:grpChg chg="add del">
          <ac:chgData name="Alisha Kauser (2322734)" userId="S::2322734@student.uwtsd.ac.uk::eb183e7c-4756-4feb-b43d-6dc451d2a38c" providerId="AD" clId="Web-{6F80DD06-6FC1-8CE4-12CA-DDF35FA7B7A7}" dt="2026-03-06T13:37:06.315" v="449"/>
          <ac:grpSpMkLst>
            <pc:docMk/>
            <pc:sldMk cId="280526062" sldId="266"/>
            <ac:grpSpMk id="23" creationId="{09DD65AA-8280-4962-92F3-DF1CB53349DB}"/>
          </ac:grpSpMkLst>
        </pc:grpChg>
        <pc:grpChg chg="add del">
          <ac:chgData name="Alisha Kauser (2322734)" userId="S::2322734@student.uwtsd.ac.uk::eb183e7c-4756-4feb-b43d-6dc451d2a38c" providerId="AD" clId="Web-{6F80DD06-6FC1-8CE4-12CA-DDF35FA7B7A7}" dt="2026-03-06T13:36:15.626" v="441"/>
          <ac:grpSpMkLst>
            <pc:docMk/>
            <pc:sldMk cId="280526062" sldId="266"/>
            <ac:grpSpMk id="34" creationId="{09DD65AA-8280-4962-92F3-DF1CB53349DB}"/>
          </ac:grpSpMkLst>
        </pc:grpChg>
        <pc:grpChg chg="add del">
          <ac:chgData name="Alisha Kauser (2322734)" userId="S::2322734@student.uwtsd.ac.uk::eb183e7c-4756-4feb-b43d-6dc451d2a38c" providerId="AD" clId="Web-{6F80DD06-6FC1-8CE4-12CA-DDF35FA7B7A7}" dt="2026-03-06T13:36:25.095" v="443"/>
          <ac:grpSpMkLst>
            <pc:docMk/>
            <pc:sldMk cId="280526062" sldId="266"/>
            <ac:grpSpMk id="48" creationId="{09DD65AA-8280-4962-92F3-DF1CB53349DB}"/>
          </ac:grpSpMkLst>
        </pc:grpChg>
        <pc:grpChg chg="add del">
          <ac:chgData name="Alisha Kauser (2322734)" userId="S::2322734@student.uwtsd.ac.uk::eb183e7c-4756-4feb-b43d-6dc451d2a38c" providerId="AD" clId="Web-{6F80DD06-6FC1-8CE4-12CA-DDF35FA7B7A7}" dt="2026-03-06T13:36:52.502" v="447"/>
          <ac:grpSpMkLst>
            <pc:docMk/>
            <pc:sldMk cId="280526062" sldId="266"/>
            <ac:grpSpMk id="55" creationId="{612B9F8D-6DD1-481E-8CCE-81A7EEB15F57}"/>
          </ac:grpSpMkLst>
        </pc:grpChg>
        <pc:graphicFrameChg chg="add del">
          <ac:chgData name="Alisha Kauser (2322734)" userId="S::2322734@student.uwtsd.ac.uk::eb183e7c-4756-4feb-b43d-6dc451d2a38c" providerId="AD" clId="Web-{6F80DD06-6FC1-8CE4-12CA-DDF35FA7B7A7}" dt="2026-03-06T13:33:42.354" v="422"/>
          <ac:graphicFrameMkLst>
            <pc:docMk/>
            <pc:sldMk cId="280526062" sldId="266"/>
            <ac:graphicFrameMk id="14" creationId="{23303016-A471-7F44-6696-6D0B55BE0B32}"/>
          </ac:graphicFrameMkLst>
        </pc:graphicFrameChg>
        <pc:graphicFrameChg chg="add mod modGraphic">
          <ac:chgData name="Alisha Kauser (2322734)" userId="S::2322734@student.uwtsd.ac.uk::eb183e7c-4756-4feb-b43d-6dc451d2a38c" providerId="AD" clId="Web-{6F80DD06-6FC1-8CE4-12CA-DDF35FA7B7A7}" dt="2026-03-06T15:07:48.626" v="1227" actId="20577"/>
          <ac:graphicFrameMkLst>
            <pc:docMk/>
            <pc:sldMk cId="280526062" sldId="266"/>
            <ac:graphicFrameMk id="27" creationId="{2E0A903E-E5BD-5F76-7EB9-A3FAE4040980}"/>
          </ac:graphicFrameMkLst>
        </pc:graphicFrameChg>
        <pc:picChg chg="add del">
          <ac:chgData name="Alisha Kauser (2322734)" userId="S::2322734@student.uwtsd.ac.uk::eb183e7c-4756-4feb-b43d-6dc451d2a38c" providerId="AD" clId="Web-{6F80DD06-6FC1-8CE4-12CA-DDF35FA7B7A7}" dt="2026-03-06T13:33:35.994" v="420"/>
          <ac:picMkLst>
            <pc:docMk/>
            <pc:sldMk cId="280526062" sldId="266"/>
            <ac:picMk id="5" creationId="{28E2F04A-A615-07F7-799B-66F0673CB18D}"/>
          </ac:picMkLst>
        </pc:picChg>
      </pc:sldChg>
      <pc:sldChg chg="addSp delSp modSp new mod setBg">
        <pc:chgData name="Alisha Kauser (2322734)" userId="S::2322734@student.uwtsd.ac.uk::eb183e7c-4756-4feb-b43d-6dc451d2a38c" providerId="AD" clId="Web-{6F80DD06-6FC1-8CE4-12CA-DDF35FA7B7A7}" dt="2026-03-06T15:07:57.657" v="1228" actId="20577"/>
        <pc:sldMkLst>
          <pc:docMk/>
          <pc:sldMk cId="950793762" sldId="267"/>
        </pc:sldMkLst>
        <pc:spChg chg="mod ord">
          <ac:chgData name="Alisha Kauser (2322734)" userId="S::2322734@student.uwtsd.ac.uk::eb183e7c-4756-4feb-b43d-6dc451d2a38c" providerId="AD" clId="Web-{6F80DD06-6FC1-8CE4-12CA-DDF35FA7B7A7}" dt="2026-03-06T13:39:40.975" v="473"/>
          <ac:spMkLst>
            <pc:docMk/>
            <pc:sldMk cId="950793762" sldId="267"/>
            <ac:spMk id="2" creationId="{E76CCC67-A048-B346-B6AE-D10529833614}"/>
          </ac:spMkLst>
        </pc:spChg>
        <pc:spChg chg="mod">
          <ac:chgData name="Alisha Kauser (2322734)" userId="S::2322734@student.uwtsd.ac.uk::eb183e7c-4756-4feb-b43d-6dc451d2a38c" providerId="AD" clId="Web-{6F80DD06-6FC1-8CE4-12CA-DDF35FA7B7A7}" dt="2026-03-06T15:07:57.657" v="1228" actId="20577"/>
          <ac:spMkLst>
            <pc:docMk/>
            <pc:sldMk cId="950793762" sldId="267"/>
            <ac:spMk id="3" creationId="{124D6AF6-40D3-DEB3-CD97-321705C52D52}"/>
          </ac:spMkLst>
        </pc:spChg>
        <pc:spChg chg="add del">
          <ac:chgData name="Alisha Kauser (2322734)" userId="S::2322734@student.uwtsd.ac.uk::eb183e7c-4756-4feb-b43d-6dc451d2a38c" providerId="AD" clId="Web-{6F80DD06-6FC1-8CE4-12CA-DDF35FA7B7A7}" dt="2026-03-06T13:39:23.709" v="468"/>
          <ac:spMkLst>
            <pc:docMk/>
            <pc:sldMk cId="950793762" sldId="267"/>
            <ac:spMk id="16" creationId="{BB934D2B-85E2-4375-94EE-B66C16BF7999}"/>
          </ac:spMkLst>
        </pc:spChg>
        <pc:spChg chg="add del">
          <ac:chgData name="Alisha Kauser (2322734)" userId="S::2322734@student.uwtsd.ac.uk::eb183e7c-4756-4feb-b43d-6dc451d2a38c" providerId="AD" clId="Web-{6F80DD06-6FC1-8CE4-12CA-DDF35FA7B7A7}" dt="2026-03-06T13:39:23.709" v="468"/>
          <ac:spMkLst>
            <pc:docMk/>
            <pc:sldMk cId="950793762" sldId="267"/>
            <ac:spMk id="18" creationId="{9B445E02-D785-4565-B842-9567BBC09508}"/>
          </ac:spMkLst>
        </pc:spChg>
        <pc:spChg chg="add del">
          <ac:chgData name="Alisha Kauser (2322734)" userId="S::2322734@student.uwtsd.ac.uk::eb183e7c-4756-4feb-b43d-6dc451d2a38c" providerId="AD" clId="Web-{6F80DD06-6FC1-8CE4-12CA-DDF35FA7B7A7}" dt="2026-03-06T13:39:23.709" v="468"/>
          <ac:spMkLst>
            <pc:docMk/>
            <pc:sldMk cId="950793762" sldId="267"/>
            <ac:spMk id="20" creationId="{2C153736-D102-4F57-9DE7-615AFC02B0AC}"/>
          </ac:spMkLst>
        </pc:spChg>
        <pc:spChg chg="add del">
          <ac:chgData name="Alisha Kauser (2322734)" userId="S::2322734@student.uwtsd.ac.uk::eb183e7c-4756-4feb-b43d-6dc451d2a38c" providerId="AD" clId="Web-{6F80DD06-6FC1-8CE4-12CA-DDF35FA7B7A7}" dt="2026-03-06T13:39:20.365" v="466"/>
          <ac:spMkLst>
            <pc:docMk/>
            <pc:sldMk cId="950793762" sldId="267"/>
            <ac:spMk id="21" creationId="{CE3A6A76-AE5D-49AE-9D49-90C0F1548261}"/>
          </ac:spMkLst>
        </pc:spChg>
        <pc:spChg chg="add del">
          <ac:chgData name="Alisha Kauser (2322734)" userId="S::2322734@student.uwtsd.ac.uk::eb183e7c-4756-4feb-b43d-6dc451d2a38c" providerId="AD" clId="Web-{6F80DD06-6FC1-8CE4-12CA-DDF35FA7B7A7}" dt="2026-03-06T13:39:23.709" v="468"/>
          <ac:spMkLst>
            <pc:docMk/>
            <pc:sldMk cId="950793762" sldId="267"/>
            <ac:spMk id="22" creationId="{BA407A52-66F4-4CDE-A726-FF79F3EC342D}"/>
          </ac:spMkLst>
        </pc:spChg>
        <pc:spChg chg="add del">
          <ac:chgData name="Alisha Kauser (2322734)" userId="S::2322734@student.uwtsd.ac.uk::eb183e7c-4756-4feb-b43d-6dc451d2a38c" providerId="AD" clId="Web-{6F80DD06-6FC1-8CE4-12CA-DDF35FA7B7A7}" dt="2026-03-06T13:39:23.709" v="468"/>
          <ac:spMkLst>
            <pc:docMk/>
            <pc:sldMk cId="950793762" sldId="267"/>
            <ac:spMk id="23" creationId="{C52ED567-06B3-4107-9773-BBB6BD78673C}"/>
          </ac:spMkLst>
        </pc:spChg>
        <pc:spChg chg="add del">
          <ac:chgData name="Alisha Kauser (2322734)" userId="S::2322734@student.uwtsd.ac.uk::eb183e7c-4756-4feb-b43d-6dc451d2a38c" providerId="AD" clId="Web-{6F80DD06-6FC1-8CE4-12CA-DDF35FA7B7A7}" dt="2026-03-06T13:39:23.709" v="468"/>
          <ac:spMkLst>
            <pc:docMk/>
            <pc:sldMk cId="950793762" sldId="267"/>
            <ac:spMk id="24" creationId="{D28FFB34-4FC3-46F5-B900-D3B774FD0BE6}"/>
          </ac:spMkLst>
        </pc:spChg>
        <pc:spChg chg="add">
          <ac:chgData name="Alisha Kauser (2322734)" userId="S::2322734@student.uwtsd.ac.uk::eb183e7c-4756-4feb-b43d-6dc451d2a38c" providerId="AD" clId="Web-{6F80DD06-6FC1-8CE4-12CA-DDF35FA7B7A7}" dt="2026-03-06T13:39:20.396" v="467"/>
          <ac:spMkLst>
            <pc:docMk/>
            <pc:sldMk cId="950793762" sldId="267"/>
            <ac:spMk id="25" creationId="{AF551D8B-3775-4477-88B7-7B7C350D34E4}"/>
          </ac:spMkLst>
        </pc:spChg>
        <pc:spChg chg="add del">
          <ac:chgData name="Alisha Kauser (2322734)" userId="S::2322734@student.uwtsd.ac.uk::eb183e7c-4756-4feb-b43d-6dc451d2a38c" providerId="AD" clId="Web-{6F80DD06-6FC1-8CE4-12CA-DDF35FA7B7A7}" dt="2026-03-06T13:39:23.709" v="468"/>
          <ac:spMkLst>
            <pc:docMk/>
            <pc:sldMk cId="950793762" sldId="267"/>
            <ac:spMk id="26" creationId="{205F7B13-ACB5-46BE-8070-0431266B183B}"/>
          </ac:spMkLst>
        </pc:spChg>
        <pc:spChg chg="del">
          <ac:chgData name="Alisha Kauser (2322734)" userId="S::2322734@student.uwtsd.ac.uk::eb183e7c-4756-4feb-b43d-6dc451d2a38c" providerId="AD" clId="Web-{6F80DD06-6FC1-8CE4-12CA-DDF35FA7B7A7}" dt="2026-03-06T13:39:23.709" v="468"/>
          <ac:spMkLst>
            <pc:docMk/>
            <pc:sldMk cId="950793762" sldId="267"/>
            <ac:spMk id="28" creationId="{D52A0D23-45DD-4DF4-ADE6-A81F409BB9FB}"/>
          </ac:spMkLst>
        </pc:spChg>
        <pc:spChg chg="add del">
          <ac:chgData name="Alisha Kauser (2322734)" userId="S::2322734@student.uwtsd.ac.uk::eb183e7c-4756-4feb-b43d-6dc451d2a38c" providerId="AD" clId="Web-{6F80DD06-6FC1-8CE4-12CA-DDF35FA7B7A7}" dt="2026-03-06T13:39:28.881" v="470"/>
          <ac:spMkLst>
            <pc:docMk/>
            <pc:sldMk cId="950793762" sldId="267"/>
            <ac:spMk id="30" creationId="{A65AC7D1-EAA9-48F5-B509-60A7F50BF703}"/>
          </ac:spMkLst>
        </pc:spChg>
        <pc:spChg chg="add del">
          <ac:chgData name="Alisha Kauser (2322734)" userId="S::2322734@student.uwtsd.ac.uk::eb183e7c-4756-4feb-b43d-6dc451d2a38c" providerId="AD" clId="Web-{6F80DD06-6FC1-8CE4-12CA-DDF35FA7B7A7}" dt="2026-03-06T13:39:28.881" v="470"/>
          <ac:spMkLst>
            <pc:docMk/>
            <pc:sldMk cId="950793762" sldId="267"/>
            <ac:spMk id="31" creationId="{D6320AF9-619A-4175-865B-5663E1AEF4C5}"/>
          </ac:spMkLst>
        </pc:spChg>
        <pc:spChg chg="add del">
          <ac:chgData name="Alisha Kauser (2322734)" userId="S::2322734@student.uwtsd.ac.uk::eb183e7c-4756-4feb-b43d-6dc451d2a38c" providerId="AD" clId="Web-{6F80DD06-6FC1-8CE4-12CA-DDF35FA7B7A7}" dt="2026-03-06T13:39:28.881" v="470"/>
          <ac:spMkLst>
            <pc:docMk/>
            <pc:sldMk cId="950793762" sldId="267"/>
            <ac:spMk id="34" creationId="{7E018740-5C2B-4A41-AC1A-7E68D1EC1954}"/>
          </ac:spMkLst>
        </pc:spChg>
        <pc:spChg chg="add del">
          <ac:chgData name="Alisha Kauser (2322734)" userId="S::2322734@student.uwtsd.ac.uk::eb183e7c-4756-4feb-b43d-6dc451d2a38c" providerId="AD" clId="Web-{6F80DD06-6FC1-8CE4-12CA-DDF35FA7B7A7}" dt="2026-03-06T13:39:28.881" v="470"/>
          <ac:spMkLst>
            <pc:docMk/>
            <pc:sldMk cId="950793762" sldId="267"/>
            <ac:spMk id="35" creationId="{166F75A4-C475-4941-8EE2-B80A06A2C1BB}"/>
          </ac:spMkLst>
        </pc:spChg>
        <pc:spChg chg="add del">
          <ac:chgData name="Alisha Kauser (2322734)" userId="S::2322734@student.uwtsd.ac.uk::eb183e7c-4756-4feb-b43d-6dc451d2a38c" providerId="AD" clId="Web-{6F80DD06-6FC1-8CE4-12CA-DDF35FA7B7A7}" dt="2026-03-06T13:39:28.881" v="470"/>
          <ac:spMkLst>
            <pc:docMk/>
            <pc:sldMk cId="950793762" sldId="267"/>
            <ac:spMk id="36" creationId="{A032553A-72E8-4B0D-8405-FF9771C9AF05}"/>
          </ac:spMkLst>
        </pc:spChg>
        <pc:spChg chg="add del">
          <ac:chgData name="Alisha Kauser (2322734)" userId="S::2322734@student.uwtsd.ac.uk::eb183e7c-4756-4feb-b43d-6dc451d2a38c" providerId="AD" clId="Web-{6F80DD06-6FC1-8CE4-12CA-DDF35FA7B7A7}" dt="2026-03-06T13:39:28.881" v="470"/>
          <ac:spMkLst>
            <pc:docMk/>
            <pc:sldMk cId="950793762" sldId="267"/>
            <ac:spMk id="37" creationId="{765800AC-C3B9-498E-87BC-29FAE4C76B21}"/>
          </ac:spMkLst>
        </pc:spChg>
        <pc:spChg chg="add del">
          <ac:chgData name="Alisha Kauser (2322734)" userId="S::2322734@student.uwtsd.ac.uk::eb183e7c-4756-4feb-b43d-6dc451d2a38c" providerId="AD" clId="Web-{6F80DD06-6FC1-8CE4-12CA-DDF35FA7B7A7}" dt="2026-03-06T13:39:28.881" v="470"/>
          <ac:spMkLst>
            <pc:docMk/>
            <pc:sldMk cId="950793762" sldId="267"/>
            <ac:spMk id="38" creationId="{1F9D6ACB-2FF4-49F9-978A-E0D5327FC635}"/>
          </ac:spMkLst>
        </pc:spChg>
        <pc:spChg chg="add del">
          <ac:chgData name="Alisha Kauser (2322734)" userId="S::2322734@student.uwtsd.ac.uk::eb183e7c-4756-4feb-b43d-6dc451d2a38c" providerId="AD" clId="Web-{6F80DD06-6FC1-8CE4-12CA-DDF35FA7B7A7}" dt="2026-03-06T13:39:28.881" v="470"/>
          <ac:spMkLst>
            <pc:docMk/>
            <pc:sldMk cId="950793762" sldId="267"/>
            <ac:spMk id="39" creationId="{A5EC319D-0FEA-4B95-A3EA-01E35672C95B}"/>
          </ac:spMkLst>
        </pc:spChg>
        <pc:spChg chg="add del">
          <ac:chgData name="Alisha Kauser (2322734)" userId="S::2322734@student.uwtsd.ac.uk::eb183e7c-4756-4feb-b43d-6dc451d2a38c" providerId="AD" clId="Web-{6F80DD06-6FC1-8CE4-12CA-DDF35FA7B7A7}" dt="2026-03-06T13:39:40.959" v="472"/>
          <ac:spMkLst>
            <pc:docMk/>
            <pc:sldMk cId="950793762" sldId="267"/>
            <ac:spMk id="41" creationId="{8DF4D7F6-81B5-452A-9CE6-76D81F91D41B}"/>
          </ac:spMkLst>
        </pc:spChg>
        <pc:spChg chg="add del">
          <ac:chgData name="Alisha Kauser (2322734)" userId="S::2322734@student.uwtsd.ac.uk::eb183e7c-4756-4feb-b43d-6dc451d2a38c" providerId="AD" clId="Web-{6F80DD06-6FC1-8CE4-12CA-DDF35FA7B7A7}" dt="2026-03-06T13:39:40.959" v="472"/>
          <ac:spMkLst>
            <pc:docMk/>
            <pc:sldMk cId="950793762" sldId="267"/>
            <ac:spMk id="42" creationId="{4600514D-20FB-4559-97DC-D1DC39E6C3DE}"/>
          </ac:spMkLst>
        </pc:spChg>
        <pc:spChg chg="add del">
          <ac:chgData name="Alisha Kauser (2322734)" userId="S::2322734@student.uwtsd.ac.uk::eb183e7c-4756-4feb-b43d-6dc451d2a38c" providerId="AD" clId="Web-{6F80DD06-6FC1-8CE4-12CA-DDF35FA7B7A7}" dt="2026-03-06T13:39:40.959" v="472"/>
          <ac:spMkLst>
            <pc:docMk/>
            <pc:sldMk cId="950793762" sldId="267"/>
            <ac:spMk id="43" creationId="{266F638A-E405-4AC0-B984-72E5813B0DD1}"/>
          </ac:spMkLst>
        </pc:spChg>
        <pc:spChg chg="add del">
          <ac:chgData name="Alisha Kauser (2322734)" userId="S::2322734@student.uwtsd.ac.uk::eb183e7c-4756-4feb-b43d-6dc451d2a38c" providerId="AD" clId="Web-{6F80DD06-6FC1-8CE4-12CA-DDF35FA7B7A7}" dt="2026-03-06T13:39:40.959" v="472"/>
          <ac:spMkLst>
            <pc:docMk/>
            <pc:sldMk cId="950793762" sldId="267"/>
            <ac:spMk id="46" creationId="{27B538D5-95DB-47ED-9CB4-34AE5BF78E6B}"/>
          </ac:spMkLst>
        </pc:spChg>
        <pc:grpChg chg="add del">
          <ac:chgData name="Alisha Kauser (2322734)" userId="S::2322734@student.uwtsd.ac.uk::eb183e7c-4756-4feb-b43d-6dc451d2a38c" providerId="AD" clId="Web-{6F80DD06-6FC1-8CE4-12CA-DDF35FA7B7A7}" dt="2026-03-06T13:39:20.365" v="466"/>
          <ac:grpSpMkLst>
            <pc:docMk/>
            <pc:sldMk cId="950793762" sldId="267"/>
            <ac:grpSpMk id="10" creationId="{64DBF464-02EB-49E8-BED5-CCD9C0E092FA}"/>
          </ac:grpSpMkLst>
        </pc:grpChg>
        <pc:cxnChg chg="add del">
          <ac:chgData name="Alisha Kauser (2322734)" userId="S::2322734@student.uwtsd.ac.uk::eb183e7c-4756-4feb-b43d-6dc451d2a38c" providerId="AD" clId="Web-{6F80DD06-6FC1-8CE4-12CA-DDF35FA7B7A7}" dt="2026-03-06T13:39:15.412" v="464"/>
          <ac:cxnSpMkLst>
            <pc:docMk/>
            <pc:sldMk cId="950793762" sldId="267"/>
            <ac:cxnSpMk id="8" creationId="{0B5F7E3B-C5F1-40E0-A491-558BAFBC1127}"/>
          </ac:cxnSpMkLst>
        </pc:cxnChg>
        <pc:cxnChg chg="add del">
          <ac:chgData name="Alisha Kauser (2322734)" userId="S::2322734@student.uwtsd.ac.uk::eb183e7c-4756-4feb-b43d-6dc451d2a38c" providerId="AD" clId="Web-{6F80DD06-6FC1-8CE4-12CA-DDF35FA7B7A7}" dt="2026-03-06T13:39:40.959" v="472"/>
          <ac:cxnSpMkLst>
            <pc:docMk/>
            <pc:sldMk cId="950793762" sldId="267"/>
            <ac:cxnSpMk id="44" creationId="{7D1CBE93-B17D-4509-843C-82287C38032A}"/>
          </ac:cxnSpMkLst>
        </pc:cxnChg>
        <pc:cxnChg chg="add del">
          <ac:chgData name="Alisha Kauser (2322734)" userId="S::2322734@student.uwtsd.ac.uk::eb183e7c-4756-4feb-b43d-6dc451d2a38c" providerId="AD" clId="Web-{6F80DD06-6FC1-8CE4-12CA-DDF35FA7B7A7}" dt="2026-03-06T13:39:40.959" v="472"/>
          <ac:cxnSpMkLst>
            <pc:docMk/>
            <pc:sldMk cId="950793762" sldId="267"/>
            <ac:cxnSpMk id="45" creationId="{AE6277B4-6A43-48AB-89B2-3442221619CC}"/>
          </ac:cxnSpMkLst>
        </pc:cxnChg>
        <pc:cxnChg chg="add">
          <ac:chgData name="Alisha Kauser (2322734)" userId="S::2322734@student.uwtsd.ac.uk::eb183e7c-4756-4feb-b43d-6dc451d2a38c" providerId="AD" clId="Web-{6F80DD06-6FC1-8CE4-12CA-DDF35FA7B7A7}" dt="2026-03-06T13:39:40.975" v="473"/>
          <ac:cxnSpMkLst>
            <pc:docMk/>
            <pc:sldMk cId="950793762" sldId="267"/>
            <ac:cxnSpMk id="48" creationId="{0B5F7E3B-C5F1-40E0-A491-558BAFBC1127}"/>
          </ac:cxnSpMkLst>
        </pc:cxnChg>
      </pc:sldChg>
      <pc:sldChg chg="addSp delSp modSp new mod setBg">
        <pc:chgData name="Alisha Kauser (2322734)" userId="S::2322734@student.uwtsd.ac.uk::eb183e7c-4756-4feb-b43d-6dc451d2a38c" providerId="AD" clId="Web-{6F80DD06-6FC1-8CE4-12CA-DDF35FA7B7A7}" dt="2026-03-06T15:08:20.471" v="1230" actId="20577"/>
        <pc:sldMkLst>
          <pc:docMk/>
          <pc:sldMk cId="570661278" sldId="268"/>
        </pc:sldMkLst>
        <pc:spChg chg="mod">
          <ac:chgData name="Alisha Kauser (2322734)" userId="S::2322734@student.uwtsd.ac.uk::eb183e7c-4756-4feb-b43d-6dc451d2a38c" providerId="AD" clId="Web-{6F80DD06-6FC1-8CE4-12CA-DDF35FA7B7A7}" dt="2026-03-06T13:44:37.964" v="522"/>
          <ac:spMkLst>
            <pc:docMk/>
            <pc:sldMk cId="570661278" sldId="268"/>
            <ac:spMk id="2" creationId="{82BABE4D-3112-927C-0B86-086EB3C00B78}"/>
          </ac:spMkLst>
        </pc:spChg>
        <pc:spChg chg="del mod">
          <ac:chgData name="Alisha Kauser (2322734)" userId="S::2322734@student.uwtsd.ac.uk::eb183e7c-4756-4feb-b43d-6dc451d2a38c" providerId="AD" clId="Web-{6F80DD06-6FC1-8CE4-12CA-DDF35FA7B7A7}" dt="2026-03-06T13:44:37.964" v="522"/>
          <ac:spMkLst>
            <pc:docMk/>
            <pc:sldMk cId="570661278" sldId="268"/>
            <ac:spMk id="3" creationId="{FAB05DC3-24D9-5782-D572-7A6B3EFF5038}"/>
          </ac:spMkLst>
        </pc:spChg>
        <pc:spChg chg="add del">
          <ac:chgData name="Alisha Kauser (2322734)" userId="S::2322734@student.uwtsd.ac.uk::eb183e7c-4756-4feb-b43d-6dc451d2a38c" providerId="AD" clId="Web-{6F80DD06-6FC1-8CE4-12CA-DDF35FA7B7A7}" dt="2026-03-06T13:44:37.886" v="521"/>
          <ac:spMkLst>
            <pc:docMk/>
            <pc:sldMk cId="570661278" sldId="268"/>
            <ac:spMk id="8" creationId="{E80B86A7-A1EC-475B-9166-88902B033A38}"/>
          </ac:spMkLst>
        </pc:spChg>
        <pc:spChg chg="add del">
          <ac:chgData name="Alisha Kauser (2322734)" userId="S::2322734@student.uwtsd.ac.uk::eb183e7c-4756-4feb-b43d-6dc451d2a38c" providerId="AD" clId="Web-{6F80DD06-6FC1-8CE4-12CA-DDF35FA7B7A7}" dt="2026-03-06T13:44:37.886" v="521"/>
          <ac:spMkLst>
            <pc:docMk/>
            <pc:sldMk cId="570661278" sldId="268"/>
            <ac:spMk id="10" creationId="{C2C29CB1-9F74-4879-A6AF-AEA67B6F1F4D}"/>
          </ac:spMkLst>
        </pc:spChg>
        <pc:spChg chg="add del">
          <ac:chgData name="Alisha Kauser (2322734)" userId="S::2322734@student.uwtsd.ac.uk::eb183e7c-4756-4feb-b43d-6dc451d2a38c" providerId="AD" clId="Web-{6F80DD06-6FC1-8CE4-12CA-DDF35FA7B7A7}" dt="2026-03-06T13:44:37.886" v="521"/>
          <ac:spMkLst>
            <pc:docMk/>
            <pc:sldMk cId="570661278" sldId="268"/>
            <ac:spMk id="12" creationId="{7E2C7115-5336-410C-AD71-0F0952A2E5A7}"/>
          </ac:spMkLst>
        </pc:spChg>
        <pc:graphicFrameChg chg="add modGraphic">
          <ac:chgData name="Alisha Kauser (2322734)" userId="S::2322734@student.uwtsd.ac.uk::eb183e7c-4756-4feb-b43d-6dc451d2a38c" providerId="AD" clId="Web-{6F80DD06-6FC1-8CE4-12CA-DDF35FA7B7A7}" dt="2026-03-06T15:08:20.471" v="1230" actId="20577"/>
          <ac:graphicFrameMkLst>
            <pc:docMk/>
            <pc:sldMk cId="570661278" sldId="268"/>
            <ac:graphicFrameMk id="5" creationId="{EC66B4F0-CAC6-003D-7391-9CB2D101E80C}"/>
          </ac:graphicFrameMkLst>
        </pc:graphicFrameChg>
        <pc:picChg chg="add del">
          <ac:chgData name="Alisha Kauser (2322734)" userId="S::2322734@student.uwtsd.ac.uk::eb183e7c-4756-4feb-b43d-6dc451d2a38c" providerId="AD" clId="Web-{6F80DD06-6FC1-8CE4-12CA-DDF35FA7B7A7}" dt="2026-03-06T13:44:28.198" v="519"/>
          <ac:picMkLst>
            <pc:docMk/>
            <pc:sldMk cId="570661278" sldId="268"/>
            <ac:picMk id="7" creationId="{514E73CB-00B4-BFEA-AFBA-1E1C4764DC78}"/>
          </ac:picMkLst>
        </pc:picChg>
      </pc:sldChg>
      <pc:sldChg chg="addSp delSp modSp new mod setBg">
        <pc:chgData name="Alisha Kauser (2322734)" userId="S::2322734@student.uwtsd.ac.uk::eb183e7c-4756-4feb-b43d-6dc451d2a38c" providerId="AD" clId="Web-{6F80DD06-6FC1-8CE4-12CA-DDF35FA7B7A7}" dt="2026-03-06T15:08:39.926" v="1234" actId="1076"/>
        <pc:sldMkLst>
          <pc:docMk/>
          <pc:sldMk cId="2490625018" sldId="269"/>
        </pc:sldMkLst>
        <pc:spChg chg="mod">
          <ac:chgData name="Alisha Kauser (2322734)" userId="S::2322734@student.uwtsd.ac.uk::eb183e7c-4756-4feb-b43d-6dc451d2a38c" providerId="AD" clId="Web-{6F80DD06-6FC1-8CE4-12CA-DDF35FA7B7A7}" dt="2026-03-06T13:45:46.261" v="535"/>
          <ac:spMkLst>
            <pc:docMk/>
            <pc:sldMk cId="2490625018" sldId="269"/>
            <ac:spMk id="2" creationId="{211A5E8B-D49C-6C2B-D683-AA433A927049}"/>
          </ac:spMkLst>
        </pc:spChg>
        <pc:spChg chg="add del mod">
          <ac:chgData name="Alisha Kauser (2322734)" userId="S::2322734@student.uwtsd.ac.uk::eb183e7c-4756-4feb-b43d-6dc451d2a38c" providerId="AD" clId="Web-{6F80DD06-6FC1-8CE4-12CA-DDF35FA7B7A7}" dt="2026-03-06T13:45:46.261" v="535"/>
          <ac:spMkLst>
            <pc:docMk/>
            <pc:sldMk cId="2490625018" sldId="269"/>
            <ac:spMk id="3" creationId="{B0BDE6D5-4AA1-47E7-6096-867429BB651F}"/>
          </ac:spMkLst>
        </pc:spChg>
        <pc:spChg chg="add del">
          <ac:chgData name="Alisha Kauser (2322734)" userId="S::2322734@student.uwtsd.ac.uk::eb183e7c-4756-4feb-b43d-6dc451d2a38c" providerId="AD" clId="Web-{6F80DD06-6FC1-8CE4-12CA-DDF35FA7B7A7}" dt="2026-03-06T13:45:46.230" v="534"/>
          <ac:spMkLst>
            <pc:docMk/>
            <pc:sldMk cId="2490625018" sldId="269"/>
            <ac:spMk id="8" creationId="{C52ED567-06B3-4107-9773-BBB6BD78673C}"/>
          </ac:spMkLst>
        </pc:spChg>
        <pc:spChg chg="add del">
          <ac:chgData name="Alisha Kauser (2322734)" userId="S::2322734@student.uwtsd.ac.uk::eb183e7c-4756-4feb-b43d-6dc451d2a38c" providerId="AD" clId="Web-{6F80DD06-6FC1-8CE4-12CA-DDF35FA7B7A7}" dt="2026-03-06T13:44:59.980" v="524"/>
          <ac:spMkLst>
            <pc:docMk/>
            <pc:sldMk cId="2490625018" sldId="269"/>
            <ac:spMk id="9" creationId="{3BCB5F6A-9EB0-40B0-9D13-3023E9A20508}"/>
          </ac:spMkLst>
        </pc:spChg>
        <pc:spChg chg="add del">
          <ac:chgData name="Alisha Kauser (2322734)" userId="S::2322734@student.uwtsd.ac.uk::eb183e7c-4756-4feb-b43d-6dc451d2a38c" providerId="AD" clId="Web-{6F80DD06-6FC1-8CE4-12CA-DDF35FA7B7A7}" dt="2026-03-06T13:45:10.339" v="526"/>
          <ac:spMkLst>
            <pc:docMk/>
            <pc:sldMk cId="2490625018" sldId="269"/>
            <ac:spMk id="12" creationId="{ECD25CC7-FC66-488C-8D61-0FE7ECF1615F}"/>
          </ac:spMkLst>
        </pc:spChg>
        <pc:spChg chg="add del">
          <ac:chgData name="Alisha Kauser (2322734)" userId="S::2322734@student.uwtsd.ac.uk::eb183e7c-4756-4feb-b43d-6dc451d2a38c" providerId="AD" clId="Web-{6F80DD06-6FC1-8CE4-12CA-DDF35FA7B7A7}" dt="2026-03-06T13:45:39.699" v="532"/>
          <ac:spMkLst>
            <pc:docMk/>
            <pc:sldMk cId="2490625018" sldId="269"/>
            <ac:spMk id="13" creationId="{3F088236-D655-4F88-B238-E16762358025}"/>
          </ac:spMkLst>
        </pc:spChg>
        <pc:spChg chg="add del">
          <ac:chgData name="Alisha Kauser (2322734)" userId="S::2322734@student.uwtsd.ac.uk::eb183e7c-4756-4feb-b43d-6dc451d2a38c" providerId="AD" clId="Web-{6F80DD06-6FC1-8CE4-12CA-DDF35FA7B7A7}" dt="2026-03-06T13:45:39.699" v="532"/>
          <ac:spMkLst>
            <pc:docMk/>
            <pc:sldMk cId="2490625018" sldId="269"/>
            <ac:spMk id="15" creationId="{3DAC0C92-199E-475C-9390-119A9B027276}"/>
          </ac:spMkLst>
        </pc:spChg>
        <pc:spChg chg="add del">
          <ac:chgData name="Alisha Kauser (2322734)" userId="S::2322734@student.uwtsd.ac.uk::eb183e7c-4756-4feb-b43d-6dc451d2a38c" providerId="AD" clId="Web-{6F80DD06-6FC1-8CE4-12CA-DDF35FA7B7A7}" dt="2026-03-06T13:45:39.699" v="532"/>
          <ac:spMkLst>
            <pc:docMk/>
            <pc:sldMk cId="2490625018" sldId="269"/>
            <ac:spMk id="17" creationId="{C4CFB339-0ED8-4FE2-9EF1-6D1375B8499B}"/>
          </ac:spMkLst>
        </pc:spChg>
        <pc:spChg chg="add del">
          <ac:chgData name="Alisha Kauser (2322734)" userId="S::2322734@student.uwtsd.ac.uk::eb183e7c-4756-4feb-b43d-6dc451d2a38c" providerId="AD" clId="Web-{6F80DD06-6FC1-8CE4-12CA-DDF35FA7B7A7}" dt="2026-03-06T13:45:39.699" v="532"/>
          <ac:spMkLst>
            <pc:docMk/>
            <pc:sldMk cId="2490625018" sldId="269"/>
            <ac:spMk id="19" creationId="{31896C80-2069-4431-9C19-83B913734490}"/>
          </ac:spMkLst>
        </pc:spChg>
        <pc:spChg chg="add del">
          <ac:chgData name="Alisha Kauser (2322734)" userId="S::2322734@student.uwtsd.ac.uk::eb183e7c-4756-4feb-b43d-6dc451d2a38c" providerId="AD" clId="Web-{6F80DD06-6FC1-8CE4-12CA-DDF35FA7B7A7}" dt="2026-03-06T13:45:39.699" v="532"/>
          <ac:spMkLst>
            <pc:docMk/>
            <pc:sldMk cId="2490625018" sldId="269"/>
            <ac:spMk id="20" creationId="{B0BDE6D5-4AA1-47E7-6096-867429BB651F}"/>
          </ac:spMkLst>
        </pc:spChg>
        <pc:spChg chg="add del">
          <ac:chgData name="Alisha Kauser (2322734)" userId="S::2322734@student.uwtsd.ac.uk::eb183e7c-4756-4feb-b43d-6dc451d2a38c" providerId="AD" clId="Web-{6F80DD06-6FC1-8CE4-12CA-DDF35FA7B7A7}" dt="2026-03-06T13:45:39.699" v="532"/>
          <ac:spMkLst>
            <pc:docMk/>
            <pc:sldMk cId="2490625018" sldId="269"/>
            <ac:spMk id="21" creationId="{BF120A21-0841-4823-B0C4-28AEBCEF9B78}"/>
          </ac:spMkLst>
        </pc:spChg>
        <pc:spChg chg="add del">
          <ac:chgData name="Alisha Kauser (2322734)" userId="S::2322734@student.uwtsd.ac.uk::eb183e7c-4756-4feb-b43d-6dc451d2a38c" providerId="AD" clId="Web-{6F80DD06-6FC1-8CE4-12CA-DDF35FA7B7A7}" dt="2026-03-06T13:45:39.699" v="532"/>
          <ac:spMkLst>
            <pc:docMk/>
            <pc:sldMk cId="2490625018" sldId="269"/>
            <ac:spMk id="23" creationId="{DBB05BAE-BBD3-4289-899F-A6851503C6B0}"/>
          </ac:spMkLst>
        </pc:spChg>
        <pc:spChg chg="add del">
          <ac:chgData name="Alisha Kauser (2322734)" userId="S::2322734@student.uwtsd.ac.uk::eb183e7c-4756-4feb-b43d-6dc451d2a38c" providerId="AD" clId="Web-{6F80DD06-6FC1-8CE4-12CA-DDF35FA7B7A7}" dt="2026-03-06T13:45:39.699" v="532"/>
          <ac:spMkLst>
            <pc:docMk/>
            <pc:sldMk cId="2490625018" sldId="269"/>
            <ac:spMk id="25" creationId="{9874D11C-36F5-4BBE-A490-019A54E953B0}"/>
          </ac:spMkLst>
        </pc:spChg>
        <pc:spChg chg="add del">
          <ac:chgData name="Alisha Kauser (2322734)" userId="S::2322734@student.uwtsd.ac.uk::eb183e7c-4756-4feb-b43d-6dc451d2a38c" providerId="AD" clId="Web-{6F80DD06-6FC1-8CE4-12CA-DDF35FA7B7A7}" dt="2026-03-06T13:45:46.230" v="534"/>
          <ac:spMkLst>
            <pc:docMk/>
            <pc:sldMk cId="2490625018" sldId="269"/>
            <ac:spMk id="26" creationId="{205F7B13-ACB5-46BE-8070-0431266B183B}"/>
          </ac:spMkLst>
        </pc:spChg>
        <pc:spChg chg="add del">
          <ac:chgData name="Alisha Kauser (2322734)" userId="S::2322734@student.uwtsd.ac.uk::eb183e7c-4756-4feb-b43d-6dc451d2a38c" providerId="AD" clId="Web-{6F80DD06-6FC1-8CE4-12CA-DDF35FA7B7A7}" dt="2026-03-06T13:45:46.230" v="534"/>
          <ac:spMkLst>
            <pc:docMk/>
            <pc:sldMk cId="2490625018" sldId="269"/>
            <ac:spMk id="27" creationId="{B0BDE6D5-4AA1-47E7-6096-867429BB651F}"/>
          </ac:spMkLst>
        </pc:spChg>
        <pc:spChg chg="add del">
          <ac:chgData name="Alisha Kauser (2322734)" userId="S::2322734@student.uwtsd.ac.uk::eb183e7c-4756-4feb-b43d-6dc451d2a38c" providerId="AD" clId="Web-{6F80DD06-6FC1-8CE4-12CA-DDF35FA7B7A7}" dt="2026-03-06T13:45:46.230" v="534"/>
          <ac:spMkLst>
            <pc:docMk/>
            <pc:sldMk cId="2490625018" sldId="269"/>
            <ac:spMk id="28" creationId="{D52A0D23-45DD-4DF4-ADE6-A81F409BB9FB}"/>
          </ac:spMkLst>
        </pc:spChg>
        <pc:spChg chg="add del">
          <ac:chgData name="Alisha Kauser (2322734)" userId="S::2322734@student.uwtsd.ac.uk::eb183e7c-4756-4feb-b43d-6dc451d2a38c" providerId="AD" clId="Web-{6F80DD06-6FC1-8CE4-12CA-DDF35FA7B7A7}" dt="2026-03-06T13:45:46.230" v="534"/>
          <ac:spMkLst>
            <pc:docMk/>
            <pc:sldMk cId="2490625018" sldId="269"/>
            <ac:spMk id="31" creationId="{BB934D2B-85E2-4375-94EE-B66C16BF7999}"/>
          </ac:spMkLst>
        </pc:spChg>
        <pc:spChg chg="add del">
          <ac:chgData name="Alisha Kauser (2322734)" userId="S::2322734@student.uwtsd.ac.uk::eb183e7c-4756-4feb-b43d-6dc451d2a38c" providerId="AD" clId="Web-{6F80DD06-6FC1-8CE4-12CA-DDF35FA7B7A7}" dt="2026-03-06T13:45:46.230" v="534"/>
          <ac:spMkLst>
            <pc:docMk/>
            <pc:sldMk cId="2490625018" sldId="269"/>
            <ac:spMk id="32" creationId="{9B445E02-D785-4565-B842-9567BBC09508}"/>
          </ac:spMkLst>
        </pc:spChg>
        <pc:spChg chg="add del">
          <ac:chgData name="Alisha Kauser (2322734)" userId="S::2322734@student.uwtsd.ac.uk::eb183e7c-4756-4feb-b43d-6dc451d2a38c" providerId="AD" clId="Web-{6F80DD06-6FC1-8CE4-12CA-DDF35FA7B7A7}" dt="2026-03-06T13:45:46.230" v="534"/>
          <ac:spMkLst>
            <pc:docMk/>
            <pc:sldMk cId="2490625018" sldId="269"/>
            <ac:spMk id="33" creationId="{2C153736-D102-4F57-9DE7-615AFC02B0AC}"/>
          </ac:spMkLst>
        </pc:spChg>
        <pc:spChg chg="add del">
          <ac:chgData name="Alisha Kauser (2322734)" userId="S::2322734@student.uwtsd.ac.uk::eb183e7c-4756-4feb-b43d-6dc451d2a38c" providerId="AD" clId="Web-{6F80DD06-6FC1-8CE4-12CA-DDF35FA7B7A7}" dt="2026-03-06T13:45:46.230" v="534"/>
          <ac:spMkLst>
            <pc:docMk/>
            <pc:sldMk cId="2490625018" sldId="269"/>
            <ac:spMk id="34" creationId="{BA407A52-66F4-4CDE-A726-FF79F3EC342D}"/>
          </ac:spMkLst>
        </pc:spChg>
        <pc:spChg chg="add mod">
          <ac:chgData name="Alisha Kauser (2322734)" userId="S::2322734@student.uwtsd.ac.uk::eb183e7c-4756-4feb-b43d-6dc451d2a38c" providerId="AD" clId="Web-{6F80DD06-6FC1-8CE4-12CA-DDF35FA7B7A7}" dt="2026-03-06T15:08:39.926" v="1234" actId="1076"/>
          <ac:spMkLst>
            <pc:docMk/>
            <pc:sldMk cId="2490625018" sldId="269"/>
            <ac:spMk id="38" creationId="{B0BDE6D5-4AA1-47E7-6096-867429BB651F}"/>
          </ac:spMkLst>
        </pc:spChg>
        <pc:spChg chg="add">
          <ac:chgData name="Alisha Kauser (2322734)" userId="S::2322734@student.uwtsd.ac.uk::eb183e7c-4756-4feb-b43d-6dc451d2a38c" providerId="AD" clId="Web-{6F80DD06-6FC1-8CE4-12CA-DDF35FA7B7A7}" dt="2026-03-06T13:45:46.261" v="535"/>
          <ac:spMkLst>
            <pc:docMk/>
            <pc:sldMk cId="2490625018" sldId="269"/>
            <ac:spMk id="41" creationId="{3F088236-D655-4F88-B238-E16762358025}"/>
          </ac:spMkLst>
        </pc:spChg>
        <pc:spChg chg="add">
          <ac:chgData name="Alisha Kauser (2322734)" userId="S::2322734@student.uwtsd.ac.uk::eb183e7c-4756-4feb-b43d-6dc451d2a38c" providerId="AD" clId="Web-{6F80DD06-6FC1-8CE4-12CA-DDF35FA7B7A7}" dt="2026-03-06T13:45:46.261" v="535"/>
          <ac:spMkLst>
            <pc:docMk/>
            <pc:sldMk cId="2490625018" sldId="269"/>
            <ac:spMk id="42" creationId="{3DAC0C92-199E-475C-9390-119A9B027276}"/>
          </ac:spMkLst>
        </pc:spChg>
        <pc:spChg chg="add">
          <ac:chgData name="Alisha Kauser (2322734)" userId="S::2322734@student.uwtsd.ac.uk::eb183e7c-4756-4feb-b43d-6dc451d2a38c" providerId="AD" clId="Web-{6F80DD06-6FC1-8CE4-12CA-DDF35FA7B7A7}" dt="2026-03-06T13:45:46.261" v="535"/>
          <ac:spMkLst>
            <pc:docMk/>
            <pc:sldMk cId="2490625018" sldId="269"/>
            <ac:spMk id="43" creationId="{C4CFB339-0ED8-4FE2-9EF1-6D1375B8499B}"/>
          </ac:spMkLst>
        </pc:spChg>
        <pc:spChg chg="add">
          <ac:chgData name="Alisha Kauser (2322734)" userId="S::2322734@student.uwtsd.ac.uk::eb183e7c-4756-4feb-b43d-6dc451d2a38c" providerId="AD" clId="Web-{6F80DD06-6FC1-8CE4-12CA-DDF35FA7B7A7}" dt="2026-03-06T13:45:46.261" v="535"/>
          <ac:spMkLst>
            <pc:docMk/>
            <pc:sldMk cId="2490625018" sldId="269"/>
            <ac:spMk id="44" creationId="{31896C80-2069-4431-9C19-83B913734490}"/>
          </ac:spMkLst>
        </pc:spChg>
        <pc:spChg chg="add">
          <ac:chgData name="Alisha Kauser (2322734)" userId="S::2322734@student.uwtsd.ac.uk::eb183e7c-4756-4feb-b43d-6dc451d2a38c" providerId="AD" clId="Web-{6F80DD06-6FC1-8CE4-12CA-DDF35FA7B7A7}" dt="2026-03-06T13:45:46.261" v="535"/>
          <ac:spMkLst>
            <pc:docMk/>
            <pc:sldMk cId="2490625018" sldId="269"/>
            <ac:spMk id="45" creationId="{BF120A21-0841-4823-B0C4-28AEBCEF9B78}"/>
          </ac:spMkLst>
        </pc:spChg>
        <pc:spChg chg="add">
          <ac:chgData name="Alisha Kauser (2322734)" userId="S::2322734@student.uwtsd.ac.uk::eb183e7c-4756-4feb-b43d-6dc451d2a38c" providerId="AD" clId="Web-{6F80DD06-6FC1-8CE4-12CA-DDF35FA7B7A7}" dt="2026-03-06T13:45:46.261" v="535"/>
          <ac:spMkLst>
            <pc:docMk/>
            <pc:sldMk cId="2490625018" sldId="269"/>
            <ac:spMk id="46" creationId="{DBB05BAE-BBD3-4289-899F-A6851503C6B0}"/>
          </ac:spMkLst>
        </pc:spChg>
        <pc:spChg chg="add">
          <ac:chgData name="Alisha Kauser (2322734)" userId="S::2322734@student.uwtsd.ac.uk::eb183e7c-4756-4feb-b43d-6dc451d2a38c" providerId="AD" clId="Web-{6F80DD06-6FC1-8CE4-12CA-DDF35FA7B7A7}" dt="2026-03-06T13:45:46.261" v="535"/>
          <ac:spMkLst>
            <pc:docMk/>
            <pc:sldMk cId="2490625018" sldId="269"/>
            <ac:spMk id="47" creationId="{9874D11C-36F5-4BBE-A490-019A54E953B0}"/>
          </ac:spMkLst>
        </pc:spChg>
        <pc:graphicFrameChg chg="add del">
          <ac:chgData name="Alisha Kauser (2322734)" userId="S::2322734@student.uwtsd.ac.uk::eb183e7c-4756-4feb-b43d-6dc451d2a38c" providerId="AD" clId="Web-{6F80DD06-6FC1-8CE4-12CA-DDF35FA7B7A7}" dt="2026-03-06T13:45:15.855" v="528"/>
          <ac:graphicFrameMkLst>
            <pc:docMk/>
            <pc:sldMk cId="2490625018" sldId="269"/>
            <ac:graphicFrameMk id="14" creationId="{C4493FFA-CEB8-3640-433C-F9FEEACD7227}"/>
          </ac:graphicFrameMkLst>
        </pc:graphicFrameChg>
        <pc:graphicFrameChg chg="add del">
          <ac:chgData name="Alisha Kauser (2322734)" userId="S::2322734@student.uwtsd.ac.uk::eb183e7c-4756-4feb-b43d-6dc451d2a38c" providerId="AD" clId="Web-{6F80DD06-6FC1-8CE4-12CA-DDF35FA7B7A7}" dt="2026-03-06T13:45:26.449" v="530"/>
          <ac:graphicFrameMkLst>
            <pc:docMk/>
            <pc:sldMk cId="2490625018" sldId="269"/>
            <ac:graphicFrameMk id="16" creationId="{422DA506-9831-EEE6-4493-0573F24BC172}"/>
          </ac:graphicFrameMkLst>
        </pc:graphicFrameChg>
        <pc:picChg chg="add del">
          <ac:chgData name="Alisha Kauser (2322734)" userId="S::2322734@student.uwtsd.ac.uk::eb183e7c-4756-4feb-b43d-6dc451d2a38c" providerId="AD" clId="Web-{6F80DD06-6FC1-8CE4-12CA-DDF35FA7B7A7}" dt="2026-03-06T13:44:59.980" v="524"/>
          <ac:picMkLst>
            <pc:docMk/>
            <pc:sldMk cId="2490625018" sldId="269"/>
            <ac:picMk id="5" creationId="{56FC4006-58F1-FF7E-143A-18E1D310791A}"/>
          </ac:picMkLst>
        </pc:picChg>
        <pc:picChg chg="add del">
          <ac:chgData name="Alisha Kauser (2322734)" userId="S::2322734@student.uwtsd.ac.uk::eb183e7c-4756-4feb-b43d-6dc451d2a38c" providerId="AD" clId="Web-{6F80DD06-6FC1-8CE4-12CA-DDF35FA7B7A7}" dt="2026-03-06T13:45:10.339" v="526"/>
          <ac:picMkLst>
            <pc:docMk/>
            <pc:sldMk cId="2490625018" sldId="269"/>
            <ac:picMk id="11" creationId="{D14B249A-3C45-F26D-CB4B-E23E298B1B2A}"/>
          </ac:picMkLst>
        </pc:picChg>
      </pc:sldChg>
      <pc:sldChg chg="addSp delSp modSp new mod setBg">
        <pc:chgData name="Alisha Kauser (2322734)" userId="S::2322734@student.uwtsd.ac.uk::eb183e7c-4756-4feb-b43d-6dc451d2a38c" providerId="AD" clId="Web-{6F80DD06-6FC1-8CE4-12CA-DDF35FA7B7A7}" dt="2026-03-06T15:09:02.443" v="1236" actId="20577"/>
        <pc:sldMkLst>
          <pc:docMk/>
          <pc:sldMk cId="1226061253" sldId="270"/>
        </pc:sldMkLst>
        <pc:spChg chg="mod">
          <ac:chgData name="Alisha Kauser (2322734)" userId="S::2322734@student.uwtsd.ac.uk::eb183e7c-4756-4feb-b43d-6dc451d2a38c" providerId="AD" clId="Web-{6F80DD06-6FC1-8CE4-12CA-DDF35FA7B7A7}" dt="2026-03-06T13:46:18.059" v="545"/>
          <ac:spMkLst>
            <pc:docMk/>
            <pc:sldMk cId="1226061253" sldId="270"/>
            <ac:spMk id="2" creationId="{E6FD0F9C-002B-4311-375D-9438CC8835E2}"/>
          </ac:spMkLst>
        </pc:spChg>
        <pc:spChg chg="add del mod">
          <ac:chgData name="Alisha Kauser (2322734)" userId="S::2322734@student.uwtsd.ac.uk::eb183e7c-4756-4feb-b43d-6dc451d2a38c" providerId="AD" clId="Web-{6F80DD06-6FC1-8CE4-12CA-DDF35FA7B7A7}" dt="2026-03-06T13:46:22.449" v="548"/>
          <ac:spMkLst>
            <pc:docMk/>
            <pc:sldMk cId="1226061253" sldId="270"/>
            <ac:spMk id="3" creationId="{45D8F549-C2CA-6C6A-AF8D-FD73CCE136DA}"/>
          </ac:spMkLst>
        </pc:spChg>
        <pc:spChg chg="add del">
          <ac:chgData name="Alisha Kauser (2322734)" userId="S::2322734@student.uwtsd.ac.uk::eb183e7c-4756-4feb-b43d-6dc451d2a38c" providerId="AD" clId="Web-{6F80DD06-6FC1-8CE4-12CA-DDF35FA7B7A7}" dt="2026-03-06T13:45:57.980" v="537"/>
          <ac:spMkLst>
            <pc:docMk/>
            <pc:sldMk cId="1226061253" sldId="270"/>
            <ac:spMk id="9" creationId="{45B71F80-1F92-4074-84D9-16A062B215B3}"/>
          </ac:spMkLst>
        </pc:spChg>
        <pc:spChg chg="add del">
          <ac:chgData name="Alisha Kauser (2322734)" userId="S::2322734@student.uwtsd.ac.uk::eb183e7c-4756-4feb-b43d-6dc451d2a38c" providerId="AD" clId="Web-{6F80DD06-6FC1-8CE4-12CA-DDF35FA7B7A7}" dt="2026-03-06T13:45:57.980" v="537"/>
          <ac:spMkLst>
            <pc:docMk/>
            <pc:sldMk cId="1226061253" sldId="270"/>
            <ac:spMk id="11" creationId="{7209C9DA-6E0D-46D9-8275-C52222D8CCAC}"/>
          </ac:spMkLst>
        </pc:spChg>
        <pc:spChg chg="add del">
          <ac:chgData name="Alisha Kauser (2322734)" userId="S::2322734@student.uwtsd.ac.uk::eb183e7c-4756-4feb-b43d-6dc451d2a38c" providerId="AD" clId="Web-{6F80DD06-6FC1-8CE4-12CA-DDF35FA7B7A7}" dt="2026-03-06T13:45:57.980" v="537"/>
          <ac:spMkLst>
            <pc:docMk/>
            <pc:sldMk cId="1226061253" sldId="270"/>
            <ac:spMk id="13" creationId="{3EB57A4D-E0D0-46DA-B339-F24CA46FA70B}"/>
          </ac:spMkLst>
        </pc:spChg>
        <pc:spChg chg="add del">
          <ac:chgData name="Alisha Kauser (2322734)" userId="S::2322734@student.uwtsd.ac.uk::eb183e7c-4756-4feb-b43d-6dc451d2a38c" providerId="AD" clId="Web-{6F80DD06-6FC1-8CE4-12CA-DDF35FA7B7A7}" dt="2026-03-06T13:46:00.746" v="539"/>
          <ac:spMkLst>
            <pc:docMk/>
            <pc:sldMk cId="1226061253" sldId="270"/>
            <ac:spMk id="15" creationId="{45D8F549-C2CA-6C6A-AF8D-FD73CCE136DA}"/>
          </ac:spMkLst>
        </pc:spChg>
        <pc:spChg chg="add del">
          <ac:chgData name="Alisha Kauser (2322734)" userId="S::2322734@student.uwtsd.ac.uk::eb183e7c-4756-4feb-b43d-6dc451d2a38c" providerId="AD" clId="Web-{6F80DD06-6FC1-8CE4-12CA-DDF35FA7B7A7}" dt="2026-03-06T13:46:03.621" v="541"/>
          <ac:spMkLst>
            <pc:docMk/>
            <pc:sldMk cId="1226061253" sldId="270"/>
            <ac:spMk id="17" creationId="{45B71F80-1F92-4074-84D9-16A062B215B3}"/>
          </ac:spMkLst>
        </pc:spChg>
        <pc:spChg chg="add del">
          <ac:chgData name="Alisha Kauser (2322734)" userId="S::2322734@student.uwtsd.ac.uk::eb183e7c-4756-4feb-b43d-6dc451d2a38c" providerId="AD" clId="Web-{6F80DD06-6FC1-8CE4-12CA-DDF35FA7B7A7}" dt="2026-03-06T13:46:03.621" v="541"/>
          <ac:spMkLst>
            <pc:docMk/>
            <pc:sldMk cId="1226061253" sldId="270"/>
            <ac:spMk id="18" creationId="{7209C9DA-6E0D-46D9-8275-C52222D8CCAC}"/>
          </ac:spMkLst>
        </pc:spChg>
        <pc:spChg chg="add del">
          <ac:chgData name="Alisha Kauser (2322734)" userId="S::2322734@student.uwtsd.ac.uk::eb183e7c-4756-4feb-b43d-6dc451d2a38c" providerId="AD" clId="Web-{6F80DD06-6FC1-8CE4-12CA-DDF35FA7B7A7}" dt="2026-03-06T13:46:03.621" v="541"/>
          <ac:spMkLst>
            <pc:docMk/>
            <pc:sldMk cId="1226061253" sldId="270"/>
            <ac:spMk id="19" creationId="{3EB57A4D-E0D0-46DA-B339-F24CA46FA70B}"/>
          </ac:spMkLst>
        </pc:spChg>
        <pc:spChg chg="add del">
          <ac:chgData name="Alisha Kauser (2322734)" userId="S::2322734@student.uwtsd.ac.uk::eb183e7c-4756-4feb-b43d-6dc451d2a38c" providerId="AD" clId="Web-{6F80DD06-6FC1-8CE4-12CA-DDF35FA7B7A7}" dt="2026-03-06T13:46:11.809" v="543"/>
          <ac:spMkLst>
            <pc:docMk/>
            <pc:sldMk cId="1226061253" sldId="270"/>
            <ac:spMk id="22" creationId="{45B71F80-1F92-4074-84D9-16A062B215B3}"/>
          </ac:spMkLst>
        </pc:spChg>
        <pc:spChg chg="add del">
          <ac:chgData name="Alisha Kauser (2322734)" userId="S::2322734@student.uwtsd.ac.uk::eb183e7c-4756-4feb-b43d-6dc451d2a38c" providerId="AD" clId="Web-{6F80DD06-6FC1-8CE4-12CA-DDF35FA7B7A7}" dt="2026-03-06T13:46:11.809" v="543"/>
          <ac:spMkLst>
            <pc:docMk/>
            <pc:sldMk cId="1226061253" sldId="270"/>
            <ac:spMk id="23" creationId="{7209C9DA-6E0D-46D9-8275-C52222D8CCAC}"/>
          </ac:spMkLst>
        </pc:spChg>
        <pc:spChg chg="add del">
          <ac:chgData name="Alisha Kauser (2322734)" userId="S::2322734@student.uwtsd.ac.uk::eb183e7c-4756-4feb-b43d-6dc451d2a38c" providerId="AD" clId="Web-{6F80DD06-6FC1-8CE4-12CA-DDF35FA7B7A7}" dt="2026-03-06T13:46:11.809" v="543"/>
          <ac:spMkLst>
            <pc:docMk/>
            <pc:sldMk cId="1226061253" sldId="270"/>
            <ac:spMk id="24" creationId="{3EB57A4D-E0D0-46DA-B339-F24CA46FA70B}"/>
          </ac:spMkLst>
        </pc:spChg>
        <pc:spChg chg="add del">
          <ac:chgData name="Alisha Kauser (2322734)" userId="S::2322734@student.uwtsd.ac.uk::eb183e7c-4756-4feb-b43d-6dc451d2a38c" providerId="AD" clId="Web-{6F80DD06-6FC1-8CE4-12CA-DDF35FA7B7A7}" dt="2026-03-06T13:46:18.059" v="545"/>
          <ac:spMkLst>
            <pc:docMk/>
            <pc:sldMk cId="1226061253" sldId="270"/>
            <ac:spMk id="27" creationId="{CB5AA8A5-25CC-4295-892F-367FCDAF2BF6}"/>
          </ac:spMkLst>
        </pc:spChg>
        <pc:spChg chg="add del">
          <ac:chgData name="Alisha Kauser (2322734)" userId="S::2322734@student.uwtsd.ac.uk::eb183e7c-4756-4feb-b43d-6dc451d2a38c" providerId="AD" clId="Web-{6F80DD06-6FC1-8CE4-12CA-DDF35FA7B7A7}" dt="2026-03-06T13:46:18.059" v="545"/>
          <ac:spMkLst>
            <pc:docMk/>
            <pc:sldMk cId="1226061253" sldId="270"/>
            <ac:spMk id="35" creationId="{24C6BC13-FB1E-48CC-B421-3D06039728B4}"/>
          </ac:spMkLst>
        </pc:spChg>
        <pc:grpChg chg="add del">
          <ac:chgData name="Alisha Kauser (2322734)" userId="S::2322734@student.uwtsd.ac.uk::eb183e7c-4756-4feb-b43d-6dc451d2a38c" providerId="AD" clId="Web-{6F80DD06-6FC1-8CE4-12CA-DDF35FA7B7A7}" dt="2026-03-06T13:46:18.059" v="545"/>
          <ac:grpSpMkLst>
            <pc:docMk/>
            <pc:sldMk cId="1226061253" sldId="270"/>
            <ac:grpSpMk id="28" creationId="{09DD65AA-8280-4962-92F3-DF1CB53349DB}"/>
          </ac:grpSpMkLst>
        </pc:grpChg>
        <pc:graphicFrameChg chg="add del">
          <ac:chgData name="Alisha Kauser (2322734)" userId="S::2322734@student.uwtsd.ac.uk::eb183e7c-4756-4feb-b43d-6dc451d2a38c" providerId="AD" clId="Web-{6F80DD06-6FC1-8CE4-12CA-DDF35FA7B7A7}" dt="2026-03-06T13:45:57.980" v="537"/>
          <ac:graphicFrameMkLst>
            <pc:docMk/>
            <pc:sldMk cId="1226061253" sldId="270"/>
            <ac:graphicFrameMk id="5" creationId="{112F84DF-0849-03B9-B19D-3ABFC29629F5}"/>
          </ac:graphicFrameMkLst>
        </pc:graphicFrameChg>
        <pc:graphicFrameChg chg="add del">
          <ac:chgData name="Alisha Kauser (2322734)" userId="S::2322734@student.uwtsd.ac.uk::eb183e7c-4756-4feb-b43d-6dc451d2a38c" providerId="AD" clId="Web-{6F80DD06-6FC1-8CE4-12CA-DDF35FA7B7A7}" dt="2026-03-06T13:46:03.621" v="541"/>
          <ac:graphicFrameMkLst>
            <pc:docMk/>
            <pc:sldMk cId="1226061253" sldId="270"/>
            <ac:graphicFrameMk id="20" creationId="{F50A4696-DF9D-1C97-3AF3-BC9524144A61}"/>
          </ac:graphicFrameMkLst>
        </pc:graphicFrameChg>
        <pc:graphicFrameChg chg="add del">
          <ac:chgData name="Alisha Kauser (2322734)" userId="S::2322734@student.uwtsd.ac.uk::eb183e7c-4756-4feb-b43d-6dc451d2a38c" providerId="AD" clId="Web-{6F80DD06-6FC1-8CE4-12CA-DDF35FA7B7A7}" dt="2026-03-06T13:46:11.809" v="543"/>
          <ac:graphicFrameMkLst>
            <pc:docMk/>
            <pc:sldMk cId="1226061253" sldId="270"/>
            <ac:graphicFrameMk id="25" creationId="{112F84DF-0849-03B9-B19D-3ABFC29629F5}"/>
          </ac:graphicFrameMkLst>
        </pc:graphicFrameChg>
        <pc:graphicFrameChg chg="add del">
          <ac:chgData name="Alisha Kauser (2322734)" userId="S::2322734@student.uwtsd.ac.uk::eb183e7c-4756-4feb-b43d-6dc451d2a38c" providerId="AD" clId="Web-{6F80DD06-6FC1-8CE4-12CA-DDF35FA7B7A7}" dt="2026-03-06T13:46:18.059" v="545"/>
          <ac:graphicFrameMkLst>
            <pc:docMk/>
            <pc:sldMk cId="1226061253" sldId="270"/>
            <ac:graphicFrameMk id="36" creationId="{498C78A3-5DE0-4915-F64F-BCACF4161961}"/>
          </ac:graphicFrameMkLst>
        </pc:graphicFrameChg>
        <pc:graphicFrameChg chg="add del">
          <ac:chgData name="Alisha Kauser (2322734)" userId="S::2322734@student.uwtsd.ac.uk::eb183e7c-4756-4feb-b43d-6dc451d2a38c" providerId="AD" clId="Web-{6F80DD06-6FC1-8CE4-12CA-DDF35FA7B7A7}" dt="2026-03-06T13:46:22.418" v="547"/>
          <ac:graphicFrameMkLst>
            <pc:docMk/>
            <pc:sldMk cId="1226061253" sldId="270"/>
            <ac:graphicFrameMk id="38" creationId="{516177D4-879A-03C7-8A15-C78E4665E89C}"/>
          </ac:graphicFrameMkLst>
        </pc:graphicFrameChg>
        <pc:graphicFrameChg chg="add modGraphic">
          <ac:chgData name="Alisha Kauser (2322734)" userId="S::2322734@student.uwtsd.ac.uk::eb183e7c-4756-4feb-b43d-6dc451d2a38c" providerId="AD" clId="Web-{6F80DD06-6FC1-8CE4-12CA-DDF35FA7B7A7}" dt="2026-03-06T15:09:02.443" v="1236" actId="20577"/>
          <ac:graphicFrameMkLst>
            <pc:docMk/>
            <pc:sldMk cId="1226061253" sldId="270"/>
            <ac:graphicFrameMk id="40" creationId="{E47D5ABF-F932-CF4B-5252-D40CCADB552F}"/>
          </ac:graphicFrameMkLst>
        </pc:graphicFrameChg>
        <pc:cxnChg chg="add del">
          <ac:chgData name="Alisha Kauser (2322734)" userId="S::2322734@student.uwtsd.ac.uk::eb183e7c-4756-4feb-b43d-6dc451d2a38c" providerId="AD" clId="Web-{6F80DD06-6FC1-8CE4-12CA-DDF35FA7B7A7}" dt="2026-03-06T13:46:00.746" v="539"/>
          <ac:cxnSpMkLst>
            <pc:docMk/>
            <pc:sldMk cId="1226061253" sldId="270"/>
            <ac:cxnSpMk id="8" creationId="{0B5F7E3B-C5F1-40E0-A491-558BAFBC1127}"/>
          </ac:cxnSpMkLst>
        </pc:cxnChg>
      </pc:sldChg>
      <pc:sldChg chg="addSp modSp new mod setBg">
        <pc:chgData name="Alisha Kauser (2322734)" userId="S::2322734@student.uwtsd.ac.uk::eb183e7c-4756-4feb-b43d-6dc451d2a38c" providerId="AD" clId="Web-{6F80DD06-6FC1-8CE4-12CA-DDF35FA7B7A7}" dt="2026-03-06T14:07:14.718" v="728" actId="20577"/>
        <pc:sldMkLst>
          <pc:docMk/>
          <pc:sldMk cId="2422453115" sldId="271"/>
        </pc:sldMkLst>
        <pc:spChg chg="mod">
          <ac:chgData name="Alisha Kauser (2322734)" userId="S::2322734@student.uwtsd.ac.uk::eb183e7c-4756-4feb-b43d-6dc451d2a38c" providerId="AD" clId="Web-{6F80DD06-6FC1-8CE4-12CA-DDF35FA7B7A7}" dt="2026-03-06T13:54:56.066" v="688"/>
          <ac:spMkLst>
            <pc:docMk/>
            <pc:sldMk cId="2422453115" sldId="271"/>
            <ac:spMk id="2" creationId="{BDB8EA29-4A40-EFFF-CB94-FA8C1D7094B6}"/>
          </ac:spMkLst>
        </pc:spChg>
        <pc:spChg chg="mod">
          <ac:chgData name="Alisha Kauser (2322734)" userId="S::2322734@student.uwtsd.ac.uk::eb183e7c-4756-4feb-b43d-6dc451d2a38c" providerId="AD" clId="Web-{6F80DD06-6FC1-8CE4-12CA-DDF35FA7B7A7}" dt="2026-03-06T14:07:14.718" v="728" actId="20577"/>
          <ac:spMkLst>
            <pc:docMk/>
            <pc:sldMk cId="2422453115" sldId="271"/>
            <ac:spMk id="3" creationId="{BF217E42-CB63-7DA0-A71E-61F1FA65AAFD}"/>
          </ac:spMkLst>
        </pc:spChg>
        <pc:spChg chg="add">
          <ac:chgData name="Alisha Kauser (2322734)" userId="S::2322734@student.uwtsd.ac.uk::eb183e7c-4756-4feb-b43d-6dc451d2a38c" providerId="AD" clId="Web-{6F80DD06-6FC1-8CE4-12CA-DDF35FA7B7A7}" dt="2026-03-06T13:54:56.066" v="688"/>
          <ac:spMkLst>
            <pc:docMk/>
            <pc:sldMk cId="2422453115" sldId="271"/>
            <ac:spMk id="8" creationId="{603AE127-802C-459A-A612-DB85B67F0DC0}"/>
          </ac:spMkLst>
        </pc:spChg>
        <pc:spChg chg="add">
          <ac:chgData name="Alisha Kauser (2322734)" userId="S::2322734@student.uwtsd.ac.uk::eb183e7c-4756-4feb-b43d-6dc451d2a38c" providerId="AD" clId="Web-{6F80DD06-6FC1-8CE4-12CA-DDF35FA7B7A7}" dt="2026-03-06T13:54:56.066" v="688"/>
          <ac:spMkLst>
            <pc:docMk/>
            <pc:sldMk cId="2422453115" sldId="271"/>
            <ac:spMk id="10" creationId="{9323D83D-50D6-4040-A58B-FCEA340F886A}"/>
          </ac:spMkLst>
        </pc:spChg>
        <pc:spChg chg="add">
          <ac:chgData name="Alisha Kauser (2322734)" userId="S::2322734@student.uwtsd.ac.uk::eb183e7c-4756-4feb-b43d-6dc451d2a38c" providerId="AD" clId="Web-{6F80DD06-6FC1-8CE4-12CA-DDF35FA7B7A7}" dt="2026-03-06T13:54:56.066" v="688"/>
          <ac:spMkLst>
            <pc:docMk/>
            <pc:sldMk cId="2422453115" sldId="271"/>
            <ac:spMk id="14" creationId="{F10FD715-4DCE-4779-B634-EC78315EA213}"/>
          </ac:spMkLst>
        </pc:spChg>
        <pc:cxnChg chg="add">
          <ac:chgData name="Alisha Kauser (2322734)" userId="S::2322734@student.uwtsd.ac.uk::eb183e7c-4756-4feb-b43d-6dc451d2a38c" providerId="AD" clId="Web-{6F80DD06-6FC1-8CE4-12CA-DDF35FA7B7A7}" dt="2026-03-06T13:54:56.066" v="688"/>
          <ac:cxnSpMkLst>
            <pc:docMk/>
            <pc:sldMk cId="2422453115" sldId="271"/>
            <ac:cxnSpMk id="12" creationId="{1A1FE6BB-DFB2-4080-9B5E-076EF5DDE67B}"/>
          </ac:cxnSpMkLst>
        </pc:cxnChg>
      </pc:sldChg>
      <pc:sldChg chg="addSp delSp modSp new mod setBg">
        <pc:chgData name="Alisha Kauser (2322734)" userId="S::2322734@student.uwtsd.ac.uk::eb183e7c-4756-4feb-b43d-6dc451d2a38c" providerId="AD" clId="Web-{6F80DD06-6FC1-8CE4-12CA-DDF35FA7B7A7}" dt="2026-03-06T13:55:12.254" v="689"/>
        <pc:sldMkLst>
          <pc:docMk/>
          <pc:sldMk cId="3392852852" sldId="272"/>
        </pc:sldMkLst>
        <pc:spChg chg="del">
          <ac:chgData name="Alisha Kauser (2322734)" userId="S::2322734@student.uwtsd.ac.uk::eb183e7c-4756-4feb-b43d-6dc451d2a38c" providerId="AD" clId="Web-{6F80DD06-6FC1-8CE4-12CA-DDF35FA7B7A7}" dt="2026-03-06T13:51:56.623" v="614"/>
          <ac:spMkLst>
            <pc:docMk/>
            <pc:sldMk cId="3392852852" sldId="272"/>
            <ac:spMk id="2" creationId="{8D682936-6517-A6B9-19AC-F02B4135A4E6}"/>
          </ac:spMkLst>
        </pc:spChg>
        <pc:spChg chg="mod">
          <ac:chgData name="Alisha Kauser (2322734)" userId="S::2322734@student.uwtsd.ac.uk::eb183e7c-4756-4feb-b43d-6dc451d2a38c" providerId="AD" clId="Web-{6F80DD06-6FC1-8CE4-12CA-DDF35FA7B7A7}" dt="2026-03-06T13:55:12.254" v="689"/>
          <ac:spMkLst>
            <pc:docMk/>
            <pc:sldMk cId="3392852852" sldId="272"/>
            <ac:spMk id="3" creationId="{0CBCEE2E-8A28-4319-D5A1-7E5D7878221F}"/>
          </ac:spMkLst>
        </pc:spChg>
        <pc:cxnChg chg="add">
          <ac:chgData name="Alisha Kauser (2322734)" userId="S::2322734@student.uwtsd.ac.uk::eb183e7c-4756-4feb-b43d-6dc451d2a38c" providerId="AD" clId="Web-{6F80DD06-6FC1-8CE4-12CA-DDF35FA7B7A7}" dt="2026-03-06T13:55:12.254" v="689"/>
          <ac:cxnSpMkLst>
            <pc:docMk/>
            <pc:sldMk cId="3392852852" sldId="272"/>
            <ac:cxnSpMk id="8" creationId="{0B5F7E3B-C5F1-40E0-A491-558BAFBC1127}"/>
          </ac:cxnSpMkLst>
        </pc:cxnChg>
      </pc:sldChg>
      <pc:sldMasterChg chg="del delSldLayout">
        <pc:chgData name="Alisha Kauser (2322734)" userId="S::2322734@student.uwtsd.ac.uk::eb183e7c-4756-4feb-b43d-6dc451d2a38c" providerId="AD" clId="Web-{6F80DD06-6FC1-8CE4-12CA-DDF35FA7B7A7}" dt="2026-03-06T12:54:04.932" v="0"/>
        <pc:sldMasterMkLst>
          <pc:docMk/>
          <pc:sldMasterMk cId="2460954070" sldId="2147483660"/>
        </pc:sldMasterMkLst>
        <pc:sldLayoutChg chg="del">
          <pc:chgData name="Alisha Kauser (2322734)" userId="S::2322734@student.uwtsd.ac.uk::eb183e7c-4756-4feb-b43d-6dc451d2a38c" providerId="AD" clId="Web-{6F80DD06-6FC1-8CE4-12CA-DDF35FA7B7A7}" dt="2026-03-06T12:54:04.932" v="0"/>
          <pc:sldLayoutMkLst>
            <pc:docMk/>
            <pc:sldMasterMk cId="2460954070" sldId="2147483660"/>
            <pc:sldLayoutMk cId="2385387890" sldId="2147483661"/>
          </pc:sldLayoutMkLst>
        </pc:sldLayoutChg>
        <pc:sldLayoutChg chg="del">
          <pc:chgData name="Alisha Kauser (2322734)" userId="S::2322734@student.uwtsd.ac.uk::eb183e7c-4756-4feb-b43d-6dc451d2a38c" providerId="AD" clId="Web-{6F80DD06-6FC1-8CE4-12CA-DDF35FA7B7A7}" dt="2026-03-06T12:54:04.932" v="0"/>
          <pc:sldLayoutMkLst>
            <pc:docMk/>
            <pc:sldMasterMk cId="2460954070" sldId="2147483660"/>
            <pc:sldLayoutMk cId="949138452" sldId="2147483662"/>
          </pc:sldLayoutMkLst>
        </pc:sldLayoutChg>
        <pc:sldLayoutChg chg="del">
          <pc:chgData name="Alisha Kauser (2322734)" userId="S::2322734@student.uwtsd.ac.uk::eb183e7c-4756-4feb-b43d-6dc451d2a38c" providerId="AD" clId="Web-{6F80DD06-6FC1-8CE4-12CA-DDF35FA7B7A7}" dt="2026-03-06T12:54:04.932" v="0"/>
          <pc:sldLayoutMkLst>
            <pc:docMk/>
            <pc:sldMasterMk cId="2460954070" sldId="2147483660"/>
            <pc:sldLayoutMk cId="2591524520" sldId="2147483663"/>
          </pc:sldLayoutMkLst>
        </pc:sldLayoutChg>
        <pc:sldLayoutChg chg="del">
          <pc:chgData name="Alisha Kauser (2322734)" userId="S::2322734@student.uwtsd.ac.uk::eb183e7c-4756-4feb-b43d-6dc451d2a38c" providerId="AD" clId="Web-{6F80DD06-6FC1-8CE4-12CA-DDF35FA7B7A7}" dt="2026-03-06T12:54:04.932" v="0"/>
          <pc:sldLayoutMkLst>
            <pc:docMk/>
            <pc:sldMasterMk cId="2460954070" sldId="2147483660"/>
            <pc:sldLayoutMk cId="1203092039" sldId="2147483664"/>
          </pc:sldLayoutMkLst>
        </pc:sldLayoutChg>
        <pc:sldLayoutChg chg="del">
          <pc:chgData name="Alisha Kauser (2322734)" userId="S::2322734@student.uwtsd.ac.uk::eb183e7c-4756-4feb-b43d-6dc451d2a38c" providerId="AD" clId="Web-{6F80DD06-6FC1-8CE4-12CA-DDF35FA7B7A7}" dt="2026-03-06T12:54:04.932" v="0"/>
          <pc:sldLayoutMkLst>
            <pc:docMk/>
            <pc:sldMasterMk cId="2460954070" sldId="2147483660"/>
            <pc:sldLayoutMk cId="3733172339" sldId="2147483665"/>
          </pc:sldLayoutMkLst>
        </pc:sldLayoutChg>
        <pc:sldLayoutChg chg="del">
          <pc:chgData name="Alisha Kauser (2322734)" userId="S::2322734@student.uwtsd.ac.uk::eb183e7c-4756-4feb-b43d-6dc451d2a38c" providerId="AD" clId="Web-{6F80DD06-6FC1-8CE4-12CA-DDF35FA7B7A7}" dt="2026-03-06T12:54:04.932" v="0"/>
          <pc:sldLayoutMkLst>
            <pc:docMk/>
            <pc:sldMasterMk cId="2460954070" sldId="2147483660"/>
            <pc:sldLayoutMk cId="3210312558" sldId="2147483666"/>
          </pc:sldLayoutMkLst>
        </pc:sldLayoutChg>
        <pc:sldLayoutChg chg="del">
          <pc:chgData name="Alisha Kauser (2322734)" userId="S::2322734@student.uwtsd.ac.uk::eb183e7c-4756-4feb-b43d-6dc451d2a38c" providerId="AD" clId="Web-{6F80DD06-6FC1-8CE4-12CA-DDF35FA7B7A7}" dt="2026-03-06T12:54:04.932" v="0"/>
          <pc:sldLayoutMkLst>
            <pc:docMk/>
            <pc:sldMasterMk cId="2460954070" sldId="2147483660"/>
            <pc:sldLayoutMk cId="3146388984" sldId="2147483667"/>
          </pc:sldLayoutMkLst>
        </pc:sldLayoutChg>
        <pc:sldLayoutChg chg="del">
          <pc:chgData name="Alisha Kauser (2322734)" userId="S::2322734@student.uwtsd.ac.uk::eb183e7c-4756-4feb-b43d-6dc451d2a38c" providerId="AD" clId="Web-{6F80DD06-6FC1-8CE4-12CA-DDF35FA7B7A7}" dt="2026-03-06T12:54:04.932" v="0"/>
          <pc:sldLayoutMkLst>
            <pc:docMk/>
            <pc:sldMasterMk cId="2460954070" sldId="2147483660"/>
            <pc:sldLayoutMk cId="3171841454" sldId="2147483668"/>
          </pc:sldLayoutMkLst>
        </pc:sldLayoutChg>
        <pc:sldLayoutChg chg="del">
          <pc:chgData name="Alisha Kauser (2322734)" userId="S::2322734@student.uwtsd.ac.uk::eb183e7c-4756-4feb-b43d-6dc451d2a38c" providerId="AD" clId="Web-{6F80DD06-6FC1-8CE4-12CA-DDF35FA7B7A7}" dt="2026-03-06T12:54:04.932" v="0"/>
          <pc:sldLayoutMkLst>
            <pc:docMk/>
            <pc:sldMasterMk cId="2460954070" sldId="2147483660"/>
            <pc:sldLayoutMk cId="1718958274" sldId="2147483669"/>
          </pc:sldLayoutMkLst>
        </pc:sldLayoutChg>
        <pc:sldLayoutChg chg="del">
          <pc:chgData name="Alisha Kauser (2322734)" userId="S::2322734@student.uwtsd.ac.uk::eb183e7c-4756-4feb-b43d-6dc451d2a38c" providerId="AD" clId="Web-{6F80DD06-6FC1-8CE4-12CA-DDF35FA7B7A7}" dt="2026-03-06T12:54:04.932" v="0"/>
          <pc:sldLayoutMkLst>
            <pc:docMk/>
            <pc:sldMasterMk cId="2460954070" sldId="2147483660"/>
            <pc:sldLayoutMk cId="2202905451" sldId="2147483670"/>
          </pc:sldLayoutMkLst>
        </pc:sldLayoutChg>
        <pc:sldLayoutChg chg="del">
          <pc:chgData name="Alisha Kauser (2322734)" userId="S::2322734@student.uwtsd.ac.uk::eb183e7c-4756-4feb-b43d-6dc451d2a38c" providerId="AD" clId="Web-{6F80DD06-6FC1-8CE4-12CA-DDF35FA7B7A7}" dt="2026-03-06T12:54:04.932" v="0"/>
          <pc:sldLayoutMkLst>
            <pc:docMk/>
            <pc:sldMasterMk cId="2460954070" sldId="2147483660"/>
            <pc:sldLayoutMk cId="3479445657" sldId="2147483671"/>
          </pc:sldLayoutMkLst>
        </pc:sldLayoutChg>
      </pc:sldMasterChg>
      <pc:sldMasterChg chg="add del addSldLayout delSldLayout modSldLayout">
        <pc:chgData name="Alisha Kauser (2322734)" userId="S::2322734@student.uwtsd.ac.uk::eb183e7c-4756-4feb-b43d-6dc451d2a38c" providerId="AD" clId="Web-{6F80DD06-6FC1-8CE4-12CA-DDF35FA7B7A7}" dt="2026-03-06T12:54:09.214" v="1"/>
        <pc:sldMasterMkLst>
          <pc:docMk/>
          <pc:sldMasterMk cId="3065698822" sldId="2147483672"/>
        </pc:sldMasterMkLst>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987260280" sldId="2147483673"/>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1367271279" sldId="2147483674"/>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159965838" sldId="2147483675"/>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2067111800" sldId="2147483676"/>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1164342905" sldId="2147483677"/>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2474986405" sldId="2147483678"/>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3363804945" sldId="2147483679"/>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2312249968" sldId="2147483680"/>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2670706851" sldId="2147483681"/>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3742256251" sldId="2147483682"/>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967539415" sldId="2147483683"/>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310172908" sldId="2147483684"/>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3207163131" sldId="2147483685"/>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3323320235" sldId="2147483686"/>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4266944240" sldId="2147483687"/>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4269196725" sldId="2147483688"/>
          </pc:sldLayoutMkLst>
        </pc:sldLayoutChg>
        <pc:sldLayoutChg chg="add del mod replId">
          <pc:chgData name="Alisha Kauser (2322734)" userId="S::2322734@student.uwtsd.ac.uk::eb183e7c-4756-4feb-b43d-6dc451d2a38c" providerId="AD" clId="Web-{6F80DD06-6FC1-8CE4-12CA-DDF35FA7B7A7}" dt="2026-03-06T12:54:09.214" v="1"/>
          <pc:sldLayoutMkLst>
            <pc:docMk/>
            <pc:sldMasterMk cId="3065698822" sldId="2147483672"/>
            <pc:sldLayoutMk cId="2554661260" sldId="2147483689"/>
          </pc:sldLayoutMkLst>
        </pc:sldLayoutChg>
      </pc:sldMasterChg>
      <pc:sldMasterChg chg="add del addSldLayout delSldLayout modSldLayout">
        <pc:chgData name="Alisha Kauser (2322734)" userId="S::2322734@student.uwtsd.ac.uk::eb183e7c-4756-4feb-b43d-6dc451d2a38c" providerId="AD" clId="Web-{6F80DD06-6FC1-8CE4-12CA-DDF35FA7B7A7}" dt="2026-03-06T12:54:11.667" v="2"/>
        <pc:sldMasterMkLst>
          <pc:docMk/>
          <pc:sldMasterMk cId="1363539567" sldId="2147483690"/>
        </pc:sldMasterMkLst>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3179859199" sldId="2147483691"/>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2634298889" sldId="2147483692"/>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409203147" sldId="2147483693"/>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1125321125" sldId="2147483694"/>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2675692392" sldId="2147483695"/>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181265714" sldId="2147483696"/>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4003496933" sldId="2147483697"/>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67152595" sldId="2147483698"/>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139248435" sldId="2147483699"/>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2645098251" sldId="2147483700"/>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544962387" sldId="2147483701"/>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4112505574" sldId="2147483702"/>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1461198309" sldId="2147483703"/>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4037440853" sldId="2147483704"/>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243785085" sldId="2147483705"/>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3110498501" sldId="2147483706"/>
          </pc:sldLayoutMkLst>
        </pc:sldLayoutChg>
        <pc:sldLayoutChg chg="add del mod replId">
          <pc:chgData name="Alisha Kauser (2322734)" userId="S::2322734@student.uwtsd.ac.uk::eb183e7c-4756-4feb-b43d-6dc451d2a38c" providerId="AD" clId="Web-{6F80DD06-6FC1-8CE4-12CA-DDF35FA7B7A7}" dt="2026-03-06T12:54:11.667" v="2"/>
          <pc:sldLayoutMkLst>
            <pc:docMk/>
            <pc:sldMasterMk cId="1363539567" sldId="2147483690"/>
            <pc:sldLayoutMk cId="2875000451" sldId="2147483707"/>
          </pc:sldLayoutMkLst>
        </pc:sldLayoutChg>
      </pc:sldMasterChg>
      <pc:sldMasterChg chg="add del addSldLayout delSldLayout modSldLayout">
        <pc:chgData name="Alisha Kauser (2322734)" userId="S::2322734@student.uwtsd.ac.uk::eb183e7c-4756-4feb-b43d-6dc451d2a38c" providerId="AD" clId="Web-{6F80DD06-6FC1-8CE4-12CA-DDF35FA7B7A7}" dt="2026-03-06T12:54:13.823" v="3"/>
        <pc:sldMasterMkLst>
          <pc:docMk/>
          <pc:sldMasterMk cId="3140512066" sldId="2147483708"/>
        </pc:sldMasterMkLst>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4020694887" sldId="2147483709"/>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2247362136" sldId="2147483710"/>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943141387" sldId="2147483711"/>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1380229440" sldId="2147483712"/>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61706205" sldId="2147483713"/>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2777618628" sldId="2147483714"/>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1512279876" sldId="2147483715"/>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486650220" sldId="2147483716"/>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2699002974" sldId="2147483717"/>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3819678245" sldId="2147483718"/>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3865168959" sldId="2147483719"/>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2416543783" sldId="2147483720"/>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517330384" sldId="2147483721"/>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2992936606" sldId="2147483722"/>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1295073933" sldId="2147483723"/>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1767925875" sldId="2147483724"/>
          </pc:sldLayoutMkLst>
        </pc:sldLayoutChg>
        <pc:sldLayoutChg chg="add del mod replId">
          <pc:chgData name="Alisha Kauser (2322734)" userId="S::2322734@student.uwtsd.ac.uk::eb183e7c-4756-4feb-b43d-6dc451d2a38c" providerId="AD" clId="Web-{6F80DD06-6FC1-8CE4-12CA-DDF35FA7B7A7}" dt="2026-03-06T12:54:13.823" v="3"/>
          <pc:sldLayoutMkLst>
            <pc:docMk/>
            <pc:sldMasterMk cId="3140512066" sldId="2147483708"/>
            <pc:sldLayoutMk cId="1340540287" sldId="2147483725"/>
          </pc:sldLayoutMkLst>
        </pc:sldLayoutChg>
      </pc:sldMasterChg>
      <pc:sldMasterChg chg="add del addSldLayout delSldLayout modSldLayout">
        <pc:chgData name="Alisha Kauser (2322734)" userId="S::2322734@student.uwtsd.ac.uk::eb183e7c-4756-4feb-b43d-6dc451d2a38c" providerId="AD" clId="Web-{6F80DD06-6FC1-8CE4-12CA-DDF35FA7B7A7}" dt="2026-03-06T12:54:16.323" v="4"/>
        <pc:sldMasterMkLst>
          <pc:docMk/>
          <pc:sldMasterMk cId="1426731878" sldId="2147483726"/>
        </pc:sldMasterMkLst>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3685712457" sldId="2147483727"/>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3080851905" sldId="2147483728"/>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3932494063" sldId="2147483729"/>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2360379297" sldId="2147483730"/>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4061475655" sldId="2147483731"/>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855338240" sldId="2147483732"/>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2591202505" sldId="2147483733"/>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2936620217" sldId="2147483734"/>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1853578107" sldId="2147483735"/>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3992487015" sldId="2147483736"/>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3240321452" sldId="2147483737"/>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2251906216" sldId="2147483738"/>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802567753" sldId="2147483739"/>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523693530" sldId="2147483740"/>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2556728127" sldId="2147483741"/>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2331916535" sldId="2147483742"/>
          </pc:sldLayoutMkLst>
        </pc:sldLayoutChg>
        <pc:sldLayoutChg chg="add del mod replId">
          <pc:chgData name="Alisha Kauser (2322734)" userId="S::2322734@student.uwtsd.ac.uk::eb183e7c-4756-4feb-b43d-6dc451d2a38c" providerId="AD" clId="Web-{6F80DD06-6FC1-8CE4-12CA-DDF35FA7B7A7}" dt="2026-03-06T12:54:16.323" v="4"/>
          <pc:sldLayoutMkLst>
            <pc:docMk/>
            <pc:sldMasterMk cId="1426731878" sldId="2147483726"/>
            <pc:sldLayoutMk cId="1982860519" sldId="2147483743"/>
          </pc:sldLayoutMkLst>
        </pc:sldLayoutChg>
      </pc:sldMasterChg>
      <pc:sldMasterChg chg="add del addSldLayout delSldLayout modSldLayout">
        <pc:chgData name="Alisha Kauser (2322734)" userId="S::2322734@student.uwtsd.ac.uk::eb183e7c-4756-4feb-b43d-6dc451d2a38c" providerId="AD" clId="Web-{6F80DD06-6FC1-8CE4-12CA-DDF35FA7B7A7}" dt="2026-03-06T12:54:18.886" v="5"/>
        <pc:sldMasterMkLst>
          <pc:docMk/>
          <pc:sldMasterMk cId="1990820263" sldId="2147483744"/>
        </pc:sldMasterMkLst>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1004594226" sldId="2147483745"/>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1236675699" sldId="2147483746"/>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3751250362" sldId="2147483747"/>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1143478430" sldId="2147483748"/>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3745098506" sldId="2147483749"/>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3115057930" sldId="2147483750"/>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3449803835" sldId="2147483751"/>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1446751178" sldId="2147483752"/>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2707893421" sldId="2147483753"/>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1464696179" sldId="2147483754"/>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2578172926" sldId="2147483755"/>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2107043412" sldId="2147483756"/>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3364515401" sldId="2147483757"/>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3084728300" sldId="2147483758"/>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2463874880" sldId="2147483759"/>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2815553089" sldId="2147483760"/>
          </pc:sldLayoutMkLst>
        </pc:sldLayoutChg>
        <pc:sldLayoutChg chg="add del mod replId">
          <pc:chgData name="Alisha Kauser (2322734)" userId="S::2322734@student.uwtsd.ac.uk::eb183e7c-4756-4feb-b43d-6dc451d2a38c" providerId="AD" clId="Web-{6F80DD06-6FC1-8CE4-12CA-DDF35FA7B7A7}" dt="2026-03-06T12:54:18.886" v="5"/>
          <pc:sldLayoutMkLst>
            <pc:docMk/>
            <pc:sldMasterMk cId="1990820263" sldId="2147483744"/>
            <pc:sldLayoutMk cId="3786224351" sldId="2147483761"/>
          </pc:sldLayoutMkLst>
        </pc:sldLayoutChg>
      </pc:sldMasterChg>
      <pc:sldMasterChg chg="add del addSldLayout delSldLayout modSldLayout">
        <pc:chgData name="Alisha Kauser (2322734)" userId="S::2322734@student.uwtsd.ac.uk::eb183e7c-4756-4feb-b43d-6dc451d2a38c" providerId="AD" clId="Web-{6F80DD06-6FC1-8CE4-12CA-DDF35FA7B7A7}" dt="2026-03-06T12:54:21.292" v="6"/>
        <pc:sldMasterMkLst>
          <pc:docMk/>
          <pc:sldMasterMk cId="527304341" sldId="2147483762"/>
        </pc:sldMasterMkLst>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3388140726" sldId="2147483763"/>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2395808507" sldId="2147483764"/>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2090840204" sldId="2147483765"/>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3871554739" sldId="2147483766"/>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4093633522" sldId="2147483767"/>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719309996" sldId="2147483768"/>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361692325" sldId="2147483769"/>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2377704600" sldId="2147483770"/>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1129400908" sldId="2147483771"/>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1187212464" sldId="2147483772"/>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2664859719" sldId="2147483773"/>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3693122568" sldId="2147483774"/>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1015851270" sldId="2147483775"/>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2610376305" sldId="2147483776"/>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3576028350" sldId="2147483777"/>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3682791434" sldId="2147483778"/>
          </pc:sldLayoutMkLst>
        </pc:sldLayoutChg>
        <pc:sldLayoutChg chg="add del mod replId">
          <pc:chgData name="Alisha Kauser (2322734)" userId="S::2322734@student.uwtsd.ac.uk::eb183e7c-4756-4feb-b43d-6dc451d2a38c" providerId="AD" clId="Web-{6F80DD06-6FC1-8CE4-12CA-DDF35FA7B7A7}" dt="2026-03-06T12:54:21.292" v="6"/>
          <pc:sldLayoutMkLst>
            <pc:docMk/>
            <pc:sldMasterMk cId="527304341" sldId="2147483762"/>
            <pc:sldLayoutMk cId="214709017" sldId="2147483779"/>
          </pc:sldLayoutMkLst>
        </pc:sldLayoutChg>
      </pc:sldMasterChg>
      <pc:sldMasterChg chg="add del addSldLayout delSldLayout modSldLayout">
        <pc:chgData name="Alisha Kauser (2322734)" userId="S::2322734@student.uwtsd.ac.uk::eb183e7c-4756-4feb-b43d-6dc451d2a38c" providerId="AD" clId="Web-{6F80DD06-6FC1-8CE4-12CA-DDF35FA7B7A7}" dt="2026-03-06T12:54:29.355" v="7"/>
        <pc:sldMasterMkLst>
          <pc:docMk/>
          <pc:sldMasterMk cId="893362968" sldId="2147483780"/>
        </pc:sldMasterMkLst>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2140446027" sldId="2147483781"/>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1385178679" sldId="2147483782"/>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774421149" sldId="2147483783"/>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731330589" sldId="2147483784"/>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2796650828" sldId="2147483785"/>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2153406662" sldId="2147483786"/>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2472691276" sldId="2147483787"/>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3881992315" sldId="2147483788"/>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6926143" sldId="2147483789"/>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1002871581" sldId="2147483790"/>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4234263930" sldId="2147483791"/>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3610940491" sldId="2147483792"/>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3045522659" sldId="2147483793"/>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2634057462" sldId="2147483794"/>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1468624610" sldId="2147483795"/>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1349552971" sldId="2147483796"/>
          </pc:sldLayoutMkLst>
        </pc:sldLayoutChg>
        <pc:sldLayoutChg chg="add del mod replId">
          <pc:chgData name="Alisha Kauser (2322734)" userId="S::2322734@student.uwtsd.ac.uk::eb183e7c-4756-4feb-b43d-6dc451d2a38c" providerId="AD" clId="Web-{6F80DD06-6FC1-8CE4-12CA-DDF35FA7B7A7}" dt="2026-03-06T12:54:29.355" v="7"/>
          <pc:sldLayoutMkLst>
            <pc:docMk/>
            <pc:sldMasterMk cId="893362968" sldId="2147483780"/>
            <pc:sldLayoutMk cId="4270530035" sldId="2147483797"/>
          </pc:sldLayoutMkLst>
        </pc:sldLayoutChg>
      </pc:sldMasterChg>
      <pc:sldMasterChg chg="add del addSldLayout delSldLayout modSldLayout">
        <pc:chgData name="Alisha Kauser (2322734)" userId="S::2322734@student.uwtsd.ac.uk::eb183e7c-4756-4feb-b43d-6dc451d2a38c" providerId="AD" clId="Web-{6F80DD06-6FC1-8CE4-12CA-DDF35FA7B7A7}" dt="2026-03-06T12:54:31.011" v="8"/>
        <pc:sldMasterMkLst>
          <pc:docMk/>
          <pc:sldMasterMk cId="3968298685" sldId="2147483798"/>
        </pc:sldMasterMkLst>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492549904" sldId="2147483799"/>
          </pc:sldLayoutMkLst>
        </pc:sldLayoutChg>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42917345" sldId="2147483800"/>
          </pc:sldLayoutMkLst>
        </pc:sldLayoutChg>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1026189569" sldId="2147483801"/>
          </pc:sldLayoutMkLst>
        </pc:sldLayoutChg>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2306870194" sldId="2147483802"/>
          </pc:sldLayoutMkLst>
        </pc:sldLayoutChg>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578054941" sldId="2147483803"/>
          </pc:sldLayoutMkLst>
        </pc:sldLayoutChg>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138402686" sldId="2147483804"/>
          </pc:sldLayoutMkLst>
        </pc:sldLayoutChg>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3359479531" sldId="2147483805"/>
          </pc:sldLayoutMkLst>
        </pc:sldLayoutChg>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399449155" sldId="2147483806"/>
          </pc:sldLayoutMkLst>
        </pc:sldLayoutChg>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3689599052" sldId="2147483807"/>
          </pc:sldLayoutMkLst>
        </pc:sldLayoutChg>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3062414129" sldId="2147483808"/>
          </pc:sldLayoutMkLst>
        </pc:sldLayoutChg>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296899144" sldId="2147483809"/>
          </pc:sldLayoutMkLst>
        </pc:sldLayoutChg>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1581373393" sldId="2147483810"/>
          </pc:sldLayoutMkLst>
        </pc:sldLayoutChg>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554021286" sldId="2147483811"/>
          </pc:sldLayoutMkLst>
        </pc:sldLayoutChg>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3399422545" sldId="2147483812"/>
          </pc:sldLayoutMkLst>
        </pc:sldLayoutChg>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2828631357" sldId="2147483813"/>
          </pc:sldLayoutMkLst>
        </pc:sldLayoutChg>
        <pc:sldLayoutChg chg="add del mod replId">
          <pc:chgData name="Alisha Kauser (2322734)" userId="S::2322734@student.uwtsd.ac.uk::eb183e7c-4756-4feb-b43d-6dc451d2a38c" providerId="AD" clId="Web-{6F80DD06-6FC1-8CE4-12CA-DDF35FA7B7A7}" dt="2026-03-06T12:54:31.011" v="8"/>
          <pc:sldLayoutMkLst>
            <pc:docMk/>
            <pc:sldMasterMk cId="3968298685" sldId="2147483798"/>
            <pc:sldLayoutMk cId="3935033226" sldId="2147483814"/>
          </pc:sldLayoutMkLst>
        </pc:sldLayoutChg>
      </pc:sldMasterChg>
      <pc:sldMasterChg chg="add del addSldLayout delSldLayout modSldLayout">
        <pc:chgData name="Alisha Kauser (2322734)" userId="S::2322734@student.uwtsd.ac.uk::eb183e7c-4756-4feb-b43d-6dc451d2a38c" providerId="AD" clId="Web-{6F80DD06-6FC1-8CE4-12CA-DDF35FA7B7A7}" dt="2026-03-06T12:54:46.495" v="9"/>
        <pc:sldMasterMkLst>
          <pc:docMk/>
          <pc:sldMasterMk cId="4190793640" sldId="2147483815"/>
        </pc:sldMasterMkLst>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691918170" sldId="2147483816"/>
          </pc:sldLayoutMkLst>
        </pc:sldLayoutChg>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4164576656" sldId="2147483817"/>
          </pc:sldLayoutMkLst>
        </pc:sldLayoutChg>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107918135" sldId="2147483818"/>
          </pc:sldLayoutMkLst>
        </pc:sldLayoutChg>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2053132157" sldId="2147483819"/>
          </pc:sldLayoutMkLst>
        </pc:sldLayoutChg>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577163892" sldId="2147483820"/>
          </pc:sldLayoutMkLst>
        </pc:sldLayoutChg>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316665818" sldId="2147483821"/>
          </pc:sldLayoutMkLst>
        </pc:sldLayoutChg>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2491681300" sldId="2147483822"/>
          </pc:sldLayoutMkLst>
        </pc:sldLayoutChg>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2629450711" sldId="2147483823"/>
          </pc:sldLayoutMkLst>
        </pc:sldLayoutChg>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6706419" sldId="2147483824"/>
          </pc:sldLayoutMkLst>
        </pc:sldLayoutChg>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628805877" sldId="2147483825"/>
          </pc:sldLayoutMkLst>
        </pc:sldLayoutChg>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883531229" sldId="2147483826"/>
          </pc:sldLayoutMkLst>
        </pc:sldLayoutChg>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1573133644" sldId="2147483827"/>
          </pc:sldLayoutMkLst>
        </pc:sldLayoutChg>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1021505411" sldId="2147483828"/>
          </pc:sldLayoutMkLst>
        </pc:sldLayoutChg>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999008200" sldId="2147483829"/>
          </pc:sldLayoutMkLst>
        </pc:sldLayoutChg>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2841056268" sldId="2147483830"/>
          </pc:sldLayoutMkLst>
        </pc:sldLayoutChg>
        <pc:sldLayoutChg chg="add del mod replId">
          <pc:chgData name="Alisha Kauser (2322734)" userId="S::2322734@student.uwtsd.ac.uk::eb183e7c-4756-4feb-b43d-6dc451d2a38c" providerId="AD" clId="Web-{6F80DD06-6FC1-8CE4-12CA-DDF35FA7B7A7}" dt="2026-03-06T12:54:46.495" v="9"/>
          <pc:sldLayoutMkLst>
            <pc:docMk/>
            <pc:sldMasterMk cId="4190793640" sldId="2147483815"/>
            <pc:sldLayoutMk cId="3524296833" sldId="2147483831"/>
          </pc:sldLayoutMkLst>
        </pc:sldLayoutChg>
      </pc:sldMasterChg>
      <pc:sldMasterChg chg="add del addSldLayout delSldLayout modSldLayout">
        <pc:chgData name="Alisha Kauser (2322734)" userId="S::2322734@student.uwtsd.ac.uk::eb183e7c-4756-4feb-b43d-6dc451d2a38c" providerId="AD" clId="Web-{6F80DD06-6FC1-8CE4-12CA-DDF35FA7B7A7}" dt="2026-03-06T12:56:23.044" v="10"/>
        <pc:sldMasterMkLst>
          <pc:docMk/>
          <pc:sldMasterMk cId="646719153" sldId="2147483832"/>
        </pc:sldMasterMkLst>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1508359424" sldId="2147483833"/>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871791356" sldId="2147483834"/>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3828671996" sldId="2147483835"/>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3541623107" sldId="2147483836"/>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156263305" sldId="2147483837"/>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2740348601" sldId="2147483838"/>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1293168840" sldId="2147483839"/>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1997601421" sldId="2147483840"/>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1057090997" sldId="2147483841"/>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2663027116" sldId="2147483842"/>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3109528485" sldId="2147483843"/>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3876397635" sldId="2147483844"/>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1872665134" sldId="2147483845"/>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2103269947" sldId="2147483846"/>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318784085" sldId="2147483847"/>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2180564400" sldId="2147483848"/>
          </pc:sldLayoutMkLst>
        </pc:sldLayoutChg>
        <pc:sldLayoutChg chg="add del mod replId">
          <pc:chgData name="Alisha Kauser (2322734)" userId="S::2322734@student.uwtsd.ac.uk::eb183e7c-4756-4feb-b43d-6dc451d2a38c" providerId="AD" clId="Web-{6F80DD06-6FC1-8CE4-12CA-DDF35FA7B7A7}" dt="2026-03-06T12:56:23.044" v="10"/>
          <pc:sldLayoutMkLst>
            <pc:docMk/>
            <pc:sldMasterMk cId="646719153" sldId="2147483832"/>
            <pc:sldLayoutMk cId="1395430968" sldId="2147483849"/>
          </pc:sldLayoutMkLst>
        </pc:sldLayoutChg>
      </pc:sldMasterChg>
      <pc:sldMasterChg chg="add del addSldLayout delSldLayout modSldLayout">
        <pc:chgData name="Alisha Kauser (2322734)" userId="S::2322734@student.uwtsd.ac.uk::eb183e7c-4756-4feb-b43d-6dc451d2a38c" providerId="AD" clId="Web-{6F80DD06-6FC1-8CE4-12CA-DDF35FA7B7A7}" dt="2026-03-06T12:56:31.341" v="11"/>
        <pc:sldMasterMkLst>
          <pc:docMk/>
          <pc:sldMasterMk cId="1531598431" sldId="2147483850"/>
        </pc:sldMasterMkLst>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2443614847" sldId="2147483851"/>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1628249212" sldId="2147483852"/>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1678475218" sldId="2147483853"/>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2049958272" sldId="2147483854"/>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231631422" sldId="2147483855"/>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782952366" sldId="2147483856"/>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2467634287" sldId="2147483857"/>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1347099484" sldId="2147483858"/>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1782213065" sldId="2147483859"/>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3597049308" sldId="2147483860"/>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3866844758" sldId="2147483861"/>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1465198189" sldId="2147483862"/>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4098372539" sldId="2147483863"/>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3937498684" sldId="2147483864"/>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2724682376" sldId="2147483865"/>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3573858804" sldId="2147483866"/>
          </pc:sldLayoutMkLst>
        </pc:sldLayoutChg>
        <pc:sldLayoutChg chg="add del mod replId">
          <pc:chgData name="Alisha Kauser (2322734)" userId="S::2322734@student.uwtsd.ac.uk::eb183e7c-4756-4feb-b43d-6dc451d2a38c" providerId="AD" clId="Web-{6F80DD06-6FC1-8CE4-12CA-DDF35FA7B7A7}" dt="2026-03-06T12:56:31.341" v="11"/>
          <pc:sldLayoutMkLst>
            <pc:docMk/>
            <pc:sldMasterMk cId="1531598431" sldId="2147483850"/>
            <pc:sldLayoutMk cId="126434414" sldId="2147483867"/>
          </pc:sldLayoutMkLst>
        </pc:sldLayoutChg>
      </pc:sldMasterChg>
      <pc:sldMasterChg chg="add del addSldLayout delSldLayout modSldLayout">
        <pc:chgData name="Alisha Kauser (2322734)" userId="S::2322734@student.uwtsd.ac.uk::eb183e7c-4756-4feb-b43d-6dc451d2a38c" providerId="AD" clId="Web-{6F80DD06-6FC1-8CE4-12CA-DDF35FA7B7A7}" dt="2026-03-06T12:56:32.951" v="12"/>
        <pc:sldMasterMkLst>
          <pc:docMk/>
          <pc:sldMasterMk cId="345985295" sldId="2147483868"/>
        </pc:sldMasterMkLst>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2494570621" sldId="2147483869"/>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3319851060" sldId="2147483870"/>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342273132" sldId="2147483871"/>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3250268648" sldId="2147483872"/>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3300905262" sldId="2147483873"/>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1238953878" sldId="2147483874"/>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3919497806" sldId="2147483875"/>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3161016057" sldId="2147483876"/>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4165377526" sldId="2147483877"/>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2146558492" sldId="2147483878"/>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1951866429" sldId="2147483879"/>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1393415330" sldId="2147483880"/>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583018157" sldId="2147483881"/>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1498884842" sldId="2147483882"/>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1957573692" sldId="2147483883"/>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2145220689" sldId="2147483884"/>
          </pc:sldLayoutMkLst>
        </pc:sldLayoutChg>
        <pc:sldLayoutChg chg="add del mod replId">
          <pc:chgData name="Alisha Kauser (2322734)" userId="S::2322734@student.uwtsd.ac.uk::eb183e7c-4756-4feb-b43d-6dc451d2a38c" providerId="AD" clId="Web-{6F80DD06-6FC1-8CE4-12CA-DDF35FA7B7A7}" dt="2026-03-06T12:56:32.951" v="12"/>
          <pc:sldLayoutMkLst>
            <pc:docMk/>
            <pc:sldMasterMk cId="345985295" sldId="2147483868"/>
            <pc:sldLayoutMk cId="3557213304" sldId="2147483885"/>
          </pc:sldLayoutMkLst>
        </pc:sldLayoutChg>
      </pc:sldMasterChg>
      <pc:sldMasterChg chg="add del addSldLayout delSldLayout modSldLayout">
        <pc:chgData name="Alisha Kauser (2322734)" userId="S::2322734@student.uwtsd.ac.uk::eb183e7c-4756-4feb-b43d-6dc451d2a38c" providerId="AD" clId="Web-{6F80DD06-6FC1-8CE4-12CA-DDF35FA7B7A7}" dt="2026-03-06T12:56:34.654" v="13"/>
        <pc:sldMasterMkLst>
          <pc:docMk/>
          <pc:sldMasterMk cId="1390056303" sldId="2147483886"/>
        </pc:sldMasterMkLst>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136529285" sldId="2147483887"/>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2053591372" sldId="2147483888"/>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352983101" sldId="2147483889"/>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2329057989" sldId="2147483890"/>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457334561" sldId="2147483891"/>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2441348854" sldId="2147483892"/>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1089330534" sldId="2147483893"/>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1793061033" sldId="2147483894"/>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2659567229" sldId="2147483895"/>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2925586079" sldId="2147483896"/>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2871192611" sldId="2147483897"/>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2590846428" sldId="2147483898"/>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936747541" sldId="2147483899"/>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3293879765" sldId="2147483900"/>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2720616734" sldId="2147483901"/>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94077992" sldId="2147483902"/>
          </pc:sldLayoutMkLst>
        </pc:sldLayoutChg>
        <pc:sldLayoutChg chg="add del mod replId">
          <pc:chgData name="Alisha Kauser (2322734)" userId="S::2322734@student.uwtsd.ac.uk::eb183e7c-4756-4feb-b43d-6dc451d2a38c" providerId="AD" clId="Web-{6F80DD06-6FC1-8CE4-12CA-DDF35FA7B7A7}" dt="2026-03-06T12:56:34.654" v="13"/>
          <pc:sldLayoutMkLst>
            <pc:docMk/>
            <pc:sldMasterMk cId="1390056303" sldId="2147483886"/>
            <pc:sldLayoutMk cId="2127796863" sldId="2147483903"/>
          </pc:sldLayoutMkLst>
        </pc:sldLayoutChg>
      </pc:sldMasterChg>
      <pc:sldMasterChg chg="add del addSldLayout delSldLayout modSldLayout">
        <pc:chgData name="Alisha Kauser (2322734)" userId="S::2322734@student.uwtsd.ac.uk::eb183e7c-4756-4feb-b43d-6dc451d2a38c" providerId="AD" clId="Web-{6F80DD06-6FC1-8CE4-12CA-DDF35FA7B7A7}" dt="2026-03-06T12:57:14.907" v="18"/>
        <pc:sldMasterMkLst>
          <pc:docMk/>
          <pc:sldMasterMk cId="498500157" sldId="2147483904"/>
        </pc:sldMasterMkLst>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629778743" sldId="2147483905"/>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3513041547" sldId="2147483906"/>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2007862453" sldId="2147483907"/>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1175343513" sldId="2147483908"/>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3817475131" sldId="2147483909"/>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977353166" sldId="2147483910"/>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2174160403" sldId="2147483911"/>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3008627328" sldId="2147483912"/>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2747835827" sldId="2147483913"/>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731505544" sldId="2147483914"/>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3603480420" sldId="2147483915"/>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1343108828" sldId="2147483916"/>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1739391185" sldId="2147483917"/>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2470845701" sldId="2147483918"/>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2941072741" sldId="2147483919"/>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2158497970" sldId="2147483920"/>
          </pc:sldLayoutMkLst>
        </pc:sldLayoutChg>
        <pc:sldLayoutChg chg="add del mod replId">
          <pc:chgData name="Alisha Kauser (2322734)" userId="S::2322734@student.uwtsd.ac.uk::eb183e7c-4756-4feb-b43d-6dc451d2a38c" providerId="AD" clId="Web-{6F80DD06-6FC1-8CE4-12CA-DDF35FA7B7A7}" dt="2026-03-06T12:57:14.907" v="18"/>
          <pc:sldLayoutMkLst>
            <pc:docMk/>
            <pc:sldMasterMk cId="498500157" sldId="2147483904"/>
            <pc:sldLayoutMk cId="1060767016" sldId="2147483921"/>
          </pc:sldLayoutMkLst>
        </pc:sldLayoutChg>
      </pc:sldMasterChg>
      <pc:sldMasterChg chg="add del addSldLayout delSldLayout modSldLayout">
        <pc:chgData name="Alisha Kauser (2322734)" userId="S::2322734@student.uwtsd.ac.uk::eb183e7c-4756-4feb-b43d-6dc451d2a38c" providerId="AD" clId="Web-{6F80DD06-6FC1-8CE4-12CA-DDF35FA7B7A7}" dt="2026-03-06T13:12:53.059" v="257"/>
        <pc:sldMasterMkLst>
          <pc:docMk/>
          <pc:sldMasterMk cId="4129510861" sldId="2147483922"/>
        </pc:sldMasterMkLst>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3893659844" sldId="2147483923"/>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1915242158" sldId="2147483924"/>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284330005" sldId="2147483925"/>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2193239522" sldId="2147483926"/>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4004356655" sldId="2147483927"/>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1770825845" sldId="2147483928"/>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1765090317" sldId="2147483929"/>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4061762390" sldId="2147483930"/>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3907776451" sldId="2147483931"/>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2405611948" sldId="2147483932"/>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1062276394" sldId="2147483933"/>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2900673295" sldId="2147483934"/>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2869875741" sldId="2147483935"/>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4274743135" sldId="2147483936"/>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3668492655" sldId="2147483937"/>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3395052677" sldId="2147483938"/>
          </pc:sldLayoutMkLst>
        </pc:sldLayoutChg>
        <pc:sldLayoutChg chg="add del mod replId">
          <pc:chgData name="Alisha Kauser (2322734)" userId="S::2322734@student.uwtsd.ac.uk::eb183e7c-4756-4feb-b43d-6dc451d2a38c" providerId="AD" clId="Web-{6F80DD06-6FC1-8CE4-12CA-DDF35FA7B7A7}" dt="2026-03-06T13:12:53.059" v="257"/>
          <pc:sldLayoutMkLst>
            <pc:docMk/>
            <pc:sldMasterMk cId="4129510861" sldId="2147483922"/>
            <pc:sldLayoutMk cId="3809422442" sldId="2147483939"/>
          </pc:sldLayoutMkLst>
        </pc:sldLayoutChg>
      </pc:sldMasterChg>
      <pc:sldMasterChg chg="add del addSldLayout delSldLayout modSldLayout">
        <pc:chgData name="Alisha Kauser (2322734)" userId="S::2322734@student.uwtsd.ac.uk::eb183e7c-4756-4feb-b43d-6dc451d2a38c" providerId="AD" clId="Web-{6F80DD06-6FC1-8CE4-12CA-DDF35FA7B7A7}" dt="2026-03-06T13:13:04.387" v="258"/>
        <pc:sldMasterMkLst>
          <pc:docMk/>
          <pc:sldMasterMk cId="1505442513" sldId="2147483940"/>
        </pc:sldMasterMkLst>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2794236694" sldId="2147483941"/>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754651445" sldId="2147483942"/>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4229015887" sldId="2147483943"/>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1496080168" sldId="2147483944"/>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3399617764" sldId="2147483945"/>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1693746699" sldId="2147483946"/>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2659273188" sldId="2147483947"/>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3087252508" sldId="2147483948"/>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3541468289" sldId="2147483949"/>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3250032810" sldId="2147483950"/>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3200430128" sldId="2147483951"/>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263069814" sldId="2147483952"/>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2266042485" sldId="2147483953"/>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565878209" sldId="2147483954"/>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1313526427" sldId="2147483955"/>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99807258" sldId="2147483956"/>
          </pc:sldLayoutMkLst>
        </pc:sldLayoutChg>
        <pc:sldLayoutChg chg="add del mod replId">
          <pc:chgData name="Alisha Kauser (2322734)" userId="S::2322734@student.uwtsd.ac.uk::eb183e7c-4756-4feb-b43d-6dc451d2a38c" providerId="AD" clId="Web-{6F80DD06-6FC1-8CE4-12CA-DDF35FA7B7A7}" dt="2026-03-06T13:13:04.387" v="258"/>
          <pc:sldLayoutMkLst>
            <pc:docMk/>
            <pc:sldMasterMk cId="1505442513" sldId="2147483940"/>
            <pc:sldLayoutMk cId="4108537308" sldId="2147483957"/>
          </pc:sldLayoutMkLst>
        </pc:sldLayoutChg>
      </pc:sldMasterChg>
      <pc:sldMasterChg chg="add del addSldLayout delSldLayout modSldLayout">
        <pc:chgData name="Alisha Kauser (2322734)" userId="S::2322734@student.uwtsd.ac.uk::eb183e7c-4756-4feb-b43d-6dc451d2a38c" providerId="AD" clId="Web-{6F80DD06-6FC1-8CE4-12CA-DDF35FA7B7A7}" dt="2026-03-06T13:13:22.934" v="260"/>
        <pc:sldMasterMkLst>
          <pc:docMk/>
          <pc:sldMasterMk cId="1928746771" sldId="2147483958"/>
        </pc:sldMasterMkLst>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672762021" sldId="2147483959"/>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2779570999" sldId="2147483960"/>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57044649" sldId="2147483961"/>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1207807382" sldId="2147483962"/>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2598070998" sldId="2147483963"/>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2675228388" sldId="2147483964"/>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1601833588" sldId="2147483965"/>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1081521939" sldId="2147483966"/>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3139510774" sldId="2147483967"/>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2118089435" sldId="2147483968"/>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4215648008" sldId="2147483969"/>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366012430" sldId="2147483970"/>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3069653844" sldId="2147483971"/>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3660849253" sldId="2147483972"/>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3256541621" sldId="2147483973"/>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1554807495" sldId="2147483974"/>
          </pc:sldLayoutMkLst>
        </pc:sldLayoutChg>
        <pc:sldLayoutChg chg="add del mod replId">
          <pc:chgData name="Alisha Kauser (2322734)" userId="S::2322734@student.uwtsd.ac.uk::eb183e7c-4756-4feb-b43d-6dc451d2a38c" providerId="AD" clId="Web-{6F80DD06-6FC1-8CE4-12CA-DDF35FA7B7A7}" dt="2026-03-06T13:13:22.934" v="260"/>
          <pc:sldLayoutMkLst>
            <pc:docMk/>
            <pc:sldMasterMk cId="1928746771" sldId="2147483958"/>
            <pc:sldLayoutMk cId="1144660679" sldId="2147483975"/>
          </pc:sldLayoutMkLst>
        </pc:sldLayoutChg>
      </pc:sldMasterChg>
      <pc:sldMasterChg chg="add del addSldLayout delSldLayout">
        <pc:chgData name="Alisha Kauser (2322734)" userId="S::2322734@student.uwtsd.ac.uk::eb183e7c-4756-4feb-b43d-6dc451d2a38c" providerId="AD" clId="Web-{6F80DD06-6FC1-8CE4-12CA-DDF35FA7B7A7}" dt="2026-03-06T13:02:55.549" v="165"/>
        <pc:sldMasterMkLst>
          <pc:docMk/>
          <pc:sldMasterMk cId="2844213771" sldId="2147483973"/>
        </pc:sldMasterMkLst>
        <pc:sldLayoutChg chg="add del">
          <pc:chgData name="Alisha Kauser (2322734)" userId="S::2322734@student.uwtsd.ac.uk::eb183e7c-4756-4feb-b43d-6dc451d2a38c" providerId="AD" clId="Web-{6F80DD06-6FC1-8CE4-12CA-DDF35FA7B7A7}" dt="2026-03-06T13:02:55.549" v="165"/>
          <pc:sldLayoutMkLst>
            <pc:docMk/>
            <pc:sldMasterMk cId="2844213771" sldId="2147483973"/>
            <pc:sldLayoutMk cId="1291736982" sldId="2147483962"/>
          </pc:sldLayoutMkLst>
        </pc:sldLayoutChg>
        <pc:sldLayoutChg chg="add del">
          <pc:chgData name="Alisha Kauser (2322734)" userId="S::2322734@student.uwtsd.ac.uk::eb183e7c-4756-4feb-b43d-6dc451d2a38c" providerId="AD" clId="Web-{6F80DD06-6FC1-8CE4-12CA-DDF35FA7B7A7}" dt="2026-03-06T13:02:55.549" v="165"/>
          <pc:sldLayoutMkLst>
            <pc:docMk/>
            <pc:sldMasterMk cId="2844213771" sldId="2147483973"/>
            <pc:sldLayoutMk cId="3366184972" sldId="2147483963"/>
          </pc:sldLayoutMkLst>
        </pc:sldLayoutChg>
        <pc:sldLayoutChg chg="add del">
          <pc:chgData name="Alisha Kauser (2322734)" userId="S::2322734@student.uwtsd.ac.uk::eb183e7c-4756-4feb-b43d-6dc451d2a38c" providerId="AD" clId="Web-{6F80DD06-6FC1-8CE4-12CA-DDF35FA7B7A7}" dt="2026-03-06T13:02:55.549" v="165"/>
          <pc:sldLayoutMkLst>
            <pc:docMk/>
            <pc:sldMasterMk cId="2844213771" sldId="2147483973"/>
            <pc:sldLayoutMk cId="3534623707" sldId="2147483964"/>
          </pc:sldLayoutMkLst>
        </pc:sldLayoutChg>
        <pc:sldLayoutChg chg="add del">
          <pc:chgData name="Alisha Kauser (2322734)" userId="S::2322734@student.uwtsd.ac.uk::eb183e7c-4756-4feb-b43d-6dc451d2a38c" providerId="AD" clId="Web-{6F80DD06-6FC1-8CE4-12CA-DDF35FA7B7A7}" dt="2026-03-06T13:02:55.549" v="165"/>
          <pc:sldLayoutMkLst>
            <pc:docMk/>
            <pc:sldMasterMk cId="2844213771" sldId="2147483973"/>
            <pc:sldLayoutMk cId="1436563983" sldId="2147483965"/>
          </pc:sldLayoutMkLst>
        </pc:sldLayoutChg>
        <pc:sldLayoutChg chg="add del">
          <pc:chgData name="Alisha Kauser (2322734)" userId="S::2322734@student.uwtsd.ac.uk::eb183e7c-4756-4feb-b43d-6dc451d2a38c" providerId="AD" clId="Web-{6F80DD06-6FC1-8CE4-12CA-DDF35FA7B7A7}" dt="2026-03-06T13:02:55.549" v="165"/>
          <pc:sldLayoutMkLst>
            <pc:docMk/>
            <pc:sldMasterMk cId="2844213771" sldId="2147483973"/>
            <pc:sldLayoutMk cId="2140860547" sldId="2147483966"/>
          </pc:sldLayoutMkLst>
        </pc:sldLayoutChg>
        <pc:sldLayoutChg chg="add del">
          <pc:chgData name="Alisha Kauser (2322734)" userId="S::2322734@student.uwtsd.ac.uk::eb183e7c-4756-4feb-b43d-6dc451d2a38c" providerId="AD" clId="Web-{6F80DD06-6FC1-8CE4-12CA-DDF35FA7B7A7}" dt="2026-03-06T13:02:55.549" v="165"/>
          <pc:sldLayoutMkLst>
            <pc:docMk/>
            <pc:sldMasterMk cId="2844213771" sldId="2147483973"/>
            <pc:sldLayoutMk cId="869581303" sldId="2147483967"/>
          </pc:sldLayoutMkLst>
        </pc:sldLayoutChg>
        <pc:sldLayoutChg chg="add del">
          <pc:chgData name="Alisha Kauser (2322734)" userId="S::2322734@student.uwtsd.ac.uk::eb183e7c-4756-4feb-b43d-6dc451d2a38c" providerId="AD" clId="Web-{6F80DD06-6FC1-8CE4-12CA-DDF35FA7B7A7}" dt="2026-03-06T13:02:55.549" v="165"/>
          <pc:sldLayoutMkLst>
            <pc:docMk/>
            <pc:sldMasterMk cId="2844213771" sldId="2147483973"/>
            <pc:sldLayoutMk cId="2919615008" sldId="2147483968"/>
          </pc:sldLayoutMkLst>
        </pc:sldLayoutChg>
        <pc:sldLayoutChg chg="add del">
          <pc:chgData name="Alisha Kauser (2322734)" userId="S::2322734@student.uwtsd.ac.uk::eb183e7c-4756-4feb-b43d-6dc451d2a38c" providerId="AD" clId="Web-{6F80DD06-6FC1-8CE4-12CA-DDF35FA7B7A7}" dt="2026-03-06T13:02:55.549" v="165"/>
          <pc:sldLayoutMkLst>
            <pc:docMk/>
            <pc:sldMasterMk cId="2844213771" sldId="2147483973"/>
            <pc:sldLayoutMk cId="3584313430" sldId="2147483969"/>
          </pc:sldLayoutMkLst>
        </pc:sldLayoutChg>
        <pc:sldLayoutChg chg="add del">
          <pc:chgData name="Alisha Kauser (2322734)" userId="S::2322734@student.uwtsd.ac.uk::eb183e7c-4756-4feb-b43d-6dc451d2a38c" providerId="AD" clId="Web-{6F80DD06-6FC1-8CE4-12CA-DDF35FA7B7A7}" dt="2026-03-06T13:02:55.549" v="165"/>
          <pc:sldLayoutMkLst>
            <pc:docMk/>
            <pc:sldMasterMk cId="2844213771" sldId="2147483973"/>
            <pc:sldLayoutMk cId="162622473" sldId="2147483970"/>
          </pc:sldLayoutMkLst>
        </pc:sldLayoutChg>
        <pc:sldLayoutChg chg="add del">
          <pc:chgData name="Alisha Kauser (2322734)" userId="S::2322734@student.uwtsd.ac.uk::eb183e7c-4756-4feb-b43d-6dc451d2a38c" providerId="AD" clId="Web-{6F80DD06-6FC1-8CE4-12CA-DDF35FA7B7A7}" dt="2026-03-06T13:02:55.549" v="165"/>
          <pc:sldLayoutMkLst>
            <pc:docMk/>
            <pc:sldMasterMk cId="2844213771" sldId="2147483973"/>
            <pc:sldLayoutMk cId="2524048873" sldId="2147483971"/>
          </pc:sldLayoutMkLst>
        </pc:sldLayoutChg>
        <pc:sldLayoutChg chg="add del">
          <pc:chgData name="Alisha Kauser (2322734)" userId="S::2322734@student.uwtsd.ac.uk::eb183e7c-4756-4feb-b43d-6dc451d2a38c" providerId="AD" clId="Web-{6F80DD06-6FC1-8CE4-12CA-DDF35FA7B7A7}" dt="2026-03-06T13:02:55.549" v="165"/>
          <pc:sldLayoutMkLst>
            <pc:docMk/>
            <pc:sldMasterMk cId="2844213771" sldId="2147483973"/>
            <pc:sldLayoutMk cId="3714472431" sldId="2147483972"/>
          </pc:sldLayoutMkLst>
        </pc:sldLayoutChg>
      </pc:sldMasterChg>
      <pc:sldMasterChg chg="add del addSldLayout delSldLayout modSldLayout">
        <pc:chgData name="Alisha Kauser (2322734)" userId="S::2322734@student.uwtsd.ac.uk::eb183e7c-4756-4feb-b43d-6dc451d2a38c" providerId="AD" clId="Web-{6F80DD06-6FC1-8CE4-12CA-DDF35FA7B7A7}" dt="2026-03-06T13:13:31.497" v="261"/>
        <pc:sldMasterMkLst>
          <pc:docMk/>
          <pc:sldMasterMk cId="2221652580" sldId="2147483976"/>
        </pc:sldMasterMkLst>
        <pc:sldLayoutChg chg="add del mod replId">
          <pc:chgData name="Alisha Kauser (2322734)" userId="S::2322734@student.uwtsd.ac.uk::eb183e7c-4756-4feb-b43d-6dc451d2a38c" providerId="AD" clId="Web-{6F80DD06-6FC1-8CE4-12CA-DDF35FA7B7A7}" dt="2026-03-06T13:13:31.497" v="261"/>
          <pc:sldLayoutMkLst>
            <pc:docMk/>
            <pc:sldMasterMk cId="2221652580" sldId="2147483976"/>
            <pc:sldLayoutMk cId="2464526471" sldId="2147483977"/>
          </pc:sldLayoutMkLst>
        </pc:sldLayoutChg>
        <pc:sldLayoutChg chg="add del mod replId">
          <pc:chgData name="Alisha Kauser (2322734)" userId="S::2322734@student.uwtsd.ac.uk::eb183e7c-4756-4feb-b43d-6dc451d2a38c" providerId="AD" clId="Web-{6F80DD06-6FC1-8CE4-12CA-DDF35FA7B7A7}" dt="2026-03-06T13:13:31.497" v="261"/>
          <pc:sldLayoutMkLst>
            <pc:docMk/>
            <pc:sldMasterMk cId="2221652580" sldId="2147483976"/>
            <pc:sldLayoutMk cId="881264032" sldId="2147483978"/>
          </pc:sldLayoutMkLst>
        </pc:sldLayoutChg>
        <pc:sldLayoutChg chg="add del mod replId">
          <pc:chgData name="Alisha Kauser (2322734)" userId="S::2322734@student.uwtsd.ac.uk::eb183e7c-4756-4feb-b43d-6dc451d2a38c" providerId="AD" clId="Web-{6F80DD06-6FC1-8CE4-12CA-DDF35FA7B7A7}" dt="2026-03-06T13:13:31.497" v="261"/>
          <pc:sldLayoutMkLst>
            <pc:docMk/>
            <pc:sldMasterMk cId="2221652580" sldId="2147483976"/>
            <pc:sldLayoutMk cId="3336132074" sldId="2147483979"/>
          </pc:sldLayoutMkLst>
        </pc:sldLayoutChg>
        <pc:sldLayoutChg chg="add del mod replId">
          <pc:chgData name="Alisha Kauser (2322734)" userId="S::2322734@student.uwtsd.ac.uk::eb183e7c-4756-4feb-b43d-6dc451d2a38c" providerId="AD" clId="Web-{6F80DD06-6FC1-8CE4-12CA-DDF35FA7B7A7}" dt="2026-03-06T13:13:31.497" v="261"/>
          <pc:sldLayoutMkLst>
            <pc:docMk/>
            <pc:sldMasterMk cId="2221652580" sldId="2147483976"/>
            <pc:sldLayoutMk cId="1638188720" sldId="2147483980"/>
          </pc:sldLayoutMkLst>
        </pc:sldLayoutChg>
        <pc:sldLayoutChg chg="add del mod replId">
          <pc:chgData name="Alisha Kauser (2322734)" userId="S::2322734@student.uwtsd.ac.uk::eb183e7c-4756-4feb-b43d-6dc451d2a38c" providerId="AD" clId="Web-{6F80DD06-6FC1-8CE4-12CA-DDF35FA7B7A7}" dt="2026-03-06T13:13:31.497" v="261"/>
          <pc:sldLayoutMkLst>
            <pc:docMk/>
            <pc:sldMasterMk cId="2221652580" sldId="2147483976"/>
            <pc:sldLayoutMk cId="1338893221" sldId="2147483981"/>
          </pc:sldLayoutMkLst>
        </pc:sldLayoutChg>
        <pc:sldLayoutChg chg="add del mod replId">
          <pc:chgData name="Alisha Kauser (2322734)" userId="S::2322734@student.uwtsd.ac.uk::eb183e7c-4756-4feb-b43d-6dc451d2a38c" providerId="AD" clId="Web-{6F80DD06-6FC1-8CE4-12CA-DDF35FA7B7A7}" dt="2026-03-06T13:13:31.497" v="261"/>
          <pc:sldLayoutMkLst>
            <pc:docMk/>
            <pc:sldMasterMk cId="2221652580" sldId="2147483976"/>
            <pc:sldLayoutMk cId="2480058278" sldId="2147483982"/>
          </pc:sldLayoutMkLst>
        </pc:sldLayoutChg>
        <pc:sldLayoutChg chg="add del mod replId">
          <pc:chgData name="Alisha Kauser (2322734)" userId="S::2322734@student.uwtsd.ac.uk::eb183e7c-4756-4feb-b43d-6dc451d2a38c" providerId="AD" clId="Web-{6F80DD06-6FC1-8CE4-12CA-DDF35FA7B7A7}" dt="2026-03-06T13:13:31.497" v="261"/>
          <pc:sldLayoutMkLst>
            <pc:docMk/>
            <pc:sldMasterMk cId="2221652580" sldId="2147483976"/>
            <pc:sldLayoutMk cId="2970626169" sldId="2147483983"/>
          </pc:sldLayoutMkLst>
        </pc:sldLayoutChg>
        <pc:sldLayoutChg chg="add del mod replId">
          <pc:chgData name="Alisha Kauser (2322734)" userId="S::2322734@student.uwtsd.ac.uk::eb183e7c-4756-4feb-b43d-6dc451d2a38c" providerId="AD" clId="Web-{6F80DD06-6FC1-8CE4-12CA-DDF35FA7B7A7}" dt="2026-03-06T13:13:31.497" v="261"/>
          <pc:sldLayoutMkLst>
            <pc:docMk/>
            <pc:sldMasterMk cId="2221652580" sldId="2147483976"/>
            <pc:sldLayoutMk cId="1503137182" sldId="2147483984"/>
          </pc:sldLayoutMkLst>
        </pc:sldLayoutChg>
        <pc:sldLayoutChg chg="add del mod replId">
          <pc:chgData name="Alisha Kauser (2322734)" userId="S::2322734@student.uwtsd.ac.uk::eb183e7c-4756-4feb-b43d-6dc451d2a38c" providerId="AD" clId="Web-{6F80DD06-6FC1-8CE4-12CA-DDF35FA7B7A7}" dt="2026-03-06T13:13:31.497" v="261"/>
          <pc:sldLayoutMkLst>
            <pc:docMk/>
            <pc:sldMasterMk cId="2221652580" sldId="2147483976"/>
            <pc:sldLayoutMk cId="550154407" sldId="2147483985"/>
          </pc:sldLayoutMkLst>
        </pc:sldLayoutChg>
        <pc:sldLayoutChg chg="add del mod replId">
          <pc:chgData name="Alisha Kauser (2322734)" userId="S::2322734@student.uwtsd.ac.uk::eb183e7c-4756-4feb-b43d-6dc451d2a38c" providerId="AD" clId="Web-{6F80DD06-6FC1-8CE4-12CA-DDF35FA7B7A7}" dt="2026-03-06T13:13:31.497" v="261"/>
          <pc:sldLayoutMkLst>
            <pc:docMk/>
            <pc:sldMasterMk cId="2221652580" sldId="2147483976"/>
            <pc:sldLayoutMk cId="423027488" sldId="2147483986"/>
          </pc:sldLayoutMkLst>
        </pc:sldLayoutChg>
        <pc:sldLayoutChg chg="add del mod replId">
          <pc:chgData name="Alisha Kauser (2322734)" userId="S::2322734@student.uwtsd.ac.uk::eb183e7c-4756-4feb-b43d-6dc451d2a38c" providerId="AD" clId="Web-{6F80DD06-6FC1-8CE4-12CA-DDF35FA7B7A7}" dt="2026-03-06T13:13:31.497" v="261"/>
          <pc:sldLayoutMkLst>
            <pc:docMk/>
            <pc:sldMasterMk cId="2221652580" sldId="2147483976"/>
            <pc:sldLayoutMk cId="1188868349" sldId="2147483987"/>
          </pc:sldLayoutMkLst>
        </pc:sldLayoutChg>
      </pc:sldMasterChg>
      <pc:sldMasterChg chg="add del addSldLayout delSldLayout modSldLayout">
        <pc:chgData name="Alisha Kauser (2322734)" userId="S::2322734@student.uwtsd.ac.uk::eb183e7c-4756-4feb-b43d-6dc451d2a38c" providerId="AD" clId="Web-{6F80DD06-6FC1-8CE4-12CA-DDF35FA7B7A7}" dt="2026-03-06T13:13:47.546" v="262"/>
        <pc:sldMasterMkLst>
          <pc:docMk/>
          <pc:sldMasterMk cId="3499776389" sldId="2147483988"/>
        </pc:sldMasterMkLst>
        <pc:sldLayoutChg chg="add del mod replId">
          <pc:chgData name="Alisha Kauser (2322734)" userId="S::2322734@student.uwtsd.ac.uk::eb183e7c-4756-4feb-b43d-6dc451d2a38c" providerId="AD" clId="Web-{6F80DD06-6FC1-8CE4-12CA-DDF35FA7B7A7}" dt="2026-03-06T13:13:47.546" v="262"/>
          <pc:sldLayoutMkLst>
            <pc:docMk/>
            <pc:sldMasterMk cId="3499776389" sldId="2147483988"/>
            <pc:sldLayoutMk cId="1355799880" sldId="2147483989"/>
          </pc:sldLayoutMkLst>
        </pc:sldLayoutChg>
        <pc:sldLayoutChg chg="add del mod replId">
          <pc:chgData name="Alisha Kauser (2322734)" userId="S::2322734@student.uwtsd.ac.uk::eb183e7c-4756-4feb-b43d-6dc451d2a38c" providerId="AD" clId="Web-{6F80DD06-6FC1-8CE4-12CA-DDF35FA7B7A7}" dt="2026-03-06T13:13:47.546" v="262"/>
          <pc:sldLayoutMkLst>
            <pc:docMk/>
            <pc:sldMasterMk cId="3499776389" sldId="2147483988"/>
            <pc:sldLayoutMk cId="1566995790" sldId="2147483990"/>
          </pc:sldLayoutMkLst>
        </pc:sldLayoutChg>
        <pc:sldLayoutChg chg="add del mod replId">
          <pc:chgData name="Alisha Kauser (2322734)" userId="S::2322734@student.uwtsd.ac.uk::eb183e7c-4756-4feb-b43d-6dc451d2a38c" providerId="AD" clId="Web-{6F80DD06-6FC1-8CE4-12CA-DDF35FA7B7A7}" dt="2026-03-06T13:13:47.546" v="262"/>
          <pc:sldLayoutMkLst>
            <pc:docMk/>
            <pc:sldMasterMk cId="3499776389" sldId="2147483988"/>
            <pc:sldLayoutMk cId="3231915820" sldId="2147483991"/>
          </pc:sldLayoutMkLst>
        </pc:sldLayoutChg>
        <pc:sldLayoutChg chg="add del mod replId">
          <pc:chgData name="Alisha Kauser (2322734)" userId="S::2322734@student.uwtsd.ac.uk::eb183e7c-4756-4feb-b43d-6dc451d2a38c" providerId="AD" clId="Web-{6F80DD06-6FC1-8CE4-12CA-DDF35FA7B7A7}" dt="2026-03-06T13:13:47.546" v="262"/>
          <pc:sldLayoutMkLst>
            <pc:docMk/>
            <pc:sldMasterMk cId="3499776389" sldId="2147483988"/>
            <pc:sldLayoutMk cId="3237481801" sldId="2147483992"/>
          </pc:sldLayoutMkLst>
        </pc:sldLayoutChg>
        <pc:sldLayoutChg chg="add del mod replId">
          <pc:chgData name="Alisha Kauser (2322734)" userId="S::2322734@student.uwtsd.ac.uk::eb183e7c-4756-4feb-b43d-6dc451d2a38c" providerId="AD" clId="Web-{6F80DD06-6FC1-8CE4-12CA-DDF35FA7B7A7}" dt="2026-03-06T13:13:47.546" v="262"/>
          <pc:sldLayoutMkLst>
            <pc:docMk/>
            <pc:sldMasterMk cId="3499776389" sldId="2147483988"/>
            <pc:sldLayoutMk cId="3902952973" sldId="2147483993"/>
          </pc:sldLayoutMkLst>
        </pc:sldLayoutChg>
        <pc:sldLayoutChg chg="add del mod replId">
          <pc:chgData name="Alisha Kauser (2322734)" userId="S::2322734@student.uwtsd.ac.uk::eb183e7c-4756-4feb-b43d-6dc451d2a38c" providerId="AD" clId="Web-{6F80DD06-6FC1-8CE4-12CA-DDF35FA7B7A7}" dt="2026-03-06T13:13:47.546" v="262"/>
          <pc:sldLayoutMkLst>
            <pc:docMk/>
            <pc:sldMasterMk cId="3499776389" sldId="2147483988"/>
            <pc:sldLayoutMk cId="1906891305" sldId="2147483994"/>
          </pc:sldLayoutMkLst>
        </pc:sldLayoutChg>
        <pc:sldLayoutChg chg="add del mod replId">
          <pc:chgData name="Alisha Kauser (2322734)" userId="S::2322734@student.uwtsd.ac.uk::eb183e7c-4756-4feb-b43d-6dc451d2a38c" providerId="AD" clId="Web-{6F80DD06-6FC1-8CE4-12CA-DDF35FA7B7A7}" dt="2026-03-06T13:13:47.546" v="262"/>
          <pc:sldLayoutMkLst>
            <pc:docMk/>
            <pc:sldMasterMk cId="3499776389" sldId="2147483988"/>
            <pc:sldLayoutMk cId="1517083117" sldId="2147483995"/>
          </pc:sldLayoutMkLst>
        </pc:sldLayoutChg>
        <pc:sldLayoutChg chg="add del mod replId">
          <pc:chgData name="Alisha Kauser (2322734)" userId="S::2322734@student.uwtsd.ac.uk::eb183e7c-4756-4feb-b43d-6dc451d2a38c" providerId="AD" clId="Web-{6F80DD06-6FC1-8CE4-12CA-DDF35FA7B7A7}" dt="2026-03-06T13:13:47.546" v="262"/>
          <pc:sldLayoutMkLst>
            <pc:docMk/>
            <pc:sldMasterMk cId="3499776389" sldId="2147483988"/>
            <pc:sldLayoutMk cId="1147669067" sldId="2147483996"/>
          </pc:sldLayoutMkLst>
        </pc:sldLayoutChg>
        <pc:sldLayoutChg chg="add del mod replId">
          <pc:chgData name="Alisha Kauser (2322734)" userId="S::2322734@student.uwtsd.ac.uk::eb183e7c-4756-4feb-b43d-6dc451d2a38c" providerId="AD" clId="Web-{6F80DD06-6FC1-8CE4-12CA-DDF35FA7B7A7}" dt="2026-03-06T13:13:47.546" v="262"/>
          <pc:sldLayoutMkLst>
            <pc:docMk/>
            <pc:sldMasterMk cId="3499776389" sldId="2147483988"/>
            <pc:sldLayoutMk cId="2823424372" sldId="2147483997"/>
          </pc:sldLayoutMkLst>
        </pc:sldLayoutChg>
        <pc:sldLayoutChg chg="add del mod replId">
          <pc:chgData name="Alisha Kauser (2322734)" userId="S::2322734@student.uwtsd.ac.uk::eb183e7c-4756-4feb-b43d-6dc451d2a38c" providerId="AD" clId="Web-{6F80DD06-6FC1-8CE4-12CA-DDF35FA7B7A7}" dt="2026-03-06T13:13:47.546" v="262"/>
          <pc:sldLayoutMkLst>
            <pc:docMk/>
            <pc:sldMasterMk cId="3499776389" sldId="2147483988"/>
            <pc:sldLayoutMk cId="2050735865" sldId="2147483998"/>
          </pc:sldLayoutMkLst>
        </pc:sldLayoutChg>
        <pc:sldLayoutChg chg="add del mod replId">
          <pc:chgData name="Alisha Kauser (2322734)" userId="S::2322734@student.uwtsd.ac.uk::eb183e7c-4756-4feb-b43d-6dc451d2a38c" providerId="AD" clId="Web-{6F80DD06-6FC1-8CE4-12CA-DDF35FA7B7A7}" dt="2026-03-06T13:13:47.546" v="262"/>
          <pc:sldLayoutMkLst>
            <pc:docMk/>
            <pc:sldMasterMk cId="3499776389" sldId="2147483988"/>
            <pc:sldLayoutMk cId="405821936" sldId="2147483999"/>
          </pc:sldLayoutMkLst>
        </pc:sldLayoutChg>
        <pc:sldLayoutChg chg="add del mod replId">
          <pc:chgData name="Alisha Kauser (2322734)" userId="S::2322734@student.uwtsd.ac.uk::eb183e7c-4756-4feb-b43d-6dc451d2a38c" providerId="AD" clId="Web-{6F80DD06-6FC1-8CE4-12CA-DDF35FA7B7A7}" dt="2026-03-06T13:13:47.546" v="262"/>
          <pc:sldLayoutMkLst>
            <pc:docMk/>
            <pc:sldMasterMk cId="3499776389" sldId="2147483988"/>
            <pc:sldLayoutMk cId="4242918149" sldId="2147484000"/>
          </pc:sldLayoutMkLst>
        </pc:sldLayoutChg>
        <pc:sldLayoutChg chg="add del mod replId">
          <pc:chgData name="Alisha Kauser (2322734)" userId="S::2322734@student.uwtsd.ac.uk::eb183e7c-4756-4feb-b43d-6dc451d2a38c" providerId="AD" clId="Web-{6F80DD06-6FC1-8CE4-12CA-DDF35FA7B7A7}" dt="2026-03-06T13:13:47.546" v="262"/>
          <pc:sldLayoutMkLst>
            <pc:docMk/>
            <pc:sldMasterMk cId="3499776389" sldId="2147483988"/>
            <pc:sldLayoutMk cId="977597691" sldId="2147484001"/>
          </pc:sldLayoutMkLst>
        </pc:sldLayoutChg>
        <pc:sldLayoutChg chg="add del mod replId">
          <pc:chgData name="Alisha Kauser (2322734)" userId="S::2322734@student.uwtsd.ac.uk::eb183e7c-4756-4feb-b43d-6dc451d2a38c" providerId="AD" clId="Web-{6F80DD06-6FC1-8CE4-12CA-DDF35FA7B7A7}" dt="2026-03-06T13:13:47.546" v="262"/>
          <pc:sldLayoutMkLst>
            <pc:docMk/>
            <pc:sldMasterMk cId="3499776389" sldId="2147483988"/>
            <pc:sldLayoutMk cId="2150193070" sldId="2147484002"/>
          </pc:sldLayoutMkLst>
        </pc:sldLayoutChg>
      </pc:sldMasterChg>
      <pc:sldMasterChg chg="add del addSldLayout delSldLayout modSldLayout">
        <pc:chgData name="Alisha Kauser (2322734)" userId="S::2322734@student.uwtsd.ac.uk::eb183e7c-4756-4feb-b43d-6dc451d2a38c" providerId="AD" clId="Web-{6F80DD06-6FC1-8CE4-12CA-DDF35FA7B7A7}" dt="2026-03-06T13:13:56.093" v="263"/>
        <pc:sldMasterMkLst>
          <pc:docMk/>
          <pc:sldMasterMk cId="2482331033" sldId="2147484003"/>
        </pc:sldMasterMkLst>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4050792405" sldId="2147484004"/>
          </pc:sldLayoutMkLst>
        </pc:sldLayoutChg>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3579403386" sldId="2147484005"/>
          </pc:sldLayoutMkLst>
        </pc:sldLayoutChg>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1528972495" sldId="2147484006"/>
          </pc:sldLayoutMkLst>
        </pc:sldLayoutChg>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2610105058" sldId="2147484007"/>
          </pc:sldLayoutMkLst>
        </pc:sldLayoutChg>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2907559084" sldId="2147484008"/>
          </pc:sldLayoutMkLst>
        </pc:sldLayoutChg>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2470007180" sldId="2147484009"/>
          </pc:sldLayoutMkLst>
        </pc:sldLayoutChg>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225405046" sldId="2147484010"/>
          </pc:sldLayoutMkLst>
        </pc:sldLayoutChg>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3674574638" sldId="2147484011"/>
          </pc:sldLayoutMkLst>
        </pc:sldLayoutChg>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1051192826" sldId="2147484012"/>
          </pc:sldLayoutMkLst>
        </pc:sldLayoutChg>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785508625" sldId="2147484013"/>
          </pc:sldLayoutMkLst>
        </pc:sldLayoutChg>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1877934968" sldId="2147484014"/>
          </pc:sldLayoutMkLst>
        </pc:sldLayoutChg>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4275883519" sldId="2147484015"/>
          </pc:sldLayoutMkLst>
        </pc:sldLayoutChg>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2614525005" sldId="2147484016"/>
          </pc:sldLayoutMkLst>
        </pc:sldLayoutChg>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2068266053" sldId="2147484017"/>
          </pc:sldLayoutMkLst>
        </pc:sldLayoutChg>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811687024" sldId="2147484018"/>
          </pc:sldLayoutMkLst>
        </pc:sldLayoutChg>
        <pc:sldLayoutChg chg="add del mod replId">
          <pc:chgData name="Alisha Kauser (2322734)" userId="S::2322734@student.uwtsd.ac.uk::eb183e7c-4756-4feb-b43d-6dc451d2a38c" providerId="AD" clId="Web-{6F80DD06-6FC1-8CE4-12CA-DDF35FA7B7A7}" dt="2026-03-06T13:13:56.093" v="263"/>
          <pc:sldLayoutMkLst>
            <pc:docMk/>
            <pc:sldMasterMk cId="2482331033" sldId="2147484003"/>
            <pc:sldLayoutMk cId="3260899164" sldId="2147484019"/>
          </pc:sldLayoutMkLst>
        </pc:sldLayoutChg>
      </pc:sldMasterChg>
      <pc:sldMasterChg chg="add del addSldLayout delSldLayout modSldLayout">
        <pc:chgData name="Alisha Kauser (2322734)" userId="S::2322734@student.uwtsd.ac.uk::eb183e7c-4756-4feb-b43d-6dc451d2a38c" providerId="AD" clId="Web-{6F80DD06-6FC1-8CE4-12CA-DDF35FA7B7A7}" dt="2026-03-06T13:14:09.188" v="265"/>
        <pc:sldMasterMkLst>
          <pc:docMk/>
          <pc:sldMasterMk cId="2446638916" sldId="2147484020"/>
        </pc:sldMasterMkLst>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1522810914" sldId="2147484021"/>
          </pc:sldLayoutMkLst>
        </pc:sldLayoutChg>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2643034862" sldId="2147484022"/>
          </pc:sldLayoutMkLst>
        </pc:sldLayoutChg>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1145671370" sldId="2147484023"/>
          </pc:sldLayoutMkLst>
        </pc:sldLayoutChg>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794153920" sldId="2147484024"/>
          </pc:sldLayoutMkLst>
        </pc:sldLayoutChg>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391436586" sldId="2147484025"/>
          </pc:sldLayoutMkLst>
        </pc:sldLayoutChg>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4209399432" sldId="2147484026"/>
          </pc:sldLayoutMkLst>
        </pc:sldLayoutChg>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494560150" sldId="2147484027"/>
          </pc:sldLayoutMkLst>
        </pc:sldLayoutChg>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259362829" sldId="2147484028"/>
          </pc:sldLayoutMkLst>
        </pc:sldLayoutChg>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4171691097" sldId="2147484029"/>
          </pc:sldLayoutMkLst>
        </pc:sldLayoutChg>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2815466739" sldId="2147484030"/>
          </pc:sldLayoutMkLst>
        </pc:sldLayoutChg>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730738473" sldId="2147484031"/>
          </pc:sldLayoutMkLst>
        </pc:sldLayoutChg>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2871804705" sldId="2147484032"/>
          </pc:sldLayoutMkLst>
        </pc:sldLayoutChg>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192312511" sldId="2147484033"/>
          </pc:sldLayoutMkLst>
        </pc:sldLayoutChg>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1584407519" sldId="2147484034"/>
          </pc:sldLayoutMkLst>
        </pc:sldLayoutChg>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2578262614" sldId="2147484035"/>
          </pc:sldLayoutMkLst>
        </pc:sldLayoutChg>
        <pc:sldLayoutChg chg="add del mod replId">
          <pc:chgData name="Alisha Kauser (2322734)" userId="S::2322734@student.uwtsd.ac.uk::eb183e7c-4756-4feb-b43d-6dc451d2a38c" providerId="AD" clId="Web-{6F80DD06-6FC1-8CE4-12CA-DDF35FA7B7A7}" dt="2026-03-06T13:14:09.188" v="265"/>
          <pc:sldLayoutMkLst>
            <pc:docMk/>
            <pc:sldMasterMk cId="2446638916" sldId="2147484020"/>
            <pc:sldLayoutMk cId="3966874173" sldId="2147484036"/>
          </pc:sldLayoutMkLst>
        </pc:sldLayoutChg>
      </pc:sldMasterChg>
      <pc:sldMasterChg chg="add addSldLayout modSldLayout">
        <pc:chgData name="Alisha Kauser (2322734)" userId="S::2322734@student.uwtsd.ac.uk::eb183e7c-4756-4feb-b43d-6dc451d2a38c" providerId="AD" clId="Web-{6F80DD06-6FC1-8CE4-12CA-DDF35FA7B7A7}" dt="2026-03-06T13:14:09.188" v="265"/>
        <pc:sldMasterMkLst>
          <pc:docMk/>
          <pc:sldMasterMk cId="2420721590" sldId="2147484037"/>
        </pc:sldMasterMkLst>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974995141" sldId="2147484038"/>
          </pc:sldLayoutMkLst>
        </pc:sldLayoutChg>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3733589721" sldId="2147484039"/>
          </pc:sldLayoutMkLst>
        </pc:sldLayoutChg>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3436030291" sldId="2147484040"/>
          </pc:sldLayoutMkLst>
        </pc:sldLayoutChg>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1307901139" sldId="2147484041"/>
          </pc:sldLayoutMkLst>
        </pc:sldLayoutChg>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430311517" sldId="2147484042"/>
          </pc:sldLayoutMkLst>
        </pc:sldLayoutChg>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3465303974" sldId="2147484043"/>
          </pc:sldLayoutMkLst>
        </pc:sldLayoutChg>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3321245094" sldId="2147484044"/>
          </pc:sldLayoutMkLst>
        </pc:sldLayoutChg>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260518609" sldId="2147484045"/>
          </pc:sldLayoutMkLst>
        </pc:sldLayoutChg>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1886166908" sldId="2147484046"/>
          </pc:sldLayoutMkLst>
        </pc:sldLayoutChg>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1180920261" sldId="2147484047"/>
          </pc:sldLayoutMkLst>
        </pc:sldLayoutChg>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1512740283" sldId="2147484048"/>
          </pc:sldLayoutMkLst>
        </pc:sldLayoutChg>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3154004004" sldId="2147484049"/>
          </pc:sldLayoutMkLst>
        </pc:sldLayoutChg>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1685007165" sldId="2147484050"/>
          </pc:sldLayoutMkLst>
        </pc:sldLayoutChg>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2448633857" sldId="2147484051"/>
          </pc:sldLayoutMkLst>
        </pc:sldLayoutChg>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1117613234" sldId="2147484052"/>
          </pc:sldLayoutMkLst>
        </pc:sldLayoutChg>
        <pc:sldLayoutChg chg="add mod replId">
          <pc:chgData name="Alisha Kauser (2322734)" userId="S::2322734@student.uwtsd.ac.uk::eb183e7c-4756-4feb-b43d-6dc451d2a38c" providerId="AD" clId="Web-{6F80DD06-6FC1-8CE4-12CA-DDF35FA7B7A7}" dt="2026-03-06T13:14:09.188" v="265"/>
          <pc:sldLayoutMkLst>
            <pc:docMk/>
            <pc:sldMasterMk cId="2420721590" sldId="2147484037"/>
            <pc:sldLayoutMk cId="2642505190" sldId="2147484053"/>
          </pc:sldLayoutMkLst>
        </pc:sldLayoutChg>
      </pc:sldMasterChg>
    </pc:docChg>
  </pc:docChgLst>
  <pc:docChgLst>
    <pc:chgData name="Alisha Kauser (2322734)" userId="S::2322734@student.uwtsd.ac.uk::eb183e7c-4756-4feb-b43d-6dc451d2a38c" providerId="AD" clId="Web-{50DF7348-AD51-E2F7-CF7D-DE5E3B90BC17}"/>
    <pc:docChg chg="modSld">
      <pc:chgData name="Alisha Kauser (2322734)" userId="S::2322734@student.uwtsd.ac.uk::eb183e7c-4756-4feb-b43d-6dc451d2a38c" providerId="AD" clId="Web-{50DF7348-AD51-E2F7-CF7D-DE5E3B90BC17}" dt="2026-03-07T04:12:28.973" v="30"/>
      <pc:docMkLst>
        <pc:docMk/>
      </pc:docMkLst>
      <pc:sldChg chg="modNotes">
        <pc:chgData name="Alisha Kauser (2322734)" userId="S::2322734@student.uwtsd.ac.uk::eb183e7c-4756-4feb-b43d-6dc451d2a38c" providerId="AD" clId="Web-{50DF7348-AD51-E2F7-CF7D-DE5E3B90BC17}" dt="2026-03-07T04:06:35.930" v="8"/>
        <pc:sldMkLst>
          <pc:docMk/>
          <pc:sldMk cId="109857222" sldId="256"/>
        </pc:sldMkLst>
      </pc:sldChg>
      <pc:sldChg chg="modNotes">
        <pc:chgData name="Alisha Kauser (2322734)" userId="S::2322734@student.uwtsd.ac.uk::eb183e7c-4756-4feb-b43d-6dc451d2a38c" providerId="AD" clId="Web-{50DF7348-AD51-E2F7-CF7D-DE5E3B90BC17}" dt="2026-03-07T04:07:11.429" v="11"/>
        <pc:sldMkLst>
          <pc:docMk/>
          <pc:sldMk cId="741209684" sldId="258"/>
        </pc:sldMkLst>
      </pc:sldChg>
      <pc:sldChg chg="modNotes">
        <pc:chgData name="Alisha Kauser (2322734)" userId="S::2322734@student.uwtsd.ac.uk::eb183e7c-4756-4feb-b43d-6dc451d2a38c" providerId="AD" clId="Web-{50DF7348-AD51-E2F7-CF7D-DE5E3B90BC17}" dt="2026-03-07T04:06:49.646" v="9"/>
        <pc:sldMkLst>
          <pc:docMk/>
          <pc:sldMk cId="4024247630" sldId="259"/>
        </pc:sldMkLst>
      </pc:sldChg>
      <pc:sldChg chg="modNotes">
        <pc:chgData name="Alisha Kauser (2322734)" userId="S::2322734@student.uwtsd.ac.uk::eb183e7c-4756-4feb-b43d-6dc451d2a38c" providerId="AD" clId="Web-{50DF7348-AD51-E2F7-CF7D-DE5E3B90BC17}" dt="2026-03-07T04:08:12.497" v="13"/>
        <pc:sldMkLst>
          <pc:docMk/>
          <pc:sldMk cId="2718896456" sldId="260"/>
        </pc:sldMkLst>
      </pc:sldChg>
      <pc:sldChg chg="modNotes">
        <pc:chgData name="Alisha Kauser (2322734)" userId="S::2322734@student.uwtsd.ac.uk::eb183e7c-4756-4feb-b43d-6dc451d2a38c" providerId="AD" clId="Web-{50DF7348-AD51-E2F7-CF7D-DE5E3B90BC17}" dt="2026-03-07T04:08:34.154" v="15"/>
        <pc:sldMkLst>
          <pc:docMk/>
          <pc:sldMk cId="468231178" sldId="261"/>
        </pc:sldMkLst>
      </pc:sldChg>
      <pc:sldChg chg="modNotes">
        <pc:chgData name="Alisha Kauser (2322734)" userId="S::2322734@student.uwtsd.ac.uk::eb183e7c-4756-4feb-b43d-6dc451d2a38c" providerId="AD" clId="Web-{50DF7348-AD51-E2F7-CF7D-DE5E3B90BC17}" dt="2026-03-07T04:09:07.140" v="17"/>
        <pc:sldMkLst>
          <pc:docMk/>
          <pc:sldMk cId="2470194873" sldId="262"/>
        </pc:sldMkLst>
      </pc:sldChg>
      <pc:sldChg chg="modNotes">
        <pc:chgData name="Alisha Kauser (2322734)" userId="S::2322734@student.uwtsd.ac.uk::eb183e7c-4756-4feb-b43d-6dc451d2a38c" providerId="AD" clId="Web-{50DF7348-AD51-E2F7-CF7D-DE5E3B90BC17}" dt="2026-03-07T04:09:48.219" v="19"/>
        <pc:sldMkLst>
          <pc:docMk/>
          <pc:sldMk cId="675846068" sldId="263"/>
        </pc:sldMkLst>
      </pc:sldChg>
      <pc:sldChg chg="modNotes">
        <pc:chgData name="Alisha Kauser (2322734)" userId="S::2322734@student.uwtsd.ac.uk::eb183e7c-4756-4feb-b43d-6dc451d2a38c" providerId="AD" clId="Web-{50DF7348-AD51-E2F7-CF7D-DE5E3B90BC17}" dt="2026-03-07T04:10:21.470" v="21"/>
        <pc:sldMkLst>
          <pc:docMk/>
          <pc:sldMk cId="2672786369" sldId="264"/>
        </pc:sldMkLst>
      </pc:sldChg>
      <pc:sldChg chg="modNotes">
        <pc:chgData name="Alisha Kauser (2322734)" userId="S::2322734@student.uwtsd.ac.uk::eb183e7c-4756-4feb-b43d-6dc451d2a38c" providerId="AD" clId="Web-{50DF7348-AD51-E2F7-CF7D-DE5E3B90BC17}" dt="2026-03-07T04:10:37.408" v="22"/>
        <pc:sldMkLst>
          <pc:docMk/>
          <pc:sldMk cId="2412543916" sldId="265"/>
        </pc:sldMkLst>
      </pc:sldChg>
      <pc:sldChg chg="modNotes">
        <pc:chgData name="Alisha Kauser (2322734)" userId="S::2322734@student.uwtsd.ac.uk::eb183e7c-4756-4feb-b43d-6dc451d2a38c" providerId="AD" clId="Web-{50DF7348-AD51-E2F7-CF7D-DE5E3B90BC17}" dt="2026-03-07T04:11:02.533" v="24"/>
        <pc:sldMkLst>
          <pc:docMk/>
          <pc:sldMk cId="280526062" sldId="266"/>
        </pc:sldMkLst>
      </pc:sldChg>
      <pc:sldChg chg="modNotes">
        <pc:chgData name="Alisha Kauser (2322734)" userId="S::2322734@student.uwtsd.ac.uk::eb183e7c-4756-4feb-b43d-6dc451d2a38c" providerId="AD" clId="Web-{50DF7348-AD51-E2F7-CF7D-DE5E3B90BC17}" dt="2026-03-07T04:11:33.253" v="26"/>
        <pc:sldMkLst>
          <pc:docMk/>
          <pc:sldMk cId="950793762" sldId="267"/>
        </pc:sldMkLst>
      </pc:sldChg>
      <pc:sldChg chg="modNotes">
        <pc:chgData name="Alisha Kauser (2322734)" userId="S::2322734@student.uwtsd.ac.uk::eb183e7c-4756-4feb-b43d-6dc451d2a38c" providerId="AD" clId="Web-{50DF7348-AD51-E2F7-CF7D-DE5E3B90BC17}" dt="2026-03-07T04:11:49.159" v="27"/>
        <pc:sldMkLst>
          <pc:docMk/>
          <pc:sldMk cId="570661278" sldId="268"/>
        </pc:sldMkLst>
      </pc:sldChg>
      <pc:sldChg chg="modNotes">
        <pc:chgData name="Alisha Kauser (2322734)" userId="S::2322734@student.uwtsd.ac.uk::eb183e7c-4756-4feb-b43d-6dc451d2a38c" providerId="AD" clId="Web-{50DF7348-AD51-E2F7-CF7D-DE5E3B90BC17}" dt="2026-03-07T04:12:09.847" v="29"/>
        <pc:sldMkLst>
          <pc:docMk/>
          <pc:sldMk cId="2490625018" sldId="269"/>
        </pc:sldMkLst>
      </pc:sldChg>
      <pc:sldChg chg="modNotes">
        <pc:chgData name="Alisha Kauser (2322734)" userId="S::2322734@student.uwtsd.ac.uk::eb183e7c-4756-4feb-b43d-6dc451d2a38c" providerId="AD" clId="Web-{50DF7348-AD51-E2F7-CF7D-DE5E3B90BC17}" dt="2026-03-07T04:12:28.973" v="30"/>
        <pc:sldMkLst>
          <pc:docMk/>
          <pc:sldMk cId="1226061253" sldId="270"/>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6.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ata7.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49.sv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ata8.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12" Type="http://schemas.openxmlformats.org/officeDocument/2006/relationships/image" Target="../media/image62.sv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11" Type="http://schemas.openxmlformats.org/officeDocument/2006/relationships/image" Target="../media/image61.png"/><Relationship Id="rId5" Type="http://schemas.openxmlformats.org/officeDocument/2006/relationships/image" Target="../media/image55.png"/><Relationship Id="rId10" Type="http://schemas.openxmlformats.org/officeDocument/2006/relationships/image" Target="../media/image60.svg"/><Relationship Id="rId4" Type="http://schemas.openxmlformats.org/officeDocument/2006/relationships/image" Target="../media/image54.svg"/><Relationship Id="rId9" Type="http://schemas.openxmlformats.org/officeDocument/2006/relationships/image" Target="../media/image5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6.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7.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49.sv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rawing8.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12" Type="http://schemas.openxmlformats.org/officeDocument/2006/relationships/image" Target="../media/image62.sv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11" Type="http://schemas.openxmlformats.org/officeDocument/2006/relationships/image" Target="../media/image61.png"/><Relationship Id="rId5" Type="http://schemas.openxmlformats.org/officeDocument/2006/relationships/image" Target="../media/image55.png"/><Relationship Id="rId10" Type="http://schemas.openxmlformats.org/officeDocument/2006/relationships/image" Target="../media/image60.svg"/><Relationship Id="rId4" Type="http://schemas.openxmlformats.org/officeDocument/2006/relationships/image" Target="../media/image54.svg"/><Relationship Id="rId9" Type="http://schemas.openxmlformats.org/officeDocument/2006/relationships/image" Target="../media/image5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647039-710C-41AC-878C-D2C0210EEED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6377385-9AA5-43B0-8139-197AD77A327B}">
      <dgm:prSet/>
      <dgm:spPr/>
      <dgm:t>
        <a:bodyPr/>
        <a:lstStyle/>
        <a:p>
          <a:pPr>
            <a:lnSpc>
              <a:spcPct val="100000"/>
            </a:lnSpc>
          </a:pPr>
          <a:r>
            <a:rPr lang="en-GB">
              <a:latin typeface="Arial"/>
              <a:cs typeface="Arial"/>
            </a:rPr>
            <a:t>Workforce impact</a:t>
          </a:r>
          <a:endParaRPr lang="en-US">
            <a:latin typeface="Arial"/>
            <a:cs typeface="Arial"/>
          </a:endParaRPr>
        </a:p>
      </dgm:t>
    </dgm:pt>
    <dgm:pt modelId="{B9ACF06A-33B6-46BB-B50B-5067E1D94FFD}" type="parTrans" cxnId="{0C2DCF50-A82B-4FB3-B0D2-5D1A7296E6FB}">
      <dgm:prSet/>
      <dgm:spPr/>
      <dgm:t>
        <a:bodyPr/>
        <a:lstStyle/>
        <a:p>
          <a:endParaRPr lang="en-US"/>
        </a:p>
      </dgm:t>
    </dgm:pt>
    <dgm:pt modelId="{F84E789C-0539-4089-BDD1-440C9DC02F03}" type="sibTrans" cxnId="{0C2DCF50-A82B-4FB3-B0D2-5D1A7296E6FB}">
      <dgm:prSet/>
      <dgm:spPr/>
      <dgm:t>
        <a:bodyPr/>
        <a:lstStyle/>
        <a:p>
          <a:endParaRPr lang="en-US"/>
        </a:p>
      </dgm:t>
    </dgm:pt>
    <dgm:pt modelId="{CD829A04-CF24-4381-855A-EF14D4D0EA2C}">
      <dgm:prSet/>
      <dgm:spPr/>
      <dgm:t>
        <a:bodyPr/>
        <a:lstStyle/>
        <a:p>
          <a:pPr>
            <a:lnSpc>
              <a:spcPct val="100000"/>
            </a:lnSpc>
          </a:pPr>
          <a:r>
            <a:rPr lang="en-GB">
              <a:latin typeface="Arial"/>
              <a:cs typeface="Arial"/>
            </a:rPr>
            <a:t>Service delivery</a:t>
          </a:r>
          <a:endParaRPr lang="en-US">
            <a:latin typeface="Arial"/>
            <a:cs typeface="Arial"/>
          </a:endParaRPr>
        </a:p>
      </dgm:t>
    </dgm:pt>
    <dgm:pt modelId="{4AA8096F-A976-4450-91FD-C3AAF238DDDD}" type="parTrans" cxnId="{578C07F0-1CAC-46A6-8152-06E89360A379}">
      <dgm:prSet/>
      <dgm:spPr/>
      <dgm:t>
        <a:bodyPr/>
        <a:lstStyle/>
        <a:p>
          <a:endParaRPr lang="en-US"/>
        </a:p>
      </dgm:t>
    </dgm:pt>
    <dgm:pt modelId="{9BDB100F-BD88-440B-B212-27F692A893B5}" type="sibTrans" cxnId="{578C07F0-1CAC-46A6-8152-06E89360A379}">
      <dgm:prSet/>
      <dgm:spPr/>
      <dgm:t>
        <a:bodyPr/>
        <a:lstStyle/>
        <a:p>
          <a:endParaRPr lang="en-US"/>
        </a:p>
      </dgm:t>
    </dgm:pt>
    <dgm:pt modelId="{62265B7B-AA05-4F12-B61B-61C9EB6E6E6B}">
      <dgm:prSet/>
      <dgm:spPr/>
      <dgm:t>
        <a:bodyPr/>
        <a:lstStyle/>
        <a:p>
          <a:pPr>
            <a:lnSpc>
              <a:spcPct val="100000"/>
            </a:lnSpc>
          </a:pPr>
          <a:r>
            <a:rPr lang="en-GB">
              <a:latin typeface="Arial"/>
              <a:cs typeface="Arial"/>
            </a:rPr>
            <a:t>Patient experience</a:t>
          </a:r>
          <a:endParaRPr lang="en-US">
            <a:latin typeface="Arial"/>
            <a:cs typeface="Arial"/>
          </a:endParaRPr>
        </a:p>
      </dgm:t>
    </dgm:pt>
    <dgm:pt modelId="{31DD134C-EC65-423D-97EB-D3F7D967EEF3}" type="parTrans" cxnId="{4810EB87-6B50-4CD3-AD6C-747BB56FF4A4}">
      <dgm:prSet/>
      <dgm:spPr/>
      <dgm:t>
        <a:bodyPr/>
        <a:lstStyle/>
        <a:p>
          <a:endParaRPr lang="en-US"/>
        </a:p>
      </dgm:t>
    </dgm:pt>
    <dgm:pt modelId="{CB5FF374-FD08-4151-9750-1BBD21573D47}" type="sibTrans" cxnId="{4810EB87-6B50-4CD3-AD6C-747BB56FF4A4}">
      <dgm:prSet/>
      <dgm:spPr/>
      <dgm:t>
        <a:bodyPr/>
        <a:lstStyle/>
        <a:p>
          <a:endParaRPr lang="en-US"/>
        </a:p>
      </dgm:t>
    </dgm:pt>
    <dgm:pt modelId="{33E4B3A5-48B2-436F-AE7D-7CCAA476C6A6}">
      <dgm:prSet/>
      <dgm:spPr/>
      <dgm:t>
        <a:bodyPr/>
        <a:lstStyle/>
        <a:p>
          <a:pPr>
            <a:lnSpc>
              <a:spcPct val="100000"/>
            </a:lnSpc>
          </a:pPr>
          <a:r>
            <a:rPr lang="en-GB">
              <a:latin typeface="Arial"/>
              <a:cs typeface="Arial"/>
            </a:rPr>
            <a:t>Review based on evidence </a:t>
          </a:r>
          <a:endParaRPr lang="en-US">
            <a:latin typeface="Arial"/>
            <a:cs typeface="Arial"/>
          </a:endParaRPr>
        </a:p>
      </dgm:t>
    </dgm:pt>
    <dgm:pt modelId="{C7FC1694-2F2E-4804-8620-352F06850B81}" type="parTrans" cxnId="{72CA38D5-80B2-48F9-9B10-E19AD503AFDE}">
      <dgm:prSet/>
      <dgm:spPr/>
      <dgm:t>
        <a:bodyPr/>
        <a:lstStyle/>
        <a:p>
          <a:endParaRPr lang="en-US"/>
        </a:p>
      </dgm:t>
    </dgm:pt>
    <dgm:pt modelId="{A111C169-40A7-4489-8BA1-235F807D2596}" type="sibTrans" cxnId="{72CA38D5-80B2-48F9-9B10-E19AD503AFDE}">
      <dgm:prSet/>
      <dgm:spPr/>
      <dgm:t>
        <a:bodyPr/>
        <a:lstStyle/>
        <a:p>
          <a:endParaRPr lang="en-US"/>
        </a:p>
      </dgm:t>
    </dgm:pt>
    <dgm:pt modelId="{40277BF8-2909-441C-8A2B-C84CF6BB1B65}">
      <dgm:prSet custT="1"/>
      <dgm:spPr/>
      <dgm:t>
        <a:bodyPr/>
        <a:lstStyle/>
        <a:p>
          <a:pPr>
            <a:lnSpc>
              <a:spcPct val="100000"/>
            </a:lnSpc>
          </a:pPr>
          <a:r>
            <a:rPr lang="en-GB">
              <a:latin typeface="Arial"/>
              <a:cs typeface="Arial"/>
            </a:rPr>
            <a:t>Future suggestions</a:t>
          </a:r>
          <a:endParaRPr lang="en-GB" sz="1800">
            <a:latin typeface="Arial"/>
            <a:cs typeface="Arial"/>
          </a:endParaRPr>
        </a:p>
      </dgm:t>
    </dgm:pt>
    <dgm:pt modelId="{7526BC01-20E6-4971-9463-CD198772059D}" type="parTrans" cxnId="{2E86B5E6-6849-44FC-A3C3-10961E1DBE9A}">
      <dgm:prSet/>
      <dgm:spPr/>
      <dgm:t>
        <a:bodyPr/>
        <a:lstStyle/>
        <a:p>
          <a:endParaRPr lang="en-US"/>
        </a:p>
      </dgm:t>
    </dgm:pt>
    <dgm:pt modelId="{1B3A745F-B4DE-44CD-A6F4-42A3EA47A6D2}" type="sibTrans" cxnId="{2E86B5E6-6849-44FC-A3C3-10961E1DBE9A}">
      <dgm:prSet/>
      <dgm:spPr/>
      <dgm:t>
        <a:bodyPr/>
        <a:lstStyle/>
        <a:p>
          <a:endParaRPr lang="en-US"/>
        </a:p>
      </dgm:t>
    </dgm:pt>
    <dgm:pt modelId="{6B217537-1FE1-4102-969B-F8C502C20498}">
      <dgm:prSet phldr="0"/>
      <dgm:spPr/>
      <dgm:t>
        <a:bodyPr/>
        <a:lstStyle/>
        <a:p>
          <a:pPr rtl="0"/>
          <a:r>
            <a:rPr lang="en-GB" sz="1800" dirty="0">
              <a:latin typeface="Arial"/>
              <a:cs typeface="Arial"/>
            </a:rPr>
            <a:t>(Greene et al., 2024)</a:t>
          </a:r>
        </a:p>
      </dgm:t>
    </dgm:pt>
    <dgm:pt modelId="{F9D9DF91-35A8-44C2-B89E-3B553A865D84}" type="parTrans" cxnId="{26D4A0CC-EEBB-48FB-9108-8EA8FEA95025}">
      <dgm:prSet/>
      <dgm:spPr/>
    </dgm:pt>
    <dgm:pt modelId="{017876F7-045B-4D87-80BA-B22B10ABC904}" type="sibTrans" cxnId="{26D4A0CC-EEBB-48FB-9108-8EA8FEA95025}">
      <dgm:prSet/>
      <dgm:spPr/>
    </dgm:pt>
    <dgm:pt modelId="{A1AB3AC9-2863-4C48-A1F2-5EDB340A2B87}" type="pres">
      <dgm:prSet presAssocID="{C6647039-710C-41AC-878C-D2C0210EEED5}" presName="root" presStyleCnt="0">
        <dgm:presLayoutVars>
          <dgm:dir/>
          <dgm:resizeHandles val="exact"/>
        </dgm:presLayoutVars>
      </dgm:prSet>
      <dgm:spPr/>
    </dgm:pt>
    <dgm:pt modelId="{C5E4DA68-0222-478F-ADDF-73737C7C8FF1}" type="pres">
      <dgm:prSet presAssocID="{B6377385-9AA5-43B0-8139-197AD77A327B}" presName="compNode" presStyleCnt="0"/>
      <dgm:spPr/>
    </dgm:pt>
    <dgm:pt modelId="{66E503A0-ADF8-4903-9578-DF6B8EEB8F69}" type="pres">
      <dgm:prSet presAssocID="{B6377385-9AA5-43B0-8139-197AD77A327B}" presName="bgRect" presStyleLbl="bgShp" presStyleIdx="0" presStyleCnt="6"/>
      <dgm:spPr/>
    </dgm:pt>
    <dgm:pt modelId="{53485111-9258-4227-A9EF-4EE95A21E4F5}" type="pres">
      <dgm:prSet presAssocID="{B6377385-9AA5-43B0-8139-197AD77A327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AB6741E6-B480-4FC0-9A54-F950FFE9FE43}" type="pres">
      <dgm:prSet presAssocID="{B6377385-9AA5-43B0-8139-197AD77A327B}" presName="spaceRect" presStyleCnt="0"/>
      <dgm:spPr/>
    </dgm:pt>
    <dgm:pt modelId="{5BFECB43-1529-4D21-A9AC-56BD19AB8E39}" type="pres">
      <dgm:prSet presAssocID="{B6377385-9AA5-43B0-8139-197AD77A327B}" presName="parTx" presStyleLbl="revTx" presStyleIdx="0" presStyleCnt="6">
        <dgm:presLayoutVars>
          <dgm:chMax val="0"/>
          <dgm:chPref val="0"/>
        </dgm:presLayoutVars>
      </dgm:prSet>
      <dgm:spPr/>
    </dgm:pt>
    <dgm:pt modelId="{4F8F14C4-C984-4E3F-9C02-732CF3B0584F}" type="pres">
      <dgm:prSet presAssocID="{F84E789C-0539-4089-BDD1-440C9DC02F03}" presName="sibTrans" presStyleCnt="0"/>
      <dgm:spPr/>
    </dgm:pt>
    <dgm:pt modelId="{D9E15175-B176-4324-AAE0-63C20E6651AA}" type="pres">
      <dgm:prSet presAssocID="{CD829A04-CF24-4381-855A-EF14D4D0EA2C}" presName="compNode" presStyleCnt="0"/>
      <dgm:spPr/>
    </dgm:pt>
    <dgm:pt modelId="{6A7EDFFA-80AD-42FB-A5EB-80753906A5CF}" type="pres">
      <dgm:prSet presAssocID="{CD829A04-CF24-4381-855A-EF14D4D0EA2C}" presName="bgRect" presStyleLbl="bgShp" presStyleIdx="1" presStyleCnt="6"/>
      <dgm:spPr/>
    </dgm:pt>
    <dgm:pt modelId="{20BB98BD-1C83-48C8-8C9D-A7B68E77DC0F}" type="pres">
      <dgm:prSet presAssocID="{CD829A04-CF24-4381-855A-EF14D4D0EA2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C6FCE6B1-2819-4FAC-B875-049DCC722217}" type="pres">
      <dgm:prSet presAssocID="{CD829A04-CF24-4381-855A-EF14D4D0EA2C}" presName="spaceRect" presStyleCnt="0"/>
      <dgm:spPr/>
    </dgm:pt>
    <dgm:pt modelId="{7B864580-ACB5-4AEF-8D99-5FB9CBC0BFC5}" type="pres">
      <dgm:prSet presAssocID="{CD829A04-CF24-4381-855A-EF14D4D0EA2C}" presName="parTx" presStyleLbl="revTx" presStyleIdx="1" presStyleCnt="6">
        <dgm:presLayoutVars>
          <dgm:chMax val="0"/>
          <dgm:chPref val="0"/>
        </dgm:presLayoutVars>
      </dgm:prSet>
      <dgm:spPr/>
    </dgm:pt>
    <dgm:pt modelId="{AC346D70-72DF-41DD-8F40-3D4AB9F04B2A}" type="pres">
      <dgm:prSet presAssocID="{9BDB100F-BD88-440B-B212-27F692A893B5}" presName="sibTrans" presStyleCnt="0"/>
      <dgm:spPr/>
    </dgm:pt>
    <dgm:pt modelId="{88AC1B44-109C-44BC-9F52-6923E0677A43}" type="pres">
      <dgm:prSet presAssocID="{62265B7B-AA05-4F12-B61B-61C9EB6E6E6B}" presName="compNode" presStyleCnt="0"/>
      <dgm:spPr/>
    </dgm:pt>
    <dgm:pt modelId="{F88BA918-6FB3-40B7-AA46-966E68928AD6}" type="pres">
      <dgm:prSet presAssocID="{62265B7B-AA05-4F12-B61B-61C9EB6E6E6B}" presName="bgRect" presStyleLbl="bgShp" presStyleIdx="2" presStyleCnt="6"/>
      <dgm:spPr/>
    </dgm:pt>
    <dgm:pt modelId="{6DB5F65E-8258-4D07-B51B-B225B774377C}" type="pres">
      <dgm:prSet presAssocID="{62265B7B-AA05-4F12-B61B-61C9EB6E6E6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DB081E61-B35A-43A8-815A-72E6116DC298}" type="pres">
      <dgm:prSet presAssocID="{62265B7B-AA05-4F12-B61B-61C9EB6E6E6B}" presName="spaceRect" presStyleCnt="0"/>
      <dgm:spPr/>
    </dgm:pt>
    <dgm:pt modelId="{1FAEC985-61A3-49F4-99F5-523BADCEF9FD}" type="pres">
      <dgm:prSet presAssocID="{62265B7B-AA05-4F12-B61B-61C9EB6E6E6B}" presName="parTx" presStyleLbl="revTx" presStyleIdx="2" presStyleCnt="6">
        <dgm:presLayoutVars>
          <dgm:chMax val="0"/>
          <dgm:chPref val="0"/>
        </dgm:presLayoutVars>
      </dgm:prSet>
      <dgm:spPr/>
    </dgm:pt>
    <dgm:pt modelId="{13A8A62B-866B-4B14-AEDB-74A31D765F09}" type="pres">
      <dgm:prSet presAssocID="{CB5FF374-FD08-4151-9750-1BBD21573D47}" presName="sibTrans" presStyleCnt="0"/>
      <dgm:spPr/>
    </dgm:pt>
    <dgm:pt modelId="{EF8C5F17-DB6F-4BFA-AB1C-AD7A9D0451F0}" type="pres">
      <dgm:prSet presAssocID="{33E4B3A5-48B2-436F-AE7D-7CCAA476C6A6}" presName="compNode" presStyleCnt="0"/>
      <dgm:spPr/>
    </dgm:pt>
    <dgm:pt modelId="{9F1ECA15-62B1-4389-B753-75703E091700}" type="pres">
      <dgm:prSet presAssocID="{33E4B3A5-48B2-436F-AE7D-7CCAA476C6A6}" presName="bgRect" presStyleLbl="bgShp" presStyleIdx="3" presStyleCnt="6"/>
      <dgm:spPr/>
    </dgm:pt>
    <dgm:pt modelId="{31B20000-76F3-481F-ADD3-9CA679E2F802}" type="pres">
      <dgm:prSet presAssocID="{33E4B3A5-48B2-436F-AE7D-7CCAA476C6A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3160B41E-EF39-42CB-9A70-E1B8817B5E13}" type="pres">
      <dgm:prSet presAssocID="{33E4B3A5-48B2-436F-AE7D-7CCAA476C6A6}" presName="spaceRect" presStyleCnt="0"/>
      <dgm:spPr/>
    </dgm:pt>
    <dgm:pt modelId="{69BE39A0-2C68-4E13-89A9-A34EDD2ED785}" type="pres">
      <dgm:prSet presAssocID="{33E4B3A5-48B2-436F-AE7D-7CCAA476C6A6}" presName="parTx" presStyleLbl="revTx" presStyleIdx="3" presStyleCnt="6">
        <dgm:presLayoutVars>
          <dgm:chMax val="0"/>
          <dgm:chPref val="0"/>
        </dgm:presLayoutVars>
      </dgm:prSet>
      <dgm:spPr/>
    </dgm:pt>
    <dgm:pt modelId="{A7D95728-4060-40DA-8753-2798DC3A40EA}" type="pres">
      <dgm:prSet presAssocID="{A111C169-40A7-4489-8BA1-235F807D2596}" presName="sibTrans" presStyleCnt="0"/>
      <dgm:spPr/>
    </dgm:pt>
    <dgm:pt modelId="{1712DFD9-21C8-4371-87E4-76907EC81955}" type="pres">
      <dgm:prSet presAssocID="{40277BF8-2909-441C-8A2B-C84CF6BB1B65}" presName="compNode" presStyleCnt="0"/>
      <dgm:spPr/>
    </dgm:pt>
    <dgm:pt modelId="{C67B7C26-267E-4BB9-B238-F804AA114F5C}" type="pres">
      <dgm:prSet presAssocID="{40277BF8-2909-441C-8A2B-C84CF6BB1B65}" presName="bgRect" presStyleLbl="bgShp" presStyleIdx="4" presStyleCnt="6"/>
      <dgm:spPr/>
    </dgm:pt>
    <dgm:pt modelId="{0EF413A6-EFA2-4FB2-B2BA-A9A647881A84}" type="pres">
      <dgm:prSet presAssocID="{40277BF8-2909-441C-8A2B-C84CF6BB1B6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bulb"/>
        </a:ext>
      </dgm:extLst>
    </dgm:pt>
    <dgm:pt modelId="{18FF981D-FDA2-4062-8AEC-5937A6534E5F}" type="pres">
      <dgm:prSet presAssocID="{40277BF8-2909-441C-8A2B-C84CF6BB1B65}" presName="spaceRect" presStyleCnt="0"/>
      <dgm:spPr/>
    </dgm:pt>
    <dgm:pt modelId="{FC9C8606-B5F8-4A27-9EF9-FE2790C4B8AE}" type="pres">
      <dgm:prSet presAssocID="{40277BF8-2909-441C-8A2B-C84CF6BB1B65}" presName="parTx" presStyleLbl="revTx" presStyleIdx="4" presStyleCnt="6">
        <dgm:presLayoutVars>
          <dgm:chMax val="0"/>
          <dgm:chPref val="0"/>
        </dgm:presLayoutVars>
      </dgm:prSet>
      <dgm:spPr/>
    </dgm:pt>
    <dgm:pt modelId="{56D30536-A18A-480B-A24E-AD427EEAA3C3}" type="pres">
      <dgm:prSet presAssocID="{1B3A745F-B4DE-44CD-A6F4-42A3EA47A6D2}" presName="sibTrans" presStyleCnt="0"/>
      <dgm:spPr/>
    </dgm:pt>
    <dgm:pt modelId="{CF058530-8B5E-4FC5-840A-EDB6A5B1088D}" type="pres">
      <dgm:prSet presAssocID="{6B217537-1FE1-4102-969B-F8C502C20498}" presName="compNode" presStyleCnt="0"/>
      <dgm:spPr/>
    </dgm:pt>
    <dgm:pt modelId="{307D86D5-4864-4F50-A43F-3D9B90BF9B32}" type="pres">
      <dgm:prSet presAssocID="{6B217537-1FE1-4102-969B-F8C502C20498}" presName="bgRect" presStyleLbl="bgShp" presStyleIdx="5" presStyleCnt="6"/>
      <dgm:spPr/>
    </dgm:pt>
    <dgm:pt modelId="{81FCF75E-1B95-4E64-B88B-F9AE1947F28B}" type="pres">
      <dgm:prSet presAssocID="{6B217537-1FE1-4102-969B-F8C502C20498}" presName="iconRect" presStyleLbl="node1" presStyleIdx="5" presStyleCnt="6"/>
      <dgm:spPr/>
    </dgm:pt>
    <dgm:pt modelId="{2BD84F5C-9D34-4A8F-967A-DA088300247C}" type="pres">
      <dgm:prSet presAssocID="{6B217537-1FE1-4102-969B-F8C502C20498}" presName="spaceRect" presStyleCnt="0"/>
      <dgm:spPr/>
    </dgm:pt>
    <dgm:pt modelId="{57F9FF86-D863-4E7C-9B45-834A4E0252B8}" type="pres">
      <dgm:prSet presAssocID="{6B217537-1FE1-4102-969B-F8C502C20498}" presName="parTx" presStyleLbl="revTx" presStyleIdx="5" presStyleCnt="6">
        <dgm:presLayoutVars>
          <dgm:chMax val="0"/>
          <dgm:chPref val="0"/>
        </dgm:presLayoutVars>
      </dgm:prSet>
      <dgm:spPr/>
    </dgm:pt>
  </dgm:ptLst>
  <dgm:cxnLst>
    <dgm:cxn modelId="{B7A8CF15-1344-4D42-A522-A3497391CC84}" type="presOf" srcId="{62265B7B-AA05-4F12-B61B-61C9EB6E6E6B}" destId="{1FAEC985-61A3-49F4-99F5-523BADCEF9FD}" srcOrd="0" destOrd="0" presId="urn:microsoft.com/office/officeart/2018/2/layout/IconVerticalSolidList"/>
    <dgm:cxn modelId="{F706D217-D570-46B0-9A3F-43DC57E611AE}" type="presOf" srcId="{CD829A04-CF24-4381-855A-EF14D4D0EA2C}" destId="{7B864580-ACB5-4AEF-8D99-5FB9CBC0BFC5}" srcOrd="0" destOrd="0" presId="urn:microsoft.com/office/officeart/2018/2/layout/IconVerticalSolidList"/>
    <dgm:cxn modelId="{93E8652A-D376-4C8C-B8A6-5D703A02CBBD}" type="presOf" srcId="{B6377385-9AA5-43B0-8139-197AD77A327B}" destId="{5BFECB43-1529-4D21-A9AC-56BD19AB8E39}" srcOrd="0" destOrd="0" presId="urn:microsoft.com/office/officeart/2018/2/layout/IconVerticalSolidList"/>
    <dgm:cxn modelId="{BEA3C95C-D3F6-4E9B-B6F9-3C8E1C334679}" type="presOf" srcId="{40277BF8-2909-441C-8A2B-C84CF6BB1B65}" destId="{FC9C8606-B5F8-4A27-9EF9-FE2790C4B8AE}" srcOrd="0" destOrd="0" presId="urn:microsoft.com/office/officeart/2018/2/layout/IconVerticalSolidList"/>
    <dgm:cxn modelId="{0C2DCF50-A82B-4FB3-B0D2-5D1A7296E6FB}" srcId="{C6647039-710C-41AC-878C-D2C0210EEED5}" destId="{B6377385-9AA5-43B0-8139-197AD77A327B}" srcOrd="0" destOrd="0" parTransId="{B9ACF06A-33B6-46BB-B50B-5067E1D94FFD}" sibTransId="{F84E789C-0539-4089-BDD1-440C9DC02F03}"/>
    <dgm:cxn modelId="{F6BB5477-95CA-4723-89C5-70A7EC4C556C}" type="presOf" srcId="{C6647039-710C-41AC-878C-D2C0210EEED5}" destId="{A1AB3AC9-2863-4C48-A1F2-5EDB340A2B87}" srcOrd="0" destOrd="0" presId="urn:microsoft.com/office/officeart/2018/2/layout/IconVerticalSolidList"/>
    <dgm:cxn modelId="{4810EB87-6B50-4CD3-AD6C-747BB56FF4A4}" srcId="{C6647039-710C-41AC-878C-D2C0210EEED5}" destId="{62265B7B-AA05-4F12-B61B-61C9EB6E6E6B}" srcOrd="2" destOrd="0" parTransId="{31DD134C-EC65-423D-97EB-D3F7D967EEF3}" sibTransId="{CB5FF374-FD08-4151-9750-1BBD21573D47}"/>
    <dgm:cxn modelId="{DEA604B8-C2E2-44A7-91CB-1B35FE92CFA2}" type="presOf" srcId="{33E4B3A5-48B2-436F-AE7D-7CCAA476C6A6}" destId="{69BE39A0-2C68-4E13-89A9-A34EDD2ED785}" srcOrd="0" destOrd="0" presId="urn:microsoft.com/office/officeart/2018/2/layout/IconVerticalSolidList"/>
    <dgm:cxn modelId="{64E6ACBD-2616-46BA-B927-E6841116D1D1}" type="presOf" srcId="{6B217537-1FE1-4102-969B-F8C502C20498}" destId="{57F9FF86-D863-4E7C-9B45-834A4E0252B8}" srcOrd="0" destOrd="0" presId="urn:microsoft.com/office/officeart/2018/2/layout/IconVerticalSolidList"/>
    <dgm:cxn modelId="{26D4A0CC-EEBB-48FB-9108-8EA8FEA95025}" srcId="{C6647039-710C-41AC-878C-D2C0210EEED5}" destId="{6B217537-1FE1-4102-969B-F8C502C20498}" srcOrd="5" destOrd="0" parTransId="{F9D9DF91-35A8-44C2-B89E-3B553A865D84}" sibTransId="{017876F7-045B-4D87-80BA-B22B10ABC904}"/>
    <dgm:cxn modelId="{72CA38D5-80B2-48F9-9B10-E19AD503AFDE}" srcId="{C6647039-710C-41AC-878C-D2C0210EEED5}" destId="{33E4B3A5-48B2-436F-AE7D-7CCAA476C6A6}" srcOrd="3" destOrd="0" parTransId="{C7FC1694-2F2E-4804-8620-352F06850B81}" sibTransId="{A111C169-40A7-4489-8BA1-235F807D2596}"/>
    <dgm:cxn modelId="{2E86B5E6-6849-44FC-A3C3-10961E1DBE9A}" srcId="{C6647039-710C-41AC-878C-D2C0210EEED5}" destId="{40277BF8-2909-441C-8A2B-C84CF6BB1B65}" srcOrd="4" destOrd="0" parTransId="{7526BC01-20E6-4971-9463-CD198772059D}" sibTransId="{1B3A745F-B4DE-44CD-A6F4-42A3EA47A6D2}"/>
    <dgm:cxn modelId="{578C07F0-1CAC-46A6-8152-06E89360A379}" srcId="{C6647039-710C-41AC-878C-D2C0210EEED5}" destId="{CD829A04-CF24-4381-855A-EF14D4D0EA2C}" srcOrd="1" destOrd="0" parTransId="{4AA8096F-A976-4450-91FD-C3AAF238DDDD}" sibTransId="{9BDB100F-BD88-440B-B212-27F692A893B5}"/>
    <dgm:cxn modelId="{2185F6C7-855D-4F0A-BA29-E6B4FF29FD60}" type="presParOf" srcId="{A1AB3AC9-2863-4C48-A1F2-5EDB340A2B87}" destId="{C5E4DA68-0222-478F-ADDF-73737C7C8FF1}" srcOrd="0" destOrd="0" presId="urn:microsoft.com/office/officeart/2018/2/layout/IconVerticalSolidList"/>
    <dgm:cxn modelId="{A98A64B5-A64F-496E-B852-FE57CA52224E}" type="presParOf" srcId="{C5E4DA68-0222-478F-ADDF-73737C7C8FF1}" destId="{66E503A0-ADF8-4903-9578-DF6B8EEB8F69}" srcOrd="0" destOrd="0" presId="urn:microsoft.com/office/officeart/2018/2/layout/IconVerticalSolidList"/>
    <dgm:cxn modelId="{0E854DA8-8482-4696-8CDB-199B7D685468}" type="presParOf" srcId="{C5E4DA68-0222-478F-ADDF-73737C7C8FF1}" destId="{53485111-9258-4227-A9EF-4EE95A21E4F5}" srcOrd="1" destOrd="0" presId="urn:microsoft.com/office/officeart/2018/2/layout/IconVerticalSolidList"/>
    <dgm:cxn modelId="{EBEE340F-EF37-4D6D-ADCA-0F0AA95B3482}" type="presParOf" srcId="{C5E4DA68-0222-478F-ADDF-73737C7C8FF1}" destId="{AB6741E6-B480-4FC0-9A54-F950FFE9FE43}" srcOrd="2" destOrd="0" presId="urn:microsoft.com/office/officeart/2018/2/layout/IconVerticalSolidList"/>
    <dgm:cxn modelId="{38360C01-AC47-4AA8-91FB-E6DE8993AF7F}" type="presParOf" srcId="{C5E4DA68-0222-478F-ADDF-73737C7C8FF1}" destId="{5BFECB43-1529-4D21-A9AC-56BD19AB8E39}" srcOrd="3" destOrd="0" presId="urn:microsoft.com/office/officeart/2018/2/layout/IconVerticalSolidList"/>
    <dgm:cxn modelId="{340638CF-86EE-47D9-B40E-F8D873AF1DEB}" type="presParOf" srcId="{A1AB3AC9-2863-4C48-A1F2-5EDB340A2B87}" destId="{4F8F14C4-C984-4E3F-9C02-732CF3B0584F}" srcOrd="1" destOrd="0" presId="urn:microsoft.com/office/officeart/2018/2/layout/IconVerticalSolidList"/>
    <dgm:cxn modelId="{CB82C3A6-A81F-4126-A8AB-3B863886BB14}" type="presParOf" srcId="{A1AB3AC9-2863-4C48-A1F2-5EDB340A2B87}" destId="{D9E15175-B176-4324-AAE0-63C20E6651AA}" srcOrd="2" destOrd="0" presId="urn:microsoft.com/office/officeart/2018/2/layout/IconVerticalSolidList"/>
    <dgm:cxn modelId="{ABDD7F47-06AC-4659-A170-8467D00AEFD4}" type="presParOf" srcId="{D9E15175-B176-4324-AAE0-63C20E6651AA}" destId="{6A7EDFFA-80AD-42FB-A5EB-80753906A5CF}" srcOrd="0" destOrd="0" presId="urn:microsoft.com/office/officeart/2018/2/layout/IconVerticalSolidList"/>
    <dgm:cxn modelId="{1A9B6BAE-C22A-4C51-A81B-C9483A6D61B7}" type="presParOf" srcId="{D9E15175-B176-4324-AAE0-63C20E6651AA}" destId="{20BB98BD-1C83-48C8-8C9D-A7B68E77DC0F}" srcOrd="1" destOrd="0" presId="urn:microsoft.com/office/officeart/2018/2/layout/IconVerticalSolidList"/>
    <dgm:cxn modelId="{2B946A72-8953-4114-9437-7226B3FF0997}" type="presParOf" srcId="{D9E15175-B176-4324-AAE0-63C20E6651AA}" destId="{C6FCE6B1-2819-4FAC-B875-049DCC722217}" srcOrd="2" destOrd="0" presId="urn:microsoft.com/office/officeart/2018/2/layout/IconVerticalSolidList"/>
    <dgm:cxn modelId="{F9F6E2D0-9C71-4133-B1B2-AB909789D6E6}" type="presParOf" srcId="{D9E15175-B176-4324-AAE0-63C20E6651AA}" destId="{7B864580-ACB5-4AEF-8D99-5FB9CBC0BFC5}" srcOrd="3" destOrd="0" presId="urn:microsoft.com/office/officeart/2018/2/layout/IconVerticalSolidList"/>
    <dgm:cxn modelId="{ECBFB7A6-0590-40CF-A04D-4C89A22F0462}" type="presParOf" srcId="{A1AB3AC9-2863-4C48-A1F2-5EDB340A2B87}" destId="{AC346D70-72DF-41DD-8F40-3D4AB9F04B2A}" srcOrd="3" destOrd="0" presId="urn:microsoft.com/office/officeart/2018/2/layout/IconVerticalSolidList"/>
    <dgm:cxn modelId="{56430AFE-C953-4ED6-A795-70E1C1D43733}" type="presParOf" srcId="{A1AB3AC9-2863-4C48-A1F2-5EDB340A2B87}" destId="{88AC1B44-109C-44BC-9F52-6923E0677A43}" srcOrd="4" destOrd="0" presId="urn:microsoft.com/office/officeart/2018/2/layout/IconVerticalSolidList"/>
    <dgm:cxn modelId="{FF1597EB-4BC2-4C90-97BD-F29C1068F31D}" type="presParOf" srcId="{88AC1B44-109C-44BC-9F52-6923E0677A43}" destId="{F88BA918-6FB3-40B7-AA46-966E68928AD6}" srcOrd="0" destOrd="0" presId="urn:microsoft.com/office/officeart/2018/2/layout/IconVerticalSolidList"/>
    <dgm:cxn modelId="{F511A328-B5A4-49E4-A9E7-BC8F505775A5}" type="presParOf" srcId="{88AC1B44-109C-44BC-9F52-6923E0677A43}" destId="{6DB5F65E-8258-4D07-B51B-B225B774377C}" srcOrd="1" destOrd="0" presId="urn:microsoft.com/office/officeart/2018/2/layout/IconVerticalSolidList"/>
    <dgm:cxn modelId="{C974E59D-8990-4E56-BB98-5F6093A34580}" type="presParOf" srcId="{88AC1B44-109C-44BC-9F52-6923E0677A43}" destId="{DB081E61-B35A-43A8-815A-72E6116DC298}" srcOrd="2" destOrd="0" presId="urn:microsoft.com/office/officeart/2018/2/layout/IconVerticalSolidList"/>
    <dgm:cxn modelId="{C8FD12C9-A9C2-4C58-936E-C969C5582A0C}" type="presParOf" srcId="{88AC1B44-109C-44BC-9F52-6923E0677A43}" destId="{1FAEC985-61A3-49F4-99F5-523BADCEF9FD}" srcOrd="3" destOrd="0" presId="urn:microsoft.com/office/officeart/2018/2/layout/IconVerticalSolidList"/>
    <dgm:cxn modelId="{1C28E7DD-BA1E-44EB-BD66-A98EDC0E9E58}" type="presParOf" srcId="{A1AB3AC9-2863-4C48-A1F2-5EDB340A2B87}" destId="{13A8A62B-866B-4B14-AEDB-74A31D765F09}" srcOrd="5" destOrd="0" presId="urn:microsoft.com/office/officeart/2018/2/layout/IconVerticalSolidList"/>
    <dgm:cxn modelId="{53B084DD-B757-437F-893D-F02963DF8F1B}" type="presParOf" srcId="{A1AB3AC9-2863-4C48-A1F2-5EDB340A2B87}" destId="{EF8C5F17-DB6F-4BFA-AB1C-AD7A9D0451F0}" srcOrd="6" destOrd="0" presId="urn:microsoft.com/office/officeart/2018/2/layout/IconVerticalSolidList"/>
    <dgm:cxn modelId="{4D3120C9-79B7-428C-B2DC-2096683CFB6B}" type="presParOf" srcId="{EF8C5F17-DB6F-4BFA-AB1C-AD7A9D0451F0}" destId="{9F1ECA15-62B1-4389-B753-75703E091700}" srcOrd="0" destOrd="0" presId="urn:microsoft.com/office/officeart/2018/2/layout/IconVerticalSolidList"/>
    <dgm:cxn modelId="{C56F95AA-9A28-4682-AE37-946D1BAAE8F3}" type="presParOf" srcId="{EF8C5F17-DB6F-4BFA-AB1C-AD7A9D0451F0}" destId="{31B20000-76F3-481F-ADD3-9CA679E2F802}" srcOrd="1" destOrd="0" presId="urn:microsoft.com/office/officeart/2018/2/layout/IconVerticalSolidList"/>
    <dgm:cxn modelId="{06C82615-F5C9-4E10-BE1E-41FDD58EB1F5}" type="presParOf" srcId="{EF8C5F17-DB6F-4BFA-AB1C-AD7A9D0451F0}" destId="{3160B41E-EF39-42CB-9A70-E1B8817B5E13}" srcOrd="2" destOrd="0" presId="urn:microsoft.com/office/officeart/2018/2/layout/IconVerticalSolidList"/>
    <dgm:cxn modelId="{C71B7D61-32BC-4DEF-9CAD-F71883074BB4}" type="presParOf" srcId="{EF8C5F17-DB6F-4BFA-AB1C-AD7A9D0451F0}" destId="{69BE39A0-2C68-4E13-89A9-A34EDD2ED785}" srcOrd="3" destOrd="0" presId="urn:microsoft.com/office/officeart/2018/2/layout/IconVerticalSolidList"/>
    <dgm:cxn modelId="{E20E4FB1-8CE3-4C6C-8761-E9C4C97F44DE}" type="presParOf" srcId="{A1AB3AC9-2863-4C48-A1F2-5EDB340A2B87}" destId="{A7D95728-4060-40DA-8753-2798DC3A40EA}" srcOrd="7" destOrd="0" presId="urn:microsoft.com/office/officeart/2018/2/layout/IconVerticalSolidList"/>
    <dgm:cxn modelId="{C6691624-5CB4-4592-B1DD-9240781ECD54}" type="presParOf" srcId="{A1AB3AC9-2863-4C48-A1F2-5EDB340A2B87}" destId="{1712DFD9-21C8-4371-87E4-76907EC81955}" srcOrd="8" destOrd="0" presId="urn:microsoft.com/office/officeart/2018/2/layout/IconVerticalSolidList"/>
    <dgm:cxn modelId="{7E2E9913-3ABC-4A26-A040-CD6C119E5D50}" type="presParOf" srcId="{1712DFD9-21C8-4371-87E4-76907EC81955}" destId="{C67B7C26-267E-4BB9-B238-F804AA114F5C}" srcOrd="0" destOrd="0" presId="urn:microsoft.com/office/officeart/2018/2/layout/IconVerticalSolidList"/>
    <dgm:cxn modelId="{5FC289FC-6FB8-4695-80B2-03E286952086}" type="presParOf" srcId="{1712DFD9-21C8-4371-87E4-76907EC81955}" destId="{0EF413A6-EFA2-4FB2-B2BA-A9A647881A84}" srcOrd="1" destOrd="0" presId="urn:microsoft.com/office/officeart/2018/2/layout/IconVerticalSolidList"/>
    <dgm:cxn modelId="{B64ED844-FFB6-4A83-8AB7-946E2AA2B0B3}" type="presParOf" srcId="{1712DFD9-21C8-4371-87E4-76907EC81955}" destId="{18FF981D-FDA2-4062-8AEC-5937A6534E5F}" srcOrd="2" destOrd="0" presId="urn:microsoft.com/office/officeart/2018/2/layout/IconVerticalSolidList"/>
    <dgm:cxn modelId="{00DFD18B-9E89-4652-A8D6-7938F32DB8F7}" type="presParOf" srcId="{1712DFD9-21C8-4371-87E4-76907EC81955}" destId="{FC9C8606-B5F8-4A27-9EF9-FE2790C4B8AE}" srcOrd="3" destOrd="0" presId="urn:microsoft.com/office/officeart/2018/2/layout/IconVerticalSolidList"/>
    <dgm:cxn modelId="{BD4874B0-9D09-4CEF-9B19-E1F4C58AF77A}" type="presParOf" srcId="{A1AB3AC9-2863-4C48-A1F2-5EDB340A2B87}" destId="{56D30536-A18A-480B-A24E-AD427EEAA3C3}" srcOrd="9" destOrd="0" presId="urn:microsoft.com/office/officeart/2018/2/layout/IconVerticalSolidList"/>
    <dgm:cxn modelId="{E46C22CF-8D0F-4C85-9606-F5C44FFEDA36}" type="presParOf" srcId="{A1AB3AC9-2863-4C48-A1F2-5EDB340A2B87}" destId="{CF058530-8B5E-4FC5-840A-EDB6A5B1088D}" srcOrd="10" destOrd="0" presId="urn:microsoft.com/office/officeart/2018/2/layout/IconVerticalSolidList"/>
    <dgm:cxn modelId="{9B3A395F-A8F2-4EE3-A5E0-EBBCCECC0382}" type="presParOf" srcId="{CF058530-8B5E-4FC5-840A-EDB6A5B1088D}" destId="{307D86D5-4864-4F50-A43F-3D9B90BF9B32}" srcOrd="0" destOrd="0" presId="urn:microsoft.com/office/officeart/2018/2/layout/IconVerticalSolidList"/>
    <dgm:cxn modelId="{63790CEC-A5B7-49DC-8CC1-EB69D2995140}" type="presParOf" srcId="{CF058530-8B5E-4FC5-840A-EDB6A5B1088D}" destId="{81FCF75E-1B95-4E64-B88B-F9AE1947F28B}" srcOrd="1" destOrd="0" presId="urn:microsoft.com/office/officeart/2018/2/layout/IconVerticalSolidList"/>
    <dgm:cxn modelId="{18F64B27-A971-4D0D-93AA-38155FF8F78B}" type="presParOf" srcId="{CF058530-8B5E-4FC5-840A-EDB6A5B1088D}" destId="{2BD84F5C-9D34-4A8F-967A-DA088300247C}" srcOrd="2" destOrd="0" presId="urn:microsoft.com/office/officeart/2018/2/layout/IconVerticalSolidList"/>
    <dgm:cxn modelId="{E6D681A7-EA95-4C15-8C8D-41CB61945360}" type="presParOf" srcId="{CF058530-8B5E-4FC5-840A-EDB6A5B1088D}" destId="{57F9FF86-D863-4E7C-9B45-834A4E0252B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A858F6-3052-43F2-A2B6-0812D0431BC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66DBF03-762D-422D-903D-B6F97DA5B787}">
      <dgm:prSet custT="1"/>
      <dgm:spPr/>
      <dgm:t>
        <a:bodyPr/>
        <a:lstStyle/>
        <a:p>
          <a:pPr>
            <a:lnSpc>
              <a:spcPct val="100000"/>
            </a:lnSpc>
          </a:pPr>
          <a:r>
            <a:rPr lang="en-GB" sz="1800">
              <a:latin typeface="Arial"/>
              <a:cs typeface="Arial"/>
            </a:rPr>
            <a:t>Dashboards that are digital </a:t>
          </a:r>
          <a:endParaRPr lang="en-US" sz="1800">
            <a:latin typeface="Arial"/>
            <a:cs typeface="Arial"/>
          </a:endParaRPr>
        </a:p>
      </dgm:t>
    </dgm:pt>
    <dgm:pt modelId="{A0750A47-9441-480C-B6DD-A348D32C350F}" type="parTrans" cxnId="{327377E3-5475-4E73-95B9-512594D185A0}">
      <dgm:prSet/>
      <dgm:spPr/>
      <dgm:t>
        <a:bodyPr/>
        <a:lstStyle/>
        <a:p>
          <a:endParaRPr lang="en-US"/>
        </a:p>
      </dgm:t>
    </dgm:pt>
    <dgm:pt modelId="{5A82096E-7558-4D83-A5EE-CF06E2472256}" type="sibTrans" cxnId="{327377E3-5475-4E73-95B9-512594D185A0}">
      <dgm:prSet/>
      <dgm:spPr/>
      <dgm:t>
        <a:bodyPr/>
        <a:lstStyle/>
        <a:p>
          <a:endParaRPr lang="en-US"/>
        </a:p>
      </dgm:t>
    </dgm:pt>
    <dgm:pt modelId="{F26D5105-4A7C-422D-A131-3D51B22B1735}">
      <dgm:prSet/>
      <dgm:spPr/>
      <dgm:t>
        <a:bodyPr/>
        <a:lstStyle/>
        <a:p>
          <a:pPr>
            <a:lnSpc>
              <a:spcPct val="100000"/>
            </a:lnSpc>
          </a:pPr>
          <a:r>
            <a:rPr lang="en-GB">
              <a:latin typeface="Arial"/>
              <a:cs typeface="Arial"/>
            </a:rPr>
            <a:t>Monitoring from a distance </a:t>
          </a:r>
          <a:endParaRPr lang="en-US">
            <a:latin typeface="Arial"/>
            <a:cs typeface="Arial"/>
          </a:endParaRPr>
        </a:p>
      </dgm:t>
    </dgm:pt>
    <dgm:pt modelId="{7F4F0C86-BF70-4440-A79E-FEE25C540801}" type="parTrans" cxnId="{209F00F8-278F-4203-BBBA-2781C2C50F94}">
      <dgm:prSet/>
      <dgm:spPr/>
      <dgm:t>
        <a:bodyPr/>
        <a:lstStyle/>
        <a:p>
          <a:endParaRPr lang="en-US"/>
        </a:p>
      </dgm:t>
    </dgm:pt>
    <dgm:pt modelId="{9BE777B3-D29E-4037-9789-2A5E68652501}" type="sibTrans" cxnId="{209F00F8-278F-4203-BBBA-2781C2C50F94}">
      <dgm:prSet/>
      <dgm:spPr/>
      <dgm:t>
        <a:bodyPr/>
        <a:lstStyle/>
        <a:p>
          <a:endParaRPr lang="en-US"/>
        </a:p>
      </dgm:t>
    </dgm:pt>
    <dgm:pt modelId="{40276EAA-5208-434E-85E0-16901231061D}">
      <dgm:prSet/>
      <dgm:spPr/>
      <dgm:t>
        <a:bodyPr/>
        <a:lstStyle/>
        <a:p>
          <a:pPr>
            <a:lnSpc>
              <a:spcPct val="100000"/>
            </a:lnSpc>
          </a:pPr>
          <a:r>
            <a:rPr lang="en-GB">
              <a:latin typeface="Arial"/>
              <a:cs typeface="Arial"/>
            </a:rPr>
            <a:t>Online evaluations </a:t>
          </a:r>
          <a:endParaRPr lang="en-US">
            <a:latin typeface="Arial"/>
            <a:cs typeface="Arial"/>
          </a:endParaRPr>
        </a:p>
      </dgm:t>
    </dgm:pt>
    <dgm:pt modelId="{A377625A-8D5B-452D-8986-97FB5BFD18D5}" type="parTrans" cxnId="{88E328DF-DF0C-4932-9A53-048057D427EC}">
      <dgm:prSet/>
      <dgm:spPr/>
      <dgm:t>
        <a:bodyPr/>
        <a:lstStyle/>
        <a:p>
          <a:endParaRPr lang="en-US"/>
        </a:p>
      </dgm:t>
    </dgm:pt>
    <dgm:pt modelId="{D5EE1CD2-D1DC-4C0F-95CD-DFDBC3FD6F47}" type="sibTrans" cxnId="{88E328DF-DF0C-4932-9A53-048057D427EC}">
      <dgm:prSet/>
      <dgm:spPr/>
      <dgm:t>
        <a:bodyPr/>
        <a:lstStyle/>
        <a:p>
          <a:endParaRPr lang="en-US"/>
        </a:p>
      </dgm:t>
    </dgm:pt>
    <dgm:pt modelId="{137F3182-41C4-472C-B3D0-8018A33C6024}">
      <dgm:prSet/>
      <dgm:spPr/>
      <dgm:t>
        <a:bodyPr/>
        <a:lstStyle/>
        <a:p>
          <a:pPr>
            <a:lnSpc>
              <a:spcPct val="100000"/>
            </a:lnSpc>
          </a:pPr>
          <a:r>
            <a:rPr lang="en-GB">
              <a:latin typeface="Arial"/>
              <a:cs typeface="Arial"/>
            </a:rPr>
            <a:t>Decisions based on data</a:t>
          </a:r>
          <a:endParaRPr lang="en-US">
            <a:latin typeface="Arial"/>
            <a:cs typeface="Arial"/>
          </a:endParaRPr>
        </a:p>
      </dgm:t>
    </dgm:pt>
    <dgm:pt modelId="{4716120A-EB79-421E-9400-6B34CEC05EAB}" type="parTrans" cxnId="{4A0CB37D-AF46-4648-968F-F526258C0BFD}">
      <dgm:prSet/>
      <dgm:spPr/>
      <dgm:t>
        <a:bodyPr/>
        <a:lstStyle/>
        <a:p>
          <a:endParaRPr lang="en-US"/>
        </a:p>
      </dgm:t>
    </dgm:pt>
    <dgm:pt modelId="{98574188-C8C7-4F42-989E-392176507129}" type="sibTrans" cxnId="{4A0CB37D-AF46-4648-968F-F526258C0BFD}">
      <dgm:prSet/>
      <dgm:spPr/>
      <dgm:t>
        <a:bodyPr/>
        <a:lstStyle/>
        <a:p>
          <a:endParaRPr lang="en-US"/>
        </a:p>
      </dgm:t>
    </dgm:pt>
    <dgm:pt modelId="{2F7A3DB4-6F01-4149-92CF-1176175C402C}">
      <dgm:prSet custT="1"/>
      <dgm:spPr/>
      <dgm:t>
        <a:bodyPr/>
        <a:lstStyle/>
        <a:p>
          <a:pPr>
            <a:lnSpc>
              <a:spcPct val="100000"/>
            </a:lnSpc>
          </a:pPr>
          <a:r>
            <a:rPr lang="en-GB">
              <a:latin typeface="Arial"/>
              <a:cs typeface="Arial"/>
            </a:rPr>
            <a:t>Continuous training </a:t>
          </a:r>
          <a:endParaRPr lang="en-GB" sz="1800">
            <a:latin typeface="Arial"/>
            <a:cs typeface="Arial"/>
          </a:endParaRPr>
        </a:p>
      </dgm:t>
    </dgm:pt>
    <dgm:pt modelId="{3B7FC5C2-AD0A-43CF-9CA5-9D8DE9EC4CDA}" type="parTrans" cxnId="{5E7E4443-D8CA-4567-A77B-F38CB93FE331}">
      <dgm:prSet/>
      <dgm:spPr/>
      <dgm:t>
        <a:bodyPr/>
        <a:lstStyle/>
        <a:p>
          <a:endParaRPr lang="en-US"/>
        </a:p>
      </dgm:t>
    </dgm:pt>
    <dgm:pt modelId="{04D8293B-8E88-418F-B2A9-28EABDC9E1F2}" type="sibTrans" cxnId="{5E7E4443-D8CA-4567-A77B-F38CB93FE331}">
      <dgm:prSet/>
      <dgm:spPr/>
      <dgm:t>
        <a:bodyPr/>
        <a:lstStyle/>
        <a:p>
          <a:endParaRPr lang="en-US"/>
        </a:p>
      </dgm:t>
    </dgm:pt>
    <dgm:pt modelId="{495CDA0D-DEFB-4389-A633-9F8B52DAEB3E}">
      <dgm:prSet phldr="0"/>
      <dgm:spPr/>
      <dgm:t>
        <a:bodyPr/>
        <a:lstStyle/>
        <a:p>
          <a:pPr>
            <a:lnSpc>
              <a:spcPct val="100000"/>
            </a:lnSpc>
          </a:pPr>
          <a:r>
            <a:rPr lang="en-GB" sz="1800">
              <a:latin typeface="Arial"/>
              <a:cs typeface="Arial"/>
            </a:rPr>
            <a:t>(Reeves et al., 2017)</a:t>
          </a:r>
          <a:endParaRPr lang="en-GB" sz="1800"/>
        </a:p>
      </dgm:t>
    </dgm:pt>
    <dgm:pt modelId="{92A18D39-1C88-4CC0-BFD5-DC94B62CDFF9}" type="parTrans" cxnId="{75D944C9-3E5F-404E-B078-0CC1E6E17B3F}">
      <dgm:prSet/>
      <dgm:spPr/>
    </dgm:pt>
    <dgm:pt modelId="{BBFE8BEC-B1EF-4133-983B-1A7AD89C0B09}" type="sibTrans" cxnId="{75D944C9-3E5F-404E-B078-0CC1E6E17B3F}">
      <dgm:prSet/>
      <dgm:spPr/>
    </dgm:pt>
    <dgm:pt modelId="{21741726-9D97-4EE5-8EC0-C5F82C7BF2B6}" type="pres">
      <dgm:prSet presAssocID="{69A858F6-3052-43F2-A2B6-0812D0431BC4}" presName="root" presStyleCnt="0">
        <dgm:presLayoutVars>
          <dgm:dir/>
          <dgm:resizeHandles val="exact"/>
        </dgm:presLayoutVars>
      </dgm:prSet>
      <dgm:spPr/>
    </dgm:pt>
    <dgm:pt modelId="{89088386-1943-4F16-B125-06A40C237579}" type="pres">
      <dgm:prSet presAssocID="{666DBF03-762D-422D-903D-B6F97DA5B787}" presName="compNode" presStyleCnt="0"/>
      <dgm:spPr/>
    </dgm:pt>
    <dgm:pt modelId="{B1E91739-2011-4924-987B-59D8CCD5DA60}" type="pres">
      <dgm:prSet presAssocID="{666DBF03-762D-422D-903D-B6F97DA5B787}" presName="bgRect" presStyleLbl="bgShp" presStyleIdx="0" presStyleCnt="6"/>
      <dgm:spPr/>
    </dgm:pt>
    <dgm:pt modelId="{91FB02AC-8CDC-4879-9438-2B0B417BF9CD}" type="pres">
      <dgm:prSet presAssocID="{666DBF03-762D-422D-903D-B6F97DA5B78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uge"/>
        </a:ext>
      </dgm:extLst>
    </dgm:pt>
    <dgm:pt modelId="{A7B0FFC4-5BDA-4BAC-94A7-46ECCE5ED9A4}" type="pres">
      <dgm:prSet presAssocID="{666DBF03-762D-422D-903D-B6F97DA5B787}" presName="spaceRect" presStyleCnt="0"/>
      <dgm:spPr/>
    </dgm:pt>
    <dgm:pt modelId="{BF6419C2-B947-4BDA-A6C3-69CD2C001240}" type="pres">
      <dgm:prSet presAssocID="{666DBF03-762D-422D-903D-B6F97DA5B787}" presName="parTx" presStyleLbl="revTx" presStyleIdx="0" presStyleCnt="6">
        <dgm:presLayoutVars>
          <dgm:chMax val="0"/>
          <dgm:chPref val="0"/>
        </dgm:presLayoutVars>
      </dgm:prSet>
      <dgm:spPr/>
    </dgm:pt>
    <dgm:pt modelId="{BCFB189A-1446-41AC-B86A-00322CF20437}" type="pres">
      <dgm:prSet presAssocID="{5A82096E-7558-4D83-A5EE-CF06E2472256}" presName="sibTrans" presStyleCnt="0"/>
      <dgm:spPr/>
    </dgm:pt>
    <dgm:pt modelId="{F6082157-4222-46F6-9813-5265DEF02671}" type="pres">
      <dgm:prSet presAssocID="{F26D5105-4A7C-422D-A131-3D51B22B1735}" presName="compNode" presStyleCnt="0"/>
      <dgm:spPr/>
    </dgm:pt>
    <dgm:pt modelId="{FE6578DB-C597-4332-8BC5-5E1C01766FD3}" type="pres">
      <dgm:prSet presAssocID="{F26D5105-4A7C-422D-A131-3D51B22B1735}" presName="bgRect" presStyleLbl="bgShp" presStyleIdx="1" presStyleCnt="6"/>
      <dgm:spPr/>
    </dgm:pt>
    <dgm:pt modelId="{0D349D27-4294-4C19-8DA5-D10103FC74B7}" type="pres">
      <dgm:prSet presAssocID="{F26D5105-4A7C-422D-A131-3D51B22B173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CFD0847D-EC93-4F13-84F3-F21F15B3B403}" type="pres">
      <dgm:prSet presAssocID="{F26D5105-4A7C-422D-A131-3D51B22B1735}" presName="spaceRect" presStyleCnt="0"/>
      <dgm:spPr/>
    </dgm:pt>
    <dgm:pt modelId="{55759F2A-D326-4DB2-91E7-5032B2FB1BDA}" type="pres">
      <dgm:prSet presAssocID="{F26D5105-4A7C-422D-A131-3D51B22B1735}" presName="parTx" presStyleLbl="revTx" presStyleIdx="1" presStyleCnt="6">
        <dgm:presLayoutVars>
          <dgm:chMax val="0"/>
          <dgm:chPref val="0"/>
        </dgm:presLayoutVars>
      </dgm:prSet>
      <dgm:spPr/>
    </dgm:pt>
    <dgm:pt modelId="{D2CE225F-81A4-4A56-BC3B-02973F8EEF2B}" type="pres">
      <dgm:prSet presAssocID="{9BE777B3-D29E-4037-9789-2A5E68652501}" presName="sibTrans" presStyleCnt="0"/>
      <dgm:spPr/>
    </dgm:pt>
    <dgm:pt modelId="{CA686C3A-45E3-44A0-AFFC-454FEEE71871}" type="pres">
      <dgm:prSet presAssocID="{40276EAA-5208-434E-85E0-16901231061D}" presName="compNode" presStyleCnt="0"/>
      <dgm:spPr/>
    </dgm:pt>
    <dgm:pt modelId="{A0977DA1-0B2E-4725-B8DD-D00B1FE19D87}" type="pres">
      <dgm:prSet presAssocID="{40276EAA-5208-434E-85E0-16901231061D}" presName="bgRect" presStyleLbl="bgShp" presStyleIdx="2" presStyleCnt="6"/>
      <dgm:spPr/>
    </dgm:pt>
    <dgm:pt modelId="{A2356DF5-1E9A-4872-9963-22FCA8009D84}" type="pres">
      <dgm:prSet presAssocID="{40276EAA-5208-434E-85E0-16901231061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a:ext>
      </dgm:extLst>
    </dgm:pt>
    <dgm:pt modelId="{9D332E9C-42C0-47A8-AFD9-43A86F382197}" type="pres">
      <dgm:prSet presAssocID="{40276EAA-5208-434E-85E0-16901231061D}" presName="spaceRect" presStyleCnt="0"/>
      <dgm:spPr/>
    </dgm:pt>
    <dgm:pt modelId="{A92EFC13-B4B0-4FE6-A516-BA8F2927E515}" type="pres">
      <dgm:prSet presAssocID="{40276EAA-5208-434E-85E0-16901231061D}" presName="parTx" presStyleLbl="revTx" presStyleIdx="2" presStyleCnt="6">
        <dgm:presLayoutVars>
          <dgm:chMax val="0"/>
          <dgm:chPref val="0"/>
        </dgm:presLayoutVars>
      </dgm:prSet>
      <dgm:spPr/>
    </dgm:pt>
    <dgm:pt modelId="{E760212A-309A-4382-9FF0-0FAA8A685744}" type="pres">
      <dgm:prSet presAssocID="{D5EE1CD2-D1DC-4C0F-95CD-DFDBC3FD6F47}" presName="sibTrans" presStyleCnt="0"/>
      <dgm:spPr/>
    </dgm:pt>
    <dgm:pt modelId="{BD2C848F-C558-4FBA-B0CA-18A57BFFF3B9}" type="pres">
      <dgm:prSet presAssocID="{137F3182-41C4-472C-B3D0-8018A33C6024}" presName="compNode" presStyleCnt="0"/>
      <dgm:spPr/>
    </dgm:pt>
    <dgm:pt modelId="{80A2DA1D-160A-487E-B592-6FFDD81FBCAA}" type="pres">
      <dgm:prSet presAssocID="{137F3182-41C4-472C-B3D0-8018A33C6024}" presName="bgRect" presStyleLbl="bgShp" presStyleIdx="3" presStyleCnt="6"/>
      <dgm:spPr/>
    </dgm:pt>
    <dgm:pt modelId="{D14F0AA1-3CF0-4982-A398-A7DD82D3F74A}" type="pres">
      <dgm:prSet presAssocID="{137F3182-41C4-472C-B3D0-8018A33C602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chart"/>
        </a:ext>
      </dgm:extLst>
    </dgm:pt>
    <dgm:pt modelId="{BE191A9D-1ACE-4D61-B195-80B8D00D6DD6}" type="pres">
      <dgm:prSet presAssocID="{137F3182-41C4-472C-B3D0-8018A33C6024}" presName="spaceRect" presStyleCnt="0"/>
      <dgm:spPr/>
    </dgm:pt>
    <dgm:pt modelId="{681E91AC-6B2A-4B7A-A0EE-3DA147FCB7E8}" type="pres">
      <dgm:prSet presAssocID="{137F3182-41C4-472C-B3D0-8018A33C6024}" presName="parTx" presStyleLbl="revTx" presStyleIdx="3" presStyleCnt="6">
        <dgm:presLayoutVars>
          <dgm:chMax val="0"/>
          <dgm:chPref val="0"/>
        </dgm:presLayoutVars>
      </dgm:prSet>
      <dgm:spPr/>
    </dgm:pt>
    <dgm:pt modelId="{8FAB57F1-0703-48D4-A88F-936A517F5826}" type="pres">
      <dgm:prSet presAssocID="{98574188-C8C7-4F42-989E-392176507129}" presName="sibTrans" presStyleCnt="0"/>
      <dgm:spPr/>
    </dgm:pt>
    <dgm:pt modelId="{89E371CD-5FD5-405E-A048-D8F7F670672A}" type="pres">
      <dgm:prSet presAssocID="{2F7A3DB4-6F01-4149-92CF-1176175C402C}" presName="compNode" presStyleCnt="0"/>
      <dgm:spPr/>
    </dgm:pt>
    <dgm:pt modelId="{0ABC148B-86FF-4F9F-994A-D3762C7F8E36}" type="pres">
      <dgm:prSet presAssocID="{2F7A3DB4-6F01-4149-92CF-1176175C402C}" presName="bgRect" presStyleLbl="bgShp" presStyleIdx="4" presStyleCnt="6"/>
      <dgm:spPr/>
    </dgm:pt>
    <dgm:pt modelId="{1FE23481-9C87-4BBD-AACE-3921944573CB}" type="pres">
      <dgm:prSet presAssocID="{2F7A3DB4-6F01-4149-92CF-1176175C402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1EF7AB79-793C-4083-AB91-A20E22D5B9FE}" type="pres">
      <dgm:prSet presAssocID="{2F7A3DB4-6F01-4149-92CF-1176175C402C}" presName="spaceRect" presStyleCnt="0"/>
      <dgm:spPr/>
    </dgm:pt>
    <dgm:pt modelId="{BEB882BE-2C89-43AC-954D-1FBDEBA9ECCA}" type="pres">
      <dgm:prSet presAssocID="{2F7A3DB4-6F01-4149-92CF-1176175C402C}" presName="parTx" presStyleLbl="revTx" presStyleIdx="4" presStyleCnt="6">
        <dgm:presLayoutVars>
          <dgm:chMax val="0"/>
          <dgm:chPref val="0"/>
        </dgm:presLayoutVars>
      </dgm:prSet>
      <dgm:spPr/>
    </dgm:pt>
    <dgm:pt modelId="{42DA6529-79C9-4C68-B0D3-FF63EBF65ABC}" type="pres">
      <dgm:prSet presAssocID="{04D8293B-8E88-418F-B2A9-28EABDC9E1F2}" presName="sibTrans" presStyleCnt="0"/>
      <dgm:spPr/>
    </dgm:pt>
    <dgm:pt modelId="{8EF9AB48-4B4E-42AD-804D-D1EDA7325675}" type="pres">
      <dgm:prSet presAssocID="{495CDA0D-DEFB-4389-A633-9F8B52DAEB3E}" presName="compNode" presStyleCnt="0"/>
      <dgm:spPr/>
    </dgm:pt>
    <dgm:pt modelId="{6A0D24A5-0E25-4F75-8426-26BBB8F40BFE}" type="pres">
      <dgm:prSet presAssocID="{495CDA0D-DEFB-4389-A633-9F8B52DAEB3E}" presName="bgRect" presStyleLbl="bgShp" presStyleIdx="5" presStyleCnt="6"/>
      <dgm:spPr/>
    </dgm:pt>
    <dgm:pt modelId="{13009F68-7853-41E2-BF43-1B10B3F84F39}" type="pres">
      <dgm:prSet presAssocID="{495CDA0D-DEFB-4389-A633-9F8B52DAEB3E}" presName="iconRect" presStyleLbl="node1" presStyleIdx="5" presStyleCnt="6"/>
      <dgm:spPr/>
    </dgm:pt>
    <dgm:pt modelId="{B379D5F3-937D-485F-8890-4F944DD738B9}" type="pres">
      <dgm:prSet presAssocID="{495CDA0D-DEFB-4389-A633-9F8B52DAEB3E}" presName="spaceRect" presStyleCnt="0"/>
      <dgm:spPr/>
    </dgm:pt>
    <dgm:pt modelId="{781F9F82-FD04-414A-85D6-603AA39286E8}" type="pres">
      <dgm:prSet presAssocID="{495CDA0D-DEFB-4389-A633-9F8B52DAEB3E}" presName="parTx" presStyleLbl="revTx" presStyleIdx="5" presStyleCnt="6">
        <dgm:presLayoutVars>
          <dgm:chMax val="0"/>
          <dgm:chPref val="0"/>
        </dgm:presLayoutVars>
      </dgm:prSet>
      <dgm:spPr/>
    </dgm:pt>
  </dgm:ptLst>
  <dgm:cxnLst>
    <dgm:cxn modelId="{0C783935-008B-412C-B9E2-AB340D20C38E}" type="presOf" srcId="{495CDA0D-DEFB-4389-A633-9F8B52DAEB3E}" destId="{781F9F82-FD04-414A-85D6-603AA39286E8}" srcOrd="0" destOrd="0" presId="urn:microsoft.com/office/officeart/2018/2/layout/IconVerticalSolidList"/>
    <dgm:cxn modelId="{157DC25E-5E7C-4BC0-94D2-88CDFABE6E75}" type="presOf" srcId="{2F7A3DB4-6F01-4149-92CF-1176175C402C}" destId="{BEB882BE-2C89-43AC-954D-1FBDEBA9ECCA}" srcOrd="0" destOrd="0" presId="urn:microsoft.com/office/officeart/2018/2/layout/IconVerticalSolidList"/>
    <dgm:cxn modelId="{5E7E4443-D8CA-4567-A77B-F38CB93FE331}" srcId="{69A858F6-3052-43F2-A2B6-0812D0431BC4}" destId="{2F7A3DB4-6F01-4149-92CF-1176175C402C}" srcOrd="4" destOrd="0" parTransId="{3B7FC5C2-AD0A-43CF-9CA5-9D8DE9EC4CDA}" sibTransId="{04D8293B-8E88-418F-B2A9-28EABDC9E1F2}"/>
    <dgm:cxn modelId="{84B1D965-9FFA-43F3-9FB1-203AED251221}" type="presOf" srcId="{666DBF03-762D-422D-903D-B6F97DA5B787}" destId="{BF6419C2-B947-4BDA-A6C3-69CD2C001240}" srcOrd="0" destOrd="0" presId="urn:microsoft.com/office/officeart/2018/2/layout/IconVerticalSolidList"/>
    <dgm:cxn modelId="{73EF2A58-4709-4239-B2BA-CBFE555891C9}" type="presOf" srcId="{137F3182-41C4-472C-B3D0-8018A33C6024}" destId="{681E91AC-6B2A-4B7A-A0EE-3DA147FCB7E8}" srcOrd="0" destOrd="0" presId="urn:microsoft.com/office/officeart/2018/2/layout/IconVerticalSolidList"/>
    <dgm:cxn modelId="{888CC058-E477-4507-8844-B0588CB801FD}" type="presOf" srcId="{69A858F6-3052-43F2-A2B6-0812D0431BC4}" destId="{21741726-9D97-4EE5-8EC0-C5F82C7BF2B6}" srcOrd="0" destOrd="0" presId="urn:microsoft.com/office/officeart/2018/2/layout/IconVerticalSolidList"/>
    <dgm:cxn modelId="{4A0CB37D-AF46-4648-968F-F526258C0BFD}" srcId="{69A858F6-3052-43F2-A2B6-0812D0431BC4}" destId="{137F3182-41C4-472C-B3D0-8018A33C6024}" srcOrd="3" destOrd="0" parTransId="{4716120A-EB79-421E-9400-6B34CEC05EAB}" sibTransId="{98574188-C8C7-4F42-989E-392176507129}"/>
    <dgm:cxn modelId="{B7C1398C-06B0-45B8-A816-5D7FC25C3C44}" type="presOf" srcId="{F26D5105-4A7C-422D-A131-3D51B22B1735}" destId="{55759F2A-D326-4DB2-91E7-5032B2FB1BDA}" srcOrd="0" destOrd="0" presId="urn:microsoft.com/office/officeart/2018/2/layout/IconVerticalSolidList"/>
    <dgm:cxn modelId="{75D944C9-3E5F-404E-B078-0CC1E6E17B3F}" srcId="{69A858F6-3052-43F2-A2B6-0812D0431BC4}" destId="{495CDA0D-DEFB-4389-A633-9F8B52DAEB3E}" srcOrd="5" destOrd="0" parTransId="{92A18D39-1C88-4CC0-BFD5-DC94B62CDFF9}" sibTransId="{BBFE8BEC-B1EF-4133-983B-1A7AD89C0B09}"/>
    <dgm:cxn modelId="{444841CA-7281-436B-9689-148F768BFC08}" type="presOf" srcId="{40276EAA-5208-434E-85E0-16901231061D}" destId="{A92EFC13-B4B0-4FE6-A516-BA8F2927E515}" srcOrd="0" destOrd="0" presId="urn:microsoft.com/office/officeart/2018/2/layout/IconVerticalSolidList"/>
    <dgm:cxn modelId="{88E328DF-DF0C-4932-9A53-048057D427EC}" srcId="{69A858F6-3052-43F2-A2B6-0812D0431BC4}" destId="{40276EAA-5208-434E-85E0-16901231061D}" srcOrd="2" destOrd="0" parTransId="{A377625A-8D5B-452D-8986-97FB5BFD18D5}" sibTransId="{D5EE1CD2-D1DC-4C0F-95CD-DFDBC3FD6F47}"/>
    <dgm:cxn modelId="{327377E3-5475-4E73-95B9-512594D185A0}" srcId="{69A858F6-3052-43F2-A2B6-0812D0431BC4}" destId="{666DBF03-762D-422D-903D-B6F97DA5B787}" srcOrd="0" destOrd="0" parTransId="{A0750A47-9441-480C-B6DD-A348D32C350F}" sibTransId="{5A82096E-7558-4D83-A5EE-CF06E2472256}"/>
    <dgm:cxn modelId="{209F00F8-278F-4203-BBBA-2781C2C50F94}" srcId="{69A858F6-3052-43F2-A2B6-0812D0431BC4}" destId="{F26D5105-4A7C-422D-A131-3D51B22B1735}" srcOrd="1" destOrd="0" parTransId="{7F4F0C86-BF70-4440-A79E-FEE25C540801}" sibTransId="{9BE777B3-D29E-4037-9789-2A5E68652501}"/>
    <dgm:cxn modelId="{FE21480D-9CAE-4C1F-AB2E-27D05F67AB5A}" type="presParOf" srcId="{21741726-9D97-4EE5-8EC0-C5F82C7BF2B6}" destId="{89088386-1943-4F16-B125-06A40C237579}" srcOrd="0" destOrd="0" presId="urn:microsoft.com/office/officeart/2018/2/layout/IconVerticalSolidList"/>
    <dgm:cxn modelId="{089E9C49-1A86-4266-AD7A-D763E4B6F494}" type="presParOf" srcId="{89088386-1943-4F16-B125-06A40C237579}" destId="{B1E91739-2011-4924-987B-59D8CCD5DA60}" srcOrd="0" destOrd="0" presId="urn:microsoft.com/office/officeart/2018/2/layout/IconVerticalSolidList"/>
    <dgm:cxn modelId="{F631AC66-72E6-4E29-A829-8BA10091254B}" type="presParOf" srcId="{89088386-1943-4F16-B125-06A40C237579}" destId="{91FB02AC-8CDC-4879-9438-2B0B417BF9CD}" srcOrd="1" destOrd="0" presId="urn:microsoft.com/office/officeart/2018/2/layout/IconVerticalSolidList"/>
    <dgm:cxn modelId="{7E742A49-447A-42D2-8B02-3EDB702DDF00}" type="presParOf" srcId="{89088386-1943-4F16-B125-06A40C237579}" destId="{A7B0FFC4-5BDA-4BAC-94A7-46ECCE5ED9A4}" srcOrd="2" destOrd="0" presId="urn:microsoft.com/office/officeart/2018/2/layout/IconVerticalSolidList"/>
    <dgm:cxn modelId="{0F6E986B-23DE-43C2-9E75-DA0C60EF6581}" type="presParOf" srcId="{89088386-1943-4F16-B125-06A40C237579}" destId="{BF6419C2-B947-4BDA-A6C3-69CD2C001240}" srcOrd="3" destOrd="0" presId="urn:microsoft.com/office/officeart/2018/2/layout/IconVerticalSolidList"/>
    <dgm:cxn modelId="{EFA6B18B-B93F-4643-8DB2-634FE09AEF96}" type="presParOf" srcId="{21741726-9D97-4EE5-8EC0-C5F82C7BF2B6}" destId="{BCFB189A-1446-41AC-B86A-00322CF20437}" srcOrd="1" destOrd="0" presId="urn:microsoft.com/office/officeart/2018/2/layout/IconVerticalSolidList"/>
    <dgm:cxn modelId="{A14489A3-172D-497B-9BC4-0728AC187AE8}" type="presParOf" srcId="{21741726-9D97-4EE5-8EC0-C5F82C7BF2B6}" destId="{F6082157-4222-46F6-9813-5265DEF02671}" srcOrd="2" destOrd="0" presId="urn:microsoft.com/office/officeart/2018/2/layout/IconVerticalSolidList"/>
    <dgm:cxn modelId="{293B5824-936F-4E6B-AF25-D13E54A4D365}" type="presParOf" srcId="{F6082157-4222-46F6-9813-5265DEF02671}" destId="{FE6578DB-C597-4332-8BC5-5E1C01766FD3}" srcOrd="0" destOrd="0" presId="urn:microsoft.com/office/officeart/2018/2/layout/IconVerticalSolidList"/>
    <dgm:cxn modelId="{DB428F22-FEB9-4805-9494-D6DBFFBDFC5A}" type="presParOf" srcId="{F6082157-4222-46F6-9813-5265DEF02671}" destId="{0D349D27-4294-4C19-8DA5-D10103FC74B7}" srcOrd="1" destOrd="0" presId="urn:microsoft.com/office/officeart/2018/2/layout/IconVerticalSolidList"/>
    <dgm:cxn modelId="{3F341B21-4B04-41A0-BF7E-A47F7AA502C3}" type="presParOf" srcId="{F6082157-4222-46F6-9813-5265DEF02671}" destId="{CFD0847D-EC93-4F13-84F3-F21F15B3B403}" srcOrd="2" destOrd="0" presId="urn:microsoft.com/office/officeart/2018/2/layout/IconVerticalSolidList"/>
    <dgm:cxn modelId="{C959D667-D44A-4EC4-BFF1-9D3DE5881FE5}" type="presParOf" srcId="{F6082157-4222-46F6-9813-5265DEF02671}" destId="{55759F2A-D326-4DB2-91E7-5032B2FB1BDA}" srcOrd="3" destOrd="0" presId="urn:microsoft.com/office/officeart/2018/2/layout/IconVerticalSolidList"/>
    <dgm:cxn modelId="{4827FE77-D812-426E-98C0-BE8413578FF6}" type="presParOf" srcId="{21741726-9D97-4EE5-8EC0-C5F82C7BF2B6}" destId="{D2CE225F-81A4-4A56-BC3B-02973F8EEF2B}" srcOrd="3" destOrd="0" presId="urn:microsoft.com/office/officeart/2018/2/layout/IconVerticalSolidList"/>
    <dgm:cxn modelId="{A599833B-7D9E-498E-A4A3-7C4D01BA47CE}" type="presParOf" srcId="{21741726-9D97-4EE5-8EC0-C5F82C7BF2B6}" destId="{CA686C3A-45E3-44A0-AFFC-454FEEE71871}" srcOrd="4" destOrd="0" presId="urn:microsoft.com/office/officeart/2018/2/layout/IconVerticalSolidList"/>
    <dgm:cxn modelId="{E347C797-11F1-41A5-8663-40EDCBC99B76}" type="presParOf" srcId="{CA686C3A-45E3-44A0-AFFC-454FEEE71871}" destId="{A0977DA1-0B2E-4725-B8DD-D00B1FE19D87}" srcOrd="0" destOrd="0" presId="urn:microsoft.com/office/officeart/2018/2/layout/IconVerticalSolidList"/>
    <dgm:cxn modelId="{E1D19F30-B855-4636-AAF9-D62F75DD1E2E}" type="presParOf" srcId="{CA686C3A-45E3-44A0-AFFC-454FEEE71871}" destId="{A2356DF5-1E9A-4872-9963-22FCA8009D84}" srcOrd="1" destOrd="0" presId="urn:microsoft.com/office/officeart/2018/2/layout/IconVerticalSolidList"/>
    <dgm:cxn modelId="{5F09A1F2-1991-4728-82E9-4ACB6AEB5289}" type="presParOf" srcId="{CA686C3A-45E3-44A0-AFFC-454FEEE71871}" destId="{9D332E9C-42C0-47A8-AFD9-43A86F382197}" srcOrd="2" destOrd="0" presId="urn:microsoft.com/office/officeart/2018/2/layout/IconVerticalSolidList"/>
    <dgm:cxn modelId="{7984CB06-CA86-4EF5-8CB7-46AFE1DFB200}" type="presParOf" srcId="{CA686C3A-45E3-44A0-AFFC-454FEEE71871}" destId="{A92EFC13-B4B0-4FE6-A516-BA8F2927E515}" srcOrd="3" destOrd="0" presId="urn:microsoft.com/office/officeart/2018/2/layout/IconVerticalSolidList"/>
    <dgm:cxn modelId="{2663DC01-50C0-4710-AE05-3AE3DF5332C6}" type="presParOf" srcId="{21741726-9D97-4EE5-8EC0-C5F82C7BF2B6}" destId="{E760212A-309A-4382-9FF0-0FAA8A685744}" srcOrd="5" destOrd="0" presId="urn:microsoft.com/office/officeart/2018/2/layout/IconVerticalSolidList"/>
    <dgm:cxn modelId="{E03205B4-E9DD-41A0-9A67-6B0453C2E994}" type="presParOf" srcId="{21741726-9D97-4EE5-8EC0-C5F82C7BF2B6}" destId="{BD2C848F-C558-4FBA-B0CA-18A57BFFF3B9}" srcOrd="6" destOrd="0" presId="urn:microsoft.com/office/officeart/2018/2/layout/IconVerticalSolidList"/>
    <dgm:cxn modelId="{8F8CF27E-AF96-497A-AD84-3852C485A8EE}" type="presParOf" srcId="{BD2C848F-C558-4FBA-B0CA-18A57BFFF3B9}" destId="{80A2DA1D-160A-487E-B592-6FFDD81FBCAA}" srcOrd="0" destOrd="0" presId="urn:microsoft.com/office/officeart/2018/2/layout/IconVerticalSolidList"/>
    <dgm:cxn modelId="{8E477B94-D176-43E1-A2B9-4E92B3C56EDC}" type="presParOf" srcId="{BD2C848F-C558-4FBA-B0CA-18A57BFFF3B9}" destId="{D14F0AA1-3CF0-4982-A398-A7DD82D3F74A}" srcOrd="1" destOrd="0" presId="urn:microsoft.com/office/officeart/2018/2/layout/IconVerticalSolidList"/>
    <dgm:cxn modelId="{0F25C566-371E-44AE-9CB6-709C85C043F3}" type="presParOf" srcId="{BD2C848F-C558-4FBA-B0CA-18A57BFFF3B9}" destId="{BE191A9D-1ACE-4D61-B195-80B8D00D6DD6}" srcOrd="2" destOrd="0" presId="urn:microsoft.com/office/officeart/2018/2/layout/IconVerticalSolidList"/>
    <dgm:cxn modelId="{E3918B39-0E90-4AEC-8C15-2569B2B57108}" type="presParOf" srcId="{BD2C848F-C558-4FBA-B0CA-18A57BFFF3B9}" destId="{681E91AC-6B2A-4B7A-A0EE-3DA147FCB7E8}" srcOrd="3" destOrd="0" presId="urn:microsoft.com/office/officeart/2018/2/layout/IconVerticalSolidList"/>
    <dgm:cxn modelId="{BBAEABAB-E2E7-4BE5-895B-41D14595984A}" type="presParOf" srcId="{21741726-9D97-4EE5-8EC0-C5F82C7BF2B6}" destId="{8FAB57F1-0703-48D4-A88F-936A517F5826}" srcOrd="7" destOrd="0" presId="urn:microsoft.com/office/officeart/2018/2/layout/IconVerticalSolidList"/>
    <dgm:cxn modelId="{E0EEAC34-4FD9-4EBB-BF6E-163ACB0F7FE4}" type="presParOf" srcId="{21741726-9D97-4EE5-8EC0-C5F82C7BF2B6}" destId="{89E371CD-5FD5-405E-A048-D8F7F670672A}" srcOrd="8" destOrd="0" presId="urn:microsoft.com/office/officeart/2018/2/layout/IconVerticalSolidList"/>
    <dgm:cxn modelId="{6F4D4E2F-1E99-4C13-A458-F63E1F7DEEF4}" type="presParOf" srcId="{89E371CD-5FD5-405E-A048-D8F7F670672A}" destId="{0ABC148B-86FF-4F9F-994A-D3762C7F8E36}" srcOrd="0" destOrd="0" presId="urn:microsoft.com/office/officeart/2018/2/layout/IconVerticalSolidList"/>
    <dgm:cxn modelId="{729972E7-AA05-446C-80C5-FC83EEB3C98B}" type="presParOf" srcId="{89E371CD-5FD5-405E-A048-D8F7F670672A}" destId="{1FE23481-9C87-4BBD-AACE-3921944573CB}" srcOrd="1" destOrd="0" presId="urn:microsoft.com/office/officeart/2018/2/layout/IconVerticalSolidList"/>
    <dgm:cxn modelId="{59446B2E-D26B-4674-9B2D-C97EFA584F27}" type="presParOf" srcId="{89E371CD-5FD5-405E-A048-D8F7F670672A}" destId="{1EF7AB79-793C-4083-AB91-A20E22D5B9FE}" srcOrd="2" destOrd="0" presId="urn:microsoft.com/office/officeart/2018/2/layout/IconVerticalSolidList"/>
    <dgm:cxn modelId="{2D9B3D4D-C9D1-41C7-B310-D0B74535C6B9}" type="presParOf" srcId="{89E371CD-5FD5-405E-A048-D8F7F670672A}" destId="{BEB882BE-2C89-43AC-954D-1FBDEBA9ECCA}" srcOrd="3" destOrd="0" presId="urn:microsoft.com/office/officeart/2018/2/layout/IconVerticalSolidList"/>
    <dgm:cxn modelId="{7C7CF0C9-943F-4DF3-A47E-3FBDD518837C}" type="presParOf" srcId="{21741726-9D97-4EE5-8EC0-C5F82C7BF2B6}" destId="{42DA6529-79C9-4C68-B0D3-FF63EBF65ABC}" srcOrd="9" destOrd="0" presId="urn:microsoft.com/office/officeart/2018/2/layout/IconVerticalSolidList"/>
    <dgm:cxn modelId="{A7EC034B-320F-4B84-A865-18B55E7AB831}" type="presParOf" srcId="{21741726-9D97-4EE5-8EC0-C5F82C7BF2B6}" destId="{8EF9AB48-4B4E-42AD-804D-D1EDA7325675}" srcOrd="10" destOrd="0" presId="urn:microsoft.com/office/officeart/2018/2/layout/IconVerticalSolidList"/>
    <dgm:cxn modelId="{27AA017B-483B-41CD-AFCD-6B3E7C650251}" type="presParOf" srcId="{8EF9AB48-4B4E-42AD-804D-D1EDA7325675}" destId="{6A0D24A5-0E25-4F75-8426-26BBB8F40BFE}" srcOrd="0" destOrd="0" presId="urn:microsoft.com/office/officeart/2018/2/layout/IconVerticalSolidList"/>
    <dgm:cxn modelId="{9758A078-D5C7-4127-B5E3-496D91839F10}" type="presParOf" srcId="{8EF9AB48-4B4E-42AD-804D-D1EDA7325675}" destId="{13009F68-7853-41E2-BF43-1B10B3F84F39}" srcOrd="1" destOrd="0" presId="urn:microsoft.com/office/officeart/2018/2/layout/IconVerticalSolidList"/>
    <dgm:cxn modelId="{314AFCCD-18A0-431B-9BE8-A3F8888C2559}" type="presParOf" srcId="{8EF9AB48-4B4E-42AD-804D-D1EDA7325675}" destId="{B379D5F3-937D-485F-8890-4F944DD738B9}" srcOrd="2" destOrd="0" presId="urn:microsoft.com/office/officeart/2018/2/layout/IconVerticalSolidList"/>
    <dgm:cxn modelId="{54FEEA6D-89F7-4890-B4B6-F7341E0E2885}" type="presParOf" srcId="{8EF9AB48-4B4E-42AD-804D-D1EDA7325675}" destId="{781F9F82-FD04-414A-85D6-603AA39286E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034FA3-B071-4320-BFB4-F3BEC6FA331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F3D6A959-A8BE-46C2-92BF-BACEE81FFE42}">
      <dgm:prSet/>
      <dgm:spPr/>
      <dgm:t>
        <a:bodyPr/>
        <a:lstStyle/>
        <a:p>
          <a:r>
            <a:rPr lang="en-GB">
              <a:latin typeface="Arial"/>
              <a:cs typeface="Arial"/>
            </a:rPr>
            <a:t>Effective MDT working </a:t>
          </a:r>
          <a:endParaRPr lang="en-US">
            <a:latin typeface="Arial"/>
            <a:cs typeface="Arial"/>
          </a:endParaRPr>
        </a:p>
      </dgm:t>
    </dgm:pt>
    <dgm:pt modelId="{C287B964-C26D-4200-A60F-A103EB0E0BF6}" type="parTrans" cxnId="{9AD0ECB5-CEF4-45CA-94A1-1F15CA098FB5}">
      <dgm:prSet/>
      <dgm:spPr/>
      <dgm:t>
        <a:bodyPr/>
        <a:lstStyle/>
        <a:p>
          <a:endParaRPr lang="en-US"/>
        </a:p>
      </dgm:t>
    </dgm:pt>
    <dgm:pt modelId="{EFF30CF3-B7E7-414A-803A-B3D32DA2FB19}" type="sibTrans" cxnId="{9AD0ECB5-CEF4-45CA-94A1-1F15CA098FB5}">
      <dgm:prSet/>
      <dgm:spPr/>
      <dgm:t>
        <a:bodyPr/>
        <a:lstStyle/>
        <a:p>
          <a:endParaRPr lang="en-US"/>
        </a:p>
      </dgm:t>
    </dgm:pt>
    <dgm:pt modelId="{531A98B8-F23D-498E-98CD-7536D7983C0F}">
      <dgm:prSet custT="0"/>
      <dgm:spPr/>
      <dgm:t>
        <a:bodyPr/>
        <a:lstStyle/>
        <a:p>
          <a:pPr rtl="0"/>
          <a:r>
            <a:rPr lang="en-GB">
              <a:latin typeface="Arial"/>
              <a:cs typeface="Arial"/>
            </a:rPr>
            <a:t>Faster choices </a:t>
          </a:r>
          <a:endParaRPr lang="en-US" sz="1800">
            <a:latin typeface="Arial"/>
            <a:cs typeface="Arial"/>
          </a:endParaRPr>
        </a:p>
      </dgm:t>
    </dgm:pt>
    <dgm:pt modelId="{FF7F78C2-8720-4652-81B4-CF38A8E8B271}" type="parTrans" cxnId="{E4E5DC27-D7C6-419C-AC1D-943F97532A08}">
      <dgm:prSet/>
      <dgm:spPr/>
      <dgm:t>
        <a:bodyPr/>
        <a:lstStyle/>
        <a:p>
          <a:endParaRPr lang="en-US"/>
        </a:p>
      </dgm:t>
    </dgm:pt>
    <dgm:pt modelId="{2158D55B-CB13-46EB-B3B5-39BDE44219D9}" type="sibTrans" cxnId="{E4E5DC27-D7C6-419C-AC1D-943F97532A08}">
      <dgm:prSet/>
      <dgm:spPr/>
      <dgm:t>
        <a:bodyPr/>
        <a:lstStyle/>
        <a:p>
          <a:endParaRPr lang="en-US"/>
        </a:p>
      </dgm:t>
    </dgm:pt>
    <dgm:pt modelId="{7A69B0F7-A828-4884-B80E-9848F1610352}">
      <dgm:prSet/>
      <dgm:spPr/>
      <dgm:t>
        <a:bodyPr/>
        <a:lstStyle/>
        <a:p>
          <a:pPr rtl="0"/>
          <a:r>
            <a:rPr lang="en-GB">
              <a:latin typeface="Arial"/>
              <a:cs typeface="Arial"/>
            </a:rPr>
            <a:t>Satisfaction at work</a:t>
          </a:r>
          <a:endParaRPr lang="en-GB" sz="1800">
            <a:latin typeface="Arial"/>
            <a:ea typeface="Calibri"/>
            <a:cs typeface="Arial"/>
          </a:endParaRPr>
        </a:p>
      </dgm:t>
    </dgm:pt>
    <dgm:pt modelId="{F50F54E5-C971-4894-8B3A-2541544C9F3C}" type="parTrans" cxnId="{5B4E5434-8317-4793-9CE2-4D976A369FF2}">
      <dgm:prSet/>
      <dgm:spPr/>
      <dgm:t>
        <a:bodyPr/>
        <a:lstStyle/>
        <a:p>
          <a:endParaRPr lang="en-US"/>
        </a:p>
      </dgm:t>
    </dgm:pt>
    <dgm:pt modelId="{27E9BFF0-5469-485E-A885-F083097AA012}" type="sibTrans" cxnId="{5B4E5434-8317-4793-9CE2-4D976A369FF2}">
      <dgm:prSet/>
      <dgm:spPr/>
      <dgm:t>
        <a:bodyPr/>
        <a:lstStyle/>
        <a:p>
          <a:endParaRPr lang="en-US"/>
        </a:p>
      </dgm:t>
    </dgm:pt>
    <dgm:pt modelId="{207F2F97-D402-4DBF-97B6-FE37FD8C0405}">
      <dgm:prSet phldr="0"/>
      <dgm:spPr/>
      <dgm:t>
        <a:bodyPr/>
        <a:lstStyle/>
        <a:p>
          <a:r>
            <a:rPr lang="en-GB">
              <a:latin typeface="Arial"/>
              <a:cs typeface="Arial"/>
            </a:rPr>
            <a:t>Improved communication </a:t>
          </a:r>
          <a:endParaRPr lang="en-GB" sz="1800">
            <a:latin typeface="Arial"/>
            <a:cs typeface="Arial"/>
          </a:endParaRPr>
        </a:p>
      </dgm:t>
    </dgm:pt>
    <dgm:pt modelId="{434B49DA-81A0-402C-B5D6-31C9ACCB4961}" type="parTrans" cxnId="{AA8B3877-973F-43DA-B2D7-6A62927D6035}">
      <dgm:prSet/>
      <dgm:spPr/>
    </dgm:pt>
    <dgm:pt modelId="{4E606629-87E2-4890-91A4-727C63EEDD22}" type="sibTrans" cxnId="{AA8B3877-973F-43DA-B2D7-6A62927D6035}">
      <dgm:prSet/>
      <dgm:spPr/>
    </dgm:pt>
    <dgm:pt modelId="{5F2AF463-85B3-4784-BC2D-2045EC7FD3C8}">
      <dgm:prSet phldr="0"/>
      <dgm:spPr/>
      <dgm:t>
        <a:bodyPr/>
        <a:lstStyle/>
        <a:p>
          <a:r>
            <a:rPr lang="en-GB">
              <a:latin typeface="Arial"/>
              <a:cs typeface="Arial"/>
            </a:rPr>
            <a:t>Early intervention </a:t>
          </a:r>
          <a:endParaRPr lang="en-US" sz="1800">
            <a:latin typeface="Arial"/>
            <a:cs typeface="Arial"/>
          </a:endParaRPr>
        </a:p>
      </dgm:t>
    </dgm:pt>
    <dgm:pt modelId="{85991627-05C3-46C6-A55F-25261D9A1994}" type="parTrans" cxnId="{F4257BA3-A69B-4438-9AF7-5BDD638DB768}">
      <dgm:prSet/>
      <dgm:spPr/>
    </dgm:pt>
    <dgm:pt modelId="{9B979F4C-56EF-4E95-AF3F-875A37CA6953}" type="sibTrans" cxnId="{F4257BA3-A69B-4438-9AF7-5BDD638DB768}">
      <dgm:prSet/>
      <dgm:spPr/>
    </dgm:pt>
    <dgm:pt modelId="{831F1CEF-AD28-4872-82E5-E24131376806}">
      <dgm:prSet phldr="0"/>
      <dgm:spPr/>
      <dgm:t>
        <a:bodyPr/>
        <a:lstStyle/>
        <a:p>
          <a:pPr rtl="0"/>
          <a:r>
            <a:rPr lang="en-GB" sz="1800" i="1" dirty="0">
              <a:latin typeface="Arial"/>
              <a:cs typeface="Arial"/>
            </a:rPr>
            <a:t>(Reeves et al., 2017)</a:t>
          </a:r>
          <a:endParaRPr lang="en-GB" sz="1800" dirty="0">
            <a:latin typeface="Arial"/>
            <a:ea typeface="Calibri"/>
            <a:cs typeface="Arial"/>
          </a:endParaRPr>
        </a:p>
      </dgm:t>
    </dgm:pt>
    <dgm:pt modelId="{4D16CDDF-2BBD-4267-A0C8-A5C70B88DEC4}" type="parTrans" cxnId="{A1C0E287-B962-43E3-B889-96978E0B2B31}">
      <dgm:prSet/>
      <dgm:spPr/>
    </dgm:pt>
    <dgm:pt modelId="{283A54AB-4581-43FD-A295-745609A8720A}" type="sibTrans" cxnId="{A1C0E287-B962-43E3-B889-96978E0B2B31}">
      <dgm:prSet/>
      <dgm:spPr/>
    </dgm:pt>
    <dgm:pt modelId="{2F42B368-EB54-4D54-8C4A-A6400D677BEA}" type="pres">
      <dgm:prSet presAssocID="{AF034FA3-B071-4320-BFB4-F3BEC6FA3316}" presName="diagram" presStyleCnt="0">
        <dgm:presLayoutVars>
          <dgm:dir/>
          <dgm:resizeHandles val="exact"/>
        </dgm:presLayoutVars>
      </dgm:prSet>
      <dgm:spPr/>
    </dgm:pt>
    <dgm:pt modelId="{B2F60BC7-C2FD-4B9B-B517-99C9559B2F8D}" type="pres">
      <dgm:prSet presAssocID="{F3D6A959-A8BE-46C2-92BF-BACEE81FFE42}" presName="node" presStyleLbl="node1" presStyleIdx="0" presStyleCnt="6">
        <dgm:presLayoutVars>
          <dgm:bulletEnabled val="1"/>
        </dgm:presLayoutVars>
      </dgm:prSet>
      <dgm:spPr/>
    </dgm:pt>
    <dgm:pt modelId="{2A120D1B-7356-4E63-9539-80B60647FA64}" type="pres">
      <dgm:prSet presAssocID="{EFF30CF3-B7E7-414A-803A-B3D32DA2FB19}" presName="sibTrans" presStyleCnt="0"/>
      <dgm:spPr/>
    </dgm:pt>
    <dgm:pt modelId="{2125F3AB-4CD5-45CD-AD82-C6E3ADADE197}" type="pres">
      <dgm:prSet presAssocID="{531A98B8-F23D-498E-98CD-7536D7983C0F}" presName="node" presStyleLbl="node1" presStyleIdx="1" presStyleCnt="6">
        <dgm:presLayoutVars>
          <dgm:bulletEnabled val="1"/>
        </dgm:presLayoutVars>
      </dgm:prSet>
      <dgm:spPr/>
    </dgm:pt>
    <dgm:pt modelId="{824D6F2D-946E-473A-8E4E-828B0054FE73}" type="pres">
      <dgm:prSet presAssocID="{2158D55B-CB13-46EB-B3B5-39BDE44219D9}" presName="sibTrans" presStyleCnt="0"/>
      <dgm:spPr/>
    </dgm:pt>
    <dgm:pt modelId="{6F21F44C-4751-48D6-885F-22C3BF9B7680}" type="pres">
      <dgm:prSet presAssocID="{5F2AF463-85B3-4784-BC2D-2045EC7FD3C8}" presName="node" presStyleLbl="node1" presStyleIdx="2" presStyleCnt="6">
        <dgm:presLayoutVars>
          <dgm:bulletEnabled val="1"/>
        </dgm:presLayoutVars>
      </dgm:prSet>
      <dgm:spPr/>
    </dgm:pt>
    <dgm:pt modelId="{ABAD5AF5-CA71-4260-B65F-A8157E9E3344}" type="pres">
      <dgm:prSet presAssocID="{9B979F4C-56EF-4E95-AF3F-875A37CA6953}" presName="sibTrans" presStyleCnt="0"/>
      <dgm:spPr/>
    </dgm:pt>
    <dgm:pt modelId="{10B6849D-6A51-44C2-85F1-6CC03CF57D6B}" type="pres">
      <dgm:prSet presAssocID="{207F2F97-D402-4DBF-97B6-FE37FD8C0405}" presName="node" presStyleLbl="node1" presStyleIdx="3" presStyleCnt="6">
        <dgm:presLayoutVars>
          <dgm:bulletEnabled val="1"/>
        </dgm:presLayoutVars>
      </dgm:prSet>
      <dgm:spPr/>
    </dgm:pt>
    <dgm:pt modelId="{2E74EF81-F98E-49D7-904F-A626EB42BB0B}" type="pres">
      <dgm:prSet presAssocID="{4E606629-87E2-4890-91A4-727C63EEDD22}" presName="sibTrans" presStyleCnt="0"/>
      <dgm:spPr/>
    </dgm:pt>
    <dgm:pt modelId="{F696508A-B79E-44D6-BA72-EEC142323285}" type="pres">
      <dgm:prSet presAssocID="{7A69B0F7-A828-4884-B80E-9848F1610352}" presName="node" presStyleLbl="node1" presStyleIdx="4" presStyleCnt="6">
        <dgm:presLayoutVars>
          <dgm:bulletEnabled val="1"/>
        </dgm:presLayoutVars>
      </dgm:prSet>
      <dgm:spPr/>
    </dgm:pt>
    <dgm:pt modelId="{9C934B9A-2188-402C-9D7E-0E5A91536DFB}" type="pres">
      <dgm:prSet presAssocID="{27E9BFF0-5469-485E-A885-F083097AA012}" presName="sibTrans" presStyleCnt="0"/>
      <dgm:spPr/>
    </dgm:pt>
    <dgm:pt modelId="{A650D2A9-CB89-42B5-AADA-E80F87E27D96}" type="pres">
      <dgm:prSet presAssocID="{831F1CEF-AD28-4872-82E5-E24131376806}" presName="node" presStyleLbl="node1" presStyleIdx="5" presStyleCnt="6">
        <dgm:presLayoutVars>
          <dgm:bulletEnabled val="1"/>
        </dgm:presLayoutVars>
      </dgm:prSet>
      <dgm:spPr/>
    </dgm:pt>
  </dgm:ptLst>
  <dgm:cxnLst>
    <dgm:cxn modelId="{E4E5DC27-D7C6-419C-AC1D-943F97532A08}" srcId="{AF034FA3-B071-4320-BFB4-F3BEC6FA3316}" destId="{531A98B8-F23D-498E-98CD-7536D7983C0F}" srcOrd="1" destOrd="0" parTransId="{FF7F78C2-8720-4652-81B4-CF38A8E8B271}" sibTransId="{2158D55B-CB13-46EB-B3B5-39BDE44219D9}"/>
    <dgm:cxn modelId="{5B4E5434-8317-4793-9CE2-4D976A369FF2}" srcId="{AF034FA3-B071-4320-BFB4-F3BEC6FA3316}" destId="{7A69B0F7-A828-4884-B80E-9848F1610352}" srcOrd="4" destOrd="0" parTransId="{F50F54E5-C971-4894-8B3A-2541544C9F3C}" sibTransId="{27E9BFF0-5469-485E-A885-F083097AA012}"/>
    <dgm:cxn modelId="{96009053-DF25-4B59-8BA9-3FEAEB84D04F}" type="presOf" srcId="{F3D6A959-A8BE-46C2-92BF-BACEE81FFE42}" destId="{B2F60BC7-C2FD-4B9B-B517-99C9559B2F8D}" srcOrd="0" destOrd="0" presId="urn:microsoft.com/office/officeart/2005/8/layout/default"/>
    <dgm:cxn modelId="{21B83374-B5FE-4791-8C28-C0BACFDFD124}" type="presOf" srcId="{5F2AF463-85B3-4784-BC2D-2045EC7FD3C8}" destId="{6F21F44C-4751-48D6-885F-22C3BF9B7680}" srcOrd="0" destOrd="0" presId="urn:microsoft.com/office/officeart/2005/8/layout/default"/>
    <dgm:cxn modelId="{AA8B3877-973F-43DA-B2D7-6A62927D6035}" srcId="{AF034FA3-B071-4320-BFB4-F3BEC6FA3316}" destId="{207F2F97-D402-4DBF-97B6-FE37FD8C0405}" srcOrd="3" destOrd="0" parTransId="{434B49DA-81A0-402C-B5D6-31C9ACCB4961}" sibTransId="{4E606629-87E2-4890-91A4-727C63EEDD22}"/>
    <dgm:cxn modelId="{FA88347D-EE32-4EEE-AE67-E8258D8A9687}" type="presOf" srcId="{7A69B0F7-A828-4884-B80E-9848F1610352}" destId="{F696508A-B79E-44D6-BA72-EEC142323285}" srcOrd="0" destOrd="0" presId="urn:microsoft.com/office/officeart/2005/8/layout/default"/>
    <dgm:cxn modelId="{A1C0E287-B962-43E3-B889-96978E0B2B31}" srcId="{AF034FA3-B071-4320-BFB4-F3BEC6FA3316}" destId="{831F1CEF-AD28-4872-82E5-E24131376806}" srcOrd="5" destOrd="0" parTransId="{4D16CDDF-2BBD-4267-A0C8-A5C70B88DEC4}" sibTransId="{283A54AB-4581-43FD-A295-745609A8720A}"/>
    <dgm:cxn modelId="{F4257BA3-A69B-4438-9AF7-5BDD638DB768}" srcId="{AF034FA3-B071-4320-BFB4-F3BEC6FA3316}" destId="{5F2AF463-85B3-4784-BC2D-2045EC7FD3C8}" srcOrd="2" destOrd="0" parTransId="{85991627-05C3-46C6-A55F-25261D9A1994}" sibTransId="{9B979F4C-56EF-4E95-AF3F-875A37CA6953}"/>
    <dgm:cxn modelId="{9E093CAE-80EA-4C48-BDB8-A9B7530A3C90}" type="presOf" srcId="{831F1CEF-AD28-4872-82E5-E24131376806}" destId="{A650D2A9-CB89-42B5-AADA-E80F87E27D96}" srcOrd="0" destOrd="0" presId="urn:microsoft.com/office/officeart/2005/8/layout/default"/>
    <dgm:cxn modelId="{9AD0ECB5-CEF4-45CA-94A1-1F15CA098FB5}" srcId="{AF034FA3-B071-4320-BFB4-F3BEC6FA3316}" destId="{F3D6A959-A8BE-46C2-92BF-BACEE81FFE42}" srcOrd="0" destOrd="0" parTransId="{C287B964-C26D-4200-A60F-A103EB0E0BF6}" sibTransId="{EFF30CF3-B7E7-414A-803A-B3D32DA2FB19}"/>
    <dgm:cxn modelId="{15CBF7B9-904A-4FA2-8B77-680D90A27534}" type="presOf" srcId="{531A98B8-F23D-498E-98CD-7536D7983C0F}" destId="{2125F3AB-4CD5-45CD-AD82-C6E3ADADE197}" srcOrd="0" destOrd="0" presId="urn:microsoft.com/office/officeart/2005/8/layout/default"/>
    <dgm:cxn modelId="{1012DFBE-F339-4F54-9A19-7D6350BC042A}" type="presOf" srcId="{AF034FA3-B071-4320-BFB4-F3BEC6FA3316}" destId="{2F42B368-EB54-4D54-8C4A-A6400D677BEA}" srcOrd="0" destOrd="0" presId="urn:microsoft.com/office/officeart/2005/8/layout/default"/>
    <dgm:cxn modelId="{73A999DB-1DFF-43EC-AAA8-F171A5AA917F}" type="presOf" srcId="{207F2F97-D402-4DBF-97B6-FE37FD8C0405}" destId="{10B6849D-6A51-44C2-85F1-6CC03CF57D6B}" srcOrd="0" destOrd="0" presId="urn:microsoft.com/office/officeart/2005/8/layout/default"/>
    <dgm:cxn modelId="{B115F964-1EB5-4BDE-9959-F1DAF8C74331}" type="presParOf" srcId="{2F42B368-EB54-4D54-8C4A-A6400D677BEA}" destId="{B2F60BC7-C2FD-4B9B-B517-99C9559B2F8D}" srcOrd="0" destOrd="0" presId="urn:microsoft.com/office/officeart/2005/8/layout/default"/>
    <dgm:cxn modelId="{9ED33445-5F90-4CB3-86CA-76F721C7714B}" type="presParOf" srcId="{2F42B368-EB54-4D54-8C4A-A6400D677BEA}" destId="{2A120D1B-7356-4E63-9539-80B60647FA64}" srcOrd="1" destOrd="0" presId="urn:microsoft.com/office/officeart/2005/8/layout/default"/>
    <dgm:cxn modelId="{8E75E044-E746-4553-B607-E6CB23110D9C}" type="presParOf" srcId="{2F42B368-EB54-4D54-8C4A-A6400D677BEA}" destId="{2125F3AB-4CD5-45CD-AD82-C6E3ADADE197}" srcOrd="2" destOrd="0" presId="urn:microsoft.com/office/officeart/2005/8/layout/default"/>
    <dgm:cxn modelId="{157AFB08-408D-4EDE-876E-AC54D0EF9776}" type="presParOf" srcId="{2F42B368-EB54-4D54-8C4A-A6400D677BEA}" destId="{824D6F2D-946E-473A-8E4E-828B0054FE73}" srcOrd="3" destOrd="0" presId="urn:microsoft.com/office/officeart/2005/8/layout/default"/>
    <dgm:cxn modelId="{BB817436-FAAA-4C5F-8E95-1317F930C742}" type="presParOf" srcId="{2F42B368-EB54-4D54-8C4A-A6400D677BEA}" destId="{6F21F44C-4751-48D6-885F-22C3BF9B7680}" srcOrd="4" destOrd="0" presId="urn:microsoft.com/office/officeart/2005/8/layout/default"/>
    <dgm:cxn modelId="{E7B3C632-C46C-4F41-8B87-79FDD497C710}" type="presParOf" srcId="{2F42B368-EB54-4D54-8C4A-A6400D677BEA}" destId="{ABAD5AF5-CA71-4260-B65F-A8157E9E3344}" srcOrd="5" destOrd="0" presId="urn:microsoft.com/office/officeart/2005/8/layout/default"/>
    <dgm:cxn modelId="{4B063097-DC2E-4A82-A135-A52F802B90EC}" type="presParOf" srcId="{2F42B368-EB54-4D54-8C4A-A6400D677BEA}" destId="{10B6849D-6A51-44C2-85F1-6CC03CF57D6B}" srcOrd="6" destOrd="0" presId="urn:microsoft.com/office/officeart/2005/8/layout/default"/>
    <dgm:cxn modelId="{D3E4F5D9-E3AF-4A47-9D97-111D3EE837D8}" type="presParOf" srcId="{2F42B368-EB54-4D54-8C4A-A6400D677BEA}" destId="{2E74EF81-F98E-49D7-904F-A626EB42BB0B}" srcOrd="7" destOrd="0" presId="urn:microsoft.com/office/officeart/2005/8/layout/default"/>
    <dgm:cxn modelId="{236E1B0D-DF52-4253-BF23-79CA31BC243F}" type="presParOf" srcId="{2F42B368-EB54-4D54-8C4A-A6400D677BEA}" destId="{F696508A-B79E-44D6-BA72-EEC142323285}" srcOrd="8" destOrd="0" presId="urn:microsoft.com/office/officeart/2005/8/layout/default"/>
    <dgm:cxn modelId="{0565EBD3-F3FA-4494-A3DD-8D40194DA7A5}" type="presParOf" srcId="{2F42B368-EB54-4D54-8C4A-A6400D677BEA}" destId="{9C934B9A-2188-402C-9D7E-0E5A91536DFB}" srcOrd="9" destOrd="0" presId="urn:microsoft.com/office/officeart/2005/8/layout/default"/>
    <dgm:cxn modelId="{A04D8FA3-6DBE-4C30-B1C4-F7342BFA3139}" type="presParOf" srcId="{2F42B368-EB54-4D54-8C4A-A6400D677BEA}" destId="{A650D2A9-CB89-42B5-AADA-E80F87E27D9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83F53D-D127-4382-9593-EB95D27BB623}" type="doc">
      <dgm:prSet loTypeId="urn:microsoft.com/office/officeart/2005/8/layout/cycle1" loCatId="cycle" qsTypeId="urn:microsoft.com/office/officeart/2005/8/quickstyle/simple4" qsCatId="simple" csTypeId="urn:microsoft.com/office/officeart/2005/8/colors/accent4_2" csCatId="accent4" phldr="1"/>
      <dgm:spPr/>
      <dgm:t>
        <a:bodyPr/>
        <a:lstStyle/>
        <a:p>
          <a:endParaRPr lang="en-US"/>
        </a:p>
      </dgm:t>
    </dgm:pt>
    <dgm:pt modelId="{58DDBAB7-A58D-4597-975F-ED35C7CBA8F4}">
      <dgm:prSet/>
      <dgm:spPr/>
      <dgm:t>
        <a:bodyPr/>
        <a:lstStyle/>
        <a:p>
          <a:r>
            <a:rPr lang="en-GB">
              <a:latin typeface="Arial"/>
              <a:cs typeface="Arial"/>
            </a:rPr>
            <a:t>Reduced stays </a:t>
          </a:r>
          <a:endParaRPr lang="en-US">
            <a:latin typeface="Arial"/>
            <a:cs typeface="Arial"/>
          </a:endParaRPr>
        </a:p>
      </dgm:t>
    </dgm:pt>
    <dgm:pt modelId="{A4337A40-5618-4394-8C01-CB33CA1184B1}" type="parTrans" cxnId="{2B1BE86B-C9D7-431B-8CBB-A7F3358AE47D}">
      <dgm:prSet/>
      <dgm:spPr/>
      <dgm:t>
        <a:bodyPr/>
        <a:lstStyle/>
        <a:p>
          <a:endParaRPr lang="en-US"/>
        </a:p>
      </dgm:t>
    </dgm:pt>
    <dgm:pt modelId="{8CC5D6F7-D87F-4E7F-9D5A-DF5E64D7B596}" type="sibTrans" cxnId="{2B1BE86B-C9D7-431B-8CBB-A7F3358AE47D}">
      <dgm:prSet/>
      <dgm:spPr/>
      <dgm:t>
        <a:bodyPr/>
        <a:lstStyle/>
        <a:p>
          <a:endParaRPr lang="en-US"/>
        </a:p>
      </dgm:t>
    </dgm:pt>
    <dgm:pt modelId="{6EA04B6E-0D0B-4F5E-99C8-5878A034E6EB}">
      <dgm:prSet/>
      <dgm:spPr/>
      <dgm:t>
        <a:bodyPr/>
        <a:lstStyle/>
        <a:p>
          <a:r>
            <a:rPr lang="en-GB">
              <a:latin typeface="Arial"/>
              <a:cs typeface="Arial"/>
            </a:rPr>
            <a:t>Frees up capacity </a:t>
          </a:r>
          <a:endParaRPr lang="en-US">
            <a:latin typeface="Arial"/>
            <a:cs typeface="Arial"/>
          </a:endParaRPr>
        </a:p>
      </dgm:t>
    </dgm:pt>
    <dgm:pt modelId="{3AC8DE9A-6071-4BE7-931C-1AD40EF55195}" type="parTrans" cxnId="{1289A5AA-8C55-43CA-9330-403A3D383B42}">
      <dgm:prSet/>
      <dgm:spPr/>
      <dgm:t>
        <a:bodyPr/>
        <a:lstStyle/>
        <a:p>
          <a:endParaRPr lang="en-US"/>
        </a:p>
      </dgm:t>
    </dgm:pt>
    <dgm:pt modelId="{4817E82B-ECB7-4833-A65F-4583DB58548A}" type="sibTrans" cxnId="{1289A5AA-8C55-43CA-9330-403A3D383B42}">
      <dgm:prSet/>
      <dgm:spPr/>
      <dgm:t>
        <a:bodyPr/>
        <a:lstStyle/>
        <a:p>
          <a:endParaRPr lang="en-US"/>
        </a:p>
      </dgm:t>
    </dgm:pt>
    <dgm:pt modelId="{ED973AF7-4459-4817-A991-32D61C6372B3}">
      <dgm:prSet/>
      <dgm:spPr/>
      <dgm:t>
        <a:bodyPr/>
        <a:lstStyle/>
        <a:p>
          <a:pPr rtl="0"/>
          <a:r>
            <a:rPr lang="en-GB">
              <a:latin typeface="Arial"/>
              <a:cs typeface="Arial"/>
            </a:rPr>
            <a:t>Supports the demand for winter </a:t>
          </a:r>
        </a:p>
      </dgm:t>
    </dgm:pt>
    <dgm:pt modelId="{9B19C0AB-F82B-46FE-A248-510952535945}" type="parTrans" cxnId="{268B991B-5C2E-43C6-81B5-AEE1235A2740}">
      <dgm:prSet/>
      <dgm:spPr/>
      <dgm:t>
        <a:bodyPr/>
        <a:lstStyle/>
        <a:p>
          <a:endParaRPr lang="en-US"/>
        </a:p>
      </dgm:t>
    </dgm:pt>
    <dgm:pt modelId="{4B6BA363-E927-4FD9-ACC8-27E9FB243437}" type="sibTrans" cxnId="{268B991B-5C2E-43C6-81B5-AEE1235A2740}">
      <dgm:prSet/>
      <dgm:spPr/>
      <dgm:t>
        <a:bodyPr/>
        <a:lstStyle/>
        <a:p>
          <a:endParaRPr lang="en-US"/>
        </a:p>
      </dgm:t>
    </dgm:pt>
    <dgm:pt modelId="{2525923F-FF05-45B9-90E3-B09F5E9EE5B5}">
      <dgm:prSet/>
      <dgm:spPr/>
      <dgm:t>
        <a:bodyPr/>
        <a:lstStyle/>
        <a:p>
          <a:r>
            <a:rPr lang="en-GB" dirty="0">
              <a:latin typeface="Arial"/>
              <a:cs typeface="Arial"/>
            </a:rPr>
            <a:t>Early release </a:t>
          </a:r>
          <a:endParaRPr lang="en-US" dirty="0">
            <a:latin typeface="Arial"/>
            <a:cs typeface="Arial"/>
          </a:endParaRPr>
        </a:p>
      </dgm:t>
    </dgm:pt>
    <dgm:pt modelId="{2924B00E-7903-4395-BB7B-BDD38E727F66}" type="parTrans" cxnId="{F7DE9867-BF71-4B71-B81C-2895B7E52645}">
      <dgm:prSet/>
      <dgm:spPr/>
      <dgm:t>
        <a:bodyPr/>
        <a:lstStyle/>
        <a:p>
          <a:endParaRPr lang="en-US"/>
        </a:p>
      </dgm:t>
    </dgm:pt>
    <dgm:pt modelId="{0A8FD2FC-BCD6-4165-8D1C-989D94239A06}" type="sibTrans" cxnId="{F7DE9867-BF71-4B71-B81C-2895B7E52645}">
      <dgm:prSet/>
      <dgm:spPr/>
      <dgm:t>
        <a:bodyPr/>
        <a:lstStyle/>
        <a:p>
          <a:endParaRPr lang="en-US"/>
        </a:p>
      </dgm:t>
    </dgm:pt>
    <dgm:pt modelId="{93C3B7DC-16FB-463E-95AC-633CC0E461EA}">
      <dgm:prSet/>
      <dgm:spPr/>
      <dgm:t>
        <a:bodyPr/>
        <a:lstStyle/>
        <a:p>
          <a:r>
            <a:rPr lang="en-GB">
              <a:latin typeface="Arial"/>
              <a:cs typeface="Arial"/>
            </a:rPr>
            <a:t>Real time information </a:t>
          </a:r>
          <a:endParaRPr lang="en-US">
            <a:latin typeface="Arial"/>
            <a:cs typeface="Arial"/>
          </a:endParaRPr>
        </a:p>
      </dgm:t>
    </dgm:pt>
    <dgm:pt modelId="{DB7F45C4-986A-475A-8E91-C5BEB718C1ED}" type="parTrans" cxnId="{BDDC4AF2-83A6-4823-9E36-4B633ECF9B34}">
      <dgm:prSet/>
      <dgm:spPr/>
      <dgm:t>
        <a:bodyPr/>
        <a:lstStyle/>
        <a:p>
          <a:endParaRPr lang="en-US"/>
        </a:p>
      </dgm:t>
    </dgm:pt>
    <dgm:pt modelId="{DC28A7C2-2C92-4C54-9408-663597E0DA9A}" type="sibTrans" cxnId="{BDDC4AF2-83A6-4823-9E36-4B633ECF9B34}">
      <dgm:prSet/>
      <dgm:spPr/>
      <dgm:t>
        <a:bodyPr/>
        <a:lstStyle/>
        <a:p>
          <a:endParaRPr lang="en-US"/>
        </a:p>
      </dgm:t>
    </dgm:pt>
    <dgm:pt modelId="{10F5B7E1-E9F9-42B3-8417-DCDECF050930}">
      <dgm:prSet/>
      <dgm:spPr/>
      <dgm:t>
        <a:bodyPr/>
        <a:lstStyle/>
        <a:p>
          <a:r>
            <a:rPr lang="en-GB">
              <a:latin typeface="Arial"/>
              <a:cs typeface="Arial"/>
            </a:rPr>
            <a:t>Acute community connection</a:t>
          </a:r>
          <a:endParaRPr lang="en-US">
            <a:latin typeface="Arial"/>
            <a:cs typeface="Arial"/>
          </a:endParaRPr>
        </a:p>
      </dgm:t>
    </dgm:pt>
    <dgm:pt modelId="{727F55EC-E6EC-4489-A92D-9C309D539509}" type="parTrans" cxnId="{2E3D1CC0-9B34-4ECD-A3BE-DC87F2DDED14}">
      <dgm:prSet/>
      <dgm:spPr/>
      <dgm:t>
        <a:bodyPr/>
        <a:lstStyle/>
        <a:p>
          <a:endParaRPr lang="en-US"/>
        </a:p>
      </dgm:t>
    </dgm:pt>
    <dgm:pt modelId="{A15EDE7C-89BE-433C-9762-BB78816EADDA}" type="sibTrans" cxnId="{2E3D1CC0-9B34-4ECD-A3BE-DC87F2DDED14}">
      <dgm:prSet/>
      <dgm:spPr/>
      <dgm:t>
        <a:bodyPr/>
        <a:lstStyle/>
        <a:p>
          <a:endParaRPr lang="en-US"/>
        </a:p>
      </dgm:t>
    </dgm:pt>
    <dgm:pt modelId="{35041A0A-E223-4458-9EF5-C6419FCAAC8E}">
      <dgm:prSet phldr="0"/>
      <dgm:spPr/>
      <dgm:t>
        <a:bodyPr/>
        <a:lstStyle/>
        <a:p>
          <a:r>
            <a:rPr lang="en-GB">
              <a:latin typeface="Arial"/>
              <a:cs typeface="Arial"/>
            </a:rPr>
            <a:t>(NHS England, 2024)</a:t>
          </a:r>
        </a:p>
      </dgm:t>
    </dgm:pt>
    <dgm:pt modelId="{F813C0FE-F8FA-45ED-A0CA-69D08BA80108}" type="parTrans" cxnId="{6420FCA1-C8EB-48AE-A2EE-1E70ACA8BF9E}">
      <dgm:prSet/>
      <dgm:spPr/>
    </dgm:pt>
    <dgm:pt modelId="{19AC0F52-920D-4434-9EA9-631D2FAB0FD9}" type="sibTrans" cxnId="{6420FCA1-C8EB-48AE-A2EE-1E70ACA8BF9E}">
      <dgm:prSet/>
      <dgm:spPr/>
    </dgm:pt>
    <dgm:pt modelId="{5C69BC9B-3DB4-4865-B8AA-64555E105A83}" type="pres">
      <dgm:prSet presAssocID="{EE83F53D-D127-4382-9593-EB95D27BB623}" presName="cycle" presStyleCnt="0">
        <dgm:presLayoutVars>
          <dgm:dir/>
          <dgm:resizeHandles val="exact"/>
        </dgm:presLayoutVars>
      </dgm:prSet>
      <dgm:spPr/>
    </dgm:pt>
    <dgm:pt modelId="{9A90877A-BF5E-48D1-B791-5AD9AA0B4695}" type="pres">
      <dgm:prSet presAssocID="{58DDBAB7-A58D-4597-975F-ED35C7CBA8F4}" presName="dummy" presStyleCnt="0"/>
      <dgm:spPr/>
    </dgm:pt>
    <dgm:pt modelId="{75029DCA-0CA4-4901-8A9F-62DF41AF24E5}" type="pres">
      <dgm:prSet presAssocID="{58DDBAB7-A58D-4597-975F-ED35C7CBA8F4}" presName="node" presStyleLbl="revTx" presStyleIdx="0" presStyleCnt="7">
        <dgm:presLayoutVars>
          <dgm:bulletEnabled val="1"/>
        </dgm:presLayoutVars>
      </dgm:prSet>
      <dgm:spPr/>
    </dgm:pt>
    <dgm:pt modelId="{D0AC49F7-43EF-4FE0-9365-0BD43837EDD2}" type="pres">
      <dgm:prSet presAssocID="{8CC5D6F7-D87F-4E7F-9D5A-DF5E64D7B596}" presName="sibTrans" presStyleLbl="node1" presStyleIdx="0" presStyleCnt="7"/>
      <dgm:spPr/>
    </dgm:pt>
    <dgm:pt modelId="{B94FD1B6-3A71-464D-A781-7776F94F67BC}" type="pres">
      <dgm:prSet presAssocID="{6EA04B6E-0D0B-4F5E-99C8-5878A034E6EB}" presName="dummy" presStyleCnt="0"/>
      <dgm:spPr/>
    </dgm:pt>
    <dgm:pt modelId="{E4E1ED60-F512-4665-8E4F-7963120E1CDD}" type="pres">
      <dgm:prSet presAssocID="{6EA04B6E-0D0B-4F5E-99C8-5878A034E6EB}" presName="node" presStyleLbl="revTx" presStyleIdx="1" presStyleCnt="7">
        <dgm:presLayoutVars>
          <dgm:bulletEnabled val="1"/>
        </dgm:presLayoutVars>
      </dgm:prSet>
      <dgm:spPr/>
    </dgm:pt>
    <dgm:pt modelId="{744FFE28-B813-4D6B-A476-49B0A5745F91}" type="pres">
      <dgm:prSet presAssocID="{4817E82B-ECB7-4833-A65F-4583DB58548A}" presName="sibTrans" presStyleLbl="node1" presStyleIdx="1" presStyleCnt="7"/>
      <dgm:spPr/>
    </dgm:pt>
    <dgm:pt modelId="{43887DEA-C131-476D-A9C5-393967420F0E}" type="pres">
      <dgm:prSet presAssocID="{ED973AF7-4459-4817-A991-32D61C6372B3}" presName="dummy" presStyleCnt="0"/>
      <dgm:spPr/>
    </dgm:pt>
    <dgm:pt modelId="{2640609E-10EE-4C98-B4FD-946BF34EADC1}" type="pres">
      <dgm:prSet presAssocID="{ED973AF7-4459-4817-A991-32D61C6372B3}" presName="node" presStyleLbl="revTx" presStyleIdx="2" presStyleCnt="7">
        <dgm:presLayoutVars>
          <dgm:bulletEnabled val="1"/>
        </dgm:presLayoutVars>
      </dgm:prSet>
      <dgm:spPr/>
    </dgm:pt>
    <dgm:pt modelId="{FC421A3D-27C1-4DE6-A06B-13EBF91E6B9A}" type="pres">
      <dgm:prSet presAssocID="{4B6BA363-E927-4FD9-ACC8-27E9FB243437}" presName="sibTrans" presStyleLbl="node1" presStyleIdx="2" presStyleCnt="7"/>
      <dgm:spPr/>
    </dgm:pt>
    <dgm:pt modelId="{3D706B54-E269-42F2-B34C-7C73A0588F5D}" type="pres">
      <dgm:prSet presAssocID="{35041A0A-E223-4458-9EF5-C6419FCAAC8E}" presName="dummy" presStyleCnt="0"/>
      <dgm:spPr/>
    </dgm:pt>
    <dgm:pt modelId="{8CE6CCD9-F56E-4E7E-90BC-672776FD3E92}" type="pres">
      <dgm:prSet presAssocID="{35041A0A-E223-4458-9EF5-C6419FCAAC8E}" presName="node" presStyleLbl="revTx" presStyleIdx="3" presStyleCnt="7">
        <dgm:presLayoutVars>
          <dgm:bulletEnabled val="1"/>
        </dgm:presLayoutVars>
      </dgm:prSet>
      <dgm:spPr/>
    </dgm:pt>
    <dgm:pt modelId="{87613BB7-5127-4C76-B2BD-A256045C1BA4}" type="pres">
      <dgm:prSet presAssocID="{19AC0F52-920D-4434-9EA9-631D2FAB0FD9}" presName="sibTrans" presStyleLbl="node1" presStyleIdx="3" presStyleCnt="7"/>
      <dgm:spPr/>
    </dgm:pt>
    <dgm:pt modelId="{0FF8413B-1388-4552-B8F6-E424CD102199}" type="pres">
      <dgm:prSet presAssocID="{2525923F-FF05-45B9-90E3-B09F5E9EE5B5}" presName="dummy" presStyleCnt="0"/>
      <dgm:spPr/>
    </dgm:pt>
    <dgm:pt modelId="{F6E469BA-915C-49C1-A622-CD29A073C187}" type="pres">
      <dgm:prSet presAssocID="{2525923F-FF05-45B9-90E3-B09F5E9EE5B5}" presName="node" presStyleLbl="revTx" presStyleIdx="4" presStyleCnt="7">
        <dgm:presLayoutVars>
          <dgm:bulletEnabled val="1"/>
        </dgm:presLayoutVars>
      </dgm:prSet>
      <dgm:spPr/>
    </dgm:pt>
    <dgm:pt modelId="{84C45A96-7A22-405F-B3FA-B705309092B4}" type="pres">
      <dgm:prSet presAssocID="{0A8FD2FC-BCD6-4165-8D1C-989D94239A06}" presName="sibTrans" presStyleLbl="node1" presStyleIdx="4" presStyleCnt="7"/>
      <dgm:spPr/>
    </dgm:pt>
    <dgm:pt modelId="{997ED466-A694-412A-997F-3ABBB10A97F0}" type="pres">
      <dgm:prSet presAssocID="{93C3B7DC-16FB-463E-95AC-633CC0E461EA}" presName="dummy" presStyleCnt="0"/>
      <dgm:spPr/>
    </dgm:pt>
    <dgm:pt modelId="{B217B076-6D2C-45AD-B3D7-57594974FC7B}" type="pres">
      <dgm:prSet presAssocID="{93C3B7DC-16FB-463E-95AC-633CC0E461EA}" presName="node" presStyleLbl="revTx" presStyleIdx="5" presStyleCnt="7">
        <dgm:presLayoutVars>
          <dgm:bulletEnabled val="1"/>
        </dgm:presLayoutVars>
      </dgm:prSet>
      <dgm:spPr/>
    </dgm:pt>
    <dgm:pt modelId="{15970F47-741C-4530-BAE1-726FBCA15DDC}" type="pres">
      <dgm:prSet presAssocID="{DC28A7C2-2C92-4C54-9408-663597E0DA9A}" presName="sibTrans" presStyleLbl="node1" presStyleIdx="5" presStyleCnt="7"/>
      <dgm:spPr/>
    </dgm:pt>
    <dgm:pt modelId="{8DB2C852-B5EE-416E-B117-6DBAB18FE185}" type="pres">
      <dgm:prSet presAssocID="{10F5B7E1-E9F9-42B3-8417-DCDECF050930}" presName="dummy" presStyleCnt="0"/>
      <dgm:spPr/>
    </dgm:pt>
    <dgm:pt modelId="{7B5DE1D6-CFD2-4F8E-AF66-ECC9935D8A02}" type="pres">
      <dgm:prSet presAssocID="{10F5B7E1-E9F9-42B3-8417-DCDECF050930}" presName="node" presStyleLbl="revTx" presStyleIdx="6" presStyleCnt="7">
        <dgm:presLayoutVars>
          <dgm:bulletEnabled val="1"/>
        </dgm:presLayoutVars>
      </dgm:prSet>
      <dgm:spPr/>
    </dgm:pt>
    <dgm:pt modelId="{65D234A6-C2B0-43E8-9285-7538B26AE015}" type="pres">
      <dgm:prSet presAssocID="{A15EDE7C-89BE-433C-9762-BB78816EADDA}" presName="sibTrans" presStyleLbl="node1" presStyleIdx="6" presStyleCnt="7"/>
      <dgm:spPr/>
    </dgm:pt>
  </dgm:ptLst>
  <dgm:cxnLst>
    <dgm:cxn modelId="{7D9D8D04-E71A-489E-AED1-1BDE2001A978}" type="presOf" srcId="{6EA04B6E-0D0B-4F5E-99C8-5878A034E6EB}" destId="{E4E1ED60-F512-4665-8E4F-7963120E1CDD}" srcOrd="0" destOrd="0" presId="urn:microsoft.com/office/officeart/2005/8/layout/cycle1"/>
    <dgm:cxn modelId="{8ABCD318-CE41-490E-99C4-AC3E3DAFA264}" type="presOf" srcId="{A15EDE7C-89BE-433C-9762-BB78816EADDA}" destId="{65D234A6-C2B0-43E8-9285-7538B26AE015}" srcOrd="0" destOrd="0" presId="urn:microsoft.com/office/officeart/2005/8/layout/cycle1"/>
    <dgm:cxn modelId="{268B991B-5C2E-43C6-81B5-AEE1235A2740}" srcId="{EE83F53D-D127-4382-9593-EB95D27BB623}" destId="{ED973AF7-4459-4817-A991-32D61C6372B3}" srcOrd="2" destOrd="0" parTransId="{9B19C0AB-F82B-46FE-A248-510952535945}" sibTransId="{4B6BA363-E927-4FD9-ACC8-27E9FB243437}"/>
    <dgm:cxn modelId="{50F41032-A000-4127-B1BA-99AAF171A1BC}" type="presOf" srcId="{DC28A7C2-2C92-4C54-9408-663597E0DA9A}" destId="{15970F47-741C-4530-BAE1-726FBCA15DDC}" srcOrd="0" destOrd="0" presId="urn:microsoft.com/office/officeart/2005/8/layout/cycle1"/>
    <dgm:cxn modelId="{3CDDC63F-A99A-462A-8841-B161F617FAE0}" type="presOf" srcId="{8CC5D6F7-D87F-4E7F-9D5A-DF5E64D7B596}" destId="{D0AC49F7-43EF-4FE0-9365-0BD43837EDD2}" srcOrd="0" destOrd="0" presId="urn:microsoft.com/office/officeart/2005/8/layout/cycle1"/>
    <dgm:cxn modelId="{F7DE9867-BF71-4B71-B81C-2895B7E52645}" srcId="{EE83F53D-D127-4382-9593-EB95D27BB623}" destId="{2525923F-FF05-45B9-90E3-B09F5E9EE5B5}" srcOrd="4" destOrd="0" parTransId="{2924B00E-7903-4395-BB7B-BDD38E727F66}" sibTransId="{0A8FD2FC-BCD6-4165-8D1C-989D94239A06}"/>
    <dgm:cxn modelId="{2B1BE86B-C9D7-431B-8CBB-A7F3358AE47D}" srcId="{EE83F53D-D127-4382-9593-EB95D27BB623}" destId="{58DDBAB7-A58D-4597-975F-ED35C7CBA8F4}" srcOrd="0" destOrd="0" parTransId="{A4337A40-5618-4394-8C01-CB33CA1184B1}" sibTransId="{8CC5D6F7-D87F-4E7F-9D5A-DF5E64D7B596}"/>
    <dgm:cxn modelId="{6359D176-A5FF-44D6-A37D-566CB29D3339}" type="presOf" srcId="{4817E82B-ECB7-4833-A65F-4583DB58548A}" destId="{744FFE28-B813-4D6B-A476-49B0A5745F91}" srcOrd="0" destOrd="0" presId="urn:microsoft.com/office/officeart/2005/8/layout/cycle1"/>
    <dgm:cxn modelId="{99021A98-8DCD-4DF8-B197-444A6E02AA7F}" type="presOf" srcId="{EE83F53D-D127-4382-9593-EB95D27BB623}" destId="{5C69BC9B-3DB4-4865-B8AA-64555E105A83}" srcOrd="0" destOrd="0" presId="urn:microsoft.com/office/officeart/2005/8/layout/cycle1"/>
    <dgm:cxn modelId="{6420FCA1-C8EB-48AE-A2EE-1E70ACA8BF9E}" srcId="{EE83F53D-D127-4382-9593-EB95D27BB623}" destId="{35041A0A-E223-4458-9EF5-C6419FCAAC8E}" srcOrd="3" destOrd="0" parTransId="{F813C0FE-F8FA-45ED-A0CA-69D08BA80108}" sibTransId="{19AC0F52-920D-4434-9EA9-631D2FAB0FD9}"/>
    <dgm:cxn modelId="{1289A5AA-8C55-43CA-9330-403A3D383B42}" srcId="{EE83F53D-D127-4382-9593-EB95D27BB623}" destId="{6EA04B6E-0D0B-4F5E-99C8-5878A034E6EB}" srcOrd="1" destOrd="0" parTransId="{3AC8DE9A-6071-4BE7-931C-1AD40EF55195}" sibTransId="{4817E82B-ECB7-4833-A65F-4583DB58548A}"/>
    <dgm:cxn modelId="{43464FB5-8F2E-437B-A3BB-BE4A7D204E51}" type="presOf" srcId="{35041A0A-E223-4458-9EF5-C6419FCAAC8E}" destId="{8CE6CCD9-F56E-4E7E-90BC-672776FD3E92}" srcOrd="0" destOrd="0" presId="urn:microsoft.com/office/officeart/2005/8/layout/cycle1"/>
    <dgm:cxn modelId="{2E3D1CC0-9B34-4ECD-A3BE-DC87F2DDED14}" srcId="{EE83F53D-D127-4382-9593-EB95D27BB623}" destId="{10F5B7E1-E9F9-42B3-8417-DCDECF050930}" srcOrd="6" destOrd="0" parTransId="{727F55EC-E6EC-4489-A92D-9C309D539509}" sibTransId="{A15EDE7C-89BE-433C-9762-BB78816EADDA}"/>
    <dgm:cxn modelId="{3547B6C2-2568-426D-90AC-61219B96DDC3}" type="presOf" srcId="{10F5B7E1-E9F9-42B3-8417-DCDECF050930}" destId="{7B5DE1D6-CFD2-4F8E-AF66-ECC9935D8A02}" srcOrd="0" destOrd="0" presId="urn:microsoft.com/office/officeart/2005/8/layout/cycle1"/>
    <dgm:cxn modelId="{C38077C7-05F2-4054-9E32-9004E1790752}" type="presOf" srcId="{ED973AF7-4459-4817-A991-32D61C6372B3}" destId="{2640609E-10EE-4C98-B4FD-946BF34EADC1}" srcOrd="0" destOrd="0" presId="urn:microsoft.com/office/officeart/2005/8/layout/cycle1"/>
    <dgm:cxn modelId="{7C9E45CE-6668-47E7-B42F-EBDFEEAC71A4}" type="presOf" srcId="{58DDBAB7-A58D-4597-975F-ED35C7CBA8F4}" destId="{75029DCA-0CA4-4901-8A9F-62DF41AF24E5}" srcOrd="0" destOrd="0" presId="urn:microsoft.com/office/officeart/2005/8/layout/cycle1"/>
    <dgm:cxn modelId="{0E2476D5-94AA-4298-8193-4FDFC432FBE0}" type="presOf" srcId="{4B6BA363-E927-4FD9-ACC8-27E9FB243437}" destId="{FC421A3D-27C1-4DE6-A06B-13EBF91E6B9A}" srcOrd="0" destOrd="0" presId="urn:microsoft.com/office/officeart/2005/8/layout/cycle1"/>
    <dgm:cxn modelId="{280076D8-4312-4454-A277-9135EADECBDD}" type="presOf" srcId="{2525923F-FF05-45B9-90E3-B09F5E9EE5B5}" destId="{F6E469BA-915C-49C1-A622-CD29A073C187}" srcOrd="0" destOrd="0" presId="urn:microsoft.com/office/officeart/2005/8/layout/cycle1"/>
    <dgm:cxn modelId="{EAB4DBE7-82E5-44B5-80FD-5D899D58D6A1}" type="presOf" srcId="{0A8FD2FC-BCD6-4165-8D1C-989D94239A06}" destId="{84C45A96-7A22-405F-B3FA-B705309092B4}" srcOrd="0" destOrd="0" presId="urn:microsoft.com/office/officeart/2005/8/layout/cycle1"/>
    <dgm:cxn modelId="{83C574EE-7EFC-42E5-9C26-7806961EE1D1}" type="presOf" srcId="{19AC0F52-920D-4434-9EA9-631D2FAB0FD9}" destId="{87613BB7-5127-4C76-B2BD-A256045C1BA4}" srcOrd="0" destOrd="0" presId="urn:microsoft.com/office/officeart/2005/8/layout/cycle1"/>
    <dgm:cxn modelId="{BDDC4AF2-83A6-4823-9E36-4B633ECF9B34}" srcId="{EE83F53D-D127-4382-9593-EB95D27BB623}" destId="{93C3B7DC-16FB-463E-95AC-633CC0E461EA}" srcOrd="5" destOrd="0" parTransId="{DB7F45C4-986A-475A-8E91-C5BEB718C1ED}" sibTransId="{DC28A7C2-2C92-4C54-9408-663597E0DA9A}"/>
    <dgm:cxn modelId="{22F0F5FD-42CA-4E70-98FE-336072F16216}" type="presOf" srcId="{93C3B7DC-16FB-463E-95AC-633CC0E461EA}" destId="{B217B076-6D2C-45AD-B3D7-57594974FC7B}" srcOrd="0" destOrd="0" presId="urn:microsoft.com/office/officeart/2005/8/layout/cycle1"/>
    <dgm:cxn modelId="{619AB6DD-0B2D-49BE-BB85-7A44BDAD2F8B}" type="presParOf" srcId="{5C69BC9B-3DB4-4865-B8AA-64555E105A83}" destId="{9A90877A-BF5E-48D1-B791-5AD9AA0B4695}" srcOrd="0" destOrd="0" presId="urn:microsoft.com/office/officeart/2005/8/layout/cycle1"/>
    <dgm:cxn modelId="{90D712B6-9DDC-4444-B8D2-D401EB781DB0}" type="presParOf" srcId="{5C69BC9B-3DB4-4865-B8AA-64555E105A83}" destId="{75029DCA-0CA4-4901-8A9F-62DF41AF24E5}" srcOrd="1" destOrd="0" presId="urn:microsoft.com/office/officeart/2005/8/layout/cycle1"/>
    <dgm:cxn modelId="{6500479C-801F-46CC-A3C8-30C3F1467F96}" type="presParOf" srcId="{5C69BC9B-3DB4-4865-B8AA-64555E105A83}" destId="{D0AC49F7-43EF-4FE0-9365-0BD43837EDD2}" srcOrd="2" destOrd="0" presId="urn:microsoft.com/office/officeart/2005/8/layout/cycle1"/>
    <dgm:cxn modelId="{B8F1D2D7-2AD9-4C9E-BD53-0075BF5EF7F8}" type="presParOf" srcId="{5C69BC9B-3DB4-4865-B8AA-64555E105A83}" destId="{B94FD1B6-3A71-464D-A781-7776F94F67BC}" srcOrd="3" destOrd="0" presId="urn:microsoft.com/office/officeart/2005/8/layout/cycle1"/>
    <dgm:cxn modelId="{12B68C0B-8DA5-42A1-87A3-4E54D6F2C617}" type="presParOf" srcId="{5C69BC9B-3DB4-4865-B8AA-64555E105A83}" destId="{E4E1ED60-F512-4665-8E4F-7963120E1CDD}" srcOrd="4" destOrd="0" presId="urn:microsoft.com/office/officeart/2005/8/layout/cycle1"/>
    <dgm:cxn modelId="{4296F039-CD08-44AC-BBDF-1AE6B4B70F26}" type="presParOf" srcId="{5C69BC9B-3DB4-4865-B8AA-64555E105A83}" destId="{744FFE28-B813-4D6B-A476-49B0A5745F91}" srcOrd="5" destOrd="0" presId="urn:microsoft.com/office/officeart/2005/8/layout/cycle1"/>
    <dgm:cxn modelId="{DD90A85F-218C-46DD-B318-C512500AD475}" type="presParOf" srcId="{5C69BC9B-3DB4-4865-B8AA-64555E105A83}" destId="{43887DEA-C131-476D-A9C5-393967420F0E}" srcOrd="6" destOrd="0" presId="urn:microsoft.com/office/officeart/2005/8/layout/cycle1"/>
    <dgm:cxn modelId="{09372A6D-2C9A-48D9-B78B-999F7E734F81}" type="presParOf" srcId="{5C69BC9B-3DB4-4865-B8AA-64555E105A83}" destId="{2640609E-10EE-4C98-B4FD-946BF34EADC1}" srcOrd="7" destOrd="0" presId="urn:microsoft.com/office/officeart/2005/8/layout/cycle1"/>
    <dgm:cxn modelId="{3E52C543-8745-4A98-AC53-063B272C79CB}" type="presParOf" srcId="{5C69BC9B-3DB4-4865-B8AA-64555E105A83}" destId="{FC421A3D-27C1-4DE6-A06B-13EBF91E6B9A}" srcOrd="8" destOrd="0" presId="urn:microsoft.com/office/officeart/2005/8/layout/cycle1"/>
    <dgm:cxn modelId="{E8699DE8-DE28-40FD-BD6D-C5C34136449B}" type="presParOf" srcId="{5C69BC9B-3DB4-4865-B8AA-64555E105A83}" destId="{3D706B54-E269-42F2-B34C-7C73A0588F5D}" srcOrd="9" destOrd="0" presId="urn:microsoft.com/office/officeart/2005/8/layout/cycle1"/>
    <dgm:cxn modelId="{39700ECB-DD90-405D-A5F3-391807AE90B2}" type="presParOf" srcId="{5C69BC9B-3DB4-4865-B8AA-64555E105A83}" destId="{8CE6CCD9-F56E-4E7E-90BC-672776FD3E92}" srcOrd="10" destOrd="0" presId="urn:microsoft.com/office/officeart/2005/8/layout/cycle1"/>
    <dgm:cxn modelId="{8B29C622-B8E8-44C3-917A-15F81D097164}" type="presParOf" srcId="{5C69BC9B-3DB4-4865-B8AA-64555E105A83}" destId="{87613BB7-5127-4C76-B2BD-A256045C1BA4}" srcOrd="11" destOrd="0" presId="urn:microsoft.com/office/officeart/2005/8/layout/cycle1"/>
    <dgm:cxn modelId="{F39B623B-E3A4-4DB9-A209-0386DDBB2D5D}" type="presParOf" srcId="{5C69BC9B-3DB4-4865-B8AA-64555E105A83}" destId="{0FF8413B-1388-4552-B8F6-E424CD102199}" srcOrd="12" destOrd="0" presId="urn:microsoft.com/office/officeart/2005/8/layout/cycle1"/>
    <dgm:cxn modelId="{BBDFFB9B-AB80-41A6-A282-657B4A7F462E}" type="presParOf" srcId="{5C69BC9B-3DB4-4865-B8AA-64555E105A83}" destId="{F6E469BA-915C-49C1-A622-CD29A073C187}" srcOrd="13" destOrd="0" presId="urn:microsoft.com/office/officeart/2005/8/layout/cycle1"/>
    <dgm:cxn modelId="{A1DDC3EE-3FBF-4D34-9EEB-283207C699DE}" type="presParOf" srcId="{5C69BC9B-3DB4-4865-B8AA-64555E105A83}" destId="{84C45A96-7A22-405F-B3FA-B705309092B4}" srcOrd="14" destOrd="0" presId="urn:microsoft.com/office/officeart/2005/8/layout/cycle1"/>
    <dgm:cxn modelId="{E0222260-12B3-4EF7-A002-74B9552E35B4}" type="presParOf" srcId="{5C69BC9B-3DB4-4865-B8AA-64555E105A83}" destId="{997ED466-A694-412A-997F-3ABBB10A97F0}" srcOrd="15" destOrd="0" presId="urn:microsoft.com/office/officeart/2005/8/layout/cycle1"/>
    <dgm:cxn modelId="{6B84C1D2-4482-4F85-8C15-DEF596B270BE}" type="presParOf" srcId="{5C69BC9B-3DB4-4865-B8AA-64555E105A83}" destId="{B217B076-6D2C-45AD-B3D7-57594974FC7B}" srcOrd="16" destOrd="0" presId="urn:microsoft.com/office/officeart/2005/8/layout/cycle1"/>
    <dgm:cxn modelId="{5611192A-A419-44A2-A211-A15FE72F50AB}" type="presParOf" srcId="{5C69BC9B-3DB4-4865-B8AA-64555E105A83}" destId="{15970F47-741C-4530-BAE1-726FBCA15DDC}" srcOrd="17" destOrd="0" presId="urn:microsoft.com/office/officeart/2005/8/layout/cycle1"/>
    <dgm:cxn modelId="{8987846D-DE2A-4CA0-A2E0-971FF10F5DA4}" type="presParOf" srcId="{5C69BC9B-3DB4-4865-B8AA-64555E105A83}" destId="{8DB2C852-B5EE-416E-B117-6DBAB18FE185}" srcOrd="18" destOrd="0" presId="urn:microsoft.com/office/officeart/2005/8/layout/cycle1"/>
    <dgm:cxn modelId="{A67A6AA2-DA43-49B5-B213-EEC482674082}" type="presParOf" srcId="{5C69BC9B-3DB4-4865-B8AA-64555E105A83}" destId="{7B5DE1D6-CFD2-4F8E-AF66-ECC9935D8A02}" srcOrd="19" destOrd="0" presId="urn:microsoft.com/office/officeart/2005/8/layout/cycle1"/>
    <dgm:cxn modelId="{A6609D11-F4E8-4301-9BBC-F8141FF7495B}" type="presParOf" srcId="{5C69BC9B-3DB4-4865-B8AA-64555E105A83}" destId="{65D234A6-C2B0-43E8-9285-7538B26AE015}" srcOrd="20"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DDF2E8D-5CD2-4313-ACBD-262388C50DB3}"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6624301-707A-4B19-86EB-EF9BD6C1558F}">
      <dgm:prSet/>
      <dgm:spPr/>
      <dgm:t>
        <a:bodyPr/>
        <a:lstStyle/>
        <a:p>
          <a:r>
            <a:rPr lang="en-GB">
              <a:latin typeface="Arial"/>
              <a:cs typeface="Arial"/>
            </a:rPr>
            <a:t>Technical errors </a:t>
          </a:r>
          <a:endParaRPr lang="en-US">
            <a:latin typeface="Arial"/>
            <a:cs typeface="Arial"/>
          </a:endParaRPr>
        </a:p>
      </dgm:t>
    </dgm:pt>
    <dgm:pt modelId="{C027242C-F296-4F6E-BFD9-6E4DEFC75620}" type="parTrans" cxnId="{6C53FCE6-16EA-4DF1-AC30-6929580707C2}">
      <dgm:prSet/>
      <dgm:spPr/>
      <dgm:t>
        <a:bodyPr/>
        <a:lstStyle/>
        <a:p>
          <a:endParaRPr lang="en-US"/>
        </a:p>
      </dgm:t>
    </dgm:pt>
    <dgm:pt modelId="{A0C9842A-668E-409E-A317-859A046764BF}" type="sibTrans" cxnId="{6C53FCE6-16EA-4DF1-AC30-6929580707C2}">
      <dgm:prSet/>
      <dgm:spPr/>
      <dgm:t>
        <a:bodyPr/>
        <a:lstStyle/>
        <a:p>
          <a:endParaRPr lang="en-US"/>
        </a:p>
      </dgm:t>
    </dgm:pt>
    <dgm:pt modelId="{56BF0B87-665E-4953-9847-949CD5BD397A}">
      <dgm:prSet/>
      <dgm:spPr/>
      <dgm:t>
        <a:bodyPr/>
        <a:lstStyle/>
        <a:p>
          <a:r>
            <a:rPr lang="en-GB">
              <a:latin typeface="Arial"/>
              <a:cs typeface="Arial"/>
            </a:rPr>
            <a:t>Connectivity problems </a:t>
          </a:r>
          <a:endParaRPr lang="en-US">
            <a:latin typeface="Arial"/>
            <a:cs typeface="Arial"/>
          </a:endParaRPr>
        </a:p>
      </dgm:t>
    </dgm:pt>
    <dgm:pt modelId="{46468D9F-85FD-4FD5-9626-43F013D4845E}" type="parTrans" cxnId="{CF2E53E6-B5AA-41EA-B911-4519C1E6FC89}">
      <dgm:prSet/>
      <dgm:spPr/>
      <dgm:t>
        <a:bodyPr/>
        <a:lstStyle/>
        <a:p>
          <a:endParaRPr lang="en-US"/>
        </a:p>
      </dgm:t>
    </dgm:pt>
    <dgm:pt modelId="{6FDA4A89-7A5E-4F5C-A390-D99EE0FE3955}" type="sibTrans" cxnId="{CF2E53E6-B5AA-41EA-B911-4519C1E6FC89}">
      <dgm:prSet/>
      <dgm:spPr/>
      <dgm:t>
        <a:bodyPr/>
        <a:lstStyle/>
        <a:p>
          <a:endParaRPr lang="en-US"/>
        </a:p>
      </dgm:t>
    </dgm:pt>
    <dgm:pt modelId="{6D73D044-87B6-44CF-BE72-C2327D22C6FF}">
      <dgm:prSet/>
      <dgm:spPr/>
      <dgm:t>
        <a:bodyPr/>
        <a:lstStyle/>
        <a:p>
          <a:r>
            <a:rPr lang="en-GB">
              <a:latin typeface="Arial"/>
              <a:cs typeface="Arial"/>
            </a:rPr>
            <a:t>Interoperability issues </a:t>
          </a:r>
          <a:endParaRPr lang="en-US">
            <a:latin typeface="Arial"/>
            <a:cs typeface="Arial"/>
          </a:endParaRPr>
        </a:p>
      </dgm:t>
    </dgm:pt>
    <dgm:pt modelId="{7954A97A-CC00-4F52-B921-3F1FF2D938B4}" type="parTrans" cxnId="{6F903A8E-C7A4-4370-9FAA-664A46A87C7A}">
      <dgm:prSet/>
      <dgm:spPr/>
      <dgm:t>
        <a:bodyPr/>
        <a:lstStyle/>
        <a:p>
          <a:endParaRPr lang="en-US"/>
        </a:p>
      </dgm:t>
    </dgm:pt>
    <dgm:pt modelId="{230E0039-2F20-4058-81AE-AD5EA153C476}" type="sibTrans" cxnId="{6F903A8E-C7A4-4370-9FAA-664A46A87C7A}">
      <dgm:prSet/>
      <dgm:spPr/>
      <dgm:t>
        <a:bodyPr/>
        <a:lstStyle/>
        <a:p>
          <a:endParaRPr lang="en-US"/>
        </a:p>
      </dgm:t>
    </dgm:pt>
    <dgm:pt modelId="{E014CAFC-A302-486D-B8F2-934B6307810E}">
      <dgm:prSet/>
      <dgm:spPr/>
      <dgm:t>
        <a:bodyPr/>
        <a:lstStyle/>
        <a:p>
          <a:r>
            <a:rPr lang="en-GB">
              <a:latin typeface="Arial"/>
              <a:cs typeface="Arial"/>
            </a:rPr>
            <a:t>Safety hazards </a:t>
          </a:r>
          <a:endParaRPr lang="en-US">
            <a:latin typeface="Arial"/>
            <a:cs typeface="Arial"/>
          </a:endParaRPr>
        </a:p>
      </dgm:t>
    </dgm:pt>
    <dgm:pt modelId="{33133ADB-3BEF-4FCA-A4F6-6A81228329F6}" type="parTrans" cxnId="{F474EE99-55FB-4E0A-B16A-E25D86EB29F5}">
      <dgm:prSet/>
      <dgm:spPr/>
      <dgm:t>
        <a:bodyPr/>
        <a:lstStyle/>
        <a:p>
          <a:endParaRPr lang="en-US"/>
        </a:p>
      </dgm:t>
    </dgm:pt>
    <dgm:pt modelId="{2F5A877B-15E2-4C69-B729-7B3878C15382}" type="sibTrans" cxnId="{F474EE99-55FB-4E0A-B16A-E25D86EB29F5}">
      <dgm:prSet/>
      <dgm:spPr/>
      <dgm:t>
        <a:bodyPr/>
        <a:lstStyle/>
        <a:p>
          <a:endParaRPr lang="en-US"/>
        </a:p>
      </dgm:t>
    </dgm:pt>
    <dgm:pt modelId="{C7F30B6C-D99D-45EE-9433-82E08B53CAC8}">
      <dgm:prSet/>
      <dgm:spPr/>
      <dgm:t>
        <a:bodyPr/>
        <a:lstStyle/>
        <a:p>
          <a:r>
            <a:rPr lang="en-GB">
              <a:latin typeface="Arial"/>
              <a:cs typeface="Arial"/>
            </a:rPr>
            <a:t>Regional differences </a:t>
          </a:r>
          <a:endParaRPr lang="en-US">
            <a:latin typeface="Arial"/>
            <a:cs typeface="Arial"/>
          </a:endParaRPr>
        </a:p>
      </dgm:t>
    </dgm:pt>
    <dgm:pt modelId="{997E6F1C-14A1-43C7-84CC-BDDDB36EF0D9}" type="parTrans" cxnId="{8C5C64EE-B0E3-4624-8603-8E6A83510275}">
      <dgm:prSet/>
      <dgm:spPr/>
      <dgm:t>
        <a:bodyPr/>
        <a:lstStyle/>
        <a:p>
          <a:endParaRPr lang="en-US"/>
        </a:p>
      </dgm:t>
    </dgm:pt>
    <dgm:pt modelId="{843721E7-E076-41AA-BB54-3400D37B6195}" type="sibTrans" cxnId="{8C5C64EE-B0E3-4624-8603-8E6A83510275}">
      <dgm:prSet/>
      <dgm:spPr/>
      <dgm:t>
        <a:bodyPr/>
        <a:lstStyle/>
        <a:p>
          <a:endParaRPr lang="en-US"/>
        </a:p>
      </dgm:t>
    </dgm:pt>
    <dgm:pt modelId="{82F32162-F522-45AC-B152-D9A992F472C0}">
      <dgm:prSet custT="0"/>
      <dgm:spPr/>
      <dgm:t>
        <a:bodyPr/>
        <a:lstStyle/>
        <a:p>
          <a:pPr rtl="0"/>
          <a:r>
            <a:rPr lang="en-GB">
              <a:latin typeface="Arial"/>
              <a:cs typeface="Arial"/>
            </a:rPr>
            <a:t>Cost issues</a:t>
          </a:r>
          <a:endParaRPr lang="en-US" sz="1800">
            <a:latin typeface="Arial"/>
            <a:cs typeface="Arial"/>
          </a:endParaRPr>
        </a:p>
      </dgm:t>
    </dgm:pt>
    <dgm:pt modelId="{164EA26E-6117-43A4-80B3-3644F219642C}" type="parTrans" cxnId="{C6FAD78E-C373-494B-8C08-BBA8243C4704}">
      <dgm:prSet/>
      <dgm:spPr/>
      <dgm:t>
        <a:bodyPr/>
        <a:lstStyle/>
        <a:p>
          <a:endParaRPr lang="en-US"/>
        </a:p>
      </dgm:t>
    </dgm:pt>
    <dgm:pt modelId="{14F9ED99-EAF2-40AB-AD59-A6546BBEA5A4}" type="sibTrans" cxnId="{C6FAD78E-C373-494B-8C08-BBA8243C4704}">
      <dgm:prSet/>
      <dgm:spPr/>
      <dgm:t>
        <a:bodyPr/>
        <a:lstStyle/>
        <a:p>
          <a:endParaRPr lang="en-US"/>
        </a:p>
      </dgm:t>
    </dgm:pt>
    <dgm:pt modelId="{036D5CA9-85A2-40FB-8E5E-E1DCD726A9F9}">
      <dgm:prSet phldr="0"/>
      <dgm:spPr/>
      <dgm:t>
        <a:bodyPr/>
        <a:lstStyle/>
        <a:p>
          <a:pPr rtl="0"/>
          <a:r>
            <a:rPr lang="en-GB" dirty="0">
              <a:latin typeface="Arial"/>
              <a:cs typeface="Arial"/>
            </a:rPr>
            <a:t> (NHS England, 2024)</a:t>
          </a:r>
        </a:p>
      </dgm:t>
    </dgm:pt>
    <dgm:pt modelId="{2B36C189-5942-46E7-80DD-F1D9A5182ECC}" type="parTrans" cxnId="{B9513621-08E9-4764-9D93-D54237B4E075}">
      <dgm:prSet/>
      <dgm:spPr/>
    </dgm:pt>
    <dgm:pt modelId="{838FC765-7495-4DAC-9727-446FBAAF2A7D}" type="sibTrans" cxnId="{B9513621-08E9-4764-9D93-D54237B4E075}">
      <dgm:prSet/>
      <dgm:spPr/>
    </dgm:pt>
    <dgm:pt modelId="{9FB6F132-E81C-4F62-A92D-E933DE87EF18}" type="pres">
      <dgm:prSet presAssocID="{4DDF2E8D-5CD2-4313-ACBD-262388C50DB3}" presName="diagram" presStyleCnt="0">
        <dgm:presLayoutVars>
          <dgm:dir/>
          <dgm:resizeHandles val="exact"/>
        </dgm:presLayoutVars>
      </dgm:prSet>
      <dgm:spPr/>
    </dgm:pt>
    <dgm:pt modelId="{3E7AF63C-5D0A-49C6-9E4E-9B467AA3E361}" type="pres">
      <dgm:prSet presAssocID="{96624301-707A-4B19-86EB-EF9BD6C1558F}" presName="node" presStyleLbl="node1" presStyleIdx="0" presStyleCnt="7">
        <dgm:presLayoutVars>
          <dgm:bulletEnabled val="1"/>
        </dgm:presLayoutVars>
      </dgm:prSet>
      <dgm:spPr/>
    </dgm:pt>
    <dgm:pt modelId="{4A7B41B2-D0CB-4635-B8F4-450F5A5F6195}" type="pres">
      <dgm:prSet presAssocID="{A0C9842A-668E-409E-A317-859A046764BF}" presName="sibTrans" presStyleCnt="0"/>
      <dgm:spPr/>
    </dgm:pt>
    <dgm:pt modelId="{086D348E-419C-41F7-BCAA-C6501DA5850F}" type="pres">
      <dgm:prSet presAssocID="{56BF0B87-665E-4953-9847-949CD5BD397A}" presName="node" presStyleLbl="node1" presStyleIdx="1" presStyleCnt="7">
        <dgm:presLayoutVars>
          <dgm:bulletEnabled val="1"/>
        </dgm:presLayoutVars>
      </dgm:prSet>
      <dgm:spPr/>
    </dgm:pt>
    <dgm:pt modelId="{67F461FA-B9C2-47ED-B6CA-AD26B5F568E3}" type="pres">
      <dgm:prSet presAssocID="{6FDA4A89-7A5E-4F5C-A390-D99EE0FE3955}" presName="sibTrans" presStyleCnt="0"/>
      <dgm:spPr/>
    </dgm:pt>
    <dgm:pt modelId="{2D6EEA38-D1B8-430C-8DCD-029F8504A03A}" type="pres">
      <dgm:prSet presAssocID="{6D73D044-87B6-44CF-BE72-C2327D22C6FF}" presName="node" presStyleLbl="node1" presStyleIdx="2" presStyleCnt="7">
        <dgm:presLayoutVars>
          <dgm:bulletEnabled val="1"/>
        </dgm:presLayoutVars>
      </dgm:prSet>
      <dgm:spPr/>
    </dgm:pt>
    <dgm:pt modelId="{95849C97-1673-4038-8F0C-7B0E74674B98}" type="pres">
      <dgm:prSet presAssocID="{230E0039-2F20-4058-81AE-AD5EA153C476}" presName="sibTrans" presStyleCnt="0"/>
      <dgm:spPr/>
    </dgm:pt>
    <dgm:pt modelId="{586797B7-3B97-498C-B5BB-7BF0F781259E}" type="pres">
      <dgm:prSet presAssocID="{E014CAFC-A302-486D-B8F2-934B6307810E}" presName="node" presStyleLbl="node1" presStyleIdx="3" presStyleCnt="7">
        <dgm:presLayoutVars>
          <dgm:bulletEnabled val="1"/>
        </dgm:presLayoutVars>
      </dgm:prSet>
      <dgm:spPr/>
    </dgm:pt>
    <dgm:pt modelId="{799961C9-FC92-49EC-A3B5-AB4ADCBDF138}" type="pres">
      <dgm:prSet presAssocID="{2F5A877B-15E2-4C69-B729-7B3878C15382}" presName="sibTrans" presStyleCnt="0"/>
      <dgm:spPr/>
    </dgm:pt>
    <dgm:pt modelId="{47E0A63D-43BC-4049-BEBE-6D70586CFAFB}" type="pres">
      <dgm:prSet presAssocID="{C7F30B6C-D99D-45EE-9433-82E08B53CAC8}" presName="node" presStyleLbl="node1" presStyleIdx="4" presStyleCnt="7">
        <dgm:presLayoutVars>
          <dgm:bulletEnabled val="1"/>
        </dgm:presLayoutVars>
      </dgm:prSet>
      <dgm:spPr/>
    </dgm:pt>
    <dgm:pt modelId="{2051D05D-0D9D-46A6-AB40-1CEADE34EDC0}" type="pres">
      <dgm:prSet presAssocID="{843721E7-E076-41AA-BB54-3400D37B6195}" presName="sibTrans" presStyleCnt="0"/>
      <dgm:spPr/>
    </dgm:pt>
    <dgm:pt modelId="{2A673C4F-FD6C-4132-BB3C-EBCC9A986C75}" type="pres">
      <dgm:prSet presAssocID="{82F32162-F522-45AC-B152-D9A992F472C0}" presName="node" presStyleLbl="node1" presStyleIdx="5" presStyleCnt="7">
        <dgm:presLayoutVars>
          <dgm:bulletEnabled val="1"/>
        </dgm:presLayoutVars>
      </dgm:prSet>
      <dgm:spPr/>
    </dgm:pt>
    <dgm:pt modelId="{6339C308-6CDA-4C91-9AB0-41D0A363C155}" type="pres">
      <dgm:prSet presAssocID="{14F9ED99-EAF2-40AB-AD59-A6546BBEA5A4}" presName="sibTrans" presStyleCnt="0"/>
      <dgm:spPr/>
    </dgm:pt>
    <dgm:pt modelId="{28EF81B4-6C90-426B-A479-40C6B9D2C7B7}" type="pres">
      <dgm:prSet presAssocID="{036D5CA9-85A2-40FB-8E5E-E1DCD726A9F9}" presName="node" presStyleLbl="node1" presStyleIdx="6" presStyleCnt="7">
        <dgm:presLayoutVars>
          <dgm:bulletEnabled val="1"/>
        </dgm:presLayoutVars>
      </dgm:prSet>
      <dgm:spPr/>
    </dgm:pt>
  </dgm:ptLst>
  <dgm:cxnLst>
    <dgm:cxn modelId="{7ABEF207-38E3-4198-A851-804C7A1A78A0}" type="presOf" srcId="{96624301-707A-4B19-86EB-EF9BD6C1558F}" destId="{3E7AF63C-5D0A-49C6-9E4E-9B467AA3E361}" srcOrd="0" destOrd="0" presId="urn:microsoft.com/office/officeart/2005/8/layout/default"/>
    <dgm:cxn modelId="{B9513621-08E9-4764-9D93-D54237B4E075}" srcId="{4DDF2E8D-5CD2-4313-ACBD-262388C50DB3}" destId="{036D5CA9-85A2-40FB-8E5E-E1DCD726A9F9}" srcOrd="6" destOrd="0" parTransId="{2B36C189-5942-46E7-80DD-F1D9A5182ECC}" sibTransId="{838FC765-7495-4DAC-9727-446FBAAF2A7D}"/>
    <dgm:cxn modelId="{6C72C52D-8309-4FE6-924E-0C51CFC196F6}" type="presOf" srcId="{036D5CA9-85A2-40FB-8E5E-E1DCD726A9F9}" destId="{28EF81B4-6C90-426B-A479-40C6B9D2C7B7}" srcOrd="0" destOrd="0" presId="urn:microsoft.com/office/officeart/2005/8/layout/default"/>
    <dgm:cxn modelId="{81787231-47EB-4458-A0E1-A53123B23BE5}" type="presOf" srcId="{C7F30B6C-D99D-45EE-9433-82E08B53CAC8}" destId="{47E0A63D-43BC-4049-BEBE-6D70586CFAFB}" srcOrd="0" destOrd="0" presId="urn:microsoft.com/office/officeart/2005/8/layout/default"/>
    <dgm:cxn modelId="{BC15CB4A-BBFB-4F47-9B7F-97FBA08A6210}" type="presOf" srcId="{4DDF2E8D-5CD2-4313-ACBD-262388C50DB3}" destId="{9FB6F132-E81C-4F62-A92D-E933DE87EF18}" srcOrd="0" destOrd="0" presId="urn:microsoft.com/office/officeart/2005/8/layout/default"/>
    <dgm:cxn modelId="{405DC778-D69E-45E4-8B00-8512931F9777}" type="presOf" srcId="{82F32162-F522-45AC-B152-D9A992F472C0}" destId="{2A673C4F-FD6C-4132-BB3C-EBCC9A986C75}" srcOrd="0" destOrd="0" presId="urn:microsoft.com/office/officeart/2005/8/layout/default"/>
    <dgm:cxn modelId="{6C27F17C-F0DC-4B25-B158-DD139F55045B}" type="presOf" srcId="{E014CAFC-A302-486D-B8F2-934B6307810E}" destId="{586797B7-3B97-498C-B5BB-7BF0F781259E}" srcOrd="0" destOrd="0" presId="urn:microsoft.com/office/officeart/2005/8/layout/default"/>
    <dgm:cxn modelId="{C1CFA989-83B9-4EDA-806D-17944FA3C5BE}" type="presOf" srcId="{56BF0B87-665E-4953-9847-949CD5BD397A}" destId="{086D348E-419C-41F7-BCAA-C6501DA5850F}" srcOrd="0" destOrd="0" presId="urn:microsoft.com/office/officeart/2005/8/layout/default"/>
    <dgm:cxn modelId="{6F903A8E-C7A4-4370-9FAA-664A46A87C7A}" srcId="{4DDF2E8D-5CD2-4313-ACBD-262388C50DB3}" destId="{6D73D044-87B6-44CF-BE72-C2327D22C6FF}" srcOrd="2" destOrd="0" parTransId="{7954A97A-CC00-4F52-B921-3F1FF2D938B4}" sibTransId="{230E0039-2F20-4058-81AE-AD5EA153C476}"/>
    <dgm:cxn modelId="{C6FAD78E-C373-494B-8C08-BBA8243C4704}" srcId="{4DDF2E8D-5CD2-4313-ACBD-262388C50DB3}" destId="{82F32162-F522-45AC-B152-D9A992F472C0}" srcOrd="5" destOrd="0" parTransId="{164EA26E-6117-43A4-80B3-3644F219642C}" sibTransId="{14F9ED99-EAF2-40AB-AD59-A6546BBEA5A4}"/>
    <dgm:cxn modelId="{F474EE99-55FB-4E0A-B16A-E25D86EB29F5}" srcId="{4DDF2E8D-5CD2-4313-ACBD-262388C50DB3}" destId="{E014CAFC-A302-486D-B8F2-934B6307810E}" srcOrd="3" destOrd="0" parTransId="{33133ADB-3BEF-4FCA-A4F6-6A81228329F6}" sibTransId="{2F5A877B-15E2-4C69-B729-7B3878C15382}"/>
    <dgm:cxn modelId="{F833ECD9-DCA4-4D25-8806-DD3EB150AA02}" type="presOf" srcId="{6D73D044-87B6-44CF-BE72-C2327D22C6FF}" destId="{2D6EEA38-D1B8-430C-8DCD-029F8504A03A}" srcOrd="0" destOrd="0" presId="urn:microsoft.com/office/officeart/2005/8/layout/default"/>
    <dgm:cxn modelId="{CF2E53E6-B5AA-41EA-B911-4519C1E6FC89}" srcId="{4DDF2E8D-5CD2-4313-ACBD-262388C50DB3}" destId="{56BF0B87-665E-4953-9847-949CD5BD397A}" srcOrd="1" destOrd="0" parTransId="{46468D9F-85FD-4FD5-9626-43F013D4845E}" sibTransId="{6FDA4A89-7A5E-4F5C-A390-D99EE0FE3955}"/>
    <dgm:cxn modelId="{6C53FCE6-16EA-4DF1-AC30-6929580707C2}" srcId="{4DDF2E8D-5CD2-4313-ACBD-262388C50DB3}" destId="{96624301-707A-4B19-86EB-EF9BD6C1558F}" srcOrd="0" destOrd="0" parTransId="{C027242C-F296-4F6E-BFD9-6E4DEFC75620}" sibTransId="{A0C9842A-668E-409E-A317-859A046764BF}"/>
    <dgm:cxn modelId="{8C5C64EE-B0E3-4624-8603-8E6A83510275}" srcId="{4DDF2E8D-5CD2-4313-ACBD-262388C50DB3}" destId="{C7F30B6C-D99D-45EE-9433-82E08B53CAC8}" srcOrd="4" destOrd="0" parTransId="{997E6F1C-14A1-43C7-84CC-BDDDB36EF0D9}" sibTransId="{843721E7-E076-41AA-BB54-3400D37B6195}"/>
    <dgm:cxn modelId="{BC2ED3C9-5943-4CCF-AC5B-41CA0903AA12}" type="presParOf" srcId="{9FB6F132-E81C-4F62-A92D-E933DE87EF18}" destId="{3E7AF63C-5D0A-49C6-9E4E-9B467AA3E361}" srcOrd="0" destOrd="0" presId="urn:microsoft.com/office/officeart/2005/8/layout/default"/>
    <dgm:cxn modelId="{C86CBE1A-F8A0-4655-84C4-2A6508F58EE2}" type="presParOf" srcId="{9FB6F132-E81C-4F62-A92D-E933DE87EF18}" destId="{4A7B41B2-D0CB-4635-B8F4-450F5A5F6195}" srcOrd="1" destOrd="0" presId="urn:microsoft.com/office/officeart/2005/8/layout/default"/>
    <dgm:cxn modelId="{5302793A-F086-4315-A645-CF7B361F3B8E}" type="presParOf" srcId="{9FB6F132-E81C-4F62-A92D-E933DE87EF18}" destId="{086D348E-419C-41F7-BCAA-C6501DA5850F}" srcOrd="2" destOrd="0" presId="urn:microsoft.com/office/officeart/2005/8/layout/default"/>
    <dgm:cxn modelId="{13A648BD-096C-4690-AB53-9E51C4A930D7}" type="presParOf" srcId="{9FB6F132-E81C-4F62-A92D-E933DE87EF18}" destId="{67F461FA-B9C2-47ED-B6CA-AD26B5F568E3}" srcOrd="3" destOrd="0" presId="urn:microsoft.com/office/officeart/2005/8/layout/default"/>
    <dgm:cxn modelId="{B95A6CA5-2E0F-4CF0-A626-47592A961DEE}" type="presParOf" srcId="{9FB6F132-E81C-4F62-A92D-E933DE87EF18}" destId="{2D6EEA38-D1B8-430C-8DCD-029F8504A03A}" srcOrd="4" destOrd="0" presId="urn:microsoft.com/office/officeart/2005/8/layout/default"/>
    <dgm:cxn modelId="{BD525AF3-6E57-4455-8FE5-1DA1980A5740}" type="presParOf" srcId="{9FB6F132-E81C-4F62-A92D-E933DE87EF18}" destId="{95849C97-1673-4038-8F0C-7B0E74674B98}" srcOrd="5" destOrd="0" presId="urn:microsoft.com/office/officeart/2005/8/layout/default"/>
    <dgm:cxn modelId="{AF518757-A277-4FC7-8511-7CE7782CA70C}" type="presParOf" srcId="{9FB6F132-E81C-4F62-A92D-E933DE87EF18}" destId="{586797B7-3B97-498C-B5BB-7BF0F781259E}" srcOrd="6" destOrd="0" presId="urn:microsoft.com/office/officeart/2005/8/layout/default"/>
    <dgm:cxn modelId="{A0AD20B9-1290-472A-9E9B-DB4D0415159A}" type="presParOf" srcId="{9FB6F132-E81C-4F62-A92D-E933DE87EF18}" destId="{799961C9-FC92-49EC-A3B5-AB4ADCBDF138}" srcOrd="7" destOrd="0" presId="urn:microsoft.com/office/officeart/2005/8/layout/default"/>
    <dgm:cxn modelId="{AB316E88-22CF-4096-B1C7-BB9BC8F839A0}" type="presParOf" srcId="{9FB6F132-E81C-4F62-A92D-E933DE87EF18}" destId="{47E0A63D-43BC-4049-BEBE-6D70586CFAFB}" srcOrd="8" destOrd="0" presId="urn:microsoft.com/office/officeart/2005/8/layout/default"/>
    <dgm:cxn modelId="{3DB8F6A4-EEDA-45EF-A6AC-0CFAE5F94E76}" type="presParOf" srcId="{9FB6F132-E81C-4F62-A92D-E933DE87EF18}" destId="{2051D05D-0D9D-46A6-AB40-1CEADE34EDC0}" srcOrd="9" destOrd="0" presId="urn:microsoft.com/office/officeart/2005/8/layout/default"/>
    <dgm:cxn modelId="{06DE0E2D-B039-48D9-8419-208C0655936E}" type="presParOf" srcId="{9FB6F132-E81C-4F62-A92D-E933DE87EF18}" destId="{2A673C4F-FD6C-4132-BB3C-EBCC9A986C75}" srcOrd="10" destOrd="0" presId="urn:microsoft.com/office/officeart/2005/8/layout/default"/>
    <dgm:cxn modelId="{D6235137-10C8-472E-8FE5-81C7E63510B6}" type="presParOf" srcId="{9FB6F132-E81C-4F62-A92D-E933DE87EF18}" destId="{6339C308-6CDA-4C91-9AB0-41D0A363C155}" srcOrd="11" destOrd="0" presId="urn:microsoft.com/office/officeart/2005/8/layout/default"/>
    <dgm:cxn modelId="{55A8BBC6-A161-479B-8E22-367B846EA0DA}" type="presParOf" srcId="{9FB6F132-E81C-4F62-A92D-E933DE87EF18}" destId="{28EF81B4-6C90-426B-A479-40C6B9D2C7B7}"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A997F6A-B6F3-4C0E-9E9A-987E1694404D}"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3593BAF2-35FC-44F8-982A-819B1E6E943D}">
      <dgm:prSet/>
      <dgm:spPr/>
      <dgm:t>
        <a:bodyPr/>
        <a:lstStyle/>
        <a:p>
          <a:pPr>
            <a:lnSpc>
              <a:spcPct val="100000"/>
            </a:lnSpc>
          </a:pPr>
          <a:r>
            <a:rPr lang="en-GB">
              <a:latin typeface="Arial"/>
              <a:cs typeface="Arial"/>
            </a:rPr>
            <a:t>High assurance of safety </a:t>
          </a:r>
          <a:endParaRPr lang="en-US">
            <a:latin typeface="Arial"/>
            <a:cs typeface="Arial"/>
          </a:endParaRPr>
        </a:p>
      </dgm:t>
    </dgm:pt>
    <dgm:pt modelId="{4247ED67-3552-44EE-ADD6-0732924D81FB}" type="parTrans" cxnId="{2D408D5C-5695-4331-AC3E-F0D24080DB54}">
      <dgm:prSet/>
      <dgm:spPr/>
      <dgm:t>
        <a:bodyPr/>
        <a:lstStyle/>
        <a:p>
          <a:endParaRPr lang="en-US"/>
        </a:p>
      </dgm:t>
    </dgm:pt>
    <dgm:pt modelId="{BBB41280-43D8-4984-9F8A-42236C52AD53}" type="sibTrans" cxnId="{2D408D5C-5695-4331-AC3E-F0D24080DB54}">
      <dgm:prSet/>
      <dgm:spPr/>
      <dgm:t>
        <a:bodyPr/>
        <a:lstStyle/>
        <a:p>
          <a:endParaRPr lang="en-US"/>
        </a:p>
      </dgm:t>
    </dgm:pt>
    <dgm:pt modelId="{72D6F605-A324-4258-9112-78C25F595605}">
      <dgm:prSet/>
      <dgm:spPr/>
      <dgm:t>
        <a:bodyPr/>
        <a:lstStyle/>
        <a:p>
          <a:pPr>
            <a:lnSpc>
              <a:spcPct val="100000"/>
            </a:lnSpc>
          </a:pPr>
          <a:r>
            <a:rPr lang="en-GB">
              <a:latin typeface="Arial"/>
              <a:cs typeface="Arial"/>
            </a:rPr>
            <a:t>Comfortably at home </a:t>
          </a:r>
          <a:endParaRPr lang="en-US">
            <a:latin typeface="Arial"/>
            <a:cs typeface="Arial"/>
          </a:endParaRPr>
        </a:p>
      </dgm:t>
    </dgm:pt>
    <dgm:pt modelId="{EBF0828E-91ED-408E-B6B5-B1B3FDCE0BEC}" type="parTrans" cxnId="{F0C6166E-BC4B-4346-9F91-FFDA9A60DA97}">
      <dgm:prSet/>
      <dgm:spPr/>
      <dgm:t>
        <a:bodyPr/>
        <a:lstStyle/>
        <a:p>
          <a:endParaRPr lang="en-US"/>
        </a:p>
      </dgm:t>
    </dgm:pt>
    <dgm:pt modelId="{C6B75C0D-79CE-48BA-B26D-FD9C953CC793}" type="sibTrans" cxnId="{F0C6166E-BC4B-4346-9F91-FFDA9A60DA97}">
      <dgm:prSet/>
      <dgm:spPr/>
      <dgm:t>
        <a:bodyPr/>
        <a:lstStyle/>
        <a:p>
          <a:endParaRPr lang="en-US"/>
        </a:p>
      </dgm:t>
    </dgm:pt>
    <dgm:pt modelId="{0CA6D96E-FB20-4780-8138-8C310735F7A9}">
      <dgm:prSet/>
      <dgm:spPr/>
      <dgm:t>
        <a:bodyPr/>
        <a:lstStyle/>
        <a:p>
          <a:pPr>
            <a:lnSpc>
              <a:spcPct val="100000"/>
            </a:lnSpc>
          </a:pPr>
          <a:r>
            <a:rPr lang="en-GB">
              <a:latin typeface="Arial"/>
              <a:cs typeface="Arial"/>
            </a:rPr>
            <a:t>Reduced tension </a:t>
          </a:r>
          <a:endParaRPr lang="en-US">
            <a:latin typeface="Arial"/>
            <a:cs typeface="Arial"/>
          </a:endParaRPr>
        </a:p>
      </dgm:t>
    </dgm:pt>
    <dgm:pt modelId="{9A400ABC-3BA7-4000-95A9-40F7ADFF849F}" type="parTrans" cxnId="{586F2F60-C833-45AF-9200-5EC577DA45AD}">
      <dgm:prSet/>
      <dgm:spPr/>
      <dgm:t>
        <a:bodyPr/>
        <a:lstStyle/>
        <a:p>
          <a:endParaRPr lang="en-US"/>
        </a:p>
      </dgm:t>
    </dgm:pt>
    <dgm:pt modelId="{DB217998-5961-494B-B27D-E584AFD3EC4D}" type="sibTrans" cxnId="{586F2F60-C833-45AF-9200-5EC577DA45AD}">
      <dgm:prSet/>
      <dgm:spPr/>
      <dgm:t>
        <a:bodyPr/>
        <a:lstStyle/>
        <a:p>
          <a:endParaRPr lang="en-US"/>
        </a:p>
      </dgm:t>
    </dgm:pt>
    <dgm:pt modelId="{F43DC89C-C9A7-4090-B6D6-8A64CD490F3D}">
      <dgm:prSet/>
      <dgm:spPr/>
      <dgm:t>
        <a:bodyPr/>
        <a:lstStyle/>
        <a:p>
          <a:pPr>
            <a:lnSpc>
              <a:spcPct val="100000"/>
            </a:lnSpc>
          </a:pPr>
          <a:r>
            <a:rPr lang="en-GB">
              <a:latin typeface="Arial"/>
              <a:cs typeface="Arial"/>
            </a:rPr>
            <a:t>Reduced infections </a:t>
          </a:r>
          <a:endParaRPr lang="en-US">
            <a:latin typeface="Arial"/>
            <a:cs typeface="Arial"/>
          </a:endParaRPr>
        </a:p>
      </dgm:t>
    </dgm:pt>
    <dgm:pt modelId="{B17E7F60-BA9B-4263-85FD-C1E43B965DF9}" type="parTrans" cxnId="{2DCFAC08-49DA-4945-8ADE-8346C373465C}">
      <dgm:prSet/>
      <dgm:spPr/>
      <dgm:t>
        <a:bodyPr/>
        <a:lstStyle/>
        <a:p>
          <a:endParaRPr lang="en-US"/>
        </a:p>
      </dgm:t>
    </dgm:pt>
    <dgm:pt modelId="{E8D7C98C-B9D2-412F-8978-48FF194F5840}" type="sibTrans" cxnId="{2DCFAC08-49DA-4945-8ADE-8346C373465C}">
      <dgm:prSet/>
      <dgm:spPr/>
      <dgm:t>
        <a:bodyPr/>
        <a:lstStyle/>
        <a:p>
          <a:endParaRPr lang="en-US"/>
        </a:p>
      </dgm:t>
    </dgm:pt>
    <dgm:pt modelId="{4A9AE8D8-9B3B-4977-92B7-D4E9FE3BE00C}">
      <dgm:prSet/>
      <dgm:spPr/>
      <dgm:t>
        <a:bodyPr/>
        <a:lstStyle/>
        <a:p>
          <a:pPr>
            <a:lnSpc>
              <a:spcPct val="100000"/>
            </a:lnSpc>
          </a:pPr>
          <a:r>
            <a:rPr lang="en-GB">
              <a:latin typeface="Arial"/>
              <a:cs typeface="Arial"/>
            </a:rPr>
            <a:t>Greater independence </a:t>
          </a:r>
          <a:endParaRPr lang="en-US">
            <a:latin typeface="Arial"/>
            <a:cs typeface="Arial"/>
          </a:endParaRPr>
        </a:p>
      </dgm:t>
    </dgm:pt>
    <dgm:pt modelId="{E735B547-D2C3-45E1-B2DE-C58F7A7368AB}" type="parTrans" cxnId="{77D39E4D-7DFC-4895-8569-078CF5697581}">
      <dgm:prSet/>
      <dgm:spPr/>
      <dgm:t>
        <a:bodyPr/>
        <a:lstStyle/>
        <a:p>
          <a:endParaRPr lang="en-US"/>
        </a:p>
      </dgm:t>
    </dgm:pt>
    <dgm:pt modelId="{79064871-3325-4562-866B-F3441612F38E}" type="sibTrans" cxnId="{77D39E4D-7DFC-4895-8569-078CF5697581}">
      <dgm:prSet/>
      <dgm:spPr/>
      <dgm:t>
        <a:bodyPr/>
        <a:lstStyle/>
        <a:p>
          <a:endParaRPr lang="en-US"/>
        </a:p>
      </dgm:t>
    </dgm:pt>
    <dgm:pt modelId="{424C8BE8-97A9-4A33-8A46-EEE0A91E3065}">
      <dgm:prSet/>
      <dgm:spPr/>
      <dgm:t>
        <a:bodyPr/>
        <a:lstStyle/>
        <a:p>
          <a:pPr rtl="0"/>
          <a:r>
            <a:rPr lang="en-GB">
              <a:latin typeface="Arial"/>
              <a:cs typeface="Arial"/>
            </a:rPr>
            <a:t>24-hour Assistance </a:t>
          </a:r>
        </a:p>
      </dgm:t>
    </dgm:pt>
    <dgm:pt modelId="{1F6F0C31-FF67-4A47-A2A4-FACE1B154726}" type="parTrans" cxnId="{A1C440CD-D0F9-4754-AC9C-0E1D34BF99A6}">
      <dgm:prSet/>
      <dgm:spPr/>
      <dgm:t>
        <a:bodyPr/>
        <a:lstStyle/>
        <a:p>
          <a:endParaRPr lang="en-US"/>
        </a:p>
      </dgm:t>
    </dgm:pt>
    <dgm:pt modelId="{E119E15F-6757-484A-A567-1539D6CB0C50}" type="sibTrans" cxnId="{A1C440CD-D0F9-4754-AC9C-0E1D34BF99A6}">
      <dgm:prSet/>
      <dgm:spPr/>
      <dgm:t>
        <a:bodyPr/>
        <a:lstStyle/>
        <a:p>
          <a:endParaRPr lang="en-US"/>
        </a:p>
      </dgm:t>
    </dgm:pt>
    <dgm:pt modelId="{45548199-B62D-4987-A7D7-198BFCC933B3}">
      <dgm:prSet phldr="0"/>
      <dgm:spPr/>
      <dgm:t>
        <a:bodyPr/>
        <a:lstStyle/>
        <a:p>
          <a:pPr rtl="0">
            <a:lnSpc>
              <a:spcPct val="100000"/>
            </a:lnSpc>
          </a:pPr>
          <a:r>
            <a:rPr lang="en-GB" dirty="0">
              <a:latin typeface="Arial"/>
              <a:cs typeface="Arial"/>
            </a:rPr>
            <a:t>(NICE, 2021)</a:t>
          </a:r>
        </a:p>
      </dgm:t>
    </dgm:pt>
    <dgm:pt modelId="{D33CC838-6475-48DD-AA99-7B235689D8DB}" type="parTrans" cxnId="{E74DE03B-9365-4A14-A13B-806F9C9E55CB}">
      <dgm:prSet/>
      <dgm:spPr/>
    </dgm:pt>
    <dgm:pt modelId="{77A51BA1-9835-4200-84D8-3B068F823829}" type="sibTrans" cxnId="{E74DE03B-9365-4A14-A13B-806F9C9E55CB}">
      <dgm:prSet/>
      <dgm:spPr/>
    </dgm:pt>
    <dgm:pt modelId="{BA974008-2C14-4118-8A27-5939D000AA94}" type="pres">
      <dgm:prSet presAssocID="{4A997F6A-B6F3-4C0E-9E9A-987E1694404D}" presName="root" presStyleCnt="0">
        <dgm:presLayoutVars>
          <dgm:dir/>
          <dgm:resizeHandles val="exact"/>
        </dgm:presLayoutVars>
      </dgm:prSet>
      <dgm:spPr/>
    </dgm:pt>
    <dgm:pt modelId="{700E5255-98A2-41A8-94FA-F0784F85AF4E}" type="pres">
      <dgm:prSet presAssocID="{3593BAF2-35FC-44F8-982A-819B1E6E943D}" presName="compNode" presStyleCnt="0"/>
      <dgm:spPr/>
    </dgm:pt>
    <dgm:pt modelId="{0F663965-C5F0-4991-B1E7-25CED68121F2}" type="pres">
      <dgm:prSet presAssocID="{3593BAF2-35FC-44F8-982A-819B1E6E943D}" presName="bgRect" presStyleLbl="bgShp" presStyleIdx="0" presStyleCnt="7"/>
      <dgm:spPr/>
    </dgm:pt>
    <dgm:pt modelId="{8220D8ED-EFB5-413A-BE8B-C18B0EB8BE52}" type="pres">
      <dgm:prSet presAssocID="{3593BAF2-35FC-44F8-982A-819B1E6E943D}"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FE77834B-AFF2-42DF-8190-3449725CEA02}" type="pres">
      <dgm:prSet presAssocID="{3593BAF2-35FC-44F8-982A-819B1E6E943D}" presName="spaceRect" presStyleCnt="0"/>
      <dgm:spPr/>
    </dgm:pt>
    <dgm:pt modelId="{21DF03A1-89B9-4104-B4B5-2F0312DE8FAD}" type="pres">
      <dgm:prSet presAssocID="{3593BAF2-35FC-44F8-982A-819B1E6E943D}" presName="parTx" presStyleLbl="revTx" presStyleIdx="0" presStyleCnt="7">
        <dgm:presLayoutVars>
          <dgm:chMax val="0"/>
          <dgm:chPref val="0"/>
        </dgm:presLayoutVars>
      </dgm:prSet>
      <dgm:spPr/>
    </dgm:pt>
    <dgm:pt modelId="{30FE221A-71A5-40B5-92BA-C6EF97224538}" type="pres">
      <dgm:prSet presAssocID="{BBB41280-43D8-4984-9F8A-42236C52AD53}" presName="sibTrans" presStyleCnt="0"/>
      <dgm:spPr/>
    </dgm:pt>
    <dgm:pt modelId="{9284F3BA-AB7A-415E-9C1F-920F594E846A}" type="pres">
      <dgm:prSet presAssocID="{72D6F605-A324-4258-9112-78C25F595605}" presName="compNode" presStyleCnt="0"/>
      <dgm:spPr/>
    </dgm:pt>
    <dgm:pt modelId="{AAE38C11-9365-4ACD-8084-4219892CFD72}" type="pres">
      <dgm:prSet presAssocID="{72D6F605-A324-4258-9112-78C25F595605}" presName="bgRect" presStyleLbl="bgShp" presStyleIdx="1" presStyleCnt="7"/>
      <dgm:spPr/>
    </dgm:pt>
    <dgm:pt modelId="{F4EAB11F-C5C5-4FB3-A35D-F0BFE164944C}" type="pres">
      <dgm:prSet presAssocID="{72D6F605-A324-4258-9112-78C25F59560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uch"/>
        </a:ext>
      </dgm:extLst>
    </dgm:pt>
    <dgm:pt modelId="{8259E708-F72F-4376-9E8B-7B8F573198F1}" type="pres">
      <dgm:prSet presAssocID="{72D6F605-A324-4258-9112-78C25F595605}" presName="spaceRect" presStyleCnt="0"/>
      <dgm:spPr/>
    </dgm:pt>
    <dgm:pt modelId="{FE8F25D1-8F4C-473A-A61C-983D3B711658}" type="pres">
      <dgm:prSet presAssocID="{72D6F605-A324-4258-9112-78C25F595605}" presName="parTx" presStyleLbl="revTx" presStyleIdx="1" presStyleCnt="7">
        <dgm:presLayoutVars>
          <dgm:chMax val="0"/>
          <dgm:chPref val="0"/>
        </dgm:presLayoutVars>
      </dgm:prSet>
      <dgm:spPr/>
    </dgm:pt>
    <dgm:pt modelId="{9BF79126-639E-4DB4-90C1-F5D2FF5C36F2}" type="pres">
      <dgm:prSet presAssocID="{C6B75C0D-79CE-48BA-B26D-FD9C953CC793}" presName="sibTrans" presStyleCnt="0"/>
      <dgm:spPr/>
    </dgm:pt>
    <dgm:pt modelId="{3247EEA0-C194-4A4F-A39D-FEA56D0BD96C}" type="pres">
      <dgm:prSet presAssocID="{0CA6D96E-FB20-4780-8138-8C310735F7A9}" presName="compNode" presStyleCnt="0"/>
      <dgm:spPr/>
    </dgm:pt>
    <dgm:pt modelId="{893D06AE-A0F3-4E65-8B90-5E476B9553FA}" type="pres">
      <dgm:prSet presAssocID="{0CA6D96E-FB20-4780-8138-8C310735F7A9}" presName="bgRect" presStyleLbl="bgShp" presStyleIdx="2" presStyleCnt="7"/>
      <dgm:spPr/>
    </dgm:pt>
    <dgm:pt modelId="{02EB27AF-6DD0-40C7-869D-285FEB6B4E02}" type="pres">
      <dgm:prSet presAssocID="{0CA6D96E-FB20-4780-8138-8C310735F7A9}"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ward trend"/>
        </a:ext>
      </dgm:extLst>
    </dgm:pt>
    <dgm:pt modelId="{92A2E7BD-D916-4E42-ABF8-EA5F156A1D84}" type="pres">
      <dgm:prSet presAssocID="{0CA6D96E-FB20-4780-8138-8C310735F7A9}" presName="spaceRect" presStyleCnt="0"/>
      <dgm:spPr/>
    </dgm:pt>
    <dgm:pt modelId="{6BF62287-9C6B-4750-B9C6-59976A86AF71}" type="pres">
      <dgm:prSet presAssocID="{0CA6D96E-FB20-4780-8138-8C310735F7A9}" presName="parTx" presStyleLbl="revTx" presStyleIdx="2" presStyleCnt="7">
        <dgm:presLayoutVars>
          <dgm:chMax val="0"/>
          <dgm:chPref val="0"/>
        </dgm:presLayoutVars>
      </dgm:prSet>
      <dgm:spPr/>
    </dgm:pt>
    <dgm:pt modelId="{0157D321-E671-406D-9095-74796E2B5583}" type="pres">
      <dgm:prSet presAssocID="{DB217998-5961-494B-B27D-E584AFD3EC4D}" presName="sibTrans" presStyleCnt="0"/>
      <dgm:spPr/>
    </dgm:pt>
    <dgm:pt modelId="{623DE37A-C339-4828-8101-A4DEEC470F02}" type="pres">
      <dgm:prSet presAssocID="{F43DC89C-C9A7-4090-B6D6-8A64CD490F3D}" presName="compNode" presStyleCnt="0"/>
      <dgm:spPr/>
    </dgm:pt>
    <dgm:pt modelId="{64E4FB3C-3FD6-4A0D-BCE3-A2A892367EB4}" type="pres">
      <dgm:prSet presAssocID="{F43DC89C-C9A7-4090-B6D6-8A64CD490F3D}" presName="bgRect" presStyleLbl="bgShp" presStyleIdx="3" presStyleCnt="7"/>
      <dgm:spPr/>
    </dgm:pt>
    <dgm:pt modelId="{E94EFCFA-35C3-4B5A-8236-9BF3CED6DAE5}" type="pres">
      <dgm:prSet presAssocID="{F43DC89C-C9A7-4090-B6D6-8A64CD490F3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al"/>
        </a:ext>
      </dgm:extLst>
    </dgm:pt>
    <dgm:pt modelId="{B600C5FA-BFEA-4D80-A25E-D8079BB0B21D}" type="pres">
      <dgm:prSet presAssocID="{F43DC89C-C9A7-4090-B6D6-8A64CD490F3D}" presName="spaceRect" presStyleCnt="0"/>
      <dgm:spPr/>
    </dgm:pt>
    <dgm:pt modelId="{88139E9A-2997-4AB2-8B67-1B3B852A3155}" type="pres">
      <dgm:prSet presAssocID="{F43DC89C-C9A7-4090-B6D6-8A64CD490F3D}" presName="parTx" presStyleLbl="revTx" presStyleIdx="3" presStyleCnt="7">
        <dgm:presLayoutVars>
          <dgm:chMax val="0"/>
          <dgm:chPref val="0"/>
        </dgm:presLayoutVars>
      </dgm:prSet>
      <dgm:spPr/>
    </dgm:pt>
    <dgm:pt modelId="{2FBF1299-FB89-42AA-B57C-1162B9BA3022}" type="pres">
      <dgm:prSet presAssocID="{E8D7C98C-B9D2-412F-8978-48FF194F5840}" presName="sibTrans" presStyleCnt="0"/>
      <dgm:spPr/>
    </dgm:pt>
    <dgm:pt modelId="{9C2B530A-32C7-4FAA-9F1D-03764A455EE7}" type="pres">
      <dgm:prSet presAssocID="{4A9AE8D8-9B3B-4977-92B7-D4E9FE3BE00C}" presName="compNode" presStyleCnt="0"/>
      <dgm:spPr/>
    </dgm:pt>
    <dgm:pt modelId="{28B1E553-AF06-4DD1-A398-58FF1626F442}" type="pres">
      <dgm:prSet presAssocID="{4A9AE8D8-9B3B-4977-92B7-D4E9FE3BE00C}" presName="bgRect" presStyleLbl="bgShp" presStyleIdx="4" presStyleCnt="7"/>
      <dgm:spPr/>
    </dgm:pt>
    <dgm:pt modelId="{AD89ECDB-A0FB-49A8-AD01-EF8E328D6AC9}" type="pres">
      <dgm:prSet presAssocID="{4A9AE8D8-9B3B-4977-92B7-D4E9FE3BE00C}"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petition"/>
        </a:ext>
      </dgm:extLst>
    </dgm:pt>
    <dgm:pt modelId="{03508B06-D76C-4B52-84C9-BC19806ADF76}" type="pres">
      <dgm:prSet presAssocID="{4A9AE8D8-9B3B-4977-92B7-D4E9FE3BE00C}" presName="spaceRect" presStyleCnt="0"/>
      <dgm:spPr/>
    </dgm:pt>
    <dgm:pt modelId="{4456B03F-1E8F-4D0A-9B11-7766E3904036}" type="pres">
      <dgm:prSet presAssocID="{4A9AE8D8-9B3B-4977-92B7-D4E9FE3BE00C}" presName="parTx" presStyleLbl="revTx" presStyleIdx="4" presStyleCnt="7">
        <dgm:presLayoutVars>
          <dgm:chMax val="0"/>
          <dgm:chPref val="0"/>
        </dgm:presLayoutVars>
      </dgm:prSet>
      <dgm:spPr/>
    </dgm:pt>
    <dgm:pt modelId="{10CF90F6-3CF7-4D4E-B8A4-2EAD5A7911F3}" type="pres">
      <dgm:prSet presAssocID="{79064871-3325-4562-866B-F3441612F38E}" presName="sibTrans" presStyleCnt="0"/>
      <dgm:spPr/>
    </dgm:pt>
    <dgm:pt modelId="{2CB33F0B-2F33-4992-BD6D-232A45CD2C27}" type="pres">
      <dgm:prSet presAssocID="{424C8BE8-97A9-4A33-8A46-EEE0A91E3065}" presName="compNode" presStyleCnt="0"/>
      <dgm:spPr/>
    </dgm:pt>
    <dgm:pt modelId="{F2B49FDB-578E-42F1-83FB-7EA77E35DABF}" type="pres">
      <dgm:prSet presAssocID="{424C8BE8-97A9-4A33-8A46-EEE0A91E3065}" presName="bgRect" presStyleLbl="bgShp" presStyleIdx="5" presStyleCnt="7"/>
      <dgm:spPr/>
    </dgm:pt>
    <dgm:pt modelId="{78F64551-502F-4417-97BF-7D6E985D764E}" type="pres">
      <dgm:prSet presAssocID="{424C8BE8-97A9-4A33-8A46-EEE0A91E306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all center"/>
        </a:ext>
      </dgm:extLst>
    </dgm:pt>
    <dgm:pt modelId="{DC8A35C6-3FAB-48CF-9970-8F61B2F33584}" type="pres">
      <dgm:prSet presAssocID="{424C8BE8-97A9-4A33-8A46-EEE0A91E3065}" presName="spaceRect" presStyleCnt="0"/>
      <dgm:spPr/>
    </dgm:pt>
    <dgm:pt modelId="{925AC23D-F41D-4662-8626-A86562A1F6AC}" type="pres">
      <dgm:prSet presAssocID="{424C8BE8-97A9-4A33-8A46-EEE0A91E3065}" presName="parTx" presStyleLbl="revTx" presStyleIdx="5" presStyleCnt="7">
        <dgm:presLayoutVars>
          <dgm:chMax val="0"/>
          <dgm:chPref val="0"/>
        </dgm:presLayoutVars>
      </dgm:prSet>
      <dgm:spPr/>
    </dgm:pt>
    <dgm:pt modelId="{EA709C4E-6475-4EEB-8392-2D8640F1FF2D}" type="pres">
      <dgm:prSet presAssocID="{E119E15F-6757-484A-A567-1539D6CB0C50}" presName="sibTrans" presStyleCnt="0"/>
      <dgm:spPr/>
    </dgm:pt>
    <dgm:pt modelId="{C1260704-1E4A-4D49-8176-2F5CFF5BF5C4}" type="pres">
      <dgm:prSet presAssocID="{45548199-B62D-4987-A7D7-198BFCC933B3}" presName="compNode" presStyleCnt="0"/>
      <dgm:spPr/>
    </dgm:pt>
    <dgm:pt modelId="{724609ED-F37E-4B97-B0B0-31FD1A8250F0}" type="pres">
      <dgm:prSet presAssocID="{45548199-B62D-4987-A7D7-198BFCC933B3}" presName="bgRect" presStyleLbl="bgShp" presStyleIdx="6" presStyleCnt="7"/>
      <dgm:spPr/>
    </dgm:pt>
    <dgm:pt modelId="{D1C7048E-9366-46F3-AEA2-48B6C112F3FB}" type="pres">
      <dgm:prSet presAssocID="{45548199-B62D-4987-A7D7-198BFCC933B3}" presName="iconRect" presStyleLbl="node1" presStyleIdx="6" presStyleCnt="7"/>
      <dgm:spPr/>
    </dgm:pt>
    <dgm:pt modelId="{2611B489-A28F-4455-8397-B43E07511727}" type="pres">
      <dgm:prSet presAssocID="{45548199-B62D-4987-A7D7-198BFCC933B3}" presName="spaceRect" presStyleCnt="0"/>
      <dgm:spPr/>
    </dgm:pt>
    <dgm:pt modelId="{BCDEF508-D46D-4D08-87FD-7079DA4A3A92}" type="pres">
      <dgm:prSet presAssocID="{45548199-B62D-4987-A7D7-198BFCC933B3}" presName="parTx" presStyleLbl="revTx" presStyleIdx="6" presStyleCnt="7">
        <dgm:presLayoutVars>
          <dgm:chMax val="0"/>
          <dgm:chPref val="0"/>
        </dgm:presLayoutVars>
      </dgm:prSet>
      <dgm:spPr/>
    </dgm:pt>
  </dgm:ptLst>
  <dgm:cxnLst>
    <dgm:cxn modelId="{2DCFAC08-49DA-4945-8ADE-8346C373465C}" srcId="{4A997F6A-B6F3-4C0E-9E9A-987E1694404D}" destId="{F43DC89C-C9A7-4090-B6D6-8A64CD490F3D}" srcOrd="3" destOrd="0" parTransId="{B17E7F60-BA9B-4263-85FD-C1E43B965DF9}" sibTransId="{E8D7C98C-B9D2-412F-8978-48FF194F5840}"/>
    <dgm:cxn modelId="{2E110A13-2EB5-4B6E-BE11-FF0EB2C494A9}" type="presOf" srcId="{3593BAF2-35FC-44F8-982A-819B1E6E943D}" destId="{21DF03A1-89B9-4104-B4B5-2F0312DE8FAD}" srcOrd="0" destOrd="0" presId="urn:microsoft.com/office/officeart/2018/2/layout/IconVerticalSolidList"/>
    <dgm:cxn modelId="{79030635-7E35-4CD0-A9D4-466792C7D5BE}" type="presOf" srcId="{4A997F6A-B6F3-4C0E-9E9A-987E1694404D}" destId="{BA974008-2C14-4118-8A27-5939D000AA94}" srcOrd="0" destOrd="0" presId="urn:microsoft.com/office/officeart/2018/2/layout/IconVerticalSolidList"/>
    <dgm:cxn modelId="{E74DE03B-9365-4A14-A13B-806F9C9E55CB}" srcId="{4A997F6A-B6F3-4C0E-9E9A-987E1694404D}" destId="{45548199-B62D-4987-A7D7-198BFCC933B3}" srcOrd="6" destOrd="0" parTransId="{D33CC838-6475-48DD-AA99-7B235689D8DB}" sibTransId="{77A51BA1-9835-4200-84D8-3B068F823829}"/>
    <dgm:cxn modelId="{2D408D5C-5695-4331-AC3E-F0D24080DB54}" srcId="{4A997F6A-B6F3-4C0E-9E9A-987E1694404D}" destId="{3593BAF2-35FC-44F8-982A-819B1E6E943D}" srcOrd="0" destOrd="0" parTransId="{4247ED67-3552-44EE-ADD6-0732924D81FB}" sibTransId="{BBB41280-43D8-4984-9F8A-42236C52AD53}"/>
    <dgm:cxn modelId="{586F2F60-C833-45AF-9200-5EC577DA45AD}" srcId="{4A997F6A-B6F3-4C0E-9E9A-987E1694404D}" destId="{0CA6D96E-FB20-4780-8138-8C310735F7A9}" srcOrd="2" destOrd="0" parTransId="{9A400ABC-3BA7-4000-95A9-40F7ADFF849F}" sibTransId="{DB217998-5961-494B-B27D-E584AFD3EC4D}"/>
    <dgm:cxn modelId="{726B8B61-2A39-40D8-BAFB-A4A8092AADCF}" type="presOf" srcId="{4A9AE8D8-9B3B-4977-92B7-D4E9FE3BE00C}" destId="{4456B03F-1E8F-4D0A-9B11-7766E3904036}" srcOrd="0" destOrd="0" presId="urn:microsoft.com/office/officeart/2018/2/layout/IconVerticalSolidList"/>
    <dgm:cxn modelId="{994B4F6D-A36C-44E3-A5B0-71EECA6DD940}" type="presOf" srcId="{72D6F605-A324-4258-9112-78C25F595605}" destId="{FE8F25D1-8F4C-473A-A61C-983D3B711658}" srcOrd="0" destOrd="0" presId="urn:microsoft.com/office/officeart/2018/2/layout/IconVerticalSolidList"/>
    <dgm:cxn modelId="{77D39E4D-7DFC-4895-8569-078CF5697581}" srcId="{4A997F6A-B6F3-4C0E-9E9A-987E1694404D}" destId="{4A9AE8D8-9B3B-4977-92B7-D4E9FE3BE00C}" srcOrd="4" destOrd="0" parTransId="{E735B547-D2C3-45E1-B2DE-C58F7A7368AB}" sibTransId="{79064871-3325-4562-866B-F3441612F38E}"/>
    <dgm:cxn modelId="{F0C6166E-BC4B-4346-9F91-FFDA9A60DA97}" srcId="{4A997F6A-B6F3-4C0E-9E9A-987E1694404D}" destId="{72D6F605-A324-4258-9112-78C25F595605}" srcOrd="1" destOrd="0" parTransId="{EBF0828E-91ED-408E-B6B5-B1B3FDCE0BEC}" sibTransId="{C6B75C0D-79CE-48BA-B26D-FD9C953CC793}"/>
    <dgm:cxn modelId="{10D8F66F-3CC9-453A-97B0-5291DF759B17}" type="presOf" srcId="{45548199-B62D-4987-A7D7-198BFCC933B3}" destId="{BCDEF508-D46D-4D08-87FD-7079DA4A3A92}" srcOrd="0" destOrd="0" presId="urn:microsoft.com/office/officeart/2018/2/layout/IconVerticalSolidList"/>
    <dgm:cxn modelId="{E0CBC973-0D9D-4AE4-8BDF-FCC58EF22145}" type="presOf" srcId="{F43DC89C-C9A7-4090-B6D6-8A64CD490F3D}" destId="{88139E9A-2997-4AB2-8B67-1B3B852A3155}" srcOrd="0" destOrd="0" presId="urn:microsoft.com/office/officeart/2018/2/layout/IconVerticalSolidList"/>
    <dgm:cxn modelId="{6E88FB58-6393-4F6B-BA81-7A4C9009B4B5}" type="presOf" srcId="{0CA6D96E-FB20-4780-8138-8C310735F7A9}" destId="{6BF62287-9C6B-4750-B9C6-59976A86AF71}" srcOrd="0" destOrd="0" presId="urn:microsoft.com/office/officeart/2018/2/layout/IconVerticalSolidList"/>
    <dgm:cxn modelId="{A1C440CD-D0F9-4754-AC9C-0E1D34BF99A6}" srcId="{4A997F6A-B6F3-4C0E-9E9A-987E1694404D}" destId="{424C8BE8-97A9-4A33-8A46-EEE0A91E3065}" srcOrd="5" destOrd="0" parTransId="{1F6F0C31-FF67-4A47-A2A4-FACE1B154726}" sibTransId="{E119E15F-6757-484A-A567-1539D6CB0C50}"/>
    <dgm:cxn modelId="{0387CDD3-3A9A-4ECC-A0A3-AC5A23A73EAA}" type="presOf" srcId="{424C8BE8-97A9-4A33-8A46-EEE0A91E3065}" destId="{925AC23D-F41D-4662-8626-A86562A1F6AC}" srcOrd="0" destOrd="0" presId="urn:microsoft.com/office/officeart/2018/2/layout/IconVerticalSolidList"/>
    <dgm:cxn modelId="{B21EA085-7959-4EE9-B19F-7BBE70AF8270}" type="presParOf" srcId="{BA974008-2C14-4118-8A27-5939D000AA94}" destId="{700E5255-98A2-41A8-94FA-F0784F85AF4E}" srcOrd="0" destOrd="0" presId="urn:microsoft.com/office/officeart/2018/2/layout/IconVerticalSolidList"/>
    <dgm:cxn modelId="{77E1AD51-9437-4A51-8986-873614650271}" type="presParOf" srcId="{700E5255-98A2-41A8-94FA-F0784F85AF4E}" destId="{0F663965-C5F0-4991-B1E7-25CED68121F2}" srcOrd="0" destOrd="0" presId="urn:microsoft.com/office/officeart/2018/2/layout/IconVerticalSolidList"/>
    <dgm:cxn modelId="{6CD2EE49-3077-4A7E-9D94-19AB13B76D2C}" type="presParOf" srcId="{700E5255-98A2-41A8-94FA-F0784F85AF4E}" destId="{8220D8ED-EFB5-413A-BE8B-C18B0EB8BE52}" srcOrd="1" destOrd="0" presId="urn:microsoft.com/office/officeart/2018/2/layout/IconVerticalSolidList"/>
    <dgm:cxn modelId="{FD7A1A89-B4A6-4607-9D00-2712D889453A}" type="presParOf" srcId="{700E5255-98A2-41A8-94FA-F0784F85AF4E}" destId="{FE77834B-AFF2-42DF-8190-3449725CEA02}" srcOrd="2" destOrd="0" presId="urn:microsoft.com/office/officeart/2018/2/layout/IconVerticalSolidList"/>
    <dgm:cxn modelId="{A4167C5A-3EE8-48C6-A078-9BD96E81E395}" type="presParOf" srcId="{700E5255-98A2-41A8-94FA-F0784F85AF4E}" destId="{21DF03A1-89B9-4104-B4B5-2F0312DE8FAD}" srcOrd="3" destOrd="0" presId="urn:microsoft.com/office/officeart/2018/2/layout/IconVerticalSolidList"/>
    <dgm:cxn modelId="{40B30FC9-F0EB-40E6-A082-837212FED8EA}" type="presParOf" srcId="{BA974008-2C14-4118-8A27-5939D000AA94}" destId="{30FE221A-71A5-40B5-92BA-C6EF97224538}" srcOrd="1" destOrd="0" presId="urn:microsoft.com/office/officeart/2018/2/layout/IconVerticalSolidList"/>
    <dgm:cxn modelId="{333931CC-C28A-4113-A5E8-157C7B87B944}" type="presParOf" srcId="{BA974008-2C14-4118-8A27-5939D000AA94}" destId="{9284F3BA-AB7A-415E-9C1F-920F594E846A}" srcOrd="2" destOrd="0" presId="urn:microsoft.com/office/officeart/2018/2/layout/IconVerticalSolidList"/>
    <dgm:cxn modelId="{3F1B88C3-4F15-4B7E-B35E-4331DC946B06}" type="presParOf" srcId="{9284F3BA-AB7A-415E-9C1F-920F594E846A}" destId="{AAE38C11-9365-4ACD-8084-4219892CFD72}" srcOrd="0" destOrd="0" presId="urn:microsoft.com/office/officeart/2018/2/layout/IconVerticalSolidList"/>
    <dgm:cxn modelId="{1B89CB09-9C04-4BE1-9334-7C19C852856D}" type="presParOf" srcId="{9284F3BA-AB7A-415E-9C1F-920F594E846A}" destId="{F4EAB11F-C5C5-4FB3-A35D-F0BFE164944C}" srcOrd="1" destOrd="0" presId="urn:microsoft.com/office/officeart/2018/2/layout/IconVerticalSolidList"/>
    <dgm:cxn modelId="{A46E0463-F0E9-475D-A82B-14A70C49DB05}" type="presParOf" srcId="{9284F3BA-AB7A-415E-9C1F-920F594E846A}" destId="{8259E708-F72F-4376-9E8B-7B8F573198F1}" srcOrd="2" destOrd="0" presId="urn:microsoft.com/office/officeart/2018/2/layout/IconVerticalSolidList"/>
    <dgm:cxn modelId="{DC62FB64-3A55-4621-9740-B8765701FA36}" type="presParOf" srcId="{9284F3BA-AB7A-415E-9C1F-920F594E846A}" destId="{FE8F25D1-8F4C-473A-A61C-983D3B711658}" srcOrd="3" destOrd="0" presId="urn:microsoft.com/office/officeart/2018/2/layout/IconVerticalSolidList"/>
    <dgm:cxn modelId="{BA1EB8E3-7454-4849-8969-858B0F943CEE}" type="presParOf" srcId="{BA974008-2C14-4118-8A27-5939D000AA94}" destId="{9BF79126-639E-4DB4-90C1-F5D2FF5C36F2}" srcOrd="3" destOrd="0" presId="urn:microsoft.com/office/officeart/2018/2/layout/IconVerticalSolidList"/>
    <dgm:cxn modelId="{B2D9B551-3502-4B10-9C66-E6086501F76C}" type="presParOf" srcId="{BA974008-2C14-4118-8A27-5939D000AA94}" destId="{3247EEA0-C194-4A4F-A39D-FEA56D0BD96C}" srcOrd="4" destOrd="0" presId="urn:microsoft.com/office/officeart/2018/2/layout/IconVerticalSolidList"/>
    <dgm:cxn modelId="{CE055999-B0A1-4840-B261-B7265AA5CBC9}" type="presParOf" srcId="{3247EEA0-C194-4A4F-A39D-FEA56D0BD96C}" destId="{893D06AE-A0F3-4E65-8B90-5E476B9553FA}" srcOrd="0" destOrd="0" presId="urn:microsoft.com/office/officeart/2018/2/layout/IconVerticalSolidList"/>
    <dgm:cxn modelId="{A132EF60-83E0-4B75-A45A-1B5F202FD1B6}" type="presParOf" srcId="{3247EEA0-C194-4A4F-A39D-FEA56D0BD96C}" destId="{02EB27AF-6DD0-40C7-869D-285FEB6B4E02}" srcOrd="1" destOrd="0" presId="urn:microsoft.com/office/officeart/2018/2/layout/IconVerticalSolidList"/>
    <dgm:cxn modelId="{5D18B111-2A61-46AA-AF15-A97069827762}" type="presParOf" srcId="{3247EEA0-C194-4A4F-A39D-FEA56D0BD96C}" destId="{92A2E7BD-D916-4E42-ABF8-EA5F156A1D84}" srcOrd="2" destOrd="0" presId="urn:microsoft.com/office/officeart/2018/2/layout/IconVerticalSolidList"/>
    <dgm:cxn modelId="{67801EF1-A195-4D63-8281-DF351CA32871}" type="presParOf" srcId="{3247EEA0-C194-4A4F-A39D-FEA56D0BD96C}" destId="{6BF62287-9C6B-4750-B9C6-59976A86AF71}" srcOrd="3" destOrd="0" presId="urn:microsoft.com/office/officeart/2018/2/layout/IconVerticalSolidList"/>
    <dgm:cxn modelId="{03B8E14A-9846-49DC-8133-DD589F261FCC}" type="presParOf" srcId="{BA974008-2C14-4118-8A27-5939D000AA94}" destId="{0157D321-E671-406D-9095-74796E2B5583}" srcOrd="5" destOrd="0" presId="urn:microsoft.com/office/officeart/2018/2/layout/IconVerticalSolidList"/>
    <dgm:cxn modelId="{6E5210DF-C869-42FC-9573-A7627D9F45EF}" type="presParOf" srcId="{BA974008-2C14-4118-8A27-5939D000AA94}" destId="{623DE37A-C339-4828-8101-A4DEEC470F02}" srcOrd="6" destOrd="0" presId="urn:microsoft.com/office/officeart/2018/2/layout/IconVerticalSolidList"/>
    <dgm:cxn modelId="{EECBC908-051D-44C8-B1CC-F50AEBB91D91}" type="presParOf" srcId="{623DE37A-C339-4828-8101-A4DEEC470F02}" destId="{64E4FB3C-3FD6-4A0D-BCE3-A2A892367EB4}" srcOrd="0" destOrd="0" presId="urn:microsoft.com/office/officeart/2018/2/layout/IconVerticalSolidList"/>
    <dgm:cxn modelId="{EF20CE76-A637-4298-9954-62844197E25B}" type="presParOf" srcId="{623DE37A-C339-4828-8101-A4DEEC470F02}" destId="{E94EFCFA-35C3-4B5A-8236-9BF3CED6DAE5}" srcOrd="1" destOrd="0" presId="urn:microsoft.com/office/officeart/2018/2/layout/IconVerticalSolidList"/>
    <dgm:cxn modelId="{FAEFDE19-615B-4281-B017-8111583B6439}" type="presParOf" srcId="{623DE37A-C339-4828-8101-A4DEEC470F02}" destId="{B600C5FA-BFEA-4D80-A25E-D8079BB0B21D}" srcOrd="2" destOrd="0" presId="urn:microsoft.com/office/officeart/2018/2/layout/IconVerticalSolidList"/>
    <dgm:cxn modelId="{446A3A0E-52C0-440D-8E6A-664DE6427C95}" type="presParOf" srcId="{623DE37A-C339-4828-8101-A4DEEC470F02}" destId="{88139E9A-2997-4AB2-8B67-1B3B852A3155}" srcOrd="3" destOrd="0" presId="urn:microsoft.com/office/officeart/2018/2/layout/IconVerticalSolidList"/>
    <dgm:cxn modelId="{40EC193F-F3E0-4AE7-A1C1-6DF5D38A1608}" type="presParOf" srcId="{BA974008-2C14-4118-8A27-5939D000AA94}" destId="{2FBF1299-FB89-42AA-B57C-1162B9BA3022}" srcOrd="7" destOrd="0" presId="urn:microsoft.com/office/officeart/2018/2/layout/IconVerticalSolidList"/>
    <dgm:cxn modelId="{E2C4D2F5-DC57-45F3-8F68-7B25DBA4D67C}" type="presParOf" srcId="{BA974008-2C14-4118-8A27-5939D000AA94}" destId="{9C2B530A-32C7-4FAA-9F1D-03764A455EE7}" srcOrd="8" destOrd="0" presId="urn:microsoft.com/office/officeart/2018/2/layout/IconVerticalSolidList"/>
    <dgm:cxn modelId="{FEF4205F-BB92-4AE8-81AC-2982C04D64C8}" type="presParOf" srcId="{9C2B530A-32C7-4FAA-9F1D-03764A455EE7}" destId="{28B1E553-AF06-4DD1-A398-58FF1626F442}" srcOrd="0" destOrd="0" presId="urn:microsoft.com/office/officeart/2018/2/layout/IconVerticalSolidList"/>
    <dgm:cxn modelId="{9BCEACDE-8FF6-42AF-AA8F-9DC33C5967B3}" type="presParOf" srcId="{9C2B530A-32C7-4FAA-9F1D-03764A455EE7}" destId="{AD89ECDB-A0FB-49A8-AD01-EF8E328D6AC9}" srcOrd="1" destOrd="0" presId="urn:microsoft.com/office/officeart/2018/2/layout/IconVerticalSolidList"/>
    <dgm:cxn modelId="{D21C6696-C733-4ADA-8B97-037F3DF568F3}" type="presParOf" srcId="{9C2B530A-32C7-4FAA-9F1D-03764A455EE7}" destId="{03508B06-D76C-4B52-84C9-BC19806ADF76}" srcOrd="2" destOrd="0" presId="urn:microsoft.com/office/officeart/2018/2/layout/IconVerticalSolidList"/>
    <dgm:cxn modelId="{B6FD75F5-A4E8-440D-A9FD-6C42E67CEEDB}" type="presParOf" srcId="{9C2B530A-32C7-4FAA-9F1D-03764A455EE7}" destId="{4456B03F-1E8F-4D0A-9B11-7766E3904036}" srcOrd="3" destOrd="0" presId="urn:microsoft.com/office/officeart/2018/2/layout/IconVerticalSolidList"/>
    <dgm:cxn modelId="{9B2A145E-CCF1-48A0-93BD-CC217E22A111}" type="presParOf" srcId="{BA974008-2C14-4118-8A27-5939D000AA94}" destId="{10CF90F6-3CF7-4D4E-B8A4-2EAD5A7911F3}" srcOrd="9" destOrd="0" presId="urn:microsoft.com/office/officeart/2018/2/layout/IconVerticalSolidList"/>
    <dgm:cxn modelId="{60DF81ED-84B9-4862-A779-CB4D771D9802}" type="presParOf" srcId="{BA974008-2C14-4118-8A27-5939D000AA94}" destId="{2CB33F0B-2F33-4992-BD6D-232A45CD2C27}" srcOrd="10" destOrd="0" presId="urn:microsoft.com/office/officeart/2018/2/layout/IconVerticalSolidList"/>
    <dgm:cxn modelId="{EB09D74D-AF98-452F-9460-95D87A1F330C}" type="presParOf" srcId="{2CB33F0B-2F33-4992-BD6D-232A45CD2C27}" destId="{F2B49FDB-578E-42F1-83FB-7EA77E35DABF}" srcOrd="0" destOrd="0" presId="urn:microsoft.com/office/officeart/2018/2/layout/IconVerticalSolidList"/>
    <dgm:cxn modelId="{FC16602D-A870-44F5-9D9A-E7E2A8BDDB89}" type="presParOf" srcId="{2CB33F0B-2F33-4992-BD6D-232A45CD2C27}" destId="{78F64551-502F-4417-97BF-7D6E985D764E}" srcOrd="1" destOrd="0" presId="urn:microsoft.com/office/officeart/2018/2/layout/IconVerticalSolidList"/>
    <dgm:cxn modelId="{2AC5E820-2886-48F3-A8F7-40939BBEB6CA}" type="presParOf" srcId="{2CB33F0B-2F33-4992-BD6D-232A45CD2C27}" destId="{DC8A35C6-3FAB-48CF-9970-8F61B2F33584}" srcOrd="2" destOrd="0" presId="urn:microsoft.com/office/officeart/2018/2/layout/IconVerticalSolidList"/>
    <dgm:cxn modelId="{6914F7AA-82E7-49C0-95F8-127FF49F2C3C}" type="presParOf" srcId="{2CB33F0B-2F33-4992-BD6D-232A45CD2C27}" destId="{925AC23D-F41D-4662-8626-A86562A1F6AC}" srcOrd="3" destOrd="0" presId="urn:microsoft.com/office/officeart/2018/2/layout/IconVerticalSolidList"/>
    <dgm:cxn modelId="{EF1FDCBA-BC07-4C68-8BE0-9D2EF6EA3600}" type="presParOf" srcId="{BA974008-2C14-4118-8A27-5939D000AA94}" destId="{EA709C4E-6475-4EEB-8392-2D8640F1FF2D}" srcOrd="11" destOrd="0" presId="urn:microsoft.com/office/officeart/2018/2/layout/IconVerticalSolidList"/>
    <dgm:cxn modelId="{B72DB175-4B4F-491C-AE42-45A5D4D47EA1}" type="presParOf" srcId="{BA974008-2C14-4118-8A27-5939D000AA94}" destId="{C1260704-1E4A-4D49-8176-2F5CFF5BF5C4}" srcOrd="12" destOrd="0" presId="urn:microsoft.com/office/officeart/2018/2/layout/IconVerticalSolidList"/>
    <dgm:cxn modelId="{5FE6974F-973B-416A-AAE0-14CBC241BE51}" type="presParOf" srcId="{C1260704-1E4A-4D49-8176-2F5CFF5BF5C4}" destId="{724609ED-F37E-4B97-B0B0-31FD1A8250F0}" srcOrd="0" destOrd="0" presId="urn:microsoft.com/office/officeart/2018/2/layout/IconVerticalSolidList"/>
    <dgm:cxn modelId="{2A4F1E2F-24AE-48C0-97EA-EB34E33A8495}" type="presParOf" srcId="{C1260704-1E4A-4D49-8176-2F5CFF5BF5C4}" destId="{D1C7048E-9366-46F3-AEA2-48B6C112F3FB}" srcOrd="1" destOrd="0" presId="urn:microsoft.com/office/officeart/2018/2/layout/IconVerticalSolidList"/>
    <dgm:cxn modelId="{A8C8A56C-FC9A-44A7-A965-84CAF9309484}" type="presParOf" srcId="{C1260704-1E4A-4D49-8176-2F5CFF5BF5C4}" destId="{2611B489-A28F-4455-8397-B43E07511727}" srcOrd="2" destOrd="0" presId="urn:microsoft.com/office/officeart/2018/2/layout/IconVerticalSolidList"/>
    <dgm:cxn modelId="{55B6150E-7A7E-4FFA-A72E-9600489A7EDA}" type="presParOf" srcId="{C1260704-1E4A-4D49-8176-2F5CFF5BF5C4}" destId="{BCDEF508-D46D-4D08-87FD-7079DA4A3A9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C117B58-AF48-4608-8662-DD3982F9C8E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8214A09-81D6-44C8-BB2D-D0BDE0E20804}">
      <dgm:prSet/>
      <dgm:spPr/>
      <dgm:t>
        <a:bodyPr/>
        <a:lstStyle/>
        <a:p>
          <a:pPr>
            <a:lnSpc>
              <a:spcPct val="100000"/>
            </a:lnSpc>
          </a:pPr>
          <a:r>
            <a:rPr lang="en-GB">
              <a:latin typeface="Arial"/>
              <a:cs typeface="Arial"/>
            </a:rPr>
            <a:t>Excellent potential overall </a:t>
          </a:r>
          <a:endParaRPr lang="en-US">
            <a:latin typeface="Arial"/>
            <a:cs typeface="Arial"/>
          </a:endParaRPr>
        </a:p>
      </dgm:t>
    </dgm:pt>
    <dgm:pt modelId="{2C4A6B73-AC10-4B2C-BC71-4914A54A38C0}" type="parTrans" cxnId="{70FE2B17-E9A7-4B5C-B7F2-9519E9DB6A31}">
      <dgm:prSet/>
      <dgm:spPr/>
      <dgm:t>
        <a:bodyPr/>
        <a:lstStyle/>
        <a:p>
          <a:endParaRPr lang="en-US"/>
        </a:p>
      </dgm:t>
    </dgm:pt>
    <dgm:pt modelId="{85110C7D-48ED-4077-8945-E47A50E9664D}" type="sibTrans" cxnId="{70FE2B17-E9A7-4B5C-B7F2-9519E9DB6A31}">
      <dgm:prSet/>
      <dgm:spPr/>
      <dgm:t>
        <a:bodyPr/>
        <a:lstStyle/>
        <a:p>
          <a:endParaRPr lang="en-US"/>
        </a:p>
      </dgm:t>
    </dgm:pt>
    <dgm:pt modelId="{F7B8F665-FEC5-4B0E-B9DB-7C665D7CA4B1}">
      <dgm:prSet/>
      <dgm:spPr/>
      <dgm:t>
        <a:bodyPr/>
        <a:lstStyle/>
        <a:p>
          <a:pPr>
            <a:lnSpc>
              <a:spcPct val="100000"/>
            </a:lnSpc>
          </a:pPr>
          <a:r>
            <a:rPr lang="en-GB">
              <a:latin typeface="Arial"/>
              <a:cs typeface="Arial"/>
            </a:rPr>
            <a:t>Improved results and flow </a:t>
          </a:r>
          <a:endParaRPr lang="en-US">
            <a:latin typeface="Arial"/>
            <a:cs typeface="Arial"/>
          </a:endParaRPr>
        </a:p>
      </dgm:t>
    </dgm:pt>
    <dgm:pt modelId="{35BBAB6A-D7D7-4277-A4B4-69C8DE2FE528}" type="parTrans" cxnId="{568D1469-C49E-4F55-8AF1-425CBACFBDE6}">
      <dgm:prSet/>
      <dgm:spPr/>
      <dgm:t>
        <a:bodyPr/>
        <a:lstStyle/>
        <a:p>
          <a:endParaRPr lang="en-US"/>
        </a:p>
      </dgm:t>
    </dgm:pt>
    <dgm:pt modelId="{259584FA-983D-4D77-95D9-73784E43EDCA}" type="sibTrans" cxnId="{568D1469-C49E-4F55-8AF1-425CBACFBDE6}">
      <dgm:prSet/>
      <dgm:spPr/>
      <dgm:t>
        <a:bodyPr/>
        <a:lstStyle/>
        <a:p>
          <a:endParaRPr lang="en-US"/>
        </a:p>
      </dgm:t>
    </dgm:pt>
    <dgm:pt modelId="{9FDF3476-B631-4183-8FBF-3918DD661AFC}">
      <dgm:prSet/>
      <dgm:spPr/>
      <dgm:t>
        <a:bodyPr/>
        <a:lstStyle/>
        <a:p>
          <a:pPr>
            <a:lnSpc>
              <a:spcPct val="100000"/>
            </a:lnSpc>
          </a:pPr>
          <a:r>
            <a:rPr lang="en-GB">
              <a:latin typeface="Arial"/>
              <a:cs typeface="Arial"/>
            </a:rPr>
            <a:t>Clear benefits for the workforce </a:t>
          </a:r>
          <a:endParaRPr lang="en-US">
            <a:latin typeface="Arial"/>
            <a:cs typeface="Arial"/>
          </a:endParaRPr>
        </a:p>
      </dgm:t>
    </dgm:pt>
    <dgm:pt modelId="{C764B78C-6BFC-4266-941E-619F24B2295A}" type="parTrans" cxnId="{3CFEC069-6320-47EF-8C43-5CD30E9A8197}">
      <dgm:prSet/>
      <dgm:spPr/>
      <dgm:t>
        <a:bodyPr/>
        <a:lstStyle/>
        <a:p>
          <a:endParaRPr lang="en-US"/>
        </a:p>
      </dgm:t>
    </dgm:pt>
    <dgm:pt modelId="{8A7F150B-A592-48F6-AF9C-66575A561E3B}" type="sibTrans" cxnId="{3CFEC069-6320-47EF-8C43-5CD30E9A8197}">
      <dgm:prSet/>
      <dgm:spPr/>
      <dgm:t>
        <a:bodyPr/>
        <a:lstStyle/>
        <a:p>
          <a:endParaRPr lang="en-US"/>
        </a:p>
      </dgm:t>
    </dgm:pt>
    <dgm:pt modelId="{EFF46B9F-25D3-46A1-9815-3E493F5E11E8}">
      <dgm:prSet/>
      <dgm:spPr/>
      <dgm:t>
        <a:bodyPr/>
        <a:lstStyle/>
        <a:p>
          <a:pPr>
            <a:lnSpc>
              <a:spcPct val="100000"/>
            </a:lnSpc>
          </a:pPr>
          <a:r>
            <a:rPr lang="en-GB">
              <a:latin typeface="Arial"/>
              <a:cs typeface="Arial"/>
            </a:rPr>
            <a:t>Equity and technology concerns </a:t>
          </a:r>
          <a:endParaRPr lang="en-US">
            <a:latin typeface="Arial"/>
            <a:cs typeface="Arial"/>
          </a:endParaRPr>
        </a:p>
      </dgm:t>
    </dgm:pt>
    <dgm:pt modelId="{4DC64D32-9831-46DD-8E35-38121F814A68}" type="parTrans" cxnId="{347FE2F4-4D84-46A0-8A8B-F2D3C59937F3}">
      <dgm:prSet/>
      <dgm:spPr/>
      <dgm:t>
        <a:bodyPr/>
        <a:lstStyle/>
        <a:p>
          <a:endParaRPr lang="en-US"/>
        </a:p>
      </dgm:t>
    </dgm:pt>
    <dgm:pt modelId="{72FD3302-2908-4BCF-B30E-A9F5E0986BCA}" type="sibTrans" cxnId="{347FE2F4-4D84-46A0-8A8B-F2D3C59937F3}">
      <dgm:prSet/>
      <dgm:spPr/>
      <dgm:t>
        <a:bodyPr/>
        <a:lstStyle/>
        <a:p>
          <a:endParaRPr lang="en-US"/>
        </a:p>
      </dgm:t>
    </dgm:pt>
    <dgm:pt modelId="{6A0F9193-1683-4809-9970-97FC34F6212D}">
      <dgm:prSet/>
      <dgm:spPr/>
      <dgm:t>
        <a:bodyPr/>
        <a:lstStyle/>
        <a:p>
          <a:pPr>
            <a:lnSpc>
              <a:spcPct val="100000"/>
            </a:lnSpc>
          </a:pPr>
          <a:r>
            <a:rPr lang="en-GB" dirty="0">
              <a:latin typeface="Arial"/>
              <a:cs typeface="Arial"/>
            </a:rPr>
            <a:t>Investment is required </a:t>
          </a:r>
          <a:endParaRPr lang="en-US" dirty="0">
            <a:latin typeface="Arial"/>
            <a:cs typeface="Arial"/>
          </a:endParaRPr>
        </a:p>
      </dgm:t>
    </dgm:pt>
    <dgm:pt modelId="{C8AD01D6-317B-4462-ACE8-E9294B6C126A}" type="parTrans" cxnId="{F29640B8-FE60-4391-BC8B-54C04839CBB6}">
      <dgm:prSet/>
      <dgm:spPr/>
      <dgm:t>
        <a:bodyPr/>
        <a:lstStyle/>
        <a:p>
          <a:endParaRPr lang="en-US"/>
        </a:p>
      </dgm:t>
    </dgm:pt>
    <dgm:pt modelId="{C5BB0B46-9DC5-49C1-A6D2-E92428E610F1}" type="sibTrans" cxnId="{F29640B8-FE60-4391-BC8B-54C04839CBB6}">
      <dgm:prSet/>
      <dgm:spPr/>
      <dgm:t>
        <a:bodyPr/>
        <a:lstStyle/>
        <a:p>
          <a:endParaRPr lang="en-US"/>
        </a:p>
      </dgm:t>
    </dgm:pt>
    <dgm:pt modelId="{B53C78B8-01DF-4C96-A428-E8C0460CC3AA}">
      <dgm:prSet/>
      <dgm:spPr/>
      <dgm:t>
        <a:bodyPr/>
        <a:lstStyle/>
        <a:p>
          <a:pPr>
            <a:lnSpc>
              <a:spcPct val="100000"/>
            </a:lnSpc>
          </a:pPr>
          <a:r>
            <a:rPr lang="en-GB">
              <a:latin typeface="Arial"/>
              <a:cs typeface="Arial"/>
            </a:rPr>
            <a:t>Uneven implementation</a:t>
          </a:r>
        </a:p>
      </dgm:t>
    </dgm:pt>
    <dgm:pt modelId="{D559ECA2-FAEE-4853-A0D9-3B53E7C16CCA}" type="parTrans" cxnId="{3441B1E5-FA75-4C06-8340-D771AE279B7D}">
      <dgm:prSet/>
      <dgm:spPr/>
      <dgm:t>
        <a:bodyPr/>
        <a:lstStyle/>
        <a:p>
          <a:endParaRPr lang="en-US"/>
        </a:p>
      </dgm:t>
    </dgm:pt>
    <dgm:pt modelId="{9FE7D8E9-1940-4AFE-BBE8-E28D4814B2BE}" type="sibTrans" cxnId="{3441B1E5-FA75-4C06-8340-D771AE279B7D}">
      <dgm:prSet/>
      <dgm:spPr/>
      <dgm:t>
        <a:bodyPr/>
        <a:lstStyle/>
        <a:p>
          <a:endParaRPr lang="en-US"/>
        </a:p>
      </dgm:t>
    </dgm:pt>
    <dgm:pt modelId="{202BAC2C-6702-41F4-8EE9-6B26CDC1FBD5}">
      <dgm:prSet phldr="0"/>
      <dgm:spPr/>
      <dgm:t>
        <a:bodyPr/>
        <a:lstStyle/>
        <a:p>
          <a:pPr rtl="0"/>
          <a:r>
            <a:rPr lang="en-GB" dirty="0">
              <a:latin typeface="Arial"/>
              <a:cs typeface="Arial"/>
            </a:rPr>
            <a:t>(McGowan et al., 2024)</a:t>
          </a:r>
        </a:p>
      </dgm:t>
    </dgm:pt>
    <dgm:pt modelId="{505612BC-8584-4704-929B-0D1B22313DFA}" type="parTrans" cxnId="{BAE3B2EE-D4B7-4817-8F6D-611AB57C9BAF}">
      <dgm:prSet/>
      <dgm:spPr/>
    </dgm:pt>
    <dgm:pt modelId="{60C45D54-0BDB-4CD9-8F49-FF46BF10CE98}" type="sibTrans" cxnId="{BAE3B2EE-D4B7-4817-8F6D-611AB57C9BAF}">
      <dgm:prSet/>
      <dgm:spPr/>
    </dgm:pt>
    <dgm:pt modelId="{1744BF6E-E9B3-4F67-A056-827B028EC783}" type="pres">
      <dgm:prSet presAssocID="{CC117B58-AF48-4608-8662-DD3982F9C8ED}" presName="root" presStyleCnt="0">
        <dgm:presLayoutVars>
          <dgm:dir/>
          <dgm:resizeHandles val="exact"/>
        </dgm:presLayoutVars>
      </dgm:prSet>
      <dgm:spPr/>
    </dgm:pt>
    <dgm:pt modelId="{72BC2375-ABAC-4720-9E23-8486B90D1AA9}" type="pres">
      <dgm:prSet presAssocID="{28214A09-81D6-44C8-BB2D-D0BDE0E20804}" presName="compNode" presStyleCnt="0"/>
      <dgm:spPr/>
    </dgm:pt>
    <dgm:pt modelId="{EA945CF4-402E-4C13-9361-A6FC7C133870}" type="pres">
      <dgm:prSet presAssocID="{28214A09-81D6-44C8-BB2D-D0BDE0E20804}" presName="bgRect" presStyleLbl="bgShp" presStyleIdx="0" presStyleCnt="7"/>
      <dgm:spPr/>
    </dgm:pt>
    <dgm:pt modelId="{AC373B3E-62C7-464C-99F0-36964D3AF8D8}" type="pres">
      <dgm:prSet presAssocID="{28214A09-81D6-44C8-BB2D-D0BDE0E2080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FCE654D2-A4AA-4340-AD37-0D631D75AF9B}" type="pres">
      <dgm:prSet presAssocID="{28214A09-81D6-44C8-BB2D-D0BDE0E20804}" presName="spaceRect" presStyleCnt="0"/>
      <dgm:spPr/>
    </dgm:pt>
    <dgm:pt modelId="{3D46834A-E150-410E-9905-660BFEEBE1EB}" type="pres">
      <dgm:prSet presAssocID="{28214A09-81D6-44C8-BB2D-D0BDE0E20804}" presName="parTx" presStyleLbl="revTx" presStyleIdx="0" presStyleCnt="7">
        <dgm:presLayoutVars>
          <dgm:chMax val="0"/>
          <dgm:chPref val="0"/>
        </dgm:presLayoutVars>
      </dgm:prSet>
      <dgm:spPr/>
    </dgm:pt>
    <dgm:pt modelId="{FC62E4B7-6D8C-4A2A-9BA1-64A0D8EC2B54}" type="pres">
      <dgm:prSet presAssocID="{85110C7D-48ED-4077-8945-E47A50E9664D}" presName="sibTrans" presStyleCnt="0"/>
      <dgm:spPr/>
    </dgm:pt>
    <dgm:pt modelId="{F0B47C92-C678-47AA-8824-B1FE012FA32F}" type="pres">
      <dgm:prSet presAssocID="{F7B8F665-FEC5-4B0E-B9DB-7C665D7CA4B1}" presName="compNode" presStyleCnt="0"/>
      <dgm:spPr/>
    </dgm:pt>
    <dgm:pt modelId="{48F2A6EE-B1E0-4657-8D0D-A09FAEF706A0}" type="pres">
      <dgm:prSet presAssocID="{F7B8F665-FEC5-4B0E-B9DB-7C665D7CA4B1}" presName="bgRect" presStyleLbl="bgShp" presStyleIdx="1" presStyleCnt="7"/>
      <dgm:spPr/>
    </dgm:pt>
    <dgm:pt modelId="{A47241C9-D68D-47BE-8893-F3A867A22D17}" type="pres">
      <dgm:prSet presAssocID="{F7B8F665-FEC5-4B0E-B9DB-7C665D7CA4B1}"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98E6BBB9-917F-4389-8F3F-DB062D341136}" type="pres">
      <dgm:prSet presAssocID="{F7B8F665-FEC5-4B0E-B9DB-7C665D7CA4B1}" presName="spaceRect" presStyleCnt="0"/>
      <dgm:spPr/>
    </dgm:pt>
    <dgm:pt modelId="{AE61CF3D-4217-4EAE-B3C0-1FE3F37AD226}" type="pres">
      <dgm:prSet presAssocID="{F7B8F665-FEC5-4B0E-B9DB-7C665D7CA4B1}" presName="parTx" presStyleLbl="revTx" presStyleIdx="1" presStyleCnt="7">
        <dgm:presLayoutVars>
          <dgm:chMax val="0"/>
          <dgm:chPref val="0"/>
        </dgm:presLayoutVars>
      </dgm:prSet>
      <dgm:spPr/>
    </dgm:pt>
    <dgm:pt modelId="{360EDCC2-2262-4D62-9457-3701D15B983F}" type="pres">
      <dgm:prSet presAssocID="{259584FA-983D-4D77-95D9-73784E43EDCA}" presName="sibTrans" presStyleCnt="0"/>
      <dgm:spPr/>
    </dgm:pt>
    <dgm:pt modelId="{AE0006E3-0196-4A3F-96C9-31B49590EE2A}" type="pres">
      <dgm:prSet presAssocID="{9FDF3476-B631-4183-8FBF-3918DD661AFC}" presName="compNode" presStyleCnt="0"/>
      <dgm:spPr/>
    </dgm:pt>
    <dgm:pt modelId="{271467DF-D293-41B3-8777-1323CFF032E1}" type="pres">
      <dgm:prSet presAssocID="{9FDF3476-B631-4183-8FBF-3918DD661AFC}" presName="bgRect" presStyleLbl="bgShp" presStyleIdx="2" presStyleCnt="7"/>
      <dgm:spPr/>
    </dgm:pt>
    <dgm:pt modelId="{845FEF1A-B65B-4720-9C8E-1069E28D4AD0}" type="pres">
      <dgm:prSet presAssocID="{9FDF3476-B631-4183-8FBF-3918DD661AFC}"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4F7196FA-BA96-49B7-9C2F-7B032ECD2621}" type="pres">
      <dgm:prSet presAssocID="{9FDF3476-B631-4183-8FBF-3918DD661AFC}" presName="spaceRect" presStyleCnt="0"/>
      <dgm:spPr/>
    </dgm:pt>
    <dgm:pt modelId="{F2879FB2-ACCA-4803-AFD3-D58C30D0619B}" type="pres">
      <dgm:prSet presAssocID="{9FDF3476-B631-4183-8FBF-3918DD661AFC}" presName="parTx" presStyleLbl="revTx" presStyleIdx="2" presStyleCnt="7">
        <dgm:presLayoutVars>
          <dgm:chMax val="0"/>
          <dgm:chPref val="0"/>
        </dgm:presLayoutVars>
      </dgm:prSet>
      <dgm:spPr/>
    </dgm:pt>
    <dgm:pt modelId="{BCF466C5-DCF9-4BB6-93D1-CF8426A91C8B}" type="pres">
      <dgm:prSet presAssocID="{8A7F150B-A592-48F6-AF9C-66575A561E3B}" presName="sibTrans" presStyleCnt="0"/>
      <dgm:spPr/>
    </dgm:pt>
    <dgm:pt modelId="{02BA4C4A-0255-46C5-83CB-6D1D70DEFEFC}" type="pres">
      <dgm:prSet presAssocID="{EFF46B9F-25D3-46A1-9815-3E493F5E11E8}" presName="compNode" presStyleCnt="0"/>
      <dgm:spPr/>
    </dgm:pt>
    <dgm:pt modelId="{3B4D0C2D-ECBE-4904-AB29-070DCC8760FF}" type="pres">
      <dgm:prSet presAssocID="{EFF46B9F-25D3-46A1-9815-3E493F5E11E8}" presName="bgRect" presStyleLbl="bgShp" presStyleIdx="3" presStyleCnt="7"/>
      <dgm:spPr/>
    </dgm:pt>
    <dgm:pt modelId="{EB65988A-D59C-4425-A5E6-1AF8DC5CA0AC}" type="pres">
      <dgm:prSet presAssocID="{EFF46B9F-25D3-46A1-9815-3E493F5E11E8}"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D5BCE2C0-7AB9-4242-84D1-ADD0CBCB0A2C}" type="pres">
      <dgm:prSet presAssocID="{EFF46B9F-25D3-46A1-9815-3E493F5E11E8}" presName="spaceRect" presStyleCnt="0"/>
      <dgm:spPr/>
    </dgm:pt>
    <dgm:pt modelId="{2D6567D3-DD06-4D6C-BCDA-58C764EF1E33}" type="pres">
      <dgm:prSet presAssocID="{EFF46B9F-25D3-46A1-9815-3E493F5E11E8}" presName="parTx" presStyleLbl="revTx" presStyleIdx="3" presStyleCnt="7">
        <dgm:presLayoutVars>
          <dgm:chMax val="0"/>
          <dgm:chPref val="0"/>
        </dgm:presLayoutVars>
      </dgm:prSet>
      <dgm:spPr/>
    </dgm:pt>
    <dgm:pt modelId="{7D6FA8C2-0624-4084-82D6-B91BB54373BC}" type="pres">
      <dgm:prSet presAssocID="{72FD3302-2908-4BCF-B30E-A9F5E0986BCA}" presName="sibTrans" presStyleCnt="0"/>
      <dgm:spPr/>
    </dgm:pt>
    <dgm:pt modelId="{4FAFC886-386E-4F22-BE7A-9296360F61C1}" type="pres">
      <dgm:prSet presAssocID="{6A0F9193-1683-4809-9970-97FC34F6212D}" presName="compNode" presStyleCnt="0"/>
      <dgm:spPr/>
    </dgm:pt>
    <dgm:pt modelId="{9F800ED5-049C-41EF-9660-F20946513AA7}" type="pres">
      <dgm:prSet presAssocID="{6A0F9193-1683-4809-9970-97FC34F6212D}" presName="bgRect" presStyleLbl="bgShp" presStyleIdx="4" presStyleCnt="7"/>
      <dgm:spPr/>
    </dgm:pt>
    <dgm:pt modelId="{6C92070E-8047-4AA6-B279-D674FCEAFCAA}" type="pres">
      <dgm:prSet presAssocID="{6A0F9193-1683-4809-9970-97FC34F6212D}"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560213CA-D18F-48CF-85FB-A016BDBC4619}" type="pres">
      <dgm:prSet presAssocID="{6A0F9193-1683-4809-9970-97FC34F6212D}" presName="spaceRect" presStyleCnt="0"/>
      <dgm:spPr/>
    </dgm:pt>
    <dgm:pt modelId="{BC598CD0-75D7-40FB-BCBE-4294956D236A}" type="pres">
      <dgm:prSet presAssocID="{6A0F9193-1683-4809-9970-97FC34F6212D}" presName="parTx" presStyleLbl="revTx" presStyleIdx="4" presStyleCnt="7">
        <dgm:presLayoutVars>
          <dgm:chMax val="0"/>
          <dgm:chPref val="0"/>
        </dgm:presLayoutVars>
      </dgm:prSet>
      <dgm:spPr/>
    </dgm:pt>
    <dgm:pt modelId="{87A5EF62-4616-4873-92B9-11D34465CD36}" type="pres">
      <dgm:prSet presAssocID="{C5BB0B46-9DC5-49C1-A6D2-E92428E610F1}" presName="sibTrans" presStyleCnt="0"/>
      <dgm:spPr/>
    </dgm:pt>
    <dgm:pt modelId="{E308E051-96D9-46AB-BA5F-BF449B0BEE24}" type="pres">
      <dgm:prSet presAssocID="{B53C78B8-01DF-4C96-A428-E8C0460CC3AA}" presName="compNode" presStyleCnt="0"/>
      <dgm:spPr/>
    </dgm:pt>
    <dgm:pt modelId="{874D472A-8D01-4B61-9784-593CB2AA56B8}" type="pres">
      <dgm:prSet presAssocID="{B53C78B8-01DF-4C96-A428-E8C0460CC3AA}" presName="bgRect" presStyleLbl="bgShp" presStyleIdx="5" presStyleCnt="7"/>
      <dgm:spPr/>
    </dgm:pt>
    <dgm:pt modelId="{CDEA61C6-1A34-4FD9-BE86-B7F296B912C5}" type="pres">
      <dgm:prSet presAssocID="{B53C78B8-01DF-4C96-A428-E8C0460CC3A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List"/>
        </a:ext>
      </dgm:extLst>
    </dgm:pt>
    <dgm:pt modelId="{9F876862-3358-4C05-997D-F3C8ADDD185B}" type="pres">
      <dgm:prSet presAssocID="{B53C78B8-01DF-4C96-A428-E8C0460CC3AA}" presName="spaceRect" presStyleCnt="0"/>
      <dgm:spPr/>
    </dgm:pt>
    <dgm:pt modelId="{534F5D84-13C4-4667-B6E6-D062A2D5F5F0}" type="pres">
      <dgm:prSet presAssocID="{B53C78B8-01DF-4C96-A428-E8C0460CC3AA}" presName="parTx" presStyleLbl="revTx" presStyleIdx="5" presStyleCnt="7">
        <dgm:presLayoutVars>
          <dgm:chMax val="0"/>
          <dgm:chPref val="0"/>
        </dgm:presLayoutVars>
      </dgm:prSet>
      <dgm:spPr/>
    </dgm:pt>
    <dgm:pt modelId="{49A6C24D-0A64-4E70-8634-42CC5CA95668}" type="pres">
      <dgm:prSet presAssocID="{9FE7D8E9-1940-4AFE-BBE8-E28D4814B2BE}" presName="sibTrans" presStyleCnt="0"/>
      <dgm:spPr/>
    </dgm:pt>
    <dgm:pt modelId="{3CA51E4D-6A0F-42B2-965D-58706EF93AEA}" type="pres">
      <dgm:prSet presAssocID="{202BAC2C-6702-41F4-8EE9-6B26CDC1FBD5}" presName="compNode" presStyleCnt="0"/>
      <dgm:spPr/>
    </dgm:pt>
    <dgm:pt modelId="{5C8C0392-B906-41A5-81EC-2896641F2505}" type="pres">
      <dgm:prSet presAssocID="{202BAC2C-6702-41F4-8EE9-6B26CDC1FBD5}" presName="bgRect" presStyleLbl="bgShp" presStyleIdx="6" presStyleCnt="7"/>
      <dgm:spPr/>
    </dgm:pt>
    <dgm:pt modelId="{58D11DB8-927A-4D93-BAF6-39F9986BD560}" type="pres">
      <dgm:prSet presAssocID="{202BAC2C-6702-41F4-8EE9-6B26CDC1FBD5}" presName="iconRect" presStyleLbl="node1" presStyleIdx="6" presStyleCnt="7"/>
      <dgm:spPr/>
    </dgm:pt>
    <dgm:pt modelId="{FC74A7F8-DD0C-4165-A705-DE7ACDAF5AC6}" type="pres">
      <dgm:prSet presAssocID="{202BAC2C-6702-41F4-8EE9-6B26CDC1FBD5}" presName="spaceRect" presStyleCnt="0"/>
      <dgm:spPr/>
    </dgm:pt>
    <dgm:pt modelId="{1AC69A0B-4AD8-4787-B55B-E7F8239B0B6D}" type="pres">
      <dgm:prSet presAssocID="{202BAC2C-6702-41F4-8EE9-6B26CDC1FBD5}" presName="parTx" presStyleLbl="revTx" presStyleIdx="6" presStyleCnt="7">
        <dgm:presLayoutVars>
          <dgm:chMax val="0"/>
          <dgm:chPref val="0"/>
        </dgm:presLayoutVars>
      </dgm:prSet>
      <dgm:spPr/>
    </dgm:pt>
  </dgm:ptLst>
  <dgm:cxnLst>
    <dgm:cxn modelId="{15352701-8286-4F71-BAED-36768EC76F0B}" type="presOf" srcId="{EFF46B9F-25D3-46A1-9815-3E493F5E11E8}" destId="{2D6567D3-DD06-4D6C-BCDA-58C764EF1E33}" srcOrd="0" destOrd="0" presId="urn:microsoft.com/office/officeart/2018/2/layout/IconVerticalSolidList"/>
    <dgm:cxn modelId="{70FE2B17-E9A7-4B5C-B7F2-9519E9DB6A31}" srcId="{CC117B58-AF48-4608-8662-DD3982F9C8ED}" destId="{28214A09-81D6-44C8-BB2D-D0BDE0E20804}" srcOrd="0" destOrd="0" parTransId="{2C4A6B73-AC10-4B2C-BC71-4914A54A38C0}" sibTransId="{85110C7D-48ED-4077-8945-E47A50E9664D}"/>
    <dgm:cxn modelId="{AF7F825B-61D8-41D0-9784-BB253A7BA238}" type="presOf" srcId="{6A0F9193-1683-4809-9970-97FC34F6212D}" destId="{BC598CD0-75D7-40FB-BCBE-4294956D236A}" srcOrd="0" destOrd="0" presId="urn:microsoft.com/office/officeart/2018/2/layout/IconVerticalSolidList"/>
    <dgm:cxn modelId="{2BFA985B-D932-4FA1-84C8-650C6B6C16C2}" type="presOf" srcId="{9FDF3476-B631-4183-8FBF-3918DD661AFC}" destId="{F2879FB2-ACCA-4803-AFD3-D58C30D0619B}" srcOrd="0" destOrd="0" presId="urn:microsoft.com/office/officeart/2018/2/layout/IconVerticalSolidList"/>
    <dgm:cxn modelId="{568D1469-C49E-4F55-8AF1-425CBACFBDE6}" srcId="{CC117B58-AF48-4608-8662-DD3982F9C8ED}" destId="{F7B8F665-FEC5-4B0E-B9DB-7C665D7CA4B1}" srcOrd="1" destOrd="0" parTransId="{35BBAB6A-D7D7-4277-A4B4-69C8DE2FE528}" sibTransId="{259584FA-983D-4D77-95D9-73784E43EDCA}"/>
    <dgm:cxn modelId="{3CFEC069-6320-47EF-8C43-5CD30E9A8197}" srcId="{CC117B58-AF48-4608-8662-DD3982F9C8ED}" destId="{9FDF3476-B631-4183-8FBF-3918DD661AFC}" srcOrd="2" destOrd="0" parTransId="{C764B78C-6BFC-4266-941E-619F24B2295A}" sibTransId="{8A7F150B-A592-48F6-AF9C-66575A561E3B}"/>
    <dgm:cxn modelId="{B1734D8A-BE57-49D3-878A-1052422599BA}" type="presOf" srcId="{28214A09-81D6-44C8-BB2D-D0BDE0E20804}" destId="{3D46834A-E150-410E-9905-660BFEEBE1EB}" srcOrd="0" destOrd="0" presId="urn:microsoft.com/office/officeart/2018/2/layout/IconVerticalSolidList"/>
    <dgm:cxn modelId="{120DB48D-E9DC-4874-ACD1-4217BF3C4C1C}" type="presOf" srcId="{CC117B58-AF48-4608-8662-DD3982F9C8ED}" destId="{1744BF6E-E9B3-4F67-A056-827B028EC783}" srcOrd="0" destOrd="0" presId="urn:microsoft.com/office/officeart/2018/2/layout/IconVerticalSolidList"/>
    <dgm:cxn modelId="{043278AE-618E-4C6F-9667-467941AE8ABA}" type="presOf" srcId="{202BAC2C-6702-41F4-8EE9-6B26CDC1FBD5}" destId="{1AC69A0B-4AD8-4787-B55B-E7F8239B0B6D}" srcOrd="0" destOrd="0" presId="urn:microsoft.com/office/officeart/2018/2/layout/IconVerticalSolidList"/>
    <dgm:cxn modelId="{B031AEB1-7EFB-4F60-A138-6BA40724F036}" type="presOf" srcId="{F7B8F665-FEC5-4B0E-B9DB-7C665D7CA4B1}" destId="{AE61CF3D-4217-4EAE-B3C0-1FE3F37AD226}" srcOrd="0" destOrd="0" presId="urn:microsoft.com/office/officeart/2018/2/layout/IconVerticalSolidList"/>
    <dgm:cxn modelId="{F29640B8-FE60-4391-BC8B-54C04839CBB6}" srcId="{CC117B58-AF48-4608-8662-DD3982F9C8ED}" destId="{6A0F9193-1683-4809-9970-97FC34F6212D}" srcOrd="4" destOrd="0" parTransId="{C8AD01D6-317B-4462-ACE8-E9294B6C126A}" sibTransId="{C5BB0B46-9DC5-49C1-A6D2-E92428E610F1}"/>
    <dgm:cxn modelId="{B30732BC-349D-4F14-A2AA-0E94BDD638A2}" type="presOf" srcId="{B53C78B8-01DF-4C96-A428-E8C0460CC3AA}" destId="{534F5D84-13C4-4667-B6E6-D062A2D5F5F0}" srcOrd="0" destOrd="0" presId="urn:microsoft.com/office/officeart/2018/2/layout/IconVerticalSolidList"/>
    <dgm:cxn modelId="{3441B1E5-FA75-4C06-8340-D771AE279B7D}" srcId="{CC117B58-AF48-4608-8662-DD3982F9C8ED}" destId="{B53C78B8-01DF-4C96-A428-E8C0460CC3AA}" srcOrd="5" destOrd="0" parTransId="{D559ECA2-FAEE-4853-A0D9-3B53E7C16CCA}" sibTransId="{9FE7D8E9-1940-4AFE-BBE8-E28D4814B2BE}"/>
    <dgm:cxn modelId="{BAE3B2EE-D4B7-4817-8F6D-611AB57C9BAF}" srcId="{CC117B58-AF48-4608-8662-DD3982F9C8ED}" destId="{202BAC2C-6702-41F4-8EE9-6B26CDC1FBD5}" srcOrd="6" destOrd="0" parTransId="{505612BC-8584-4704-929B-0D1B22313DFA}" sibTransId="{60C45D54-0BDB-4CD9-8F49-FF46BF10CE98}"/>
    <dgm:cxn modelId="{347FE2F4-4D84-46A0-8A8B-F2D3C59937F3}" srcId="{CC117B58-AF48-4608-8662-DD3982F9C8ED}" destId="{EFF46B9F-25D3-46A1-9815-3E493F5E11E8}" srcOrd="3" destOrd="0" parTransId="{4DC64D32-9831-46DD-8E35-38121F814A68}" sibTransId="{72FD3302-2908-4BCF-B30E-A9F5E0986BCA}"/>
    <dgm:cxn modelId="{D6D30E9D-0AE1-4A4B-9FE7-B03B88EE1E81}" type="presParOf" srcId="{1744BF6E-E9B3-4F67-A056-827B028EC783}" destId="{72BC2375-ABAC-4720-9E23-8486B90D1AA9}" srcOrd="0" destOrd="0" presId="urn:microsoft.com/office/officeart/2018/2/layout/IconVerticalSolidList"/>
    <dgm:cxn modelId="{8319B67D-3DCF-4113-B0FB-67A82786A462}" type="presParOf" srcId="{72BC2375-ABAC-4720-9E23-8486B90D1AA9}" destId="{EA945CF4-402E-4C13-9361-A6FC7C133870}" srcOrd="0" destOrd="0" presId="urn:microsoft.com/office/officeart/2018/2/layout/IconVerticalSolidList"/>
    <dgm:cxn modelId="{0B5E3454-6FF7-45DE-8F02-9DE9A04CE37B}" type="presParOf" srcId="{72BC2375-ABAC-4720-9E23-8486B90D1AA9}" destId="{AC373B3E-62C7-464C-99F0-36964D3AF8D8}" srcOrd="1" destOrd="0" presId="urn:microsoft.com/office/officeart/2018/2/layout/IconVerticalSolidList"/>
    <dgm:cxn modelId="{6F2C32BF-3611-442D-9A36-1690EC077B32}" type="presParOf" srcId="{72BC2375-ABAC-4720-9E23-8486B90D1AA9}" destId="{FCE654D2-A4AA-4340-AD37-0D631D75AF9B}" srcOrd="2" destOrd="0" presId="urn:microsoft.com/office/officeart/2018/2/layout/IconVerticalSolidList"/>
    <dgm:cxn modelId="{29F6B275-AFF9-4BBC-8D37-E11B1E79AFB9}" type="presParOf" srcId="{72BC2375-ABAC-4720-9E23-8486B90D1AA9}" destId="{3D46834A-E150-410E-9905-660BFEEBE1EB}" srcOrd="3" destOrd="0" presId="urn:microsoft.com/office/officeart/2018/2/layout/IconVerticalSolidList"/>
    <dgm:cxn modelId="{21F80208-6F55-40B8-8F16-8F9C62B653AA}" type="presParOf" srcId="{1744BF6E-E9B3-4F67-A056-827B028EC783}" destId="{FC62E4B7-6D8C-4A2A-9BA1-64A0D8EC2B54}" srcOrd="1" destOrd="0" presId="urn:microsoft.com/office/officeart/2018/2/layout/IconVerticalSolidList"/>
    <dgm:cxn modelId="{27C75783-8461-4A27-B562-F936369E92FC}" type="presParOf" srcId="{1744BF6E-E9B3-4F67-A056-827B028EC783}" destId="{F0B47C92-C678-47AA-8824-B1FE012FA32F}" srcOrd="2" destOrd="0" presId="urn:microsoft.com/office/officeart/2018/2/layout/IconVerticalSolidList"/>
    <dgm:cxn modelId="{BE0B6BC8-1CB4-4F6B-8DFB-C2552D4FDCC5}" type="presParOf" srcId="{F0B47C92-C678-47AA-8824-B1FE012FA32F}" destId="{48F2A6EE-B1E0-4657-8D0D-A09FAEF706A0}" srcOrd="0" destOrd="0" presId="urn:microsoft.com/office/officeart/2018/2/layout/IconVerticalSolidList"/>
    <dgm:cxn modelId="{D76931D0-4A97-4351-A0F6-71FD19596F33}" type="presParOf" srcId="{F0B47C92-C678-47AA-8824-B1FE012FA32F}" destId="{A47241C9-D68D-47BE-8893-F3A867A22D17}" srcOrd="1" destOrd="0" presId="urn:microsoft.com/office/officeart/2018/2/layout/IconVerticalSolidList"/>
    <dgm:cxn modelId="{390CE603-C25B-4861-82CA-D2F37ADA6091}" type="presParOf" srcId="{F0B47C92-C678-47AA-8824-B1FE012FA32F}" destId="{98E6BBB9-917F-4389-8F3F-DB062D341136}" srcOrd="2" destOrd="0" presId="urn:microsoft.com/office/officeart/2018/2/layout/IconVerticalSolidList"/>
    <dgm:cxn modelId="{AA1F90C8-B1E2-4F5A-B5C5-CA15A7B4D79D}" type="presParOf" srcId="{F0B47C92-C678-47AA-8824-B1FE012FA32F}" destId="{AE61CF3D-4217-4EAE-B3C0-1FE3F37AD226}" srcOrd="3" destOrd="0" presId="urn:microsoft.com/office/officeart/2018/2/layout/IconVerticalSolidList"/>
    <dgm:cxn modelId="{1189B2A1-B213-4BB2-A08D-505EA81D01E0}" type="presParOf" srcId="{1744BF6E-E9B3-4F67-A056-827B028EC783}" destId="{360EDCC2-2262-4D62-9457-3701D15B983F}" srcOrd="3" destOrd="0" presId="urn:microsoft.com/office/officeart/2018/2/layout/IconVerticalSolidList"/>
    <dgm:cxn modelId="{D4E1097D-052B-40E4-880C-5C8F6CE50D01}" type="presParOf" srcId="{1744BF6E-E9B3-4F67-A056-827B028EC783}" destId="{AE0006E3-0196-4A3F-96C9-31B49590EE2A}" srcOrd="4" destOrd="0" presId="urn:microsoft.com/office/officeart/2018/2/layout/IconVerticalSolidList"/>
    <dgm:cxn modelId="{5CEFFA83-5D8C-4903-BF81-8E406F0F5AC3}" type="presParOf" srcId="{AE0006E3-0196-4A3F-96C9-31B49590EE2A}" destId="{271467DF-D293-41B3-8777-1323CFF032E1}" srcOrd="0" destOrd="0" presId="urn:microsoft.com/office/officeart/2018/2/layout/IconVerticalSolidList"/>
    <dgm:cxn modelId="{9388DDF4-EE19-46C7-9B45-ACD4341C845B}" type="presParOf" srcId="{AE0006E3-0196-4A3F-96C9-31B49590EE2A}" destId="{845FEF1A-B65B-4720-9C8E-1069E28D4AD0}" srcOrd="1" destOrd="0" presId="urn:microsoft.com/office/officeart/2018/2/layout/IconVerticalSolidList"/>
    <dgm:cxn modelId="{33DC2FE9-3D5A-4A41-A140-CA784ABF5DF6}" type="presParOf" srcId="{AE0006E3-0196-4A3F-96C9-31B49590EE2A}" destId="{4F7196FA-BA96-49B7-9C2F-7B032ECD2621}" srcOrd="2" destOrd="0" presId="urn:microsoft.com/office/officeart/2018/2/layout/IconVerticalSolidList"/>
    <dgm:cxn modelId="{DB4169E7-D955-47BD-965B-6D9FF43AC5EF}" type="presParOf" srcId="{AE0006E3-0196-4A3F-96C9-31B49590EE2A}" destId="{F2879FB2-ACCA-4803-AFD3-D58C30D0619B}" srcOrd="3" destOrd="0" presId="urn:microsoft.com/office/officeart/2018/2/layout/IconVerticalSolidList"/>
    <dgm:cxn modelId="{E2027A02-2ACF-43DA-93A7-7ADAA444865D}" type="presParOf" srcId="{1744BF6E-E9B3-4F67-A056-827B028EC783}" destId="{BCF466C5-DCF9-4BB6-93D1-CF8426A91C8B}" srcOrd="5" destOrd="0" presId="urn:microsoft.com/office/officeart/2018/2/layout/IconVerticalSolidList"/>
    <dgm:cxn modelId="{CE5CB1C9-F966-4A8F-9AEE-14DEE10E356E}" type="presParOf" srcId="{1744BF6E-E9B3-4F67-A056-827B028EC783}" destId="{02BA4C4A-0255-46C5-83CB-6D1D70DEFEFC}" srcOrd="6" destOrd="0" presId="urn:microsoft.com/office/officeart/2018/2/layout/IconVerticalSolidList"/>
    <dgm:cxn modelId="{5FD8996D-EDF0-4082-97FA-7A79A9C138B2}" type="presParOf" srcId="{02BA4C4A-0255-46C5-83CB-6D1D70DEFEFC}" destId="{3B4D0C2D-ECBE-4904-AB29-070DCC8760FF}" srcOrd="0" destOrd="0" presId="urn:microsoft.com/office/officeart/2018/2/layout/IconVerticalSolidList"/>
    <dgm:cxn modelId="{6FBCC570-B2C8-4F3A-AEAC-3CD78EB383CA}" type="presParOf" srcId="{02BA4C4A-0255-46C5-83CB-6D1D70DEFEFC}" destId="{EB65988A-D59C-4425-A5E6-1AF8DC5CA0AC}" srcOrd="1" destOrd="0" presId="urn:microsoft.com/office/officeart/2018/2/layout/IconVerticalSolidList"/>
    <dgm:cxn modelId="{ED78C58B-19E4-45AB-8310-DB068536DAE0}" type="presParOf" srcId="{02BA4C4A-0255-46C5-83CB-6D1D70DEFEFC}" destId="{D5BCE2C0-7AB9-4242-84D1-ADD0CBCB0A2C}" srcOrd="2" destOrd="0" presId="urn:microsoft.com/office/officeart/2018/2/layout/IconVerticalSolidList"/>
    <dgm:cxn modelId="{E752C417-1E8D-45BC-8E6F-2011F1DA7C2C}" type="presParOf" srcId="{02BA4C4A-0255-46C5-83CB-6D1D70DEFEFC}" destId="{2D6567D3-DD06-4D6C-BCDA-58C764EF1E33}" srcOrd="3" destOrd="0" presId="urn:microsoft.com/office/officeart/2018/2/layout/IconVerticalSolidList"/>
    <dgm:cxn modelId="{A7AF7FC4-5B25-46D5-B833-AC4B056C3295}" type="presParOf" srcId="{1744BF6E-E9B3-4F67-A056-827B028EC783}" destId="{7D6FA8C2-0624-4084-82D6-B91BB54373BC}" srcOrd="7" destOrd="0" presId="urn:microsoft.com/office/officeart/2018/2/layout/IconVerticalSolidList"/>
    <dgm:cxn modelId="{6855F39E-454A-4877-A438-01B8F2C37580}" type="presParOf" srcId="{1744BF6E-E9B3-4F67-A056-827B028EC783}" destId="{4FAFC886-386E-4F22-BE7A-9296360F61C1}" srcOrd="8" destOrd="0" presId="urn:microsoft.com/office/officeart/2018/2/layout/IconVerticalSolidList"/>
    <dgm:cxn modelId="{B1E0F58A-5B13-4664-B8FA-C621FCAFDB16}" type="presParOf" srcId="{4FAFC886-386E-4F22-BE7A-9296360F61C1}" destId="{9F800ED5-049C-41EF-9660-F20946513AA7}" srcOrd="0" destOrd="0" presId="urn:microsoft.com/office/officeart/2018/2/layout/IconVerticalSolidList"/>
    <dgm:cxn modelId="{EAE317F0-93EF-41ED-99E1-934ABA86225F}" type="presParOf" srcId="{4FAFC886-386E-4F22-BE7A-9296360F61C1}" destId="{6C92070E-8047-4AA6-B279-D674FCEAFCAA}" srcOrd="1" destOrd="0" presId="urn:microsoft.com/office/officeart/2018/2/layout/IconVerticalSolidList"/>
    <dgm:cxn modelId="{03381008-FC8F-40B5-820A-83A28DFEE3E3}" type="presParOf" srcId="{4FAFC886-386E-4F22-BE7A-9296360F61C1}" destId="{560213CA-D18F-48CF-85FB-A016BDBC4619}" srcOrd="2" destOrd="0" presId="urn:microsoft.com/office/officeart/2018/2/layout/IconVerticalSolidList"/>
    <dgm:cxn modelId="{4394409A-4F4B-4632-BC23-34DDAD36E955}" type="presParOf" srcId="{4FAFC886-386E-4F22-BE7A-9296360F61C1}" destId="{BC598CD0-75D7-40FB-BCBE-4294956D236A}" srcOrd="3" destOrd="0" presId="urn:microsoft.com/office/officeart/2018/2/layout/IconVerticalSolidList"/>
    <dgm:cxn modelId="{15D8C360-8B67-490C-BE15-F8EA81B7489F}" type="presParOf" srcId="{1744BF6E-E9B3-4F67-A056-827B028EC783}" destId="{87A5EF62-4616-4873-92B9-11D34465CD36}" srcOrd="9" destOrd="0" presId="urn:microsoft.com/office/officeart/2018/2/layout/IconVerticalSolidList"/>
    <dgm:cxn modelId="{12A95A5D-E2D6-4580-8AE8-CF28E1AD2604}" type="presParOf" srcId="{1744BF6E-E9B3-4F67-A056-827B028EC783}" destId="{E308E051-96D9-46AB-BA5F-BF449B0BEE24}" srcOrd="10" destOrd="0" presId="urn:microsoft.com/office/officeart/2018/2/layout/IconVerticalSolidList"/>
    <dgm:cxn modelId="{54468A97-85C5-42BA-A11F-345498EE5523}" type="presParOf" srcId="{E308E051-96D9-46AB-BA5F-BF449B0BEE24}" destId="{874D472A-8D01-4B61-9784-593CB2AA56B8}" srcOrd="0" destOrd="0" presId="urn:microsoft.com/office/officeart/2018/2/layout/IconVerticalSolidList"/>
    <dgm:cxn modelId="{A145A500-FB8E-43B0-8E84-DE24E9CE5416}" type="presParOf" srcId="{E308E051-96D9-46AB-BA5F-BF449B0BEE24}" destId="{CDEA61C6-1A34-4FD9-BE86-B7F296B912C5}" srcOrd="1" destOrd="0" presId="urn:microsoft.com/office/officeart/2018/2/layout/IconVerticalSolidList"/>
    <dgm:cxn modelId="{B5F82F58-D131-494C-9468-D30E7770B3A8}" type="presParOf" srcId="{E308E051-96D9-46AB-BA5F-BF449B0BEE24}" destId="{9F876862-3358-4C05-997D-F3C8ADDD185B}" srcOrd="2" destOrd="0" presId="urn:microsoft.com/office/officeart/2018/2/layout/IconVerticalSolidList"/>
    <dgm:cxn modelId="{79D49C99-9F79-40C9-B00D-3D187DD484F5}" type="presParOf" srcId="{E308E051-96D9-46AB-BA5F-BF449B0BEE24}" destId="{534F5D84-13C4-4667-B6E6-D062A2D5F5F0}" srcOrd="3" destOrd="0" presId="urn:microsoft.com/office/officeart/2018/2/layout/IconVerticalSolidList"/>
    <dgm:cxn modelId="{EBFA1FA6-9745-4541-AE0A-2F6843F12185}" type="presParOf" srcId="{1744BF6E-E9B3-4F67-A056-827B028EC783}" destId="{49A6C24D-0A64-4E70-8634-42CC5CA95668}" srcOrd="11" destOrd="0" presId="urn:microsoft.com/office/officeart/2018/2/layout/IconVerticalSolidList"/>
    <dgm:cxn modelId="{05C594E6-E3A2-4727-AAEF-C790A79AEA2B}" type="presParOf" srcId="{1744BF6E-E9B3-4F67-A056-827B028EC783}" destId="{3CA51E4D-6A0F-42B2-965D-58706EF93AEA}" srcOrd="12" destOrd="0" presId="urn:microsoft.com/office/officeart/2018/2/layout/IconVerticalSolidList"/>
    <dgm:cxn modelId="{AFC20E4B-5847-4C07-B793-F3F2301B95C8}" type="presParOf" srcId="{3CA51E4D-6A0F-42B2-965D-58706EF93AEA}" destId="{5C8C0392-B906-41A5-81EC-2896641F2505}" srcOrd="0" destOrd="0" presId="urn:microsoft.com/office/officeart/2018/2/layout/IconVerticalSolidList"/>
    <dgm:cxn modelId="{384D5A9C-8767-4EA0-A840-32C480D0F0BE}" type="presParOf" srcId="{3CA51E4D-6A0F-42B2-965D-58706EF93AEA}" destId="{58D11DB8-927A-4D93-BAF6-39F9986BD560}" srcOrd="1" destOrd="0" presId="urn:microsoft.com/office/officeart/2018/2/layout/IconVerticalSolidList"/>
    <dgm:cxn modelId="{8DC41AFF-11D9-41F4-AF06-15E3DE27D9F0}" type="presParOf" srcId="{3CA51E4D-6A0F-42B2-965D-58706EF93AEA}" destId="{FC74A7F8-DD0C-4165-A705-DE7ACDAF5AC6}" srcOrd="2" destOrd="0" presId="urn:microsoft.com/office/officeart/2018/2/layout/IconVerticalSolidList"/>
    <dgm:cxn modelId="{67B3D998-AEB2-4FAF-A761-E08D6AAA08D7}" type="presParOf" srcId="{3CA51E4D-6A0F-42B2-965D-58706EF93AEA}" destId="{1AC69A0B-4AD8-4787-B55B-E7F8239B0B6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A866377-CF5B-4BB0-AF69-81039E1D9DB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C939B38-7FD7-463A-B3BC-A25FC2595718}">
      <dgm:prSet/>
      <dgm:spPr/>
      <dgm:t>
        <a:bodyPr/>
        <a:lstStyle/>
        <a:p>
          <a:pPr>
            <a:lnSpc>
              <a:spcPct val="100000"/>
            </a:lnSpc>
          </a:pPr>
          <a:r>
            <a:rPr lang="en-GB">
              <a:latin typeface="Arial"/>
              <a:cs typeface="Arial"/>
            </a:rPr>
            <a:t>Model of transformation </a:t>
          </a:r>
          <a:endParaRPr lang="en-US">
            <a:latin typeface="Arial"/>
            <a:cs typeface="Arial"/>
          </a:endParaRPr>
        </a:p>
      </dgm:t>
    </dgm:pt>
    <dgm:pt modelId="{425DBF0D-1127-4E9C-B05B-89D76F2166D5}" type="parTrans" cxnId="{D4A44E14-1DA1-4975-A5CD-CFA458E27365}">
      <dgm:prSet/>
      <dgm:spPr/>
      <dgm:t>
        <a:bodyPr/>
        <a:lstStyle/>
        <a:p>
          <a:endParaRPr lang="en-US"/>
        </a:p>
      </dgm:t>
    </dgm:pt>
    <dgm:pt modelId="{744B7CED-6E73-47E8-964B-ADA29CCA10F3}" type="sibTrans" cxnId="{D4A44E14-1DA1-4975-A5CD-CFA458E27365}">
      <dgm:prSet/>
      <dgm:spPr/>
      <dgm:t>
        <a:bodyPr/>
        <a:lstStyle/>
        <a:p>
          <a:pPr>
            <a:lnSpc>
              <a:spcPct val="100000"/>
            </a:lnSpc>
          </a:pPr>
          <a:endParaRPr lang="en-US"/>
        </a:p>
      </dgm:t>
    </dgm:pt>
    <dgm:pt modelId="{79642A80-2BDB-4998-9963-9BD0A204423A}">
      <dgm:prSet/>
      <dgm:spPr/>
      <dgm:t>
        <a:bodyPr/>
        <a:lstStyle/>
        <a:p>
          <a:pPr>
            <a:lnSpc>
              <a:spcPct val="100000"/>
            </a:lnSpc>
          </a:pPr>
          <a:r>
            <a:rPr lang="en-GB">
              <a:latin typeface="Arial"/>
              <a:cs typeface="Arial"/>
            </a:rPr>
            <a:t>Improves experience </a:t>
          </a:r>
          <a:endParaRPr lang="en-US">
            <a:latin typeface="Arial"/>
            <a:cs typeface="Arial"/>
          </a:endParaRPr>
        </a:p>
      </dgm:t>
    </dgm:pt>
    <dgm:pt modelId="{CF31E2C8-E291-472E-8123-00917391837A}" type="parTrans" cxnId="{ABD68EBD-1946-4D4E-9320-3555D03B75C3}">
      <dgm:prSet/>
      <dgm:spPr/>
      <dgm:t>
        <a:bodyPr/>
        <a:lstStyle/>
        <a:p>
          <a:endParaRPr lang="en-US"/>
        </a:p>
      </dgm:t>
    </dgm:pt>
    <dgm:pt modelId="{7BDD4BC9-DC3A-4C29-BE9A-D037B2DE7615}" type="sibTrans" cxnId="{ABD68EBD-1946-4D4E-9320-3555D03B75C3}">
      <dgm:prSet/>
      <dgm:spPr/>
      <dgm:t>
        <a:bodyPr/>
        <a:lstStyle/>
        <a:p>
          <a:pPr>
            <a:lnSpc>
              <a:spcPct val="100000"/>
            </a:lnSpc>
          </a:pPr>
          <a:endParaRPr lang="en-US"/>
        </a:p>
      </dgm:t>
    </dgm:pt>
    <dgm:pt modelId="{E8442DD0-3093-45C9-BEEC-316CA7D56C2E}">
      <dgm:prSet/>
      <dgm:spPr/>
      <dgm:t>
        <a:bodyPr/>
        <a:lstStyle/>
        <a:p>
          <a:pPr>
            <a:lnSpc>
              <a:spcPct val="100000"/>
            </a:lnSpc>
          </a:pPr>
          <a:r>
            <a:rPr lang="en-GB">
              <a:latin typeface="Arial"/>
              <a:cs typeface="Arial"/>
            </a:rPr>
            <a:t>Enhances the capability of the NHS </a:t>
          </a:r>
          <a:endParaRPr lang="en-US">
            <a:latin typeface="Arial"/>
            <a:cs typeface="Arial"/>
          </a:endParaRPr>
        </a:p>
      </dgm:t>
    </dgm:pt>
    <dgm:pt modelId="{D296E862-DDE7-4A84-8B71-7B7AE0A9046F}" type="parTrans" cxnId="{75F2A1A2-5391-4E96-A2D5-5678B0D05528}">
      <dgm:prSet/>
      <dgm:spPr/>
      <dgm:t>
        <a:bodyPr/>
        <a:lstStyle/>
        <a:p>
          <a:endParaRPr lang="en-US"/>
        </a:p>
      </dgm:t>
    </dgm:pt>
    <dgm:pt modelId="{7FE53FDB-A5DE-4958-B2CF-6FCFB7C09114}" type="sibTrans" cxnId="{75F2A1A2-5391-4E96-A2D5-5678B0D05528}">
      <dgm:prSet/>
      <dgm:spPr/>
      <dgm:t>
        <a:bodyPr/>
        <a:lstStyle/>
        <a:p>
          <a:pPr>
            <a:lnSpc>
              <a:spcPct val="100000"/>
            </a:lnSpc>
          </a:pPr>
          <a:endParaRPr lang="en-US"/>
        </a:p>
      </dgm:t>
    </dgm:pt>
    <dgm:pt modelId="{F45D2396-D2CD-4952-A16E-4A5CC9A5C826}">
      <dgm:prSet/>
      <dgm:spPr/>
      <dgm:t>
        <a:bodyPr/>
        <a:lstStyle/>
        <a:p>
          <a:pPr>
            <a:lnSpc>
              <a:spcPct val="100000"/>
            </a:lnSpc>
          </a:pPr>
          <a:r>
            <a:rPr lang="en-GB" dirty="0">
              <a:latin typeface="Arial"/>
              <a:cs typeface="Arial"/>
            </a:rPr>
            <a:t>Safe rollout is required</a:t>
          </a:r>
          <a:endParaRPr lang="en-US" dirty="0">
            <a:latin typeface="Arial"/>
            <a:cs typeface="Arial"/>
          </a:endParaRPr>
        </a:p>
      </dgm:t>
    </dgm:pt>
    <dgm:pt modelId="{36510060-2D79-4D32-8C3D-EA5CDEE762AA}" type="parTrans" cxnId="{2223BA84-1D3E-427E-8A38-292513B1925B}">
      <dgm:prSet/>
      <dgm:spPr/>
      <dgm:t>
        <a:bodyPr/>
        <a:lstStyle/>
        <a:p>
          <a:endParaRPr lang="en-US"/>
        </a:p>
      </dgm:t>
    </dgm:pt>
    <dgm:pt modelId="{0355D050-166D-489E-AFF2-6F30385D5F22}" type="sibTrans" cxnId="{2223BA84-1D3E-427E-8A38-292513B1925B}">
      <dgm:prSet/>
      <dgm:spPr/>
      <dgm:t>
        <a:bodyPr/>
        <a:lstStyle/>
        <a:p>
          <a:pPr>
            <a:lnSpc>
              <a:spcPct val="100000"/>
            </a:lnSpc>
          </a:pPr>
          <a:endParaRPr lang="en-US"/>
        </a:p>
      </dgm:t>
    </dgm:pt>
    <dgm:pt modelId="{14CDF1A1-8E65-4038-8CC4-D5200D527CA1}">
      <dgm:prSet/>
      <dgm:spPr/>
      <dgm:t>
        <a:bodyPr/>
        <a:lstStyle/>
        <a:p>
          <a:pPr>
            <a:lnSpc>
              <a:spcPct val="100000"/>
            </a:lnSpc>
          </a:pPr>
          <a:r>
            <a:rPr lang="en-GB">
              <a:latin typeface="Arial"/>
              <a:cs typeface="Arial"/>
            </a:rPr>
            <a:t>Investment is necessary </a:t>
          </a:r>
          <a:endParaRPr lang="en-US">
            <a:latin typeface="Arial"/>
            <a:cs typeface="Arial"/>
          </a:endParaRPr>
        </a:p>
      </dgm:t>
    </dgm:pt>
    <dgm:pt modelId="{B24A3C2A-4529-4A73-9960-DB876FFF9165}" type="parTrans" cxnId="{483E2AA4-38A7-4BD2-9177-552C7D568FA9}">
      <dgm:prSet/>
      <dgm:spPr/>
      <dgm:t>
        <a:bodyPr/>
        <a:lstStyle/>
        <a:p>
          <a:endParaRPr lang="en-US"/>
        </a:p>
      </dgm:t>
    </dgm:pt>
    <dgm:pt modelId="{4C194423-B48F-49CC-8179-9534A7DC42FE}" type="sibTrans" cxnId="{483E2AA4-38A7-4BD2-9177-552C7D568FA9}">
      <dgm:prSet/>
      <dgm:spPr/>
      <dgm:t>
        <a:bodyPr/>
        <a:lstStyle/>
        <a:p>
          <a:pPr>
            <a:lnSpc>
              <a:spcPct val="100000"/>
            </a:lnSpc>
          </a:pPr>
          <a:endParaRPr lang="en-US"/>
        </a:p>
      </dgm:t>
    </dgm:pt>
    <dgm:pt modelId="{14A9C312-1E3B-41BF-A2DE-A0E006E3081D}">
      <dgm:prSet/>
      <dgm:spPr/>
      <dgm:t>
        <a:bodyPr/>
        <a:lstStyle/>
        <a:p>
          <a:pPr>
            <a:lnSpc>
              <a:spcPct val="100000"/>
            </a:lnSpc>
          </a:pPr>
          <a:r>
            <a:rPr lang="en-GB" dirty="0">
              <a:latin typeface="Arial"/>
              <a:cs typeface="Arial"/>
            </a:rPr>
            <a:t>Maintaining patience is essential</a:t>
          </a:r>
          <a:endParaRPr lang="en-US" dirty="0">
            <a:latin typeface="Arial"/>
            <a:cs typeface="Arial"/>
          </a:endParaRPr>
        </a:p>
      </dgm:t>
    </dgm:pt>
    <dgm:pt modelId="{3C358BF1-44A1-48F2-9A4F-72AD228873ED}" type="parTrans" cxnId="{62904A2B-D50F-4FB2-AF3A-C2A1A1901EC5}">
      <dgm:prSet/>
      <dgm:spPr/>
      <dgm:t>
        <a:bodyPr/>
        <a:lstStyle/>
        <a:p>
          <a:endParaRPr lang="en-US"/>
        </a:p>
      </dgm:t>
    </dgm:pt>
    <dgm:pt modelId="{AD151DBB-F519-4944-9C7B-6BF015524F1F}" type="sibTrans" cxnId="{62904A2B-D50F-4FB2-AF3A-C2A1A1901EC5}">
      <dgm:prSet/>
      <dgm:spPr/>
      <dgm:t>
        <a:bodyPr/>
        <a:lstStyle/>
        <a:p>
          <a:pPr>
            <a:lnSpc>
              <a:spcPct val="100000"/>
            </a:lnSpc>
          </a:pPr>
          <a:endParaRPr lang="en-US"/>
        </a:p>
      </dgm:t>
    </dgm:pt>
    <dgm:pt modelId="{399C0D52-0464-45D8-8A69-46C7897A04A6}">
      <dgm:prSet phldr="0"/>
      <dgm:spPr/>
      <dgm:t>
        <a:bodyPr/>
        <a:lstStyle/>
        <a:p>
          <a:pPr>
            <a:lnSpc>
              <a:spcPct val="100000"/>
            </a:lnSpc>
          </a:pPr>
          <a:r>
            <a:rPr lang="en-GB" dirty="0">
              <a:latin typeface="Arial"/>
              <a:cs typeface="Arial"/>
            </a:rPr>
            <a:t>(Lally and Cathers, 2025b)</a:t>
          </a:r>
        </a:p>
      </dgm:t>
    </dgm:pt>
    <dgm:pt modelId="{34B5240F-8E0D-420C-B2E2-3EF46CB7DB71}" type="parTrans" cxnId="{38EA11D0-31BE-428F-8499-4778F6F56C81}">
      <dgm:prSet/>
      <dgm:spPr/>
    </dgm:pt>
    <dgm:pt modelId="{C2714378-8C51-498C-B0EA-78EAC923FF16}" type="sibTrans" cxnId="{38EA11D0-31BE-428F-8499-4778F6F56C81}">
      <dgm:prSet/>
      <dgm:spPr/>
    </dgm:pt>
    <dgm:pt modelId="{D981F244-1405-43FF-B41B-3252E0A71F76}" type="pres">
      <dgm:prSet presAssocID="{1A866377-CF5B-4BB0-AF69-81039E1D9DB1}" presName="root" presStyleCnt="0">
        <dgm:presLayoutVars>
          <dgm:dir/>
          <dgm:resizeHandles val="exact"/>
        </dgm:presLayoutVars>
      </dgm:prSet>
      <dgm:spPr/>
    </dgm:pt>
    <dgm:pt modelId="{34AF3B3B-BFCF-457B-9EF2-CA90A178603B}" type="pres">
      <dgm:prSet presAssocID="{1A866377-CF5B-4BB0-AF69-81039E1D9DB1}" presName="container" presStyleCnt="0">
        <dgm:presLayoutVars>
          <dgm:dir/>
          <dgm:resizeHandles val="exact"/>
        </dgm:presLayoutVars>
      </dgm:prSet>
      <dgm:spPr/>
    </dgm:pt>
    <dgm:pt modelId="{4455A943-A7A6-4B1B-889B-85382149DAF1}" type="pres">
      <dgm:prSet presAssocID="{7C939B38-7FD7-463A-B3BC-A25FC2595718}" presName="compNode" presStyleCnt="0"/>
      <dgm:spPr/>
    </dgm:pt>
    <dgm:pt modelId="{000B391E-6398-438D-A876-281F6C0D4311}" type="pres">
      <dgm:prSet presAssocID="{7C939B38-7FD7-463A-B3BC-A25FC2595718}" presName="iconBgRect" presStyleLbl="bgShp" presStyleIdx="0" presStyleCnt="7"/>
      <dgm:spPr/>
    </dgm:pt>
    <dgm:pt modelId="{C294877E-1D83-4146-9F69-E30BBB3D6B86}" type="pres">
      <dgm:prSet presAssocID="{7C939B38-7FD7-463A-B3BC-A25FC259571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ears"/>
        </a:ext>
      </dgm:extLst>
    </dgm:pt>
    <dgm:pt modelId="{44AECE47-E61B-47BE-983D-185BE3AAD7D9}" type="pres">
      <dgm:prSet presAssocID="{7C939B38-7FD7-463A-B3BC-A25FC2595718}" presName="spaceRect" presStyleCnt="0"/>
      <dgm:spPr/>
    </dgm:pt>
    <dgm:pt modelId="{3BA13190-A8AF-4EF9-8944-91DFF3EF9211}" type="pres">
      <dgm:prSet presAssocID="{7C939B38-7FD7-463A-B3BC-A25FC2595718}" presName="textRect" presStyleLbl="revTx" presStyleIdx="0" presStyleCnt="7">
        <dgm:presLayoutVars>
          <dgm:chMax val="1"/>
          <dgm:chPref val="1"/>
        </dgm:presLayoutVars>
      </dgm:prSet>
      <dgm:spPr/>
    </dgm:pt>
    <dgm:pt modelId="{D8B09662-A75F-4A4F-889D-69FCF67177C2}" type="pres">
      <dgm:prSet presAssocID="{744B7CED-6E73-47E8-964B-ADA29CCA10F3}" presName="sibTrans" presStyleLbl="sibTrans2D1" presStyleIdx="0" presStyleCnt="0"/>
      <dgm:spPr/>
    </dgm:pt>
    <dgm:pt modelId="{58943FA8-06B6-4CD7-B05D-4935CC532620}" type="pres">
      <dgm:prSet presAssocID="{79642A80-2BDB-4998-9963-9BD0A204423A}" presName="compNode" presStyleCnt="0"/>
      <dgm:spPr/>
    </dgm:pt>
    <dgm:pt modelId="{D02F4A0B-71E8-43CC-9D15-ABFDC7B5ADB4}" type="pres">
      <dgm:prSet presAssocID="{79642A80-2BDB-4998-9963-9BD0A204423A}" presName="iconBgRect" presStyleLbl="bgShp" presStyleIdx="1" presStyleCnt="7"/>
      <dgm:spPr/>
    </dgm:pt>
    <dgm:pt modelId="{FFB077B6-0CE4-4F10-933B-F5441437C210}" type="pres">
      <dgm:prSet presAssocID="{79642A80-2BDB-4998-9963-9BD0A204423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iling Face with No Fill"/>
        </a:ext>
      </dgm:extLst>
    </dgm:pt>
    <dgm:pt modelId="{D53C0085-D01F-4C64-A994-5551AD50656F}" type="pres">
      <dgm:prSet presAssocID="{79642A80-2BDB-4998-9963-9BD0A204423A}" presName="spaceRect" presStyleCnt="0"/>
      <dgm:spPr/>
    </dgm:pt>
    <dgm:pt modelId="{C8CD396E-63E8-49AF-B7F0-340DC479A5AD}" type="pres">
      <dgm:prSet presAssocID="{79642A80-2BDB-4998-9963-9BD0A204423A}" presName="textRect" presStyleLbl="revTx" presStyleIdx="1" presStyleCnt="7">
        <dgm:presLayoutVars>
          <dgm:chMax val="1"/>
          <dgm:chPref val="1"/>
        </dgm:presLayoutVars>
      </dgm:prSet>
      <dgm:spPr/>
    </dgm:pt>
    <dgm:pt modelId="{9526B555-2946-440E-92D9-413250220046}" type="pres">
      <dgm:prSet presAssocID="{7BDD4BC9-DC3A-4C29-BE9A-D037B2DE7615}" presName="sibTrans" presStyleLbl="sibTrans2D1" presStyleIdx="0" presStyleCnt="0"/>
      <dgm:spPr/>
    </dgm:pt>
    <dgm:pt modelId="{E3A6DF4C-4C82-4C06-B9B5-8DE1F5F4EF5D}" type="pres">
      <dgm:prSet presAssocID="{E8442DD0-3093-45C9-BEEC-316CA7D56C2E}" presName="compNode" presStyleCnt="0"/>
      <dgm:spPr/>
    </dgm:pt>
    <dgm:pt modelId="{E3D02558-6AB1-48D9-A111-5C05594F0E88}" type="pres">
      <dgm:prSet presAssocID="{E8442DD0-3093-45C9-BEEC-316CA7D56C2E}" presName="iconBgRect" presStyleLbl="bgShp" presStyleIdx="2" presStyleCnt="7"/>
      <dgm:spPr/>
    </dgm:pt>
    <dgm:pt modelId="{B87AA76A-B7F0-48B4-86DF-167876185A82}" type="pres">
      <dgm:prSet presAssocID="{E8442DD0-3093-45C9-BEEC-316CA7D56C2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99B2BCED-0CE6-4AB5-9205-8688B4474CE0}" type="pres">
      <dgm:prSet presAssocID="{E8442DD0-3093-45C9-BEEC-316CA7D56C2E}" presName="spaceRect" presStyleCnt="0"/>
      <dgm:spPr/>
    </dgm:pt>
    <dgm:pt modelId="{308948F7-CCA0-429A-8576-AA2E122897C4}" type="pres">
      <dgm:prSet presAssocID="{E8442DD0-3093-45C9-BEEC-316CA7D56C2E}" presName="textRect" presStyleLbl="revTx" presStyleIdx="2" presStyleCnt="7">
        <dgm:presLayoutVars>
          <dgm:chMax val="1"/>
          <dgm:chPref val="1"/>
        </dgm:presLayoutVars>
      </dgm:prSet>
      <dgm:spPr/>
    </dgm:pt>
    <dgm:pt modelId="{BD9F9BF1-B471-4A01-9BC0-5482FA16128B}" type="pres">
      <dgm:prSet presAssocID="{7FE53FDB-A5DE-4958-B2CF-6FCFB7C09114}" presName="sibTrans" presStyleLbl="sibTrans2D1" presStyleIdx="0" presStyleCnt="0"/>
      <dgm:spPr/>
    </dgm:pt>
    <dgm:pt modelId="{DA7BEF8A-4DF8-46AE-8B50-7FAAF4B12629}" type="pres">
      <dgm:prSet presAssocID="{F45D2396-D2CD-4952-A16E-4A5CC9A5C826}" presName="compNode" presStyleCnt="0"/>
      <dgm:spPr/>
    </dgm:pt>
    <dgm:pt modelId="{85E6E0DC-B912-40E2-8EF3-26F42D4AFFDC}" type="pres">
      <dgm:prSet presAssocID="{F45D2396-D2CD-4952-A16E-4A5CC9A5C826}" presName="iconBgRect" presStyleLbl="bgShp" presStyleIdx="3" presStyleCnt="7"/>
      <dgm:spPr/>
    </dgm:pt>
    <dgm:pt modelId="{71593BE5-BF15-4D11-B820-985753A9548F}" type="pres">
      <dgm:prSet presAssocID="{F45D2396-D2CD-4952-A16E-4A5CC9A5C826}"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D98DBC8D-538C-4922-9B29-1E71B26CB257}" type="pres">
      <dgm:prSet presAssocID="{F45D2396-D2CD-4952-A16E-4A5CC9A5C826}" presName="spaceRect" presStyleCnt="0"/>
      <dgm:spPr/>
    </dgm:pt>
    <dgm:pt modelId="{1DC4EB90-F372-4AA9-A633-8C74093ACD07}" type="pres">
      <dgm:prSet presAssocID="{F45D2396-D2CD-4952-A16E-4A5CC9A5C826}" presName="textRect" presStyleLbl="revTx" presStyleIdx="3" presStyleCnt="7">
        <dgm:presLayoutVars>
          <dgm:chMax val="1"/>
          <dgm:chPref val="1"/>
        </dgm:presLayoutVars>
      </dgm:prSet>
      <dgm:spPr/>
    </dgm:pt>
    <dgm:pt modelId="{C2A2DFFD-783C-450B-907E-5A251472E813}" type="pres">
      <dgm:prSet presAssocID="{0355D050-166D-489E-AFF2-6F30385D5F22}" presName="sibTrans" presStyleLbl="sibTrans2D1" presStyleIdx="0" presStyleCnt="0"/>
      <dgm:spPr/>
    </dgm:pt>
    <dgm:pt modelId="{AF7A6D46-41C7-4B57-B0EB-72AF15ED93B9}" type="pres">
      <dgm:prSet presAssocID="{14CDF1A1-8E65-4038-8CC4-D5200D527CA1}" presName="compNode" presStyleCnt="0"/>
      <dgm:spPr/>
    </dgm:pt>
    <dgm:pt modelId="{1F7A6049-E650-4F20-84C8-50D2A283216E}" type="pres">
      <dgm:prSet presAssocID="{14CDF1A1-8E65-4038-8CC4-D5200D527CA1}" presName="iconBgRect" presStyleLbl="bgShp" presStyleIdx="4" presStyleCnt="7"/>
      <dgm:spPr/>
    </dgm:pt>
    <dgm:pt modelId="{077455B9-B45C-4648-88DD-2D63F5B3EE2C}" type="pres">
      <dgm:prSet presAssocID="{14CDF1A1-8E65-4038-8CC4-D5200D527CA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oney"/>
        </a:ext>
      </dgm:extLst>
    </dgm:pt>
    <dgm:pt modelId="{91F93D82-36AA-42B3-99B0-6E3418D37A2C}" type="pres">
      <dgm:prSet presAssocID="{14CDF1A1-8E65-4038-8CC4-D5200D527CA1}" presName="spaceRect" presStyleCnt="0"/>
      <dgm:spPr/>
    </dgm:pt>
    <dgm:pt modelId="{EDC7CBE5-13FC-4EE3-B9E0-A63F6942A2D3}" type="pres">
      <dgm:prSet presAssocID="{14CDF1A1-8E65-4038-8CC4-D5200D527CA1}" presName="textRect" presStyleLbl="revTx" presStyleIdx="4" presStyleCnt="7">
        <dgm:presLayoutVars>
          <dgm:chMax val="1"/>
          <dgm:chPref val="1"/>
        </dgm:presLayoutVars>
      </dgm:prSet>
      <dgm:spPr/>
    </dgm:pt>
    <dgm:pt modelId="{2ECD0FF8-94B0-476E-9957-7735C4E94E07}" type="pres">
      <dgm:prSet presAssocID="{4C194423-B48F-49CC-8179-9534A7DC42FE}" presName="sibTrans" presStyleLbl="sibTrans2D1" presStyleIdx="0" presStyleCnt="0"/>
      <dgm:spPr/>
    </dgm:pt>
    <dgm:pt modelId="{E4E7F772-E5E4-481F-A497-4DA37671DB5B}" type="pres">
      <dgm:prSet presAssocID="{14A9C312-1E3B-41BF-A2DE-A0E006E3081D}" presName="compNode" presStyleCnt="0"/>
      <dgm:spPr/>
    </dgm:pt>
    <dgm:pt modelId="{136F2C52-42C2-4AE9-83A9-48635ED5FAE6}" type="pres">
      <dgm:prSet presAssocID="{14A9C312-1E3B-41BF-A2DE-A0E006E3081D}" presName="iconBgRect" presStyleLbl="bgShp" presStyleIdx="5" presStyleCnt="7"/>
      <dgm:spPr/>
    </dgm:pt>
    <dgm:pt modelId="{C2BD1C9B-F7FC-41AE-81FC-70529B8A0E8F}" type="pres">
      <dgm:prSet presAssocID="{14A9C312-1E3B-41BF-A2DE-A0E006E3081D}"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topwatch"/>
        </a:ext>
      </dgm:extLst>
    </dgm:pt>
    <dgm:pt modelId="{21153CEF-68B7-498F-A40F-AE3FB5A457F8}" type="pres">
      <dgm:prSet presAssocID="{14A9C312-1E3B-41BF-A2DE-A0E006E3081D}" presName="spaceRect" presStyleCnt="0"/>
      <dgm:spPr/>
    </dgm:pt>
    <dgm:pt modelId="{EBD83256-06E4-4CEB-ABC6-7810437C0B3E}" type="pres">
      <dgm:prSet presAssocID="{14A9C312-1E3B-41BF-A2DE-A0E006E3081D}" presName="textRect" presStyleLbl="revTx" presStyleIdx="5" presStyleCnt="7">
        <dgm:presLayoutVars>
          <dgm:chMax val="1"/>
          <dgm:chPref val="1"/>
        </dgm:presLayoutVars>
      </dgm:prSet>
      <dgm:spPr/>
    </dgm:pt>
    <dgm:pt modelId="{285753FE-9CA7-403E-939E-EE5B83F08DA3}" type="pres">
      <dgm:prSet presAssocID="{AD151DBB-F519-4944-9C7B-6BF015524F1F}" presName="sibTrans" presStyleLbl="sibTrans2D1" presStyleIdx="0" presStyleCnt="0"/>
      <dgm:spPr/>
    </dgm:pt>
    <dgm:pt modelId="{7435A681-D877-4ACE-BADA-3C54A78C6301}" type="pres">
      <dgm:prSet presAssocID="{399C0D52-0464-45D8-8A69-46C7897A04A6}" presName="compNode" presStyleCnt="0"/>
      <dgm:spPr/>
    </dgm:pt>
    <dgm:pt modelId="{83C93DA4-FA7B-4193-A030-062335AA563B}" type="pres">
      <dgm:prSet presAssocID="{399C0D52-0464-45D8-8A69-46C7897A04A6}" presName="iconBgRect" presStyleLbl="bgShp" presStyleIdx="6" presStyleCnt="7"/>
      <dgm:spPr/>
    </dgm:pt>
    <dgm:pt modelId="{B70A1792-1AFD-47D7-B26D-EF52E6CF1950}" type="pres">
      <dgm:prSet presAssocID="{399C0D52-0464-45D8-8A69-46C7897A04A6}" presName="iconRect" presStyleLbl="node1" presStyleIdx="6" presStyleCnt="7"/>
      <dgm:spPr/>
    </dgm:pt>
    <dgm:pt modelId="{2B3ADEDC-0ED9-43A8-BA28-A67CEFE8CB4D}" type="pres">
      <dgm:prSet presAssocID="{399C0D52-0464-45D8-8A69-46C7897A04A6}" presName="spaceRect" presStyleCnt="0"/>
      <dgm:spPr/>
    </dgm:pt>
    <dgm:pt modelId="{7CAC3C8F-013C-49D1-9EF8-E703606D13FD}" type="pres">
      <dgm:prSet presAssocID="{399C0D52-0464-45D8-8A69-46C7897A04A6}" presName="textRect" presStyleLbl="revTx" presStyleIdx="6" presStyleCnt="7">
        <dgm:presLayoutVars>
          <dgm:chMax val="1"/>
          <dgm:chPref val="1"/>
        </dgm:presLayoutVars>
      </dgm:prSet>
      <dgm:spPr/>
    </dgm:pt>
  </dgm:ptLst>
  <dgm:cxnLst>
    <dgm:cxn modelId="{9901AB07-E703-4346-B1AE-B522A0021A6B}" type="presOf" srcId="{4C194423-B48F-49CC-8179-9534A7DC42FE}" destId="{2ECD0FF8-94B0-476E-9957-7735C4E94E07}" srcOrd="0" destOrd="0" presId="urn:microsoft.com/office/officeart/2018/2/layout/IconCircleList"/>
    <dgm:cxn modelId="{D4A44E14-1DA1-4975-A5CD-CFA458E27365}" srcId="{1A866377-CF5B-4BB0-AF69-81039E1D9DB1}" destId="{7C939B38-7FD7-463A-B3BC-A25FC2595718}" srcOrd="0" destOrd="0" parTransId="{425DBF0D-1127-4E9C-B05B-89D76F2166D5}" sibTransId="{744B7CED-6E73-47E8-964B-ADA29CCA10F3}"/>
    <dgm:cxn modelId="{62904A2B-D50F-4FB2-AF3A-C2A1A1901EC5}" srcId="{1A866377-CF5B-4BB0-AF69-81039E1D9DB1}" destId="{14A9C312-1E3B-41BF-A2DE-A0E006E3081D}" srcOrd="5" destOrd="0" parTransId="{3C358BF1-44A1-48F2-9A4F-72AD228873ED}" sibTransId="{AD151DBB-F519-4944-9C7B-6BF015524F1F}"/>
    <dgm:cxn modelId="{AC997430-0302-409F-B919-4E15A5B9FABE}" type="presOf" srcId="{744B7CED-6E73-47E8-964B-ADA29CCA10F3}" destId="{D8B09662-A75F-4A4F-889D-69FCF67177C2}" srcOrd="0" destOrd="0" presId="urn:microsoft.com/office/officeart/2018/2/layout/IconCircleList"/>
    <dgm:cxn modelId="{138DE030-E0CA-430F-9F04-B89D99AC69F1}" type="presOf" srcId="{F45D2396-D2CD-4952-A16E-4A5CC9A5C826}" destId="{1DC4EB90-F372-4AA9-A633-8C74093ACD07}" srcOrd="0" destOrd="0" presId="urn:microsoft.com/office/officeart/2018/2/layout/IconCircleList"/>
    <dgm:cxn modelId="{86E10C5B-A5B9-4E05-95E2-BDD67113E58D}" type="presOf" srcId="{AD151DBB-F519-4944-9C7B-6BF015524F1F}" destId="{285753FE-9CA7-403E-939E-EE5B83F08DA3}" srcOrd="0" destOrd="0" presId="urn:microsoft.com/office/officeart/2018/2/layout/IconCircleList"/>
    <dgm:cxn modelId="{A84AA35C-6C0F-4D7A-B4D0-FDCBE565DB37}" type="presOf" srcId="{E8442DD0-3093-45C9-BEEC-316CA7D56C2E}" destId="{308948F7-CCA0-429A-8576-AA2E122897C4}" srcOrd="0" destOrd="0" presId="urn:microsoft.com/office/officeart/2018/2/layout/IconCircleList"/>
    <dgm:cxn modelId="{27421265-09CD-4592-B6EF-C6C5F3EC2AD1}" type="presOf" srcId="{1A866377-CF5B-4BB0-AF69-81039E1D9DB1}" destId="{D981F244-1405-43FF-B41B-3252E0A71F76}" srcOrd="0" destOrd="0" presId="urn:microsoft.com/office/officeart/2018/2/layout/IconCircleList"/>
    <dgm:cxn modelId="{AE404F70-24F7-4650-BF03-9351A21EEB3B}" type="presOf" srcId="{7BDD4BC9-DC3A-4C29-BE9A-D037B2DE7615}" destId="{9526B555-2946-440E-92D9-413250220046}" srcOrd="0" destOrd="0" presId="urn:microsoft.com/office/officeart/2018/2/layout/IconCircleList"/>
    <dgm:cxn modelId="{CCCB1154-F239-4AD6-83AF-F6CE037F1C33}" type="presOf" srcId="{399C0D52-0464-45D8-8A69-46C7897A04A6}" destId="{7CAC3C8F-013C-49D1-9EF8-E703606D13FD}" srcOrd="0" destOrd="0" presId="urn:microsoft.com/office/officeart/2018/2/layout/IconCircleList"/>
    <dgm:cxn modelId="{5ED80958-34D4-4B64-8406-E3373D481466}" type="presOf" srcId="{0355D050-166D-489E-AFF2-6F30385D5F22}" destId="{C2A2DFFD-783C-450B-907E-5A251472E813}" srcOrd="0" destOrd="0" presId="urn:microsoft.com/office/officeart/2018/2/layout/IconCircleList"/>
    <dgm:cxn modelId="{2223BA84-1D3E-427E-8A38-292513B1925B}" srcId="{1A866377-CF5B-4BB0-AF69-81039E1D9DB1}" destId="{F45D2396-D2CD-4952-A16E-4A5CC9A5C826}" srcOrd="3" destOrd="0" parTransId="{36510060-2D79-4D32-8C3D-EA5CDEE762AA}" sibTransId="{0355D050-166D-489E-AFF2-6F30385D5F22}"/>
    <dgm:cxn modelId="{B7178A88-525B-4E60-9DBD-AE2B022B9222}" type="presOf" srcId="{14A9C312-1E3B-41BF-A2DE-A0E006E3081D}" destId="{EBD83256-06E4-4CEB-ABC6-7810437C0B3E}" srcOrd="0" destOrd="0" presId="urn:microsoft.com/office/officeart/2018/2/layout/IconCircleList"/>
    <dgm:cxn modelId="{AAA29C9F-04FB-424A-A9BB-8B1C36E37249}" type="presOf" srcId="{7C939B38-7FD7-463A-B3BC-A25FC2595718}" destId="{3BA13190-A8AF-4EF9-8944-91DFF3EF9211}" srcOrd="0" destOrd="0" presId="urn:microsoft.com/office/officeart/2018/2/layout/IconCircleList"/>
    <dgm:cxn modelId="{75F2A1A2-5391-4E96-A2D5-5678B0D05528}" srcId="{1A866377-CF5B-4BB0-AF69-81039E1D9DB1}" destId="{E8442DD0-3093-45C9-BEEC-316CA7D56C2E}" srcOrd="2" destOrd="0" parTransId="{D296E862-DDE7-4A84-8B71-7B7AE0A9046F}" sibTransId="{7FE53FDB-A5DE-4958-B2CF-6FCFB7C09114}"/>
    <dgm:cxn modelId="{483E2AA4-38A7-4BD2-9177-552C7D568FA9}" srcId="{1A866377-CF5B-4BB0-AF69-81039E1D9DB1}" destId="{14CDF1A1-8E65-4038-8CC4-D5200D527CA1}" srcOrd="4" destOrd="0" parTransId="{B24A3C2A-4529-4A73-9960-DB876FFF9165}" sibTransId="{4C194423-B48F-49CC-8179-9534A7DC42FE}"/>
    <dgm:cxn modelId="{2B5A15AA-22E8-478E-A573-B1CE8ED3A6B0}" type="presOf" srcId="{79642A80-2BDB-4998-9963-9BD0A204423A}" destId="{C8CD396E-63E8-49AF-B7F0-340DC479A5AD}" srcOrd="0" destOrd="0" presId="urn:microsoft.com/office/officeart/2018/2/layout/IconCircleList"/>
    <dgm:cxn modelId="{ABD68EBD-1946-4D4E-9320-3555D03B75C3}" srcId="{1A866377-CF5B-4BB0-AF69-81039E1D9DB1}" destId="{79642A80-2BDB-4998-9963-9BD0A204423A}" srcOrd="1" destOrd="0" parTransId="{CF31E2C8-E291-472E-8123-00917391837A}" sibTransId="{7BDD4BC9-DC3A-4C29-BE9A-D037B2DE7615}"/>
    <dgm:cxn modelId="{10075DC3-F2B7-44AE-929B-C820DD9EBFD9}" type="presOf" srcId="{14CDF1A1-8E65-4038-8CC4-D5200D527CA1}" destId="{EDC7CBE5-13FC-4EE3-B9E0-A63F6942A2D3}" srcOrd="0" destOrd="0" presId="urn:microsoft.com/office/officeart/2018/2/layout/IconCircleList"/>
    <dgm:cxn modelId="{38EA11D0-31BE-428F-8499-4778F6F56C81}" srcId="{1A866377-CF5B-4BB0-AF69-81039E1D9DB1}" destId="{399C0D52-0464-45D8-8A69-46C7897A04A6}" srcOrd="6" destOrd="0" parTransId="{34B5240F-8E0D-420C-B2E2-3EF46CB7DB71}" sibTransId="{C2714378-8C51-498C-B0EA-78EAC923FF16}"/>
    <dgm:cxn modelId="{5D122CEC-704F-4DC2-8C98-72A1B9C09D79}" type="presOf" srcId="{7FE53FDB-A5DE-4958-B2CF-6FCFB7C09114}" destId="{BD9F9BF1-B471-4A01-9BC0-5482FA16128B}" srcOrd="0" destOrd="0" presId="urn:microsoft.com/office/officeart/2018/2/layout/IconCircleList"/>
    <dgm:cxn modelId="{2CB43C93-2589-44D3-8F56-0EBEB60A02BF}" type="presParOf" srcId="{D981F244-1405-43FF-B41B-3252E0A71F76}" destId="{34AF3B3B-BFCF-457B-9EF2-CA90A178603B}" srcOrd="0" destOrd="0" presId="urn:microsoft.com/office/officeart/2018/2/layout/IconCircleList"/>
    <dgm:cxn modelId="{691586F4-7E1C-4251-9F54-4A5D15BE0B91}" type="presParOf" srcId="{34AF3B3B-BFCF-457B-9EF2-CA90A178603B}" destId="{4455A943-A7A6-4B1B-889B-85382149DAF1}" srcOrd="0" destOrd="0" presId="urn:microsoft.com/office/officeart/2018/2/layout/IconCircleList"/>
    <dgm:cxn modelId="{3FB27929-7DF3-4018-8CC9-AE188A941D51}" type="presParOf" srcId="{4455A943-A7A6-4B1B-889B-85382149DAF1}" destId="{000B391E-6398-438D-A876-281F6C0D4311}" srcOrd="0" destOrd="0" presId="urn:microsoft.com/office/officeart/2018/2/layout/IconCircleList"/>
    <dgm:cxn modelId="{EC080BA6-DF02-49C5-BD3D-2118B6325CEA}" type="presParOf" srcId="{4455A943-A7A6-4B1B-889B-85382149DAF1}" destId="{C294877E-1D83-4146-9F69-E30BBB3D6B86}" srcOrd="1" destOrd="0" presId="urn:microsoft.com/office/officeart/2018/2/layout/IconCircleList"/>
    <dgm:cxn modelId="{6898A2E0-02F7-4724-AD2E-620AB08DB9E6}" type="presParOf" srcId="{4455A943-A7A6-4B1B-889B-85382149DAF1}" destId="{44AECE47-E61B-47BE-983D-185BE3AAD7D9}" srcOrd="2" destOrd="0" presId="urn:microsoft.com/office/officeart/2018/2/layout/IconCircleList"/>
    <dgm:cxn modelId="{B14D5266-9BF2-47A7-B303-E476C08E57EA}" type="presParOf" srcId="{4455A943-A7A6-4B1B-889B-85382149DAF1}" destId="{3BA13190-A8AF-4EF9-8944-91DFF3EF9211}" srcOrd="3" destOrd="0" presId="urn:microsoft.com/office/officeart/2018/2/layout/IconCircleList"/>
    <dgm:cxn modelId="{0C5A4054-CAAB-4A9E-B935-6BFDF2454B6B}" type="presParOf" srcId="{34AF3B3B-BFCF-457B-9EF2-CA90A178603B}" destId="{D8B09662-A75F-4A4F-889D-69FCF67177C2}" srcOrd="1" destOrd="0" presId="urn:microsoft.com/office/officeart/2018/2/layout/IconCircleList"/>
    <dgm:cxn modelId="{CF195FB8-0AE7-4625-B029-A36D626E9C59}" type="presParOf" srcId="{34AF3B3B-BFCF-457B-9EF2-CA90A178603B}" destId="{58943FA8-06B6-4CD7-B05D-4935CC532620}" srcOrd="2" destOrd="0" presId="urn:microsoft.com/office/officeart/2018/2/layout/IconCircleList"/>
    <dgm:cxn modelId="{48F302D4-F7F3-48AF-B443-7C6AC1D5C981}" type="presParOf" srcId="{58943FA8-06B6-4CD7-B05D-4935CC532620}" destId="{D02F4A0B-71E8-43CC-9D15-ABFDC7B5ADB4}" srcOrd="0" destOrd="0" presId="urn:microsoft.com/office/officeart/2018/2/layout/IconCircleList"/>
    <dgm:cxn modelId="{7C32993D-3A15-4215-ADAE-2ACE979C3830}" type="presParOf" srcId="{58943FA8-06B6-4CD7-B05D-4935CC532620}" destId="{FFB077B6-0CE4-4F10-933B-F5441437C210}" srcOrd="1" destOrd="0" presId="urn:microsoft.com/office/officeart/2018/2/layout/IconCircleList"/>
    <dgm:cxn modelId="{EFFE8CAF-94E1-4528-B192-822969F9B2F1}" type="presParOf" srcId="{58943FA8-06B6-4CD7-B05D-4935CC532620}" destId="{D53C0085-D01F-4C64-A994-5551AD50656F}" srcOrd="2" destOrd="0" presId="urn:microsoft.com/office/officeart/2018/2/layout/IconCircleList"/>
    <dgm:cxn modelId="{5F761D82-3326-4C1A-AA0F-E306D99631E0}" type="presParOf" srcId="{58943FA8-06B6-4CD7-B05D-4935CC532620}" destId="{C8CD396E-63E8-49AF-B7F0-340DC479A5AD}" srcOrd="3" destOrd="0" presId="urn:microsoft.com/office/officeart/2018/2/layout/IconCircleList"/>
    <dgm:cxn modelId="{850D4C4E-5AFB-45DA-8ED8-B8F543DDD780}" type="presParOf" srcId="{34AF3B3B-BFCF-457B-9EF2-CA90A178603B}" destId="{9526B555-2946-440E-92D9-413250220046}" srcOrd="3" destOrd="0" presId="urn:microsoft.com/office/officeart/2018/2/layout/IconCircleList"/>
    <dgm:cxn modelId="{186F9D81-B57C-44AE-9B0A-F5456E394E41}" type="presParOf" srcId="{34AF3B3B-BFCF-457B-9EF2-CA90A178603B}" destId="{E3A6DF4C-4C82-4C06-B9B5-8DE1F5F4EF5D}" srcOrd="4" destOrd="0" presId="urn:microsoft.com/office/officeart/2018/2/layout/IconCircleList"/>
    <dgm:cxn modelId="{77675691-D22E-4281-B826-D3A38C2F0037}" type="presParOf" srcId="{E3A6DF4C-4C82-4C06-B9B5-8DE1F5F4EF5D}" destId="{E3D02558-6AB1-48D9-A111-5C05594F0E88}" srcOrd="0" destOrd="0" presId="urn:microsoft.com/office/officeart/2018/2/layout/IconCircleList"/>
    <dgm:cxn modelId="{4F839FEA-F2A7-4C9E-9990-5762863CC79B}" type="presParOf" srcId="{E3A6DF4C-4C82-4C06-B9B5-8DE1F5F4EF5D}" destId="{B87AA76A-B7F0-48B4-86DF-167876185A82}" srcOrd="1" destOrd="0" presId="urn:microsoft.com/office/officeart/2018/2/layout/IconCircleList"/>
    <dgm:cxn modelId="{B853D7D5-17B9-420E-AB22-C691323CEC58}" type="presParOf" srcId="{E3A6DF4C-4C82-4C06-B9B5-8DE1F5F4EF5D}" destId="{99B2BCED-0CE6-4AB5-9205-8688B4474CE0}" srcOrd="2" destOrd="0" presId="urn:microsoft.com/office/officeart/2018/2/layout/IconCircleList"/>
    <dgm:cxn modelId="{5692A0EA-12F2-4CD5-86D9-9BF2715C31F5}" type="presParOf" srcId="{E3A6DF4C-4C82-4C06-B9B5-8DE1F5F4EF5D}" destId="{308948F7-CCA0-429A-8576-AA2E122897C4}" srcOrd="3" destOrd="0" presId="urn:microsoft.com/office/officeart/2018/2/layout/IconCircleList"/>
    <dgm:cxn modelId="{3581CE94-0609-4690-9085-C8234AF0C24D}" type="presParOf" srcId="{34AF3B3B-BFCF-457B-9EF2-CA90A178603B}" destId="{BD9F9BF1-B471-4A01-9BC0-5482FA16128B}" srcOrd="5" destOrd="0" presId="urn:microsoft.com/office/officeart/2018/2/layout/IconCircleList"/>
    <dgm:cxn modelId="{A3F17752-CA06-4F09-AFFD-E4314F55469B}" type="presParOf" srcId="{34AF3B3B-BFCF-457B-9EF2-CA90A178603B}" destId="{DA7BEF8A-4DF8-46AE-8B50-7FAAF4B12629}" srcOrd="6" destOrd="0" presId="urn:microsoft.com/office/officeart/2018/2/layout/IconCircleList"/>
    <dgm:cxn modelId="{3CE741F7-92A0-45DF-A2F6-5E30859B89D6}" type="presParOf" srcId="{DA7BEF8A-4DF8-46AE-8B50-7FAAF4B12629}" destId="{85E6E0DC-B912-40E2-8EF3-26F42D4AFFDC}" srcOrd="0" destOrd="0" presId="urn:microsoft.com/office/officeart/2018/2/layout/IconCircleList"/>
    <dgm:cxn modelId="{4790E4C4-275A-45CF-BD70-BA030758EEE0}" type="presParOf" srcId="{DA7BEF8A-4DF8-46AE-8B50-7FAAF4B12629}" destId="{71593BE5-BF15-4D11-B820-985753A9548F}" srcOrd="1" destOrd="0" presId="urn:microsoft.com/office/officeart/2018/2/layout/IconCircleList"/>
    <dgm:cxn modelId="{352A2EB2-7FCB-4D85-86BF-9E1FA6A05C62}" type="presParOf" srcId="{DA7BEF8A-4DF8-46AE-8B50-7FAAF4B12629}" destId="{D98DBC8D-538C-4922-9B29-1E71B26CB257}" srcOrd="2" destOrd="0" presId="urn:microsoft.com/office/officeart/2018/2/layout/IconCircleList"/>
    <dgm:cxn modelId="{858599F7-B774-4ECE-B2B0-EBB3188FE13A}" type="presParOf" srcId="{DA7BEF8A-4DF8-46AE-8B50-7FAAF4B12629}" destId="{1DC4EB90-F372-4AA9-A633-8C74093ACD07}" srcOrd="3" destOrd="0" presId="urn:microsoft.com/office/officeart/2018/2/layout/IconCircleList"/>
    <dgm:cxn modelId="{82565B37-C783-49CC-B687-040B81FEA6CA}" type="presParOf" srcId="{34AF3B3B-BFCF-457B-9EF2-CA90A178603B}" destId="{C2A2DFFD-783C-450B-907E-5A251472E813}" srcOrd="7" destOrd="0" presId="urn:microsoft.com/office/officeart/2018/2/layout/IconCircleList"/>
    <dgm:cxn modelId="{3302E635-AF2D-4D01-AF52-413D59EB6D3E}" type="presParOf" srcId="{34AF3B3B-BFCF-457B-9EF2-CA90A178603B}" destId="{AF7A6D46-41C7-4B57-B0EB-72AF15ED93B9}" srcOrd="8" destOrd="0" presId="urn:microsoft.com/office/officeart/2018/2/layout/IconCircleList"/>
    <dgm:cxn modelId="{A525299F-9049-49FB-9D9C-6D317A19E6EE}" type="presParOf" srcId="{AF7A6D46-41C7-4B57-B0EB-72AF15ED93B9}" destId="{1F7A6049-E650-4F20-84C8-50D2A283216E}" srcOrd="0" destOrd="0" presId="urn:microsoft.com/office/officeart/2018/2/layout/IconCircleList"/>
    <dgm:cxn modelId="{8B978437-6C54-4425-A721-0BFA4461D523}" type="presParOf" srcId="{AF7A6D46-41C7-4B57-B0EB-72AF15ED93B9}" destId="{077455B9-B45C-4648-88DD-2D63F5B3EE2C}" srcOrd="1" destOrd="0" presId="urn:microsoft.com/office/officeart/2018/2/layout/IconCircleList"/>
    <dgm:cxn modelId="{711FFA7D-928C-444F-A4F3-7C447988B6BA}" type="presParOf" srcId="{AF7A6D46-41C7-4B57-B0EB-72AF15ED93B9}" destId="{91F93D82-36AA-42B3-99B0-6E3418D37A2C}" srcOrd="2" destOrd="0" presId="urn:microsoft.com/office/officeart/2018/2/layout/IconCircleList"/>
    <dgm:cxn modelId="{BA0F7FC8-D745-4C68-B964-5C2080AE09DE}" type="presParOf" srcId="{AF7A6D46-41C7-4B57-B0EB-72AF15ED93B9}" destId="{EDC7CBE5-13FC-4EE3-B9E0-A63F6942A2D3}" srcOrd="3" destOrd="0" presId="urn:microsoft.com/office/officeart/2018/2/layout/IconCircleList"/>
    <dgm:cxn modelId="{A3892513-5381-4D2F-BAA4-4F0FEE4F4E07}" type="presParOf" srcId="{34AF3B3B-BFCF-457B-9EF2-CA90A178603B}" destId="{2ECD0FF8-94B0-476E-9957-7735C4E94E07}" srcOrd="9" destOrd="0" presId="urn:microsoft.com/office/officeart/2018/2/layout/IconCircleList"/>
    <dgm:cxn modelId="{EC3179CE-C0FF-4214-95A8-974E3522CBB5}" type="presParOf" srcId="{34AF3B3B-BFCF-457B-9EF2-CA90A178603B}" destId="{E4E7F772-E5E4-481F-A497-4DA37671DB5B}" srcOrd="10" destOrd="0" presId="urn:microsoft.com/office/officeart/2018/2/layout/IconCircleList"/>
    <dgm:cxn modelId="{233614B3-6BE9-4582-9DD6-4EB9D10D8CB7}" type="presParOf" srcId="{E4E7F772-E5E4-481F-A497-4DA37671DB5B}" destId="{136F2C52-42C2-4AE9-83A9-48635ED5FAE6}" srcOrd="0" destOrd="0" presId="urn:microsoft.com/office/officeart/2018/2/layout/IconCircleList"/>
    <dgm:cxn modelId="{FD307681-E492-4914-9477-6F966B7BE317}" type="presParOf" srcId="{E4E7F772-E5E4-481F-A497-4DA37671DB5B}" destId="{C2BD1C9B-F7FC-41AE-81FC-70529B8A0E8F}" srcOrd="1" destOrd="0" presId="urn:microsoft.com/office/officeart/2018/2/layout/IconCircleList"/>
    <dgm:cxn modelId="{556D68A1-5914-4BB1-BA35-24678CC5D6B0}" type="presParOf" srcId="{E4E7F772-E5E4-481F-A497-4DA37671DB5B}" destId="{21153CEF-68B7-498F-A40F-AE3FB5A457F8}" srcOrd="2" destOrd="0" presId="urn:microsoft.com/office/officeart/2018/2/layout/IconCircleList"/>
    <dgm:cxn modelId="{96C2DCA9-E660-4E20-9BBF-7312A650D970}" type="presParOf" srcId="{E4E7F772-E5E4-481F-A497-4DA37671DB5B}" destId="{EBD83256-06E4-4CEB-ABC6-7810437C0B3E}" srcOrd="3" destOrd="0" presId="urn:microsoft.com/office/officeart/2018/2/layout/IconCircleList"/>
    <dgm:cxn modelId="{AFD203D8-6D19-4577-9487-755DC77C7685}" type="presParOf" srcId="{34AF3B3B-BFCF-457B-9EF2-CA90A178603B}" destId="{285753FE-9CA7-403E-939E-EE5B83F08DA3}" srcOrd="11" destOrd="0" presId="urn:microsoft.com/office/officeart/2018/2/layout/IconCircleList"/>
    <dgm:cxn modelId="{882EACA7-6047-4856-B2BF-3214B844C091}" type="presParOf" srcId="{34AF3B3B-BFCF-457B-9EF2-CA90A178603B}" destId="{7435A681-D877-4ACE-BADA-3C54A78C6301}" srcOrd="12" destOrd="0" presId="urn:microsoft.com/office/officeart/2018/2/layout/IconCircleList"/>
    <dgm:cxn modelId="{20BF59CC-614A-4263-8ABC-8553662F3359}" type="presParOf" srcId="{7435A681-D877-4ACE-BADA-3C54A78C6301}" destId="{83C93DA4-FA7B-4193-A030-062335AA563B}" srcOrd="0" destOrd="0" presId="urn:microsoft.com/office/officeart/2018/2/layout/IconCircleList"/>
    <dgm:cxn modelId="{33768924-B583-4770-BF23-5568ECCED62D}" type="presParOf" srcId="{7435A681-D877-4ACE-BADA-3C54A78C6301}" destId="{B70A1792-1AFD-47D7-B26D-EF52E6CF1950}" srcOrd="1" destOrd="0" presId="urn:microsoft.com/office/officeart/2018/2/layout/IconCircleList"/>
    <dgm:cxn modelId="{01C800E0-5E63-49BA-A849-A2C34311F971}" type="presParOf" srcId="{7435A681-D877-4ACE-BADA-3C54A78C6301}" destId="{2B3ADEDC-0ED9-43A8-BA28-A67CEFE8CB4D}" srcOrd="2" destOrd="0" presId="urn:microsoft.com/office/officeart/2018/2/layout/IconCircleList"/>
    <dgm:cxn modelId="{FED21DB6-52BE-4F98-BEED-37629D579717}" type="presParOf" srcId="{7435A681-D877-4ACE-BADA-3C54A78C6301}" destId="{7CAC3C8F-013C-49D1-9EF8-E703606D13F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503A0-ADF8-4903-9578-DF6B8EEB8F69}">
      <dsp:nvSpPr>
        <dsp:cNvPr id="0" name=""/>
        <dsp:cNvSpPr/>
      </dsp:nvSpPr>
      <dsp:spPr>
        <a:xfrm>
          <a:off x="0" y="1560"/>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485111-9258-4227-A9EF-4EE95A21E4F5}">
      <dsp:nvSpPr>
        <dsp:cNvPr id="0" name=""/>
        <dsp:cNvSpPr/>
      </dsp:nvSpPr>
      <dsp:spPr>
        <a:xfrm>
          <a:off x="201113" y="151148"/>
          <a:ext cx="365660" cy="3656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BFECB43-1529-4D21-A9AC-56BD19AB8E39}">
      <dsp:nvSpPr>
        <dsp:cNvPr id="0" name=""/>
        <dsp:cNvSpPr/>
      </dsp:nvSpPr>
      <dsp:spPr>
        <a:xfrm>
          <a:off x="767886" y="1560"/>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100000"/>
            </a:lnSpc>
            <a:spcBef>
              <a:spcPct val="0"/>
            </a:spcBef>
            <a:spcAft>
              <a:spcPct val="35000"/>
            </a:spcAft>
            <a:buNone/>
          </a:pPr>
          <a:r>
            <a:rPr lang="en-GB" sz="1900" kern="1200">
              <a:latin typeface="Arial"/>
              <a:cs typeface="Arial"/>
            </a:rPr>
            <a:t>Workforce impact</a:t>
          </a:r>
          <a:endParaRPr lang="en-US" sz="1900" kern="1200">
            <a:latin typeface="Arial"/>
            <a:cs typeface="Arial"/>
          </a:endParaRPr>
        </a:p>
      </dsp:txBody>
      <dsp:txXfrm>
        <a:off x="767886" y="1560"/>
        <a:ext cx="5924927" cy="664837"/>
      </dsp:txXfrm>
    </dsp:sp>
    <dsp:sp modelId="{6A7EDFFA-80AD-42FB-A5EB-80753906A5CF}">
      <dsp:nvSpPr>
        <dsp:cNvPr id="0" name=""/>
        <dsp:cNvSpPr/>
      </dsp:nvSpPr>
      <dsp:spPr>
        <a:xfrm>
          <a:off x="0" y="832606"/>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BB98BD-1C83-48C8-8C9D-A7B68E77DC0F}">
      <dsp:nvSpPr>
        <dsp:cNvPr id="0" name=""/>
        <dsp:cNvSpPr/>
      </dsp:nvSpPr>
      <dsp:spPr>
        <a:xfrm>
          <a:off x="201113" y="982195"/>
          <a:ext cx="365660" cy="3656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B864580-ACB5-4AEF-8D99-5FB9CBC0BFC5}">
      <dsp:nvSpPr>
        <dsp:cNvPr id="0" name=""/>
        <dsp:cNvSpPr/>
      </dsp:nvSpPr>
      <dsp:spPr>
        <a:xfrm>
          <a:off x="767886" y="832606"/>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100000"/>
            </a:lnSpc>
            <a:spcBef>
              <a:spcPct val="0"/>
            </a:spcBef>
            <a:spcAft>
              <a:spcPct val="35000"/>
            </a:spcAft>
            <a:buNone/>
          </a:pPr>
          <a:r>
            <a:rPr lang="en-GB" sz="1900" kern="1200">
              <a:latin typeface="Arial"/>
              <a:cs typeface="Arial"/>
            </a:rPr>
            <a:t>Service delivery</a:t>
          </a:r>
          <a:endParaRPr lang="en-US" sz="1900" kern="1200">
            <a:latin typeface="Arial"/>
            <a:cs typeface="Arial"/>
          </a:endParaRPr>
        </a:p>
      </dsp:txBody>
      <dsp:txXfrm>
        <a:off x="767886" y="832606"/>
        <a:ext cx="5924927" cy="664837"/>
      </dsp:txXfrm>
    </dsp:sp>
    <dsp:sp modelId="{F88BA918-6FB3-40B7-AA46-966E68928AD6}">
      <dsp:nvSpPr>
        <dsp:cNvPr id="0" name=""/>
        <dsp:cNvSpPr/>
      </dsp:nvSpPr>
      <dsp:spPr>
        <a:xfrm>
          <a:off x="0" y="1663653"/>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B5F65E-8258-4D07-B51B-B225B774377C}">
      <dsp:nvSpPr>
        <dsp:cNvPr id="0" name=""/>
        <dsp:cNvSpPr/>
      </dsp:nvSpPr>
      <dsp:spPr>
        <a:xfrm>
          <a:off x="201113" y="1813241"/>
          <a:ext cx="365660" cy="3656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AEC985-61A3-49F4-99F5-523BADCEF9FD}">
      <dsp:nvSpPr>
        <dsp:cNvPr id="0" name=""/>
        <dsp:cNvSpPr/>
      </dsp:nvSpPr>
      <dsp:spPr>
        <a:xfrm>
          <a:off x="767886" y="1663653"/>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100000"/>
            </a:lnSpc>
            <a:spcBef>
              <a:spcPct val="0"/>
            </a:spcBef>
            <a:spcAft>
              <a:spcPct val="35000"/>
            </a:spcAft>
            <a:buNone/>
          </a:pPr>
          <a:r>
            <a:rPr lang="en-GB" sz="1900" kern="1200">
              <a:latin typeface="Arial"/>
              <a:cs typeface="Arial"/>
            </a:rPr>
            <a:t>Patient experience</a:t>
          </a:r>
          <a:endParaRPr lang="en-US" sz="1900" kern="1200">
            <a:latin typeface="Arial"/>
            <a:cs typeface="Arial"/>
          </a:endParaRPr>
        </a:p>
      </dsp:txBody>
      <dsp:txXfrm>
        <a:off x="767886" y="1663653"/>
        <a:ext cx="5924927" cy="664837"/>
      </dsp:txXfrm>
    </dsp:sp>
    <dsp:sp modelId="{9F1ECA15-62B1-4389-B753-75703E091700}">
      <dsp:nvSpPr>
        <dsp:cNvPr id="0" name=""/>
        <dsp:cNvSpPr/>
      </dsp:nvSpPr>
      <dsp:spPr>
        <a:xfrm>
          <a:off x="0" y="2494699"/>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B20000-76F3-481F-ADD3-9CA679E2F802}">
      <dsp:nvSpPr>
        <dsp:cNvPr id="0" name=""/>
        <dsp:cNvSpPr/>
      </dsp:nvSpPr>
      <dsp:spPr>
        <a:xfrm>
          <a:off x="201113" y="2644288"/>
          <a:ext cx="365660" cy="3656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9BE39A0-2C68-4E13-89A9-A34EDD2ED785}">
      <dsp:nvSpPr>
        <dsp:cNvPr id="0" name=""/>
        <dsp:cNvSpPr/>
      </dsp:nvSpPr>
      <dsp:spPr>
        <a:xfrm>
          <a:off x="767886" y="2494699"/>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100000"/>
            </a:lnSpc>
            <a:spcBef>
              <a:spcPct val="0"/>
            </a:spcBef>
            <a:spcAft>
              <a:spcPct val="35000"/>
            </a:spcAft>
            <a:buNone/>
          </a:pPr>
          <a:r>
            <a:rPr lang="en-GB" sz="1900" kern="1200">
              <a:latin typeface="Arial"/>
              <a:cs typeface="Arial"/>
            </a:rPr>
            <a:t>Review based on evidence </a:t>
          </a:r>
          <a:endParaRPr lang="en-US" sz="1900" kern="1200">
            <a:latin typeface="Arial"/>
            <a:cs typeface="Arial"/>
          </a:endParaRPr>
        </a:p>
      </dsp:txBody>
      <dsp:txXfrm>
        <a:off x="767886" y="2494699"/>
        <a:ext cx="5924927" cy="664837"/>
      </dsp:txXfrm>
    </dsp:sp>
    <dsp:sp modelId="{C67B7C26-267E-4BB9-B238-F804AA114F5C}">
      <dsp:nvSpPr>
        <dsp:cNvPr id="0" name=""/>
        <dsp:cNvSpPr/>
      </dsp:nvSpPr>
      <dsp:spPr>
        <a:xfrm>
          <a:off x="0" y="3325746"/>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F413A6-EFA2-4FB2-B2BA-A9A647881A84}">
      <dsp:nvSpPr>
        <dsp:cNvPr id="0" name=""/>
        <dsp:cNvSpPr/>
      </dsp:nvSpPr>
      <dsp:spPr>
        <a:xfrm>
          <a:off x="201113" y="3475334"/>
          <a:ext cx="365660" cy="3656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C9C8606-B5F8-4A27-9EF9-FE2790C4B8AE}">
      <dsp:nvSpPr>
        <dsp:cNvPr id="0" name=""/>
        <dsp:cNvSpPr/>
      </dsp:nvSpPr>
      <dsp:spPr>
        <a:xfrm>
          <a:off x="767886" y="3325746"/>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100000"/>
            </a:lnSpc>
            <a:spcBef>
              <a:spcPct val="0"/>
            </a:spcBef>
            <a:spcAft>
              <a:spcPct val="35000"/>
            </a:spcAft>
            <a:buNone/>
          </a:pPr>
          <a:r>
            <a:rPr lang="en-GB" kern="1200">
              <a:latin typeface="Arial"/>
              <a:cs typeface="Arial"/>
            </a:rPr>
            <a:t>Future suggestions</a:t>
          </a:r>
          <a:endParaRPr lang="en-GB" sz="1800" kern="1200">
            <a:latin typeface="Arial"/>
            <a:cs typeface="Arial"/>
          </a:endParaRPr>
        </a:p>
      </dsp:txBody>
      <dsp:txXfrm>
        <a:off x="767886" y="3325746"/>
        <a:ext cx="5924927" cy="664837"/>
      </dsp:txXfrm>
    </dsp:sp>
    <dsp:sp modelId="{307D86D5-4864-4F50-A43F-3D9B90BF9B32}">
      <dsp:nvSpPr>
        <dsp:cNvPr id="0" name=""/>
        <dsp:cNvSpPr/>
      </dsp:nvSpPr>
      <dsp:spPr>
        <a:xfrm>
          <a:off x="0" y="4156792"/>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FCF75E-1B95-4E64-B88B-F9AE1947F28B}">
      <dsp:nvSpPr>
        <dsp:cNvPr id="0" name=""/>
        <dsp:cNvSpPr/>
      </dsp:nvSpPr>
      <dsp:spPr>
        <a:xfrm>
          <a:off x="201113" y="4306380"/>
          <a:ext cx="365660" cy="365660"/>
        </a:xfrm>
        <a:prstGeom prst="rect">
          <a:avLst/>
        </a:prstGeom>
        <a:solidFill>
          <a:schemeClr val="accent2">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F9FF86-D863-4E7C-9B45-834A4E0252B8}">
      <dsp:nvSpPr>
        <dsp:cNvPr id="0" name=""/>
        <dsp:cNvSpPr/>
      </dsp:nvSpPr>
      <dsp:spPr>
        <a:xfrm>
          <a:off x="767886" y="4156792"/>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Arial"/>
              <a:cs typeface="Arial"/>
            </a:rPr>
            <a:t>(Greene et al., 2024)</a:t>
          </a:r>
        </a:p>
      </dsp:txBody>
      <dsp:txXfrm>
        <a:off x="767886" y="4156792"/>
        <a:ext cx="5924927" cy="6648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91739-2011-4924-987B-59D8CCD5DA60}">
      <dsp:nvSpPr>
        <dsp:cNvPr id="0" name=""/>
        <dsp:cNvSpPr/>
      </dsp:nvSpPr>
      <dsp:spPr>
        <a:xfrm>
          <a:off x="0" y="1324"/>
          <a:ext cx="9618133" cy="56425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FB02AC-8CDC-4879-9438-2B0B417BF9CD}">
      <dsp:nvSpPr>
        <dsp:cNvPr id="0" name=""/>
        <dsp:cNvSpPr/>
      </dsp:nvSpPr>
      <dsp:spPr>
        <a:xfrm>
          <a:off x="170686" y="128281"/>
          <a:ext cx="310339" cy="3103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6419C2-B947-4BDA-A6C3-69CD2C001240}">
      <dsp:nvSpPr>
        <dsp:cNvPr id="0" name=""/>
        <dsp:cNvSpPr/>
      </dsp:nvSpPr>
      <dsp:spPr>
        <a:xfrm>
          <a:off x="651712" y="1324"/>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800100">
            <a:lnSpc>
              <a:spcPct val="100000"/>
            </a:lnSpc>
            <a:spcBef>
              <a:spcPct val="0"/>
            </a:spcBef>
            <a:spcAft>
              <a:spcPct val="35000"/>
            </a:spcAft>
            <a:buNone/>
          </a:pPr>
          <a:r>
            <a:rPr lang="en-GB" sz="1800" kern="1200">
              <a:latin typeface="Arial"/>
              <a:cs typeface="Arial"/>
            </a:rPr>
            <a:t>Dashboards that are digital </a:t>
          </a:r>
          <a:endParaRPr lang="en-US" sz="1800" kern="1200">
            <a:latin typeface="Arial"/>
            <a:cs typeface="Arial"/>
          </a:endParaRPr>
        </a:p>
      </dsp:txBody>
      <dsp:txXfrm>
        <a:off x="651712" y="1324"/>
        <a:ext cx="8966420" cy="564252"/>
      </dsp:txXfrm>
    </dsp:sp>
    <dsp:sp modelId="{FE6578DB-C597-4332-8BC5-5E1C01766FD3}">
      <dsp:nvSpPr>
        <dsp:cNvPr id="0" name=""/>
        <dsp:cNvSpPr/>
      </dsp:nvSpPr>
      <dsp:spPr>
        <a:xfrm>
          <a:off x="0" y="706640"/>
          <a:ext cx="9618133" cy="56425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349D27-4294-4C19-8DA5-D10103FC74B7}">
      <dsp:nvSpPr>
        <dsp:cNvPr id="0" name=""/>
        <dsp:cNvSpPr/>
      </dsp:nvSpPr>
      <dsp:spPr>
        <a:xfrm>
          <a:off x="170686" y="833597"/>
          <a:ext cx="310339" cy="3103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759F2A-D326-4DB2-91E7-5032B2FB1BDA}">
      <dsp:nvSpPr>
        <dsp:cNvPr id="0" name=""/>
        <dsp:cNvSpPr/>
      </dsp:nvSpPr>
      <dsp:spPr>
        <a:xfrm>
          <a:off x="651712" y="706640"/>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844550">
            <a:lnSpc>
              <a:spcPct val="100000"/>
            </a:lnSpc>
            <a:spcBef>
              <a:spcPct val="0"/>
            </a:spcBef>
            <a:spcAft>
              <a:spcPct val="35000"/>
            </a:spcAft>
            <a:buNone/>
          </a:pPr>
          <a:r>
            <a:rPr lang="en-GB" sz="1900" kern="1200">
              <a:latin typeface="Arial"/>
              <a:cs typeface="Arial"/>
            </a:rPr>
            <a:t>Monitoring from a distance </a:t>
          </a:r>
          <a:endParaRPr lang="en-US" sz="1900" kern="1200">
            <a:latin typeface="Arial"/>
            <a:cs typeface="Arial"/>
          </a:endParaRPr>
        </a:p>
      </dsp:txBody>
      <dsp:txXfrm>
        <a:off x="651712" y="706640"/>
        <a:ext cx="8966420" cy="564252"/>
      </dsp:txXfrm>
    </dsp:sp>
    <dsp:sp modelId="{A0977DA1-0B2E-4725-B8DD-D00B1FE19D87}">
      <dsp:nvSpPr>
        <dsp:cNvPr id="0" name=""/>
        <dsp:cNvSpPr/>
      </dsp:nvSpPr>
      <dsp:spPr>
        <a:xfrm>
          <a:off x="0" y="1411956"/>
          <a:ext cx="9618133" cy="56425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356DF5-1E9A-4872-9963-22FCA8009D84}">
      <dsp:nvSpPr>
        <dsp:cNvPr id="0" name=""/>
        <dsp:cNvSpPr/>
      </dsp:nvSpPr>
      <dsp:spPr>
        <a:xfrm>
          <a:off x="170686" y="1538913"/>
          <a:ext cx="310339" cy="3103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2EFC13-B4B0-4FE6-A516-BA8F2927E515}">
      <dsp:nvSpPr>
        <dsp:cNvPr id="0" name=""/>
        <dsp:cNvSpPr/>
      </dsp:nvSpPr>
      <dsp:spPr>
        <a:xfrm>
          <a:off x="651712" y="1411956"/>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844550">
            <a:lnSpc>
              <a:spcPct val="100000"/>
            </a:lnSpc>
            <a:spcBef>
              <a:spcPct val="0"/>
            </a:spcBef>
            <a:spcAft>
              <a:spcPct val="35000"/>
            </a:spcAft>
            <a:buNone/>
          </a:pPr>
          <a:r>
            <a:rPr lang="en-GB" sz="1900" kern="1200">
              <a:latin typeface="Arial"/>
              <a:cs typeface="Arial"/>
            </a:rPr>
            <a:t>Online evaluations </a:t>
          </a:r>
          <a:endParaRPr lang="en-US" sz="1900" kern="1200">
            <a:latin typeface="Arial"/>
            <a:cs typeface="Arial"/>
          </a:endParaRPr>
        </a:p>
      </dsp:txBody>
      <dsp:txXfrm>
        <a:off x="651712" y="1411956"/>
        <a:ext cx="8966420" cy="564252"/>
      </dsp:txXfrm>
    </dsp:sp>
    <dsp:sp modelId="{80A2DA1D-160A-487E-B592-6FFDD81FBCAA}">
      <dsp:nvSpPr>
        <dsp:cNvPr id="0" name=""/>
        <dsp:cNvSpPr/>
      </dsp:nvSpPr>
      <dsp:spPr>
        <a:xfrm>
          <a:off x="0" y="2117272"/>
          <a:ext cx="9618133" cy="56425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4F0AA1-3CF0-4982-A398-A7DD82D3F74A}">
      <dsp:nvSpPr>
        <dsp:cNvPr id="0" name=""/>
        <dsp:cNvSpPr/>
      </dsp:nvSpPr>
      <dsp:spPr>
        <a:xfrm>
          <a:off x="170686" y="2244229"/>
          <a:ext cx="310339" cy="3103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81E91AC-6B2A-4B7A-A0EE-3DA147FCB7E8}">
      <dsp:nvSpPr>
        <dsp:cNvPr id="0" name=""/>
        <dsp:cNvSpPr/>
      </dsp:nvSpPr>
      <dsp:spPr>
        <a:xfrm>
          <a:off x="651712" y="2117272"/>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844550">
            <a:lnSpc>
              <a:spcPct val="100000"/>
            </a:lnSpc>
            <a:spcBef>
              <a:spcPct val="0"/>
            </a:spcBef>
            <a:spcAft>
              <a:spcPct val="35000"/>
            </a:spcAft>
            <a:buNone/>
          </a:pPr>
          <a:r>
            <a:rPr lang="en-GB" sz="1900" kern="1200">
              <a:latin typeface="Arial"/>
              <a:cs typeface="Arial"/>
            </a:rPr>
            <a:t>Decisions based on data</a:t>
          </a:r>
          <a:endParaRPr lang="en-US" sz="1900" kern="1200">
            <a:latin typeface="Arial"/>
            <a:cs typeface="Arial"/>
          </a:endParaRPr>
        </a:p>
      </dsp:txBody>
      <dsp:txXfrm>
        <a:off x="651712" y="2117272"/>
        <a:ext cx="8966420" cy="564252"/>
      </dsp:txXfrm>
    </dsp:sp>
    <dsp:sp modelId="{0ABC148B-86FF-4F9F-994A-D3762C7F8E36}">
      <dsp:nvSpPr>
        <dsp:cNvPr id="0" name=""/>
        <dsp:cNvSpPr/>
      </dsp:nvSpPr>
      <dsp:spPr>
        <a:xfrm>
          <a:off x="0" y="2822588"/>
          <a:ext cx="9618133" cy="56425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E23481-9C87-4BBD-AACE-3921944573CB}">
      <dsp:nvSpPr>
        <dsp:cNvPr id="0" name=""/>
        <dsp:cNvSpPr/>
      </dsp:nvSpPr>
      <dsp:spPr>
        <a:xfrm>
          <a:off x="170686" y="2949545"/>
          <a:ext cx="310339" cy="3103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B882BE-2C89-43AC-954D-1FBDEBA9ECCA}">
      <dsp:nvSpPr>
        <dsp:cNvPr id="0" name=""/>
        <dsp:cNvSpPr/>
      </dsp:nvSpPr>
      <dsp:spPr>
        <a:xfrm>
          <a:off x="651712" y="2822588"/>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844550">
            <a:lnSpc>
              <a:spcPct val="100000"/>
            </a:lnSpc>
            <a:spcBef>
              <a:spcPct val="0"/>
            </a:spcBef>
            <a:spcAft>
              <a:spcPct val="35000"/>
            </a:spcAft>
            <a:buNone/>
          </a:pPr>
          <a:r>
            <a:rPr lang="en-GB" kern="1200">
              <a:latin typeface="Arial"/>
              <a:cs typeface="Arial"/>
            </a:rPr>
            <a:t>Continuous training </a:t>
          </a:r>
          <a:endParaRPr lang="en-GB" sz="1800" kern="1200">
            <a:latin typeface="Arial"/>
            <a:cs typeface="Arial"/>
          </a:endParaRPr>
        </a:p>
      </dsp:txBody>
      <dsp:txXfrm>
        <a:off x="651712" y="2822588"/>
        <a:ext cx="8966420" cy="564252"/>
      </dsp:txXfrm>
    </dsp:sp>
    <dsp:sp modelId="{6A0D24A5-0E25-4F75-8426-26BBB8F40BFE}">
      <dsp:nvSpPr>
        <dsp:cNvPr id="0" name=""/>
        <dsp:cNvSpPr/>
      </dsp:nvSpPr>
      <dsp:spPr>
        <a:xfrm>
          <a:off x="0" y="3527904"/>
          <a:ext cx="9618133" cy="56425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009F68-7853-41E2-BF43-1B10B3F84F39}">
      <dsp:nvSpPr>
        <dsp:cNvPr id="0" name=""/>
        <dsp:cNvSpPr/>
      </dsp:nvSpPr>
      <dsp:spPr>
        <a:xfrm>
          <a:off x="170686" y="3654861"/>
          <a:ext cx="310339" cy="310339"/>
        </a:xfrm>
        <a:prstGeom prst="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1F9F82-FD04-414A-85D6-603AA39286E8}">
      <dsp:nvSpPr>
        <dsp:cNvPr id="0" name=""/>
        <dsp:cNvSpPr/>
      </dsp:nvSpPr>
      <dsp:spPr>
        <a:xfrm>
          <a:off x="651712" y="3527904"/>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844550">
            <a:lnSpc>
              <a:spcPct val="100000"/>
            </a:lnSpc>
            <a:spcBef>
              <a:spcPct val="0"/>
            </a:spcBef>
            <a:spcAft>
              <a:spcPct val="35000"/>
            </a:spcAft>
            <a:buNone/>
          </a:pPr>
          <a:r>
            <a:rPr lang="en-GB" sz="1900" kern="1200">
              <a:latin typeface="Arial"/>
              <a:cs typeface="Arial"/>
            </a:rPr>
            <a:t>(Reeves et al., 2017)</a:t>
          </a:r>
          <a:endParaRPr lang="en-GB" sz="1900" kern="1200"/>
        </a:p>
      </dsp:txBody>
      <dsp:txXfrm>
        <a:off x="651712" y="3527904"/>
        <a:ext cx="8966420" cy="5642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F60BC7-C2FD-4B9B-B517-99C9559B2F8D}">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latin typeface="Arial"/>
              <a:cs typeface="Arial"/>
            </a:rPr>
            <a:t>Effective MDT working </a:t>
          </a:r>
          <a:endParaRPr lang="en-US" sz="3100" kern="1200">
            <a:latin typeface="Arial"/>
            <a:cs typeface="Arial"/>
          </a:endParaRPr>
        </a:p>
      </dsp:txBody>
      <dsp:txXfrm>
        <a:off x="0" y="93057"/>
        <a:ext cx="3005666" cy="1803399"/>
      </dsp:txXfrm>
    </dsp:sp>
    <dsp:sp modelId="{2125F3AB-4CD5-45CD-AD82-C6E3ADADE197}">
      <dsp:nvSpPr>
        <dsp:cNvPr id="0" name=""/>
        <dsp:cNvSpPr/>
      </dsp:nvSpPr>
      <dsp:spPr>
        <a:xfrm>
          <a:off x="3306233"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GB" sz="3100" kern="1200">
              <a:latin typeface="Arial"/>
              <a:cs typeface="Arial"/>
            </a:rPr>
            <a:t>Faster choices </a:t>
          </a:r>
          <a:endParaRPr lang="en-US" sz="3100" kern="1200">
            <a:latin typeface="Arial"/>
            <a:cs typeface="Arial"/>
          </a:endParaRPr>
        </a:p>
      </dsp:txBody>
      <dsp:txXfrm>
        <a:off x="3306233" y="93057"/>
        <a:ext cx="3005666" cy="1803399"/>
      </dsp:txXfrm>
    </dsp:sp>
    <dsp:sp modelId="{6F21F44C-4751-48D6-885F-22C3BF9B7680}">
      <dsp:nvSpPr>
        <dsp:cNvPr id="0" name=""/>
        <dsp:cNvSpPr/>
      </dsp:nvSpPr>
      <dsp:spPr>
        <a:xfrm>
          <a:off x="6612466" y="93057"/>
          <a:ext cx="3005666" cy="180339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latin typeface="Arial"/>
              <a:cs typeface="Arial"/>
            </a:rPr>
            <a:t>Early intervention </a:t>
          </a:r>
          <a:endParaRPr lang="en-US" sz="3100" kern="1200">
            <a:latin typeface="Arial"/>
            <a:cs typeface="Arial"/>
          </a:endParaRPr>
        </a:p>
      </dsp:txBody>
      <dsp:txXfrm>
        <a:off x="6612466" y="93057"/>
        <a:ext cx="3005666" cy="1803399"/>
      </dsp:txXfrm>
    </dsp:sp>
    <dsp:sp modelId="{10B6849D-6A51-44C2-85F1-6CC03CF57D6B}">
      <dsp:nvSpPr>
        <dsp:cNvPr id="0" name=""/>
        <dsp:cNvSpPr/>
      </dsp:nvSpPr>
      <dsp:spPr>
        <a:xfrm>
          <a:off x="0" y="2197024"/>
          <a:ext cx="3005666" cy="180339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latin typeface="Arial"/>
              <a:cs typeface="Arial"/>
            </a:rPr>
            <a:t>Improved communication </a:t>
          </a:r>
        </a:p>
      </dsp:txBody>
      <dsp:txXfrm>
        <a:off x="0" y="2197024"/>
        <a:ext cx="3005666" cy="1803399"/>
      </dsp:txXfrm>
    </dsp:sp>
    <dsp:sp modelId="{F696508A-B79E-44D6-BA72-EEC142323285}">
      <dsp:nvSpPr>
        <dsp:cNvPr id="0" name=""/>
        <dsp:cNvSpPr/>
      </dsp:nvSpPr>
      <dsp:spPr>
        <a:xfrm>
          <a:off x="3306233" y="2197024"/>
          <a:ext cx="3005666" cy="180339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GB" sz="3100" kern="1200">
              <a:latin typeface="Arial"/>
              <a:cs typeface="Arial"/>
            </a:rPr>
            <a:t>Satisfaction at work</a:t>
          </a:r>
          <a:endParaRPr lang="en-GB" sz="3100" kern="1200">
            <a:latin typeface="Arial"/>
            <a:ea typeface="Calibri"/>
            <a:cs typeface="Arial"/>
          </a:endParaRPr>
        </a:p>
      </dsp:txBody>
      <dsp:txXfrm>
        <a:off x="3306233" y="2197024"/>
        <a:ext cx="3005666" cy="1803399"/>
      </dsp:txXfrm>
    </dsp:sp>
    <dsp:sp modelId="{A650D2A9-CB89-42B5-AADA-E80F87E27D96}">
      <dsp:nvSpPr>
        <dsp:cNvPr id="0" name=""/>
        <dsp:cNvSpPr/>
      </dsp:nvSpPr>
      <dsp:spPr>
        <a:xfrm>
          <a:off x="6612466" y="2197024"/>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GB" sz="3100" i="1" kern="1200" dirty="0">
              <a:latin typeface="Arial"/>
              <a:cs typeface="Arial"/>
            </a:rPr>
            <a:t>(Reeves et al., 2017)</a:t>
          </a:r>
          <a:endParaRPr lang="en-GB" sz="3100" kern="1200" dirty="0">
            <a:latin typeface="Arial"/>
            <a:ea typeface="Calibri"/>
            <a:cs typeface="Arial"/>
          </a:endParaRPr>
        </a:p>
      </dsp:txBody>
      <dsp:txXfrm>
        <a:off x="6612466" y="2197024"/>
        <a:ext cx="3005666" cy="18033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29DCA-0CA4-4901-8A9F-62DF41AF24E5}">
      <dsp:nvSpPr>
        <dsp:cNvPr id="0" name=""/>
        <dsp:cNvSpPr/>
      </dsp:nvSpPr>
      <dsp:spPr>
        <a:xfrm>
          <a:off x="4671657" y="2575"/>
          <a:ext cx="702047" cy="702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a:cs typeface="Arial"/>
            </a:rPr>
            <a:t>Reduced stays </a:t>
          </a:r>
          <a:endParaRPr lang="en-US" sz="1000" kern="1200">
            <a:latin typeface="Arial"/>
            <a:cs typeface="Arial"/>
          </a:endParaRPr>
        </a:p>
      </dsp:txBody>
      <dsp:txXfrm>
        <a:off x="4671657" y="2575"/>
        <a:ext cx="702047" cy="702047"/>
      </dsp:txXfrm>
    </dsp:sp>
    <dsp:sp modelId="{D0AC49F7-43EF-4FE0-9365-0BD43837EDD2}">
      <dsp:nvSpPr>
        <dsp:cNvPr id="0" name=""/>
        <dsp:cNvSpPr/>
      </dsp:nvSpPr>
      <dsp:spPr>
        <a:xfrm>
          <a:off x="2480575" y="39964"/>
          <a:ext cx="3635516" cy="3635516"/>
        </a:xfrm>
        <a:prstGeom prst="circularArrow">
          <a:avLst>
            <a:gd name="adj1" fmla="val 3766"/>
            <a:gd name="adj2" fmla="val 234966"/>
            <a:gd name="adj3" fmla="val 19826373"/>
            <a:gd name="adj4" fmla="val 18606104"/>
            <a:gd name="adj5" fmla="val 4393"/>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4E1ED60-F512-4665-8E4F-7963120E1CDD}">
      <dsp:nvSpPr>
        <dsp:cNvPr id="0" name=""/>
        <dsp:cNvSpPr/>
      </dsp:nvSpPr>
      <dsp:spPr>
        <a:xfrm>
          <a:off x="5574904" y="1135211"/>
          <a:ext cx="702047" cy="702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a:cs typeface="Arial"/>
            </a:rPr>
            <a:t>Frees up capacity </a:t>
          </a:r>
          <a:endParaRPr lang="en-US" sz="1000" kern="1200">
            <a:latin typeface="Arial"/>
            <a:cs typeface="Arial"/>
          </a:endParaRPr>
        </a:p>
      </dsp:txBody>
      <dsp:txXfrm>
        <a:off x="5574904" y="1135211"/>
        <a:ext cx="702047" cy="702047"/>
      </dsp:txXfrm>
    </dsp:sp>
    <dsp:sp modelId="{744FFE28-B813-4D6B-A476-49B0A5745F91}">
      <dsp:nvSpPr>
        <dsp:cNvPr id="0" name=""/>
        <dsp:cNvSpPr/>
      </dsp:nvSpPr>
      <dsp:spPr>
        <a:xfrm>
          <a:off x="2480575" y="39964"/>
          <a:ext cx="3635516" cy="3635516"/>
        </a:xfrm>
        <a:prstGeom prst="circularArrow">
          <a:avLst>
            <a:gd name="adj1" fmla="val 3766"/>
            <a:gd name="adj2" fmla="val 234966"/>
            <a:gd name="adj3" fmla="val 1229496"/>
            <a:gd name="adj4" fmla="val 21557859"/>
            <a:gd name="adj5" fmla="val 4393"/>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640609E-10EE-4C98-B4FD-946BF34EADC1}">
      <dsp:nvSpPr>
        <dsp:cNvPr id="0" name=""/>
        <dsp:cNvSpPr/>
      </dsp:nvSpPr>
      <dsp:spPr>
        <a:xfrm>
          <a:off x="5252539" y="2547584"/>
          <a:ext cx="702047" cy="702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rial"/>
              <a:cs typeface="Arial"/>
            </a:rPr>
            <a:t>Supports the demand for winter </a:t>
          </a:r>
        </a:p>
      </dsp:txBody>
      <dsp:txXfrm>
        <a:off x="5252539" y="2547584"/>
        <a:ext cx="702047" cy="702047"/>
      </dsp:txXfrm>
    </dsp:sp>
    <dsp:sp modelId="{FC421A3D-27C1-4DE6-A06B-13EBF91E6B9A}">
      <dsp:nvSpPr>
        <dsp:cNvPr id="0" name=""/>
        <dsp:cNvSpPr/>
      </dsp:nvSpPr>
      <dsp:spPr>
        <a:xfrm>
          <a:off x="2480575" y="39964"/>
          <a:ext cx="3635516" cy="3635516"/>
        </a:xfrm>
        <a:prstGeom prst="circularArrow">
          <a:avLst>
            <a:gd name="adj1" fmla="val 3766"/>
            <a:gd name="adj2" fmla="val 234966"/>
            <a:gd name="adj3" fmla="val 4436769"/>
            <a:gd name="adj4" fmla="val 3308419"/>
            <a:gd name="adj5" fmla="val 4393"/>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CE6CCD9-F56E-4E7E-90BC-672776FD3E92}">
      <dsp:nvSpPr>
        <dsp:cNvPr id="0" name=""/>
        <dsp:cNvSpPr/>
      </dsp:nvSpPr>
      <dsp:spPr>
        <a:xfrm>
          <a:off x="3947310" y="3176149"/>
          <a:ext cx="702047" cy="702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a:cs typeface="Arial"/>
            </a:rPr>
            <a:t>(NHS England, 2024)</a:t>
          </a:r>
        </a:p>
      </dsp:txBody>
      <dsp:txXfrm>
        <a:off x="3947310" y="3176149"/>
        <a:ext cx="702047" cy="702047"/>
      </dsp:txXfrm>
    </dsp:sp>
    <dsp:sp modelId="{87613BB7-5127-4C76-B2BD-A256045C1BA4}">
      <dsp:nvSpPr>
        <dsp:cNvPr id="0" name=""/>
        <dsp:cNvSpPr/>
      </dsp:nvSpPr>
      <dsp:spPr>
        <a:xfrm>
          <a:off x="2480575" y="39964"/>
          <a:ext cx="3635516" cy="3635516"/>
        </a:xfrm>
        <a:prstGeom prst="circularArrow">
          <a:avLst>
            <a:gd name="adj1" fmla="val 3766"/>
            <a:gd name="adj2" fmla="val 234966"/>
            <a:gd name="adj3" fmla="val 7256615"/>
            <a:gd name="adj4" fmla="val 6128266"/>
            <a:gd name="adj5" fmla="val 4393"/>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F6E469BA-915C-49C1-A622-CD29A073C187}">
      <dsp:nvSpPr>
        <dsp:cNvPr id="0" name=""/>
        <dsp:cNvSpPr/>
      </dsp:nvSpPr>
      <dsp:spPr>
        <a:xfrm>
          <a:off x="2642081" y="2547584"/>
          <a:ext cx="702047" cy="702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rial"/>
              <a:cs typeface="Arial"/>
            </a:rPr>
            <a:t>Early release </a:t>
          </a:r>
          <a:endParaRPr lang="en-US" sz="1000" kern="1200" dirty="0">
            <a:latin typeface="Arial"/>
            <a:cs typeface="Arial"/>
          </a:endParaRPr>
        </a:p>
      </dsp:txBody>
      <dsp:txXfrm>
        <a:off x="2642081" y="2547584"/>
        <a:ext cx="702047" cy="702047"/>
      </dsp:txXfrm>
    </dsp:sp>
    <dsp:sp modelId="{84C45A96-7A22-405F-B3FA-B705309092B4}">
      <dsp:nvSpPr>
        <dsp:cNvPr id="0" name=""/>
        <dsp:cNvSpPr/>
      </dsp:nvSpPr>
      <dsp:spPr>
        <a:xfrm>
          <a:off x="2480575" y="39964"/>
          <a:ext cx="3635516" cy="3635516"/>
        </a:xfrm>
        <a:prstGeom prst="circularArrow">
          <a:avLst>
            <a:gd name="adj1" fmla="val 3766"/>
            <a:gd name="adj2" fmla="val 234966"/>
            <a:gd name="adj3" fmla="val 10607175"/>
            <a:gd name="adj4" fmla="val 9335538"/>
            <a:gd name="adj5" fmla="val 4393"/>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217B076-6D2C-45AD-B3D7-57594974FC7B}">
      <dsp:nvSpPr>
        <dsp:cNvPr id="0" name=""/>
        <dsp:cNvSpPr/>
      </dsp:nvSpPr>
      <dsp:spPr>
        <a:xfrm>
          <a:off x="2319716" y="1135211"/>
          <a:ext cx="702047" cy="702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a:cs typeface="Arial"/>
            </a:rPr>
            <a:t>Real time information </a:t>
          </a:r>
          <a:endParaRPr lang="en-US" sz="1000" kern="1200">
            <a:latin typeface="Arial"/>
            <a:cs typeface="Arial"/>
          </a:endParaRPr>
        </a:p>
      </dsp:txBody>
      <dsp:txXfrm>
        <a:off x="2319716" y="1135211"/>
        <a:ext cx="702047" cy="702047"/>
      </dsp:txXfrm>
    </dsp:sp>
    <dsp:sp modelId="{15970F47-741C-4530-BAE1-726FBCA15DDC}">
      <dsp:nvSpPr>
        <dsp:cNvPr id="0" name=""/>
        <dsp:cNvSpPr/>
      </dsp:nvSpPr>
      <dsp:spPr>
        <a:xfrm>
          <a:off x="2480575" y="39964"/>
          <a:ext cx="3635516" cy="3635516"/>
        </a:xfrm>
        <a:prstGeom prst="circularArrow">
          <a:avLst>
            <a:gd name="adj1" fmla="val 3766"/>
            <a:gd name="adj2" fmla="val 234966"/>
            <a:gd name="adj3" fmla="val 13558931"/>
            <a:gd name="adj4" fmla="val 12338662"/>
            <a:gd name="adj5" fmla="val 4393"/>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B5DE1D6-CFD2-4F8E-AF66-ECC9935D8A02}">
      <dsp:nvSpPr>
        <dsp:cNvPr id="0" name=""/>
        <dsp:cNvSpPr/>
      </dsp:nvSpPr>
      <dsp:spPr>
        <a:xfrm>
          <a:off x="3222962" y="2575"/>
          <a:ext cx="702047" cy="702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a:cs typeface="Arial"/>
            </a:rPr>
            <a:t>Acute community connection</a:t>
          </a:r>
          <a:endParaRPr lang="en-US" sz="1000" kern="1200">
            <a:latin typeface="Arial"/>
            <a:cs typeface="Arial"/>
          </a:endParaRPr>
        </a:p>
      </dsp:txBody>
      <dsp:txXfrm>
        <a:off x="3222962" y="2575"/>
        <a:ext cx="702047" cy="702047"/>
      </dsp:txXfrm>
    </dsp:sp>
    <dsp:sp modelId="{65D234A6-C2B0-43E8-9285-7538B26AE015}">
      <dsp:nvSpPr>
        <dsp:cNvPr id="0" name=""/>
        <dsp:cNvSpPr/>
      </dsp:nvSpPr>
      <dsp:spPr>
        <a:xfrm>
          <a:off x="2480575" y="39964"/>
          <a:ext cx="3635516" cy="3635516"/>
        </a:xfrm>
        <a:prstGeom prst="circularArrow">
          <a:avLst>
            <a:gd name="adj1" fmla="val 3766"/>
            <a:gd name="adj2" fmla="val 234966"/>
            <a:gd name="adj3" fmla="val 16740342"/>
            <a:gd name="adj4" fmla="val 15424693"/>
            <a:gd name="adj5" fmla="val 4393"/>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7AF63C-5D0A-49C6-9E4E-9B467AA3E361}">
      <dsp:nvSpPr>
        <dsp:cNvPr id="0" name=""/>
        <dsp:cNvSpPr/>
      </dsp:nvSpPr>
      <dsp:spPr>
        <a:xfrm>
          <a:off x="2518" y="642037"/>
          <a:ext cx="1997970" cy="119878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Arial"/>
              <a:cs typeface="Arial"/>
            </a:rPr>
            <a:t>Technical errors </a:t>
          </a:r>
          <a:endParaRPr lang="en-US" sz="2100" kern="1200">
            <a:latin typeface="Arial"/>
            <a:cs typeface="Arial"/>
          </a:endParaRPr>
        </a:p>
      </dsp:txBody>
      <dsp:txXfrm>
        <a:off x="2518" y="642037"/>
        <a:ext cx="1997970" cy="1198782"/>
      </dsp:txXfrm>
    </dsp:sp>
    <dsp:sp modelId="{086D348E-419C-41F7-BCAA-C6501DA5850F}">
      <dsp:nvSpPr>
        <dsp:cNvPr id="0" name=""/>
        <dsp:cNvSpPr/>
      </dsp:nvSpPr>
      <dsp:spPr>
        <a:xfrm>
          <a:off x="2200286" y="642037"/>
          <a:ext cx="1997970" cy="119878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Arial"/>
              <a:cs typeface="Arial"/>
            </a:rPr>
            <a:t>Connectivity problems </a:t>
          </a:r>
          <a:endParaRPr lang="en-US" sz="2100" kern="1200">
            <a:latin typeface="Arial"/>
            <a:cs typeface="Arial"/>
          </a:endParaRPr>
        </a:p>
      </dsp:txBody>
      <dsp:txXfrm>
        <a:off x="2200286" y="642037"/>
        <a:ext cx="1997970" cy="1198782"/>
      </dsp:txXfrm>
    </dsp:sp>
    <dsp:sp modelId="{2D6EEA38-D1B8-430C-8DCD-029F8504A03A}">
      <dsp:nvSpPr>
        <dsp:cNvPr id="0" name=""/>
        <dsp:cNvSpPr/>
      </dsp:nvSpPr>
      <dsp:spPr>
        <a:xfrm>
          <a:off x="4398054" y="642037"/>
          <a:ext cx="1997970" cy="1198782"/>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Arial"/>
              <a:cs typeface="Arial"/>
            </a:rPr>
            <a:t>Interoperability issues </a:t>
          </a:r>
          <a:endParaRPr lang="en-US" sz="2100" kern="1200">
            <a:latin typeface="Arial"/>
            <a:cs typeface="Arial"/>
          </a:endParaRPr>
        </a:p>
      </dsp:txBody>
      <dsp:txXfrm>
        <a:off x="4398054" y="642037"/>
        <a:ext cx="1997970" cy="1198782"/>
      </dsp:txXfrm>
    </dsp:sp>
    <dsp:sp modelId="{586797B7-3B97-498C-B5BB-7BF0F781259E}">
      <dsp:nvSpPr>
        <dsp:cNvPr id="0" name=""/>
        <dsp:cNvSpPr/>
      </dsp:nvSpPr>
      <dsp:spPr>
        <a:xfrm>
          <a:off x="6595822" y="642037"/>
          <a:ext cx="1997970" cy="119878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Arial"/>
              <a:cs typeface="Arial"/>
            </a:rPr>
            <a:t>Safety hazards </a:t>
          </a:r>
          <a:endParaRPr lang="en-US" sz="2100" kern="1200">
            <a:latin typeface="Arial"/>
            <a:cs typeface="Arial"/>
          </a:endParaRPr>
        </a:p>
      </dsp:txBody>
      <dsp:txXfrm>
        <a:off x="6595822" y="642037"/>
        <a:ext cx="1997970" cy="1198782"/>
      </dsp:txXfrm>
    </dsp:sp>
    <dsp:sp modelId="{47E0A63D-43BC-4049-BEBE-6D70586CFAFB}">
      <dsp:nvSpPr>
        <dsp:cNvPr id="0" name=""/>
        <dsp:cNvSpPr/>
      </dsp:nvSpPr>
      <dsp:spPr>
        <a:xfrm>
          <a:off x="1101402" y="2040617"/>
          <a:ext cx="1997970" cy="1198782"/>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Arial"/>
              <a:cs typeface="Arial"/>
            </a:rPr>
            <a:t>Regional differences </a:t>
          </a:r>
          <a:endParaRPr lang="en-US" sz="2100" kern="1200">
            <a:latin typeface="Arial"/>
            <a:cs typeface="Arial"/>
          </a:endParaRPr>
        </a:p>
      </dsp:txBody>
      <dsp:txXfrm>
        <a:off x="1101402" y="2040617"/>
        <a:ext cx="1997970" cy="1198782"/>
      </dsp:txXfrm>
    </dsp:sp>
    <dsp:sp modelId="{2A673C4F-FD6C-4132-BB3C-EBCC9A986C75}">
      <dsp:nvSpPr>
        <dsp:cNvPr id="0" name=""/>
        <dsp:cNvSpPr/>
      </dsp:nvSpPr>
      <dsp:spPr>
        <a:xfrm>
          <a:off x="3299170" y="2040617"/>
          <a:ext cx="1997970" cy="119878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Arial"/>
              <a:cs typeface="Arial"/>
            </a:rPr>
            <a:t>Cost issues</a:t>
          </a:r>
          <a:endParaRPr lang="en-US" sz="2100" kern="1200">
            <a:latin typeface="Arial"/>
            <a:cs typeface="Arial"/>
          </a:endParaRPr>
        </a:p>
      </dsp:txBody>
      <dsp:txXfrm>
        <a:off x="3299170" y="2040617"/>
        <a:ext cx="1997970" cy="1198782"/>
      </dsp:txXfrm>
    </dsp:sp>
    <dsp:sp modelId="{28EF81B4-6C90-426B-A479-40C6B9D2C7B7}">
      <dsp:nvSpPr>
        <dsp:cNvPr id="0" name=""/>
        <dsp:cNvSpPr/>
      </dsp:nvSpPr>
      <dsp:spPr>
        <a:xfrm>
          <a:off x="5496938" y="2040617"/>
          <a:ext cx="1997970" cy="119878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latin typeface="Arial"/>
              <a:cs typeface="Arial"/>
            </a:rPr>
            <a:t> (NHS England, 2024)</a:t>
          </a:r>
        </a:p>
      </dsp:txBody>
      <dsp:txXfrm>
        <a:off x="5496938" y="2040617"/>
        <a:ext cx="1997970" cy="11987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663965-C5F0-4991-B1E7-25CED68121F2}">
      <dsp:nvSpPr>
        <dsp:cNvPr id="0" name=""/>
        <dsp:cNvSpPr/>
      </dsp:nvSpPr>
      <dsp:spPr>
        <a:xfrm>
          <a:off x="0" y="331"/>
          <a:ext cx="6424440" cy="45648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20D8ED-EFB5-413A-BE8B-C18B0EB8BE52}">
      <dsp:nvSpPr>
        <dsp:cNvPr id="0" name=""/>
        <dsp:cNvSpPr/>
      </dsp:nvSpPr>
      <dsp:spPr>
        <a:xfrm>
          <a:off x="138086" y="103040"/>
          <a:ext cx="251065" cy="2510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1DF03A1-89B9-4104-B4B5-2F0312DE8FAD}">
      <dsp:nvSpPr>
        <dsp:cNvPr id="0" name=""/>
        <dsp:cNvSpPr/>
      </dsp:nvSpPr>
      <dsp:spPr>
        <a:xfrm>
          <a:off x="527238" y="331"/>
          <a:ext cx="5897201" cy="456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1" tIns="48311" rIns="48311" bIns="48311" numCol="1" spcCol="1270" anchor="ctr" anchorCtr="0">
          <a:noAutofit/>
        </a:bodyPr>
        <a:lstStyle/>
        <a:p>
          <a:pPr marL="0" lvl="0" indent="0" algn="l" defTabSz="711200">
            <a:lnSpc>
              <a:spcPct val="100000"/>
            </a:lnSpc>
            <a:spcBef>
              <a:spcPct val="0"/>
            </a:spcBef>
            <a:spcAft>
              <a:spcPct val="35000"/>
            </a:spcAft>
            <a:buNone/>
          </a:pPr>
          <a:r>
            <a:rPr lang="en-GB" sz="1600" kern="1200">
              <a:latin typeface="Arial"/>
              <a:cs typeface="Arial"/>
            </a:rPr>
            <a:t>High assurance of safety </a:t>
          </a:r>
          <a:endParaRPr lang="en-US" sz="1600" kern="1200">
            <a:latin typeface="Arial"/>
            <a:cs typeface="Arial"/>
          </a:endParaRPr>
        </a:p>
      </dsp:txBody>
      <dsp:txXfrm>
        <a:off x="527238" y="331"/>
        <a:ext cx="5897201" cy="456483"/>
      </dsp:txXfrm>
    </dsp:sp>
    <dsp:sp modelId="{AAE38C11-9365-4ACD-8084-4219892CFD72}">
      <dsp:nvSpPr>
        <dsp:cNvPr id="0" name=""/>
        <dsp:cNvSpPr/>
      </dsp:nvSpPr>
      <dsp:spPr>
        <a:xfrm>
          <a:off x="0" y="570935"/>
          <a:ext cx="6424440" cy="456483"/>
        </a:xfrm>
        <a:prstGeom prst="roundRect">
          <a:avLst>
            <a:gd name="adj" fmla="val 10000"/>
          </a:avLst>
        </a:prstGeom>
        <a:solidFill>
          <a:schemeClr val="accent5">
            <a:hueOff val="-435981"/>
            <a:satOff val="2594"/>
            <a:lumOff val="1046"/>
            <a:alphaOff val="0"/>
          </a:schemeClr>
        </a:solidFill>
        <a:ln>
          <a:noFill/>
        </a:ln>
        <a:effectLst/>
      </dsp:spPr>
      <dsp:style>
        <a:lnRef idx="0">
          <a:scrgbClr r="0" g="0" b="0"/>
        </a:lnRef>
        <a:fillRef idx="1">
          <a:scrgbClr r="0" g="0" b="0"/>
        </a:fillRef>
        <a:effectRef idx="0">
          <a:scrgbClr r="0" g="0" b="0"/>
        </a:effectRef>
        <a:fontRef idx="minor"/>
      </dsp:style>
    </dsp:sp>
    <dsp:sp modelId="{F4EAB11F-C5C5-4FB3-A35D-F0BFE164944C}">
      <dsp:nvSpPr>
        <dsp:cNvPr id="0" name=""/>
        <dsp:cNvSpPr/>
      </dsp:nvSpPr>
      <dsp:spPr>
        <a:xfrm>
          <a:off x="138086" y="673644"/>
          <a:ext cx="251065" cy="2510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8F25D1-8F4C-473A-A61C-983D3B711658}">
      <dsp:nvSpPr>
        <dsp:cNvPr id="0" name=""/>
        <dsp:cNvSpPr/>
      </dsp:nvSpPr>
      <dsp:spPr>
        <a:xfrm>
          <a:off x="527238" y="570935"/>
          <a:ext cx="5897201" cy="456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1" tIns="48311" rIns="48311" bIns="48311" numCol="1" spcCol="1270" anchor="ctr" anchorCtr="0">
          <a:noAutofit/>
        </a:bodyPr>
        <a:lstStyle/>
        <a:p>
          <a:pPr marL="0" lvl="0" indent="0" algn="l" defTabSz="711200">
            <a:lnSpc>
              <a:spcPct val="100000"/>
            </a:lnSpc>
            <a:spcBef>
              <a:spcPct val="0"/>
            </a:spcBef>
            <a:spcAft>
              <a:spcPct val="35000"/>
            </a:spcAft>
            <a:buNone/>
          </a:pPr>
          <a:r>
            <a:rPr lang="en-GB" sz="1600" kern="1200">
              <a:latin typeface="Arial"/>
              <a:cs typeface="Arial"/>
            </a:rPr>
            <a:t>Comfortably at home </a:t>
          </a:r>
          <a:endParaRPr lang="en-US" sz="1600" kern="1200">
            <a:latin typeface="Arial"/>
            <a:cs typeface="Arial"/>
          </a:endParaRPr>
        </a:p>
      </dsp:txBody>
      <dsp:txXfrm>
        <a:off x="527238" y="570935"/>
        <a:ext cx="5897201" cy="456483"/>
      </dsp:txXfrm>
    </dsp:sp>
    <dsp:sp modelId="{893D06AE-A0F3-4E65-8B90-5E476B9553FA}">
      <dsp:nvSpPr>
        <dsp:cNvPr id="0" name=""/>
        <dsp:cNvSpPr/>
      </dsp:nvSpPr>
      <dsp:spPr>
        <a:xfrm>
          <a:off x="0" y="1141540"/>
          <a:ext cx="6424440" cy="456483"/>
        </a:xfrm>
        <a:prstGeom prst="roundRect">
          <a:avLst>
            <a:gd name="adj" fmla="val 10000"/>
          </a:avLst>
        </a:prstGeom>
        <a:solidFill>
          <a:schemeClr val="accent5">
            <a:hueOff val="-871962"/>
            <a:satOff val="5188"/>
            <a:lumOff val="2091"/>
            <a:alphaOff val="0"/>
          </a:schemeClr>
        </a:solidFill>
        <a:ln>
          <a:noFill/>
        </a:ln>
        <a:effectLst/>
      </dsp:spPr>
      <dsp:style>
        <a:lnRef idx="0">
          <a:scrgbClr r="0" g="0" b="0"/>
        </a:lnRef>
        <a:fillRef idx="1">
          <a:scrgbClr r="0" g="0" b="0"/>
        </a:fillRef>
        <a:effectRef idx="0">
          <a:scrgbClr r="0" g="0" b="0"/>
        </a:effectRef>
        <a:fontRef idx="minor"/>
      </dsp:style>
    </dsp:sp>
    <dsp:sp modelId="{02EB27AF-6DD0-40C7-869D-285FEB6B4E02}">
      <dsp:nvSpPr>
        <dsp:cNvPr id="0" name=""/>
        <dsp:cNvSpPr/>
      </dsp:nvSpPr>
      <dsp:spPr>
        <a:xfrm>
          <a:off x="138086" y="1244249"/>
          <a:ext cx="251065" cy="2510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BF62287-9C6B-4750-B9C6-59976A86AF71}">
      <dsp:nvSpPr>
        <dsp:cNvPr id="0" name=""/>
        <dsp:cNvSpPr/>
      </dsp:nvSpPr>
      <dsp:spPr>
        <a:xfrm>
          <a:off x="527238" y="1141540"/>
          <a:ext cx="5897201" cy="456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1" tIns="48311" rIns="48311" bIns="48311" numCol="1" spcCol="1270" anchor="ctr" anchorCtr="0">
          <a:noAutofit/>
        </a:bodyPr>
        <a:lstStyle/>
        <a:p>
          <a:pPr marL="0" lvl="0" indent="0" algn="l" defTabSz="711200">
            <a:lnSpc>
              <a:spcPct val="100000"/>
            </a:lnSpc>
            <a:spcBef>
              <a:spcPct val="0"/>
            </a:spcBef>
            <a:spcAft>
              <a:spcPct val="35000"/>
            </a:spcAft>
            <a:buNone/>
          </a:pPr>
          <a:r>
            <a:rPr lang="en-GB" sz="1600" kern="1200">
              <a:latin typeface="Arial"/>
              <a:cs typeface="Arial"/>
            </a:rPr>
            <a:t>Reduced tension </a:t>
          </a:r>
          <a:endParaRPr lang="en-US" sz="1600" kern="1200">
            <a:latin typeface="Arial"/>
            <a:cs typeface="Arial"/>
          </a:endParaRPr>
        </a:p>
      </dsp:txBody>
      <dsp:txXfrm>
        <a:off x="527238" y="1141540"/>
        <a:ext cx="5897201" cy="456483"/>
      </dsp:txXfrm>
    </dsp:sp>
    <dsp:sp modelId="{64E4FB3C-3FD6-4A0D-BCE3-A2A892367EB4}">
      <dsp:nvSpPr>
        <dsp:cNvPr id="0" name=""/>
        <dsp:cNvSpPr/>
      </dsp:nvSpPr>
      <dsp:spPr>
        <a:xfrm>
          <a:off x="0" y="1712144"/>
          <a:ext cx="6424440" cy="456483"/>
        </a:xfrm>
        <a:prstGeom prst="roundRect">
          <a:avLst>
            <a:gd name="adj" fmla="val 10000"/>
          </a:avLst>
        </a:prstGeom>
        <a:solidFill>
          <a:schemeClr val="accent5">
            <a:hueOff val="-1307943"/>
            <a:satOff val="7781"/>
            <a:lumOff val="3137"/>
            <a:alphaOff val="0"/>
          </a:schemeClr>
        </a:solidFill>
        <a:ln>
          <a:noFill/>
        </a:ln>
        <a:effectLst/>
      </dsp:spPr>
      <dsp:style>
        <a:lnRef idx="0">
          <a:scrgbClr r="0" g="0" b="0"/>
        </a:lnRef>
        <a:fillRef idx="1">
          <a:scrgbClr r="0" g="0" b="0"/>
        </a:fillRef>
        <a:effectRef idx="0">
          <a:scrgbClr r="0" g="0" b="0"/>
        </a:effectRef>
        <a:fontRef idx="minor"/>
      </dsp:style>
    </dsp:sp>
    <dsp:sp modelId="{E94EFCFA-35C3-4B5A-8236-9BF3CED6DAE5}">
      <dsp:nvSpPr>
        <dsp:cNvPr id="0" name=""/>
        <dsp:cNvSpPr/>
      </dsp:nvSpPr>
      <dsp:spPr>
        <a:xfrm>
          <a:off x="138086" y="1814853"/>
          <a:ext cx="251065" cy="2510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8139E9A-2997-4AB2-8B67-1B3B852A3155}">
      <dsp:nvSpPr>
        <dsp:cNvPr id="0" name=""/>
        <dsp:cNvSpPr/>
      </dsp:nvSpPr>
      <dsp:spPr>
        <a:xfrm>
          <a:off x="527238" y="1712144"/>
          <a:ext cx="5897201" cy="456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1" tIns="48311" rIns="48311" bIns="48311" numCol="1" spcCol="1270" anchor="ctr" anchorCtr="0">
          <a:noAutofit/>
        </a:bodyPr>
        <a:lstStyle/>
        <a:p>
          <a:pPr marL="0" lvl="0" indent="0" algn="l" defTabSz="711200">
            <a:lnSpc>
              <a:spcPct val="100000"/>
            </a:lnSpc>
            <a:spcBef>
              <a:spcPct val="0"/>
            </a:spcBef>
            <a:spcAft>
              <a:spcPct val="35000"/>
            </a:spcAft>
            <a:buNone/>
          </a:pPr>
          <a:r>
            <a:rPr lang="en-GB" sz="1600" kern="1200">
              <a:latin typeface="Arial"/>
              <a:cs typeface="Arial"/>
            </a:rPr>
            <a:t>Reduced infections </a:t>
          </a:r>
          <a:endParaRPr lang="en-US" sz="1600" kern="1200">
            <a:latin typeface="Arial"/>
            <a:cs typeface="Arial"/>
          </a:endParaRPr>
        </a:p>
      </dsp:txBody>
      <dsp:txXfrm>
        <a:off x="527238" y="1712144"/>
        <a:ext cx="5897201" cy="456483"/>
      </dsp:txXfrm>
    </dsp:sp>
    <dsp:sp modelId="{28B1E553-AF06-4DD1-A398-58FF1626F442}">
      <dsp:nvSpPr>
        <dsp:cNvPr id="0" name=""/>
        <dsp:cNvSpPr/>
      </dsp:nvSpPr>
      <dsp:spPr>
        <a:xfrm>
          <a:off x="0" y="2282749"/>
          <a:ext cx="6424440" cy="456483"/>
        </a:xfrm>
        <a:prstGeom prst="roundRect">
          <a:avLst>
            <a:gd name="adj" fmla="val 10000"/>
          </a:avLst>
        </a:prstGeom>
        <a:solidFill>
          <a:schemeClr val="accent5">
            <a:hueOff val="-1743925"/>
            <a:satOff val="10375"/>
            <a:lumOff val="4183"/>
            <a:alphaOff val="0"/>
          </a:schemeClr>
        </a:solidFill>
        <a:ln>
          <a:noFill/>
        </a:ln>
        <a:effectLst/>
      </dsp:spPr>
      <dsp:style>
        <a:lnRef idx="0">
          <a:scrgbClr r="0" g="0" b="0"/>
        </a:lnRef>
        <a:fillRef idx="1">
          <a:scrgbClr r="0" g="0" b="0"/>
        </a:fillRef>
        <a:effectRef idx="0">
          <a:scrgbClr r="0" g="0" b="0"/>
        </a:effectRef>
        <a:fontRef idx="minor"/>
      </dsp:style>
    </dsp:sp>
    <dsp:sp modelId="{AD89ECDB-A0FB-49A8-AD01-EF8E328D6AC9}">
      <dsp:nvSpPr>
        <dsp:cNvPr id="0" name=""/>
        <dsp:cNvSpPr/>
      </dsp:nvSpPr>
      <dsp:spPr>
        <a:xfrm>
          <a:off x="138086" y="2385457"/>
          <a:ext cx="251065" cy="2510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56B03F-1E8F-4D0A-9B11-7766E3904036}">
      <dsp:nvSpPr>
        <dsp:cNvPr id="0" name=""/>
        <dsp:cNvSpPr/>
      </dsp:nvSpPr>
      <dsp:spPr>
        <a:xfrm>
          <a:off x="527238" y="2282749"/>
          <a:ext cx="5897201" cy="456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1" tIns="48311" rIns="48311" bIns="48311" numCol="1" spcCol="1270" anchor="ctr" anchorCtr="0">
          <a:noAutofit/>
        </a:bodyPr>
        <a:lstStyle/>
        <a:p>
          <a:pPr marL="0" lvl="0" indent="0" algn="l" defTabSz="711200">
            <a:lnSpc>
              <a:spcPct val="100000"/>
            </a:lnSpc>
            <a:spcBef>
              <a:spcPct val="0"/>
            </a:spcBef>
            <a:spcAft>
              <a:spcPct val="35000"/>
            </a:spcAft>
            <a:buNone/>
          </a:pPr>
          <a:r>
            <a:rPr lang="en-GB" sz="1600" kern="1200">
              <a:latin typeface="Arial"/>
              <a:cs typeface="Arial"/>
            </a:rPr>
            <a:t>Greater independence </a:t>
          </a:r>
          <a:endParaRPr lang="en-US" sz="1600" kern="1200">
            <a:latin typeface="Arial"/>
            <a:cs typeface="Arial"/>
          </a:endParaRPr>
        </a:p>
      </dsp:txBody>
      <dsp:txXfrm>
        <a:off x="527238" y="2282749"/>
        <a:ext cx="5897201" cy="456483"/>
      </dsp:txXfrm>
    </dsp:sp>
    <dsp:sp modelId="{F2B49FDB-578E-42F1-83FB-7EA77E35DABF}">
      <dsp:nvSpPr>
        <dsp:cNvPr id="0" name=""/>
        <dsp:cNvSpPr/>
      </dsp:nvSpPr>
      <dsp:spPr>
        <a:xfrm>
          <a:off x="0" y="2853353"/>
          <a:ext cx="6424440" cy="456483"/>
        </a:xfrm>
        <a:prstGeom prst="roundRect">
          <a:avLst>
            <a:gd name="adj" fmla="val 10000"/>
          </a:avLst>
        </a:prstGeom>
        <a:solidFill>
          <a:schemeClr val="accent5">
            <a:hueOff val="-2179906"/>
            <a:satOff val="12969"/>
            <a:lumOff val="5228"/>
            <a:alphaOff val="0"/>
          </a:schemeClr>
        </a:solidFill>
        <a:ln>
          <a:noFill/>
        </a:ln>
        <a:effectLst/>
      </dsp:spPr>
      <dsp:style>
        <a:lnRef idx="0">
          <a:scrgbClr r="0" g="0" b="0"/>
        </a:lnRef>
        <a:fillRef idx="1">
          <a:scrgbClr r="0" g="0" b="0"/>
        </a:fillRef>
        <a:effectRef idx="0">
          <a:scrgbClr r="0" g="0" b="0"/>
        </a:effectRef>
        <a:fontRef idx="minor"/>
      </dsp:style>
    </dsp:sp>
    <dsp:sp modelId="{78F64551-502F-4417-97BF-7D6E985D764E}">
      <dsp:nvSpPr>
        <dsp:cNvPr id="0" name=""/>
        <dsp:cNvSpPr/>
      </dsp:nvSpPr>
      <dsp:spPr>
        <a:xfrm>
          <a:off x="138086" y="2956062"/>
          <a:ext cx="251065" cy="25106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5AC23D-F41D-4662-8626-A86562A1F6AC}">
      <dsp:nvSpPr>
        <dsp:cNvPr id="0" name=""/>
        <dsp:cNvSpPr/>
      </dsp:nvSpPr>
      <dsp:spPr>
        <a:xfrm>
          <a:off x="527238" y="2853353"/>
          <a:ext cx="5897201" cy="456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1" tIns="48311" rIns="48311" bIns="48311" numCol="1" spcCol="1270" anchor="ctr" anchorCtr="0">
          <a:noAutofit/>
        </a:bodyPr>
        <a:lstStyle/>
        <a:p>
          <a:pPr marL="0" lvl="0" indent="0" algn="l" defTabSz="711200" rtl="0">
            <a:lnSpc>
              <a:spcPct val="90000"/>
            </a:lnSpc>
            <a:spcBef>
              <a:spcPct val="0"/>
            </a:spcBef>
            <a:spcAft>
              <a:spcPct val="35000"/>
            </a:spcAft>
            <a:buNone/>
          </a:pPr>
          <a:r>
            <a:rPr lang="en-GB" sz="1600" kern="1200">
              <a:latin typeface="Arial"/>
              <a:cs typeface="Arial"/>
            </a:rPr>
            <a:t>24-hour Assistance </a:t>
          </a:r>
        </a:p>
      </dsp:txBody>
      <dsp:txXfrm>
        <a:off x="527238" y="2853353"/>
        <a:ext cx="5897201" cy="456483"/>
      </dsp:txXfrm>
    </dsp:sp>
    <dsp:sp modelId="{724609ED-F37E-4B97-B0B0-31FD1A8250F0}">
      <dsp:nvSpPr>
        <dsp:cNvPr id="0" name=""/>
        <dsp:cNvSpPr/>
      </dsp:nvSpPr>
      <dsp:spPr>
        <a:xfrm>
          <a:off x="0" y="3423957"/>
          <a:ext cx="6424440" cy="456483"/>
        </a:xfrm>
        <a:prstGeom prst="roundRect">
          <a:avLst>
            <a:gd name="adj" fmla="val 10000"/>
          </a:avLst>
        </a:prstGeom>
        <a:solidFill>
          <a:schemeClr val="accent5">
            <a:hueOff val="-2615887"/>
            <a:satOff val="15563"/>
            <a:lumOff val="6274"/>
            <a:alphaOff val="0"/>
          </a:schemeClr>
        </a:solidFill>
        <a:ln>
          <a:noFill/>
        </a:ln>
        <a:effectLst/>
      </dsp:spPr>
      <dsp:style>
        <a:lnRef idx="0">
          <a:scrgbClr r="0" g="0" b="0"/>
        </a:lnRef>
        <a:fillRef idx="1">
          <a:scrgbClr r="0" g="0" b="0"/>
        </a:fillRef>
        <a:effectRef idx="0">
          <a:scrgbClr r="0" g="0" b="0"/>
        </a:effectRef>
        <a:fontRef idx="minor"/>
      </dsp:style>
    </dsp:sp>
    <dsp:sp modelId="{D1C7048E-9366-46F3-AEA2-48B6C112F3FB}">
      <dsp:nvSpPr>
        <dsp:cNvPr id="0" name=""/>
        <dsp:cNvSpPr/>
      </dsp:nvSpPr>
      <dsp:spPr>
        <a:xfrm>
          <a:off x="138086" y="3526666"/>
          <a:ext cx="251065" cy="251065"/>
        </a:xfrm>
        <a:prstGeom prst="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DEF508-D46D-4D08-87FD-7079DA4A3A92}">
      <dsp:nvSpPr>
        <dsp:cNvPr id="0" name=""/>
        <dsp:cNvSpPr/>
      </dsp:nvSpPr>
      <dsp:spPr>
        <a:xfrm>
          <a:off x="527238" y="3423957"/>
          <a:ext cx="5897201" cy="456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1" tIns="48311" rIns="48311" bIns="48311" numCol="1" spcCol="1270" anchor="ctr" anchorCtr="0">
          <a:noAutofit/>
        </a:bodyPr>
        <a:lstStyle/>
        <a:p>
          <a:pPr marL="0" lvl="0" indent="0" algn="l" defTabSz="711200" rtl="0">
            <a:lnSpc>
              <a:spcPct val="100000"/>
            </a:lnSpc>
            <a:spcBef>
              <a:spcPct val="0"/>
            </a:spcBef>
            <a:spcAft>
              <a:spcPct val="35000"/>
            </a:spcAft>
            <a:buNone/>
          </a:pPr>
          <a:r>
            <a:rPr lang="en-GB" sz="1600" kern="1200" dirty="0">
              <a:latin typeface="Arial"/>
              <a:cs typeface="Arial"/>
            </a:rPr>
            <a:t>(NICE, 2021)</a:t>
          </a:r>
        </a:p>
      </dsp:txBody>
      <dsp:txXfrm>
        <a:off x="527238" y="3423957"/>
        <a:ext cx="5897201" cy="45648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945CF4-402E-4C13-9361-A6FC7C133870}">
      <dsp:nvSpPr>
        <dsp:cNvPr id="0" name=""/>
        <dsp:cNvSpPr/>
      </dsp:nvSpPr>
      <dsp:spPr>
        <a:xfrm>
          <a:off x="0" y="331"/>
          <a:ext cx="8596312" cy="456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373B3E-62C7-464C-99F0-36964D3AF8D8}">
      <dsp:nvSpPr>
        <dsp:cNvPr id="0" name=""/>
        <dsp:cNvSpPr/>
      </dsp:nvSpPr>
      <dsp:spPr>
        <a:xfrm>
          <a:off x="138109" y="103058"/>
          <a:ext cx="251108" cy="2511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46834A-E150-410E-9905-660BFEEBE1EB}">
      <dsp:nvSpPr>
        <dsp:cNvPr id="0" name=""/>
        <dsp:cNvSpPr/>
      </dsp:nvSpPr>
      <dsp:spPr>
        <a:xfrm>
          <a:off x="527328" y="331"/>
          <a:ext cx="8068983" cy="456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9" tIns="48319" rIns="48319" bIns="48319" numCol="1" spcCol="1270" anchor="ctr" anchorCtr="0">
          <a:noAutofit/>
        </a:bodyPr>
        <a:lstStyle/>
        <a:p>
          <a:pPr marL="0" lvl="0" indent="0" algn="l" defTabSz="711200">
            <a:lnSpc>
              <a:spcPct val="100000"/>
            </a:lnSpc>
            <a:spcBef>
              <a:spcPct val="0"/>
            </a:spcBef>
            <a:spcAft>
              <a:spcPct val="35000"/>
            </a:spcAft>
            <a:buNone/>
          </a:pPr>
          <a:r>
            <a:rPr lang="en-GB" sz="1600" kern="1200">
              <a:latin typeface="Arial"/>
              <a:cs typeface="Arial"/>
            </a:rPr>
            <a:t>Excellent potential overall </a:t>
          </a:r>
          <a:endParaRPr lang="en-US" sz="1600" kern="1200">
            <a:latin typeface="Arial"/>
            <a:cs typeface="Arial"/>
          </a:endParaRPr>
        </a:p>
      </dsp:txBody>
      <dsp:txXfrm>
        <a:off x="527328" y="331"/>
        <a:ext cx="8068983" cy="456561"/>
      </dsp:txXfrm>
    </dsp:sp>
    <dsp:sp modelId="{48F2A6EE-B1E0-4657-8D0D-A09FAEF706A0}">
      <dsp:nvSpPr>
        <dsp:cNvPr id="0" name=""/>
        <dsp:cNvSpPr/>
      </dsp:nvSpPr>
      <dsp:spPr>
        <a:xfrm>
          <a:off x="0" y="571033"/>
          <a:ext cx="8596312" cy="456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7241C9-D68D-47BE-8893-F3A867A22D17}">
      <dsp:nvSpPr>
        <dsp:cNvPr id="0" name=""/>
        <dsp:cNvSpPr/>
      </dsp:nvSpPr>
      <dsp:spPr>
        <a:xfrm>
          <a:off x="138109" y="673760"/>
          <a:ext cx="251108" cy="2511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61CF3D-4217-4EAE-B3C0-1FE3F37AD226}">
      <dsp:nvSpPr>
        <dsp:cNvPr id="0" name=""/>
        <dsp:cNvSpPr/>
      </dsp:nvSpPr>
      <dsp:spPr>
        <a:xfrm>
          <a:off x="527328" y="571033"/>
          <a:ext cx="8068983" cy="456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9" tIns="48319" rIns="48319" bIns="48319" numCol="1" spcCol="1270" anchor="ctr" anchorCtr="0">
          <a:noAutofit/>
        </a:bodyPr>
        <a:lstStyle/>
        <a:p>
          <a:pPr marL="0" lvl="0" indent="0" algn="l" defTabSz="711200">
            <a:lnSpc>
              <a:spcPct val="100000"/>
            </a:lnSpc>
            <a:spcBef>
              <a:spcPct val="0"/>
            </a:spcBef>
            <a:spcAft>
              <a:spcPct val="35000"/>
            </a:spcAft>
            <a:buNone/>
          </a:pPr>
          <a:r>
            <a:rPr lang="en-GB" sz="1600" kern="1200">
              <a:latin typeface="Arial"/>
              <a:cs typeface="Arial"/>
            </a:rPr>
            <a:t>Improved results and flow </a:t>
          </a:r>
          <a:endParaRPr lang="en-US" sz="1600" kern="1200">
            <a:latin typeface="Arial"/>
            <a:cs typeface="Arial"/>
          </a:endParaRPr>
        </a:p>
      </dsp:txBody>
      <dsp:txXfrm>
        <a:off x="527328" y="571033"/>
        <a:ext cx="8068983" cy="456561"/>
      </dsp:txXfrm>
    </dsp:sp>
    <dsp:sp modelId="{271467DF-D293-41B3-8777-1323CFF032E1}">
      <dsp:nvSpPr>
        <dsp:cNvPr id="0" name=""/>
        <dsp:cNvSpPr/>
      </dsp:nvSpPr>
      <dsp:spPr>
        <a:xfrm>
          <a:off x="0" y="1141735"/>
          <a:ext cx="8596312" cy="456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5FEF1A-B65B-4720-9C8E-1069E28D4AD0}">
      <dsp:nvSpPr>
        <dsp:cNvPr id="0" name=""/>
        <dsp:cNvSpPr/>
      </dsp:nvSpPr>
      <dsp:spPr>
        <a:xfrm>
          <a:off x="138109" y="1244462"/>
          <a:ext cx="251108" cy="2511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2879FB2-ACCA-4803-AFD3-D58C30D0619B}">
      <dsp:nvSpPr>
        <dsp:cNvPr id="0" name=""/>
        <dsp:cNvSpPr/>
      </dsp:nvSpPr>
      <dsp:spPr>
        <a:xfrm>
          <a:off x="527328" y="1141735"/>
          <a:ext cx="8068983" cy="456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9" tIns="48319" rIns="48319" bIns="48319" numCol="1" spcCol="1270" anchor="ctr" anchorCtr="0">
          <a:noAutofit/>
        </a:bodyPr>
        <a:lstStyle/>
        <a:p>
          <a:pPr marL="0" lvl="0" indent="0" algn="l" defTabSz="711200">
            <a:lnSpc>
              <a:spcPct val="100000"/>
            </a:lnSpc>
            <a:spcBef>
              <a:spcPct val="0"/>
            </a:spcBef>
            <a:spcAft>
              <a:spcPct val="35000"/>
            </a:spcAft>
            <a:buNone/>
          </a:pPr>
          <a:r>
            <a:rPr lang="en-GB" sz="1600" kern="1200">
              <a:latin typeface="Arial"/>
              <a:cs typeface="Arial"/>
            </a:rPr>
            <a:t>Clear benefits for the workforce </a:t>
          </a:r>
          <a:endParaRPr lang="en-US" sz="1600" kern="1200">
            <a:latin typeface="Arial"/>
            <a:cs typeface="Arial"/>
          </a:endParaRPr>
        </a:p>
      </dsp:txBody>
      <dsp:txXfrm>
        <a:off x="527328" y="1141735"/>
        <a:ext cx="8068983" cy="456561"/>
      </dsp:txXfrm>
    </dsp:sp>
    <dsp:sp modelId="{3B4D0C2D-ECBE-4904-AB29-070DCC8760FF}">
      <dsp:nvSpPr>
        <dsp:cNvPr id="0" name=""/>
        <dsp:cNvSpPr/>
      </dsp:nvSpPr>
      <dsp:spPr>
        <a:xfrm>
          <a:off x="0" y="1712437"/>
          <a:ext cx="8596312" cy="456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65988A-D59C-4425-A5E6-1AF8DC5CA0AC}">
      <dsp:nvSpPr>
        <dsp:cNvPr id="0" name=""/>
        <dsp:cNvSpPr/>
      </dsp:nvSpPr>
      <dsp:spPr>
        <a:xfrm>
          <a:off x="138109" y="1815164"/>
          <a:ext cx="251108" cy="2511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6567D3-DD06-4D6C-BCDA-58C764EF1E33}">
      <dsp:nvSpPr>
        <dsp:cNvPr id="0" name=""/>
        <dsp:cNvSpPr/>
      </dsp:nvSpPr>
      <dsp:spPr>
        <a:xfrm>
          <a:off x="527328" y="1712437"/>
          <a:ext cx="8068983" cy="456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9" tIns="48319" rIns="48319" bIns="48319" numCol="1" spcCol="1270" anchor="ctr" anchorCtr="0">
          <a:noAutofit/>
        </a:bodyPr>
        <a:lstStyle/>
        <a:p>
          <a:pPr marL="0" lvl="0" indent="0" algn="l" defTabSz="711200">
            <a:lnSpc>
              <a:spcPct val="100000"/>
            </a:lnSpc>
            <a:spcBef>
              <a:spcPct val="0"/>
            </a:spcBef>
            <a:spcAft>
              <a:spcPct val="35000"/>
            </a:spcAft>
            <a:buNone/>
          </a:pPr>
          <a:r>
            <a:rPr lang="en-GB" sz="1600" kern="1200">
              <a:latin typeface="Arial"/>
              <a:cs typeface="Arial"/>
            </a:rPr>
            <a:t>Equity and technology concerns </a:t>
          </a:r>
          <a:endParaRPr lang="en-US" sz="1600" kern="1200">
            <a:latin typeface="Arial"/>
            <a:cs typeface="Arial"/>
          </a:endParaRPr>
        </a:p>
      </dsp:txBody>
      <dsp:txXfrm>
        <a:off x="527328" y="1712437"/>
        <a:ext cx="8068983" cy="456561"/>
      </dsp:txXfrm>
    </dsp:sp>
    <dsp:sp modelId="{9F800ED5-049C-41EF-9660-F20946513AA7}">
      <dsp:nvSpPr>
        <dsp:cNvPr id="0" name=""/>
        <dsp:cNvSpPr/>
      </dsp:nvSpPr>
      <dsp:spPr>
        <a:xfrm>
          <a:off x="0" y="2283139"/>
          <a:ext cx="8596312" cy="456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92070E-8047-4AA6-B279-D674FCEAFCAA}">
      <dsp:nvSpPr>
        <dsp:cNvPr id="0" name=""/>
        <dsp:cNvSpPr/>
      </dsp:nvSpPr>
      <dsp:spPr>
        <a:xfrm>
          <a:off x="138109" y="2385866"/>
          <a:ext cx="251108" cy="25110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C598CD0-75D7-40FB-BCBE-4294956D236A}">
      <dsp:nvSpPr>
        <dsp:cNvPr id="0" name=""/>
        <dsp:cNvSpPr/>
      </dsp:nvSpPr>
      <dsp:spPr>
        <a:xfrm>
          <a:off x="527328" y="2283139"/>
          <a:ext cx="8068983" cy="456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9" tIns="48319" rIns="48319" bIns="48319"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a:cs typeface="Arial"/>
            </a:rPr>
            <a:t>Investment is required </a:t>
          </a:r>
          <a:endParaRPr lang="en-US" sz="1600" kern="1200" dirty="0">
            <a:latin typeface="Arial"/>
            <a:cs typeface="Arial"/>
          </a:endParaRPr>
        </a:p>
      </dsp:txBody>
      <dsp:txXfrm>
        <a:off x="527328" y="2283139"/>
        <a:ext cx="8068983" cy="456561"/>
      </dsp:txXfrm>
    </dsp:sp>
    <dsp:sp modelId="{874D472A-8D01-4B61-9784-593CB2AA56B8}">
      <dsp:nvSpPr>
        <dsp:cNvPr id="0" name=""/>
        <dsp:cNvSpPr/>
      </dsp:nvSpPr>
      <dsp:spPr>
        <a:xfrm>
          <a:off x="0" y="2853841"/>
          <a:ext cx="8596312" cy="456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EA61C6-1A34-4FD9-BE86-B7F296B912C5}">
      <dsp:nvSpPr>
        <dsp:cNvPr id="0" name=""/>
        <dsp:cNvSpPr/>
      </dsp:nvSpPr>
      <dsp:spPr>
        <a:xfrm>
          <a:off x="138109" y="2956568"/>
          <a:ext cx="251108" cy="25110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4F5D84-13C4-4667-B6E6-D062A2D5F5F0}">
      <dsp:nvSpPr>
        <dsp:cNvPr id="0" name=""/>
        <dsp:cNvSpPr/>
      </dsp:nvSpPr>
      <dsp:spPr>
        <a:xfrm>
          <a:off x="527328" y="2853841"/>
          <a:ext cx="8068983" cy="456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9" tIns="48319" rIns="48319" bIns="48319" numCol="1" spcCol="1270" anchor="ctr" anchorCtr="0">
          <a:noAutofit/>
        </a:bodyPr>
        <a:lstStyle/>
        <a:p>
          <a:pPr marL="0" lvl="0" indent="0" algn="l" defTabSz="711200">
            <a:lnSpc>
              <a:spcPct val="100000"/>
            </a:lnSpc>
            <a:spcBef>
              <a:spcPct val="0"/>
            </a:spcBef>
            <a:spcAft>
              <a:spcPct val="35000"/>
            </a:spcAft>
            <a:buNone/>
          </a:pPr>
          <a:r>
            <a:rPr lang="en-GB" sz="1600" kern="1200">
              <a:latin typeface="Arial"/>
              <a:cs typeface="Arial"/>
            </a:rPr>
            <a:t>Uneven implementation</a:t>
          </a:r>
        </a:p>
      </dsp:txBody>
      <dsp:txXfrm>
        <a:off x="527328" y="2853841"/>
        <a:ext cx="8068983" cy="456561"/>
      </dsp:txXfrm>
    </dsp:sp>
    <dsp:sp modelId="{5C8C0392-B906-41A5-81EC-2896641F2505}">
      <dsp:nvSpPr>
        <dsp:cNvPr id="0" name=""/>
        <dsp:cNvSpPr/>
      </dsp:nvSpPr>
      <dsp:spPr>
        <a:xfrm>
          <a:off x="0" y="3424543"/>
          <a:ext cx="8596312" cy="456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D11DB8-927A-4D93-BAF6-39F9986BD560}">
      <dsp:nvSpPr>
        <dsp:cNvPr id="0" name=""/>
        <dsp:cNvSpPr/>
      </dsp:nvSpPr>
      <dsp:spPr>
        <a:xfrm>
          <a:off x="138109" y="3527270"/>
          <a:ext cx="251108" cy="251108"/>
        </a:xfrm>
        <a:prstGeom prst="rect">
          <a:avLst/>
        </a:prstGeom>
        <a:solidFill>
          <a:schemeClr val="accent3">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C69A0B-4AD8-4787-B55B-E7F8239B0B6D}">
      <dsp:nvSpPr>
        <dsp:cNvPr id="0" name=""/>
        <dsp:cNvSpPr/>
      </dsp:nvSpPr>
      <dsp:spPr>
        <a:xfrm>
          <a:off x="527328" y="3424543"/>
          <a:ext cx="8068983" cy="456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9" tIns="48319" rIns="48319" bIns="48319"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(McGowan et al., 2024)</a:t>
          </a:r>
        </a:p>
      </dsp:txBody>
      <dsp:txXfrm>
        <a:off x="527328" y="3424543"/>
        <a:ext cx="8068983" cy="45656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0B391E-6398-438D-A876-281F6C0D4311}">
      <dsp:nvSpPr>
        <dsp:cNvPr id="0" name=""/>
        <dsp:cNvSpPr/>
      </dsp:nvSpPr>
      <dsp:spPr>
        <a:xfrm>
          <a:off x="160232" y="356108"/>
          <a:ext cx="717441" cy="71744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94877E-1D83-4146-9F69-E30BBB3D6B86}">
      <dsp:nvSpPr>
        <dsp:cNvPr id="0" name=""/>
        <dsp:cNvSpPr/>
      </dsp:nvSpPr>
      <dsp:spPr>
        <a:xfrm>
          <a:off x="310895" y="506770"/>
          <a:ext cx="416116" cy="4161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13190-A8AF-4EF9-8944-91DFF3EF9211}">
      <dsp:nvSpPr>
        <dsp:cNvPr id="0" name=""/>
        <dsp:cNvSpPr/>
      </dsp:nvSpPr>
      <dsp:spPr>
        <a:xfrm>
          <a:off x="1031412" y="356108"/>
          <a:ext cx="1691112" cy="717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latin typeface="Arial"/>
              <a:cs typeface="Arial"/>
            </a:rPr>
            <a:t>Model of transformation </a:t>
          </a:r>
          <a:endParaRPr lang="en-US" sz="1400" kern="1200">
            <a:latin typeface="Arial"/>
            <a:cs typeface="Arial"/>
          </a:endParaRPr>
        </a:p>
      </dsp:txBody>
      <dsp:txXfrm>
        <a:off x="1031412" y="356108"/>
        <a:ext cx="1691112" cy="717441"/>
      </dsp:txXfrm>
    </dsp:sp>
    <dsp:sp modelId="{D02F4A0B-71E8-43CC-9D15-ABFDC7B5ADB4}">
      <dsp:nvSpPr>
        <dsp:cNvPr id="0" name=""/>
        <dsp:cNvSpPr/>
      </dsp:nvSpPr>
      <dsp:spPr>
        <a:xfrm>
          <a:off x="3017188" y="356108"/>
          <a:ext cx="717441" cy="71744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B077B6-0CE4-4F10-933B-F5441437C210}">
      <dsp:nvSpPr>
        <dsp:cNvPr id="0" name=""/>
        <dsp:cNvSpPr/>
      </dsp:nvSpPr>
      <dsp:spPr>
        <a:xfrm>
          <a:off x="3167850" y="506770"/>
          <a:ext cx="416116" cy="4161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CD396E-63E8-49AF-B7F0-340DC479A5AD}">
      <dsp:nvSpPr>
        <dsp:cNvPr id="0" name=""/>
        <dsp:cNvSpPr/>
      </dsp:nvSpPr>
      <dsp:spPr>
        <a:xfrm>
          <a:off x="3888367" y="356108"/>
          <a:ext cx="1691112" cy="717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latin typeface="Arial"/>
              <a:cs typeface="Arial"/>
            </a:rPr>
            <a:t>Improves experience </a:t>
          </a:r>
          <a:endParaRPr lang="en-US" sz="1400" kern="1200">
            <a:latin typeface="Arial"/>
            <a:cs typeface="Arial"/>
          </a:endParaRPr>
        </a:p>
      </dsp:txBody>
      <dsp:txXfrm>
        <a:off x="3888367" y="356108"/>
        <a:ext cx="1691112" cy="717441"/>
      </dsp:txXfrm>
    </dsp:sp>
    <dsp:sp modelId="{E3D02558-6AB1-48D9-A111-5C05594F0E88}">
      <dsp:nvSpPr>
        <dsp:cNvPr id="0" name=""/>
        <dsp:cNvSpPr/>
      </dsp:nvSpPr>
      <dsp:spPr>
        <a:xfrm>
          <a:off x="5874143" y="356108"/>
          <a:ext cx="717441" cy="71744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7AA76A-B7F0-48B4-86DF-167876185A82}">
      <dsp:nvSpPr>
        <dsp:cNvPr id="0" name=""/>
        <dsp:cNvSpPr/>
      </dsp:nvSpPr>
      <dsp:spPr>
        <a:xfrm>
          <a:off x="6024806" y="506770"/>
          <a:ext cx="416116" cy="4161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8948F7-CCA0-429A-8576-AA2E122897C4}">
      <dsp:nvSpPr>
        <dsp:cNvPr id="0" name=""/>
        <dsp:cNvSpPr/>
      </dsp:nvSpPr>
      <dsp:spPr>
        <a:xfrm>
          <a:off x="6745322" y="356108"/>
          <a:ext cx="1691112" cy="717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latin typeface="Arial"/>
              <a:cs typeface="Arial"/>
            </a:rPr>
            <a:t>Enhances the capability of the NHS </a:t>
          </a:r>
          <a:endParaRPr lang="en-US" sz="1400" kern="1200">
            <a:latin typeface="Arial"/>
            <a:cs typeface="Arial"/>
          </a:endParaRPr>
        </a:p>
      </dsp:txBody>
      <dsp:txXfrm>
        <a:off x="6745322" y="356108"/>
        <a:ext cx="1691112" cy="717441"/>
      </dsp:txXfrm>
    </dsp:sp>
    <dsp:sp modelId="{85E6E0DC-B912-40E2-8EF3-26F42D4AFFDC}">
      <dsp:nvSpPr>
        <dsp:cNvPr id="0" name=""/>
        <dsp:cNvSpPr/>
      </dsp:nvSpPr>
      <dsp:spPr>
        <a:xfrm>
          <a:off x="160232" y="1811386"/>
          <a:ext cx="717441" cy="71744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593BE5-BF15-4D11-B820-985753A9548F}">
      <dsp:nvSpPr>
        <dsp:cNvPr id="0" name=""/>
        <dsp:cNvSpPr/>
      </dsp:nvSpPr>
      <dsp:spPr>
        <a:xfrm>
          <a:off x="310895" y="1962048"/>
          <a:ext cx="416116" cy="4161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C4EB90-F372-4AA9-A633-8C74093ACD07}">
      <dsp:nvSpPr>
        <dsp:cNvPr id="0" name=""/>
        <dsp:cNvSpPr/>
      </dsp:nvSpPr>
      <dsp:spPr>
        <a:xfrm>
          <a:off x="1031412" y="1811386"/>
          <a:ext cx="1691112" cy="717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a:cs typeface="Arial"/>
            </a:rPr>
            <a:t>Safe rollout is required</a:t>
          </a:r>
          <a:endParaRPr lang="en-US" sz="1400" kern="1200" dirty="0">
            <a:latin typeface="Arial"/>
            <a:cs typeface="Arial"/>
          </a:endParaRPr>
        </a:p>
      </dsp:txBody>
      <dsp:txXfrm>
        <a:off x="1031412" y="1811386"/>
        <a:ext cx="1691112" cy="717441"/>
      </dsp:txXfrm>
    </dsp:sp>
    <dsp:sp modelId="{1F7A6049-E650-4F20-84C8-50D2A283216E}">
      <dsp:nvSpPr>
        <dsp:cNvPr id="0" name=""/>
        <dsp:cNvSpPr/>
      </dsp:nvSpPr>
      <dsp:spPr>
        <a:xfrm>
          <a:off x="3017188" y="1811386"/>
          <a:ext cx="717441" cy="71744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7455B9-B45C-4648-88DD-2D63F5B3EE2C}">
      <dsp:nvSpPr>
        <dsp:cNvPr id="0" name=""/>
        <dsp:cNvSpPr/>
      </dsp:nvSpPr>
      <dsp:spPr>
        <a:xfrm>
          <a:off x="3167850" y="1962048"/>
          <a:ext cx="416116" cy="4161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C7CBE5-13FC-4EE3-B9E0-A63F6942A2D3}">
      <dsp:nvSpPr>
        <dsp:cNvPr id="0" name=""/>
        <dsp:cNvSpPr/>
      </dsp:nvSpPr>
      <dsp:spPr>
        <a:xfrm>
          <a:off x="3888367" y="1811386"/>
          <a:ext cx="1691112" cy="717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latin typeface="Arial"/>
              <a:cs typeface="Arial"/>
            </a:rPr>
            <a:t>Investment is necessary </a:t>
          </a:r>
          <a:endParaRPr lang="en-US" sz="1400" kern="1200">
            <a:latin typeface="Arial"/>
            <a:cs typeface="Arial"/>
          </a:endParaRPr>
        </a:p>
      </dsp:txBody>
      <dsp:txXfrm>
        <a:off x="3888367" y="1811386"/>
        <a:ext cx="1691112" cy="717441"/>
      </dsp:txXfrm>
    </dsp:sp>
    <dsp:sp modelId="{136F2C52-42C2-4AE9-83A9-48635ED5FAE6}">
      <dsp:nvSpPr>
        <dsp:cNvPr id="0" name=""/>
        <dsp:cNvSpPr/>
      </dsp:nvSpPr>
      <dsp:spPr>
        <a:xfrm>
          <a:off x="5874143" y="1811386"/>
          <a:ext cx="717441" cy="71744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BD1C9B-F7FC-41AE-81FC-70529B8A0E8F}">
      <dsp:nvSpPr>
        <dsp:cNvPr id="0" name=""/>
        <dsp:cNvSpPr/>
      </dsp:nvSpPr>
      <dsp:spPr>
        <a:xfrm>
          <a:off x="6024806" y="1962048"/>
          <a:ext cx="416116" cy="41611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D83256-06E4-4CEB-ABC6-7810437C0B3E}">
      <dsp:nvSpPr>
        <dsp:cNvPr id="0" name=""/>
        <dsp:cNvSpPr/>
      </dsp:nvSpPr>
      <dsp:spPr>
        <a:xfrm>
          <a:off x="6745322" y="1811386"/>
          <a:ext cx="1691112" cy="717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a:cs typeface="Arial"/>
            </a:rPr>
            <a:t>Maintaining patience is essential</a:t>
          </a:r>
          <a:endParaRPr lang="en-US" sz="1400" kern="1200" dirty="0">
            <a:latin typeface="Arial"/>
            <a:cs typeface="Arial"/>
          </a:endParaRPr>
        </a:p>
      </dsp:txBody>
      <dsp:txXfrm>
        <a:off x="6745322" y="1811386"/>
        <a:ext cx="1691112" cy="717441"/>
      </dsp:txXfrm>
    </dsp:sp>
    <dsp:sp modelId="{83C93DA4-FA7B-4193-A030-062335AA563B}">
      <dsp:nvSpPr>
        <dsp:cNvPr id="0" name=""/>
        <dsp:cNvSpPr/>
      </dsp:nvSpPr>
      <dsp:spPr>
        <a:xfrm>
          <a:off x="160232" y="3266664"/>
          <a:ext cx="717441" cy="71744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0A1792-1AFD-47D7-B26D-EF52E6CF1950}">
      <dsp:nvSpPr>
        <dsp:cNvPr id="0" name=""/>
        <dsp:cNvSpPr/>
      </dsp:nvSpPr>
      <dsp:spPr>
        <a:xfrm>
          <a:off x="310895" y="3417326"/>
          <a:ext cx="416116" cy="41611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AC3C8F-013C-49D1-9EF8-E703606D13FD}">
      <dsp:nvSpPr>
        <dsp:cNvPr id="0" name=""/>
        <dsp:cNvSpPr/>
      </dsp:nvSpPr>
      <dsp:spPr>
        <a:xfrm>
          <a:off x="1031412" y="3266664"/>
          <a:ext cx="1691112" cy="717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a:cs typeface="Arial"/>
            </a:rPr>
            <a:t>(Lally and Cathers, 2025b)</a:t>
          </a:r>
        </a:p>
      </dsp:txBody>
      <dsp:txXfrm>
        <a:off x="1031412" y="3266664"/>
        <a:ext cx="1691112" cy="71744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ED54A5-6ECC-4383-B311-80819925181F}" type="datetimeFigureOut">
              <a:t>06/03/2026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E1EA31-AE3F-4E7C-9CA5-C5EC5F07E2D0}" type="slidenum">
              <a:t>‹#›</a:t>
            </a:fld>
            <a:endParaRPr lang="en-GB"/>
          </a:p>
        </p:txBody>
      </p:sp>
    </p:spTree>
    <p:extLst>
      <p:ext uri="{BB962C8B-B14F-4D97-AF65-F5344CB8AC3E}">
        <p14:creationId xmlns:p14="http://schemas.microsoft.com/office/powerpoint/2010/main" val="2559979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highlight>
                <a:srgbClr val="FFFFFF"/>
              </a:highlight>
              <a:ea typeface="Calibri"/>
              <a:cs typeface="Calibri"/>
            </a:endParaRPr>
          </a:p>
        </p:txBody>
      </p:sp>
      <p:sp>
        <p:nvSpPr>
          <p:cNvPr id="4" name="Slide Number Placeholder 3"/>
          <p:cNvSpPr>
            <a:spLocks noGrp="1"/>
          </p:cNvSpPr>
          <p:nvPr>
            <p:ph type="sldNum" sz="quarter" idx="5"/>
          </p:nvPr>
        </p:nvSpPr>
        <p:spPr/>
        <p:txBody>
          <a:bodyPr/>
          <a:lstStyle/>
          <a:p>
            <a:fld id="{E5E1EA31-AE3F-4E7C-9CA5-C5EC5F07E2D0}" type="slidenum">
              <a:t>1</a:t>
            </a:fld>
            <a:endParaRPr lang="en-GB"/>
          </a:p>
        </p:txBody>
      </p:sp>
    </p:spTree>
    <p:extLst>
      <p:ext uri="{BB962C8B-B14F-4D97-AF65-F5344CB8AC3E}">
        <p14:creationId xmlns:p14="http://schemas.microsoft.com/office/powerpoint/2010/main" val="438486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FF"/>
                </a:highlight>
              </a:rPr>
              <a:t>I'm going to give a critical assessment of virtual wards today as a significant technological advancement in health and social care in the United Kingdom. Based on the research and analysis I completed in Component 1, I will be concentrating on how virtual wards affect the workforce, service delivery, and patient experience.</a:t>
            </a:r>
            <a:r>
              <a:rPr lang="en-GB" b="1" dirty="0">
                <a:highlight>
                  <a:srgbClr val="FFFFFF"/>
                </a:highlight>
              </a:rPr>
              <a:t> </a:t>
            </a:r>
            <a:r>
              <a:rPr lang="en-GB" dirty="0">
                <a:highlight>
                  <a:srgbClr val="FFFFFF"/>
                </a:highlight>
              </a:rPr>
              <a:t>According to NHS England (2022), Virtual wards are becoming an essential component of the national digital transition.</a:t>
            </a:r>
          </a:p>
        </p:txBody>
      </p:sp>
      <p:sp>
        <p:nvSpPr>
          <p:cNvPr id="4" name="Slide Number Placeholder 3"/>
          <p:cNvSpPr>
            <a:spLocks noGrp="1"/>
          </p:cNvSpPr>
          <p:nvPr>
            <p:ph type="sldNum" sz="quarter" idx="5"/>
          </p:nvPr>
        </p:nvSpPr>
        <p:spPr/>
        <p:txBody>
          <a:bodyPr/>
          <a:lstStyle/>
          <a:p>
            <a:fld id="{E5E1EA31-AE3F-4E7C-9CA5-C5EC5F07E2D0}" type="slidenum">
              <a:t>2</a:t>
            </a:fld>
            <a:endParaRPr lang="en-GB"/>
          </a:p>
        </p:txBody>
      </p:sp>
    </p:spTree>
    <p:extLst>
      <p:ext uri="{BB962C8B-B14F-4D97-AF65-F5344CB8AC3E}">
        <p14:creationId xmlns:p14="http://schemas.microsoft.com/office/powerpoint/2010/main" val="1660086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Persistent NHS issues like bed shortages, delayed discharges, and growing demand from an ageing population with long-term conditions are all addressed by virtual wards. Lally and Cathers (2025a) highlight that they support a shift to community-based, integrated, and customised care. Additionally, they are in line with national policy guidelines that prioritise improved use of digital technologies and connected care. </a:t>
            </a:r>
            <a:endParaRPr lang="en-US">
              <a:highlight>
                <a:srgbClr val="FFFFFF"/>
              </a:highlight>
            </a:endParaRPr>
          </a:p>
        </p:txBody>
      </p:sp>
      <p:sp>
        <p:nvSpPr>
          <p:cNvPr id="4" name="Slide Number Placeholder 3"/>
          <p:cNvSpPr>
            <a:spLocks noGrp="1"/>
          </p:cNvSpPr>
          <p:nvPr>
            <p:ph type="sldNum" sz="quarter" idx="5"/>
          </p:nvPr>
        </p:nvSpPr>
        <p:spPr/>
        <p:txBody>
          <a:bodyPr/>
          <a:lstStyle/>
          <a:p>
            <a:fld id="{E5E1EA31-AE3F-4E7C-9CA5-C5EC5F07E2D0}" type="slidenum">
              <a:t>3</a:t>
            </a:fld>
            <a:endParaRPr lang="en-GB"/>
          </a:p>
        </p:txBody>
      </p:sp>
    </p:spTree>
    <p:extLst>
      <p:ext uri="{BB962C8B-B14F-4D97-AF65-F5344CB8AC3E}">
        <p14:creationId xmlns:p14="http://schemas.microsoft.com/office/powerpoint/2010/main" val="1121233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main areas are the focus of my evaluation: patient experience, service delivery and workforce reform. According to Greene et al. (2024), These regions show the areas where virtual wards are most effective. I use national evaluations, NHS England frameworks, and scholarly research. I conclude with suggestions to enhance long-term efficacy, sustainability, and equity.</a:t>
            </a:r>
            <a:endParaRPr lang="en-US" dirty="0"/>
          </a:p>
        </p:txBody>
      </p:sp>
      <p:sp>
        <p:nvSpPr>
          <p:cNvPr id="4" name="Slide Number Placeholder 3"/>
          <p:cNvSpPr>
            <a:spLocks noGrp="1"/>
          </p:cNvSpPr>
          <p:nvPr>
            <p:ph type="sldNum" sz="quarter" idx="5"/>
          </p:nvPr>
        </p:nvSpPr>
        <p:spPr/>
        <p:txBody>
          <a:bodyPr/>
          <a:lstStyle/>
          <a:p>
            <a:fld id="{E5E1EA31-AE3F-4E7C-9CA5-C5EC5F07E2D0}" type="slidenum">
              <a:t>4</a:t>
            </a:fld>
            <a:endParaRPr lang="en-GB"/>
          </a:p>
        </p:txBody>
      </p:sp>
    </p:spTree>
    <p:extLst>
      <p:ext uri="{BB962C8B-B14F-4D97-AF65-F5344CB8AC3E}">
        <p14:creationId xmlns:p14="http://schemas.microsoft.com/office/powerpoint/2010/main" val="2309926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Employees working in virtual wards must acquire new digital abilities. This includes conducting virtual evaluations, utilising dashboards, and analysing data from remote monitoring. According to </a:t>
            </a:r>
            <a:r>
              <a:rPr lang="en-GB" b="1" dirty="0"/>
              <a:t>NHS England (2023)</a:t>
            </a:r>
            <a:r>
              <a:rPr lang="en-GB" dirty="0"/>
              <a:t> Nurses frequently serve as the initial point of contact and use digital data to influence therapeutic decisions. This change emphasises the necessity of ongoing professional development and digital training.</a:t>
            </a:r>
            <a:endParaRPr lang="en-US" dirty="0"/>
          </a:p>
        </p:txBody>
      </p:sp>
      <p:sp>
        <p:nvSpPr>
          <p:cNvPr id="4" name="Slide Number Placeholder 3"/>
          <p:cNvSpPr>
            <a:spLocks noGrp="1"/>
          </p:cNvSpPr>
          <p:nvPr>
            <p:ph type="sldNum" sz="quarter" idx="5"/>
          </p:nvPr>
        </p:nvSpPr>
        <p:spPr/>
        <p:txBody>
          <a:bodyPr/>
          <a:lstStyle/>
          <a:p>
            <a:fld id="{E5E1EA31-AE3F-4E7C-9CA5-C5EC5F07E2D0}" type="slidenum">
              <a:t>5</a:t>
            </a:fld>
            <a:endParaRPr lang="en-GB"/>
          </a:p>
        </p:txBody>
      </p:sp>
    </p:spTree>
    <p:extLst>
      <p:ext uri="{BB962C8B-B14F-4D97-AF65-F5344CB8AC3E}">
        <p14:creationId xmlns:p14="http://schemas.microsoft.com/office/powerpoint/2010/main" val="4276615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Improved multidisciplinary collaboration is one of the biggest advantages. Reeves et al. (2017), show that MDT collaboration improves decision-making and communication. GPs, nurses, chemists, AHPs, and hospital professionals collaborate on virtual wards. When deterioration is noticed, staff members report making decisions more quickly and acting sooner. Because clinicians believe they are providing better coordinated and responsive care, this proactive approach improves work satisfaction.</a:t>
            </a:r>
            <a:r>
              <a:rPr lang="en-GB" b="1" dirty="0"/>
              <a:t> </a:t>
            </a:r>
            <a:endParaRPr lang="en-US" dirty="0"/>
          </a:p>
        </p:txBody>
      </p:sp>
      <p:sp>
        <p:nvSpPr>
          <p:cNvPr id="4" name="Slide Number Placeholder 3"/>
          <p:cNvSpPr>
            <a:spLocks noGrp="1"/>
          </p:cNvSpPr>
          <p:nvPr>
            <p:ph type="sldNum" sz="quarter" idx="5"/>
          </p:nvPr>
        </p:nvSpPr>
        <p:spPr/>
        <p:txBody>
          <a:bodyPr/>
          <a:lstStyle/>
          <a:p>
            <a:fld id="{E5E1EA31-AE3F-4E7C-9CA5-C5EC5F07E2D0}" type="slidenum">
              <a:t>6</a:t>
            </a:fld>
            <a:endParaRPr lang="en-GB"/>
          </a:p>
        </p:txBody>
      </p:sp>
    </p:spTree>
    <p:extLst>
      <p:ext uri="{BB962C8B-B14F-4D97-AF65-F5344CB8AC3E}">
        <p14:creationId xmlns:p14="http://schemas.microsoft.com/office/powerpoint/2010/main" val="2403801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FF"/>
                </a:highlight>
              </a:rPr>
              <a:t>But there are difficulties. During setup, staff members frequently have more work to do, including troubleshooting and digital onboarding. Different staff groups have different levels of digital confidence, which might lead to inconsistent care. Some medical professionals believe that opportunities for in-person evaluation have been reduced by virtual care. There have also been reports of emotional disconnection, as employees feel less bonded to patients. Due to current NHS staffing shortages, A significant concern is sustainability, something also noted by Greene et al. (2024).</a:t>
            </a:r>
            <a:endParaRPr lang="en-US" dirty="0"/>
          </a:p>
        </p:txBody>
      </p:sp>
      <p:sp>
        <p:nvSpPr>
          <p:cNvPr id="4" name="Slide Number Placeholder 3"/>
          <p:cNvSpPr>
            <a:spLocks noGrp="1"/>
          </p:cNvSpPr>
          <p:nvPr>
            <p:ph type="sldNum" sz="quarter" idx="5"/>
          </p:nvPr>
        </p:nvSpPr>
        <p:spPr/>
        <p:txBody>
          <a:bodyPr/>
          <a:lstStyle/>
          <a:p>
            <a:fld id="{E5E1EA31-AE3F-4E7C-9CA5-C5EC5F07E2D0}" type="slidenum">
              <a:t>7</a:t>
            </a:fld>
            <a:endParaRPr lang="en-GB"/>
          </a:p>
        </p:txBody>
      </p:sp>
    </p:spTree>
    <p:extLst>
      <p:ext uri="{BB962C8B-B14F-4D97-AF65-F5344CB8AC3E}">
        <p14:creationId xmlns:p14="http://schemas.microsoft.com/office/powerpoint/2010/main" val="3391999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provision of services can be greatly enhanced via virtual wards. Research indicates that some illnesses can result in a 30% reduction in hospital stays. a statistic highlighted in </a:t>
            </a:r>
            <a:r>
              <a:rPr lang="en-GB" b="1" dirty="0"/>
              <a:t>NHS England (2024)</a:t>
            </a:r>
            <a:r>
              <a:rPr lang="en-GB" dirty="0"/>
              <a:t>. By releasing bed capacity and facilitating early discharge with structured monitoring, they </a:t>
            </a:r>
            <a:r>
              <a:rPr lang="en-GB" dirty="0">
                <a:solidFill>
                  <a:srgbClr val="155F81"/>
                </a:solidFill>
              </a:rPr>
              <a:t>alleviate</a:t>
            </a:r>
            <a:r>
              <a:rPr lang="en-GB" dirty="0"/>
              <a:t> winter pressures. The methodology improves the integration of acute and community services, and real-time data enables prompt interventions.</a:t>
            </a:r>
            <a:r>
              <a:rPr lang="en-GB" b="1" dirty="0"/>
              <a:t> </a:t>
            </a:r>
            <a:endParaRPr lang="en-US" dirty="0"/>
          </a:p>
        </p:txBody>
      </p:sp>
      <p:sp>
        <p:nvSpPr>
          <p:cNvPr id="4" name="Slide Number Placeholder 3"/>
          <p:cNvSpPr>
            <a:spLocks noGrp="1"/>
          </p:cNvSpPr>
          <p:nvPr>
            <p:ph type="sldNum" sz="quarter" idx="5"/>
          </p:nvPr>
        </p:nvSpPr>
        <p:spPr/>
        <p:txBody>
          <a:bodyPr/>
          <a:lstStyle/>
          <a:p>
            <a:fld id="{E5E1EA31-AE3F-4E7C-9CA5-C5EC5F07E2D0}" type="slidenum">
              <a:t>8</a:t>
            </a:fld>
            <a:endParaRPr lang="en-GB"/>
          </a:p>
        </p:txBody>
      </p:sp>
    </p:spTree>
    <p:extLst>
      <p:ext uri="{BB962C8B-B14F-4D97-AF65-F5344CB8AC3E}">
        <p14:creationId xmlns:p14="http://schemas.microsoft.com/office/powerpoint/2010/main" val="37937932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advantages are not without operational difficulties. Clinical judgements may be delayed by technical challenges such device malfunctions, poor connectivity, and inconsistent data transfer. Because many virtual ward systems do not connect smoothly with current electronic patient information, interoperability continues to be a significant obstacle. </a:t>
            </a:r>
            <a:r>
              <a:rPr lang="en-GB" b="1" dirty="0"/>
              <a:t>NHS England (2024)</a:t>
            </a:r>
            <a:r>
              <a:rPr lang="en-GB" dirty="0"/>
              <a:t> emphasises in this, Inequalities result from regional variations in implementation. Because virtual wards necessitate continuous investment in technology, training, and technical support, cost-effectiveness is yet in question.</a:t>
            </a:r>
            <a:endParaRPr lang="en-US" dirty="0"/>
          </a:p>
        </p:txBody>
      </p:sp>
      <p:sp>
        <p:nvSpPr>
          <p:cNvPr id="4" name="Slide Number Placeholder 3"/>
          <p:cNvSpPr>
            <a:spLocks noGrp="1"/>
          </p:cNvSpPr>
          <p:nvPr>
            <p:ph type="sldNum" sz="quarter" idx="5"/>
          </p:nvPr>
        </p:nvSpPr>
        <p:spPr/>
        <p:txBody>
          <a:bodyPr/>
          <a:lstStyle/>
          <a:p>
            <a:fld id="{E5E1EA31-AE3F-4E7C-9CA5-C5EC5F07E2D0}" type="slidenum">
              <a:t>9</a:t>
            </a:fld>
            <a:endParaRPr lang="en-GB"/>
          </a:p>
        </p:txBody>
      </p:sp>
    </p:spTree>
    <p:extLst>
      <p:ext uri="{BB962C8B-B14F-4D97-AF65-F5344CB8AC3E}">
        <p14:creationId xmlns:p14="http://schemas.microsoft.com/office/powerpoint/2010/main" val="32709194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overall, patient experiences are quite positive. More than 90% of patients say they feel secure when being watched remotely. a finding supported by </a:t>
            </a:r>
            <a:r>
              <a:rPr lang="en-GB" b="1"/>
              <a:t>NICE (2021)</a:t>
            </a:r>
            <a:r>
              <a:rPr lang="en-GB"/>
              <a:t>. The risk of infection from hospitals illnesses is decreased, stress levels are lower, and sleep quality is enhanced when at home. Since they actively take part in monitoring, patients become more invested in their care. 24/7 monitoring boosts confidence and lowers emergency hospital admissions for people with long-term illnesses.</a:t>
            </a:r>
            <a:r>
              <a:rPr lang="en-GB" b="1" dirty="0"/>
              <a:t> </a:t>
            </a:r>
            <a:endParaRPr lang="en-US" dirty="0"/>
          </a:p>
        </p:txBody>
      </p:sp>
      <p:sp>
        <p:nvSpPr>
          <p:cNvPr id="4" name="Slide Number Placeholder 3"/>
          <p:cNvSpPr>
            <a:spLocks noGrp="1"/>
          </p:cNvSpPr>
          <p:nvPr>
            <p:ph type="sldNum" sz="quarter" idx="5"/>
          </p:nvPr>
        </p:nvSpPr>
        <p:spPr/>
        <p:txBody>
          <a:bodyPr/>
          <a:lstStyle/>
          <a:p>
            <a:fld id="{E5E1EA31-AE3F-4E7C-9CA5-C5EC5F07E2D0}" type="slidenum">
              <a:t>10</a:t>
            </a:fld>
            <a:endParaRPr lang="en-GB"/>
          </a:p>
        </p:txBody>
      </p:sp>
    </p:spTree>
    <p:extLst>
      <p:ext uri="{BB962C8B-B14F-4D97-AF65-F5344CB8AC3E}">
        <p14:creationId xmlns:p14="http://schemas.microsoft.com/office/powerpoint/2010/main" val="40342312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one of the biggest issues is digital exclusion. Devices and apps may be difficult for underprivileged populations, elderly people, and those with little digital literacy. When it comes to self-monitoring or </a:t>
            </a:r>
            <a:r>
              <a:rPr lang="en-GB" dirty="0">
                <a:solidFill>
                  <a:srgbClr val="155F81"/>
                </a:solidFill>
              </a:rPr>
              <a:t>interpreting </a:t>
            </a:r>
            <a:r>
              <a:rPr lang="en-GB" dirty="0"/>
              <a:t>their results, some patients experience anxiety. Additionally common are worries about data safety and confidentiality. Virtual wards are not appropriate for illnesses requiring direct professional examination, and they may unintentionally place the burden of care on families.</a:t>
            </a:r>
            <a:r>
              <a:rPr lang="en-GB" b="1" dirty="0"/>
              <a:t> </a:t>
            </a:r>
            <a:r>
              <a:rPr lang="en-GB" dirty="0"/>
              <a:t>Serrano et al. (2023) highlight these issues.</a:t>
            </a:r>
            <a:endParaRPr lang="en-US" dirty="0"/>
          </a:p>
        </p:txBody>
      </p:sp>
      <p:sp>
        <p:nvSpPr>
          <p:cNvPr id="4" name="Slide Number Placeholder 3"/>
          <p:cNvSpPr>
            <a:spLocks noGrp="1"/>
          </p:cNvSpPr>
          <p:nvPr>
            <p:ph type="sldNum" sz="quarter" idx="5"/>
          </p:nvPr>
        </p:nvSpPr>
        <p:spPr/>
        <p:txBody>
          <a:bodyPr/>
          <a:lstStyle/>
          <a:p>
            <a:fld id="{E5E1EA31-AE3F-4E7C-9CA5-C5EC5F07E2D0}" type="slidenum">
              <a:t>11</a:t>
            </a:fld>
            <a:endParaRPr lang="en-GB"/>
          </a:p>
        </p:txBody>
      </p:sp>
    </p:spTree>
    <p:extLst>
      <p:ext uri="{BB962C8B-B14F-4D97-AF65-F5344CB8AC3E}">
        <p14:creationId xmlns:p14="http://schemas.microsoft.com/office/powerpoint/2010/main" val="21545214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FFFFF"/>
                </a:highlight>
              </a:rPr>
              <a:t>McGowan et al. (2024) state that virtual wards have a lot of potential to increase NHS capacity, better the experience for patients, while enhancing outcomes. The efficiency of service delivery increases and workforce collaboration improves. However, issues with uneven implementation, technical dependability, and digital exclusion still exist. Investments in staff, digital infrastructure, and assessment are necessary for long-term viability.</a:t>
            </a:r>
            <a:endParaRPr lang="en-US"/>
          </a:p>
        </p:txBody>
      </p:sp>
      <p:sp>
        <p:nvSpPr>
          <p:cNvPr id="4" name="Slide Number Placeholder 3"/>
          <p:cNvSpPr>
            <a:spLocks noGrp="1"/>
          </p:cNvSpPr>
          <p:nvPr>
            <p:ph type="sldNum" sz="quarter" idx="5"/>
          </p:nvPr>
        </p:nvSpPr>
        <p:spPr/>
        <p:txBody>
          <a:bodyPr/>
          <a:lstStyle/>
          <a:p>
            <a:fld id="{E5E1EA31-AE3F-4E7C-9CA5-C5EC5F07E2D0}" type="slidenum">
              <a:t>12</a:t>
            </a:fld>
            <a:endParaRPr lang="en-GB"/>
          </a:p>
        </p:txBody>
      </p:sp>
    </p:spTree>
    <p:extLst>
      <p:ext uri="{BB962C8B-B14F-4D97-AF65-F5344CB8AC3E}">
        <p14:creationId xmlns:p14="http://schemas.microsoft.com/office/powerpoint/2010/main" val="1590811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guarantee accuracy and trust, I suggest increasing training in digital skills for all employees. Prioritising</a:t>
            </a:r>
            <a:r>
              <a:rPr lang="en-GB" dirty="0">
                <a:solidFill>
                  <a:srgbClr val="4C94D8"/>
                </a:solidFill>
              </a:rPr>
              <a:t> interoperability</a:t>
            </a:r>
            <a:r>
              <a:rPr lang="en-GB" dirty="0">
                <a:solidFill>
                  <a:srgbClr val="83CAEB"/>
                </a:solidFill>
              </a:rPr>
              <a:t> </a:t>
            </a:r>
            <a:r>
              <a:rPr lang="en-GB" dirty="0"/>
              <a:t>is essential for efficient system communication. as highlighted by NHS England (2023). To prevent health disparities from getting worse, targeted digital inclusion efforts are crucial. People who are unable to use technology should have other options. Long-term assessment should prioritise cost-effectiveness, workforce sustainability, as well as safety. Clear escalation procedures and communication mechanisms are also required.</a:t>
            </a:r>
            <a:endParaRPr lang="en-US" dirty="0"/>
          </a:p>
        </p:txBody>
      </p:sp>
      <p:sp>
        <p:nvSpPr>
          <p:cNvPr id="4" name="Slide Number Placeholder 3"/>
          <p:cNvSpPr>
            <a:spLocks noGrp="1"/>
          </p:cNvSpPr>
          <p:nvPr>
            <p:ph type="sldNum" sz="quarter" idx="5"/>
          </p:nvPr>
        </p:nvSpPr>
        <p:spPr/>
        <p:txBody>
          <a:bodyPr/>
          <a:lstStyle/>
          <a:p>
            <a:fld id="{E5E1EA31-AE3F-4E7C-9CA5-C5EC5F07E2D0}" type="slidenum">
              <a:t>13</a:t>
            </a:fld>
            <a:endParaRPr lang="en-GB"/>
          </a:p>
        </p:txBody>
      </p:sp>
    </p:spTree>
    <p:extLst>
      <p:ext uri="{BB962C8B-B14F-4D97-AF65-F5344CB8AC3E}">
        <p14:creationId xmlns:p14="http://schemas.microsoft.com/office/powerpoint/2010/main" val="10912626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FF"/>
                </a:highlight>
              </a:rPr>
              <a:t>In conclusion, virtual wards could completely change health and social care in the United Kingdom. They enhance integrated care, better patient experience, and assist NHS capacity. However, equity, digital skills, technical dependability, and long term sustainability must be taken into consideration for implementation to be successful. Virtual wards must continue to be patient </a:t>
            </a:r>
            <a:r>
              <a:rPr lang="en-GB" dirty="0" err="1">
                <a:highlight>
                  <a:srgbClr val="FFFFFF"/>
                </a:highlight>
              </a:rPr>
              <a:t>centered</a:t>
            </a:r>
            <a:r>
              <a:rPr lang="en-GB" dirty="0">
                <a:highlight>
                  <a:srgbClr val="FFFFFF"/>
                </a:highlight>
              </a:rPr>
              <a:t>, secure, and open to all. as mentioned by Cathers and Lally (2025b).</a:t>
            </a:r>
            <a:endParaRPr lang="en-US" dirty="0">
              <a:highlight>
                <a:srgbClr val="FFFFFF"/>
              </a:highlight>
            </a:endParaRPr>
          </a:p>
        </p:txBody>
      </p:sp>
      <p:sp>
        <p:nvSpPr>
          <p:cNvPr id="4" name="Slide Number Placeholder 3"/>
          <p:cNvSpPr>
            <a:spLocks noGrp="1"/>
          </p:cNvSpPr>
          <p:nvPr>
            <p:ph type="sldNum" sz="quarter" idx="5"/>
          </p:nvPr>
        </p:nvSpPr>
        <p:spPr/>
        <p:txBody>
          <a:bodyPr/>
          <a:lstStyle/>
          <a:p>
            <a:fld id="{E5E1EA31-AE3F-4E7C-9CA5-C5EC5F07E2D0}" type="slidenum">
              <a:t>14</a:t>
            </a:fld>
            <a:endParaRPr lang="en-GB"/>
          </a:p>
        </p:txBody>
      </p:sp>
    </p:spTree>
    <p:extLst>
      <p:ext uri="{BB962C8B-B14F-4D97-AF65-F5344CB8AC3E}">
        <p14:creationId xmlns:p14="http://schemas.microsoft.com/office/powerpoint/2010/main" val="2853052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4995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733589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36030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307901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30311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5303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21245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60518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3/6/2026</a:t>
            </a:fld>
            <a:endParaRPr lang="en-US" dirty="0"/>
          </a:p>
        </p:txBody>
      </p:sp>
    </p:spTree>
    <p:extLst>
      <p:ext uri="{BB962C8B-B14F-4D97-AF65-F5344CB8AC3E}">
        <p14:creationId xmlns:p14="http://schemas.microsoft.com/office/powerpoint/2010/main" val="1886166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0920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127402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54004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850071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486338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1176132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42505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3/6/2026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20721590"/>
      </p:ext>
    </p:extLst>
  </p:cSld>
  <p:clrMap bg1="lt1" tx1="dk1" bg2="lt2" tx2="dk2" accent1="accent1" accent2="accent2" accent3="accent3" accent4="accent4" accent5="accent5" accent6="accent6" hlink="hlink" folHlink="folHlink"/>
  <p:sldLayoutIdLst>
    <p:sldLayoutId id="2147484038" r:id="rId1"/>
    <p:sldLayoutId id="2147484039" r:id="rId2"/>
    <p:sldLayoutId id="2147484040" r:id="rId3"/>
    <p:sldLayoutId id="2147484041" r:id="rId4"/>
    <p:sldLayoutId id="2147484042" r:id="rId5"/>
    <p:sldLayoutId id="2147484043" r:id="rId6"/>
    <p:sldLayoutId id="2147484044" r:id="rId7"/>
    <p:sldLayoutId id="2147484045" r:id="rId8"/>
    <p:sldLayoutId id="2147484046" r:id="rId9"/>
    <p:sldLayoutId id="2147484047" r:id="rId10"/>
    <p:sldLayoutId id="2147484048" r:id="rId11"/>
    <p:sldLayoutId id="2147484049" r:id="rId12"/>
    <p:sldLayoutId id="2147484050" r:id="rId13"/>
    <p:sldLayoutId id="2147484051" r:id="rId14"/>
    <p:sldLayoutId id="2147484052" r:id="rId15"/>
    <p:sldLayoutId id="21474840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2196/54774" TargetMode="External"/><Relationship Id="rId7" Type="http://schemas.openxmlformats.org/officeDocument/2006/relationships/hyperlink" Target="https://www.england.nhs.uk/virtual-wards/" TargetMode="External"/><Relationship Id="rId2" Type="http://schemas.openxmlformats.org/officeDocument/2006/relationships/hyperlink" Target="https://www.alterahealth.com/2023/04/why-virtual-wards-and-how-do-eprs-help/" TargetMode="External"/><Relationship Id="rId1" Type="http://schemas.openxmlformats.org/officeDocument/2006/relationships/slideLayout" Target="../slideLayouts/slideLayout2.xml"/><Relationship Id="rId6" Type="http://schemas.openxmlformats.org/officeDocument/2006/relationships/hyperlink" Target="http://www.england.nhs.uk" TargetMode="External"/><Relationship Id="rId5" Type="http://schemas.openxmlformats.org/officeDocument/2006/relationships/hyperlink" Target="https://doi.org/10.2196/56494" TargetMode="External"/><Relationship Id="rId4" Type="http://schemas.openxmlformats.org/officeDocument/2006/relationships/hyperlink" Target="https://post.parliament.uk/research-briefings/post-pn-0744/"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7812/tpp/23.022" TargetMode="External"/><Relationship Id="rId3" Type="http://schemas.openxmlformats.org/officeDocument/2006/relationships/hyperlink" Target="https://www.england.nhs.uk/long-read/digital-education-and-training/" TargetMode="External"/><Relationship Id="rId7" Type="http://schemas.openxmlformats.org/officeDocument/2006/relationships/hyperlink" Target="https://doi.org/10.1002/14651858.cd000072.pub3" TargetMode="External"/><Relationship Id="rId2" Type="http://schemas.openxmlformats.org/officeDocument/2006/relationships/hyperlink" Target="http://www.england.nhs.uk" TargetMode="External"/><Relationship Id="rId1" Type="http://schemas.openxmlformats.org/officeDocument/2006/relationships/slideLayout" Target="../slideLayouts/slideLayout2.xml"/><Relationship Id="rId6" Type="http://schemas.openxmlformats.org/officeDocument/2006/relationships/hyperlink" Target="https://www.nice.org.uk/guidance/cg138/chapter/Recommendations" TargetMode="External"/><Relationship Id="rId5" Type="http://schemas.openxmlformats.org/officeDocument/2006/relationships/hyperlink" Target="http://www.nice.org.uk" TargetMode="External"/><Relationship Id="rId4" Type="http://schemas.openxmlformats.org/officeDocument/2006/relationships/hyperlink" Target="https://www.england.nhs.uk/long-read/virtual-wards-operational-frame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using a computer&#10;&#10;AI-generated content may be incorrect.">
            <a:extLst>
              <a:ext uri="{FF2B5EF4-FFF2-40B4-BE49-F238E27FC236}">
                <a16:creationId xmlns:a16="http://schemas.microsoft.com/office/drawing/2014/main" id="{A3DDBCD5-199F-9B34-7575-AD21CA1A6BAA}"/>
              </a:ext>
            </a:extLst>
          </p:cNvPr>
          <p:cNvPicPr>
            <a:picLocks noChangeAspect="1"/>
          </p:cNvPicPr>
          <p:nvPr/>
        </p:nvPicPr>
        <p:blipFill>
          <a:blip r:embed="rId3"/>
          <a:srcRect r="-1" b="3456"/>
          <a:stretch>
            <a:fillRect/>
          </a:stretch>
        </p:blipFill>
        <p:spPr>
          <a:xfrm>
            <a:off x="4144594" y="-10439"/>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Subtitle 2"/>
          <p:cNvSpPr>
            <a:spLocks noGrp="1"/>
          </p:cNvSpPr>
          <p:nvPr>
            <p:ph type="subTitle" idx="1"/>
          </p:nvPr>
        </p:nvSpPr>
        <p:spPr>
          <a:xfrm>
            <a:off x="385062" y="3414091"/>
            <a:ext cx="10175718" cy="3111504"/>
          </a:xfrm>
        </p:spPr>
        <p:txBody>
          <a:bodyPr vert="horz" lIns="91440" tIns="45720" rIns="91440" bIns="45720" rtlCol="0">
            <a:normAutofit fontScale="70000" lnSpcReduction="20000"/>
          </a:bodyPr>
          <a:lstStyle/>
          <a:p>
            <a:pPr algn="l">
              <a:lnSpc>
                <a:spcPct val="90000"/>
              </a:lnSpc>
            </a:pPr>
            <a:r>
              <a:rPr lang="en-GB" b="1">
                <a:solidFill>
                  <a:schemeClr val="tx1"/>
                </a:solidFill>
                <a:latin typeface="Arial"/>
                <a:cs typeface="Arial"/>
              </a:rPr>
              <a:t>Name: Alisha Kauser</a:t>
            </a:r>
            <a:endParaRPr lang="en-US">
              <a:solidFill>
                <a:schemeClr val="tx1"/>
              </a:solidFill>
              <a:latin typeface="Arial"/>
              <a:cs typeface="Arial"/>
            </a:endParaRPr>
          </a:p>
          <a:p>
            <a:pPr algn="l">
              <a:lnSpc>
                <a:spcPct val="90000"/>
              </a:lnSpc>
            </a:pPr>
            <a:r>
              <a:rPr lang="en-GB" b="1">
                <a:solidFill>
                  <a:schemeClr val="tx1"/>
                </a:solidFill>
                <a:latin typeface="Arial"/>
                <a:cs typeface="Arial"/>
              </a:rPr>
              <a:t>Student Number : 2322734</a:t>
            </a:r>
          </a:p>
          <a:p>
            <a:pPr algn="l">
              <a:lnSpc>
                <a:spcPct val="90000"/>
              </a:lnSpc>
            </a:pPr>
            <a:r>
              <a:rPr lang="en-GB" b="1">
                <a:solidFill>
                  <a:schemeClr val="tx1"/>
                </a:solidFill>
                <a:latin typeface="Arial"/>
                <a:cs typeface="Arial"/>
              </a:rPr>
              <a:t>Module : Digital Transformation in the Health and Care Professions </a:t>
            </a:r>
          </a:p>
          <a:p>
            <a:pPr algn="l">
              <a:lnSpc>
                <a:spcPct val="90000"/>
              </a:lnSpc>
            </a:pPr>
            <a:r>
              <a:rPr lang="en-GB" b="1">
                <a:solidFill>
                  <a:schemeClr val="tx1"/>
                </a:solidFill>
                <a:latin typeface="Arial"/>
                <a:cs typeface="Arial"/>
              </a:rPr>
              <a:t>Module Code : BMHP6026</a:t>
            </a:r>
          </a:p>
          <a:p>
            <a:pPr algn="l">
              <a:lnSpc>
                <a:spcPct val="90000"/>
              </a:lnSpc>
            </a:pPr>
            <a:r>
              <a:rPr lang="en-GB" b="1">
                <a:solidFill>
                  <a:schemeClr val="tx1"/>
                </a:solidFill>
                <a:latin typeface="Arial"/>
                <a:cs typeface="Arial"/>
              </a:rPr>
              <a:t>Lecturer : Martin Svejda</a:t>
            </a:r>
            <a:endParaRPr lang="en-GB" b="1" dirty="0">
              <a:solidFill>
                <a:schemeClr val="tx1"/>
              </a:solidFill>
              <a:latin typeface="Arial"/>
              <a:cs typeface="Arial"/>
            </a:endParaRPr>
          </a:p>
          <a:p>
            <a:pPr algn="l">
              <a:lnSpc>
                <a:spcPct val="90000"/>
              </a:lnSpc>
            </a:pPr>
            <a:r>
              <a:rPr lang="en-GB" b="1" dirty="0">
                <a:solidFill>
                  <a:schemeClr val="tx1"/>
                </a:solidFill>
                <a:latin typeface="Arial"/>
                <a:cs typeface="Arial"/>
              </a:rPr>
              <a:t>Assignment Title : Component 2 : Viva Voice </a:t>
            </a:r>
            <a:endParaRPr lang="en-US">
              <a:solidFill>
                <a:schemeClr val="tx1"/>
              </a:solidFill>
              <a:latin typeface="Arial"/>
              <a:cs typeface="Arial"/>
            </a:endParaRPr>
          </a:p>
          <a:p>
            <a:pPr algn="l">
              <a:lnSpc>
                <a:spcPct val="90000"/>
              </a:lnSpc>
            </a:pPr>
            <a:r>
              <a:rPr lang="en-GB" b="1">
                <a:solidFill>
                  <a:schemeClr val="tx1"/>
                </a:solidFill>
                <a:latin typeface="Arial"/>
                <a:cs typeface="Arial"/>
              </a:rPr>
              <a:t>                                ( Oral Presentation ) </a:t>
            </a:r>
            <a:endParaRPr lang="en-US">
              <a:solidFill>
                <a:schemeClr val="tx1"/>
              </a:solidFill>
              <a:latin typeface="Trebuchet MS" panose="020B0603020202020204"/>
              <a:cs typeface="Arial"/>
            </a:endParaRPr>
          </a:p>
          <a:p>
            <a:pPr algn="l">
              <a:lnSpc>
                <a:spcPct val="90000"/>
              </a:lnSpc>
            </a:pPr>
            <a:endParaRPr lang="en-GB" sz="1600" b="1" dirty="0">
              <a:solidFill>
                <a:schemeClr val="tx1"/>
              </a:solidFill>
              <a:latin typeface="Arial"/>
              <a:cs typeface="Arial"/>
            </a:endParaRPr>
          </a:p>
          <a:p>
            <a:pPr algn="l">
              <a:lnSpc>
                <a:spcPct val="90000"/>
              </a:lnSpc>
            </a:pPr>
            <a:endParaRPr lang="en-GB" sz="1600" b="1" dirty="0">
              <a:solidFill>
                <a:schemeClr val="tx1"/>
              </a:solidFill>
              <a:latin typeface="Arial"/>
              <a:cs typeface="Arial"/>
            </a:endParaRPr>
          </a:p>
          <a:p>
            <a:pPr algn="l">
              <a:lnSpc>
                <a:spcPct val="90000"/>
              </a:lnSpc>
            </a:pPr>
            <a:endParaRPr lang="en-GB" sz="1600" dirty="0">
              <a:solidFill>
                <a:schemeClr val="tx1"/>
              </a:solidFill>
              <a:latin typeface="Arial"/>
              <a:cs typeface="Arial"/>
            </a:endParaRPr>
          </a:p>
          <a:p>
            <a:pPr algn="l">
              <a:lnSpc>
                <a:spcPct val="90000"/>
              </a:lnSpc>
            </a:pPr>
            <a:r>
              <a:rPr lang="en-GB" sz="1600" dirty="0">
                <a:solidFill>
                  <a:schemeClr val="tx1"/>
                </a:solidFill>
                <a:latin typeface="Arial"/>
                <a:cs typeface="Arial"/>
              </a:rPr>
              <a:t>  </a:t>
            </a:r>
            <a:r>
              <a:rPr lang="en-GB" sz="1600" dirty="0">
                <a:solidFill>
                  <a:schemeClr val="tx1"/>
                </a:solidFill>
                <a:latin typeface="Arial"/>
                <a:ea typeface="+mn-lt"/>
                <a:cs typeface="Arial"/>
              </a:rPr>
              <a:t>                                                           </a:t>
            </a:r>
            <a:r>
              <a:rPr lang="en-GB" sz="1000" b="1" dirty="0">
                <a:solidFill>
                  <a:schemeClr val="tx1"/>
                </a:solidFill>
                <a:latin typeface="Arial"/>
                <a:ea typeface="+mn-lt"/>
                <a:cs typeface="Arial"/>
              </a:rPr>
              <a:t>                                                                               Fig. 1. </a:t>
            </a:r>
            <a:r>
              <a:rPr lang="en-GB" sz="1000" b="1" i="1" dirty="0">
                <a:solidFill>
                  <a:schemeClr val="tx1"/>
                </a:solidFill>
                <a:latin typeface="Arial"/>
                <a:ea typeface="+mn-lt"/>
                <a:cs typeface="Arial"/>
              </a:rPr>
              <a:t>Clinician seated at a laptop with the patient shown inside a plain communication bubble, representing online</a:t>
            </a:r>
            <a:endParaRPr lang="en-US" sz="1000" b="1">
              <a:solidFill>
                <a:schemeClr val="tx1"/>
              </a:solidFill>
              <a:latin typeface="Arial"/>
              <a:ea typeface="+mn-lt"/>
              <a:cs typeface="Arial"/>
            </a:endParaRPr>
          </a:p>
          <a:p>
            <a:pPr algn="l">
              <a:lnSpc>
                <a:spcPct val="90000"/>
              </a:lnSpc>
            </a:pPr>
            <a:r>
              <a:rPr lang="en-GB" sz="1000" b="1" i="1" dirty="0">
                <a:solidFill>
                  <a:schemeClr val="tx1"/>
                </a:solidFill>
                <a:latin typeface="Arial"/>
                <a:ea typeface="+mn-lt"/>
                <a:cs typeface="Arial"/>
              </a:rPr>
              <a:t>                                                                                                                                                                               connection and remote monitoring within a virtual ward system</a:t>
            </a:r>
            <a:r>
              <a:rPr lang="en-GB" sz="1000" b="1" dirty="0">
                <a:solidFill>
                  <a:schemeClr val="tx1"/>
                </a:solidFill>
                <a:latin typeface="Arial"/>
                <a:ea typeface="+mn-lt"/>
                <a:cs typeface="Arial"/>
              </a:rPr>
              <a:t> (</a:t>
            </a:r>
            <a:r>
              <a:rPr lang="en-GB" sz="1000" b="1" dirty="0" err="1">
                <a:solidFill>
                  <a:schemeClr val="tx1"/>
                </a:solidFill>
                <a:latin typeface="Arial"/>
                <a:ea typeface="+mn-lt"/>
                <a:cs typeface="Arial"/>
              </a:rPr>
              <a:t>Angietoddpersonal</a:t>
            </a:r>
            <a:r>
              <a:rPr lang="en-GB" sz="1000" b="1" dirty="0">
                <a:solidFill>
                  <a:schemeClr val="tx1"/>
                </a:solidFill>
                <a:latin typeface="Arial"/>
                <a:ea typeface="+mn-lt"/>
                <a:cs typeface="Arial"/>
              </a:rPr>
              <a:t>, 2023).</a:t>
            </a:r>
            <a:br>
              <a:rPr lang="en-US" sz="900" dirty="0"/>
            </a:br>
            <a:endParaRPr lang="en-US" sz="600"/>
          </a:p>
        </p:txBody>
      </p:sp>
      <p:cxnSp>
        <p:nvCxnSpPr>
          <p:cNvPr id="29" name="Straight Connector 2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1A8F28-1AC9-B311-AE53-C3A0D074A34C}"/>
              </a:ext>
            </a:extLst>
          </p:cNvPr>
          <p:cNvSpPr>
            <a:spLocks noGrp="1"/>
          </p:cNvSpPr>
          <p:nvPr>
            <p:ph type="title"/>
          </p:nvPr>
        </p:nvSpPr>
        <p:spPr>
          <a:xfrm>
            <a:off x="643467" y="816638"/>
            <a:ext cx="3367359" cy="5224724"/>
          </a:xfrm>
        </p:spPr>
        <p:txBody>
          <a:bodyPr anchor="ctr">
            <a:normAutofit/>
          </a:bodyPr>
          <a:lstStyle/>
          <a:p>
            <a:r>
              <a:rPr lang="en-GB" dirty="0">
                <a:latin typeface="Arial"/>
                <a:cs typeface="Arial"/>
              </a:rPr>
              <a:t>Introduct</a:t>
            </a:r>
            <a:r>
              <a:rPr lang="en-GB">
                <a:latin typeface="Arial"/>
                <a:cs typeface="Arial"/>
              </a:rPr>
              <a:t>ion</a:t>
            </a:r>
          </a:p>
        </p:txBody>
      </p:sp>
      <p:sp>
        <p:nvSpPr>
          <p:cNvPr id="3" name="Content Placeholder 2">
            <a:extLst>
              <a:ext uri="{FF2B5EF4-FFF2-40B4-BE49-F238E27FC236}">
                <a16:creationId xmlns:a16="http://schemas.microsoft.com/office/drawing/2014/main" id="{9D595BBD-B631-78ED-C995-008FB8ACB53A}"/>
              </a:ext>
            </a:extLst>
          </p:cNvPr>
          <p:cNvSpPr>
            <a:spLocks noGrp="1"/>
          </p:cNvSpPr>
          <p:nvPr>
            <p:ph idx="1"/>
          </p:nvPr>
        </p:nvSpPr>
        <p:spPr>
          <a:xfrm>
            <a:off x="4654295" y="939903"/>
            <a:ext cx="4619706" cy="5224724"/>
          </a:xfrm>
        </p:spPr>
        <p:txBody>
          <a:bodyPr vert="horz" lIns="91440" tIns="45720" rIns="91440" bIns="45720" rtlCol="0" anchor="ctr">
            <a:normAutofit/>
          </a:bodyPr>
          <a:lstStyle/>
          <a:p>
            <a:r>
              <a:rPr lang="en-GB">
                <a:highlight>
                  <a:srgbClr val="FFFFFF"/>
                </a:highlight>
                <a:latin typeface="Arial"/>
                <a:cs typeface="Arial"/>
              </a:rPr>
              <a:t>Significant digital innovation </a:t>
            </a:r>
          </a:p>
          <a:p>
            <a:endParaRPr lang="en-GB" dirty="0">
              <a:highlight>
                <a:srgbClr val="FFFFFF"/>
              </a:highlight>
              <a:latin typeface="Arial"/>
              <a:cs typeface="Arial"/>
            </a:endParaRPr>
          </a:p>
          <a:p>
            <a:r>
              <a:rPr lang="en-GB">
                <a:highlight>
                  <a:srgbClr val="FFFFFF"/>
                </a:highlight>
                <a:latin typeface="Arial"/>
                <a:cs typeface="Arial"/>
              </a:rPr>
              <a:t>2020 national roll out </a:t>
            </a:r>
            <a:endParaRPr lang="en-GB" dirty="0">
              <a:highlight>
                <a:srgbClr val="FFFFFF"/>
              </a:highlight>
              <a:latin typeface="Arial"/>
              <a:cs typeface="Arial"/>
            </a:endParaRPr>
          </a:p>
          <a:p>
            <a:endParaRPr lang="en-GB" dirty="0">
              <a:highlight>
                <a:srgbClr val="FFFFFF"/>
              </a:highlight>
              <a:latin typeface="Arial"/>
              <a:cs typeface="Arial"/>
            </a:endParaRPr>
          </a:p>
          <a:p>
            <a:r>
              <a:rPr lang="en-GB">
                <a:highlight>
                  <a:srgbClr val="FFFFFF"/>
                </a:highlight>
                <a:latin typeface="Arial"/>
                <a:cs typeface="Arial"/>
              </a:rPr>
              <a:t>COVID-19 rise </a:t>
            </a:r>
            <a:endParaRPr lang="en-GB" dirty="0">
              <a:highlight>
                <a:srgbClr val="FFFFFF"/>
              </a:highlight>
              <a:latin typeface="Arial"/>
              <a:cs typeface="Arial"/>
            </a:endParaRPr>
          </a:p>
          <a:p>
            <a:endParaRPr lang="en-GB" dirty="0">
              <a:highlight>
                <a:srgbClr val="FFFFFF"/>
              </a:highlight>
              <a:latin typeface="Arial"/>
              <a:cs typeface="Arial"/>
            </a:endParaRPr>
          </a:p>
          <a:p>
            <a:r>
              <a:rPr lang="en-GB">
                <a:highlight>
                  <a:srgbClr val="FFFFFF"/>
                </a:highlight>
                <a:latin typeface="Arial"/>
                <a:cs typeface="Arial"/>
              </a:rPr>
              <a:t>Care provided at home </a:t>
            </a:r>
            <a:endParaRPr lang="en-GB" dirty="0">
              <a:highlight>
                <a:srgbClr val="FFFFFF"/>
              </a:highlight>
              <a:latin typeface="Arial"/>
              <a:cs typeface="Arial"/>
            </a:endParaRPr>
          </a:p>
          <a:p>
            <a:endParaRPr lang="en-GB" dirty="0">
              <a:highlight>
                <a:srgbClr val="FFFFFF"/>
              </a:highlight>
              <a:latin typeface="Arial"/>
              <a:cs typeface="Arial"/>
            </a:endParaRPr>
          </a:p>
          <a:p>
            <a:r>
              <a:rPr lang="en-GB">
                <a:highlight>
                  <a:srgbClr val="FFFFFF"/>
                </a:highlight>
                <a:latin typeface="Arial"/>
                <a:cs typeface="Arial"/>
              </a:rPr>
              <a:t>Reduces load on hospitals </a:t>
            </a:r>
            <a:endParaRPr lang="en-GB" dirty="0">
              <a:highlight>
                <a:srgbClr val="FFFFFF"/>
              </a:highlight>
              <a:latin typeface="Arial"/>
              <a:cs typeface="Arial"/>
            </a:endParaRPr>
          </a:p>
          <a:p>
            <a:endParaRPr lang="en-GB" dirty="0">
              <a:highlight>
                <a:srgbClr val="FFFFFF"/>
              </a:highlight>
              <a:latin typeface="Arial"/>
              <a:cs typeface="Arial"/>
            </a:endParaRPr>
          </a:p>
          <a:p>
            <a:r>
              <a:rPr lang="en-GB">
                <a:highlight>
                  <a:srgbClr val="FFFFFF"/>
                </a:highlight>
                <a:latin typeface="Arial"/>
                <a:cs typeface="Arial"/>
              </a:rPr>
              <a:t>Aligns to NHS strategy</a:t>
            </a:r>
            <a:endParaRPr lang="en-GB" dirty="0">
              <a:highlight>
                <a:srgbClr val="FFFFFF"/>
              </a:highlight>
              <a:latin typeface="Arial"/>
              <a:cs typeface="Arial"/>
            </a:endParaRPr>
          </a:p>
          <a:p>
            <a:endParaRPr lang="en-GB" dirty="0">
              <a:highlight>
                <a:srgbClr val="FFFFFF"/>
              </a:highlight>
              <a:latin typeface="Arial"/>
              <a:ea typeface="+mn-lt"/>
              <a:cs typeface="Arial"/>
            </a:endParaRPr>
          </a:p>
          <a:p>
            <a:r>
              <a:rPr lang="en-GB" i="1">
                <a:highlight>
                  <a:srgbClr val="FFFFFF"/>
                </a:highlight>
                <a:latin typeface="Arial"/>
                <a:ea typeface="+mn-lt"/>
                <a:cs typeface="Arial"/>
              </a:rPr>
              <a:t>(NHS England, 2022)</a:t>
            </a:r>
            <a:endParaRPr lang="en-GB">
              <a:highlight>
                <a:srgbClr val="FFFFFF"/>
              </a:highlight>
              <a:latin typeface="Arial"/>
              <a:cs typeface="Arial"/>
            </a:endParaRPr>
          </a:p>
          <a:p>
            <a:endParaRPr lang="en-GB" dirty="0">
              <a:latin typeface="Arial"/>
              <a:cs typeface="Arial"/>
            </a:endParaRPr>
          </a:p>
        </p:txBody>
      </p:sp>
    </p:spTree>
    <p:extLst>
      <p:ext uri="{BB962C8B-B14F-4D97-AF65-F5344CB8AC3E}">
        <p14:creationId xmlns:p14="http://schemas.microsoft.com/office/powerpoint/2010/main" val="741209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3B428-5C66-173E-B26A-C78099816915}"/>
              </a:ext>
            </a:extLst>
          </p:cNvPr>
          <p:cNvSpPr>
            <a:spLocks noGrp="1"/>
          </p:cNvSpPr>
          <p:nvPr>
            <p:ph type="title"/>
          </p:nvPr>
        </p:nvSpPr>
        <p:spPr>
          <a:xfrm>
            <a:off x="4057770" y="295835"/>
            <a:ext cx="4924878" cy="1320800"/>
          </a:xfrm>
        </p:spPr>
        <p:txBody>
          <a:bodyPr anchor="ctr">
            <a:normAutofit/>
          </a:bodyPr>
          <a:lstStyle/>
          <a:p>
            <a:r>
              <a:rPr lang="en-GB" b="1">
                <a:latin typeface="Arial"/>
                <a:cs typeface="Arial"/>
              </a:rPr>
              <a:t>The Significance </a:t>
            </a:r>
            <a:endParaRPr lang="en-US"/>
          </a:p>
        </p:txBody>
      </p:sp>
      <p:pic>
        <p:nvPicPr>
          <p:cNvPr id="7" name="Graphic 6" descr="Stethoscope">
            <a:extLst>
              <a:ext uri="{FF2B5EF4-FFF2-40B4-BE49-F238E27FC236}">
                <a16:creationId xmlns:a16="http://schemas.microsoft.com/office/drawing/2014/main" id="{7C2701A3-0D9A-3769-ED64-CAE8D2D80F1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9814" y="1726627"/>
            <a:ext cx="3251701" cy="3251701"/>
          </a:xfrm>
          <a:prstGeom prst="rect">
            <a:avLst/>
          </a:prstGeom>
        </p:spPr>
      </p:pic>
      <p:sp>
        <p:nvSpPr>
          <p:cNvPr id="3" name="Content Placeholder 2">
            <a:extLst>
              <a:ext uri="{FF2B5EF4-FFF2-40B4-BE49-F238E27FC236}">
                <a16:creationId xmlns:a16="http://schemas.microsoft.com/office/drawing/2014/main" id="{26D92493-8E80-DD9C-6B08-AC802278D12D}"/>
              </a:ext>
            </a:extLst>
          </p:cNvPr>
          <p:cNvSpPr>
            <a:spLocks noGrp="1"/>
          </p:cNvSpPr>
          <p:nvPr>
            <p:ph idx="1"/>
          </p:nvPr>
        </p:nvSpPr>
        <p:spPr>
          <a:xfrm>
            <a:off x="4349123" y="1499443"/>
            <a:ext cx="4921876" cy="4849080"/>
          </a:xfrm>
        </p:spPr>
        <p:txBody>
          <a:bodyPr vert="horz" lIns="91440" tIns="45720" rIns="91440" bIns="45720" rtlCol="0" anchor="t">
            <a:noAutofit/>
          </a:bodyPr>
          <a:lstStyle/>
          <a:p>
            <a:pPr>
              <a:lnSpc>
                <a:spcPct val="90000"/>
              </a:lnSpc>
            </a:pPr>
            <a:r>
              <a:rPr lang="en-GB">
                <a:highlight>
                  <a:srgbClr val="FFFFFF"/>
                </a:highlight>
                <a:latin typeface="Arial"/>
                <a:cs typeface="Arial"/>
              </a:rPr>
              <a:t>Shortage of beds </a:t>
            </a:r>
            <a:endParaRPr lang="en-GB" dirty="0">
              <a:highlight>
                <a:srgbClr val="FFFFFF"/>
              </a:highlight>
              <a:latin typeface="Arial"/>
              <a:cs typeface="Arial"/>
            </a:endParaRPr>
          </a:p>
          <a:p>
            <a:pPr>
              <a:lnSpc>
                <a:spcPct val="90000"/>
              </a:lnSpc>
            </a:pPr>
            <a:endParaRPr lang="en-GB" dirty="0">
              <a:highlight>
                <a:srgbClr val="FFFFFF"/>
              </a:highlight>
              <a:latin typeface="Arial"/>
              <a:cs typeface="Arial"/>
            </a:endParaRPr>
          </a:p>
          <a:p>
            <a:pPr>
              <a:lnSpc>
                <a:spcPct val="90000"/>
              </a:lnSpc>
            </a:pPr>
            <a:r>
              <a:rPr lang="en-GB">
                <a:highlight>
                  <a:srgbClr val="FFFFFF"/>
                </a:highlight>
                <a:latin typeface="Arial"/>
                <a:cs typeface="Arial"/>
              </a:rPr>
              <a:t>Postponed discharge </a:t>
            </a:r>
            <a:endParaRPr lang="en-GB" dirty="0">
              <a:highlight>
                <a:srgbClr val="FFFFFF"/>
              </a:highlight>
              <a:latin typeface="Arial"/>
              <a:cs typeface="Arial"/>
            </a:endParaRPr>
          </a:p>
          <a:p>
            <a:pPr>
              <a:lnSpc>
                <a:spcPct val="90000"/>
              </a:lnSpc>
            </a:pPr>
            <a:endParaRPr lang="en-GB" dirty="0">
              <a:highlight>
                <a:srgbClr val="FFFFFF"/>
              </a:highlight>
              <a:latin typeface="Arial"/>
              <a:cs typeface="Arial"/>
            </a:endParaRPr>
          </a:p>
          <a:p>
            <a:pPr>
              <a:lnSpc>
                <a:spcPct val="90000"/>
              </a:lnSpc>
            </a:pPr>
            <a:r>
              <a:rPr lang="en-GB">
                <a:highlight>
                  <a:srgbClr val="FFFFFF"/>
                </a:highlight>
                <a:latin typeface="Arial"/>
                <a:cs typeface="Arial"/>
              </a:rPr>
              <a:t>Population's ageing</a:t>
            </a:r>
            <a:endParaRPr lang="en-GB" dirty="0">
              <a:highlight>
                <a:srgbClr val="FFFFFF"/>
              </a:highlight>
              <a:latin typeface="Arial"/>
              <a:cs typeface="Arial"/>
            </a:endParaRPr>
          </a:p>
          <a:p>
            <a:pPr>
              <a:lnSpc>
                <a:spcPct val="90000"/>
              </a:lnSpc>
            </a:pPr>
            <a:endParaRPr lang="en-GB" dirty="0">
              <a:latin typeface="Arial"/>
              <a:cs typeface="Arial"/>
            </a:endParaRPr>
          </a:p>
          <a:p>
            <a:pPr>
              <a:lnSpc>
                <a:spcPct val="90000"/>
              </a:lnSpc>
            </a:pPr>
            <a:r>
              <a:rPr lang="en-GB">
                <a:highlight>
                  <a:srgbClr val="FFFFFF"/>
                </a:highlight>
                <a:latin typeface="Arial"/>
                <a:cs typeface="Arial"/>
              </a:rPr>
              <a:t>Prolonged circumstances </a:t>
            </a:r>
            <a:endParaRPr lang="en-GB" dirty="0">
              <a:highlight>
                <a:srgbClr val="FFFFFF"/>
              </a:highlight>
              <a:latin typeface="Arial"/>
              <a:cs typeface="Arial"/>
            </a:endParaRPr>
          </a:p>
          <a:p>
            <a:pPr>
              <a:lnSpc>
                <a:spcPct val="90000"/>
              </a:lnSpc>
            </a:pPr>
            <a:endParaRPr lang="en-GB" dirty="0">
              <a:highlight>
                <a:srgbClr val="FFFFFF"/>
              </a:highlight>
              <a:latin typeface="Arial"/>
              <a:cs typeface="Arial"/>
            </a:endParaRPr>
          </a:p>
          <a:p>
            <a:pPr>
              <a:lnSpc>
                <a:spcPct val="90000"/>
              </a:lnSpc>
            </a:pPr>
            <a:r>
              <a:rPr lang="en-GB">
                <a:highlight>
                  <a:srgbClr val="FFFFFF"/>
                </a:highlight>
                <a:latin typeface="Arial"/>
                <a:cs typeface="Arial"/>
              </a:rPr>
              <a:t>Integration must be implemented </a:t>
            </a:r>
            <a:endParaRPr lang="en-GB" dirty="0">
              <a:highlight>
                <a:srgbClr val="FFFFFF"/>
              </a:highlight>
              <a:latin typeface="Arial"/>
              <a:cs typeface="Arial"/>
            </a:endParaRPr>
          </a:p>
          <a:p>
            <a:pPr>
              <a:lnSpc>
                <a:spcPct val="90000"/>
              </a:lnSpc>
            </a:pPr>
            <a:endParaRPr lang="en-GB" dirty="0">
              <a:highlight>
                <a:srgbClr val="FFFFFF"/>
              </a:highlight>
              <a:latin typeface="Arial"/>
              <a:cs typeface="Arial"/>
            </a:endParaRPr>
          </a:p>
          <a:p>
            <a:pPr>
              <a:lnSpc>
                <a:spcPct val="90000"/>
              </a:lnSpc>
            </a:pPr>
            <a:r>
              <a:rPr lang="en-GB">
                <a:highlight>
                  <a:srgbClr val="FFFFFF"/>
                </a:highlight>
                <a:latin typeface="Arial"/>
                <a:cs typeface="Arial"/>
              </a:rPr>
              <a:t>Model aligned with policies</a:t>
            </a:r>
            <a:r>
              <a:rPr lang="en-GB" dirty="0">
                <a:highlight>
                  <a:srgbClr val="FFFFFF"/>
                </a:highlight>
                <a:latin typeface="Arial"/>
                <a:cs typeface="Arial"/>
              </a:rPr>
              <a:t> </a:t>
            </a:r>
            <a:endParaRPr lang="en-GB" dirty="0">
              <a:highlight>
                <a:srgbClr val="FFFFFF"/>
              </a:highlight>
              <a:latin typeface="Arial"/>
              <a:ea typeface="+mn-lt"/>
              <a:cs typeface="Arial"/>
            </a:endParaRPr>
          </a:p>
          <a:p>
            <a:pPr>
              <a:lnSpc>
                <a:spcPct val="90000"/>
              </a:lnSpc>
            </a:pPr>
            <a:endParaRPr lang="en-GB" dirty="0">
              <a:highlight>
                <a:srgbClr val="FFFFFF"/>
              </a:highlight>
              <a:latin typeface="Arial"/>
              <a:ea typeface="+mn-lt"/>
              <a:cs typeface="Arial"/>
            </a:endParaRPr>
          </a:p>
          <a:p>
            <a:pPr>
              <a:lnSpc>
                <a:spcPct val="90000"/>
              </a:lnSpc>
            </a:pPr>
            <a:r>
              <a:rPr lang="en-GB">
                <a:highlight>
                  <a:srgbClr val="FFFFFF"/>
                </a:highlight>
                <a:latin typeface="Arial"/>
                <a:ea typeface="+mn-lt"/>
                <a:cs typeface="Arial"/>
              </a:rPr>
              <a:t>(Lally and Cathers, 2025a)</a:t>
            </a:r>
            <a:endParaRPr lang="en-GB" dirty="0">
              <a:highlight>
                <a:srgbClr val="FFFFFF"/>
              </a:highlight>
              <a:latin typeface="Arial"/>
              <a:cs typeface="Arial"/>
            </a:endParaRPr>
          </a:p>
          <a:p>
            <a:pPr>
              <a:lnSpc>
                <a:spcPct val="90000"/>
              </a:lnSpc>
            </a:pPr>
            <a:endParaRPr lang="en-GB" sz="1000" dirty="0">
              <a:highlight>
                <a:srgbClr val="FFFFFF"/>
              </a:highlight>
              <a:latin typeface="Arial"/>
              <a:cs typeface="Arial"/>
            </a:endParaRPr>
          </a:p>
          <a:p>
            <a:pPr>
              <a:lnSpc>
                <a:spcPct val="90000"/>
              </a:lnSpc>
            </a:pPr>
            <a:endParaRPr lang="en-GB" sz="1000" dirty="0">
              <a:latin typeface="Arial"/>
              <a:cs typeface="Arial"/>
            </a:endParaRPr>
          </a:p>
        </p:txBody>
      </p:sp>
    </p:spTree>
    <p:extLst>
      <p:ext uri="{BB962C8B-B14F-4D97-AF65-F5344CB8AC3E}">
        <p14:creationId xmlns:p14="http://schemas.microsoft.com/office/powerpoint/2010/main" val="4024247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1DAE72F-DE2E-2233-CBFD-E6E1A3F3C598}"/>
              </a:ext>
            </a:extLst>
          </p:cNvPr>
          <p:cNvSpPr>
            <a:spLocks noGrp="1"/>
          </p:cNvSpPr>
          <p:nvPr>
            <p:ph type="title"/>
          </p:nvPr>
        </p:nvSpPr>
        <p:spPr>
          <a:xfrm>
            <a:off x="652481" y="1382486"/>
            <a:ext cx="3547581" cy="4093028"/>
          </a:xfrm>
        </p:spPr>
        <p:txBody>
          <a:bodyPr anchor="ctr">
            <a:normAutofit/>
          </a:bodyPr>
          <a:lstStyle/>
          <a:p>
            <a:r>
              <a:rPr lang="en-GB" sz="4400" b="1">
                <a:solidFill>
                  <a:schemeClr val="accent1">
                    <a:lumMod val="75000"/>
                  </a:schemeClr>
                </a:solidFill>
                <a:highlight>
                  <a:srgbClr val="FFFFFF"/>
                </a:highlight>
                <a:latin typeface="Arial"/>
                <a:cs typeface="Arial"/>
              </a:rPr>
              <a:t> Focus On Evaluation</a:t>
            </a:r>
            <a:endParaRPr lang="en-US" sz="4400">
              <a:solidFill>
                <a:schemeClr val="accent1">
                  <a:lumMod val="75000"/>
                </a:schemeClr>
              </a:solidFill>
            </a:endParaRP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F0A665C-D2E7-6C65-0F5D-B3A1814D7537}"/>
              </a:ext>
            </a:extLst>
          </p:cNvPr>
          <p:cNvGraphicFramePr>
            <a:graphicFrameLocks noGrp="1"/>
          </p:cNvGraphicFramePr>
          <p:nvPr>
            <p:ph idx="1"/>
            <p:extLst>
              <p:ext uri="{D42A27DB-BD31-4B8C-83A1-F6EECF244321}">
                <p14:modId xmlns:p14="http://schemas.microsoft.com/office/powerpoint/2010/main" val="3637818190"/>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8896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7B92D3-C79E-E706-98B6-C2B198EB2BC7}"/>
              </a:ext>
            </a:extLst>
          </p:cNvPr>
          <p:cNvSpPr>
            <a:spLocks noGrp="1"/>
          </p:cNvSpPr>
          <p:nvPr>
            <p:ph type="title"/>
          </p:nvPr>
        </p:nvSpPr>
        <p:spPr>
          <a:xfrm>
            <a:off x="1286933" y="609600"/>
            <a:ext cx="10197494" cy="1099457"/>
          </a:xfrm>
        </p:spPr>
        <p:txBody>
          <a:bodyPr>
            <a:normAutofit/>
          </a:bodyPr>
          <a:lstStyle/>
          <a:p>
            <a:r>
              <a:rPr lang="en-GB" b="1">
                <a:latin typeface="Arial"/>
                <a:cs typeface="Arial"/>
              </a:rPr>
              <a:t>New Skills for the Workforce</a:t>
            </a:r>
            <a:endParaRPr lang="en-US"/>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4" name="Content Placeholder 2">
            <a:extLst>
              <a:ext uri="{FF2B5EF4-FFF2-40B4-BE49-F238E27FC236}">
                <a16:creationId xmlns:a16="http://schemas.microsoft.com/office/drawing/2014/main" id="{34C03526-A981-3C8D-F529-E195F5C312BA}"/>
              </a:ext>
            </a:extLst>
          </p:cNvPr>
          <p:cNvGraphicFramePr>
            <a:graphicFrameLocks noGrp="1"/>
          </p:cNvGraphicFramePr>
          <p:nvPr>
            <p:ph idx="1"/>
            <p:extLst>
              <p:ext uri="{D42A27DB-BD31-4B8C-83A1-F6EECF244321}">
                <p14:modId xmlns:p14="http://schemas.microsoft.com/office/powerpoint/2010/main" val="2754520181"/>
              </p:ext>
            </p:extLst>
          </p:nvPr>
        </p:nvGraphicFramePr>
        <p:xfrm>
          <a:off x="1286933" y="1970955"/>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231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C8D425-1EF0-9956-01A1-0916EF44B596}"/>
              </a:ext>
            </a:extLst>
          </p:cNvPr>
          <p:cNvSpPr>
            <a:spLocks noGrp="1"/>
          </p:cNvSpPr>
          <p:nvPr>
            <p:ph type="title"/>
          </p:nvPr>
        </p:nvSpPr>
        <p:spPr>
          <a:xfrm>
            <a:off x="1286933" y="609600"/>
            <a:ext cx="10197494" cy="1099457"/>
          </a:xfrm>
        </p:spPr>
        <p:txBody>
          <a:bodyPr>
            <a:normAutofit/>
          </a:bodyPr>
          <a:lstStyle/>
          <a:p>
            <a:r>
              <a:rPr lang="en-GB" b="1">
                <a:latin typeface="Arial"/>
                <a:cs typeface="Arial"/>
              </a:rPr>
              <a:t>Benefits for Workers</a:t>
            </a:r>
            <a:endParaRPr lang="en-US"/>
          </a:p>
        </p:txBody>
      </p:sp>
      <p:sp>
        <p:nvSpPr>
          <p:cNvPr id="30" name="Isosceles Triangle 29">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2" name="Content Placeholder 2">
            <a:extLst>
              <a:ext uri="{FF2B5EF4-FFF2-40B4-BE49-F238E27FC236}">
                <a16:creationId xmlns:a16="http://schemas.microsoft.com/office/drawing/2014/main" id="{1DB4BD57-D722-0DB0-7352-163B53F47A46}"/>
              </a:ext>
            </a:extLst>
          </p:cNvPr>
          <p:cNvGraphicFramePr>
            <a:graphicFrameLocks noGrp="1"/>
          </p:cNvGraphicFramePr>
          <p:nvPr>
            <p:ph idx="1"/>
            <p:extLst>
              <p:ext uri="{D42A27DB-BD31-4B8C-83A1-F6EECF244321}">
                <p14:modId xmlns:p14="http://schemas.microsoft.com/office/powerpoint/2010/main" val="44512143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0194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F4B65-D5FA-C8DA-AE81-278ADCC662F6}"/>
              </a:ext>
            </a:extLst>
          </p:cNvPr>
          <p:cNvSpPr>
            <a:spLocks noGrp="1"/>
          </p:cNvSpPr>
          <p:nvPr>
            <p:ph type="title"/>
          </p:nvPr>
        </p:nvSpPr>
        <p:spPr>
          <a:xfrm>
            <a:off x="677334" y="609600"/>
            <a:ext cx="8596668" cy="1320800"/>
          </a:xfrm>
        </p:spPr>
        <p:txBody>
          <a:bodyPr anchor="t">
            <a:normAutofit/>
          </a:bodyPr>
          <a:lstStyle/>
          <a:p>
            <a:r>
              <a:rPr lang="en-GB" b="1">
                <a:latin typeface="Arial"/>
                <a:cs typeface="Arial"/>
              </a:rPr>
              <a:t>Workforce Difficulties </a:t>
            </a:r>
            <a:endParaRPr lang="en-US" dirty="0"/>
          </a:p>
        </p:txBody>
      </p:sp>
      <p:pic>
        <p:nvPicPr>
          <p:cNvPr id="7" name="Graphic 6" descr="Group">
            <a:extLst>
              <a:ext uri="{FF2B5EF4-FFF2-40B4-BE49-F238E27FC236}">
                <a16:creationId xmlns:a16="http://schemas.microsoft.com/office/drawing/2014/main" id="{6DBA4F05-9659-AC93-7583-3D5FD5E348F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517937" y="2159331"/>
            <a:ext cx="3882362" cy="3882362"/>
          </a:xfrm>
          <a:prstGeom prst="rect">
            <a:avLst/>
          </a:prstGeom>
        </p:spPr>
      </p:pic>
      <p:sp>
        <p:nvSpPr>
          <p:cNvPr id="15" name="Content Placeholder 2">
            <a:extLst>
              <a:ext uri="{FF2B5EF4-FFF2-40B4-BE49-F238E27FC236}">
                <a16:creationId xmlns:a16="http://schemas.microsoft.com/office/drawing/2014/main" id="{6ED4FA4F-965F-EFA6-5351-B8A13866183B}"/>
              </a:ext>
            </a:extLst>
          </p:cNvPr>
          <p:cNvSpPr>
            <a:spLocks noGrp="1"/>
          </p:cNvSpPr>
          <p:nvPr>
            <p:ph idx="1"/>
          </p:nvPr>
        </p:nvSpPr>
        <p:spPr>
          <a:xfrm>
            <a:off x="6091068" y="860707"/>
            <a:ext cx="2882362" cy="5147037"/>
          </a:xfrm>
        </p:spPr>
        <p:txBody>
          <a:bodyPr vert="horz" lIns="91440" tIns="45720" rIns="91440" bIns="45720" rtlCol="0" anchor="t">
            <a:noAutofit/>
          </a:bodyPr>
          <a:lstStyle/>
          <a:p>
            <a:pPr>
              <a:lnSpc>
                <a:spcPct val="90000"/>
              </a:lnSpc>
            </a:pPr>
            <a:r>
              <a:rPr lang="en-GB">
                <a:highlight>
                  <a:srgbClr val="FFFFFF"/>
                </a:highlight>
                <a:latin typeface="Arial"/>
                <a:cs typeface="Arial"/>
              </a:rPr>
              <a:t>Increased workload </a:t>
            </a:r>
          </a:p>
          <a:p>
            <a:pPr>
              <a:lnSpc>
                <a:spcPct val="90000"/>
              </a:lnSpc>
            </a:pPr>
            <a:endParaRPr lang="en-GB" dirty="0">
              <a:highlight>
                <a:srgbClr val="FFFFFF"/>
              </a:highlight>
              <a:latin typeface="Arial"/>
              <a:cs typeface="Arial"/>
            </a:endParaRPr>
          </a:p>
          <a:p>
            <a:pPr>
              <a:lnSpc>
                <a:spcPct val="90000"/>
              </a:lnSpc>
            </a:pPr>
            <a:r>
              <a:rPr lang="en-GB">
                <a:highlight>
                  <a:srgbClr val="FFFFFF"/>
                </a:highlight>
                <a:latin typeface="Arial"/>
                <a:cs typeface="Arial"/>
              </a:rPr>
              <a:t>Gaps in digital skills </a:t>
            </a:r>
          </a:p>
          <a:p>
            <a:pPr>
              <a:lnSpc>
                <a:spcPct val="90000"/>
              </a:lnSpc>
            </a:pPr>
            <a:endParaRPr lang="en-GB" dirty="0">
              <a:highlight>
                <a:srgbClr val="FFFFFF"/>
              </a:highlight>
              <a:latin typeface="Arial"/>
              <a:cs typeface="Arial"/>
            </a:endParaRPr>
          </a:p>
          <a:p>
            <a:pPr>
              <a:lnSpc>
                <a:spcPct val="90000"/>
              </a:lnSpc>
            </a:pPr>
            <a:r>
              <a:rPr lang="en-GB">
                <a:highlight>
                  <a:srgbClr val="FFFFFF"/>
                </a:highlight>
                <a:latin typeface="Arial"/>
                <a:cs typeface="Arial"/>
              </a:rPr>
              <a:t>Fewer in-person interactions </a:t>
            </a:r>
          </a:p>
          <a:p>
            <a:pPr>
              <a:lnSpc>
                <a:spcPct val="90000"/>
              </a:lnSpc>
            </a:pPr>
            <a:endParaRPr lang="en-GB" dirty="0">
              <a:highlight>
                <a:srgbClr val="FFFFFF"/>
              </a:highlight>
              <a:latin typeface="Arial"/>
              <a:cs typeface="Arial"/>
            </a:endParaRPr>
          </a:p>
          <a:p>
            <a:pPr>
              <a:lnSpc>
                <a:spcPct val="90000"/>
              </a:lnSpc>
            </a:pPr>
            <a:r>
              <a:rPr lang="en-GB">
                <a:highlight>
                  <a:srgbClr val="FFFFFF"/>
                </a:highlight>
                <a:latin typeface="Arial"/>
                <a:cs typeface="Arial"/>
              </a:rPr>
              <a:t>Emotional detachment </a:t>
            </a:r>
          </a:p>
          <a:p>
            <a:pPr>
              <a:lnSpc>
                <a:spcPct val="90000"/>
              </a:lnSpc>
            </a:pPr>
            <a:endParaRPr lang="en-GB" dirty="0">
              <a:highlight>
                <a:srgbClr val="FFFFFF"/>
              </a:highlight>
              <a:latin typeface="Arial"/>
              <a:cs typeface="Arial"/>
            </a:endParaRPr>
          </a:p>
          <a:p>
            <a:pPr>
              <a:lnSpc>
                <a:spcPct val="90000"/>
              </a:lnSpc>
            </a:pPr>
            <a:r>
              <a:rPr lang="en-GB">
                <a:highlight>
                  <a:srgbClr val="FFFFFF"/>
                </a:highlight>
                <a:latin typeface="Arial"/>
                <a:cs typeface="Arial"/>
              </a:rPr>
              <a:t>Shortages of workers</a:t>
            </a:r>
          </a:p>
          <a:p>
            <a:pPr>
              <a:lnSpc>
                <a:spcPct val="90000"/>
              </a:lnSpc>
            </a:pPr>
            <a:endParaRPr lang="en-GB" dirty="0">
              <a:highlight>
                <a:srgbClr val="FFFFFF"/>
              </a:highlight>
              <a:latin typeface="Arial"/>
              <a:cs typeface="Arial"/>
            </a:endParaRPr>
          </a:p>
          <a:p>
            <a:pPr>
              <a:lnSpc>
                <a:spcPct val="90000"/>
              </a:lnSpc>
            </a:pPr>
            <a:r>
              <a:rPr lang="en-GB" dirty="0">
                <a:highlight>
                  <a:srgbClr val="FFFFFF"/>
                </a:highlight>
                <a:latin typeface="Arial"/>
                <a:cs typeface="Arial"/>
              </a:rPr>
              <a:t>Support is required</a:t>
            </a:r>
            <a:endParaRPr lang="en-GB">
              <a:highlight>
                <a:srgbClr val="FFFFFF"/>
              </a:highlight>
              <a:latin typeface="Arial"/>
              <a:ea typeface="+mn-lt"/>
              <a:cs typeface="Arial"/>
            </a:endParaRPr>
          </a:p>
          <a:p>
            <a:pPr>
              <a:lnSpc>
                <a:spcPct val="90000"/>
              </a:lnSpc>
            </a:pPr>
            <a:endParaRPr lang="en-GB" dirty="0">
              <a:highlight>
                <a:srgbClr val="FFFFFF"/>
              </a:highlight>
              <a:latin typeface="Arial"/>
              <a:ea typeface="+mn-lt"/>
              <a:cs typeface="Arial"/>
            </a:endParaRPr>
          </a:p>
          <a:p>
            <a:pPr>
              <a:lnSpc>
                <a:spcPct val="90000"/>
              </a:lnSpc>
            </a:pPr>
            <a:r>
              <a:rPr lang="en-GB">
                <a:highlight>
                  <a:srgbClr val="FFFFFF"/>
                </a:highlight>
                <a:latin typeface="Arial"/>
                <a:ea typeface="+mn-lt"/>
                <a:cs typeface="Arial"/>
              </a:rPr>
              <a:t>(Greene et al., 2024)</a:t>
            </a:r>
            <a:endParaRPr lang="en-GB">
              <a:highlight>
                <a:srgbClr val="FFFFFF"/>
              </a:highlight>
              <a:latin typeface="Arial"/>
              <a:cs typeface="Arial"/>
            </a:endParaRPr>
          </a:p>
          <a:p>
            <a:pPr>
              <a:lnSpc>
                <a:spcPct val="90000"/>
              </a:lnSpc>
            </a:pPr>
            <a:endParaRPr lang="en-GB" sz="1500"/>
          </a:p>
        </p:txBody>
      </p:sp>
    </p:spTree>
    <p:extLst>
      <p:ext uri="{BB962C8B-B14F-4D97-AF65-F5344CB8AC3E}">
        <p14:creationId xmlns:p14="http://schemas.microsoft.com/office/powerpoint/2010/main" val="675846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A5A35EE-7AE1-4E24-8916-B0122B97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F3BC879B-A529-47C3-A6A5-914D67AAAA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4" name="Straight Connector 33">
              <a:extLst>
                <a:ext uri="{FF2B5EF4-FFF2-40B4-BE49-F238E27FC236}">
                  <a16:creationId xmlns:a16="http://schemas.microsoft.com/office/drawing/2014/main" id="{DCE937C4-AD3B-4C21-A5D1-4010EAA70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4986751B-E456-450E-8103-86D186F55F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6" name="Rectangle 23">
              <a:extLst>
                <a:ext uri="{FF2B5EF4-FFF2-40B4-BE49-F238E27FC236}">
                  <a16:creationId xmlns:a16="http://schemas.microsoft.com/office/drawing/2014/main" id="{7A7080CB-F07A-45DB-98B4-1BCEEFC2D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5">
              <a:extLst>
                <a:ext uri="{FF2B5EF4-FFF2-40B4-BE49-F238E27FC236}">
                  <a16:creationId xmlns:a16="http://schemas.microsoft.com/office/drawing/2014/main" id="{43DABF26-4789-46EF-843D-D8974E51B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CF33A112-C756-43C1-8DA7-13D97888B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7">
              <a:extLst>
                <a:ext uri="{FF2B5EF4-FFF2-40B4-BE49-F238E27FC236}">
                  <a16:creationId xmlns:a16="http://schemas.microsoft.com/office/drawing/2014/main" id="{FDCCB7E1-C0C5-4607-ADB9-05E38555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8">
              <a:extLst>
                <a:ext uri="{FF2B5EF4-FFF2-40B4-BE49-F238E27FC236}">
                  <a16:creationId xmlns:a16="http://schemas.microsoft.com/office/drawing/2014/main" id="{71C3B597-3C1A-490D-B48E-19BF2BD8D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9">
              <a:extLst>
                <a:ext uri="{FF2B5EF4-FFF2-40B4-BE49-F238E27FC236}">
                  <a16:creationId xmlns:a16="http://schemas.microsoft.com/office/drawing/2014/main" id="{DA3635CF-FEC9-43B7-A12B-1A736C7C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id="{CEDF3AA6-619F-44C9-A06F-9C38A9119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79D458F0-4F1F-4713-88F7-B65AFE8E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3463180-7F98-E4E6-F579-CA6C274F763F}"/>
              </a:ext>
            </a:extLst>
          </p:cNvPr>
          <p:cNvSpPr>
            <a:spLocks noGrp="1"/>
          </p:cNvSpPr>
          <p:nvPr>
            <p:ph type="title"/>
          </p:nvPr>
        </p:nvSpPr>
        <p:spPr>
          <a:xfrm>
            <a:off x="677334" y="609600"/>
            <a:ext cx="8596668" cy="1320800"/>
          </a:xfrm>
        </p:spPr>
        <p:txBody>
          <a:bodyPr>
            <a:normAutofit/>
          </a:bodyPr>
          <a:lstStyle/>
          <a:p>
            <a:r>
              <a:rPr lang="en-GB" b="1">
                <a:latin typeface="Arial"/>
                <a:cs typeface="Arial"/>
              </a:rPr>
              <a:t>Service Provision Enhancements </a:t>
            </a:r>
            <a:endParaRPr lang="en-US"/>
          </a:p>
        </p:txBody>
      </p:sp>
      <p:graphicFrame>
        <p:nvGraphicFramePr>
          <p:cNvPr id="26" name="Content Placeholder 2">
            <a:extLst>
              <a:ext uri="{FF2B5EF4-FFF2-40B4-BE49-F238E27FC236}">
                <a16:creationId xmlns:a16="http://schemas.microsoft.com/office/drawing/2014/main" id="{5F5DE648-6398-037B-A5B7-0987FA736302}"/>
              </a:ext>
            </a:extLst>
          </p:cNvPr>
          <p:cNvGraphicFramePr>
            <a:graphicFrameLocks noGrp="1"/>
          </p:cNvGraphicFramePr>
          <p:nvPr>
            <p:ph idx="1"/>
            <p:extLst>
              <p:ext uri="{D42A27DB-BD31-4B8C-83A1-F6EECF244321}">
                <p14:modId xmlns:p14="http://schemas.microsoft.com/office/powerpoint/2010/main" val="3441077385"/>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2786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3957B-C97B-3C34-50EF-DEC4A3FDACE6}"/>
              </a:ext>
            </a:extLst>
          </p:cNvPr>
          <p:cNvSpPr>
            <a:spLocks noGrp="1"/>
          </p:cNvSpPr>
          <p:nvPr>
            <p:ph type="title"/>
          </p:nvPr>
        </p:nvSpPr>
        <p:spPr>
          <a:xfrm>
            <a:off x="677334" y="609600"/>
            <a:ext cx="8596668" cy="1320800"/>
          </a:xfrm>
        </p:spPr>
        <p:txBody>
          <a:bodyPr>
            <a:normAutofit/>
          </a:bodyPr>
          <a:lstStyle/>
          <a:p>
            <a:r>
              <a:rPr lang="en-GB" b="1">
                <a:latin typeface="Arial"/>
                <a:cs typeface="Arial"/>
              </a:rPr>
              <a:t>Service Delivery Difficulties </a:t>
            </a:r>
            <a:endParaRPr lang="en-US" dirty="0"/>
          </a:p>
        </p:txBody>
      </p:sp>
      <p:graphicFrame>
        <p:nvGraphicFramePr>
          <p:cNvPr id="15" name="Content Placeholder 2">
            <a:extLst>
              <a:ext uri="{FF2B5EF4-FFF2-40B4-BE49-F238E27FC236}">
                <a16:creationId xmlns:a16="http://schemas.microsoft.com/office/drawing/2014/main" id="{2058EFD5-12F2-C0FB-4EB1-5A1F37977CB0}"/>
              </a:ext>
            </a:extLst>
          </p:cNvPr>
          <p:cNvGraphicFramePr>
            <a:graphicFrameLocks noGrp="1"/>
          </p:cNvGraphicFramePr>
          <p:nvPr>
            <p:ph idx="1"/>
            <p:extLst>
              <p:ext uri="{D42A27DB-BD31-4B8C-83A1-F6EECF244321}">
                <p14:modId xmlns:p14="http://schemas.microsoft.com/office/powerpoint/2010/main" val="943811134"/>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2543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E9D4B-1D68-818D-4959-91CFEE7F9434}"/>
              </a:ext>
            </a:extLst>
          </p:cNvPr>
          <p:cNvSpPr>
            <a:spLocks noGrp="1"/>
          </p:cNvSpPr>
          <p:nvPr>
            <p:ph type="title"/>
          </p:nvPr>
        </p:nvSpPr>
        <p:spPr>
          <a:xfrm>
            <a:off x="2849562" y="609600"/>
            <a:ext cx="6424440" cy="1320800"/>
          </a:xfrm>
        </p:spPr>
        <p:txBody>
          <a:bodyPr vert="horz" lIns="91440" tIns="45720" rIns="91440" bIns="45720" rtlCol="0">
            <a:normAutofit/>
          </a:bodyPr>
          <a:lstStyle/>
          <a:p>
            <a:r>
              <a:rPr lang="en-US" b="1">
                <a:highlight>
                  <a:srgbClr val="FFFFFF"/>
                </a:highlight>
              </a:rPr>
              <a:t> Benefits of the Patient Experience </a:t>
            </a:r>
            <a:endParaRPr lang="en-US">
              <a:highlight>
                <a:srgbClr val="FFFFFF"/>
              </a:highlight>
            </a:endParaRPr>
          </a:p>
        </p:txBody>
      </p:sp>
      <p:sp>
        <p:nvSpPr>
          <p:cNvPr id="74" name="Isosceles Triangle 73">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7" name="Content Placeholder 2">
            <a:extLst>
              <a:ext uri="{FF2B5EF4-FFF2-40B4-BE49-F238E27FC236}">
                <a16:creationId xmlns:a16="http://schemas.microsoft.com/office/drawing/2014/main" id="{2E0A903E-E5BD-5F76-7EB9-A3FAE4040980}"/>
              </a:ext>
            </a:extLst>
          </p:cNvPr>
          <p:cNvGraphicFramePr>
            <a:graphicFrameLocks noGrp="1"/>
          </p:cNvGraphicFramePr>
          <p:nvPr>
            <p:ph idx="1"/>
            <p:extLst>
              <p:ext uri="{D42A27DB-BD31-4B8C-83A1-F6EECF244321}">
                <p14:modId xmlns:p14="http://schemas.microsoft.com/office/powerpoint/2010/main" val="915714269"/>
              </p:ext>
            </p:extLst>
          </p:nvPr>
        </p:nvGraphicFramePr>
        <p:xfrm>
          <a:off x="2849562" y="2160589"/>
          <a:ext cx="6424440"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526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8" name="Straight Connector 4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76CCC67-A048-B346-B6AE-D10529833614}"/>
              </a:ext>
            </a:extLst>
          </p:cNvPr>
          <p:cNvSpPr>
            <a:spLocks noGrp="1"/>
          </p:cNvSpPr>
          <p:nvPr>
            <p:ph type="title"/>
          </p:nvPr>
        </p:nvSpPr>
        <p:spPr>
          <a:xfrm>
            <a:off x="643467" y="816638"/>
            <a:ext cx="3367359" cy="5224724"/>
          </a:xfrm>
        </p:spPr>
        <p:txBody>
          <a:bodyPr anchor="ctr">
            <a:normAutofit/>
          </a:bodyPr>
          <a:lstStyle/>
          <a:p>
            <a:r>
              <a:rPr lang="en-GB" b="1">
                <a:highlight>
                  <a:srgbClr val="FFFFFF"/>
                </a:highlight>
                <a:latin typeface="Arial"/>
                <a:cs typeface="Arial"/>
              </a:rPr>
              <a:t>The Patient Experience Difficulties </a:t>
            </a:r>
            <a:endParaRPr lang="en-GB">
              <a:highlight>
                <a:srgbClr val="FFFFFF"/>
              </a:highlight>
              <a:latin typeface="Arial"/>
              <a:cs typeface="Arial"/>
            </a:endParaRPr>
          </a:p>
        </p:txBody>
      </p:sp>
      <p:sp>
        <p:nvSpPr>
          <p:cNvPr id="3" name="Content Placeholder 2">
            <a:extLst>
              <a:ext uri="{FF2B5EF4-FFF2-40B4-BE49-F238E27FC236}">
                <a16:creationId xmlns:a16="http://schemas.microsoft.com/office/drawing/2014/main" id="{124D6AF6-40D3-DEB3-CD97-321705C52D52}"/>
              </a:ext>
            </a:extLst>
          </p:cNvPr>
          <p:cNvSpPr>
            <a:spLocks noGrp="1"/>
          </p:cNvSpPr>
          <p:nvPr>
            <p:ph idx="1"/>
          </p:nvPr>
        </p:nvSpPr>
        <p:spPr>
          <a:xfrm>
            <a:off x="4587060" y="816639"/>
            <a:ext cx="4619706" cy="5549694"/>
          </a:xfrm>
        </p:spPr>
        <p:txBody>
          <a:bodyPr vert="horz" lIns="91440" tIns="45720" rIns="91440" bIns="45720" rtlCol="0" anchor="ctr">
            <a:normAutofit/>
          </a:bodyPr>
          <a:lstStyle/>
          <a:p>
            <a:r>
              <a:rPr lang="en-GB">
                <a:highlight>
                  <a:srgbClr val="FFFFFF"/>
                </a:highlight>
                <a:latin typeface="Arial"/>
                <a:cs typeface="Arial"/>
              </a:rPr>
              <a:t>Exclusion from digital </a:t>
            </a:r>
          </a:p>
          <a:p>
            <a:endParaRPr lang="en-GB" dirty="0">
              <a:highlight>
                <a:srgbClr val="FFFFFF"/>
              </a:highlight>
              <a:latin typeface="Arial"/>
              <a:cs typeface="Arial"/>
            </a:endParaRPr>
          </a:p>
          <a:p>
            <a:r>
              <a:rPr lang="en-GB">
                <a:highlight>
                  <a:srgbClr val="FFFFFF"/>
                </a:highlight>
                <a:latin typeface="Arial"/>
                <a:cs typeface="Arial"/>
              </a:rPr>
              <a:t>Low levels of digital literacy </a:t>
            </a:r>
            <a:endParaRPr lang="en-GB" dirty="0">
              <a:highlight>
                <a:srgbClr val="FFFFFF"/>
              </a:highlight>
              <a:latin typeface="Arial"/>
              <a:cs typeface="Arial"/>
            </a:endParaRPr>
          </a:p>
          <a:p>
            <a:endParaRPr lang="en-GB" dirty="0">
              <a:highlight>
                <a:srgbClr val="FFFFFF"/>
              </a:highlight>
              <a:latin typeface="Arial"/>
              <a:cs typeface="Arial"/>
            </a:endParaRPr>
          </a:p>
          <a:p>
            <a:r>
              <a:rPr lang="en-GB" dirty="0">
                <a:highlight>
                  <a:srgbClr val="FFFFFF"/>
                </a:highlight>
                <a:latin typeface="Arial"/>
                <a:cs typeface="Arial"/>
              </a:rPr>
              <a:t>Anxiety regarding observation </a:t>
            </a:r>
            <a:endParaRPr lang="en-GB">
              <a:highlight>
                <a:srgbClr val="FFFFFF"/>
              </a:highlight>
              <a:latin typeface="Arial"/>
              <a:cs typeface="Arial"/>
            </a:endParaRPr>
          </a:p>
          <a:p>
            <a:endParaRPr lang="en-GB" dirty="0">
              <a:highlight>
                <a:srgbClr val="FFFFFF"/>
              </a:highlight>
              <a:latin typeface="Arial"/>
              <a:cs typeface="Arial"/>
            </a:endParaRPr>
          </a:p>
          <a:p>
            <a:r>
              <a:rPr lang="en-GB">
                <a:highlight>
                  <a:srgbClr val="FFFFFF"/>
                </a:highlight>
                <a:latin typeface="Arial"/>
                <a:cs typeface="Arial"/>
              </a:rPr>
              <a:t>Privacy related issues </a:t>
            </a:r>
            <a:endParaRPr lang="en-GB" dirty="0">
              <a:highlight>
                <a:srgbClr val="FFFFFF"/>
              </a:highlight>
              <a:latin typeface="Arial"/>
              <a:cs typeface="Arial"/>
            </a:endParaRPr>
          </a:p>
          <a:p>
            <a:endParaRPr lang="en-GB" dirty="0">
              <a:highlight>
                <a:srgbClr val="FFFFFF"/>
              </a:highlight>
              <a:latin typeface="Arial"/>
              <a:cs typeface="Arial"/>
            </a:endParaRPr>
          </a:p>
          <a:p>
            <a:r>
              <a:rPr lang="en-GB">
                <a:highlight>
                  <a:srgbClr val="FFFFFF"/>
                </a:highlight>
                <a:latin typeface="Arial"/>
                <a:cs typeface="Arial"/>
              </a:rPr>
              <a:t>Influence on families </a:t>
            </a:r>
            <a:endParaRPr lang="en-GB" dirty="0">
              <a:highlight>
                <a:srgbClr val="FFFFFF"/>
              </a:highlight>
              <a:latin typeface="Arial"/>
              <a:cs typeface="Arial"/>
            </a:endParaRPr>
          </a:p>
          <a:p>
            <a:endParaRPr lang="en-GB" dirty="0">
              <a:highlight>
                <a:srgbClr val="FFFFFF"/>
              </a:highlight>
              <a:latin typeface="Arial"/>
              <a:cs typeface="Arial"/>
            </a:endParaRPr>
          </a:p>
          <a:p>
            <a:r>
              <a:rPr lang="en-GB">
                <a:highlight>
                  <a:srgbClr val="FFFFFF"/>
                </a:highlight>
                <a:latin typeface="Arial"/>
                <a:cs typeface="Arial"/>
              </a:rPr>
              <a:t>Not for all circumstances</a:t>
            </a:r>
            <a:endParaRPr lang="en-GB" dirty="0">
              <a:highlight>
                <a:srgbClr val="FFFFFF"/>
              </a:highlight>
              <a:latin typeface="Arial"/>
              <a:cs typeface="Arial"/>
            </a:endParaRPr>
          </a:p>
          <a:p>
            <a:endParaRPr lang="en-GB" dirty="0">
              <a:highlight>
                <a:srgbClr val="FFFFFF"/>
              </a:highlight>
              <a:latin typeface="Arial"/>
              <a:ea typeface="+mn-lt"/>
              <a:cs typeface="Arial"/>
            </a:endParaRPr>
          </a:p>
          <a:p>
            <a:r>
              <a:rPr lang="en-GB">
                <a:highlight>
                  <a:srgbClr val="FFFFFF"/>
                </a:highlight>
                <a:latin typeface="Arial"/>
                <a:ea typeface="+mn-lt"/>
                <a:cs typeface="Arial"/>
              </a:rPr>
              <a:t>(Serrano et al., 2023)</a:t>
            </a:r>
            <a:endParaRPr lang="en-GB" dirty="0">
              <a:highlight>
                <a:srgbClr val="FFFFFF"/>
              </a:highlight>
              <a:latin typeface="Arial"/>
              <a:cs typeface="Arial"/>
            </a:endParaRPr>
          </a:p>
          <a:p>
            <a:endParaRPr lang="en-GB" dirty="0"/>
          </a:p>
        </p:txBody>
      </p:sp>
    </p:spTree>
    <p:extLst>
      <p:ext uri="{BB962C8B-B14F-4D97-AF65-F5344CB8AC3E}">
        <p14:creationId xmlns:p14="http://schemas.microsoft.com/office/powerpoint/2010/main" val="950793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ABE4D-3112-927C-0B86-086EB3C00B78}"/>
              </a:ext>
            </a:extLst>
          </p:cNvPr>
          <p:cNvSpPr>
            <a:spLocks noGrp="1"/>
          </p:cNvSpPr>
          <p:nvPr>
            <p:ph type="title"/>
          </p:nvPr>
        </p:nvSpPr>
        <p:spPr>
          <a:xfrm>
            <a:off x="677334" y="609600"/>
            <a:ext cx="8596668" cy="1320800"/>
          </a:xfrm>
        </p:spPr>
        <p:txBody>
          <a:bodyPr>
            <a:normAutofit/>
          </a:bodyPr>
          <a:lstStyle/>
          <a:p>
            <a:r>
              <a:rPr lang="en-GB" b="1">
                <a:latin typeface="Arial"/>
                <a:cs typeface="Arial"/>
              </a:rPr>
              <a:t>Principal Results </a:t>
            </a:r>
            <a:endParaRPr lang="en-US"/>
          </a:p>
        </p:txBody>
      </p:sp>
      <p:graphicFrame>
        <p:nvGraphicFramePr>
          <p:cNvPr id="5" name="Content Placeholder 2">
            <a:extLst>
              <a:ext uri="{FF2B5EF4-FFF2-40B4-BE49-F238E27FC236}">
                <a16:creationId xmlns:a16="http://schemas.microsoft.com/office/drawing/2014/main" id="{EC66B4F0-CAC6-003D-7391-9CB2D101E80C}"/>
              </a:ext>
            </a:extLst>
          </p:cNvPr>
          <p:cNvGraphicFramePr>
            <a:graphicFrameLocks noGrp="1"/>
          </p:cNvGraphicFramePr>
          <p:nvPr>
            <p:ph idx="1"/>
            <p:extLst>
              <p:ext uri="{D42A27DB-BD31-4B8C-83A1-F6EECF244321}">
                <p14:modId xmlns:p14="http://schemas.microsoft.com/office/powerpoint/2010/main" val="318145145"/>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0661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95DDC167-255F-79A5-B5E9-CEDED91E560B}"/>
              </a:ext>
            </a:extLst>
          </p:cNvPr>
          <p:cNvPicPr>
            <a:picLocks noChangeAspect="1"/>
          </p:cNvPicPr>
          <p:nvPr/>
        </p:nvPicPr>
        <p:blipFill>
          <a:blip r:embed="rId3"/>
          <a:srcRect l="10712" r="-6" b="-6"/>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11A5E8B-D49C-6C2B-D683-AA433A927049}"/>
              </a:ext>
            </a:extLst>
          </p:cNvPr>
          <p:cNvSpPr>
            <a:spLocks noGrp="1"/>
          </p:cNvSpPr>
          <p:nvPr>
            <p:ph type="title"/>
          </p:nvPr>
        </p:nvSpPr>
        <p:spPr>
          <a:xfrm>
            <a:off x="677333" y="609600"/>
            <a:ext cx="3851123" cy="1320800"/>
          </a:xfrm>
        </p:spPr>
        <p:txBody>
          <a:bodyPr>
            <a:normAutofit/>
          </a:bodyPr>
          <a:lstStyle/>
          <a:p>
            <a:r>
              <a:rPr lang="en-GB" b="1">
                <a:latin typeface="Arial"/>
                <a:cs typeface="Arial"/>
              </a:rPr>
              <a:t>Suggestions </a:t>
            </a:r>
            <a:endParaRPr lang="en-US"/>
          </a:p>
        </p:txBody>
      </p:sp>
      <p:sp>
        <p:nvSpPr>
          <p:cNvPr id="38" name="Content Placeholder 2">
            <a:extLst>
              <a:ext uri="{FF2B5EF4-FFF2-40B4-BE49-F238E27FC236}">
                <a16:creationId xmlns:a16="http://schemas.microsoft.com/office/drawing/2014/main" id="{B0BDE6D5-4AA1-47E7-6096-867429BB651F}"/>
              </a:ext>
            </a:extLst>
          </p:cNvPr>
          <p:cNvSpPr>
            <a:spLocks noGrp="1"/>
          </p:cNvSpPr>
          <p:nvPr>
            <p:ph idx="1"/>
          </p:nvPr>
        </p:nvSpPr>
        <p:spPr>
          <a:xfrm>
            <a:off x="677334" y="1488236"/>
            <a:ext cx="3851122" cy="3880773"/>
          </a:xfrm>
        </p:spPr>
        <p:txBody>
          <a:bodyPr vert="horz" lIns="91440" tIns="45720" rIns="91440" bIns="45720" rtlCol="0" anchor="t">
            <a:noAutofit/>
          </a:bodyPr>
          <a:lstStyle/>
          <a:p>
            <a:pPr>
              <a:lnSpc>
                <a:spcPct val="90000"/>
              </a:lnSpc>
            </a:pPr>
            <a:r>
              <a:rPr lang="en-GB">
                <a:highlight>
                  <a:srgbClr val="FFFFFF"/>
                </a:highlight>
                <a:latin typeface="Arial"/>
                <a:cs typeface="Arial"/>
              </a:rPr>
              <a:t>Increase the use of digital training </a:t>
            </a:r>
          </a:p>
          <a:p>
            <a:pPr>
              <a:lnSpc>
                <a:spcPct val="90000"/>
              </a:lnSpc>
            </a:pPr>
            <a:endParaRPr lang="en-GB" dirty="0">
              <a:highlight>
                <a:srgbClr val="FFFFFF"/>
              </a:highlight>
              <a:latin typeface="Arial"/>
              <a:cs typeface="Arial"/>
            </a:endParaRPr>
          </a:p>
          <a:p>
            <a:pPr>
              <a:lnSpc>
                <a:spcPct val="90000"/>
              </a:lnSpc>
            </a:pPr>
            <a:r>
              <a:rPr lang="en-GB">
                <a:highlight>
                  <a:srgbClr val="FFFFFF"/>
                </a:highlight>
                <a:latin typeface="Arial"/>
                <a:cs typeface="Arial"/>
              </a:rPr>
              <a:t>Boost compatibility </a:t>
            </a:r>
          </a:p>
          <a:p>
            <a:pPr>
              <a:lnSpc>
                <a:spcPct val="90000"/>
              </a:lnSpc>
            </a:pPr>
            <a:endParaRPr lang="en-GB" dirty="0">
              <a:highlight>
                <a:srgbClr val="FFFFFF"/>
              </a:highlight>
              <a:latin typeface="Arial"/>
              <a:cs typeface="Arial"/>
            </a:endParaRPr>
          </a:p>
          <a:p>
            <a:pPr>
              <a:lnSpc>
                <a:spcPct val="90000"/>
              </a:lnSpc>
            </a:pPr>
            <a:r>
              <a:rPr lang="en-GB">
                <a:highlight>
                  <a:srgbClr val="FFFFFF"/>
                </a:highlight>
                <a:latin typeface="Arial"/>
                <a:cs typeface="Arial"/>
              </a:rPr>
              <a:t>Inclusion of targets </a:t>
            </a:r>
          </a:p>
          <a:p>
            <a:pPr>
              <a:lnSpc>
                <a:spcPct val="90000"/>
              </a:lnSpc>
            </a:pPr>
            <a:endParaRPr lang="en-GB" dirty="0">
              <a:highlight>
                <a:srgbClr val="FFFFFF"/>
              </a:highlight>
              <a:latin typeface="Arial"/>
              <a:cs typeface="Arial"/>
            </a:endParaRPr>
          </a:p>
          <a:p>
            <a:pPr>
              <a:lnSpc>
                <a:spcPct val="90000"/>
              </a:lnSpc>
            </a:pPr>
            <a:r>
              <a:rPr lang="en-GB">
                <a:highlight>
                  <a:srgbClr val="FFFFFF"/>
                </a:highlight>
                <a:latin typeface="Arial"/>
                <a:cs typeface="Arial"/>
              </a:rPr>
              <a:t>Alternative paths </a:t>
            </a:r>
          </a:p>
          <a:p>
            <a:pPr>
              <a:lnSpc>
                <a:spcPct val="90000"/>
              </a:lnSpc>
            </a:pPr>
            <a:endParaRPr lang="en-GB" dirty="0">
              <a:highlight>
                <a:srgbClr val="FFFFFF"/>
              </a:highlight>
              <a:latin typeface="Arial"/>
              <a:cs typeface="Arial"/>
            </a:endParaRPr>
          </a:p>
          <a:p>
            <a:pPr>
              <a:lnSpc>
                <a:spcPct val="90000"/>
              </a:lnSpc>
            </a:pPr>
            <a:r>
              <a:rPr lang="en-GB">
                <a:highlight>
                  <a:srgbClr val="FFFFFF"/>
                </a:highlight>
                <a:latin typeface="Arial"/>
                <a:cs typeface="Arial"/>
              </a:rPr>
              <a:t>Strong escalation </a:t>
            </a:r>
          </a:p>
          <a:p>
            <a:pPr>
              <a:lnSpc>
                <a:spcPct val="90000"/>
              </a:lnSpc>
            </a:pPr>
            <a:endParaRPr lang="en-GB" dirty="0">
              <a:highlight>
                <a:srgbClr val="FFFFFF"/>
              </a:highlight>
              <a:latin typeface="Arial"/>
              <a:cs typeface="Arial"/>
            </a:endParaRPr>
          </a:p>
          <a:p>
            <a:pPr>
              <a:lnSpc>
                <a:spcPct val="90000"/>
              </a:lnSpc>
            </a:pPr>
            <a:r>
              <a:rPr lang="en-GB">
                <a:highlight>
                  <a:srgbClr val="FFFFFF"/>
                </a:highlight>
                <a:latin typeface="Arial"/>
                <a:cs typeface="Arial"/>
              </a:rPr>
              <a:t>Long term analysis </a:t>
            </a:r>
          </a:p>
          <a:p>
            <a:pPr>
              <a:lnSpc>
                <a:spcPct val="90000"/>
              </a:lnSpc>
            </a:pPr>
            <a:endParaRPr lang="en-GB" dirty="0">
              <a:highlight>
                <a:srgbClr val="FFFFFF"/>
              </a:highlight>
              <a:latin typeface="Arial"/>
              <a:ea typeface="+mn-lt"/>
              <a:cs typeface="Arial"/>
            </a:endParaRPr>
          </a:p>
          <a:p>
            <a:pPr>
              <a:lnSpc>
                <a:spcPct val="90000"/>
              </a:lnSpc>
            </a:pPr>
            <a:r>
              <a:rPr lang="en-GB">
                <a:highlight>
                  <a:srgbClr val="FFFFFF"/>
                </a:highlight>
                <a:latin typeface="Arial"/>
                <a:ea typeface="+mn-lt"/>
                <a:cs typeface="Arial"/>
              </a:rPr>
              <a:t>(NHS England, 2023)</a:t>
            </a:r>
            <a:endParaRPr lang="en-GB" dirty="0">
              <a:highlight>
                <a:srgbClr val="FFFFFF"/>
              </a:highlight>
              <a:latin typeface="Arial"/>
              <a:cs typeface="Arial"/>
            </a:endParaRPr>
          </a:p>
          <a:p>
            <a:pPr>
              <a:lnSpc>
                <a:spcPct val="90000"/>
              </a:lnSpc>
            </a:pPr>
            <a:endParaRPr lang="en-GB" sz="1500"/>
          </a:p>
        </p:txBody>
      </p:sp>
      <p:cxnSp>
        <p:nvCxnSpPr>
          <p:cNvPr id="39" name="Straight Connector 3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906250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D0F9C-002B-4311-375D-9438CC8835E2}"/>
              </a:ext>
            </a:extLst>
          </p:cNvPr>
          <p:cNvSpPr>
            <a:spLocks noGrp="1"/>
          </p:cNvSpPr>
          <p:nvPr>
            <p:ph type="title"/>
          </p:nvPr>
        </p:nvSpPr>
        <p:spPr/>
        <p:txBody>
          <a:bodyPr>
            <a:normAutofit/>
          </a:bodyPr>
          <a:lstStyle/>
          <a:p>
            <a:r>
              <a:rPr lang="en-GB" b="1">
                <a:solidFill>
                  <a:srgbClr val="000000"/>
                </a:solidFill>
                <a:latin typeface="Arial"/>
                <a:cs typeface="Arial"/>
              </a:rPr>
              <a:t>Conclusion</a:t>
            </a:r>
            <a:endParaRPr lang="en-US"/>
          </a:p>
        </p:txBody>
      </p:sp>
      <p:graphicFrame>
        <p:nvGraphicFramePr>
          <p:cNvPr id="40" name="Content Placeholder 2">
            <a:extLst>
              <a:ext uri="{FF2B5EF4-FFF2-40B4-BE49-F238E27FC236}">
                <a16:creationId xmlns:a16="http://schemas.microsoft.com/office/drawing/2014/main" id="{E47D5ABF-F932-CF4B-5252-D40CCADB552F}"/>
              </a:ext>
            </a:extLst>
          </p:cNvPr>
          <p:cNvGraphicFramePr>
            <a:graphicFrameLocks noGrp="1"/>
          </p:cNvGraphicFramePr>
          <p:nvPr>
            <p:ph idx="1"/>
          </p:nvPr>
        </p:nvGraphicFramePr>
        <p:xfrm>
          <a:off x="677334" y="1701148"/>
          <a:ext cx="8596668" cy="43402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6061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B8EA29-4A40-EFFF-CB94-FA8C1D7094B6}"/>
              </a:ext>
            </a:extLst>
          </p:cNvPr>
          <p:cNvSpPr>
            <a:spLocks noGrp="1"/>
          </p:cNvSpPr>
          <p:nvPr>
            <p:ph type="title"/>
          </p:nvPr>
        </p:nvSpPr>
        <p:spPr>
          <a:xfrm>
            <a:off x="1043950" y="1179151"/>
            <a:ext cx="3300646" cy="4463889"/>
          </a:xfrm>
        </p:spPr>
        <p:txBody>
          <a:bodyPr anchor="ctr">
            <a:normAutofit/>
          </a:bodyPr>
          <a:lstStyle/>
          <a:p>
            <a:r>
              <a:rPr lang="en-GB">
                <a:latin typeface="Arial"/>
                <a:cs typeface="Arial"/>
              </a:rPr>
              <a:t>References </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217E42-CB63-7DA0-A71E-61F1FA65AAFD}"/>
              </a:ext>
            </a:extLst>
          </p:cNvPr>
          <p:cNvSpPr>
            <a:spLocks noGrp="1"/>
          </p:cNvSpPr>
          <p:nvPr>
            <p:ph idx="1"/>
          </p:nvPr>
        </p:nvSpPr>
        <p:spPr>
          <a:xfrm>
            <a:off x="4978918" y="123028"/>
            <a:ext cx="6385838" cy="5522783"/>
          </a:xfrm>
        </p:spPr>
        <p:txBody>
          <a:bodyPr vert="horz" lIns="91440" tIns="45720" rIns="91440" bIns="45720" rtlCol="0" anchor="ctr">
            <a:normAutofit/>
          </a:bodyPr>
          <a:lstStyle/>
          <a:p>
            <a:pPr>
              <a:lnSpc>
                <a:spcPct val="90000"/>
              </a:lnSpc>
            </a:pPr>
            <a:r>
              <a:rPr lang="en-GB" sz="1100" dirty="0" err="1">
                <a:latin typeface="Arial"/>
                <a:cs typeface="Arial"/>
              </a:rPr>
              <a:t>Angietoddpersonal</a:t>
            </a:r>
            <a:r>
              <a:rPr lang="en-GB" sz="1100" dirty="0">
                <a:latin typeface="Arial"/>
                <a:cs typeface="Arial"/>
              </a:rPr>
              <a:t> (2023) </a:t>
            </a:r>
            <a:r>
              <a:rPr lang="en-GB" sz="1100" i="1" dirty="0">
                <a:latin typeface="Arial"/>
                <a:cs typeface="Arial"/>
              </a:rPr>
              <a:t>Why Virtual wards? and How Do EPRs help?</a:t>
            </a:r>
            <a:r>
              <a:rPr lang="en-GB" sz="1100" dirty="0">
                <a:latin typeface="Arial"/>
                <a:cs typeface="Arial"/>
              </a:rPr>
              <a:t>, </a:t>
            </a:r>
            <a:r>
              <a:rPr lang="en-GB" sz="1100" i="1" dirty="0">
                <a:latin typeface="Arial"/>
                <a:cs typeface="Arial"/>
              </a:rPr>
              <a:t>Altera Digital Health</a:t>
            </a:r>
            <a:r>
              <a:rPr lang="en-GB" sz="1100" dirty="0">
                <a:latin typeface="Arial"/>
                <a:cs typeface="Arial"/>
              </a:rPr>
              <a:t>. Available at: </a:t>
            </a:r>
            <a:r>
              <a:rPr lang="en-GB" sz="1100" dirty="0">
                <a:latin typeface="Arial"/>
                <a:cs typeface="Arial"/>
                <a:hlinkClick r:id="rId2"/>
              </a:rPr>
              <a:t>https://www.alterahealth.com/2023/04/why-virtual-wards-and-how-do-eprs-help/</a:t>
            </a:r>
            <a:r>
              <a:rPr lang="en-GB" sz="1100" dirty="0">
                <a:latin typeface="Arial"/>
                <a:cs typeface="Arial"/>
              </a:rPr>
              <a:t> (Accessed: 6 March 2026).</a:t>
            </a:r>
          </a:p>
          <a:p>
            <a:pPr marL="0" indent="0">
              <a:lnSpc>
                <a:spcPct val="90000"/>
              </a:lnSpc>
              <a:buNone/>
            </a:pPr>
            <a:endParaRPr lang="en-GB" sz="1100" dirty="0">
              <a:latin typeface="Arial"/>
              <a:cs typeface="Arial"/>
            </a:endParaRPr>
          </a:p>
          <a:p>
            <a:pPr>
              <a:lnSpc>
                <a:spcPct val="90000"/>
              </a:lnSpc>
            </a:pPr>
            <a:r>
              <a:rPr lang="en-GB" sz="1100" dirty="0">
                <a:latin typeface="Arial"/>
                <a:cs typeface="Arial"/>
              </a:rPr>
              <a:t>Greene, L., Rahja, M., Laver, K., Wong, V.V., Leung, C. and Crotty, M. (2024) ‘Hospital Staff Perspectives on the Drivers and Challenges in Implementing a Virtual Rehabilitation Ward: Qualitative Study’, </a:t>
            </a:r>
            <a:r>
              <a:rPr lang="en-GB" sz="1100" i="1" dirty="0">
                <a:latin typeface="Arial"/>
                <a:cs typeface="Arial"/>
              </a:rPr>
              <a:t>JMIR Aging</a:t>
            </a:r>
            <a:r>
              <a:rPr lang="en-GB" sz="1100" dirty="0">
                <a:latin typeface="Arial"/>
                <a:cs typeface="Arial"/>
              </a:rPr>
              <a:t>, 7(1), p. e54774. Available at: </a:t>
            </a:r>
            <a:r>
              <a:rPr lang="en-GB" sz="1100" dirty="0">
                <a:latin typeface="Arial"/>
                <a:cs typeface="Arial"/>
                <a:hlinkClick r:id="rId3"/>
              </a:rPr>
              <a:t>https://doi.org/10.2196/54774</a:t>
            </a:r>
            <a:r>
              <a:rPr lang="en-GB" sz="1100" dirty="0">
                <a:latin typeface="Arial"/>
                <a:cs typeface="Arial"/>
              </a:rPr>
              <a:t> (Accessed: 6 February 2026).</a:t>
            </a:r>
            <a:endParaRPr lang="en-GB"/>
          </a:p>
          <a:p>
            <a:pPr>
              <a:lnSpc>
                <a:spcPct val="90000"/>
              </a:lnSpc>
            </a:pPr>
            <a:endParaRPr lang="en-GB" sz="1100">
              <a:latin typeface="Arial"/>
              <a:cs typeface="Arial"/>
            </a:endParaRPr>
          </a:p>
          <a:p>
            <a:pPr>
              <a:lnSpc>
                <a:spcPct val="90000"/>
              </a:lnSpc>
            </a:pPr>
            <a:r>
              <a:rPr lang="en-GB" sz="1100">
                <a:latin typeface="Arial"/>
                <a:cs typeface="Arial"/>
              </a:rPr>
              <a:t>Lally, C. and Cathers, S. (2025a) </a:t>
            </a:r>
            <a:r>
              <a:rPr lang="en-GB" sz="1100" i="1">
                <a:latin typeface="Arial"/>
                <a:cs typeface="Arial"/>
              </a:rPr>
              <a:t>Virtual Wards and Hospital at Home</a:t>
            </a:r>
            <a:r>
              <a:rPr lang="en-GB" sz="1100">
                <a:latin typeface="Arial"/>
                <a:cs typeface="Arial"/>
              </a:rPr>
              <a:t>, </a:t>
            </a:r>
            <a:r>
              <a:rPr lang="en-GB" sz="1100" i="1">
                <a:latin typeface="Arial"/>
                <a:cs typeface="Arial"/>
              </a:rPr>
              <a:t>POST</a:t>
            </a:r>
            <a:r>
              <a:rPr lang="en-GB" sz="1100">
                <a:latin typeface="Arial"/>
                <a:cs typeface="Arial"/>
              </a:rPr>
              <a:t>. Available at: </a:t>
            </a:r>
            <a:r>
              <a:rPr lang="en-GB" sz="1100" dirty="0">
                <a:latin typeface="Arial"/>
                <a:cs typeface="Arial"/>
                <a:hlinkClick r:id="rId4"/>
              </a:rPr>
              <a:t>https://post.parliament.uk/research-briefings/post-pn-0744/</a:t>
            </a:r>
            <a:r>
              <a:rPr lang="en-GB" sz="1100">
                <a:latin typeface="Arial"/>
                <a:cs typeface="Arial"/>
              </a:rPr>
              <a:t> (Accessed: 2 February 2026).</a:t>
            </a:r>
            <a:endParaRPr lang="en-GB" sz="1100"/>
          </a:p>
          <a:p>
            <a:pPr>
              <a:lnSpc>
                <a:spcPct val="90000"/>
              </a:lnSpc>
            </a:pPr>
            <a:endParaRPr lang="en-GB" sz="1100">
              <a:latin typeface="Arial"/>
              <a:cs typeface="Arial"/>
            </a:endParaRPr>
          </a:p>
          <a:p>
            <a:pPr>
              <a:lnSpc>
                <a:spcPct val="90000"/>
              </a:lnSpc>
            </a:pPr>
            <a:r>
              <a:rPr lang="en-GB" sz="1100">
                <a:latin typeface="Arial"/>
                <a:cs typeface="Arial"/>
              </a:rPr>
              <a:t>Lally, C. and Cathers, S. (2025b) </a:t>
            </a:r>
            <a:r>
              <a:rPr lang="en-GB" sz="1100" i="1">
                <a:latin typeface="Arial"/>
                <a:cs typeface="Arial"/>
              </a:rPr>
              <a:t>Virtual Wards and Hospital at Home</a:t>
            </a:r>
            <a:r>
              <a:rPr lang="en-GB" sz="1100">
                <a:latin typeface="Arial"/>
                <a:cs typeface="Arial"/>
              </a:rPr>
              <a:t>, </a:t>
            </a:r>
            <a:r>
              <a:rPr lang="en-GB" sz="1100" i="1">
                <a:latin typeface="Arial"/>
                <a:cs typeface="Arial"/>
              </a:rPr>
              <a:t>POST</a:t>
            </a:r>
            <a:r>
              <a:rPr lang="en-GB" sz="1100">
                <a:latin typeface="Arial"/>
                <a:cs typeface="Arial"/>
              </a:rPr>
              <a:t>. Available at: </a:t>
            </a:r>
            <a:r>
              <a:rPr lang="en-GB" sz="1100" dirty="0">
                <a:latin typeface="Arial"/>
                <a:cs typeface="Arial"/>
                <a:hlinkClick r:id="rId4"/>
              </a:rPr>
              <a:t>https://post.parliament.uk/research-briefings/post-pn-0744/</a:t>
            </a:r>
            <a:r>
              <a:rPr lang="en-GB" sz="1100">
                <a:latin typeface="Arial"/>
                <a:cs typeface="Arial"/>
              </a:rPr>
              <a:t> (Accessed: 4 February 2026).</a:t>
            </a:r>
          </a:p>
          <a:p>
            <a:pPr>
              <a:lnSpc>
                <a:spcPct val="90000"/>
              </a:lnSpc>
            </a:pPr>
            <a:endParaRPr lang="en-GB" sz="1100">
              <a:latin typeface="Arial"/>
              <a:cs typeface="Arial"/>
            </a:endParaRPr>
          </a:p>
          <a:p>
            <a:pPr>
              <a:lnSpc>
                <a:spcPct val="90000"/>
              </a:lnSpc>
            </a:pPr>
            <a:r>
              <a:rPr lang="en-GB" sz="1100" dirty="0">
                <a:latin typeface="Arial"/>
                <a:cs typeface="Arial"/>
              </a:rPr>
              <a:t>McGowan, L.J., Graham, F., </a:t>
            </a:r>
            <a:r>
              <a:rPr lang="en-GB" sz="1100" dirty="0" err="1">
                <a:latin typeface="Arial"/>
                <a:cs typeface="Arial"/>
              </a:rPr>
              <a:t>Lecouturier</a:t>
            </a:r>
            <a:r>
              <a:rPr lang="en-GB" sz="1100" dirty="0">
                <a:latin typeface="Arial"/>
                <a:cs typeface="Arial"/>
              </a:rPr>
              <a:t>, J., Goffe, L., Echevarria, C., Kelly, M.P. and </a:t>
            </a:r>
            <a:r>
              <a:rPr lang="en-GB" sz="1100" dirty="0" err="1">
                <a:latin typeface="Arial"/>
                <a:cs typeface="Arial"/>
              </a:rPr>
              <a:t>Sniehotta</a:t>
            </a:r>
            <a:r>
              <a:rPr lang="en-GB" sz="1100" dirty="0">
                <a:latin typeface="Arial"/>
                <a:cs typeface="Arial"/>
              </a:rPr>
              <a:t>, F.F. (2024) ‘The Views and Experiences of Integrated Care System Commissioners about the Adoption and Implementation of Virtual Wards in England: Qualitative Exploration Study’, </a:t>
            </a:r>
            <a:r>
              <a:rPr lang="en-GB" sz="1100" i="1" dirty="0">
                <a:latin typeface="Arial"/>
                <a:cs typeface="Arial"/>
              </a:rPr>
              <a:t>Journal of Medical Internet Research</a:t>
            </a:r>
            <a:r>
              <a:rPr lang="en-GB" sz="1100" dirty="0">
                <a:latin typeface="Arial"/>
                <a:cs typeface="Arial"/>
              </a:rPr>
              <a:t>, 26, p. e56494. Available at: </a:t>
            </a:r>
            <a:r>
              <a:rPr lang="en-GB" sz="1100" dirty="0">
                <a:latin typeface="Arial"/>
                <a:cs typeface="Arial"/>
                <a:hlinkClick r:id="rId5"/>
              </a:rPr>
              <a:t>https://doi.org/10.2196/56494</a:t>
            </a:r>
            <a:r>
              <a:rPr lang="en-GB" sz="1100" dirty="0">
                <a:latin typeface="Arial"/>
                <a:cs typeface="Arial"/>
              </a:rPr>
              <a:t> (Accessed: 4 February 2026).</a:t>
            </a:r>
            <a:endParaRPr lang="en-GB" sz="1100">
              <a:latin typeface="Arial"/>
              <a:cs typeface="Arial"/>
            </a:endParaRPr>
          </a:p>
          <a:p>
            <a:pPr>
              <a:lnSpc>
                <a:spcPct val="90000"/>
              </a:lnSpc>
            </a:pPr>
            <a:endParaRPr lang="en-GB" sz="1100">
              <a:latin typeface="Arial"/>
              <a:cs typeface="Arial"/>
            </a:endParaRPr>
          </a:p>
          <a:p>
            <a:pPr>
              <a:lnSpc>
                <a:spcPct val="90000"/>
              </a:lnSpc>
            </a:pPr>
            <a:r>
              <a:rPr lang="en-GB" sz="1100" dirty="0">
                <a:latin typeface="Arial"/>
                <a:cs typeface="Arial"/>
              </a:rPr>
              <a:t>NHS England (2022) </a:t>
            </a:r>
            <a:r>
              <a:rPr lang="en-GB" sz="1100" i="1" dirty="0">
                <a:latin typeface="Arial"/>
                <a:cs typeface="Arial"/>
              </a:rPr>
              <a:t>NHS England» Virtual Wards</a:t>
            </a:r>
            <a:r>
              <a:rPr lang="en-GB" sz="1100" dirty="0">
                <a:latin typeface="Arial"/>
                <a:cs typeface="Arial"/>
              </a:rPr>
              <a:t>, </a:t>
            </a:r>
            <a:r>
              <a:rPr lang="en-GB" sz="1100" i="1" dirty="0">
                <a:latin typeface="Arial"/>
                <a:cs typeface="Arial"/>
                <a:hlinkClick r:id="rId6"/>
              </a:rPr>
              <a:t>www.england.nhs.uk</a:t>
            </a:r>
            <a:r>
              <a:rPr lang="en-GB" sz="1100" dirty="0">
                <a:latin typeface="Arial"/>
                <a:cs typeface="Arial"/>
              </a:rPr>
              <a:t>. Available at: </a:t>
            </a:r>
            <a:r>
              <a:rPr lang="en-GB" sz="1100" dirty="0">
                <a:latin typeface="Arial"/>
                <a:cs typeface="Arial"/>
                <a:hlinkClick r:id="rId7"/>
              </a:rPr>
              <a:t>https://www.england.nhs.uk/virtual-wards/</a:t>
            </a:r>
            <a:r>
              <a:rPr lang="en-GB" sz="1100" dirty="0">
                <a:latin typeface="Arial"/>
                <a:cs typeface="Arial"/>
              </a:rPr>
              <a:t> </a:t>
            </a:r>
            <a:r>
              <a:rPr lang="en-GB" sz="1100">
                <a:latin typeface="Arial"/>
                <a:cs typeface="Arial"/>
              </a:rPr>
              <a:t>(Accessed: 6 February 2026). </a:t>
            </a:r>
            <a:endParaRPr lang="en-GB" sz="1100" dirty="0">
              <a:latin typeface="Arial"/>
              <a:cs typeface="Arial"/>
            </a:endParaRP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224531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BCEE2E-8A28-4319-D5A1-7E5D7878221F}"/>
              </a:ext>
            </a:extLst>
          </p:cNvPr>
          <p:cNvSpPr>
            <a:spLocks noGrp="1"/>
          </p:cNvSpPr>
          <p:nvPr>
            <p:ph idx="1"/>
          </p:nvPr>
        </p:nvSpPr>
        <p:spPr>
          <a:xfrm>
            <a:off x="4654295" y="816638"/>
            <a:ext cx="4619706" cy="5224724"/>
          </a:xfrm>
        </p:spPr>
        <p:txBody>
          <a:bodyPr vert="horz" lIns="91440" tIns="45720" rIns="91440" bIns="45720" rtlCol="0" anchor="ctr">
            <a:normAutofit/>
          </a:bodyPr>
          <a:lstStyle/>
          <a:p>
            <a:pPr>
              <a:lnSpc>
                <a:spcPct val="90000"/>
              </a:lnSpc>
            </a:pPr>
            <a:r>
              <a:rPr lang="en-GB" sz="1000">
                <a:latin typeface="Arial"/>
                <a:cs typeface="Arial"/>
              </a:rPr>
              <a:t>NHS England (2023) </a:t>
            </a:r>
            <a:r>
              <a:rPr lang="en-GB" sz="1000" i="1">
                <a:latin typeface="Arial"/>
                <a:cs typeface="Arial"/>
              </a:rPr>
              <a:t>NHS England» Digital Education and Training</a:t>
            </a:r>
            <a:r>
              <a:rPr lang="en-GB" sz="1000">
                <a:latin typeface="Arial"/>
                <a:cs typeface="Arial"/>
              </a:rPr>
              <a:t>, </a:t>
            </a:r>
            <a:r>
              <a:rPr lang="en-GB" sz="1000" i="1">
                <a:latin typeface="Arial"/>
                <a:cs typeface="Arial"/>
                <a:hlinkClick r:id="rId2"/>
              </a:rPr>
              <a:t>www.england.nhs.uk</a:t>
            </a:r>
            <a:r>
              <a:rPr lang="en-GB" sz="1000">
                <a:latin typeface="Arial"/>
                <a:cs typeface="Arial"/>
              </a:rPr>
              <a:t>. Available at: </a:t>
            </a:r>
            <a:r>
              <a:rPr lang="en-GB" sz="1000">
                <a:latin typeface="Arial"/>
                <a:cs typeface="Arial"/>
                <a:hlinkClick r:id="rId3"/>
              </a:rPr>
              <a:t>https://www.england.nhs.uk/long-read/digital-education-and-training/</a:t>
            </a:r>
            <a:r>
              <a:rPr lang="en-GB" sz="1000">
                <a:latin typeface="Arial"/>
                <a:cs typeface="Arial"/>
              </a:rPr>
              <a:t> (Accessed: 18 February 2026).</a:t>
            </a:r>
            <a:endParaRPr lang="en-GB" sz="1000"/>
          </a:p>
          <a:p>
            <a:pPr>
              <a:lnSpc>
                <a:spcPct val="90000"/>
              </a:lnSpc>
            </a:pPr>
            <a:endParaRPr lang="en-GB" sz="1000">
              <a:latin typeface="Arial"/>
              <a:cs typeface="Arial"/>
            </a:endParaRPr>
          </a:p>
          <a:p>
            <a:pPr>
              <a:lnSpc>
                <a:spcPct val="90000"/>
              </a:lnSpc>
            </a:pPr>
            <a:r>
              <a:rPr lang="en-GB" sz="1000">
                <a:latin typeface="Arial"/>
                <a:cs typeface="Arial"/>
              </a:rPr>
              <a:t>NHS England (2024) </a:t>
            </a:r>
            <a:r>
              <a:rPr lang="en-GB" sz="1000" i="1">
                <a:latin typeface="Arial"/>
                <a:cs typeface="Arial"/>
              </a:rPr>
              <a:t>Virtual Wards Operational Framework</a:t>
            </a:r>
            <a:r>
              <a:rPr lang="en-GB" sz="1000">
                <a:latin typeface="Arial"/>
                <a:cs typeface="Arial"/>
              </a:rPr>
              <a:t>, </a:t>
            </a:r>
            <a:r>
              <a:rPr lang="en-GB" sz="1000" i="1">
                <a:latin typeface="Arial"/>
                <a:cs typeface="Arial"/>
              </a:rPr>
              <a:t>England.nhs.uk</a:t>
            </a:r>
            <a:r>
              <a:rPr lang="en-GB" sz="1000">
                <a:latin typeface="Arial"/>
                <a:cs typeface="Arial"/>
              </a:rPr>
              <a:t>. Available at: </a:t>
            </a:r>
            <a:r>
              <a:rPr lang="en-GB" sz="1000">
                <a:latin typeface="Arial"/>
                <a:cs typeface="Arial"/>
                <a:hlinkClick r:id="rId4"/>
              </a:rPr>
              <a:t>https://www.england.nhs.uk/long-read/virtual-wards-operational-framework/</a:t>
            </a:r>
            <a:r>
              <a:rPr lang="en-GB" sz="1000">
                <a:latin typeface="Arial"/>
                <a:cs typeface="Arial"/>
              </a:rPr>
              <a:t> (Accessed: 20 February 2026).</a:t>
            </a:r>
            <a:endParaRPr lang="en-GB" sz="1000"/>
          </a:p>
          <a:p>
            <a:pPr>
              <a:lnSpc>
                <a:spcPct val="90000"/>
              </a:lnSpc>
            </a:pPr>
            <a:endParaRPr lang="en-GB" sz="1000">
              <a:latin typeface="Arial"/>
              <a:cs typeface="Arial"/>
            </a:endParaRPr>
          </a:p>
          <a:p>
            <a:pPr>
              <a:lnSpc>
                <a:spcPct val="90000"/>
              </a:lnSpc>
            </a:pPr>
            <a:r>
              <a:rPr lang="en-GB" sz="1000">
                <a:latin typeface="Arial"/>
                <a:cs typeface="Arial"/>
              </a:rPr>
              <a:t>NICE (2021) </a:t>
            </a:r>
            <a:r>
              <a:rPr lang="en-GB" sz="1000" i="1">
                <a:latin typeface="Arial"/>
                <a:cs typeface="Arial"/>
              </a:rPr>
              <a:t>Patient Experience in Adult NHS services: Improving the Experience of Care for People Using Adult NHS Services</a:t>
            </a:r>
            <a:r>
              <a:rPr lang="en-GB" sz="1000">
                <a:latin typeface="Arial"/>
                <a:cs typeface="Arial"/>
              </a:rPr>
              <a:t>, </a:t>
            </a:r>
            <a:r>
              <a:rPr lang="en-GB" sz="1000" i="1">
                <a:latin typeface="Arial"/>
                <a:cs typeface="Arial"/>
                <a:hlinkClick r:id="rId5"/>
              </a:rPr>
              <a:t>www.nice.org.uk</a:t>
            </a:r>
            <a:r>
              <a:rPr lang="en-GB" sz="1000">
                <a:latin typeface="Arial"/>
                <a:cs typeface="Arial"/>
              </a:rPr>
              <a:t>. Available at: </a:t>
            </a:r>
            <a:r>
              <a:rPr lang="en-GB" sz="1000">
                <a:latin typeface="Arial"/>
                <a:cs typeface="Arial"/>
                <a:hlinkClick r:id="rId6"/>
              </a:rPr>
              <a:t>https://www.nice.org.uk/guidance/cg138/chapter/Recommendations</a:t>
            </a:r>
            <a:r>
              <a:rPr lang="en-GB" sz="1000">
                <a:latin typeface="Arial"/>
                <a:cs typeface="Arial"/>
              </a:rPr>
              <a:t> (Accessed: 9 February 2026).</a:t>
            </a:r>
            <a:endParaRPr lang="en-GB" sz="1000"/>
          </a:p>
          <a:p>
            <a:pPr>
              <a:lnSpc>
                <a:spcPct val="90000"/>
              </a:lnSpc>
            </a:pPr>
            <a:endParaRPr lang="en-GB" sz="1000">
              <a:latin typeface="Arial"/>
              <a:cs typeface="Arial"/>
            </a:endParaRPr>
          </a:p>
          <a:p>
            <a:pPr>
              <a:lnSpc>
                <a:spcPct val="90000"/>
              </a:lnSpc>
            </a:pPr>
            <a:r>
              <a:rPr lang="en-GB" sz="1000">
                <a:latin typeface="Arial"/>
                <a:cs typeface="Arial"/>
              </a:rPr>
              <a:t>Reeves, S., </a:t>
            </a:r>
            <a:r>
              <a:rPr lang="en-GB" sz="1000" err="1">
                <a:latin typeface="Arial"/>
                <a:cs typeface="Arial"/>
              </a:rPr>
              <a:t>Pelone</a:t>
            </a:r>
            <a:r>
              <a:rPr lang="en-GB" sz="1000">
                <a:latin typeface="Arial"/>
                <a:cs typeface="Arial"/>
              </a:rPr>
              <a:t>, F., Harrison, R., Goldman, J. and </a:t>
            </a:r>
            <a:r>
              <a:rPr lang="en-GB" sz="1000" err="1">
                <a:latin typeface="Arial"/>
                <a:cs typeface="Arial"/>
              </a:rPr>
              <a:t>Zwarenstein</a:t>
            </a:r>
            <a:r>
              <a:rPr lang="en-GB" sz="1000">
                <a:latin typeface="Arial"/>
                <a:cs typeface="Arial"/>
              </a:rPr>
              <a:t>, M. (2017) ‘Interprofessional Collaboration to Improve Professional Practice and Healthcare Outcomes’, </a:t>
            </a:r>
            <a:r>
              <a:rPr lang="en-GB" sz="1000" i="1">
                <a:latin typeface="Arial"/>
                <a:cs typeface="Arial"/>
              </a:rPr>
              <a:t>Cochrane Database of Systematic Reviews</a:t>
            </a:r>
            <a:r>
              <a:rPr lang="en-GB" sz="1000">
                <a:latin typeface="Arial"/>
                <a:cs typeface="Arial"/>
              </a:rPr>
              <a:t>, 6(6). Available at: </a:t>
            </a:r>
            <a:r>
              <a:rPr lang="en-GB" sz="1000">
                <a:latin typeface="Arial"/>
                <a:cs typeface="Arial"/>
                <a:hlinkClick r:id="rId7"/>
              </a:rPr>
              <a:t>https://doi.org/10.1002/14651858.cd000072.pub3</a:t>
            </a:r>
            <a:r>
              <a:rPr lang="en-GB" sz="1000">
                <a:latin typeface="Arial"/>
                <a:cs typeface="Arial"/>
              </a:rPr>
              <a:t> (Accessed: 8 February 2026).</a:t>
            </a:r>
          </a:p>
          <a:p>
            <a:pPr>
              <a:lnSpc>
                <a:spcPct val="90000"/>
              </a:lnSpc>
            </a:pPr>
            <a:endParaRPr lang="en-GB" sz="1000">
              <a:latin typeface="Arial"/>
              <a:cs typeface="Arial"/>
            </a:endParaRPr>
          </a:p>
          <a:p>
            <a:pPr>
              <a:lnSpc>
                <a:spcPct val="90000"/>
              </a:lnSpc>
            </a:pPr>
            <a:r>
              <a:rPr lang="en-GB" sz="1000">
                <a:latin typeface="Arial"/>
                <a:cs typeface="Arial"/>
              </a:rPr>
              <a:t>Serrano, L.P., Maita, K.C., Ávila, F.R., Guzman, R.A.T., Garcia, J.P., </a:t>
            </a:r>
            <a:r>
              <a:rPr lang="en-GB" sz="1000" err="1">
                <a:latin typeface="Arial"/>
                <a:cs typeface="Arial"/>
              </a:rPr>
              <a:t>Eldaly</a:t>
            </a:r>
            <a:r>
              <a:rPr lang="en-GB" sz="1000">
                <a:latin typeface="Arial"/>
                <a:cs typeface="Arial"/>
              </a:rPr>
              <a:t>, A.S., Haider, C.R., Felton, C.L., Paulson, M.R., Maniaci, M.J. and Forte, A.J. (2023) ‘Benefits and Challenges of Remote Patient Monitoring as Perceived by Health Care practitioners: a Systematic Review’, </a:t>
            </a:r>
            <a:r>
              <a:rPr lang="en-GB" sz="1000" i="1">
                <a:latin typeface="Arial"/>
                <a:cs typeface="Arial"/>
              </a:rPr>
              <a:t>The Permanente Journal</a:t>
            </a:r>
            <a:r>
              <a:rPr lang="en-GB" sz="1000">
                <a:latin typeface="Arial"/>
                <a:cs typeface="Arial"/>
              </a:rPr>
              <a:t>, 27(4), pp. 1–12. Available at: </a:t>
            </a:r>
            <a:r>
              <a:rPr lang="en-GB" sz="1000">
                <a:latin typeface="Arial"/>
                <a:cs typeface="Arial"/>
                <a:hlinkClick r:id="rId8"/>
              </a:rPr>
              <a:t>https://doi.org/10.7812/tpp/23.022</a:t>
            </a:r>
            <a:r>
              <a:rPr lang="en-GB" sz="1000">
                <a:latin typeface="Arial"/>
                <a:cs typeface="Arial"/>
              </a:rPr>
              <a:t>. (Accessed: 20 February 2026).</a:t>
            </a:r>
            <a:endParaRPr lang="en-GB" sz="1000"/>
          </a:p>
          <a:p>
            <a:pPr>
              <a:lnSpc>
                <a:spcPct val="90000"/>
              </a:lnSpc>
            </a:pPr>
            <a:endParaRPr lang="en-GB" sz="1000"/>
          </a:p>
        </p:txBody>
      </p:sp>
    </p:spTree>
    <p:extLst>
      <p:ext uri="{BB962C8B-B14F-4D97-AF65-F5344CB8AC3E}">
        <p14:creationId xmlns:p14="http://schemas.microsoft.com/office/powerpoint/2010/main" val="33928528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14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Facet</vt:lpstr>
      <vt:lpstr>PowerPoint Presentation</vt:lpstr>
      <vt:lpstr>Introduction</vt:lpstr>
      <vt:lpstr>The Significance </vt:lpstr>
      <vt:lpstr> Focus On Evaluation</vt:lpstr>
      <vt:lpstr>New Skills for the Workforce</vt:lpstr>
      <vt:lpstr>Benefits for Workers</vt:lpstr>
      <vt:lpstr>Workforce Difficulties </vt:lpstr>
      <vt:lpstr>Service Provision Enhancements </vt:lpstr>
      <vt:lpstr>Service Delivery Difficulties </vt:lpstr>
      <vt:lpstr> Benefits of the Patient Experience </vt:lpstr>
      <vt:lpstr>The Patient Experience Difficulties </vt:lpstr>
      <vt:lpstr>Principal Results </vt:lpstr>
      <vt:lpstr>Suggestions </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532</cp:revision>
  <dcterms:created xsi:type="dcterms:W3CDTF">2026-03-06T12:33:37Z</dcterms:created>
  <dcterms:modified xsi:type="dcterms:W3CDTF">2026-03-07T04:12:40Z</dcterms:modified>
</cp:coreProperties>
</file>