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15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2146920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402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601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648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274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387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226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615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341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070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709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7967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6104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541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6092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9423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827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750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295756"/>
            <a:ext cx="7704667" cy="1124856"/>
          </a:xfrm>
        </p:spPr>
        <p:txBody>
          <a:bodyPr/>
          <a:lstStyle/>
          <a:p>
            <a:r>
              <a:rPr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My Digital Skills Portfolio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8248" y="2159001"/>
            <a:ext cx="7704667" cy="33328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Digital Skills Module – DS3 Reflection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Name: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Muhammad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Zubeer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Student ID: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2538614</a:t>
            </a:r>
          </a:p>
          <a:p>
            <a:pPr marL="0" lv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Module name: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NEW Digital Skills (LCLM4002_BIRM)</a:t>
            </a:r>
          </a:p>
          <a:p>
            <a:pPr marL="0" indent="0">
              <a:buNone/>
              <a:defRPr sz="1600"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Selected work: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DS1 – My Digital Life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DS1 – Microsoft Word Skills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DS2 – Valley Coffee Co. Business Digital Artefact</a:t>
            </a:r>
            <a:b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600"/>
            </a:pPr>
            <a:endParaRPr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368327"/>
            <a:ext cx="7704667" cy="979713"/>
          </a:xfrm>
        </p:spPr>
        <p:txBody>
          <a:bodyPr/>
          <a:lstStyle/>
          <a:p>
            <a:r>
              <a:rPr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Piece 1: DS1 – My Digital Life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509486"/>
            <a:ext cx="7704667" cy="4374216"/>
          </a:xfrm>
        </p:spPr>
        <p:txBody>
          <a:bodyPr>
            <a:noAutofit/>
          </a:bodyPr>
          <a:lstStyle/>
          <a:p>
            <a:pPr marL="0" indent="0">
              <a:buNone/>
              <a:defRPr sz="1600"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What this work shows: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My ability to use everyday digital tools for academic and personal tasks.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My development in using Microsoft Word, digital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organisation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tools, and software features.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My awareness of my current digital strengths and areas for improvement.</a:t>
            </a:r>
          </a:p>
          <a:p>
            <a:pPr marL="0" indent="0">
              <a:buNone/>
              <a:defRPr sz="1600"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Skills Developed: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Document creation and formatting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Digital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organisation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Software navigation</a:t>
            </a:r>
          </a:p>
          <a:p>
            <a:pPr>
              <a:defRPr sz="1600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Managing digital information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A042BC-7CD1-2DE4-6876-C15ACD0154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464"/>
          <a:stretch>
            <a:fillRect/>
          </a:stretch>
        </p:blipFill>
        <p:spPr>
          <a:xfrm>
            <a:off x="5363029" y="3963721"/>
            <a:ext cx="3323771" cy="231365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64459"/>
            <a:ext cx="7704667" cy="921656"/>
          </a:xfrm>
        </p:spPr>
        <p:txBody>
          <a:bodyPr>
            <a:normAutofit/>
          </a:bodyPr>
          <a:lstStyle/>
          <a:p>
            <a:r>
              <a:rPr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Piece 2: DS1 – Microsoft Word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2" y="1762592"/>
            <a:ext cx="7704667" cy="3332816"/>
          </a:xfrm>
        </p:spPr>
        <p:txBody>
          <a:bodyPr>
            <a:noAutofit/>
          </a:bodyPr>
          <a:lstStyle/>
          <a:p>
            <a:pPr marL="0" indent="0">
              <a:buNone/>
              <a:defRPr sz="1600"/>
            </a:pPr>
            <a:r>
              <a:rPr sz="2000" b="1" dirty="0">
                <a:latin typeface="Calibri" panose="020F0502020204030204" pitchFamily="34" charset="0"/>
                <a:cs typeface="Calibri" panose="020F0502020204030204" pitchFamily="34" charset="0"/>
              </a:rPr>
              <a:t>What this work shows:</a:t>
            </a:r>
          </a:p>
          <a:p>
            <a:pPr>
              <a:defRPr sz="1600"/>
            </a:pPr>
            <a:r>
              <a:rPr sz="2000" dirty="0">
                <a:latin typeface="Calibri" panose="020F0502020204030204" pitchFamily="34" charset="0"/>
                <a:cs typeface="Calibri" panose="020F0502020204030204" pitchFamily="34" charset="0"/>
              </a:rPr>
              <a:t>Creating and editing digital documents</a:t>
            </a:r>
          </a:p>
          <a:p>
            <a:pPr>
              <a:defRPr sz="1600"/>
            </a:pPr>
            <a:r>
              <a:rPr sz="2000" dirty="0">
                <a:latin typeface="Calibri" panose="020F0502020204030204" pitchFamily="34" charset="0"/>
                <a:cs typeface="Calibri" panose="020F0502020204030204" pitchFamily="34" charset="0"/>
              </a:rPr>
              <a:t>Using Word features to </a:t>
            </a:r>
            <a:r>
              <a:rPr sz="2000" dirty="0" err="1">
                <a:latin typeface="Calibri" panose="020F0502020204030204" pitchFamily="34" charset="0"/>
                <a:cs typeface="Calibri" panose="020F0502020204030204" pitchFamily="34" charset="0"/>
              </a:rPr>
              <a:t>organise</a:t>
            </a:r>
            <a:r>
              <a:rPr sz="2000" dirty="0">
                <a:latin typeface="Calibri" panose="020F0502020204030204" pitchFamily="34" charset="0"/>
                <a:cs typeface="Calibri" panose="020F0502020204030204" pitchFamily="34" charset="0"/>
              </a:rPr>
              <a:t> information</a:t>
            </a:r>
          </a:p>
          <a:p>
            <a:pPr>
              <a:defRPr sz="1600"/>
            </a:pPr>
            <a:endParaRPr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 sz="1600"/>
            </a:pPr>
            <a:r>
              <a:rPr sz="2000" b="1" dirty="0">
                <a:latin typeface="Calibri" panose="020F0502020204030204" pitchFamily="34" charset="0"/>
                <a:cs typeface="Calibri" panose="020F0502020204030204" pitchFamily="34" charset="0"/>
              </a:rPr>
              <a:t>Skills developed:</a:t>
            </a:r>
          </a:p>
          <a:p>
            <a:pPr>
              <a:defRPr sz="1600"/>
            </a:pPr>
            <a:r>
              <a:rPr sz="2000" dirty="0">
                <a:latin typeface="Calibri" panose="020F0502020204030204" pitchFamily="34" charset="0"/>
                <a:cs typeface="Calibri" panose="020F0502020204030204" pitchFamily="34" charset="0"/>
              </a:rPr>
              <a:t>Document formatting</a:t>
            </a:r>
          </a:p>
          <a:p>
            <a:pPr>
              <a:defRPr sz="1600"/>
            </a:pPr>
            <a:r>
              <a:rPr sz="2000" dirty="0">
                <a:latin typeface="Calibri" panose="020F0502020204030204" pitchFamily="34" charset="0"/>
                <a:cs typeface="Calibri" panose="020F0502020204030204" pitchFamily="34" charset="0"/>
              </a:rPr>
              <a:t>Clear written presentation</a:t>
            </a:r>
          </a:p>
          <a:p>
            <a:pPr>
              <a:defRPr sz="1600"/>
            </a:pPr>
            <a:r>
              <a:rPr sz="2000" dirty="0">
                <a:latin typeface="Calibri" panose="020F0502020204030204" pitchFamily="34" charset="0"/>
                <a:cs typeface="Calibri" panose="020F0502020204030204" pitchFamily="34" charset="0"/>
              </a:rPr>
              <a:t>Managing academic documents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3251CB-3CBF-C98D-D55F-B615C3634A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71" y="3291733"/>
            <a:ext cx="3432628" cy="218015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330623"/>
          </a:xfrm>
        </p:spPr>
        <p:txBody>
          <a:bodyPr>
            <a:normAutofit/>
          </a:bodyPr>
          <a:lstStyle/>
          <a:p>
            <a:r>
              <a:rPr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Piece 3: DS2 – Valley Coffee Co. Business Digital Artifact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019" y="1941285"/>
            <a:ext cx="7704667" cy="333281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What this work shows: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created a business sales report using Microsoft PowerPoint.</a:t>
            </a: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organised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sales data into a clear visual format.</a:t>
            </a: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used charts and summaries to help a business owner understand product performance.</a:t>
            </a:r>
          </a:p>
          <a:p>
            <a:pPr marL="0" indent="0">
              <a:buNone/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Key Learning: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Choosing the correct digital tool for a business purpose.</a:t>
            </a: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Presenting information clearly.</a:t>
            </a: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Using digital tools to support decision-making.</a:t>
            </a:r>
          </a:p>
        </p:txBody>
      </p:sp>
      <p:pic>
        <p:nvPicPr>
          <p:cNvPr id="4" name="Picture 3" descr="a_clean_infographic_style_bar_chart_on_a_white_li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2743" y="4695371"/>
            <a:ext cx="2560320" cy="192024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019" y="368327"/>
            <a:ext cx="7704667" cy="979713"/>
          </a:xfrm>
        </p:spPr>
        <p:txBody>
          <a:bodyPr/>
          <a:lstStyle/>
          <a:p>
            <a:r>
              <a:rPr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My Digital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897743"/>
            <a:ext cx="7704667" cy="333281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Before this module: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felt less confident using some digital tools, especially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organising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files and creating professional documents.</a:t>
            </a: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Through practice and feedback, I became more independent.</a:t>
            </a:r>
          </a:p>
          <a:p>
            <a:pPr marL="0" indent="0">
              <a:buNone/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After this module: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can create clearer documents and presentations.</a:t>
            </a: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can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organise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digital files more effectively.</a:t>
            </a: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can use PowerPoint to present business information.</a:t>
            </a:r>
          </a:p>
          <a:p>
            <a:pPr lvl="0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feel more confident learning new digital tools.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255843"/>
            <a:ext cx="7704667" cy="834570"/>
          </a:xfrm>
        </p:spPr>
        <p:txBody>
          <a:bodyPr/>
          <a:lstStyle/>
          <a:p>
            <a:r>
              <a:rPr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Reflection and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3391" y="2144485"/>
            <a:ext cx="7704667" cy="33328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How digital skills help me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Study: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Help me complete assignments and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organise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information.</a:t>
            </a:r>
          </a:p>
          <a:p>
            <a:pPr lvl="0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Support clearer presentations and documents.</a:t>
            </a:r>
          </a:p>
          <a:p>
            <a:pPr mar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Work: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Help me communicate information professionally.</a:t>
            </a:r>
          </a:p>
          <a:p>
            <a:pPr lvl="0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Support business reporting and decision-making.</a:t>
            </a:r>
          </a:p>
          <a:p>
            <a:pPr mar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Daily Life: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Help me manage files, information and online tasks.</a:t>
            </a:r>
          </a:p>
          <a:p>
            <a:pPr marL="0" indent="0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This portfolio shows my progress from developing basic digital confidence to using digital tools more independently for academic and business purposes.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33</TotalTime>
  <Words>378</Words>
  <Application>Microsoft Office PowerPoint</Application>
  <PresentationFormat>On-screen Show (4:3)</PresentationFormat>
  <Paragraphs>58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Corbel</vt:lpstr>
      <vt:lpstr>Parallax</vt:lpstr>
      <vt:lpstr>My Digital Skills Portfolio</vt:lpstr>
      <vt:lpstr>Piece 1: DS1 – My Digital Life</vt:lpstr>
      <vt:lpstr>Piece 2: DS1 – Microsoft Word Skills</vt:lpstr>
      <vt:lpstr>Piece 3: DS2 – Valley Coffee Co. Business Digital Artifact</vt:lpstr>
      <vt:lpstr>My Digital Development</vt:lpstr>
      <vt:lpstr>Reflection and 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Fahad Ur Rahman</cp:lastModifiedBy>
  <cp:revision>3</cp:revision>
  <dcterms:created xsi:type="dcterms:W3CDTF">2013-01-27T09:14:16Z</dcterms:created>
  <dcterms:modified xsi:type="dcterms:W3CDTF">2026-07-18T06:06:57Z</dcterms:modified>
  <cp:category/>
</cp:coreProperties>
</file>