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E0EE63-AC07-4CB1-9C42-A1F1BC3582B7}" v="4" dt="2020-12-02T12:45:17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3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i hadgraft" userId="ef2ed98281e43d2d" providerId="LiveId" clId="{30E0EE63-AC07-4CB1-9C42-A1F1BC3582B7}"/>
    <pc:docChg chg="undo custSel mod addSld delSld modSld sldOrd">
      <pc:chgData name="toni hadgraft" userId="ef2ed98281e43d2d" providerId="LiveId" clId="{30E0EE63-AC07-4CB1-9C42-A1F1BC3582B7}" dt="2020-12-02T12:48:34.060" v="2959" actId="255"/>
      <pc:docMkLst>
        <pc:docMk/>
      </pc:docMkLst>
      <pc:sldChg chg="addSp delSp modSp new mod setBg">
        <pc:chgData name="toni hadgraft" userId="ef2ed98281e43d2d" providerId="LiveId" clId="{30E0EE63-AC07-4CB1-9C42-A1F1BC3582B7}" dt="2020-11-23T13:32:49.156" v="578" actId="20577"/>
        <pc:sldMkLst>
          <pc:docMk/>
          <pc:sldMk cId="1083270811" sldId="257"/>
        </pc:sldMkLst>
        <pc:spChg chg="mod">
          <ac:chgData name="toni hadgraft" userId="ef2ed98281e43d2d" providerId="LiveId" clId="{30E0EE63-AC07-4CB1-9C42-A1F1BC3582B7}" dt="2020-11-23T13:06:26.748" v="356" actId="14100"/>
          <ac:spMkLst>
            <pc:docMk/>
            <pc:sldMk cId="1083270811" sldId="257"/>
            <ac:spMk id="2" creationId="{1B734E02-22EF-47AF-9FC2-0BCCBF49E389}"/>
          </ac:spMkLst>
        </pc:spChg>
        <pc:spChg chg="add del mo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3" creationId="{7522CDFD-C301-45F7-B8D1-CEFF6850E102}"/>
          </ac:spMkLst>
        </pc:spChg>
        <pc:spChg chg="add del">
          <ac:chgData name="toni hadgraft" userId="ef2ed98281e43d2d" providerId="LiveId" clId="{30E0EE63-AC07-4CB1-9C42-A1F1BC3582B7}" dt="2020-11-23T13:02:07.746" v="254" actId="26606"/>
          <ac:spMkLst>
            <pc:docMk/>
            <pc:sldMk cId="1083270811" sldId="257"/>
            <ac:spMk id="13" creationId="{D8FAF097-5073-4347-985F-3B9C1042568F}"/>
          </ac:spMkLst>
        </pc:spChg>
        <pc:spChg chg="add del">
          <ac:chgData name="toni hadgraft" userId="ef2ed98281e43d2d" providerId="LiveId" clId="{30E0EE63-AC07-4CB1-9C42-A1F1BC3582B7}" dt="2020-11-23T13:01:45.886" v="246" actId="26606"/>
          <ac:spMkLst>
            <pc:docMk/>
            <pc:sldMk cId="1083270811" sldId="257"/>
            <ac:spMk id="14" creationId="{93DAF4AA-9270-40B5-B73C-B11B9A92F0BC}"/>
          </ac:spMkLst>
        </pc:spChg>
        <pc:spChg chg="add del">
          <ac:chgData name="toni hadgraft" userId="ef2ed98281e43d2d" providerId="LiveId" clId="{30E0EE63-AC07-4CB1-9C42-A1F1BC3582B7}" dt="2020-11-23T13:02:04.664" v="252" actId="26606"/>
          <ac:spMkLst>
            <pc:docMk/>
            <pc:sldMk cId="1083270811" sldId="257"/>
            <ac:spMk id="15" creationId="{11D6A2A3-F101-46F7-8B6F-1C699CAFE9AD}"/>
          </ac:spMkLst>
        </pc:spChg>
        <pc:spChg chg="add del">
          <ac:chgData name="toni hadgraft" userId="ef2ed98281e43d2d" providerId="LiveId" clId="{30E0EE63-AC07-4CB1-9C42-A1F1BC3582B7}" dt="2020-11-23T13:01:45.886" v="246" actId="26606"/>
          <ac:spMkLst>
            <pc:docMk/>
            <pc:sldMk cId="1083270811" sldId="257"/>
            <ac:spMk id="16" creationId="{31D5E60A-D6B1-4F21-A993-313958AF0C00}"/>
          </ac:spMkLst>
        </pc:spChg>
        <pc:spChg chg="add del">
          <ac:chgData name="toni hadgraft" userId="ef2ed98281e43d2d" providerId="LiveId" clId="{30E0EE63-AC07-4CB1-9C42-A1F1BC3582B7}" dt="2020-11-23T13:02:04.664" v="252" actId="26606"/>
          <ac:spMkLst>
            <pc:docMk/>
            <pc:sldMk cId="1083270811" sldId="257"/>
            <ac:spMk id="17" creationId="{7522CDFD-C301-45F7-B8D1-CEFF6850E102}"/>
          </ac:spMkLst>
        </pc:spChg>
        <pc:spChg chg="add del">
          <ac:chgData name="toni hadgraft" userId="ef2ed98281e43d2d" providerId="LiveId" clId="{30E0EE63-AC07-4CB1-9C42-A1F1BC3582B7}" dt="2020-11-23T13:01:45.886" v="246" actId="26606"/>
          <ac:spMkLst>
            <pc:docMk/>
            <pc:sldMk cId="1083270811" sldId="257"/>
            <ac:spMk id="18" creationId="{5B7BB16B-E108-4C64-97D5-7AC67CC5E2C7}"/>
          </ac:spMkLst>
        </pc:spChg>
        <pc:spChg chg="add del">
          <ac:chgData name="toni hadgraft" userId="ef2ed98281e43d2d" providerId="LiveId" clId="{30E0EE63-AC07-4CB1-9C42-A1F1BC3582B7}" dt="2020-11-23T13:01:45.886" v="246" actId="26606"/>
          <ac:spMkLst>
            <pc:docMk/>
            <pc:sldMk cId="1083270811" sldId="257"/>
            <ac:spMk id="20" creationId="{A5F6A003-4671-4F7B-A12E-2946D61E435F}"/>
          </ac:spMkLst>
        </pc:spChg>
        <pc:spChg chg="add del">
          <ac:chgData name="toni hadgraft" userId="ef2ed98281e43d2d" providerId="LiveId" clId="{30E0EE63-AC07-4CB1-9C42-A1F1BC3582B7}" dt="2020-11-23T13:02:04.664" v="252" actId="26606"/>
          <ac:spMkLst>
            <pc:docMk/>
            <pc:sldMk cId="1083270811" sldId="257"/>
            <ac:spMk id="21" creationId="{529E760E-527D-4053-A309-F2BDE12501CD}"/>
          </ac:spMkLst>
        </pc:spChg>
        <pc:spChg chg="add del">
          <ac:chgData name="toni hadgraft" userId="ef2ed98281e43d2d" providerId="LiveId" clId="{30E0EE63-AC07-4CB1-9C42-A1F1BC3582B7}" dt="2020-11-23T13:02:04.664" v="252" actId="26606"/>
          <ac:spMkLst>
            <pc:docMk/>
            <pc:sldMk cId="1083270811" sldId="257"/>
            <ac:spMk id="22" creationId="{4153D448-4ED1-429A-A28C-8316DE7CAF7E}"/>
          </ac:spMkLst>
        </pc:spChg>
        <pc:spChg chg="add del">
          <ac:chgData name="toni hadgraft" userId="ef2ed98281e43d2d" providerId="LiveId" clId="{30E0EE63-AC07-4CB1-9C42-A1F1BC3582B7}" dt="2020-11-23T13:02:07.746" v="254" actId="26606"/>
          <ac:spMkLst>
            <pc:docMk/>
            <pc:sldMk cId="1083270811" sldId="257"/>
            <ac:spMk id="24" creationId="{445029C0-7C9E-4B38-AF9F-4F41075F6444}"/>
          </ac:spMkLst>
        </pc:spChg>
        <pc:spChg chg="add del">
          <ac:chgData name="toni hadgraft" userId="ef2ed98281e43d2d" providerId="LiveId" clId="{30E0EE63-AC07-4CB1-9C42-A1F1BC3582B7}" dt="2020-11-23T13:02:07.746" v="254" actId="26606"/>
          <ac:spMkLst>
            <pc:docMk/>
            <pc:sldMk cId="1083270811" sldId="257"/>
            <ac:spMk id="25" creationId="{C22416BE-CA7D-4941-954A-840BCE5B84CD}"/>
          </ac:spMkLst>
        </pc:spChg>
        <pc:spChg chg="add del">
          <ac:chgData name="toni hadgraft" userId="ef2ed98281e43d2d" providerId="LiveId" clId="{30E0EE63-AC07-4CB1-9C42-A1F1BC3582B7}" dt="2020-11-23T13:02:09.110" v="256" actId="26606"/>
          <ac:spMkLst>
            <pc:docMk/>
            <pc:sldMk cId="1083270811" sldId="257"/>
            <ac:spMk id="28" creationId="{3E355B3C-C21C-4CED-96E5-68A42FCE722E}"/>
          </ac:spMkLst>
        </pc:spChg>
        <pc:spChg chg="add del">
          <ac:chgData name="toni hadgraft" userId="ef2ed98281e43d2d" providerId="LiveId" clId="{30E0EE63-AC07-4CB1-9C42-A1F1BC3582B7}" dt="2020-11-23T13:02:09.110" v="256" actId="26606"/>
          <ac:spMkLst>
            <pc:docMk/>
            <pc:sldMk cId="1083270811" sldId="257"/>
            <ac:spMk id="29" creationId="{7522CDFD-C301-45F7-B8D1-CEFF6850E102}"/>
          </ac:spMkLst>
        </pc:spChg>
        <pc:spChg chg="add del">
          <ac:chgData name="toni hadgraft" userId="ef2ed98281e43d2d" providerId="LiveId" clId="{30E0EE63-AC07-4CB1-9C42-A1F1BC3582B7}" dt="2020-11-23T13:02:09.110" v="256" actId="26606"/>
          <ac:spMkLst>
            <pc:docMk/>
            <pc:sldMk cId="1083270811" sldId="257"/>
            <ac:spMk id="30" creationId="{3901532A-A6DC-4220-97C8-129DCA3A74B8}"/>
          </ac:spMkLst>
        </pc:spChg>
        <pc:spChg chg="add del">
          <ac:chgData name="toni hadgraft" userId="ef2ed98281e43d2d" providerId="LiveId" clId="{30E0EE63-AC07-4CB1-9C42-A1F1BC3582B7}" dt="2020-11-23T13:02:09.110" v="256" actId="26606"/>
          <ac:spMkLst>
            <pc:docMk/>
            <pc:sldMk cId="1083270811" sldId="257"/>
            <ac:spMk id="31" creationId="{112B6480-5131-4F3F-B6E3-CB1AB0E6B099}"/>
          </ac:spMkLst>
        </pc:spChg>
        <pc:spChg chg="add del">
          <ac:chgData name="toni hadgraft" userId="ef2ed98281e43d2d" providerId="LiveId" clId="{30E0EE63-AC07-4CB1-9C42-A1F1BC3582B7}" dt="2020-11-23T13:02:11.367" v="258" actId="26606"/>
          <ac:spMkLst>
            <pc:docMk/>
            <pc:sldMk cId="1083270811" sldId="257"/>
            <ac:spMk id="33" creationId="{D8FAF097-5073-4347-985F-3B9C1042568F}"/>
          </ac:spMkLst>
        </pc:spChg>
        <pc:spChg chg="add del">
          <ac:chgData name="toni hadgraft" userId="ef2ed98281e43d2d" providerId="LiveId" clId="{30E0EE63-AC07-4CB1-9C42-A1F1BC3582B7}" dt="2020-11-23T13:02:11.367" v="258" actId="26606"/>
          <ac:spMkLst>
            <pc:docMk/>
            <pc:sldMk cId="1083270811" sldId="257"/>
            <ac:spMk id="34" creationId="{445029C0-7C9E-4B38-AF9F-4F41075F6444}"/>
          </ac:spMkLst>
        </pc:spChg>
        <pc:spChg chg="add del">
          <ac:chgData name="toni hadgraft" userId="ef2ed98281e43d2d" providerId="LiveId" clId="{30E0EE63-AC07-4CB1-9C42-A1F1BC3582B7}" dt="2020-11-23T13:02:11.367" v="258" actId="26606"/>
          <ac:spMkLst>
            <pc:docMk/>
            <pc:sldMk cId="1083270811" sldId="257"/>
            <ac:spMk id="35" creationId="{C22416BE-CA7D-4941-954A-840BCE5B84CD}"/>
          </ac:spMkLst>
        </pc:spChg>
        <pc:spChg chg="ad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38" creationId="{A21FCE60-ECDB-49B1-A5CA-E834A33FEE46}"/>
          </ac:spMkLst>
        </pc:spChg>
        <pc:spChg chg="ad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39" creationId="{4E3AE8C3-8F65-40F4-BABE-E70F3830147B}"/>
          </ac:spMkLst>
        </pc:spChg>
        <pc:spChg chg="ad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40" creationId="{E2FC4764-B8D5-4F87-95DB-3125B2D12855}"/>
          </ac:spMkLst>
        </pc:spChg>
        <pc:spChg chg="ad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41" creationId="{B4C1654F-94F5-497E-8ECF-F2A7E84D6A63}"/>
          </ac:spMkLst>
        </pc:spChg>
        <pc:spChg chg="add">
          <ac:chgData name="toni hadgraft" userId="ef2ed98281e43d2d" providerId="LiveId" clId="{30E0EE63-AC07-4CB1-9C42-A1F1BC3582B7}" dt="2020-11-23T13:02:11.399" v="259" actId="26606"/>
          <ac:spMkLst>
            <pc:docMk/>
            <pc:sldMk cId="1083270811" sldId="257"/>
            <ac:spMk id="42" creationId="{38FAA1A1-D861-433F-88FA-1E9D6FD31D11}"/>
          </ac:spMkLst>
        </pc:spChg>
        <pc:spChg chg="add mod">
          <ac:chgData name="toni hadgraft" userId="ef2ed98281e43d2d" providerId="LiveId" clId="{30E0EE63-AC07-4CB1-9C42-A1F1BC3582B7}" dt="2020-11-23T13:32:49.156" v="578" actId="20577"/>
          <ac:spMkLst>
            <pc:docMk/>
            <pc:sldMk cId="1083270811" sldId="257"/>
            <ac:spMk id="43" creationId="{7522CDFD-C301-45F7-B8D1-CEFF6850E102}"/>
          </ac:spMkLst>
        </pc:spChg>
        <pc:graphicFrameChg chg="add del">
          <ac:chgData name="toni hadgraft" userId="ef2ed98281e43d2d" providerId="LiveId" clId="{30E0EE63-AC07-4CB1-9C42-A1F1BC3582B7}" dt="2020-11-23T13:01:50.171" v="248" actId="26606"/>
          <ac:graphicFrameMkLst>
            <pc:docMk/>
            <pc:sldMk cId="1083270811" sldId="257"/>
            <ac:graphicFrameMk id="9" creationId="{272EE50D-E7B7-4F26-8A95-0328B7682370}"/>
          </ac:graphicFrameMkLst>
        </pc:graphicFrameChg>
        <pc:graphicFrameChg chg="add del">
          <ac:chgData name="toni hadgraft" userId="ef2ed98281e43d2d" providerId="LiveId" clId="{30E0EE63-AC07-4CB1-9C42-A1F1BC3582B7}" dt="2020-11-23T13:01:51.419" v="250" actId="26606"/>
          <ac:graphicFrameMkLst>
            <pc:docMk/>
            <pc:sldMk cId="1083270811" sldId="257"/>
            <ac:graphicFrameMk id="12" creationId="{2CCB4CB4-37C3-43BF-BE2C-E8E7F4FECB18}"/>
          </ac:graphicFrameMkLst>
        </pc:graphicFrameChg>
        <pc:graphicFrameChg chg="add del">
          <ac:chgData name="toni hadgraft" userId="ef2ed98281e43d2d" providerId="LiveId" clId="{30E0EE63-AC07-4CB1-9C42-A1F1BC3582B7}" dt="2020-11-23T13:02:07.746" v="254" actId="26606"/>
          <ac:graphicFrameMkLst>
            <pc:docMk/>
            <pc:sldMk cId="1083270811" sldId="257"/>
            <ac:graphicFrameMk id="26" creationId="{1CA06840-A772-4354-B977-C77F390CD456}"/>
          </ac:graphicFrameMkLst>
        </pc:graphicFrameChg>
        <pc:graphicFrameChg chg="add del">
          <ac:chgData name="toni hadgraft" userId="ef2ed98281e43d2d" providerId="LiveId" clId="{30E0EE63-AC07-4CB1-9C42-A1F1BC3582B7}" dt="2020-11-23T13:02:11.367" v="258" actId="26606"/>
          <ac:graphicFrameMkLst>
            <pc:docMk/>
            <pc:sldMk cId="1083270811" sldId="257"/>
            <ac:graphicFrameMk id="36" creationId="{1CA06840-A772-4354-B977-C77F390CD456}"/>
          </ac:graphicFrameMkLst>
        </pc:graphicFrameChg>
        <pc:picChg chg="add del">
          <ac:chgData name="toni hadgraft" userId="ef2ed98281e43d2d" providerId="LiveId" clId="{30E0EE63-AC07-4CB1-9C42-A1F1BC3582B7}" dt="2020-11-23T13:01:45.886" v="246" actId="26606"/>
          <ac:picMkLst>
            <pc:docMk/>
            <pc:sldMk cId="1083270811" sldId="257"/>
            <ac:picMk id="11" creationId="{D5B4337E-D49E-44E2-AA74-BA40BD0EC898}"/>
          </ac:picMkLst>
        </pc:picChg>
        <pc:picChg chg="add del">
          <ac:chgData name="toni hadgraft" userId="ef2ed98281e43d2d" providerId="LiveId" clId="{30E0EE63-AC07-4CB1-9C42-A1F1BC3582B7}" dt="2020-11-23T13:02:04.664" v="252" actId="26606"/>
          <ac:picMkLst>
            <pc:docMk/>
            <pc:sldMk cId="1083270811" sldId="257"/>
            <ac:picMk id="19" creationId="{0502E926-A0CD-4F23-8160-C8E14E899827}"/>
          </ac:picMkLst>
        </pc:picChg>
        <pc:picChg chg="add">
          <ac:chgData name="toni hadgraft" userId="ef2ed98281e43d2d" providerId="LiveId" clId="{30E0EE63-AC07-4CB1-9C42-A1F1BC3582B7}" dt="2020-11-23T13:02:11.399" v="259" actId="26606"/>
          <ac:picMkLst>
            <pc:docMk/>
            <pc:sldMk cId="1083270811" sldId="257"/>
            <ac:picMk id="44" creationId="{4162BA9F-688B-4491-AA9F-DEFF2EDDDE11}"/>
          </ac:picMkLst>
        </pc:picChg>
        <pc:inkChg chg="add del">
          <ac:chgData name="toni hadgraft" userId="ef2ed98281e43d2d" providerId="LiveId" clId="{30E0EE63-AC07-4CB1-9C42-A1F1BC3582B7}" dt="2020-11-23T12:25:11.049" v="24" actId="9405"/>
          <ac:inkMkLst>
            <pc:docMk/>
            <pc:sldMk cId="1083270811" sldId="257"/>
            <ac:inkMk id="4" creationId="{E1B66526-6462-4BB9-BC9A-6F6941C1E945}"/>
          </ac:inkMkLst>
        </pc:inkChg>
        <pc:inkChg chg="add del">
          <ac:chgData name="toni hadgraft" userId="ef2ed98281e43d2d" providerId="LiveId" clId="{30E0EE63-AC07-4CB1-9C42-A1F1BC3582B7}" dt="2020-11-23T12:25:09.638" v="23" actId="9405"/>
          <ac:inkMkLst>
            <pc:docMk/>
            <pc:sldMk cId="1083270811" sldId="257"/>
            <ac:inkMk id="5" creationId="{C966D247-45ED-4AC0-ACD2-2B56C410E03A}"/>
          </ac:inkMkLst>
        </pc:inkChg>
        <pc:inkChg chg="add del">
          <ac:chgData name="toni hadgraft" userId="ef2ed98281e43d2d" providerId="LiveId" clId="{30E0EE63-AC07-4CB1-9C42-A1F1BC3582B7}" dt="2020-11-23T12:25:07.596" v="21" actId="9405"/>
          <ac:inkMkLst>
            <pc:docMk/>
            <pc:sldMk cId="1083270811" sldId="257"/>
            <ac:inkMk id="6" creationId="{53071A86-A87A-4639-9AC6-5408DE802228}"/>
          </ac:inkMkLst>
        </pc:inkChg>
        <pc:inkChg chg="add mod">
          <ac:chgData name="toni hadgraft" userId="ef2ed98281e43d2d" providerId="LiveId" clId="{30E0EE63-AC07-4CB1-9C42-A1F1BC3582B7}" dt="2020-11-23T13:02:11.399" v="259" actId="26606"/>
          <ac:inkMkLst>
            <pc:docMk/>
            <pc:sldMk cId="1083270811" sldId="257"/>
            <ac:inkMk id="7" creationId="{B31F7654-EDD1-4D65-97CB-DCC7A72FB850}"/>
          </ac:inkMkLst>
        </pc:inkChg>
        <pc:inkChg chg="add">
          <ac:chgData name="toni hadgraft" userId="ef2ed98281e43d2d" providerId="LiveId" clId="{30E0EE63-AC07-4CB1-9C42-A1F1BC3582B7}" dt="2020-11-23T13:02:19.466" v="260" actId="9405"/>
          <ac:inkMkLst>
            <pc:docMk/>
            <pc:sldMk cId="1083270811" sldId="257"/>
            <ac:inkMk id="8" creationId="{DBDF0BE1-233E-4536-B925-618A1B6DC9A9}"/>
          </ac:inkMkLst>
        </pc:inkChg>
      </pc:sldChg>
      <pc:sldChg chg="delSp modSp del mod">
        <pc:chgData name="toni hadgraft" userId="ef2ed98281e43d2d" providerId="LiveId" clId="{30E0EE63-AC07-4CB1-9C42-A1F1BC3582B7}" dt="2020-11-23T12:24:16.089" v="4" actId="680"/>
        <pc:sldMkLst>
          <pc:docMk/>
          <pc:sldMk cId="2329728653" sldId="257"/>
        </pc:sldMkLst>
        <pc:grpChg chg="mod">
          <ac:chgData name="toni hadgraft" userId="ef2ed98281e43d2d" providerId="LiveId" clId="{30E0EE63-AC07-4CB1-9C42-A1F1BC3582B7}" dt="2020-11-23T12:24:13.615" v="1"/>
          <ac:grpSpMkLst>
            <pc:docMk/>
            <pc:sldMk cId="2329728653" sldId="257"/>
            <ac:grpSpMk id="5" creationId="{0A5E824D-B168-437B-A29A-F3D1E02A6AFF}"/>
          </ac:grpSpMkLst>
        </pc:grpChg>
        <pc:inkChg chg="del">
          <ac:chgData name="toni hadgraft" userId="ef2ed98281e43d2d" providerId="LiveId" clId="{30E0EE63-AC07-4CB1-9C42-A1F1BC3582B7}" dt="2020-11-23T12:24:15.079" v="3" actId="9405"/>
          <ac:inkMkLst>
            <pc:docMk/>
            <pc:sldMk cId="2329728653" sldId="257"/>
            <ac:inkMk id="2" creationId="{8A0766A4-FB6B-4D4D-9D66-2288D6E87E6D}"/>
          </ac:inkMkLst>
        </pc:inkChg>
        <pc:inkChg chg="del mod">
          <ac:chgData name="toni hadgraft" userId="ef2ed98281e43d2d" providerId="LiveId" clId="{30E0EE63-AC07-4CB1-9C42-A1F1BC3582B7}" dt="2020-11-23T12:24:14.332" v="2" actId="9405"/>
          <ac:inkMkLst>
            <pc:docMk/>
            <pc:sldMk cId="2329728653" sldId="257"/>
            <ac:inkMk id="3" creationId="{84CC0B86-5C78-4C6B-BC45-D587AAA8BAE5}"/>
          </ac:inkMkLst>
        </pc:inkChg>
        <pc:inkChg chg="del mod">
          <ac:chgData name="toni hadgraft" userId="ef2ed98281e43d2d" providerId="LiveId" clId="{30E0EE63-AC07-4CB1-9C42-A1F1BC3582B7}" dt="2020-11-23T12:24:13.615" v="1"/>
          <ac:inkMkLst>
            <pc:docMk/>
            <pc:sldMk cId="2329728653" sldId="257"/>
            <ac:inkMk id="4" creationId="{154C0097-3BA3-4738-BEE7-E579E81B894D}"/>
          </ac:inkMkLst>
        </pc:inkChg>
      </pc:sldChg>
      <pc:sldChg chg="addSp delSp modSp new mod setBg">
        <pc:chgData name="toni hadgraft" userId="ef2ed98281e43d2d" providerId="LiveId" clId="{30E0EE63-AC07-4CB1-9C42-A1F1BC3582B7}" dt="2020-11-23T15:08:08.908" v="1354" actId="26606"/>
        <pc:sldMkLst>
          <pc:docMk/>
          <pc:sldMk cId="1384060431" sldId="258"/>
        </pc:sldMkLst>
        <pc:spChg chg="mo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2" creationId="{090918A2-81E4-4399-BA39-A96629335F9A}"/>
          </ac:spMkLst>
        </pc:spChg>
        <pc:spChg chg="add del mo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" creationId="{B4F7A63D-36A8-4DD4-A6B9-6153C2B0731E}"/>
          </ac:spMkLst>
        </pc:spChg>
        <pc:spChg chg="add del">
          <ac:chgData name="toni hadgraft" userId="ef2ed98281e43d2d" providerId="LiveId" clId="{30E0EE63-AC07-4CB1-9C42-A1F1BC3582B7}" dt="2020-11-23T15:07:40.407" v="1347" actId="26606"/>
          <ac:spMkLst>
            <pc:docMk/>
            <pc:sldMk cId="1384060431" sldId="258"/>
            <ac:spMk id="11" creationId="{06E6C0C3-A448-4D8B-86C7-3C83B7E4A600}"/>
          </ac:spMkLst>
        </pc:spChg>
        <pc:spChg chg="add del">
          <ac:chgData name="toni hadgraft" userId="ef2ed98281e43d2d" providerId="LiveId" clId="{30E0EE63-AC07-4CB1-9C42-A1F1BC3582B7}" dt="2020-11-23T15:07:40.407" v="1347" actId="26606"/>
          <ac:spMkLst>
            <pc:docMk/>
            <pc:sldMk cId="1384060431" sldId="258"/>
            <ac:spMk id="13" creationId="{EF1326A3-CBDD-4503-8C40-806B4ABF4F2A}"/>
          </ac:spMkLst>
        </pc:spChg>
        <pc:spChg chg="add del">
          <ac:chgData name="toni hadgraft" userId="ef2ed98281e43d2d" providerId="LiveId" clId="{30E0EE63-AC07-4CB1-9C42-A1F1BC3582B7}" dt="2020-11-23T15:07:49.509" v="1349" actId="26606"/>
          <ac:spMkLst>
            <pc:docMk/>
            <pc:sldMk cId="1384060431" sldId="258"/>
            <ac:spMk id="14" creationId="{31D5E60A-D6B1-4F21-A993-313958AF0C00}"/>
          </ac:spMkLst>
        </pc:spChg>
        <pc:spChg chg="add del">
          <ac:chgData name="toni hadgraft" userId="ef2ed98281e43d2d" providerId="LiveId" clId="{30E0EE63-AC07-4CB1-9C42-A1F1BC3582B7}" dt="2020-11-23T15:07:40.407" v="1347" actId="26606"/>
          <ac:spMkLst>
            <pc:docMk/>
            <pc:sldMk cId="1384060431" sldId="258"/>
            <ac:spMk id="15" creationId="{5910698D-E436-464E-9DE4-F9FB349FD9E6}"/>
          </ac:spMkLst>
        </pc:spChg>
        <pc:spChg chg="add del">
          <ac:chgData name="toni hadgraft" userId="ef2ed98281e43d2d" providerId="LiveId" clId="{30E0EE63-AC07-4CB1-9C42-A1F1BC3582B7}" dt="2020-11-23T15:07:49.509" v="1349" actId="26606"/>
          <ac:spMkLst>
            <pc:docMk/>
            <pc:sldMk cId="1384060431" sldId="258"/>
            <ac:spMk id="16" creationId="{5B7BB16B-E108-4C64-97D5-7AC67CC5E2C7}"/>
          </ac:spMkLst>
        </pc:spChg>
        <pc:spChg chg="add del">
          <ac:chgData name="toni hadgraft" userId="ef2ed98281e43d2d" providerId="LiveId" clId="{30E0EE63-AC07-4CB1-9C42-A1F1BC3582B7}" dt="2020-11-23T15:07:49.509" v="1349" actId="26606"/>
          <ac:spMkLst>
            <pc:docMk/>
            <pc:sldMk cId="1384060431" sldId="258"/>
            <ac:spMk id="17" creationId="{93DAF4AA-9270-40B5-B73C-B11B9A92F0BC}"/>
          </ac:spMkLst>
        </pc:spChg>
        <pc:spChg chg="add del">
          <ac:chgData name="toni hadgraft" userId="ef2ed98281e43d2d" providerId="LiveId" clId="{30E0EE63-AC07-4CB1-9C42-A1F1BC3582B7}" dt="2020-11-23T15:07:49.509" v="1349" actId="26606"/>
          <ac:spMkLst>
            <pc:docMk/>
            <pc:sldMk cId="1384060431" sldId="258"/>
            <ac:spMk id="18" creationId="{A5F6A003-4671-4F7B-A12E-2946D61E435F}"/>
          </ac:spMkLst>
        </pc:spChg>
        <pc:spChg chg="add del">
          <ac:chgData name="toni hadgraft" userId="ef2ed98281e43d2d" providerId="LiveId" clId="{30E0EE63-AC07-4CB1-9C42-A1F1BC3582B7}" dt="2020-11-23T15:07:49.509" v="1349" actId="26606"/>
          <ac:spMkLst>
            <pc:docMk/>
            <pc:sldMk cId="1384060431" sldId="258"/>
            <ac:spMk id="19" creationId="{B4F7A63D-36A8-4DD4-A6B9-6153C2B0731E}"/>
          </ac:spMkLst>
        </pc:spChg>
        <pc:spChg chg="add del">
          <ac:chgData name="toni hadgraft" userId="ef2ed98281e43d2d" providerId="LiveId" clId="{30E0EE63-AC07-4CB1-9C42-A1F1BC3582B7}" dt="2020-11-23T15:08:08.893" v="1353" actId="26606"/>
          <ac:spMkLst>
            <pc:docMk/>
            <pc:sldMk cId="1384060431" sldId="258"/>
            <ac:spMk id="24" creationId="{11D6A2A3-F101-46F7-8B6F-1C699CAFE9AD}"/>
          </ac:spMkLst>
        </pc:spChg>
        <pc:spChg chg="add del">
          <ac:chgData name="toni hadgraft" userId="ef2ed98281e43d2d" providerId="LiveId" clId="{30E0EE63-AC07-4CB1-9C42-A1F1BC3582B7}" dt="2020-11-23T15:08:08.893" v="1353" actId="26606"/>
          <ac:spMkLst>
            <pc:docMk/>
            <pc:sldMk cId="1384060431" sldId="258"/>
            <ac:spMk id="25" creationId="{B4F7A63D-36A8-4DD4-A6B9-6153C2B0731E}"/>
          </ac:spMkLst>
        </pc:spChg>
        <pc:spChg chg="add del">
          <ac:chgData name="toni hadgraft" userId="ef2ed98281e43d2d" providerId="LiveId" clId="{30E0EE63-AC07-4CB1-9C42-A1F1BC3582B7}" dt="2020-11-23T15:08:08.893" v="1353" actId="26606"/>
          <ac:spMkLst>
            <pc:docMk/>
            <pc:sldMk cId="1384060431" sldId="258"/>
            <ac:spMk id="27" creationId="{529E760E-527D-4053-A309-F2BDE12501CD}"/>
          </ac:spMkLst>
        </pc:spChg>
        <pc:spChg chg="add del">
          <ac:chgData name="toni hadgraft" userId="ef2ed98281e43d2d" providerId="LiveId" clId="{30E0EE63-AC07-4CB1-9C42-A1F1BC3582B7}" dt="2020-11-23T15:08:08.893" v="1353" actId="26606"/>
          <ac:spMkLst>
            <pc:docMk/>
            <pc:sldMk cId="1384060431" sldId="258"/>
            <ac:spMk id="28" creationId="{4153D448-4ED1-429A-A28C-8316DE7CAF7E}"/>
          </ac:spMkLst>
        </pc:spChg>
        <pc:spChg chg="ad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0" creationId="{93DAF4AA-9270-40B5-B73C-B11B9A92F0BC}"/>
          </ac:spMkLst>
        </pc:spChg>
        <pc:spChg chg="ad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1" creationId="{B4F7A63D-36A8-4DD4-A6B9-6153C2B0731E}"/>
          </ac:spMkLst>
        </pc:spChg>
        <pc:spChg chg="ad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2" creationId="{31D5E60A-D6B1-4F21-A993-313958AF0C00}"/>
          </ac:spMkLst>
        </pc:spChg>
        <pc:spChg chg="ad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3" creationId="{5B7BB16B-E108-4C64-97D5-7AC67CC5E2C7}"/>
          </ac:spMkLst>
        </pc:spChg>
        <pc:spChg chg="add">
          <ac:chgData name="toni hadgraft" userId="ef2ed98281e43d2d" providerId="LiveId" clId="{30E0EE63-AC07-4CB1-9C42-A1F1BC3582B7}" dt="2020-11-23T15:08:08.908" v="1354" actId="26606"/>
          <ac:spMkLst>
            <pc:docMk/>
            <pc:sldMk cId="1384060431" sldId="258"/>
            <ac:spMk id="34" creationId="{A5F6A003-4671-4F7B-A12E-2946D61E435F}"/>
          </ac:spMkLst>
        </pc:spChg>
        <pc:graphicFrameChg chg="add del">
          <ac:chgData name="toni hadgraft" userId="ef2ed98281e43d2d" providerId="LiveId" clId="{30E0EE63-AC07-4CB1-9C42-A1F1BC3582B7}" dt="2020-11-23T15:07:40.407" v="1347" actId="26606"/>
          <ac:graphicFrameMkLst>
            <pc:docMk/>
            <pc:sldMk cId="1384060431" sldId="258"/>
            <ac:graphicFrameMk id="12" creationId="{F1031629-BC60-4CD3-8460-733CA7DD9072}"/>
          </ac:graphicFrameMkLst>
        </pc:graphicFrameChg>
        <pc:graphicFrameChg chg="add del">
          <ac:chgData name="toni hadgraft" userId="ef2ed98281e43d2d" providerId="LiveId" clId="{30E0EE63-AC07-4CB1-9C42-A1F1BC3582B7}" dt="2020-11-23T15:08:07.376" v="1351" actId="26606"/>
          <ac:graphicFrameMkLst>
            <pc:docMk/>
            <pc:sldMk cId="1384060431" sldId="258"/>
            <ac:graphicFrameMk id="22" creationId="{840D821F-3D26-4AA1-9465-64DDA5B58F2F}"/>
          </ac:graphicFrameMkLst>
        </pc:graphicFrameChg>
        <pc:picChg chg="add del">
          <ac:chgData name="toni hadgraft" userId="ef2ed98281e43d2d" providerId="LiveId" clId="{30E0EE63-AC07-4CB1-9C42-A1F1BC3582B7}" dt="2020-11-23T15:07:49.509" v="1349" actId="26606"/>
          <ac:picMkLst>
            <pc:docMk/>
            <pc:sldMk cId="1384060431" sldId="258"/>
            <ac:picMk id="20" creationId="{AA1739EF-0D7B-4482-AE17-8F05E18CED28}"/>
          </ac:picMkLst>
        </pc:picChg>
        <pc:picChg chg="add del">
          <ac:chgData name="toni hadgraft" userId="ef2ed98281e43d2d" providerId="LiveId" clId="{30E0EE63-AC07-4CB1-9C42-A1F1BC3582B7}" dt="2020-11-23T15:08:08.893" v="1353" actId="26606"/>
          <ac:picMkLst>
            <pc:docMk/>
            <pc:sldMk cId="1384060431" sldId="258"/>
            <ac:picMk id="26" creationId="{D3255B7A-CABB-4088-8A33-C3D1C21E0FCD}"/>
          </ac:picMkLst>
        </pc:picChg>
        <pc:picChg chg="add">
          <ac:chgData name="toni hadgraft" userId="ef2ed98281e43d2d" providerId="LiveId" clId="{30E0EE63-AC07-4CB1-9C42-A1F1BC3582B7}" dt="2020-11-23T15:08:08.908" v="1354" actId="26606"/>
          <ac:picMkLst>
            <pc:docMk/>
            <pc:sldMk cId="1384060431" sldId="258"/>
            <ac:picMk id="35" creationId="{AA1739EF-0D7B-4482-AE17-8F05E18CED28}"/>
          </ac:picMkLst>
        </pc:picChg>
        <pc:inkChg chg="add mod">
          <ac:chgData name="toni hadgraft" userId="ef2ed98281e43d2d" providerId="LiveId" clId="{30E0EE63-AC07-4CB1-9C42-A1F1BC3582B7}" dt="2020-11-23T15:08:08.908" v="1354" actId="26606"/>
          <ac:inkMkLst>
            <pc:docMk/>
            <pc:sldMk cId="1384060431" sldId="258"/>
            <ac:inkMk id="4" creationId="{A9918E40-5EE8-41EF-8B45-1BEF3FBE67F2}"/>
          </ac:inkMkLst>
        </pc:inkChg>
        <pc:inkChg chg="add mod">
          <ac:chgData name="toni hadgraft" userId="ef2ed98281e43d2d" providerId="LiveId" clId="{30E0EE63-AC07-4CB1-9C42-A1F1BC3582B7}" dt="2020-11-23T15:08:08.908" v="1354" actId="26606"/>
          <ac:inkMkLst>
            <pc:docMk/>
            <pc:sldMk cId="1384060431" sldId="258"/>
            <ac:inkMk id="5" creationId="{5CDB2B01-4849-4F5C-AFBA-AA5B9A0B8B8E}"/>
          </ac:inkMkLst>
        </pc:inkChg>
        <pc:inkChg chg="add del">
          <ac:chgData name="toni hadgraft" userId="ef2ed98281e43d2d" providerId="LiveId" clId="{30E0EE63-AC07-4CB1-9C42-A1F1BC3582B7}" dt="2020-11-23T13:36:29.090" v="685" actId="9405"/>
          <ac:inkMkLst>
            <pc:docMk/>
            <pc:sldMk cId="1384060431" sldId="258"/>
            <ac:inkMk id="6" creationId="{308494D5-722B-4AFE-9C41-8CE6245F4A8D}"/>
          </ac:inkMkLst>
        </pc:inkChg>
        <pc:inkChg chg="add del">
          <ac:chgData name="toni hadgraft" userId="ef2ed98281e43d2d" providerId="LiveId" clId="{30E0EE63-AC07-4CB1-9C42-A1F1BC3582B7}" dt="2020-11-23T13:37:34.539" v="698" actId="9405"/>
          <ac:inkMkLst>
            <pc:docMk/>
            <pc:sldMk cId="1384060431" sldId="258"/>
            <ac:inkMk id="7" creationId="{485BC237-CE9E-4645-B023-66643AEABD51}"/>
          </ac:inkMkLst>
        </pc:inkChg>
        <pc:inkChg chg="add del">
          <ac:chgData name="toni hadgraft" userId="ef2ed98281e43d2d" providerId="LiveId" clId="{30E0EE63-AC07-4CB1-9C42-A1F1BC3582B7}" dt="2020-11-23T13:37:31.249" v="697" actId="9405"/>
          <ac:inkMkLst>
            <pc:docMk/>
            <pc:sldMk cId="1384060431" sldId="258"/>
            <ac:inkMk id="8" creationId="{18D1CDF7-0AED-48F8-8AFE-B014FACC0A94}"/>
          </ac:inkMkLst>
        </pc:inkChg>
        <pc:inkChg chg="add del">
          <ac:chgData name="toni hadgraft" userId="ef2ed98281e43d2d" providerId="LiveId" clId="{30E0EE63-AC07-4CB1-9C42-A1F1BC3582B7}" dt="2020-11-23T13:37:27.690" v="696" actId="9405"/>
          <ac:inkMkLst>
            <pc:docMk/>
            <pc:sldMk cId="1384060431" sldId="258"/>
            <ac:inkMk id="9" creationId="{183918A1-DFCC-4AB3-9249-4155BA4B44F9}"/>
          </ac:inkMkLst>
        </pc:inkChg>
        <pc:inkChg chg="add del">
          <ac:chgData name="toni hadgraft" userId="ef2ed98281e43d2d" providerId="LiveId" clId="{30E0EE63-AC07-4CB1-9C42-A1F1BC3582B7}" dt="2020-11-23T13:37:44.380" v="700" actId="9405"/>
          <ac:inkMkLst>
            <pc:docMk/>
            <pc:sldMk cId="1384060431" sldId="258"/>
            <ac:inkMk id="10" creationId="{9ABC4D55-FD65-403B-B6F9-B7ED85B0EA5F}"/>
          </ac:inkMkLst>
        </pc:inkChg>
      </pc:sldChg>
      <pc:sldChg chg="addSp delSp modSp new mod">
        <pc:chgData name="toni hadgraft" userId="ef2ed98281e43d2d" providerId="LiveId" clId="{30E0EE63-AC07-4CB1-9C42-A1F1BC3582B7}" dt="2020-12-02T12:45:17.894" v="2852" actId="20577"/>
        <pc:sldMkLst>
          <pc:docMk/>
          <pc:sldMk cId="2494901708" sldId="259"/>
        </pc:sldMkLst>
        <pc:spChg chg="add del mod">
          <ac:chgData name="toni hadgraft" userId="ef2ed98281e43d2d" providerId="LiveId" clId="{30E0EE63-AC07-4CB1-9C42-A1F1BC3582B7}" dt="2020-12-02T12:45:17.894" v="2852" actId="20577"/>
          <ac:spMkLst>
            <pc:docMk/>
            <pc:sldMk cId="2494901708" sldId="259"/>
            <ac:spMk id="3" creationId="{1372AD09-DFB8-4CBD-B936-E52E0E037831}"/>
          </ac:spMkLst>
        </pc:spChg>
      </pc:sldChg>
      <pc:sldChg chg="modSp new mod ord">
        <pc:chgData name="toni hadgraft" userId="ef2ed98281e43d2d" providerId="LiveId" clId="{30E0EE63-AC07-4CB1-9C42-A1F1BC3582B7}" dt="2020-12-02T11:16:57.256" v="2532"/>
        <pc:sldMkLst>
          <pc:docMk/>
          <pc:sldMk cId="383426899" sldId="260"/>
        </pc:sldMkLst>
        <pc:spChg chg="mod">
          <ac:chgData name="toni hadgraft" userId="ef2ed98281e43d2d" providerId="LiveId" clId="{30E0EE63-AC07-4CB1-9C42-A1F1BC3582B7}" dt="2020-11-23T16:12:15.037" v="1648" actId="20577"/>
          <ac:spMkLst>
            <pc:docMk/>
            <pc:sldMk cId="383426899" sldId="260"/>
            <ac:spMk id="2" creationId="{E48DF750-120C-43C8-B595-AE5C216E337F}"/>
          </ac:spMkLst>
        </pc:spChg>
        <pc:spChg chg="mod">
          <ac:chgData name="toni hadgraft" userId="ef2ed98281e43d2d" providerId="LiveId" clId="{30E0EE63-AC07-4CB1-9C42-A1F1BC3582B7}" dt="2020-11-23T16:34:37.459" v="1977" actId="20577"/>
          <ac:spMkLst>
            <pc:docMk/>
            <pc:sldMk cId="383426899" sldId="260"/>
            <ac:spMk id="3" creationId="{94C32B0F-DAD3-4B40-B9AC-82775C078115}"/>
          </ac:spMkLst>
        </pc:spChg>
      </pc:sldChg>
      <pc:sldChg chg="addSp delSp modSp new mod setBg">
        <pc:chgData name="toni hadgraft" userId="ef2ed98281e43d2d" providerId="LiveId" clId="{30E0EE63-AC07-4CB1-9C42-A1F1BC3582B7}" dt="2020-12-02T11:06:25.545" v="2289" actId="26606"/>
        <pc:sldMkLst>
          <pc:docMk/>
          <pc:sldMk cId="319817415" sldId="261"/>
        </pc:sldMkLst>
        <pc:spChg chg="mo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2" creationId="{FF7E8C8E-613B-4C5C-8F72-50A27285180A}"/>
          </ac:spMkLst>
        </pc:spChg>
        <pc:spChg chg="add del mo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3" creationId="{02A130A7-F3DE-4550-B6E9-F973803EBB44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8" creationId="{45C5CC17-FF17-43CF-B073-D9051465D5CC}"/>
          </ac:spMkLst>
        </pc:spChg>
        <pc:spChg chg="ad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9" creationId="{C4285719-470E-454C-AF62-8323075F1F5B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10" creationId="{BD4C0BBB-0042-4603-A226-6117F3FD5B3C}"/>
          </ac:spMkLst>
        </pc:spChg>
        <pc:spChg chg="ad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11" creationId="{4E3AE8C3-8F65-40F4-BABE-E70F3830147B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12" creationId="{EC44F520-2598-460E-9F91-B02F60830CA2}"/>
          </ac:spMkLst>
        </pc:spChg>
        <pc:spChg chg="ad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13" creationId="{E2FC4764-B8D5-4F87-95DB-3125B2D12855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14" creationId="{1DBC8414-BE7E-4B6C-A114-B2C3795C883F}"/>
          </ac:spMkLst>
        </pc:spChg>
        <pc:spChg chg="ad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15" creationId="{B4C1654F-94F5-497E-8ECF-F2A7E84D6A63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16" creationId="{0EC398C5-5C2E-4038-9DB3-DE2B5A9BEFFB}"/>
          </ac:spMkLst>
        </pc:spChg>
        <pc:spChg chg="add">
          <ac:chgData name="toni hadgraft" userId="ef2ed98281e43d2d" providerId="LiveId" clId="{30E0EE63-AC07-4CB1-9C42-A1F1BC3582B7}" dt="2020-12-02T11:06:25.545" v="2289" actId="26606"/>
          <ac:spMkLst>
            <pc:docMk/>
            <pc:sldMk cId="319817415" sldId="261"/>
            <ac:spMk id="17" creationId="{38FAA1A1-D861-433F-88FA-1E9D6FD31D11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18" creationId="{A2F10B26-073B-4B10-8AAA-161242DD82B0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20" creationId="{610DBBC7-698F-4A54-B1CB-A99F9CC356DF}"/>
          </ac:spMkLst>
        </pc:spChg>
        <pc:spChg chg="add del">
          <ac:chgData name="toni hadgraft" userId="ef2ed98281e43d2d" providerId="LiveId" clId="{30E0EE63-AC07-4CB1-9C42-A1F1BC3582B7}" dt="2020-12-02T10:02:26.543" v="2043" actId="26606"/>
          <ac:spMkLst>
            <pc:docMk/>
            <pc:sldMk cId="319817415" sldId="261"/>
            <ac:spMk id="22" creationId="{DE6E822A-8BCF-432C-83E6-BBE821476CD4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24" creationId="{1EBE2DDC-0D14-44E6-A1AB-2EEC09507435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25" creationId="{A8543D98-0AA2-43B4-B508-DC1DB7F3DC9A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26" creationId="{89723C1D-9A1A-465B-8164-483BF5426613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27" creationId="{A6680484-5F73-4078-85C2-415205B1A4C0}"/>
          </ac:spMkLst>
        </pc:spChg>
        <pc:spChg chg="add del">
          <ac:chgData name="toni hadgraft" userId="ef2ed98281e43d2d" providerId="LiveId" clId="{30E0EE63-AC07-4CB1-9C42-A1F1BC3582B7}" dt="2020-12-02T10:02:32.109" v="2045" actId="26606"/>
          <ac:spMkLst>
            <pc:docMk/>
            <pc:sldMk cId="319817415" sldId="261"/>
            <ac:spMk id="28" creationId="{02A130A7-F3DE-4550-B6E9-F973803EBB44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0" creationId="{BD4C0BBB-0042-4603-A226-6117F3FD5B3C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1" creationId="{EC44F520-2598-460E-9F91-B02F60830CA2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2" creationId="{1DBC8414-BE7E-4B6C-A114-B2C3795C883F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3" creationId="{0EC398C5-5C2E-4038-9DB3-DE2B5A9BEFFB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4" creationId="{A2F10B26-073B-4B10-8AAA-161242DD82B0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5" creationId="{610DBBC7-698F-4A54-B1CB-A99F9CC356DF}"/>
          </ac:spMkLst>
        </pc:spChg>
        <pc:spChg chg="add del">
          <ac:chgData name="toni hadgraft" userId="ef2ed98281e43d2d" providerId="LiveId" clId="{30E0EE63-AC07-4CB1-9C42-A1F1BC3582B7}" dt="2020-12-02T10:02:59.921" v="2049" actId="26606"/>
          <ac:spMkLst>
            <pc:docMk/>
            <pc:sldMk cId="319817415" sldId="261"/>
            <ac:spMk id="36" creationId="{DE6E822A-8BCF-432C-83E6-BBE821476CD4}"/>
          </ac:spMkLst>
        </pc:spChg>
        <pc:picChg chg="add">
          <ac:chgData name="toni hadgraft" userId="ef2ed98281e43d2d" providerId="LiveId" clId="{30E0EE63-AC07-4CB1-9C42-A1F1BC3582B7}" dt="2020-12-02T11:06:25.545" v="2289" actId="26606"/>
          <ac:picMkLst>
            <pc:docMk/>
            <pc:sldMk cId="319817415" sldId="261"/>
            <ac:picMk id="6" creationId="{6B166EDA-F2D3-4F68-ACB6-B0C5A9FF7DE1}"/>
          </ac:picMkLst>
        </pc:picChg>
        <pc:picChg chg="add del">
          <ac:chgData name="toni hadgraft" userId="ef2ed98281e43d2d" providerId="LiveId" clId="{30E0EE63-AC07-4CB1-9C42-A1F1BC3582B7}" dt="2020-12-02T10:02:26.543" v="2043" actId="26606"/>
          <ac:picMkLst>
            <pc:docMk/>
            <pc:sldMk cId="319817415" sldId="261"/>
            <ac:picMk id="7" creationId="{5C07DB8E-31E4-45CD-87B8-382EAD03A0DD}"/>
          </ac:picMkLst>
        </pc:picChg>
        <pc:picChg chg="add del">
          <ac:chgData name="toni hadgraft" userId="ef2ed98281e43d2d" providerId="LiveId" clId="{30E0EE63-AC07-4CB1-9C42-A1F1BC3582B7}" dt="2020-12-02T10:02:59.921" v="2049" actId="26606"/>
          <ac:picMkLst>
            <pc:docMk/>
            <pc:sldMk cId="319817415" sldId="261"/>
            <ac:picMk id="37" creationId="{0E58A5E1-BEDB-473E-99CC-C8888A89AB9F}"/>
          </ac:picMkLst>
        </pc:picChg>
        <pc:inkChg chg="add del">
          <ac:chgData name="toni hadgraft" userId="ef2ed98281e43d2d" providerId="LiveId" clId="{30E0EE63-AC07-4CB1-9C42-A1F1BC3582B7}" dt="2020-12-02T10:01:19.539" v="1992" actId="9405"/>
          <ac:inkMkLst>
            <pc:docMk/>
            <pc:sldMk cId="319817415" sldId="261"/>
            <ac:inkMk id="4" creationId="{51EC96ED-6B1E-4945-94CD-F41492697EE0}"/>
          </ac:inkMkLst>
        </pc:inkChg>
        <pc:inkChg chg="add del">
          <ac:chgData name="toni hadgraft" userId="ef2ed98281e43d2d" providerId="LiveId" clId="{30E0EE63-AC07-4CB1-9C42-A1F1BC3582B7}" dt="2020-12-02T10:02:59.039" v="2048" actId="9405"/>
          <ac:inkMkLst>
            <pc:docMk/>
            <pc:sldMk cId="319817415" sldId="261"/>
            <ac:inkMk id="5" creationId="{E84ED526-7CD0-4C36-B15F-D27CC1342580}"/>
          </ac:inkMkLst>
        </pc:inkChg>
      </pc:sldChg>
      <pc:sldChg chg="addSp delSp modSp new mod setBg">
        <pc:chgData name="toni hadgraft" userId="ef2ed98281e43d2d" providerId="LiveId" clId="{30E0EE63-AC07-4CB1-9C42-A1F1BC3582B7}" dt="2020-12-02T11:16:44.669" v="2530" actId="26606"/>
        <pc:sldMkLst>
          <pc:docMk/>
          <pc:sldMk cId="696483822" sldId="262"/>
        </pc:sldMkLst>
        <pc:spChg chg="mo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2" creationId="{BBE13C56-2E94-4B93-9A45-C636D838C186}"/>
          </ac:spMkLst>
        </pc:spChg>
        <pc:spChg chg="del mo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3" creationId="{7C7E3B7F-58F7-406F-991B-A7AD820FBD35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9" creationId="{E383CC5D-71E8-4CB2-8E4A-F1E4FF6DC9D6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11" creationId="{E2DA5AC1-43C5-4243-9028-07DBB80D0C95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13" creationId="{8A4EDA1C-27A1-4C83-ACE4-6675EC9245B1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15" creationId="{1C2185E4-B584-4B9D-9440-DEA0FB9D94DF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17" creationId="{FF33EC8A-EE0A-4395-97E2-DAD467CF734C}"/>
          </ac:spMkLst>
        </pc:spChg>
        <pc:spChg chg="add">
          <ac:chgData name="toni hadgraft" userId="ef2ed98281e43d2d" providerId="LiveId" clId="{30E0EE63-AC07-4CB1-9C42-A1F1BC3582B7}" dt="2020-12-02T11:16:44.669" v="2530" actId="26606"/>
          <ac:spMkLst>
            <pc:docMk/>
            <pc:sldMk cId="696483822" sldId="262"/>
            <ac:spMk id="19" creationId="{FF85DA95-16A4-404E-9BFF-27F8E4FC78AA}"/>
          </ac:spMkLst>
        </pc:spChg>
        <pc:graphicFrameChg chg="add">
          <ac:chgData name="toni hadgraft" userId="ef2ed98281e43d2d" providerId="LiveId" clId="{30E0EE63-AC07-4CB1-9C42-A1F1BC3582B7}" dt="2020-12-02T11:16:44.669" v="2530" actId="26606"/>
          <ac:graphicFrameMkLst>
            <pc:docMk/>
            <pc:sldMk cId="696483822" sldId="262"/>
            <ac:graphicFrameMk id="5" creationId="{B2D7AE29-ED7D-401A-BEE9-D90E90A453DC}"/>
          </ac:graphicFrameMkLst>
        </pc:graphicFrameChg>
      </pc:sldChg>
      <pc:sldChg chg="addSp delSp modSp new mod setBg">
        <pc:chgData name="toni hadgraft" userId="ef2ed98281e43d2d" providerId="LiveId" clId="{30E0EE63-AC07-4CB1-9C42-A1F1BC3582B7}" dt="2020-12-02T12:48:34.060" v="2959" actId="255"/>
        <pc:sldMkLst>
          <pc:docMk/>
          <pc:sldMk cId="927530410" sldId="263"/>
        </pc:sldMkLst>
        <pc:spChg chg="mo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2" creationId="{B1D2ECC1-7204-41DA-AEF8-6B437D172028}"/>
          </ac:spMkLst>
        </pc:spChg>
        <pc:spChg chg="mod">
          <ac:chgData name="toni hadgraft" userId="ef2ed98281e43d2d" providerId="LiveId" clId="{30E0EE63-AC07-4CB1-9C42-A1F1BC3582B7}" dt="2020-12-02T12:48:34.060" v="2959" actId="255"/>
          <ac:spMkLst>
            <pc:docMk/>
            <pc:sldMk cId="927530410" sldId="263"/>
            <ac:spMk id="3" creationId="{9199779A-2741-45B1-83F8-B404A37621FC}"/>
          </ac:spMkLst>
        </pc:spChg>
        <pc:spChg chg="add del">
          <ac:chgData name="toni hadgraft" userId="ef2ed98281e43d2d" providerId="LiveId" clId="{30E0EE63-AC07-4CB1-9C42-A1F1BC3582B7}" dt="2020-12-02T12:48:15.430" v="2957" actId="26606"/>
          <ac:spMkLst>
            <pc:docMk/>
            <pc:sldMk cId="927530410" sldId="263"/>
            <ac:spMk id="9" creationId="{BD4C0BBB-0042-4603-A226-6117F3FD5B3C}"/>
          </ac:spMkLst>
        </pc:spChg>
        <pc:spChg chg="add del">
          <ac:chgData name="toni hadgraft" userId="ef2ed98281e43d2d" providerId="LiveId" clId="{30E0EE63-AC07-4CB1-9C42-A1F1BC3582B7}" dt="2020-12-02T12:48:15.430" v="2957" actId="26606"/>
          <ac:spMkLst>
            <pc:docMk/>
            <pc:sldMk cId="927530410" sldId="263"/>
            <ac:spMk id="11" creationId="{EC44F520-2598-460E-9F91-B02F60830CA2}"/>
          </ac:spMkLst>
        </pc:spChg>
        <pc:spChg chg="add del">
          <ac:chgData name="toni hadgraft" userId="ef2ed98281e43d2d" providerId="LiveId" clId="{30E0EE63-AC07-4CB1-9C42-A1F1BC3582B7}" dt="2020-12-02T12:48:15.430" v="2957" actId="26606"/>
          <ac:spMkLst>
            <pc:docMk/>
            <pc:sldMk cId="927530410" sldId="263"/>
            <ac:spMk id="13" creationId="{4D896123-1B32-4CB1-B2ED-E34BBC26B423}"/>
          </ac:spMkLst>
        </pc:spChg>
        <pc:spChg chg="add del">
          <ac:chgData name="toni hadgraft" userId="ef2ed98281e43d2d" providerId="LiveId" clId="{30E0EE63-AC07-4CB1-9C42-A1F1BC3582B7}" dt="2020-12-02T12:48:15.430" v="2957" actId="26606"/>
          <ac:spMkLst>
            <pc:docMk/>
            <pc:sldMk cId="927530410" sldId="263"/>
            <ac:spMk id="15" creationId="{1145F121-7DB3-4C20-B960-333CE2967F69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17" creationId="{9AA75596-FA3D-4A75-A3CB-443E14CBF572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18" creationId="{BD4C0BBB-0042-4603-A226-6117F3FD5B3C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19" creationId="{FF5FBB9B-488E-47BA-9CA3-8CC9C7D1577C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20" creationId="{EC44F520-2598-460E-9F91-B02F60830CA2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21" creationId="{E3574FE0-C6E5-4148-8CC5-56169A790A66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22" creationId="{8CF1B1A9-81D7-475B-9773-FA69E2D6C2E1}"/>
          </ac:spMkLst>
        </pc:spChg>
        <pc:spChg chg="add">
          <ac:chgData name="toni hadgraft" userId="ef2ed98281e43d2d" providerId="LiveId" clId="{30E0EE63-AC07-4CB1-9C42-A1F1BC3582B7}" dt="2020-12-02T12:48:15.462" v="2958" actId="26606"/>
          <ac:spMkLst>
            <pc:docMk/>
            <pc:sldMk cId="927530410" sldId="263"/>
            <ac:spMk id="24" creationId="{825938E3-FCDD-4147-B4EC-232316751F65}"/>
          </ac:spMkLst>
        </pc:spChg>
        <pc:picChg chg="add del">
          <ac:chgData name="toni hadgraft" userId="ef2ed98281e43d2d" providerId="LiveId" clId="{30E0EE63-AC07-4CB1-9C42-A1F1BC3582B7}" dt="2020-12-02T12:48:15.430" v="2957" actId="26606"/>
          <ac:picMkLst>
            <pc:docMk/>
            <pc:sldMk cId="927530410" sldId="263"/>
            <ac:picMk id="5" creationId="{239B9926-66A0-4654-AC56-F270FAC8AA3E}"/>
          </ac:picMkLst>
        </pc:picChg>
        <pc:picChg chg="add">
          <ac:chgData name="toni hadgraft" userId="ef2ed98281e43d2d" providerId="LiveId" clId="{30E0EE63-AC07-4CB1-9C42-A1F1BC3582B7}" dt="2020-12-02T12:48:15.462" v="2958" actId="26606"/>
          <ac:picMkLst>
            <pc:docMk/>
            <pc:sldMk cId="927530410" sldId="263"/>
            <ac:picMk id="23" creationId="{5A20A172-5B61-4113-B283-3D11550B41C6}"/>
          </ac:picMkLst>
        </pc:picChg>
      </pc:sldChg>
      <pc:sldChg chg="addSp delSp new del mod">
        <pc:chgData name="toni hadgraft" userId="ef2ed98281e43d2d" providerId="LiveId" clId="{30E0EE63-AC07-4CB1-9C42-A1F1BC3582B7}" dt="2020-12-02T12:45:59.928" v="2853" actId="2696"/>
        <pc:sldMkLst>
          <pc:docMk/>
          <pc:sldMk cId="3540728099" sldId="263"/>
        </pc:sldMkLst>
        <pc:spChg chg="add del">
          <ac:chgData name="toni hadgraft" userId="ef2ed98281e43d2d" providerId="LiveId" clId="{30E0EE63-AC07-4CB1-9C42-A1F1BC3582B7}" dt="2020-12-02T12:30:55.305" v="2554" actId="478"/>
          <ac:spMkLst>
            <pc:docMk/>
            <pc:sldMk cId="3540728099" sldId="263"/>
            <ac:spMk id="3" creationId="{045318AA-66CB-4F69-88D7-62E5653C3421}"/>
          </ac:spMkLst>
        </pc:spChg>
      </pc:sldChg>
      <pc:sldChg chg="new del">
        <pc:chgData name="toni hadgraft" userId="ef2ed98281e43d2d" providerId="LiveId" clId="{30E0EE63-AC07-4CB1-9C42-A1F1BC3582B7}" dt="2020-12-02T12:46:28.031" v="2855" actId="2696"/>
        <pc:sldMkLst>
          <pc:docMk/>
          <pc:sldMk cId="3791431318" sldId="2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60B9C6-927E-4C82-A204-3CECDCA2788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F3865DB-D07E-48EB-BD11-49294DF542A0}">
      <dgm:prSet/>
      <dgm:spPr/>
      <dgm:t>
        <a:bodyPr/>
        <a:lstStyle/>
        <a:p>
          <a:r>
            <a:rPr lang="en-GB"/>
            <a:t>Make sure your organised </a:t>
          </a:r>
          <a:endParaRPr lang="en-US"/>
        </a:p>
      </dgm:t>
    </dgm:pt>
    <dgm:pt modelId="{857F81C5-8118-48EB-A6F9-C00E38430CA5}" type="parTrans" cxnId="{019E39D4-947D-4949-A04D-92896124EA6B}">
      <dgm:prSet/>
      <dgm:spPr/>
      <dgm:t>
        <a:bodyPr/>
        <a:lstStyle/>
        <a:p>
          <a:endParaRPr lang="en-US"/>
        </a:p>
      </dgm:t>
    </dgm:pt>
    <dgm:pt modelId="{C3371A73-D8DE-4386-845B-2B18EF43329C}" type="sibTrans" cxnId="{019E39D4-947D-4949-A04D-92896124EA6B}">
      <dgm:prSet/>
      <dgm:spPr/>
      <dgm:t>
        <a:bodyPr/>
        <a:lstStyle/>
        <a:p>
          <a:endParaRPr lang="en-US"/>
        </a:p>
      </dgm:t>
    </dgm:pt>
    <dgm:pt modelId="{5CC56D19-10EB-4BBE-8F25-2677B4023380}">
      <dgm:prSet/>
      <dgm:spPr/>
      <dgm:t>
        <a:bodyPr/>
        <a:lstStyle/>
        <a:p>
          <a:r>
            <a:rPr lang="en-GB"/>
            <a:t>Always create a flexible schedule </a:t>
          </a:r>
          <a:endParaRPr lang="en-US"/>
        </a:p>
      </dgm:t>
    </dgm:pt>
    <dgm:pt modelId="{DC9AB24F-16A7-46CF-993A-C336D53FF34C}" type="parTrans" cxnId="{4972785B-54BB-4563-886C-45EAA5AD87CF}">
      <dgm:prSet/>
      <dgm:spPr/>
      <dgm:t>
        <a:bodyPr/>
        <a:lstStyle/>
        <a:p>
          <a:endParaRPr lang="en-US"/>
        </a:p>
      </dgm:t>
    </dgm:pt>
    <dgm:pt modelId="{D3AE83ED-FE2C-4F07-AA6E-64D95CFC21F0}" type="sibTrans" cxnId="{4972785B-54BB-4563-886C-45EAA5AD87CF}">
      <dgm:prSet/>
      <dgm:spPr/>
      <dgm:t>
        <a:bodyPr/>
        <a:lstStyle/>
        <a:p>
          <a:endParaRPr lang="en-US"/>
        </a:p>
      </dgm:t>
    </dgm:pt>
    <dgm:pt modelId="{2ED9D0E5-CA64-4FFF-BBF8-BC4571E0E8CF}">
      <dgm:prSet/>
      <dgm:spPr/>
      <dgm:t>
        <a:bodyPr/>
        <a:lstStyle/>
        <a:p>
          <a:r>
            <a:rPr lang="en-GB"/>
            <a:t>Avoid any time wasting </a:t>
          </a:r>
          <a:endParaRPr lang="en-US"/>
        </a:p>
      </dgm:t>
    </dgm:pt>
    <dgm:pt modelId="{5EF4EDD3-B382-4F3E-A42D-1E48910DA2DD}" type="parTrans" cxnId="{A55ACA5E-67A7-43E3-BD5C-71F46A148E72}">
      <dgm:prSet/>
      <dgm:spPr/>
      <dgm:t>
        <a:bodyPr/>
        <a:lstStyle/>
        <a:p>
          <a:endParaRPr lang="en-US"/>
        </a:p>
      </dgm:t>
    </dgm:pt>
    <dgm:pt modelId="{B20CC7DD-26B4-4B6A-B913-5BFDB7B3A85F}" type="sibTrans" cxnId="{A55ACA5E-67A7-43E3-BD5C-71F46A148E72}">
      <dgm:prSet/>
      <dgm:spPr/>
      <dgm:t>
        <a:bodyPr/>
        <a:lstStyle/>
        <a:p>
          <a:endParaRPr lang="en-US"/>
        </a:p>
      </dgm:t>
    </dgm:pt>
    <dgm:pt modelId="{AFB6D93D-2E1C-4651-AFB8-B86FD1504324}">
      <dgm:prSet/>
      <dgm:spPr/>
      <dgm:t>
        <a:bodyPr/>
        <a:lstStyle/>
        <a:p>
          <a:r>
            <a:rPr lang="en-GB"/>
            <a:t>Kearn to manage stress levels</a:t>
          </a:r>
          <a:endParaRPr lang="en-US"/>
        </a:p>
      </dgm:t>
    </dgm:pt>
    <dgm:pt modelId="{094A27C5-891A-4A3F-979F-B977F0962130}" type="parTrans" cxnId="{24032506-9455-4AED-8AE4-6738F503AAFA}">
      <dgm:prSet/>
      <dgm:spPr/>
      <dgm:t>
        <a:bodyPr/>
        <a:lstStyle/>
        <a:p>
          <a:endParaRPr lang="en-US"/>
        </a:p>
      </dgm:t>
    </dgm:pt>
    <dgm:pt modelId="{5D1C2C0C-AB72-4E2F-B1D8-1D6A393A5996}" type="sibTrans" cxnId="{24032506-9455-4AED-8AE4-6738F503AAFA}">
      <dgm:prSet/>
      <dgm:spPr/>
      <dgm:t>
        <a:bodyPr/>
        <a:lstStyle/>
        <a:p>
          <a:endParaRPr lang="en-US"/>
        </a:p>
      </dgm:t>
    </dgm:pt>
    <dgm:pt modelId="{F0469B88-39EF-4B15-96FB-4EF6FFDD4E68}">
      <dgm:prSet/>
      <dgm:spPr/>
      <dgm:t>
        <a:bodyPr/>
        <a:lstStyle/>
        <a:p>
          <a:r>
            <a:rPr lang="en-GB"/>
            <a:t>Always communicate with your tutors or placement staff</a:t>
          </a:r>
          <a:endParaRPr lang="en-US"/>
        </a:p>
      </dgm:t>
    </dgm:pt>
    <dgm:pt modelId="{48AE29B1-8C9A-466A-86A0-A8CCE03BD341}" type="parTrans" cxnId="{EF6F75CE-3476-4FCB-AED3-C9A3478A3722}">
      <dgm:prSet/>
      <dgm:spPr/>
      <dgm:t>
        <a:bodyPr/>
        <a:lstStyle/>
        <a:p>
          <a:endParaRPr lang="en-US"/>
        </a:p>
      </dgm:t>
    </dgm:pt>
    <dgm:pt modelId="{779739F1-4C47-4347-B545-2161351B305B}" type="sibTrans" cxnId="{EF6F75CE-3476-4FCB-AED3-C9A3478A3722}">
      <dgm:prSet/>
      <dgm:spPr/>
      <dgm:t>
        <a:bodyPr/>
        <a:lstStyle/>
        <a:p>
          <a:endParaRPr lang="en-US"/>
        </a:p>
      </dgm:t>
    </dgm:pt>
    <dgm:pt modelId="{0C5C08CB-3417-45A6-AA60-AAD73C86B3E3}" type="pres">
      <dgm:prSet presAssocID="{6860B9C6-927E-4C82-A204-3CECDCA2788E}" presName="outerComposite" presStyleCnt="0">
        <dgm:presLayoutVars>
          <dgm:chMax val="5"/>
          <dgm:dir/>
          <dgm:resizeHandles val="exact"/>
        </dgm:presLayoutVars>
      </dgm:prSet>
      <dgm:spPr/>
    </dgm:pt>
    <dgm:pt modelId="{BC3F9EA8-0B07-41E6-9E46-3895ECCEAC29}" type="pres">
      <dgm:prSet presAssocID="{6860B9C6-927E-4C82-A204-3CECDCA2788E}" presName="dummyMaxCanvas" presStyleCnt="0">
        <dgm:presLayoutVars/>
      </dgm:prSet>
      <dgm:spPr/>
    </dgm:pt>
    <dgm:pt modelId="{638DA61F-7B4B-4BAC-BF11-02B5019CD4B4}" type="pres">
      <dgm:prSet presAssocID="{6860B9C6-927E-4C82-A204-3CECDCA2788E}" presName="FiveNodes_1" presStyleLbl="node1" presStyleIdx="0" presStyleCnt="5">
        <dgm:presLayoutVars>
          <dgm:bulletEnabled val="1"/>
        </dgm:presLayoutVars>
      </dgm:prSet>
      <dgm:spPr/>
    </dgm:pt>
    <dgm:pt modelId="{3F9D178C-DDBA-43F1-9098-83DB2353E3B2}" type="pres">
      <dgm:prSet presAssocID="{6860B9C6-927E-4C82-A204-3CECDCA2788E}" presName="FiveNodes_2" presStyleLbl="node1" presStyleIdx="1" presStyleCnt="5">
        <dgm:presLayoutVars>
          <dgm:bulletEnabled val="1"/>
        </dgm:presLayoutVars>
      </dgm:prSet>
      <dgm:spPr/>
    </dgm:pt>
    <dgm:pt modelId="{1B51A0BB-E17C-4432-AAFC-84EFD61E14AB}" type="pres">
      <dgm:prSet presAssocID="{6860B9C6-927E-4C82-A204-3CECDCA2788E}" presName="FiveNodes_3" presStyleLbl="node1" presStyleIdx="2" presStyleCnt="5">
        <dgm:presLayoutVars>
          <dgm:bulletEnabled val="1"/>
        </dgm:presLayoutVars>
      </dgm:prSet>
      <dgm:spPr/>
    </dgm:pt>
    <dgm:pt modelId="{D0A72B51-9AEC-4658-B406-97C94451C95A}" type="pres">
      <dgm:prSet presAssocID="{6860B9C6-927E-4C82-A204-3CECDCA2788E}" presName="FiveNodes_4" presStyleLbl="node1" presStyleIdx="3" presStyleCnt="5">
        <dgm:presLayoutVars>
          <dgm:bulletEnabled val="1"/>
        </dgm:presLayoutVars>
      </dgm:prSet>
      <dgm:spPr/>
    </dgm:pt>
    <dgm:pt modelId="{23BCFF8B-AA70-43E3-A69E-9DB778B5838A}" type="pres">
      <dgm:prSet presAssocID="{6860B9C6-927E-4C82-A204-3CECDCA2788E}" presName="FiveNodes_5" presStyleLbl="node1" presStyleIdx="4" presStyleCnt="5">
        <dgm:presLayoutVars>
          <dgm:bulletEnabled val="1"/>
        </dgm:presLayoutVars>
      </dgm:prSet>
      <dgm:spPr/>
    </dgm:pt>
    <dgm:pt modelId="{2FE50F25-E15F-45AE-B954-4278314EF851}" type="pres">
      <dgm:prSet presAssocID="{6860B9C6-927E-4C82-A204-3CECDCA2788E}" presName="FiveConn_1-2" presStyleLbl="fgAccFollowNode1" presStyleIdx="0" presStyleCnt="4">
        <dgm:presLayoutVars>
          <dgm:bulletEnabled val="1"/>
        </dgm:presLayoutVars>
      </dgm:prSet>
      <dgm:spPr/>
    </dgm:pt>
    <dgm:pt modelId="{F15D5C69-D71B-45C7-B407-A09CDF5CC4E9}" type="pres">
      <dgm:prSet presAssocID="{6860B9C6-927E-4C82-A204-3CECDCA2788E}" presName="FiveConn_2-3" presStyleLbl="fgAccFollowNode1" presStyleIdx="1" presStyleCnt="4">
        <dgm:presLayoutVars>
          <dgm:bulletEnabled val="1"/>
        </dgm:presLayoutVars>
      </dgm:prSet>
      <dgm:spPr/>
    </dgm:pt>
    <dgm:pt modelId="{B73AE97F-9FE9-4EFC-87C7-12FAAF97BF5B}" type="pres">
      <dgm:prSet presAssocID="{6860B9C6-927E-4C82-A204-3CECDCA2788E}" presName="FiveConn_3-4" presStyleLbl="fgAccFollowNode1" presStyleIdx="2" presStyleCnt="4">
        <dgm:presLayoutVars>
          <dgm:bulletEnabled val="1"/>
        </dgm:presLayoutVars>
      </dgm:prSet>
      <dgm:spPr/>
    </dgm:pt>
    <dgm:pt modelId="{B7B4387F-11A4-4189-8A40-2725DDF8651E}" type="pres">
      <dgm:prSet presAssocID="{6860B9C6-927E-4C82-A204-3CECDCA2788E}" presName="FiveConn_4-5" presStyleLbl="fgAccFollowNode1" presStyleIdx="3" presStyleCnt="4">
        <dgm:presLayoutVars>
          <dgm:bulletEnabled val="1"/>
        </dgm:presLayoutVars>
      </dgm:prSet>
      <dgm:spPr/>
    </dgm:pt>
    <dgm:pt modelId="{E527CF5A-329C-4A1C-B66B-171C6E735BC8}" type="pres">
      <dgm:prSet presAssocID="{6860B9C6-927E-4C82-A204-3CECDCA2788E}" presName="FiveNodes_1_text" presStyleLbl="node1" presStyleIdx="4" presStyleCnt="5">
        <dgm:presLayoutVars>
          <dgm:bulletEnabled val="1"/>
        </dgm:presLayoutVars>
      </dgm:prSet>
      <dgm:spPr/>
    </dgm:pt>
    <dgm:pt modelId="{667604E0-6E76-468C-A756-825FFB7A3EB5}" type="pres">
      <dgm:prSet presAssocID="{6860B9C6-927E-4C82-A204-3CECDCA2788E}" presName="FiveNodes_2_text" presStyleLbl="node1" presStyleIdx="4" presStyleCnt="5">
        <dgm:presLayoutVars>
          <dgm:bulletEnabled val="1"/>
        </dgm:presLayoutVars>
      </dgm:prSet>
      <dgm:spPr/>
    </dgm:pt>
    <dgm:pt modelId="{BD6FBA7F-E5DB-4434-8624-A4A47452A497}" type="pres">
      <dgm:prSet presAssocID="{6860B9C6-927E-4C82-A204-3CECDCA2788E}" presName="FiveNodes_3_text" presStyleLbl="node1" presStyleIdx="4" presStyleCnt="5">
        <dgm:presLayoutVars>
          <dgm:bulletEnabled val="1"/>
        </dgm:presLayoutVars>
      </dgm:prSet>
      <dgm:spPr/>
    </dgm:pt>
    <dgm:pt modelId="{837ECA3C-5E5F-432B-A0E4-2DD8BFAA96D3}" type="pres">
      <dgm:prSet presAssocID="{6860B9C6-927E-4C82-A204-3CECDCA2788E}" presName="FiveNodes_4_text" presStyleLbl="node1" presStyleIdx="4" presStyleCnt="5">
        <dgm:presLayoutVars>
          <dgm:bulletEnabled val="1"/>
        </dgm:presLayoutVars>
      </dgm:prSet>
      <dgm:spPr/>
    </dgm:pt>
    <dgm:pt modelId="{2498A8CD-9ACF-48FE-9B09-1FF620171B10}" type="pres">
      <dgm:prSet presAssocID="{6860B9C6-927E-4C82-A204-3CECDCA2788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4032506-9455-4AED-8AE4-6738F503AAFA}" srcId="{6860B9C6-927E-4C82-A204-3CECDCA2788E}" destId="{AFB6D93D-2E1C-4651-AFB8-B86FD1504324}" srcOrd="3" destOrd="0" parTransId="{094A27C5-891A-4A3F-979F-B977F0962130}" sibTransId="{5D1C2C0C-AB72-4E2F-B1D8-1D6A393A5996}"/>
    <dgm:cxn modelId="{F3C3AF06-9EB0-4652-B750-2A17F6899D1B}" type="presOf" srcId="{F0469B88-39EF-4B15-96FB-4EF6FFDD4E68}" destId="{23BCFF8B-AA70-43E3-A69E-9DB778B5838A}" srcOrd="0" destOrd="0" presId="urn:microsoft.com/office/officeart/2005/8/layout/vProcess5"/>
    <dgm:cxn modelId="{01D52714-E8CA-4A31-BD7B-572232179E66}" type="presOf" srcId="{2ED9D0E5-CA64-4FFF-BBF8-BC4571E0E8CF}" destId="{1B51A0BB-E17C-4432-AAFC-84EFD61E14AB}" srcOrd="0" destOrd="0" presId="urn:microsoft.com/office/officeart/2005/8/layout/vProcess5"/>
    <dgm:cxn modelId="{5488D93B-3F9B-4B97-8C9D-7784C5A6A058}" type="presOf" srcId="{6860B9C6-927E-4C82-A204-3CECDCA2788E}" destId="{0C5C08CB-3417-45A6-AA60-AAD73C86B3E3}" srcOrd="0" destOrd="0" presId="urn:microsoft.com/office/officeart/2005/8/layout/vProcess5"/>
    <dgm:cxn modelId="{4972785B-54BB-4563-886C-45EAA5AD87CF}" srcId="{6860B9C6-927E-4C82-A204-3CECDCA2788E}" destId="{5CC56D19-10EB-4BBE-8F25-2677B4023380}" srcOrd="1" destOrd="0" parTransId="{DC9AB24F-16A7-46CF-993A-C336D53FF34C}" sibTransId="{D3AE83ED-FE2C-4F07-AA6E-64D95CFC21F0}"/>
    <dgm:cxn modelId="{A55ACA5E-67A7-43E3-BD5C-71F46A148E72}" srcId="{6860B9C6-927E-4C82-A204-3CECDCA2788E}" destId="{2ED9D0E5-CA64-4FFF-BBF8-BC4571E0E8CF}" srcOrd="2" destOrd="0" parTransId="{5EF4EDD3-B382-4F3E-A42D-1E48910DA2DD}" sibTransId="{B20CC7DD-26B4-4B6A-B913-5BFDB7B3A85F}"/>
    <dgm:cxn modelId="{3A4AA860-3E87-4CE0-837C-2E11F6255F66}" type="presOf" srcId="{C3371A73-D8DE-4386-845B-2B18EF43329C}" destId="{2FE50F25-E15F-45AE-B954-4278314EF851}" srcOrd="0" destOrd="0" presId="urn:microsoft.com/office/officeart/2005/8/layout/vProcess5"/>
    <dgm:cxn modelId="{04A85966-5336-4829-8F3E-49EA4BFCF352}" type="presOf" srcId="{AFB6D93D-2E1C-4651-AFB8-B86FD1504324}" destId="{837ECA3C-5E5F-432B-A0E4-2DD8BFAA96D3}" srcOrd="1" destOrd="0" presId="urn:microsoft.com/office/officeart/2005/8/layout/vProcess5"/>
    <dgm:cxn modelId="{E59F6649-9CF9-43AB-BC93-B082C5D78F31}" type="presOf" srcId="{5CC56D19-10EB-4BBE-8F25-2677B4023380}" destId="{3F9D178C-DDBA-43F1-9098-83DB2353E3B2}" srcOrd="0" destOrd="0" presId="urn:microsoft.com/office/officeart/2005/8/layout/vProcess5"/>
    <dgm:cxn modelId="{2B89E04A-DF08-4FCA-8E9E-1A35445916D1}" type="presOf" srcId="{CF3865DB-D07E-48EB-BD11-49294DF542A0}" destId="{E527CF5A-329C-4A1C-B66B-171C6E735BC8}" srcOrd="1" destOrd="0" presId="urn:microsoft.com/office/officeart/2005/8/layout/vProcess5"/>
    <dgm:cxn modelId="{E11E0F75-EFFB-4403-B1EE-1D2CF11E7E7D}" type="presOf" srcId="{AFB6D93D-2E1C-4651-AFB8-B86FD1504324}" destId="{D0A72B51-9AEC-4658-B406-97C94451C95A}" srcOrd="0" destOrd="0" presId="urn:microsoft.com/office/officeart/2005/8/layout/vProcess5"/>
    <dgm:cxn modelId="{AFB4219A-708A-49D6-A953-0B0FA0AF3945}" type="presOf" srcId="{2ED9D0E5-CA64-4FFF-BBF8-BC4571E0E8CF}" destId="{BD6FBA7F-E5DB-4434-8624-A4A47452A497}" srcOrd="1" destOrd="0" presId="urn:microsoft.com/office/officeart/2005/8/layout/vProcess5"/>
    <dgm:cxn modelId="{EFA01DA4-FD96-4EA1-91D2-30C4957642C0}" type="presOf" srcId="{B20CC7DD-26B4-4B6A-B913-5BFDB7B3A85F}" destId="{B73AE97F-9FE9-4EFC-87C7-12FAAF97BF5B}" srcOrd="0" destOrd="0" presId="urn:microsoft.com/office/officeart/2005/8/layout/vProcess5"/>
    <dgm:cxn modelId="{12FFD8AF-43C8-4D2B-A08C-54427E23620B}" type="presOf" srcId="{CF3865DB-D07E-48EB-BD11-49294DF542A0}" destId="{638DA61F-7B4B-4BAC-BF11-02B5019CD4B4}" srcOrd="0" destOrd="0" presId="urn:microsoft.com/office/officeart/2005/8/layout/vProcess5"/>
    <dgm:cxn modelId="{EF6F75CE-3476-4FCB-AED3-C9A3478A3722}" srcId="{6860B9C6-927E-4C82-A204-3CECDCA2788E}" destId="{F0469B88-39EF-4B15-96FB-4EF6FFDD4E68}" srcOrd="4" destOrd="0" parTransId="{48AE29B1-8C9A-466A-86A0-A8CCE03BD341}" sibTransId="{779739F1-4C47-4347-B545-2161351B305B}"/>
    <dgm:cxn modelId="{B9C112D4-6B3B-44F1-94DD-62F184538368}" type="presOf" srcId="{5D1C2C0C-AB72-4E2F-B1D8-1D6A393A5996}" destId="{B7B4387F-11A4-4189-8A40-2725DDF8651E}" srcOrd="0" destOrd="0" presId="urn:microsoft.com/office/officeart/2005/8/layout/vProcess5"/>
    <dgm:cxn modelId="{019E39D4-947D-4949-A04D-92896124EA6B}" srcId="{6860B9C6-927E-4C82-A204-3CECDCA2788E}" destId="{CF3865DB-D07E-48EB-BD11-49294DF542A0}" srcOrd="0" destOrd="0" parTransId="{857F81C5-8118-48EB-A6F9-C00E38430CA5}" sibTransId="{C3371A73-D8DE-4386-845B-2B18EF43329C}"/>
    <dgm:cxn modelId="{7AD489E6-F8D3-4AE6-B217-EB19E75F276D}" type="presOf" srcId="{D3AE83ED-FE2C-4F07-AA6E-64D95CFC21F0}" destId="{F15D5C69-D71B-45C7-B407-A09CDF5CC4E9}" srcOrd="0" destOrd="0" presId="urn:microsoft.com/office/officeart/2005/8/layout/vProcess5"/>
    <dgm:cxn modelId="{F209FEF1-E0DF-4F68-87DD-1BC2CE485C41}" type="presOf" srcId="{5CC56D19-10EB-4BBE-8F25-2677B4023380}" destId="{667604E0-6E76-468C-A756-825FFB7A3EB5}" srcOrd="1" destOrd="0" presId="urn:microsoft.com/office/officeart/2005/8/layout/vProcess5"/>
    <dgm:cxn modelId="{217D73F4-5C99-4B18-A75A-7467024F8C6B}" type="presOf" srcId="{F0469B88-39EF-4B15-96FB-4EF6FFDD4E68}" destId="{2498A8CD-9ACF-48FE-9B09-1FF620171B10}" srcOrd="1" destOrd="0" presId="urn:microsoft.com/office/officeart/2005/8/layout/vProcess5"/>
    <dgm:cxn modelId="{3196DD73-29D8-4922-B496-66B897F1D230}" type="presParOf" srcId="{0C5C08CB-3417-45A6-AA60-AAD73C86B3E3}" destId="{BC3F9EA8-0B07-41E6-9E46-3895ECCEAC29}" srcOrd="0" destOrd="0" presId="urn:microsoft.com/office/officeart/2005/8/layout/vProcess5"/>
    <dgm:cxn modelId="{C11AFE9F-5E43-43C3-9468-49AD21D0D3BB}" type="presParOf" srcId="{0C5C08CB-3417-45A6-AA60-AAD73C86B3E3}" destId="{638DA61F-7B4B-4BAC-BF11-02B5019CD4B4}" srcOrd="1" destOrd="0" presId="urn:microsoft.com/office/officeart/2005/8/layout/vProcess5"/>
    <dgm:cxn modelId="{EC9B91C0-C0B6-4FFD-A184-19403A6566AA}" type="presParOf" srcId="{0C5C08CB-3417-45A6-AA60-AAD73C86B3E3}" destId="{3F9D178C-DDBA-43F1-9098-83DB2353E3B2}" srcOrd="2" destOrd="0" presId="urn:microsoft.com/office/officeart/2005/8/layout/vProcess5"/>
    <dgm:cxn modelId="{5FF06CEA-0872-443A-AAB7-6A29856A3CBA}" type="presParOf" srcId="{0C5C08CB-3417-45A6-AA60-AAD73C86B3E3}" destId="{1B51A0BB-E17C-4432-AAFC-84EFD61E14AB}" srcOrd="3" destOrd="0" presId="urn:microsoft.com/office/officeart/2005/8/layout/vProcess5"/>
    <dgm:cxn modelId="{05E67E13-B77A-4E01-B737-1C24ABC10445}" type="presParOf" srcId="{0C5C08CB-3417-45A6-AA60-AAD73C86B3E3}" destId="{D0A72B51-9AEC-4658-B406-97C94451C95A}" srcOrd="4" destOrd="0" presId="urn:microsoft.com/office/officeart/2005/8/layout/vProcess5"/>
    <dgm:cxn modelId="{EBDB2545-70BE-4C53-AAF9-46C4EBF183B7}" type="presParOf" srcId="{0C5C08CB-3417-45A6-AA60-AAD73C86B3E3}" destId="{23BCFF8B-AA70-43E3-A69E-9DB778B5838A}" srcOrd="5" destOrd="0" presId="urn:microsoft.com/office/officeart/2005/8/layout/vProcess5"/>
    <dgm:cxn modelId="{3A4C76EB-DE66-414C-93BC-FD3D9D5CBF85}" type="presParOf" srcId="{0C5C08CB-3417-45A6-AA60-AAD73C86B3E3}" destId="{2FE50F25-E15F-45AE-B954-4278314EF851}" srcOrd="6" destOrd="0" presId="urn:microsoft.com/office/officeart/2005/8/layout/vProcess5"/>
    <dgm:cxn modelId="{B67BDA0B-F8D2-4345-93C7-48082038ED2A}" type="presParOf" srcId="{0C5C08CB-3417-45A6-AA60-AAD73C86B3E3}" destId="{F15D5C69-D71B-45C7-B407-A09CDF5CC4E9}" srcOrd="7" destOrd="0" presId="urn:microsoft.com/office/officeart/2005/8/layout/vProcess5"/>
    <dgm:cxn modelId="{DD6C6F7C-43D8-447F-BAD7-11C78DB2ECF3}" type="presParOf" srcId="{0C5C08CB-3417-45A6-AA60-AAD73C86B3E3}" destId="{B73AE97F-9FE9-4EFC-87C7-12FAAF97BF5B}" srcOrd="8" destOrd="0" presId="urn:microsoft.com/office/officeart/2005/8/layout/vProcess5"/>
    <dgm:cxn modelId="{8C9820C7-C1A6-4AE9-AD91-72365F744481}" type="presParOf" srcId="{0C5C08CB-3417-45A6-AA60-AAD73C86B3E3}" destId="{B7B4387F-11A4-4189-8A40-2725DDF8651E}" srcOrd="9" destOrd="0" presId="urn:microsoft.com/office/officeart/2005/8/layout/vProcess5"/>
    <dgm:cxn modelId="{A38B9ED7-63EE-43E1-AA06-5EFD53D12CBA}" type="presParOf" srcId="{0C5C08CB-3417-45A6-AA60-AAD73C86B3E3}" destId="{E527CF5A-329C-4A1C-B66B-171C6E735BC8}" srcOrd="10" destOrd="0" presId="urn:microsoft.com/office/officeart/2005/8/layout/vProcess5"/>
    <dgm:cxn modelId="{D0F58687-B8E6-4E11-8793-5B370403EBE1}" type="presParOf" srcId="{0C5C08CB-3417-45A6-AA60-AAD73C86B3E3}" destId="{667604E0-6E76-468C-A756-825FFB7A3EB5}" srcOrd="11" destOrd="0" presId="urn:microsoft.com/office/officeart/2005/8/layout/vProcess5"/>
    <dgm:cxn modelId="{0107154C-AE24-4A92-8832-968393B733D6}" type="presParOf" srcId="{0C5C08CB-3417-45A6-AA60-AAD73C86B3E3}" destId="{BD6FBA7F-E5DB-4434-8624-A4A47452A497}" srcOrd="12" destOrd="0" presId="urn:microsoft.com/office/officeart/2005/8/layout/vProcess5"/>
    <dgm:cxn modelId="{CEDAFA9D-1C37-4882-8D2F-B924B110C812}" type="presParOf" srcId="{0C5C08CB-3417-45A6-AA60-AAD73C86B3E3}" destId="{837ECA3C-5E5F-432B-A0E4-2DD8BFAA96D3}" srcOrd="13" destOrd="0" presId="urn:microsoft.com/office/officeart/2005/8/layout/vProcess5"/>
    <dgm:cxn modelId="{30332665-4280-4998-AF20-22F31C03ED4B}" type="presParOf" srcId="{0C5C08CB-3417-45A6-AA60-AAD73C86B3E3}" destId="{2498A8CD-9ACF-48FE-9B09-1FF620171B1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8DA61F-7B4B-4BAC-BF11-02B5019CD4B4}">
      <dsp:nvSpPr>
        <dsp:cNvPr id="0" name=""/>
        <dsp:cNvSpPr/>
      </dsp:nvSpPr>
      <dsp:spPr>
        <a:xfrm>
          <a:off x="0" y="0"/>
          <a:ext cx="8495432" cy="7540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sure your organised </a:t>
          </a:r>
          <a:endParaRPr lang="en-US" sz="2400" kern="1200"/>
        </a:p>
      </dsp:txBody>
      <dsp:txXfrm>
        <a:off x="22086" y="22086"/>
        <a:ext cx="7593515" cy="709889"/>
      </dsp:txXfrm>
    </dsp:sp>
    <dsp:sp modelId="{3F9D178C-DDBA-43F1-9098-83DB2353E3B2}">
      <dsp:nvSpPr>
        <dsp:cNvPr id="0" name=""/>
        <dsp:cNvSpPr/>
      </dsp:nvSpPr>
      <dsp:spPr>
        <a:xfrm>
          <a:off x="634399" y="858791"/>
          <a:ext cx="8495432" cy="7540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Always create a flexible schedule </a:t>
          </a:r>
          <a:endParaRPr lang="en-US" sz="2400" kern="1200"/>
        </a:p>
      </dsp:txBody>
      <dsp:txXfrm>
        <a:off x="656485" y="880877"/>
        <a:ext cx="7326721" cy="709889"/>
      </dsp:txXfrm>
    </dsp:sp>
    <dsp:sp modelId="{1B51A0BB-E17C-4432-AAFC-84EFD61E14AB}">
      <dsp:nvSpPr>
        <dsp:cNvPr id="0" name=""/>
        <dsp:cNvSpPr/>
      </dsp:nvSpPr>
      <dsp:spPr>
        <a:xfrm>
          <a:off x="1268798" y="1717583"/>
          <a:ext cx="8495432" cy="7540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Avoid any time wasting </a:t>
          </a:r>
          <a:endParaRPr lang="en-US" sz="2400" kern="1200"/>
        </a:p>
      </dsp:txBody>
      <dsp:txXfrm>
        <a:off x="1290884" y="1739669"/>
        <a:ext cx="7326721" cy="709889"/>
      </dsp:txXfrm>
    </dsp:sp>
    <dsp:sp modelId="{D0A72B51-9AEC-4658-B406-97C94451C95A}">
      <dsp:nvSpPr>
        <dsp:cNvPr id="0" name=""/>
        <dsp:cNvSpPr/>
      </dsp:nvSpPr>
      <dsp:spPr>
        <a:xfrm>
          <a:off x="1903197" y="2576375"/>
          <a:ext cx="8495432" cy="7540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Kearn to manage stress levels</a:t>
          </a:r>
          <a:endParaRPr lang="en-US" sz="2400" kern="1200"/>
        </a:p>
      </dsp:txBody>
      <dsp:txXfrm>
        <a:off x="1925283" y="2598461"/>
        <a:ext cx="7326721" cy="709889"/>
      </dsp:txXfrm>
    </dsp:sp>
    <dsp:sp modelId="{23BCFF8B-AA70-43E3-A69E-9DB778B5838A}">
      <dsp:nvSpPr>
        <dsp:cNvPr id="0" name=""/>
        <dsp:cNvSpPr/>
      </dsp:nvSpPr>
      <dsp:spPr>
        <a:xfrm>
          <a:off x="2537596" y="3435167"/>
          <a:ext cx="8495432" cy="75406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Always communicate with your tutors or placement staff</a:t>
          </a:r>
          <a:endParaRPr lang="en-US" sz="2400" kern="1200"/>
        </a:p>
      </dsp:txBody>
      <dsp:txXfrm>
        <a:off x="2559682" y="3457253"/>
        <a:ext cx="7326721" cy="709889"/>
      </dsp:txXfrm>
    </dsp:sp>
    <dsp:sp modelId="{2FE50F25-E15F-45AE-B954-4278314EF851}">
      <dsp:nvSpPr>
        <dsp:cNvPr id="0" name=""/>
        <dsp:cNvSpPr/>
      </dsp:nvSpPr>
      <dsp:spPr>
        <a:xfrm>
          <a:off x="8005292" y="550883"/>
          <a:ext cx="490139" cy="4901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15573" y="550883"/>
        <a:ext cx="269577" cy="368830"/>
      </dsp:txXfrm>
    </dsp:sp>
    <dsp:sp modelId="{F15D5C69-D71B-45C7-B407-A09CDF5CC4E9}">
      <dsp:nvSpPr>
        <dsp:cNvPr id="0" name=""/>
        <dsp:cNvSpPr/>
      </dsp:nvSpPr>
      <dsp:spPr>
        <a:xfrm>
          <a:off x="8639691" y="1409675"/>
          <a:ext cx="490139" cy="49013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49972" y="1409675"/>
        <a:ext cx="269577" cy="368830"/>
      </dsp:txXfrm>
    </dsp:sp>
    <dsp:sp modelId="{B73AE97F-9FE9-4EFC-87C7-12FAAF97BF5B}">
      <dsp:nvSpPr>
        <dsp:cNvPr id="0" name=""/>
        <dsp:cNvSpPr/>
      </dsp:nvSpPr>
      <dsp:spPr>
        <a:xfrm>
          <a:off x="9274090" y="2255899"/>
          <a:ext cx="490139" cy="49013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384371" y="2255899"/>
        <a:ext cx="269577" cy="368830"/>
      </dsp:txXfrm>
    </dsp:sp>
    <dsp:sp modelId="{B7B4387F-11A4-4189-8A40-2725DDF8651E}">
      <dsp:nvSpPr>
        <dsp:cNvPr id="0" name=""/>
        <dsp:cNvSpPr/>
      </dsp:nvSpPr>
      <dsp:spPr>
        <a:xfrm>
          <a:off x="9908490" y="3123070"/>
          <a:ext cx="490139" cy="49013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10018771" y="3123070"/>
        <a:ext cx="269577" cy="368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3T12:21:19.6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15 11442,'-19'-14'24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3T13:01:18.5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1 145 12963,'41'-58'4825,"-21"7"-5089,-4 18 64,10 30-496,-6 3-321,1 16-1359,-4 7 1232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3T13:02:19.4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20 106 6809,'-11'-35'4914,"4"9"-3746,5 3-152,2 9-744,9 7-320,3 10-744,1 13-576,4 14 815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3T13:34:29.2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 54 7898,'-5'-37'4713,"12"27"-4961,2 3 400,11 24-328,1 11-440,7 22-3897,-3 15 3328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3T13:34:53.8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 3 1960,'-17'0'969,"4"-1"-361,3 1 568,2 0-88,1-2 609,40 25-2442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550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313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727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271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872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01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466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98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619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Wednesday, December 2,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13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Wednesday, December 2, 2020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88847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customXml" Target="../ink/ink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5.png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.xml"/><Relationship Id="rId5" Type="http://schemas.openxmlformats.org/officeDocument/2006/relationships/image" Target="../media/image9.png"/><Relationship Id="rId4" Type="http://schemas.openxmlformats.org/officeDocument/2006/relationships/customXml" Target="../ink/ink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ngan.edu.au/students/blog/best-ways-to-balance-work-and-study" TargetMode="External"/><Relationship Id="rId2" Type="http://schemas.openxmlformats.org/officeDocument/2006/relationships/hyperlink" Target="https://www.brainbridge.be/news/10-reasons-why-time-management-is-important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36F9FA95-B80E-4CE3-9C2A-7EA573B136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F04D94-5D02-443B-801E-0CAC1D4E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B8B93-EB43-496A-BBA0-3C1FAD1F4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1114" y="620486"/>
            <a:ext cx="5344886" cy="4062547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Time management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by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toni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hadgraft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21D7AC-768D-44C1-8941-C8DD328CB0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114" y="4918166"/>
            <a:ext cx="4781006" cy="1136468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F3D9AA-2746-40BA-A174-3C45EA458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BF160C-EC5F-45F5-9B8D-197AFA37B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A2D3B52D-A980-4AAD-BD8D-6CAA6EB9327C}"/>
                  </a:ext>
                </a:extLst>
              </p14:cNvPr>
              <p14:cNvContentPartPr/>
              <p14:nvPr/>
            </p14:nvContentPartPr>
            <p14:xfrm>
              <a:off x="1404480" y="1172400"/>
              <a:ext cx="7200" cy="54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A2D3B52D-A980-4AAD-BD8D-6CAA6EB9327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95840" y="1163760"/>
                <a:ext cx="24840" cy="23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9869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13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15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17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19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34E02-22EF-47AF-9FC2-0BCCBF49E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91441"/>
            <a:ext cx="2021840" cy="6858001"/>
          </a:xfrm>
        </p:spPr>
        <p:txBody>
          <a:bodyPr anchor="b">
            <a:no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I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n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u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n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7522CDFD-C301-45F7-B8D1-CEFF6850E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695" y="833535"/>
            <a:ext cx="3222170" cy="5361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This presentation is aimed at time management and how I manage my home life, university life and going on placement. My university course is on youthwork this presentation will focus on how I will manage my time for it to fix in with working with youths. </a:t>
            </a:r>
          </a:p>
        </p:txBody>
      </p:sp>
      <p:pic>
        <p:nvPicPr>
          <p:cNvPr id="44" name="Graphic 10" descr="Clock">
            <a:extLst>
              <a:ext uri="{FF2B5EF4-FFF2-40B4-BE49-F238E27FC236}">
                <a16:creationId xmlns:a16="http://schemas.microsoft.com/office/drawing/2014/main" id="{4162BA9F-688B-4491-AA9F-DEFF2EDDDE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5300" y="1619250"/>
            <a:ext cx="3619500" cy="36195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31F7654-EDD1-4D65-97CB-DCC7A72FB850}"/>
                  </a:ext>
                </a:extLst>
              </p14:cNvPr>
              <p14:cNvContentPartPr/>
              <p14:nvPr/>
            </p14:nvContentPartPr>
            <p14:xfrm>
              <a:off x="12688635" y="568785"/>
              <a:ext cx="58320" cy="525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31F7654-EDD1-4D65-97CB-DCC7A72FB85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679635" y="559785"/>
                <a:ext cx="75960" cy="7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DBDF0BE1-233E-4536-B925-618A1B6DC9A9}"/>
                  </a:ext>
                </a:extLst>
              </p14:cNvPr>
              <p14:cNvContentPartPr/>
              <p14:nvPr/>
            </p14:nvContentPartPr>
            <p14:xfrm>
              <a:off x="6855560" y="1498160"/>
              <a:ext cx="18720" cy="38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DBDF0BE1-233E-4536-B925-618A1B6DC9A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846560" y="1489520"/>
                <a:ext cx="36360" cy="5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83270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918A2-81E4-4399-BA39-A96629335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8reasons why time management is important round youthwork.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B4F7A63D-36A8-4DD4-A6B9-6153C2B07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79374"/>
            <a:ext cx="5327373" cy="36014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Time management can improve self-discipline.</a:t>
            </a:r>
          </a:p>
          <a:p>
            <a:pPr>
              <a:lnSpc>
                <a:spcPct val="110000"/>
              </a:lnSpc>
            </a:pPr>
            <a:r>
              <a:rPr lang="en-GB" sz="1400"/>
              <a:t>Time management can improve your quality of work.</a:t>
            </a:r>
          </a:p>
          <a:p>
            <a:pPr>
              <a:lnSpc>
                <a:spcPct val="110000"/>
              </a:lnSpc>
            </a:pPr>
            <a:r>
              <a:rPr lang="en-GB" sz="1400"/>
              <a:t>Winding down after work is very good to help relax.</a:t>
            </a:r>
          </a:p>
          <a:p>
            <a:pPr>
              <a:lnSpc>
                <a:spcPct val="110000"/>
              </a:lnSpc>
            </a:pPr>
            <a:r>
              <a:rPr lang="en-GB" sz="1400"/>
              <a:t>Having good time management can reduce stress.</a:t>
            </a:r>
          </a:p>
          <a:p>
            <a:pPr>
              <a:lnSpc>
                <a:spcPct val="110000"/>
              </a:lnSpc>
            </a:pPr>
            <a:r>
              <a:rPr lang="en-GB" sz="1400"/>
              <a:t>Good time management can open up a lot of new possibilities.</a:t>
            </a:r>
          </a:p>
          <a:p>
            <a:pPr>
              <a:lnSpc>
                <a:spcPct val="110000"/>
              </a:lnSpc>
            </a:pPr>
            <a:r>
              <a:rPr lang="en-GB" sz="1400"/>
              <a:t>Time management can help with any or all important decisions that need to be made.</a:t>
            </a:r>
          </a:p>
          <a:p>
            <a:pPr>
              <a:lnSpc>
                <a:spcPct val="110000"/>
              </a:lnSpc>
            </a:pPr>
            <a:r>
              <a:rPr lang="en-GB" sz="1400"/>
              <a:t>Time management can also help you accomplish a lot more in your life.</a:t>
            </a:r>
          </a:p>
          <a:p>
            <a:pPr>
              <a:lnSpc>
                <a:spcPct val="110000"/>
              </a:lnSpc>
            </a:pPr>
            <a:r>
              <a:rPr lang="en-GB" sz="1400"/>
              <a:t>Having good time management can help you from missing opportunities.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sp>
        <p:nvSpPr>
          <p:cNvPr id="32" name="Rectangle 13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5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17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Graphic 8" descr="Stopwatch">
            <a:extLst>
              <a:ext uri="{FF2B5EF4-FFF2-40B4-BE49-F238E27FC236}">
                <a16:creationId xmlns:a16="http://schemas.microsoft.com/office/drawing/2014/main" id="{AA1739EF-0D7B-4482-AE17-8F05E18CE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9796" y="1028699"/>
            <a:ext cx="4076701" cy="407670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9918E40-5EE8-41EF-8B45-1BEF3FBE67F2}"/>
                  </a:ext>
                </a:extLst>
              </p14:cNvPr>
              <p14:cNvContentPartPr/>
              <p14:nvPr/>
            </p14:nvContentPartPr>
            <p14:xfrm>
              <a:off x="6893355" y="1726905"/>
              <a:ext cx="39960" cy="576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9918E40-5EE8-41EF-8B45-1BEF3FBE67F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884355" y="1717961"/>
                <a:ext cx="57600" cy="751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CDB2B01-4849-4F5C-AFBA-AA5B9A0B8B8E}"/>
                  </a:ext>
                </a:extLst>
              </p14:cNvPr>
              <p14:cNvContentPartPr/>
              <p14:nvPr/>
            </p14:nvContentPartPr>
            <p14:xfrm>
              <a:off x="2537355" y="1616385"/>
              <a:ext cx="19800" cy="86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CDB2B01-4849-4F5C-AFBA-AA5B9A0B8B8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528516" y="1607385"/>
                <a:ext cx="37125" cy="2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84060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DF750-120C-43C8-B595-AE5C216E3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its important to have time management in youthwork.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32B0F-DAD3-4B40-B9AC-82775C078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2428240"/>
            <a:ext cx="11226800" cy="364337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think its important that if you are working as a youth worker to have good time management. This is not only important for the youth worker but also for youths that you are working with as having consistency in their </a:t>
            </a:r>
            <a:r>
              <a:rPr lang="en-GB"/>
              <a:t>lives is very </a:t>
            </a:r>
            <a:r>
              <a:rPr lang="en-GB" dirty="0"/>
              <a:t>important </a:t>
            </a:r>
          </a:p>
        </p:txBody>
      </p:sp>
    </p:spTree>
    <p:extLst>
      <p:ext uri="{BB962C8B-B14F-4D97-AF65-F5344CB8AC3E}">
        <p14:creationId xmlns:p14="http://schemas.microsoft.com/office/powerpoint/2010/main" val="383426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13C56-2E94-4B93-9A45-C636D838C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>
                <a:solidFill>
                  <a:schemeClr val="bg1"/>
                </a:solidFill>
              </a:rPr>
              <a:t>How to mange your time 5 things you can do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D7AE29-ED7D-401A-BEE9-D90E90A453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4828901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6483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3" y="3587284"/>
            <a:ext cx="250197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5254" y="969296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E8C8E-613B-4C5C-8F72-50A272851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18" y="586855"/>
            <a:ext cx="3258570" cy="33874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700">
                <a:solidFill>
                  <a:schemeClr val="bg1"/>
                </a:solidFill>
              </a:rPr>
              <a:t>How to use my time studying and placement.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130A7-F3DE-4550-B6E9-F973803EB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833535"/>
            <a:ext cx="3025303" cy="536199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To manage your time between studying and doing placement it is important to make sure you have a plan in action and follow it so you don’t end up being late on placement or behind on your assignments.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6B166EDA-F2D3-4F68-ACB6-B0C5A9FF7D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93" r="23271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7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72AD09-DFB8-4CBD-B936-E52E0E037831}"/>
              </a:ext>
            </a:extLst>
          </p:cNvPr>
          <p:cNvSpPr txBox="1"/>
          <p:nvPr/>
        </p:nvSpPr>
        <p:spPr>
          <a:xfrm>
            <a:off x="1123950" y="781050"/>
            <a:ext cx="802392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2"/>
              </a:rPr>
              <a:t>BainBridge</a:t>
            </a:r>
            <a:r>
              <a:rPr lang="en-GB" dirty="0">
                <a:hlinkClick r:id="rId2"/>
              </a:rPr>
              <a:t>, (2020), </a:t>
            </a:r>
          </a:p>
          <a:p>
            <a:r>
              <a:rPr lang="en-GB" i="1" u="sng" dirty="0">
                <a:hlinkClick r:id="rId2"/>
              </a:rPr>
              <a:t>10 reasons why time management is important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https://www.brainbridge.be/news/10-reasons-why-time-management-is-important</a:t>
            </a:r>
            <a:r>
              <a:rPr lang="en-GB" dirty="0"/>
              <a:t>   </a:t>
            </a:r>
          </a:p>
          <a:p>
            <a:endParaRPr lang="en-GB" dirty="0"/>
          </a:p>
          <a:p>
            <a:r>
              <a:rPr lang="en-GB" dirty="0" err="1"/>
              <a:t>Kangan</a:t>
            </a:r>
            <a:r>
              <a:rPr lang="en-GB" dirty="0"/>
              <a:t> institute, (2020)</a:t>
            </a:r>
          </a:p>
          <a:p>
            <a:r>
              <a:rPr lang="en-GB" i="1" dirty="0"/>
              <a:t>Best ways to balance work and study</a:t>
            </a:r>
          </a:p>
          <a:p>
            <a:endParaRPr lang="en-GB" i="1" dirty="0"/>
          </a:p>
          <a:p>
            <a:r>
              <a:rPr lang="en-GB" i="1" dirty="0">
                <a:hlinkClick r:id="rId3"/>
              </a:rPr>
              <a:t>https://www.kangan.edu.au/students/blog/best-ways-to-balance-work-and-study</a:t>
            </a:r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901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4">
            <a:extLst>
              <a:ext uri="{FF2B5EF4-FFF2-40B4-BE49-F238E27FC236}">
                <a16:creationId xmlns:a16="http://schemas.microsoft.com/office/drawing/2014/main" id="{5A20A172-5B61-4113-B283-3D11550B41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70" b="38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2ECC1-7204-41DA-AEF8-6B437D172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 dirty="0">
                <a:solidFill>
                  <a:srgbClr val="FFFFFF"/>
                </a:solidFill>
              </a:rPr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9779A-2741-45B1-83F8-B404A3762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2268" y="1900362"/>
            <a:ext cx="7569642" cy="890545"/>
          </a:xfrm>
        </p:spPr>
        <p:txBody>
          <a:bodyPr vert="horz" lIns="0" tIns="0" rIns="0" bIns="0" rtlCol="0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4000" b="1" cap="all" spc="600" dirty="0">
                <a:solidFill>
                  <a:srgbClr val="FFFFFF"/>
                </a:solidFill>
              </a:rPr>
              <a:t>Thankyou for listening hope you enjoyed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53041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1C2831"/>
      </a:dk2>
      <a:lt2>
        <a:srgbClr val="F2F3F0"/>
      </a:lt2>
      <a:accent1>
        <a:srgbClr val="8129E7"/>
      </a:accent1>
      <a:accent2>
        <a:srgbClr val="413ADB"/>
      </a:accent2>
      <a:accent3>
        <a:srgbClr val="296FE7"/>
      </a:accent3>
      <a:accent4>
        <a:srgbClr val="17ADD5"/>
      </a:accent4>
      <a:accent5>
        <a:srgbClr val="22C2A1"/>
      </a:accent5>
      <a:accent6>
        <a:srgbClr val="16C658"/>
      </a:accent6>
      <a:hlink>
        <a:srgbClr val="339A96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375</Words>
  <Application>Microsoft Office PowerPoint</Application>
  <PresentationFormat>Widescreen</PresentationFormat>
  <Paragraphs>34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Nova</vt:lpstr>
      <vt:lpstr>GradientRiseVTI</vt:lpstr>
      <vt:lpstr>Time management by toni hadgraft</vt:lpstr>
      <vt:lpstr>I n t r o d u c t I o n</vt:lpstr>
      <vt:lpstr>8reasons why time management is important round youthwork.</vt:lpstr>
      <vt:lpstr>Why its important to have time management in youthwork.</vt:lpstr>
      <vt:lpstr>How to mange your time 5 things you can do </vt:lpstr>
      <vt:lpstr>How to use my time studying and placement.</vt:lpstr>
      <vt:lpstr>PowerPoint Presentation</vt:lpstr>
      <vt:lpstr>The 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by toni hadgraft</dc:title>
  <dc:creator>toni hadgraft</dc:creator>
  <cp:lastModifiedBy>toni hadgraft</cp:lastModifiedBy>
  <cp:revision>1</cp:revision>
  <dcterms:created xsi:type="dcterms:W3CDTF">2020-11-23T12:19:35Z</dcterms:created>
  <dcterms:modified xsi:type="dcterms:W3CDTF">2020-12-02T12:48:59Z</dcterms:modified>
</cp:coreProperties>
</file>