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 id="257" r:id="rId3"/>
    <p:sldId id="258" r:id="rId4"/>
    <p:sldId id="259" r:id="rId5"/>
    <p:sldId id="298" r:id="rId6"/>
    <p:sldId id="260" r:id="rId7"/>
    <p:sldId id="299" r:id="rId8"/>
    <p:sldId id="261" r:id="rId9"/>
    <p:sldId id="262" r:id="rId10"/>
    <p:sldId id="263" r:id="rId11"/>
    <p:sldId id="264" r:id="rId12"/>
    <p:sldId id="265" r:id="rId13"/>
    <p:sldId id="266" r:id="rId14"/>
    <p:sldId id="267" r:id="rId15"/>
    <p:sldId id="268" r:id="rId16"/>
    <p:sldId id="269" r:id="rId17"/>
    <p:sldId id="270" r:id="rId18"/>
    <p:sldId id="271" r:id="rId19"/>
    <p:sldId id="284" r:id="rId20"/>
    <p:sldId id="283" r:id="rId21"/>
    <p:sldId id="280" r:id="rId22"/>
    <p:sldId id="281" r:id="rId23"/>
    <p:sldId id="282" r:id="rId24"/>
    <p:sldId id="272" r:id="rId25"/>
    <p:sldId id="274" r:id="rId26"/>
    <p:sldId id="276" r:id="rId27"/>
    <p:sldId id="278" r:id="rId28"/>
    <p:sldId id="279" r:id="rId29"/>
    <p:sldId id="277" r:id="rId30"/>
    <p:sldId id="285" r:id="rId31"/>
    <p:sldId id="287" r:id="rId32"/>
    <p:sldId id="286" r:id="rId33"/>
    <p:sldId id="288" r:id="rId34"/>
    <p:sldId id="289" r:id="rId35"/>
    <p:sldId id="290" r:id="rId36"/>
    <p:sldId id="291" r:id="rId37"/>
    <p:sldId id="292" r:id="rId38"/>
    <p:sldId id="293" r:id="rId39"/>
    <p:sldId id="294" r:id="rId40"/>
    <p:sldId id="295" r:id="rId41"/>
    <p:sldId id="296" r:id="rId42"/>
    <p:sldId id="297" r:id="rId43"/>
  </p:sldIdLst>
  <p:sldSz cx="12192000" cy="6858000"/>
  <p:notesSz cx="6858000" cy="9144000"/>
  <p:embeddedFontLst>
    <p:embeddedFont>
      <p:font typeface="Calibri" panose="020F0502020204030204" pitchFamily="34" charset="0"/>
      <p:regular r:id="rId44"/>
      <p:bold r:id="rId45"/>
      <p:italic r:id="rId46"/>
      <p:boldItalic r:id="rId47"/>
    </p:embeddedFont>
    <p:embeddedFont>
      <p:font typeface="Calibri Light" panose="020F0302020204030204" pitchFamily="34" charset="0"/>
      <p:regular r:id="rId48"/>
      <p:italic r:id="rId4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B8F57D-C637-4255-80E4-81042D69FD49}" v="7" dt="2021-02-10T11:00:40.3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font" Target="fonts/font4.fntdata"/><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fntdata"/><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font" Target="fonts/font5.fntdata"/><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font" Target="fonts/font6.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licity Page" userId="f5bf5ff9cac893f2" providerId="LiveId" clId="{49B8F57D-C637-4255-80E4-81042D69FD49}"/>
    <pc:docChg chg="custSel addSld delSld modSld sldOrd">
      <pc:chgData name="Felicity Page" userId="f5bf5ff9cac893f2" providerId="LiveId" clId="{49B8F57D-C637-4255-80E4-81042D69FD49}" dt="2021-02-10T11:04:16.888" v="369" actId="20577"/>
      <pc:docMkLst>
        <pc:docMk/>
      </pc:docMkLst>
      <pc:sldChg chg="del">
        <pc:chgData name="Felicity Page" userId="f5bf5ff9cac893f2" providerId="LiveId" clId="{49B8F57D-C637-4255-80E4-81042D69FD49}" dt="2021-02-10T11:00:12.638" v="259" actId="47"/>
        <pc:sldMkLst>
          <pc:docMk/>
          <pc:sldMk cId="4179157483" sldId="273"/>
        </pc:sldMkLst>
      </pc:sldChg>
      <pc:sldChg chg="addSp modSp new add del mod ord setBg">
        <pc:chgData name="Felicity Page" userId="f5bf5ff9cac893f2" providerId="LiveId" clId="{49B8F57D-C637-4255-80E4-81042D69FD49}" dt="2021-02-10T08:37:52.221" v="14"/>
        <pc:sldMkLst>
          <pc:docMk/>
          <pc:sldMk cId="1547715371" sldId="280"/>
        </pc:sldMkLst>
        <pc:spChg chg="add">
          <ac:chgData name="Felicity Page" userId="f5bf5ff9cac893f2" providerId="LiveId" clId="{49B8F57D-C637-4255-80E4-81042D69FD49}" dt="2021-02-10T08:34:54.430" v="3" actId="26606"/>
          <ac:spMkLst>
            <pc:docMk/>
            <pc:sldMk cId="1547715371" sldId="280"/>
            <ac:spMk id="71" creationId="{32BC26D8-82FB-445E-AA49-62A77D7C1EE0}"/>
          </ac:spMkLst>
        </pc:spChg>
        <pc:spChg chg="add">
          <ac:chgData name="Felicity Page" userId="f5bf5ff9cac893f2" providerId="LiveId" clId="{49B8F57D-C637-4255-80E4-81042D69FD49}" dt="2021-02-10T08:34:54.430" v="3" actId="26606"/>
          <ac:spMkLst>
            <pc:docMk/>
            <pc:sldMk cId="1547715371" sldId="280"/>
            <ac:spMk id="73" creationId="{CB44330D-EA18-4254-AA95-EB49948539B8}"/>
          </ac:spMkLst>
        </pc:spChg>
        <pc:picChg chg="mod">
          <ac:chgData name="Felicity Page" userId="f5bf5ff9cac893f2" providerId="LiveId" clId="{49B8F57D-C637-4255-80E4-81042D69FD49}" dt="2021-02-10T08:34:54.430" v="3" actId="26606"/>
          <ac:picMkLst>
            <pc:docMk/>
            <pc:sldMk cId="1547715371" sldId="280"/>
            <ac:picMk id="1026" creationId="{7F0FE274-6A55-422C-875C-5F079072631F}"/>
          </ac:picMkLst>
        </pc:picChg>
      </pc:sldChg>
      <pc:sldChg chg="addSp">
        <pc:chgData name="Felicity Page" userId="f5bf5ff9cac893f2" providerId="LiveId" clId="{49B8F57D-C637-4255-80E4-81042D69FD49}" dt="2021-02-10T08:34:47.424" v="1"/>
        <pc:sldMkLst>
          <pc:docMk/>
          <pc:sldMk cId="1821295331" sldId="280"/>
        </pc:sldMkLst>
        <pc:picChg chg="add">
          <ac:chgData name="Felicity Page" userId="f5bf5ff9cac893f2" providerId="LiveId" clId="{49B8F57D-C637-4255-80E4-81042D69FD49}" dt="2021-02-10T08:34:47.424" v="1"/>
          <ac:picMkLst>
            <pc:docMk/>
            <pc:sldMk cId="1821295331" sldId="280"/>
            <ac:picMk id="1026" creationId="{7F0FE274-6A55-422C-875C-5F079072631F}"/>
          </ac:picMkLst>
        </pc:picChg>
      </pc:sldChg>
      <pc:sldChg chg="addSp">
        <pc:chgData name="Felicity Page" userId="f5bf5ff9cac893f2" providerId="LiveId" clId="{49B8F57D-C637-4255-80E4-81042D69FD49}" dt="2021-02-10T08:36:10.424" v="5"/>
        <pc:sldMkLst>
          <pc:docMk/>
          <pc:sldMk cId="3100418825" sldId="281"/>
        </pc:sldMkLst>
        <pc:picChg chg="add">
          <ac:chgData name="Felicity Page" userId="f5bf5ff9cac893f2" providerId="LiveId" clId="{49B8F57D-C637-4255-80E4-81042D69FD49}" dt="2021-02-10T08:36:10.424" v="5"/>
          <ac:picMkLst>
            <pc:docMk/>
            <pc:sldMk cId="3100418825" sldId="281"/>
            <ac:picMk id="2050" creationId="{2D3AC0AA-7EB6-47D0-A8D6-84D613C854A7}"/>
          </ac:picMkLst>
        </pc:picChg>
      </pc:sldChg>
      <pc:sldChg chg="new add del">
        <pc:chgData name="Felicity Page" userId="f5bf5ff9cac893f2" providerId="LiveId" clId="{49B8F57D-C637-4255-80E4-81042D69FD49}" dt="2021-02-10T08:36:10.424" v="6" actId="22"/>
        <pc:sldMkLst>
          <pc:docMk/>
          <pc:sldMk cId="3316101518" sldId="281"/>
        </pc:sldMkLst>
      </pc:sldChg>
      <pc:sldChg chg="addSp modSp new add del mod ord setBg">
        <pc:chgData name="Felicity Page" userId="f5bf5ff9cac893f2" providerId="LiveId" clId="{49B8F57D-C637-4255-80E4-81042D69FD49}" dt="2021-02-10T08:37:28.911" v="12" actId="26606"/>
        <pc:sldMkLst>
          <pc:docMk/>
          <pc:sldMk cId="3064326451" sldId="282"/>
        </pc:sldMkLst>
        <pc:spChg chg="add">
          <ac:chgData name="Felicity Page" userId="f5bf5ff9cac893f2" providerId="LiveId" clId="{49B8F57D-C637-4255-80E4-81042D69FD49}" dt="2021-02-10T08:37:28.911" v="12" actId="26606"/>
          <ac:spMkLst>
            <pc:docMk/>
            <pc:sldMk cId="3064326451" sldId="282"/>
            <ac:spMk id="71" creationId="{32BC26D8-82FB-445E-AA49-62A77D7C1EE0}"/>
          </ac:spMkLst>
        </pc:spChg>
        <pc:spChg chg="add">
          <ac:chgData name="Felicity Page" userId="f5bf5ff9cac893f2" providerId="LiveId" clId="{49B8F57D-C637-4255-80E4-81042D69FD49}" dt="2021-02-10T08:37:28.911" v="12" actId="26606"/>
          <ac:spMkLst>
            <pc:docMk/>
            <pc:sldMk cId="3064326451" sldId="282"/>
            <ac:spMk id="73" creationId="{CB44330D-EA18-4254-AA95-EB49948539B8}"/>
          </ac:spMkLst>
        </pc:spChg>
        <pc:picChg chg="mod">
          <ac:chgData name="Felicity Page" userId="f5bf5ff9cac893f2" providerId="LiveId" clId="{49B8F57D-C637-4255-80E4-81042D69FD49}" dt="2021-02-10T08:37:28.911" v="12" actId="26606"/>
          <ac:picMkLst>
            <pc:docMk/>
            <pc:sldMk cId="3064326451" sldId="282"/>
            <ac:picMk id="3074" creationId="{525E6D57-6A69-4442-9365-1C590EF4C287}"/>
          </ac:picMkLst>
        </pc:picChg>
      </pc:sldChg>
      <pc:sldChg chg="addSp">
        <pc:chgData name="Felicity Page" userId="f5bf5ff9cac893f2" providerId="LiveId" clId="{49B8F57D-C637-4255-80E4-81042D69FD49}" dt="2021-02-10T08:37:23.310" v="10"/>
        <pc:sldMkLst>
          <pc:docMk/>
          <pc:sldMk cId="3420239349" sldId="282"/>
        </pc:sldMkLst>
        <pc:picChg chg="add">
          <ac:chgData name="Felicity Page" userId="f5bf5ff9cac893f2" providerId="LiveId" clId="{49B8F57D-C637-4255-80E4-81042D69FD49}" dt="2021-02-10T08:37:23.310" v="10"/>
          <ac:picMkLst>
            <pc:docMk/>
            <pc:sldMk cId="3420239349" sldId="282"/>
            <ac:picMk id="3074" creationId="{525E6D57-6A69-4442-9365-1C590EF4C287}"/>
          </ac:picMkLst>
        </pc:picChg>
      </pc:sldChg>
      <pc:sldChg chg="addSp modSp new mod setBg">
        <pc:chgData name="Felicity Page" userId="f5bf5ff9cac893f2" providerId="LiveId" clId="{49B8F57D-C637-4255-80E4-81042D69FD49}" dt="2021-02-10T08:39:58.568" v="34" actId="26606"/>
        <pc:sldMkLst>
          <pc:docMk/>
          <pc:sldMk cId="833394687" sldId="283"/>
        </pc:sldMkLst>
        <pc:spChg chg="mod">
          <ac:chgData name="Felicity Page" userId="f5bf5ff9cac893f2" providerId="LiveId" clId="{49B8F57D-C637-4255-80E4-81042D69FD49}" dt="2021-02-10T08:39:58.568" v="34" actId="26606"/>
          <ac:spMkLst>
            <pc:docMk/>
            <pc:sldMk cId="833394687" sldId="283"/>
            <ac:spMk id="2" creationId="{18F5ED33-0527-4442-9850-FB50286AA7EA}"/>
          </ac:spMkLst>
        </pc:spChg>
        <pc:spChg chg="mod">
          <ac:chgData name="Felicity Page" userId="f5bf5ff9cac893f2" providerId="LiveId" clId="{49B8F57D-C637-4255-80E4-81042D69FD49}" dt="2021-02-10T08:39:58.568" v="34" actId="26606"/>
          <ac:spMkLst>
            <pc:docMk/>
            <pc:sldMk cId="833394687" sldId="283"/>
            <ac:spMk id="3" creationId="{F54CBC2D-170F-46EF-8933-4EDF6459574C}"/>
          </ac:spMkLst>
        </pc:spChg>
        <pc:spChg chg="add">
          <ac:chgData name="Felicity Page" userId="f5bf5ff9cac893f2" providerId="LiveId" clId="{49B8F57D-C637-4255-80E4-81042D69FD49}" dt="2021-02-10T08:39:58.568" v="34" actId="26606"/>
          <ac:spMkLst>
            <pc:docMk/>
            <pc:sldMk cId="833394687" sldId="283"/>
            <ac:spMk id="8" creationId="{09588DA8-065E-4F6F-8EFD-43104AB2E0CF}"/>
          </ac:spMkLst>
        </pc:spChg>
        <pc:spChg chg="add">
          <ac:chgData name="Felicity Page" userId="f5bf5ff9cac893f2" providerId="LiveId" clId="{49B8F57D-C637-4255-80E4-81042D69FD49}" dt="2021-02-10T08:39:58.568" v="34" actId="26606"/>
          <ac:spMkLst>
            <pc:docMk/>
            <pc:sldMk cId="833394687" sldId="283"/>
            <ac:spMk id="10" creationId="{C4285719-470E-454C-AF62-8323075F1F5B}"/>
          </ac:spMkLst>
        </pc:spChg>
        <pc:spChg chg="add">
          <ac:chgData name="Felicity Page" userId="f5bf5ff9cac893f2" providerId="LiveId" clId="{49B8F57D-C637-4255-80E4-81042D69FD49}" dt="2021-02-10T08:39:58.568" v="34" actId="26606"/>
          <ac:spMkLst>
            <pc:docMk/>
            <pc:sldMk cId="833394687" sldId="283"/>
            <ac:spMk id="12" creationId="{CD9FE4EF-C4D8-49A0-B2FF-81D8DB7D8A24}"/>
          </ac:spMkLst>
        </pc:spChg>
        <pc:spChg chg="add">
          <ac:chgData name="Felicity Page" userId="f5bf5ff9cac893f2" providerId="LiveId" clId="{49B8F57D-C637-4255-80E4-81042D69FD49}" dt="2021-02-10T08:39:58.568" v="34" actId="26606"/>
          <ac:spMkLst>
            <pc:docMk/>
            <pc:sldMk cId="833394687" sldId="283"/>
            <ac:spMk id="14" creationId="{4300840D-0A0B-4512-BACA-B439D5B9C57C}"/>
          </ac:spMkLst>
        </pc:spChg>
        <pc:spChg chg="add">
          <ac:chgData name="Felicity Page" userId="f5bf5ff9cac893f2" providerId="LiveId" clId="{49B8F57D-C637-4255-80E4-81042D69FD49}" dt="2021-02-10T08:39:58.568" v="34" actId="26606"/>
          <ac:spMkLst>
            <pc:docMk/>
            <pc:sldMk cId="833394687" sldId="283"/>
            <ac:spMk id="16" creationId="{D2B78728-A580-49A7-84F9-6EF6F583ADE0}"/>
          </ac:spMkLst>
        </pc:spChg>
        <pc:spChg chg="add">
          <ac:chgData name="Felicity Page" userId="f5bf5ff9cac893f2" providerId="LiveId" clId="{49B8F57D-C637-4255-80E4-81042D69FD49}" dt="2021-02-10T08:39:58.568" v="34" actId="26606"/>
          <ac:spMkLst>
            <pc:docMk/>
            <pc:sldMk cId="833394687" sldId="283"/>
            <ac:spMk id="18" creationId="{38FAA1A1-D861-433F-88FA-1E9D6FD31D11}"/>
          </ac:spMkLst>
        </pc:spChg>
        <pc:spChg chg="add">
          <ac:chgData name="Felicity Page" userId="f5bf5ff9cac893f2" providerId="LiveId" clId="{49B8F57D-C637-4255-80E4-81042D69FD49}" dt="2021-02-10T08:39:58.568" v="34" actId="26606"/>
          <ac:spMkLst>
            <pc:docMk/>
            <pc:sldMk cId="833394687" sldId="283"/>
            <ac:spMk id="20" creationId="{8D71EDA1-87BF-4D5D-AB79-F346FD19278A}"/>
          </ac:spMkLst>
        </pc:spChg>
      </pc:sldChg>
      <pc:sldChg chg="addSp">
        <pc:chgData name="Felicity Page" userId="f5bf5ff9cac893f2" providerId="LiveId" clId="{49B8F57D-C637-4255-80E4-81042D69FD49}" dt="2021-02-10T08:41:17.147" v="36"/>
        <pc:sldMkLst>
          <pc:docMk/>
          <pc:sldMk cId="2395515946" sldId="284"/>
        </pc:sldMkLst>
        <pc:picChg chg="add">
          <ac:chgData name="Felicity Page" userId="f5bf5ff9cac893f2" providerId="LiveId" clId="{49B8F57D-C637-4255-80E4-81042D69FD49}" dt="2021-02-10T08:41:17.147" v="36"/>
          <ac:picMkLst>
            <pc:docMk/>
            <pc:sldMk cId="2395515946" sldId="284"/>
            <ac:picMk id="4098" creationId="{51047756-76AF-4F93-A30D-3BE135AA15CE}"/>
          </ac:picMkLst>
        </pc:picChg>
      </pc:sldChg>
      <pc:sldChg chg="addSp modSp new add del mod setBg">
        <pc:chgData name="Felicity Page" userId="f5bf5ff9cac893f2" providerId="LiveId" clId="{49B8F57D-C637-4255-80E4-81042D69FD49}" dt="2021-02-10T08:41:20.546" v="38" actId="26606"/>
        <pc:sldMkLst>
          <pc:docMk/>
          <pc:sldMk cId="3587132830" sldId="284"/>
        </pc:sldMkLst>
        <pc:spChg chg="add">
          <ac:chgData name="Felicity Page" userId="f5bf5ff9cac893f2" providerId="LiveId" clId="{49B8F57D-C637-4255-80E4-81042D69FD49}" dt="2021-02-10T08:41:20.546" v="38" actId="26606"/>
          <ac:spMkLst>
            <pc:docMk/>
            <pc:sldMk cId="3587132830" sldId="284"/>
            <ac:spMk id="71" creationId="{32BC26D8-82FB-445E-AA49-62A77D7C1EE0}"/>
          </ac:spMkLst>
        </pc:spChg>
        <pc:spChg chg="add">
          <ac:chgData name="Felicity Page" userId="f5bf5ff9cac893f2" providerId="LiveId" clId="{49B8F57D-C637-4255-80E4-81042D69FD49}" dt="2021-02-10T08:41:20.546" v="38" actId="26606"/>
          <ac:spMkLst>
            <pc:docMk/>
            <pc:sldMk cId="3587132830" sldId="284"/>
            <ac:spMk id="73" creationId="{CB44330D-EA18-4254-AA95-EB49948539B8}"/>
          </ac:spMkLst>
        </pc:spChg>
        <pc:picChg chg="mod">
          <ac:chgData name="Felicity Page" userId="f5bf5ff9cac893f2" providerId="LiveId" clId="{49B8F57D-C637-4255-80E4-81042D69FD49}" dt="2021-02-10T08:41:20.546" v="38" actId="26606"/>
          <ac:picMkLst>
            <pc:docMk/>
            <pc:sldMk cId="3587132830" sldId="284"/>
            <ac:picMk id="4098" creationId="{51047756-76AF-4F93-A30D-3BE135AA15CE}"/>
          </ac:picMkLst>
        </pc:picChg>
      </pc:sldChg>
      <pc:sldChg chg="addSp modSp new mod setBg">
        <pc:chgData name="Felicity Page" userId="f5bf5ff9cac893f2" providerId="LiveId" clId="{49B8F57D-C637-4255-80E4-81042D69FD49}" dt="2021-02-10T08:43:37.947" v="42" actId="6549"/>
        <pc:sldMkLst>
          <pc:docMk/>
          <pc:sldMk cId="528699946" sldId="285"/>
        </pc:sldMkLst>
        <pc:spChg chg="add mod">
          <ac:chgData name="Felicity Page" userId="f5bf5ff9cac893f2" providerId="LiveId" clId="{49B8F57D-C637-4255-80E4-81042D69FD49}" dt="2021-02-10T08:43:37.947" v="42" actId="6549"/>
          <ac:spMkLst>
            <pc:docMk/>
            <pc:sldMk cId="528699946" sldId="285"/>
            <ac:spMk id="3" creationId="{C47C6145-ADD5-475C-B80E-8AF8176F5483}"/>
          </ac:spMkLst>
        </pc:spChg>
        <pc:spChg chg="add">
          <ac:chgData name="Felicity Page" userId="f5bf5ff9cac893f2" providerId="LiveId" clId="{49B8F57D-C637-4255-80E4-81042D69FD49}" dt="2021-02-10T08:43:28.759" v="41" actId="26606"/>
          <ac:spMkLst>
            <pc:docMk/>
            <pc:sldMk cId="528699946" sldId="285"/>
            <ac:spMk id="8" creationId="{09588DA8-065E-4F6F-8EFD-43104AB2E0CF}"/>
          </ac:spMkLst>
        </pc:spChg>
        <pc:spChg chg="add">
          <ac:chgData name="Felicity Page" userId="f5bf5ff9cac893f2" providerId="LiveId" clId="{49B8F57D-C637-4255-80E4-81042D69FD49}" dt="2021-02-10T08:43:28.759" v="41" actId="26606"/>
          <ac:spMkLst>
            <pc:docMk/>
            <pc:sldMk cId="528699946" sldId="285"/>
            <ac:spMk id="10" creationId="{C4285719-470E-454C-AF62-8323075F1F5B}"/>
          </ac:spMkLst>
        </pc:spChg>
        <pc:spChg chg="add">
          <ac:chgData name="Felicity Page" userId="f5bf5ff9cac893f2" providerId="LiveId" clId="{49B8F57D-C637-4255-80E4-81042D69FD49}" dt="2021-02-10T08:43:28.759" v="41" actId="26606"/>
          <ac:spMkLst>
            <pc:docMk/>
            <pc:sldMk cId="528699946" sldId="285"/>
            <ac:spMk id="12" creationId="{CD9FE4EF-C4D8-49A0-B2FF-81D8DB7D8A24}"/>
          </ac:spMkLst>
        </pc:spChg>
        <pc:spChg chg="add">
          <ac:chgData name="Felicity Page" userId="f5bf5ff9cac893f2" providerId="LiveId" clId="{49B8F57D-C637-4255-80E4-81042D69FD49}" dt="2021-02-10T08:43:28.759" v="41" actId="26606"/>
          <ac:spMkLst>
            <pc:docMk/>
            <pc:sldMk cId="528699946" sldId="285"/>
            <ac:spMk id="14" creationId="{4300840D-0A0B-4512-BACA-B439D5B9C57C}"/>
          </ac:spMkLst>
        </pc:spChg>
        <pc:spChg chg="add">
          <ac:chgData name="Felicity Page" userId="f5bf5ff9cac893f2" providerId="LiveId" clId="{49B8F57D-C637-4255-80E4-81042D69FD49}" dt="2021-02-10T08:43:28.759" v="41" actId="26606"/>
          <ac:spMkLst>
            <pc:docMk/>
            <pc:sldMk cId="528699946" sldId="285"/>
            <ac:spMk id="16" creationId="{D2B78728-A580-49A7-84F9-6EF6F583ADE0}"/>
          </ac:spMkLst>
        </pc:spChg>
        <pc:spChg chg="add">
          <ac:chgData name="Felicity Page" userId="f5bf5ff9cac893f2" providerId="LiveId" clId="{49B8F57D-C637-4255-80E4-81042D69FD49}" dt="2021-02-10T08:43:28.759" v="41" actId="26606"/>
          <ac:spMkLst>
            <pc:docMk/>
            <pc:sldMk cId="528699946" sldId="285"/>
            <ac:spMk id="18" creationId="{38FAA1A1-D861-433F-88FA-1E9D6FD31D11}"/>
          </ac:spMkLst>
        </pc:spChg>
        <pc:spChg chg="add">
          <ac:chgData name="Felicity Page" userId="f5bf5ff9cac893f2" providerId="LiveId" clId="{49B8F57D-C637-4255-80E4-81042D69FD49}" dt="2021-02-10T08:43:28.759" v="41" actId="26606"/>
          <ac:spMkLst>
            <pc:docMk/>
            <pc:sldMk cId="528699946" sldId="285"/>
            <ac:spMk id="20" creationId="{8D71EDA1-87BF-4D5D-AB79-F346FD19278A}"/>
          </ac:spMkLst>
        </pc:spChg>
      </pc:sldChg>
      <pc:sldChg chg="addSp modSp new mod setBg modClrScheme chgLayout">
        <pc:chgData name="Felicity Page" userId="f5bf5ff9cac893f2" providerId="LiveId" clId="{49B8F57D-C637-4255-80E4-81042D69FD49}" dt="2021-02-10T08:46:04.283" v="93" actId="26606"/>
        <pc:sldMkLst>
          <pc:docMk/>
          <pc:sldMk cId="3143851605" sldId="286"/>
        </pc:sldMkLst>
        <pc:spChg chg="add mod">
          <ac:chgData name="Felicity Page" userId="f5bf5ff9cac893f2" providerId="LiveId" clId="{49B8F57D-C637-4255-80E4-81042D69FD49}" dt="2021-02-10T08:46:04.283" v="93" actId="26606"/>
          <ac:spMkLst>
            <pc:docMk/>
            <pc:sldMk cId="3143851605" sldId="286"/>
            <ac:spMk id="2" creationId="{A2279313-CFD1-4BBA-801C-D2D489405981}"/>
          </ac:spMkLst>
        </pc:spChg>
        <pc:spChg chg="add mod">
          <ac:chgData name="Felicity Page" userId="f5bf5ff9cac893f2" providerId="LiveId" clId="{49B8F57D-C637-4255-80E4-81042D69FD49}" dt="2021-02-10T08:46:04.283" v="93" actId="26606"/>
          <ac:spMkLst>
            <pc:docMk/>
            <pc:sldMk cId="3143851605" sldId="286"/>
            <ac:spMk id="3" creationId="{7565CBD3-A7E9-40CF-99A7-EA845D37E7AD}"/>
          </ac:spMkLst>
        </pc:spChg>
        <pc:spChg chg="add">
          <ac:chgData name="Felicity Page" userId="f5bf5ff9cac893f2" providerId="LiveId" clId="{49B8F57D-C637-4255-80E4-81042D69FD49}" dt="2021-02-10T08:46:04.283" v="93" actId="26606"/>
          <ac:spMkLst>
            <pc:docMk/>
            <pc:sldMk cId="3143851605" sldId="286"/>
            <ac:spMk id="8" creationId="{09588DA8-065E-4F6F-8EFD-43104AB2E0CF}"/>
          </ac:spMkLst>
        </pc:spChg>
        <pc:spChg chg="add">
          <ac:chgData name="Felicity Page" userId="f5bf5ff9cac893f2" providerId="LiveId" clId="{49B8F57D-C637-4255-80E4-81042D69FD49}" dt="2021-02-10T08:46:04.283" v="93" actId="26606"/>
          <ac:spMkLst>
            <pc:docMk/>
            <pc:sldMk cId="3143851605" sldId="286"/>
            <ac:spMk id="10" creationId="{C4285719-470E-454C-AF62-8323075F1F5B}"/>
          </ac:spMkLst>
        </pc:spChg>
        <pc:spChg chg="add">
          <ac:chgData name="Felicity Page" userId="f5bf5ff9cac893f2" providerId="LiveId" clId="{49B8F57D-C637-4255-80E4-81042D69FD49}" dt="2021-02-10T08:46:04.283" v="93" actId="26606"/>
          <ac:spMkLst>
            <pc:docMk/>
            <pc:sldMk cId="3143851605" sldId="286"/>
            <ac:spMk id="12" creationId="{CD9FE4EF-C4D8-49A0-B2FF-81D8DB7D8A24}"/>
          </ac:spMkLst>
        </pc:spChg>
        <pc:spChg chg="add">
          <ac:chgData name="Felicity Page" userId="f5bf5ff9cac893f2" providerId="LiveId" clId="{49B8F57D-C637-4255-80E4-81042D69FD49}" dt="2021-02-10T08:46:04.283" v="93" actId="26606"/>
          <ac:spMkLst>
            <pc:docMk/>
            <pc:sldMk cId="3143851605" sldId="286"/>
            <ac:spMk id="14" creationId="{4300840D-0A0B-4512-BACA-B439D5B9C57C}"/>
          </ac:spMkLst>
        </pc:spChg>
        <pc:spChg chg="add">
          <ac:chgData name="Felicity Page" userId="f5bf5ff9cac893f2" providerId="LiveId" clId="{49B8F57D-C637-4255-80E4-81042D69FD49}" dt="2021-02-10T08:46:04.283" v="93" actId="26606"/>
          <ac:spMkLst>
            <pc:docMk/>
            <pc:sldMk cId="3143851605" sldId="286"/>
            <ac:spMk id="16" creationId="{D2B78728-A580-49A7-84F9-6EF6F583ADE0}"/>
          </ac:spMkLst>
        </pc:spChg>
        <pc:spChg chg="add">
          <ac:chgData name="Felicity Page" userId="f5bf5ff9cac893f2" providerId="LiveId" clId="{49B8F57D-C637-4255-80E4-81042D69FD49}" dt="2021-02-10T08:46:04.283" v="93" actId="26606"/>
          <ac:spMkLst>
            <pc:docMk/>
            <pc:sldMk cId="3143851605" sldId="286"/>
            <ac:spMk id="18" creationId="{38FAA1A1-D861-433F-88FA-1E9D6FD31D11}"/>
          </ac:spMkLst>
        </pc:spChg>
        <pc:spChg chg="add">
          <ac:chgData name="Felicity Page" userId="f5bf5ff9cac893f2" providerId="LiveId" clId="{49B8F57D-C637-4255-80E4-81042D69FD49}" dt="2021-02-10T08:46:04.283" v="93" actId="26606"/>
          <ac:spMkLst>
            <pc:docMk/>
            <pc:sldMk cId="3143851605" sldId="286"/>
            <ac:spMk id="20" creationId="{8D71EDA1-87BF-4D5D-AB79-F346FD19278A}"/>
          </ac:spMkLst>
        </pc:spChg>
      </pc:sldChg>
      <pc:sldChg chg="addSp modSp new mod ord setBg">
        <pc:chgData name="Felicity Page" userId="f5bf5ff9cac893f2" providerId="LiveId" clId="{49B8F57D-C637-4255-80E4-81042D69FD49}" dt="2021-02-10T08:45:22.182" v="68"/>
        <pc:sldMkLst>
          <pc:docMk/>
          <pc:sldMk cId="3376266915" sldId="287"/>
        </pc:sldMkLst>
        <pc:spChg chg="mod">
          <ac:chgData name="Felicity Page" userId="f5bf5ff9cac893f2" providerId="LiveId" clId="{49B8F57D-C637-4255-80E4-81042D69FD49}" dt="2021-02-10T08:45:18.500" v="66" actId="26606"/>
          <ac:spMkLst>
            <pc:docMk/>
            <pc:sldMk cId="3376266915" sldId="287"/>
            <ac:spMk id="2" creationId="{2BDD45F2-4D9E-4497-8B8A-730CC3C410E6}"/>
          </ac:spMkLst>
        </pc:spChg>
        <pc:spChg chg="mod">
          <ac:chgData name="Felicity Page" userId="f5bf5ff9cac893f2" providerId="LiveId" clId="{49B8F57D-C637-4255-80E4-81042D69FD49}" dt="2021-02-10T08:45:18.500" v="66" actId="26606"/>
          <ac:spMkLst>
            <pc:docMk/>
            <pc:sldMk cId="3376266915" sldId="287"/>
            <ac:spMk id="3" creationId="{13D0B11D-2806-4603-B584-DF5B124EBA39}"/>
          </ac:spMkLst>
        </pc:spChg>
        <pc:spChg chg="add">
          <ac:chgData name="Felicity Page" userId="f5bf5ff9cac893f2" providerId="LiveId" clId="{49B8F57D-C637-4255-80E4-81042D69FD49}" dt="2021-02-10T08:45:18.500" v="66" actId="26606"/>
          <ac:spMkLst>
            <pc:docMk/>
            <pc:sldMk cId="3376266915" sldId="287"/>
            <ac:spMk id="8" creationId="{09588DA8-065E-4F6F-8EFD-43104AB2E0CF}"/>
          </ac:spMkLst>
        </pc:spChg>
        <pc:spChg chg="add">
          <ac:chgData name="Felicity Page" userId="f5bf5ff9cac893f2" providerId="LiveId" clId="{49B8F57D-C637-4255-80E4-81042D69FD49}" dt="2021-02-10T08:45:18.500" v="66" actId="26606"/>
          <ac:spMkLst>
            <pc:docMk/>
            <pc:sldMk cId="3376266915" sldId="287"/>
            <ac:spMk id="10" creationId="{C4285719-470E-454C-AF62-8323075F1F5B}"/>
          </ac:spMkLst>
        </pc:spChg>
        <pc:spChg chg="add">
          <ac:chgData name="Felicity Page" userId="f5bf5ff9cac893f2" providerId="LiveId" clId="{49B8F57D-C637-4255-80E4-81042D69FD49}" dt="2021-02-10T08:45:18.500" v="66" actId="26606"/>
          <ac:spMkLst>
            <pc:docMk/>
            <pc:sldMk cId="3376266915" sldId="287"/>
            <ac:spMk id="12" creationId="{CD9FE4EF-C4D8-49A0-B2FF-81D8DB7D8A24}"/>
          </ac:spMkLst>
        </pc:spChg>
        <pc:spChg chg="add">
          <ac:chgData name="Felicity Page" userId="f5bf5ff9cac893f2" providerId="LiveId" clId="{49B8F57D-C637-4255-80E4-81042D69FD49}" dt="2021-02-10T08:45:18.500" v="66" actId="26606"/>
          <ac:spMkLst>
            <pc:docMk/>
            <pc:sldMk cId="3376266915" sldId="287"/>
            <ac:spMk id="14" creationId="{4300840D-0A0B-4512-BACA-B439D5B9C57C}"/>
          </ac:spMkLst>
        </pc:spChg>
        <pc:spChg chg="add">
          <ac:chgData name="Felicity Page" userId="f5bf5ff9cac893f2" providerId="LiveId" clId="{49B8F57D-C637-4255-80E4-81042D69FD49}" dt="2021-02-10T08:45:18.500" v="66" actId="26606"/>
          <ac:spMkLst>
            <pc:docMk/>
            <pc:sldMk cId="3376266915" sldId="287"/>
            <ac:spMk id="16" creationId="{D2B78728-A580-49A7-84F9-6EF6F583ADE0}"/>
          </ac:spMkLst>
        </pc:spChg>
        <pc:spChg chg="add">
          <ac:chgData name="Felicity Page" userId="f5bf5ff9cac893f2" providerId="LiveId" clId="{49B8F57D-C637-4255-80E4-81042D69FD49}" dt="2021-02-10T08:45:18.500" v="66" actId="26606"/>
          <ac:spMkLst>
            <pc:docMk/>
            <pc:sldMk cId="3376266915" sldId="287"/>
            <ac:spMk id="18" creationId="{38FAA1A1-D861-433F-88FA-1E9D6FD31D11}"/>
          </ac:spMkLst>
        </pc:spChg>
        <pc:spChg chg="add">
          <ac:chgData name="Felicity Page" userId="f5bf5ff9cac893f2" providerId="LiveId" clId="{49B8F57D-C637-4255-80E4-81042D69FD49}" dt="2021-02-10T08:45:18.500" v="66" actId="26606"/>
          <ac:spMkLst>
            <pc:docMk/>
            <pc:sldMk cId="3376266915" sldId="287"/>
            <ac:spMk id="20" creationId="{8D71EDA1-87BF-4D5D-AB79-F346FD19278A}"/>
          </ac:spMkLst>
        </pc:spChg>
      </pc:sldChg>
      <pc:sldChg chg="addSp delSp modSp new mod setBg">
        <pc:chgData name="Felicity Page" userId="f5bf5ff9cac893f2" providerId="LiveId" clId="{49B8F57D-C637-4255-80E4-81042D69FD49}" dt="2021-02-10T08:47:08.730" v="99" actId="26606"/>
        <pc:sldMkLst>
          <pc:docMk/>
          <pc:sldMk cId="2774241206" sldId="288"/>
        </pc:sldMkLst>
        <pc:spChg chg="mod">
          <ac:chgData name="Felicity Page" userId="f5bf5ff9cac893f2" providerId="LiveId" clId="{49B8F57D-C637-4255-80E4-81042D69FD49}" dt="2021-02-10T08:47:08.730" v="99" actId="26606"/>
          <ac:spMkLst>
            <pc:docMk/>
            <pc:sldMk cId="2774241206" sldId="288"/>
            <ac:spMk id="2" creationId="{F84A25A9-367B-495D-9AAA-97A3630A9CDA}"/>
          </ac:spMkLst>
        </pc:spChg>
        <pc:spChg chg="del mod">
          <ac:chgData name="Felicity Page" userId="f5bf5ff9cac893f2" providerId="LiveId" clId="{49B8F57D-C637-4255-80E4-81042D69FD49}" dt="2021-02-10T08:47:08.730" v="99" actId="26606"/>
          <ac:spMkLst>
            <pc:docMk/>
            <pc:sldMk cId="2774241206" sldId="288"/>
            <ac:spMk id="3" creationId="{8AD51780-364C-41E2-8E64-64E6C25A0F96}"/>
          </ac:spMkLst>
        </pc:spChg>
        <pc:spChg chg="add">
          <ac:chgData name="Felicity Page" userId="f5bf5ff9cac893f2" providerId="LiveId" clId="{49B8F57D-C637-4255-80E4-81042D69FD49}" dt="2021-02-10T08:47:08.730" v="99" actId="26606"/>
          <ac:spMkLst>
            <pc:docMk/>
            <pc:sldMk cId="2774241206" sldId="288"/>
            <ac:spMk id="9" creationId="{42285737-90EE-47DC-AC80-8AE156B11969}"/>
          </ac:spMkLst>
        </pc:spChg>
        <pc:grpChg chg="add">
          <ac:chgData name="Felicity Page" userId="f5bf5ff9cac893f2" providerId="LiveId" clId="{49B8F57D-C637-4255-80E4-81042D69FD49}" dt="2021-02-10T08:47:08.730" v="99" actId="26606"/>
          <ac:grpSpMkLst>
            <pc:docMk/>
            <pc:sldMk cId="2774241206" sldId="288"/>
            <ac:grpSpMk id="11" creationId="{B57BDC17-F1B3-455F-BBF1-680AA1F25C06}"/>
          </ac:grpSpMkLst>
        </pc:grpChg>
        <pc:graphicFrameChg chg="add">
          <ac:chgData name="Felicity Page" userId="f5bf5ff9cac893f2" providerId="LiveId" clId="{49B8F57D-C637-4255-80E4-81042D69FD49}" dt="2021-02-10T08:47:08.730" v="99" actId="26606"/>
          <ac:graphicFrameMkLst>
            <pc:docMk/>
            <pc:sldMk cId="2774241206" sldId="288"/>
            <ac:graphicFrameMk id="5" creationId="{CBC7C44F-7A0D-4012-92C1-88E738FEB892}"/>
          </ac:graphicFrameMkLst>
        </pc:graphicFrameChg>
      </pc:sldChg>
      <pc:sldChg chg="addSp modSp new mod setBg">
        <pc:chgData name="Felicity Page" userId="f5bf5ff9cac893f2" providerId="LiveId" clId="{49B8F57D-C637-4255-80E4-81042D69FD49}" dt="2021-02-10T08:48:05.951" v="121" actId="26606"/>
        <pc:sldMkLst>
          <pc:docMk/>
          <pc:sldMk cId="1991481715" sldId="289"/>
        </pc:sldMkLst>
        <pc:spChg chg="mod">
          <ac:chgData name="Felicity Page" userId="f5bf5ff9cac893f2" providerId="LiveId" clId="{49B8F57D-C637-4255-80E4-81042D69FD49}" dt="2021-02-10T08:48:05.951" v="121" actId="26606"/>
          <ac:spMkLst>
            <pc:docMk/>
            <pc:sldMk cId="1991481715" sldId="289"/>
            <ac:spMk id="2" creationId="{C008DCB3-E85F-4CFD-843A-68319938A99D}"/>
          </ac:spMkLst>
        </pc:spChg>
        <pc:spChg chg="mod">
          <ac:chgData name="Felicity Page" userId="f5bf5ff9cac893f2" providerId="LiveId" clId="{49B8F57D-C637-4255-80E4-81042D69FD49}" dt="2021-02-10T08:48:05.951" v="121" actId="26606"/>
          <ac:spMkLst>
            <pc:docMk/>
            <pc:sldMk cId="1991481715" sldId="289"/>
            <ac:spMk id="3" creationId="{0B711A1E-5D75-40BA-98EF-D9B80E8D6C08}"/>
          </ac:spMkLst>
        </pc:spChg>
        <pc:spChg chg="add">
          <ac:chgData name="Felicity Page" userId="f5bf5ff9cac893f2" providerId="LiveId" clId="{49B8F57D-C637-4255-80E4-81042D69FD49}" dt="2021-02-10T08:48:05.951" v="121" actId="26606"/>
          <ac:spMkLst>
            <pc:docMk/>
            <pc:sldMk cId="1991481715" sldId="289"/>
            <ac:spMk id="8" creationId="{09588DA8-065E-4F6F-8EFD-43104AB2E0CF}"/>
          </ac:spMkLst>
        </pc:spChg>
        <pc:spChg chg="add">
          <ac:chgData name="Felicity Page" userId="f5bf5ff9cac893f2" providerId="LiveId" clId="{49B8F57D-C637-4255-80E4-81042D69FD49}" dt="2021-02-10T08:48:05.951" v="121" actId="26606"/>
          <ac:spMkLst>
            <pc:docMk/>
            <pc:sldMk cId="1991481715" sldId="289"/>
            <ac:spMk id="10" creationId="{C4285719-470E-454C-AF62-8323075F1F5B}"/>
          </ac:spMkLst>
        </pc:spChg>
        <pc:spChg chg="add">
          <ac:chgData name="Felicity Page" userId="f5bf5ff9cac893f2" providerId="LiveId" clId="{49B8F57D-C637-4255-80E4-81042D69FD49}" dt="2021-02-10T08:48:05.951" v="121" actId="26606"/>
          <ac:spMkLst>
            <pc:docMk/>
            <pc:sldMk cId="1991481715" sldId="289"/>
            <ac:spMk id="12" creationId="{CD9FE4EF-C4D8-49A0-B2FF-81D8DB7D8A24}"/>
          </ac:spMkLst>
        </pc:spChg>
        <pc:spChg chg="add">
          <ac:chgData name="Felicity Page" userId="f5bf5ff9cac893f2" providerId="LiveId" clId="{49B8F57D-C637-4255-80E4-81042D69FD49}" dt="2021-02-10T08:48:05.951" v="121" actId="26606"/>
          <ac:spMkLst>
            <pc:docMk/>
            <pc:sldMk cId="1991481715" sldId="289"/>
            <ac:spMk id="14" creationId="{4300840D-0A0B-4512-BACA-B439D5B9C57C}"/>
          </ac:spMkLst>
        </pc:spChg>
        <pc:spChg chg="add">
          <ac:chgData name="Felicity Page" userId="f5bf5ff9cac893f2" providerId="LiveId" clId="{49B8F57D-C637-4255-80E4-81042D69FD49}" dt="2021-02-10T08:48:05.951" v="121" actId="26606"/>
          <ac:spMkLst>
            <pc:docMk/>
            <pc:sldMk cId="1991481715" sldId="289"/>
            <ac:spMk id="16" creationId="{D2B78728-A580-49A7-84F9-6EF6F583ADE0}"/>
          </ac:spMkLst>
        </pc:spChg>
        <pc:spChg chg="add">
          <ac:chgData name="Felicity Page" userId="f5bf5ff9cac893f2" providerId="LiveId" clId="{49B8F57D-C637-4255-80E4-81042D69FD49}" dt="2021-02-10T08:48:05.951" v="121" actId="26606"/>
          <ac:spMkLst>
            <pc:docMk/>
            <pc:sldMk cId="1991481715" sldId="289"/>
            <ac:spMk id="18" creationId="{38FAA1A1-D861-433F-88FA-1E9D6FD31D11}"/>
          </ac:spMkLst>
        </pc:spChg>
        <pc:spChg chg="add">
          <ac:chgData name="Felicity Page" userId="f5bf5ff9cac893f2" providerId="LiveId" clId="{49B8F57D-C637-4255-80E4-81042D69FD49}" dt="2021-02-10T08:48:05.951" v="121" actId="26606"/>
          <ac:spMkLst>
            <pc:docMk/>
            <pc:sldMk cId="1991481715" sldId="289"/>
            <ac:spMk id="20" creationId="{8D71EDA1-87BF-4D5D-AB79-F346FD19278A}"/>
          </ac:spMkLst>
        </pc:spChg>
      </pc:sldChg>
      <pc:sldChg chg="addSp">
        <pc:chgData name="Felicity Page" userId="f5bf5ff9cac893f2" providerId="LiveId" clId="{49B8F57D-C637-4255-80E4-81042D69FD49}" dt="2021-02-10T08:49:08.547" v="135"/>
        <pc:sldMkLst>
          <pc:docMk/>
          <pc:sldMk cId="1725033552" sldId="290"/>
        </pc:sldMkLst>
        <pc:picChg chg="add">
          <ac:chgData name="Felicity Page" userId="f5bf5ff9cac893f2" providerId="LiveId" clId="{49B8F57D-C637-4255-80E4-81042D69FD49}" dt="2021-02-10T08:49:08.547" v="135"/>
          <ac:picMkLst>
            <pc:docMk/>
            <pc:sldMk cId="1725033552" sldId="290"/>
            <ac:picMk id="5122" creationId="{CCDFF1C5-C7EC-4A20-A95C-E266D49E07AD}"/>
          </ac:picMkLst>
        </pc:picChg>
      </pc:sldChg>
      <pc:sldChg chg="addSp modSp new add del mod setBg">
        <pc:chgData name="Felicity Page" userId="f5bf5ff9cac893f2" providerId="LiveId" clId="{49B8F57D-C637-4255-80E4-81042D69FD49}" dt="2021-02-10T08:49:16.439" v="138" actId="26606"/>
        <pc:sldMkLst>
          <pc:docMk/>
          <pc:sldMk cId="2806923268" sldId="290"/>
        </pc:sldMkLst>
        <pc:spChg chg="mod">
          <ac:chgData name="Felicity Page" userId="f5bf5ff9cac893f2" providerId="LiveId" clId="{49B8F57D-C637-4255-80E4-81042D69FD49}" dt="2021-02-10T08:49:16.439" v="138" actId="26606"/>
          <ac:spMkLst>
            <pc:docMk/>
            <pc:sldMk cId="2806923268" sldId="290"/>
            <ac:spMk id="2" creationId="{0B40A6ED-ED98-4C16-B114-F31E9E123409}"/>
          </ac:spMkLst>
        </pc:spChg>
        <pc:spChg chg="mod">
          <ac:chgData name="Felicity Page" userId="f5bf5ff9cac893f2" providerId="LiveId" clId="{49B8F57D-C637-4255-80E4-81042D69FD49}" dt="2021-02-10T08:49:16.439" v="138" actId="26606"/>
          <ac:spMkLst>
            <pc:docMk/>
            <pc:sldMk cId="2806923268" sldId="290"/>
            <ac:spMk id="3" creationId="{AD83199E-549E-4367-BF12-4DA2252A7A1A}"/>
          </ac:spMkLst>
        </pc:spChg>
        <pc:spChg chg="add">
          <ac:chgData name="Felicity Page" userId="f5bf5ff9cac893f2" providerId="LiveId" clId="{49B8F57D-C637-4255-80E4-81042D69FD49}" dt="2021-02-10T08:49:16.439" v="138" actId="26606"/>
          <ac:spMkLst>
            <pc:docMk/>
            <pc:sldMk cId="2806923268" sldId="290"/>
            <ac:spMk id="71" creationId="{5E39A796-BE83-48B1-B33F-35C4A32AAB57}"/>
          </ac:spMkLst>
        </pc:spChg>
        <pc:spChg chg="add">
          <ac:chgData name="Felicity Page" userId="f5bf5ff9cac893f2" providerId="LiveId" clId="{49B8F57D-C637-4255-80E4-81042D69FD49}" dt="2021-02-10T08:49:16.439" v="138" actId="26606"/>
          <ac:spMkLst>
            <pc:docMk/>
            <pc:sldMk cId="2806923268" sldId="290"/>
            <ac:spMk id="73" creationId="{72F84B47-E267-4194-8194-831DB7B5547F}"/>
          </ac:spMkLst>
        </pc:spChg>
        <pc:picChg chg="mod">
          <ac:chgData name="Felicity Page" userId="f5bf5ff9cac893f2" providerId="LiveId" clId="{49B8F57D-C637-4255-80E4-81042D69FD49}" dt="2021-02-10T08:49:16.439" v="138" actId="26606"/>
          <ac:picMkLst>
            <pc:docMk/>
            <pc:sldMk cId="2806923268" sldId="290"/>
            <ac:picMk id="5122" creationId="{CCDFF1C5-C7EC-4A20-A95C-E266D49E07AD}"/>
          </ac:picMkLst>
        </pc:picChg>
      </pc:sldChg>
      <pc:sldChg chg="addSp modSp new mod setBg">
        <pc:chgData name="Felicity Page" userId="f5bf5ff9cac893f2" providerId="LiveId" clId="{49B8F57D-C637-4255-80E4-81042D69FD49}" dt="2021-02-10T08:50:01.341" v="165" actId="26606"/>
        <pc:sldMkLst>
          <pc:docMk/>
          <pc:sldMk cId="1530766526" sldId="291"/>
        </pc:sldMkLst>
        <pc:spChg chg="mod">
          <ac:chgData name="Felicity Page" userId="f5bf5ff9cac893f2" providerId="LiveId" clId="{49B8F57D-C637-4255-80E4-81042D69FD49}" dt="2021-02-10T08:50:01.341" v="165" actId="26606"/>
          <ac:spMkLst>
            <pc:docMk/>
            <pc:sldMk cId="1530766526" sldId="291"/>
            <ac:spMk id="2" creationId="{3088921B-7943-4202-A0DA-F53123FFFFE3}"/>
          </ac:spMkLst>
        </pc:spChg>
        <pc:spChg chg="mod">
          <ac:chgData name="Felicity Page" userId="f5bf5ff9cac893f2" providerId="LiveId" clId="{49B8F57D-C637-4255-80E4-81042D69FD49}" dt="2021-02-10T08:50:01.341" v="165" actId="26606"/>
          <ac:spMkLst>
            <pc:docMk/>
            <pc:sldMk cId="1530766526" sldId="291"/>
            <ac:spMk id="3" creationId="{C842A32E-64C9-4D95-AAD1-3756D3A76EE2}"/>
          </ac:spMkLst>
        </pc:spChg>
        <pc:spChg chg="add">
          <ac:chgData name="Felicity Page" userId="f5bf5ff9cac893f2" providerId="LiveId" clId="{49B8F57D-C637-4255-80E4-81042D69FD49}" dt="2021-02-10T08:50:01.341" v="165" actId="26606"/>
          <ac:spMkLst>
            <pc:docMk/>
            <pc:sldMk cId="1530766526" sldId="291"/>
            <ac:spMk id="8" creationId="{09588DA8-065E-4F6F-8EFD-43104AB2E0CF}"/>
          </ac:spMkLst>
        </pc:spChg>
        <pc:spChg chg="add">
          <ac:chgData name="Felicity Page" userId="f5bf5ff9cac893f2" providerId="LiveId" clId="{49B8F57D-C637-4255-80E4-81042D69FD49}" dt="2021-02-10T08:50:01.341" v="165" actId="26606"/>
          <ac:spMkLst>
            <pc:docMk/>
            <pc:sldMk cId="1530766526" sldId="291"/>
            <ac:spMk id="10" creationId="{C4285719-470E-454C-AF62-8323075F1F5B}"/>
          </ac:spMkLst>
        </pc:spChg>
        <pc:spChg chg="add">
          <ac:chgData name="Felicity Page" userId="f5bf5ff9cac893f2" providerId="LiveId" clId="{49B8F57D-C637-4255-80E4-81042D69FD49}" dt="2021-02-10T08:50:01.341" v="165" actId="26606"/>
          <ac:spMkLst>
            <pc:docMk/>
            <pc:sldMk cId="1530766526" sldId="291"/>
            <ac:spMk id="12" creationId="{CD9FE4EF-C4D8-49A0-B2FF-81D8DB7D8A24}"/>
          </ac:spMkLst>
        </pc:spChg>
        <pc:spChg chg="add">
          <ac:chgData name="Felicity Page" userId="f5bf5ff9cac893f2" providerId="LiveId" clId="{49B8F57D-C637-4255-80E4-81042D69FD49}" dt="2021-02-10T08:50:01.341" v="165" actId="26606"/>
          <ac:spMkLst>
            <pc:docMk/>
            <pc:sldMk cId="1530766526" sldId="291"/>
            <ac:spMk id="14" creationId="{4300840D-0A0B-4512-BACA-B439D5B9C57C}"/>
          </ac:spMkLst>
        </pc:spChg>
        <pc:spChg chg="add">
          <ac:chgData name="Felicity Page" userId="f5bf5ff9cac893f2" providerId="LiveId" clId="{49B8F57D-C637-4255-80E4-81042D69FD49}" dt="2021-02-10T08:50:01.341" v="165" actId="26606"/>
          <ac:spMkLst>
            <pc:docMk/>
            <pc:sldMk cId="1530766526" sldId="291"/>
            <ac:spMk id="16" creationId="{D2B78728-A580-49A7-84F9-6EF6F583ADE0}"/>
          </ac:spMkLst>
        </pc:spChg>
        <pc:spChg chg="add">
          <ac:chgData name="Felicity Page" userId="f5bf5ff9cac893f2" providerId="LiveId" clId="{49B8F57D-C637-4255-80E4-81042D69FD49}" dt="2021-02-10T08:50:01.341" v="165" actId="26606"/>
          <ac:spMkLst>
            <pc:docMk/>
            <pc:sldMk cId="1530766526" sldId="291"/>
            <ac:spMk id="18" creationId="{38FAA1A1-D861-433F-88FA-1E9D6FD31D11}"/>
          </ac:spMkLst>
        </pc:spChg>
        <pc:spChg chg="add">
          <ac:chgData name="Felicity Page" userId="f5bf5ff9cac893f2" providerId="LiveId" clId="{49B8F57D-C637-4255-80E4-81042D69FD49}" dt="2021-02-10T08:50:01.341" v="165" actId="26606"/>
          <ac:spMkLst>
            <pc:docMk/>
            <pc:sldMk cId="1530766526" sldId="291"/>
            <ac:spMk id="20" creationId="{8D71EDA1-87BF-4D5D-AB79-F346FD19278A}"/>
          </ac:spMkLst>
        </pc:spChg>
      </pc:sldChg>
      <pc:sldChg chg="addSp modSp new mod setBg">
        <pc:chgData name="Felicity Page" userId="f5bf5ff9cac893f2" providerId="LiveId" clId="{49B8F57D-C637-4255-80E4-81042D69FD49}" dt="2021-02-10T08:52:26.521" v="207" actId="26606"/>
        <pc:sldMkLst>
          <pc:docMk/>
          <pc:sldMk cId="1931373177" sldId="292"/>
        </pc:sldMkLst>
        <pc:spChg chg="mod">
          <ac:chgData name="Felicity Page" userId="f5bf5ff9cac893f2" providerId="LiveId" clId="{49B8F57D-C637-4255-80E4-81042D69FD49}" dt="2021-02-10T08:52:26.521" v="207" actId="26606"/>
          <ac:spMkLst>
            <pc:docMk/>
            <pc:sldMk cId="1931373177" sldId="292"/>
            <ac:spMk id="2" creationId="{62F3FD14-1DA8-4355-8B51-1BF8A16942C0}"/>
          </ac:spMkLst>
        </pc:spChg>
        <pc:spChg chg="mod">
          <ac:chgData name="Felicity Page" userId="f5bf5ff9cac893f2" providerId="LiveId" clId="{49B8F57D-C637-4255-80E4-81042D69FD49}" dt="2021-02-10T08:52:26.521" v="207" actId="26606"/>
          <ac:spMkLst>
            <pc:docMk/>
            <pc:sldMk cId="1931373177" sldId="292"/>
            <ac:spMk id="3" creationId="{1223DCD6-F3AA-420C-85FA-912ADB525423}"/>
          </ac:spMkLst>
        </pc:spChg>
        <pc:spChg chg="add">
          <ac:chgData name="Felicity Page" userId="f5bf5ff9cac893f2" providerId="LiveId" clId="{49B8F57D-C637-4255-80E4-81042D69FD49}" dt="2021-02-10T08:52:26.521" v="207" actId="26606"/>
          <ac:spMkLst>
            <pc:docMk/>
            <pc:sldMk cId="1931373177" sldId="292"/>
            <ac:spMk id="8" creationId="{09588DA8-065E-4F6F-8EFD-43104AB2E0CF}"/>
          </ac:spMkLst>
        </pc:spChg>
        <pc:spChg chg="add">
          <ac:chgData name="Felicity Page" userId="f5bf5ff9cac893f2" providerId="LiveId" clId="{49B8F57D-C637-4255-80E4-81042D69FD49}" dt="2021-02-10T08:52:26.521" v="207" actId="26606"/>
          <ac:spMkLst>
            <pc:docMk/>
            <pc:sldMk cId="1931373177" sldId="292"/>
            <ac:spMk id="10" creationId="{C4285719-470E-454C-AF62-8323075F1F5B}"/>
          </ac:spMkLst>
        </pc:spChg>
        <pc:spChg chg="add">
          <ac:chgData name="Felicity Page" userId="f5bf5ff9cac893f2" providerId="LiveId" clId="{49B8F57D-C637-4255-80E4-81042D69FD49}" dt="2021-02-10T08:52:26.521" v="207" actId="26606"/>
          <ac:spMkLst>
            <pc:docMk/>
            <pc:sldMk cId="1931373177" sldId="292"/>
            <ac:spMk id="12" creationId="{CD9FE4EF-C4D8-49A0-B2FF-81D8DB7D8A24}"/>
          </ac:spMkLst>
        </pc:spChg>
        <pc:spChg chg="add">
          <ac:chgData name="Felicity Page" userId="f5bf5ff9cac893f2" providerId="LiveId" clId="{49B8F57D-C637-4255-80E4-81042D69FD49}" dt="2021-02-10T08:52:26.521" v="207" actId="26606"/>
          <ac:spMkLst>
            <pc:docMk/>
            <pc:sldMk cId="1931373177" sldId="292"/>
            <ac:spMk id="14" creationId="{4300840D-0A0B-4512-BACA-B439D5B9C57C}"/>
          </ac:spMkLst>
        </pc:spChg>
        <pc:spChg chg="add">
          <ac:chgData name="Felicity Page" userId="f5bf5ff9cac893f2" providerId="LiveId" clId="{49B8F57D-C637-4255-80E4-81042D69FD49}" dt="2021-02-10T08:52:26.521" v="207" actId="26606"/>
          <ac:spMkLst>
            <pc:docMk/>
            <pc:sldMk cId="1931373177" sldId="292"/>
            <ac:spMk id="16" creationId="{D2B78728-A580-49A7-84F9-6EF6F583ADE0}"/>
          </ac:spMkLst>
        </pc:spChg>
        <pc:spChg chg="add">
          <ac:chgData name="Felicity Page" userId="f5bf5ff9cac893f2" providerId="LiveId" clId="{49B8F57D-C637-4255-80E4-81042D69FD49}" dt="2021-02-10T08:52:26.521" v="207" actId="26606"/>
          <ac:spMkLst>
            <pc:docMk/>
            <pc:sldMk cId="1931373177" sldId="292"/>
            <ac:spMk id="18" creationId="{38FAA1A1-D861-433F-88FA-1E9D6FD31D11}"/>
          </ac:spMkLst>
        </pc:spChg>
        <pc:spChg chg="add">
          <ac:chgData name="Felicity Page" userId="f5bf5ff9cac893f2" providerId="LiveId" clId="{49B8F57D-C637-4255-80E4-81042D69FD49}" dt="2021-02-10T08:52:26.521" v="207" actId="26606"/>
          <ac:spMkLst>
            <pc:docMk/>
            <pc:sldMk cId="1931373177" sldId="292"/>
            <ac:spMk id="20" creationId="{8D71EDA1-87BF-4D5D-AB79-F346FD19278A}"/>
          </ac:spMkLst>
        </pc:spChg>
      </pc:sldChg>
      <pc:sldChg chg="addSp modSp new mod setBg">
        <pc:chgData name="Felicity Page" userId="f5bf5ff9cac893f2" providerId="LiveId" clId="{49B8F57D-C637-4255-80E4-81042D69FD49}" dt="2021-02-10T08:52:23.325" v="206" actId="26606"/>
        <pc:sldMkLst>
          <pc:docMk/>
          <pc:sldMk cId="199753512" sldId="293"/>
        </pc:sldMkLst>
        <pc:spChg chg="mod">
          <ac:chgData name="Felicity Page" userId="f5bf5ff9cac893f2" providerId="LiveId" clId="{49B8F57D-C637-4255-80E4-81042D69FD49}" dt="2021-02-10T08:52:23.325" v="206" actId="26606"/>
          <ac:spMkLst>
            <pc:docMk/>
            <pc:sldMk cId="199753512" sldId="293"/>
            <ac:spMk id="2" creationId="{06FAF459-7BD1-4956-824C-FC814BED9976}"/>
          </ac:spMkLst>
        </pc:spChg>
        <pc:spChg chg="mod">
          <ac:chgData name="Felicity Page" userId="f5bf5ff9cac893f2" providerId="LiveId" clId="{49B8F57D-C637-4255-80E4-81042D69FD49}" dt="2021-02-10T08:52:23.325" v="206" actId="26606"/>
          <ac:spMkLst>
            <pc:docMk/>
            <pc:sldMk cId="199753512" sldId="293"/>
            <ac:spMk id="3" creationId="{02DB4B55-7FF7-4CB0-AB5A-8096AD0FC41A}"/>
          </ac:spMkLst>
        </pc:spChg>
        <pc:spChg chg="add">
          <ac:chgData name="Felicity Page" userId="f5bf5ff9cac893f2" providerId="LiveId" clId="{49B8F57D-C637-4255-80E4-81042D69FD49}" dt="2021-02-10T08:52:23.325" v="206" actId="26606"/>
          <ac:spMkLst>
            <pc:docMk/>
            <pc:sldMk cId="199753512" sldId="293"/>
            <ac:spMk id="8" creationId="{09588DA8-065E-4F6F-8EFD-43104AB2E0CF}"/>
          </ac:spMkLst>
        </pc:spChg>
        <pc:spChg chg="add">
          <ac:chgData name="Felicity Page" userId="f5bf5ff9cac893f2" providerId="LiveId" clId="{49B8F57D-C637-4255-80E4-81042D69FD49}" dt="2021-02-10T08:52:23.325" v="206" actId="26606"/>
          <ac:spMkLst>
            <pc:docMk/>
            <pc:sldMk cId="199753512" sldId="293"/>
            <ac:spMk id="10" creationId="{C4285719-470E-454C-AF62-8323075F1F5B}"/>
          </ac:spMkLst>
        </pc:spChg>
        <pc:spChg chg="add">
          <ac:chgData name="Felicity Page" userId="f5bf5ff9cac893f2" providerId="LiveId" clId="{49B8F57D-C637-4255-80E4-81042D69FD49}" dt="2021-02-10T08:52:23.325" v="206" actId="26606"/>
          <ac:spMkLst>
            <pc:docMk/>
            <pc:sldMk cId="199753512" sldId="293"/>
            <ac:spMk id="12" creationId="{CD9FE4EF-C4D8-49A0-B2FF-81D8DB7D8A24}"/>
          </ac:spMkLst>
        </pc:spChg>
        <pc:spChg chg="add">
          <ac:chgData name="Felicity Page" userId="f5bf5ff9cac893f2" providerId="LiveId" clId="{49B8F57D-C637-4255-80E4-81042D69FD49}" dt="2021-02-10T08:52:23.325" v="206" actId="26606"/>
          <ac:spMkLst>
            <pc:docMk/>
            <pc:sldMk cId="199753512" sldId="293"/>
            <ac:spMk id="14" creationId="{4300840D-0A0B-4512-BACA-B439D5B9C57C}"/>
          </ac:spMkLst>
        </pc:spChg>
        <pc:spChg chg="add">
          <ac:chgData name="Felicity Page" userId="f5bf5ff9cac893f2" providerId="LiveId" clId="{49B8F57D-C637-4255-80E4-81042D69FD49}" dt="2021-02-10T08:52:23.325" v="206" actId="26606"/>
          <ac:spMkLst>
            <pc:docMk/>
            <pc:sldMk cId="199753512" sldId="293"/>
            <ac:spMk id="16" creationId="{D2B78728-A580-49A7-84F9-6EF6F583ADE0}"/>
          </ac:spMkLst>
        </pc:spChg>
        <pc:spChg chg="add">
          <ac:chgData name="Felicity Page" userId="f5bf5ff9cac893f2" providerId="LiveId" clId="{49B8F57D-C637-4255-80E4-81042D69FD49}" dt="2021-02-10T08:52:23.325" v="206" actId="26606"/>
          <ac:spMkLst>
            <pc:docMk/>
            <pc:sldMk cId="199753512" sldId="293"/>
            <ac:spMk id="18" creationId="{38FAA1A1-D861-433F-88FA-1E9D6FD31D11}"/>
          </ac:spMkLst>
        </pc:spChg>
        <pc:spChg chg="add">
          <ac:chgData name="Felicity Page" userId="f5bf5ff9cac893f2" providerId="LiveId" clId="{49B8F57D-C637-4255-80E4-81042D69FD49}" dt="2021-02-10T08:52:23.325" v="206" actId="26606"/>
          <ac:spMkLst>
            <pc:docMk/>
            <pc:sldMk cId="199753512" sldId="293"/>
            <ac:spMk id="20" creationId="{8D71EDA1-87BF-4D5D-AB79-F346FD19278A}"/>
          </ac:spMkLst>
        </pc:spChg>
      </pc:sldChg>
      <pc:sldChg chg="addSp modSp new mod setBg">
        <pc:chgData name="Felicity Page" userId="f5bf5ff9cac893f2" providerId="LiveId" clId="{49B8F57D-C637-4255-80E4-81042D69FD49}" dt="2021-02-10T08:52:20.354" v="205" actId="26606"/>
        <pc:sldMkLst>
          <pc:docMk/>
          <pc:sldMk cId="2006542529" sldId="294"/>
        </pc:sldMkLst>
        <pc:spChg chg="mod">
          <ac:chgData name="Felicity Page" userId="f5bf5ff9cac893f2" providerId="LiveId" clId="{49B8F57D-C637-4255-80E4-81042D69FD49}" dt="2021-02-10T08:52:20.354" v="205" actId="26606"/>
          <ac:spMkLst>
            <pc:docMk/>
            <pc:sldMk cId="2006542529" sldId="294"/>
            <ac:spMk id="2" creationId="{1A25F9E3-D8CE-4008-A546-943C969BEFEF}"/>
          </ac:spMkLst>
        </pc:spChg>
        <pc:spChg chg="mod">
          <ac:chgData name="Felicity Page" userId="f5bf5ff9cac893f2" providerId="LiveId" clId="{49B8F57D-C637-4255-80E4-81042D69FD49}" dt="2021-02-10T08:52:20.354" v="205" actId="26606"/>
          <ac:spMkLst>
            <pc:docMk/>
            <pc:sldMk cId="2006542529" sldId="294"/>
            <ac:spMk id="3" creationId="{031B4807-8B41-4325-897D-066726A975B5}"/>
          </ac:spMkLst>
        </pc:spChg>
        <pc:spChg chg="add">
          <ac:chgData name="Felicity Page" userId="f5bf5ff9cac893f2" providerId="LiveId" clId="{49B8F57D-C637-4255-80E4-81042D69FD49}" dt="2021-02-10T08:52:20.354" v="205" actId="26606"/>
          <ac:spMkLst>
            <pc:docMk/>
            <pc:sldMk cId="2006542529" sldId="294"/>
            <ac:spMk id="8" creationId="{09588DA8-065E-4F6F-8EFD-43104AB2E0CF}"/>
          </ac:spMkLst>
        </pc:spChg>
        <pc:spChg chg="add">
          <ac:chgData name="Felicity Page" userId="f5bf5ff9cac893f2" providerId="LiveId" clId="{49B8F57D-C637-4255-80E4-81042D69FD49}" dt="2021-02-10T08:52:20.354" v="205" actId="26606"/>
          <ac:spMkLst>
            <pc:docMk/>
            <pc:sldMk cId="2006542529" sldId="294"/>
            <ac:spMk id="10" creationId="{C4285719-470E-454C-AF62-8323075F1F5B}"/>
          </ac:spMkLst>
        </pc:spChg>
        <pc:spChg chg="add">
          <ac:chgData name="Felicity Page" userId="f5bf5ff9cac893f2" providerId="LiveId" clId="{49B8F57D-C637-4255-80E4-81042D69FD49}" dt="2021-02-10T08:52:20.354" v="205" actId="26606"/>
          <ac:spMkLst>
            <pc:docMk/>
            <pc:sldMk cId="2006542529" sldId="294"/>
            <ac:spMk id="12" creationId="{CD9FE4EF-C4D8-49A0-B2FF-81D8DB7D8A24}"/>
          </ac:spMkLst>
        </pc:spChg>
        <pc:spChg chg="add">
          <ac:chgData name="Felicity Page" userId="f5bf5ff9cac893f2" providerId="LiveId" clId="{49B8F57D-C637-4255-80E4-81042D69FD49}" dt="2021-02-10T08:52:20.354" v="205" actId="26606"/>
          <ac:spMkLst>
            <pc:docMk/>
            <pc:sldMk cId="2006542529" sldId="294"/>
            <ac:spMk id="14" creationId="{4300840D-0A0B-4512-BACA-B439D5B9C57C}"/>
          </ac:spMkLst>
        </pc:spChg>
        <pc:spChg chg="add">
          <ac:chgData name="Felicity Page" userId="f5bf5ff9cac893f2" providerId="LiveId" clId="{49B8F57D-C637-4255-80E4-81042D69FD49}" dt="2021-02-10T08:52:20.354" v="205" actId="26606"/>
          <ac:spMkLst>
            <pc:docMk/>
            <pc:sldMk cId="2006542529" sldId="294"/>
            <ac:spMk id="16" creationId="{D2B78728-A580-49A7-84F9-6EF6F583ADE0}"/>
          </ac:spMkLst>
        </pc:spChg>
        <pc:spChg chg="add">
          <ac:chgData name="Felicity Page" userId="f5bf5ff9cac893f2" providerId="LiveId" clId="{49B8F57D-C637-4255-80E4-81042D69FD49}" dt="2021-02-10T08:52:20.354" v="205" actId="26606"/>
          <ac:spMkLst>
            <pc:docMk/>
            <pc:sldMk cId="2006542529" sldId="294"/>
            <ac:spMk id="18" creationId="{38FAA1A1-D861-433F-88FA-1E9D6FD31D11}"/>
          </ac:spMkLst>
        </pc:spChg>
        <pc:spChg chg="add">
          <ac:chgData name="Felicity Page" userId="f5bf5ff9cac893f2" providerId="LiveId" clId="{49B8F57D-C637-4255-80E4-81042D69FD49}" dt="2021-02-10T08:52:20.354" v="205" actId="26606"/>
          <ac:spMkLst>
            <pc:docMk/>
            <pc:sldMk cId="2006542529" sldId="294"/>
            <ac:spMk id="20" creationId="{8D71EDA1-87BF-4D5D-AB79-F346FD19278A}"/>
          </ac:spMkLst>
        </pc:spChg>
      </pc:sldChg>
      <pc:sldChg chg="addSp modSp new mod ord setBg">
        <pc:chgData name="Felicity Page" userId="f5bf5ff9cac893f2" providerId="LiveId" clId="{49B8F57D-C637-4255-80E4-81042D69FD49}" dt="2021-02-10T08:53:12.362" v="225" actId="26606"/>
        <pc:sldMkLst>
          <pc:docMk/>
          <pc:sldMk cId="167457573" sldId="295"/>
        </pc:sldMkLst>
        <pc:spChg chg="mod">
          <ac:chgData name="Felicity Page" userId="f5bf5ff9cac893f2" providerId="LiveId" clId="{49B8F57D-C637-4255-80E4-81042D69FD49}" dt="2021-02-10T08:53:12.362" v="225" actId="26606"/>
          <ac:spMkLst>
            <pc:docMk/>
            <pc:sldMk cId="167457573" sldId="295"/>
            <ac:spMk id="2" creationId="{3684E374-3388-4C33-A35D-E3A7373B18A0}"/>
          </ac:spMkLst>
        </pc:spChg>
        <pc:spChg chg="mod">
          <ac:chgData name="Felicity Page" userId="f5bf5ff9cac893f2" providerId="LiveId" clId="{49B8F57D-C637-4255-80E4-81042D69FD49}" dt="2021-02-10T08:53:12.362" v="225" actId="26606"/>
          <ac:spMkLst>
            <pc:docMk/>
            <pc:sldMk cId="167457573" sldId="295"/>
            <ac:spMk id="3" creationId="{D2CADC54-FD99-4C06-ADCD-2DD9F540C142}"/>
          </ac:spMkLst>
        </pc:spChg>
        <pc:spChg chg="add">
          <ac:chgData name="Felicity Page" userId="f5bf5ff9cac893f2" providerId="LiveId" clId="{49B8F57D-C637-4255-80E4-81042D69FD49}" dt="2021-02-10T08:53:12.362" v="225" actId="26606"/>
          <ac:spMkLst>
            <pc:docMk/>
            <pc:sldMk cId="167457573" sldId="295"/>
            <ac:spMk id="8" creationId="{09588DA8-065E-4F6F-8EFD-43104AB2E0CF}"/>
          </ac:spMkLst>
        </pc:spChg>
        <pc:spChg chg="add">
          <ac:chgData name="Felicity Page" userId="f5bf5ff9cac893f2" providerId="LiveId" clId="{49B8F57D-C637-4255-80E4-81042D69FD49}" dt="2021-02-10T08:53:12.362" v="225" actId="26606"/>
          <ac:spMkLst>
            <pc:docMk/>
            <pc:sldMk cId="167457573" sldId="295"/>
            <ac:spMk id="10" creationId="{C4285719-470E-454C-AF62-8323075F1F5B}"/>
          </ac:spMkLst>
        </pc:spChg>
        <pc:spChg chg="add">
          <ac:chgData name="Felicity Page" userId="f5bf5ff9cac893f2" providerId="LiveId" clId="{49B8F57D-C637-4255-80E4-81042D69FD49}" dt="2021-02-10T08:53:12.362" v="225" actId="26606"/>
          <ac:spMkLst>
            <pc:docMk/>
            <pc:sldMk cId="167457573" sldId="295"/>
            <ac:spMk id="12" creationId="{CD9FE4EF-C4D8-49A0-B2FF-81D8DB7D8A24}"/>
          </ac:spMkLst>
        </pc:spChg>
        <pc:spChg chg="add">
          <ac:chgData name="Felicity Page" userId="f5bf5ff9cac893f2" providerId="LiveId" clId="{49B8F57D-C637-4255-80E4-81042D69FD49}" dt="2021-02-10T08:53:12.362" v="225" actId="26606"/>
          <ac:spMkLst>
            <pc:docMk/>
            <pc:sldMk cId="167457573" sldId="295"/>
            <ac:spMk id="14" creationId="{4300840D-0A0B-4512-BACA-B439D5B9C57C}"/>
          </ac:spMkLst>
        </pc:spChg>
        <pc:spChg chg="add">
          <ac:chgData name="Felicity Page" userId="f5bf5ff9cac893f2" providerId="LiveId" clId="{49B8F57D-C637-4255-80E4-81042D69FD49}" dt="2021-02-10T08:53:12.362" v="225" actId="26606"/>
          <ac:spMkLst>
            <pc:docMk/>
            <pc:sldMk cId="167457573" sldId="295"/>
            <ac:spMk id="16" creationId="{D2B78728-A580-49A7-84F9-6EF6F583ADE0}"/>
          </ac:spMkLst>
        </pc:spChg>
        <pc:spChg chg="add">
          <ac:chgData name="Felicity Page" userId="f5bf5ff9cac893f2" providerId="LiveId" clId="{49B8F57D-C637-4255-80E4-81042D69FD49}" dt="2021-02-10T08:53:12.362" v="225" actId="26606"/>
          <ac:spMkLst>
            <pc:docMk/>
            <pc:sldMk cId="167457573" sldId="295"/>
            <ac:spMk id="18" creationId="{38FAA1A1-D861-433F-88FA-1E9D6FD31D11}"/>
          </ac:spMkLst>
        </pc:spChg>
        <pc:spChg chg="add">
          <ac:chgData name="Felicity Page" userId="f5bf5ff9cac893f2" providerId="LiveId" clId="{49B8F57D-C637-4255-80E4-81042D69FD49}" dt="2021-02-10T08:53:12.362" v="225" actId="26606"/>
          <ac:spMkLst>
            <pc:docMk/>
            <pc:sldMk cId="167457573" sldId="295"/>
            <ac:spMk id="20" creationId="{8D71EDA1-87BF-4D5D-AB79-F346FD19278A}"/>
          </ac:spMkLst>
        </pc:spChg>
      </pc:sldChg>
      <pc:sldChg chg="addSp modSp new mod setBg">
        <pc:chgData name="Felicity Page" userId="f5bf5ff9cac893f2" providerId="LiveId" clId="{49B8F57D-C637-4255-80E4-81042D69FD49}" dt="2021-02-10T08:53:55.836" v="241" actId="26606"/>
        <pc:sldMkLst>
          <pc:docMk/>
          <pc:sldMk cId="2375787024" sldId="296"/>
        </pc:sldMkLst>
        <pc:spChg chg="mod">
          <ac:chgData name="Felicity Page" userId="f5bf5ff9cac893f2" providerId="LiveId" clId="{49B8F57D-C637-4255-80E4-81042D69FD49}" dt="2021-02-10T08:53:55.836" v="241" actId="26606"/>
          <ac:spMkLst>
            <pc:docMk/>
            <pc:sldMk cId="2375787024" sldId="296"/>
            <ac:spMk id="2" creationId="{06E21F1A-6FBF-48EB-825F-165148C51E98}"/>
          </ac:spMkLst>
        </pc:spChg>
        <pc:spChg chg="mod">
          <ac:chgData name="Felicity Page" userId="f5bf5ff9cac893f2" providerId="LiveId" clId="{49B8F57D-C637-4255-80E4-81042D69FD49}" dt="2021-02-10T08:53:55.836" v="241" actId="26606"/>
          <ac:spMkLst>
            <pc:docMk/>
            <pc:sldMk cId="2375787024" sldId="296"/>
            <ac:spMk id="3" creationId="{F7B66C04-0FB9-4D71-888A-525AC46ED7AB}"/>
          </ac:spMkLst>
        </pc:spChg>
        <pc:spChg chg="add">
          <ac:chgData name="Felicity Page" userId="f5bf5ff9cac893f2" providerId="LiveId" clId="{49B8F57D-C637-4255-80E4-81042D69FD49}" dt="2021-02-10T08:53:55.836" v="241" actId="26606"/>
          <ac:spMkLst>
            <pc:docMk/>
            <pc:sldMk cId="2375787024" sldId="296"/>
            <ac:spMk id="8" creationId="{09588DA8-065E-4F6F-8EFD-43104AB2E0CF}"/>
          </ac:spMkLst>
        </pc:spChg>
        <pc:spChg chg="add">
          <ac:chgData name="Felicity Page" userId="f5bf5ff9cac893f2" providerId="LiveId" clId="{49B8F57D-C637-4255-80E4-81042D69FD49}" dt="2021-02-10T08:53:55.836" v="241" actId="26606"/>
          <ac:spMkLst>
            <pc:docMk/>
            <pc:sldMk cId="2375787024" sldId="296"/>
            <ac:spMk id="10" creationId="{C4285719-470E-454C-AF62-8323075F1F5B}"/>
          </ac:spMkLst>
        </pc:spChg>
        <pc:spChg chg="add">
          <ac:chgData name="Felicity Page" userId="f5bf5ff9cac893f2" providerId="LiveId" clId="{49B8F57D-C637-4255-80E4-81042D69FD49}" dt="2021-02-10T08:53:55.836" v="241" actId="26606"/>
          <ac:spMkLst>
            <pc:docMk/>
            <pc:sldMk cId="2375787024" sldId="296"/>
            <ac:spMk id="12" creationId="{CD9FE4EF-C4D8-49A0-B2FF-81D8DB7D8A24}"/>
          </ac:spMkLst>
        </pc:spChg>
        <pc:spChg chg="add">
          <ac:chgData name="Felicity Page" userId="f5bf5ff9cac893f2" providerId="LiveId" clId="{49B8F57D-C637-4255-80E4-81042D69FD49}" dt="2021-02-10T08:53:55.836" v="241" actId="26606"/>
          <ac:spMkLst>
            <pc:docMk/>
            <pc:sldMk cId="2375787024" sldId="296"/>
            <ac:spMk id="14" creationId="{4300840D-0A0B-4512-BACA-B439D5B9C57C}"/>
          </ac:spMkLst>
        </pc:spChg>
        <pc:spChg chg="add">
          <ac:chgData name="Felicity Page" userId="f5bf5ff9cac893f2" providerId="LiveId" clId="{49B8F57D-C637-4255-80E4-81042D69FD49}" dt="2021-02-10T08:53:55.836" v="241" actId="26606"/>
          <ac:spMkLst>
            <pc:docMk/>
            <pc:sldMk cId="2375787024" sldId="296"/>
            <ac:spMk id="16" creationId="{D2B78728-A580-49A7-84F9-6EF6F583ADE0}"/>
          </ac:spMkLst>
        </pc:spChg>
        <pc:spChg chg="add">
          <ac:chgData name="Felicity Page" userId="f5bf5ff9cac893f2" providerId="LiveId" clId="{49B8F57D-C637-4255-80E4-81042D69FD49}" dt="2021-02-10T08:53:55.836" v="241" actId="26606"/>
          <ac:spMkLst>
            <pc:docMk/>
            <pc:sldMk cId="2375787024" sldId="296"/>
            <ac:spMk id="18" creationId="{38FAA1A1-D861-433F-88FA-1E9D6FD31D11}"/>
          </ac:spMkLst>
        </pc:spChg>
        <pc:spChg chg="add">
          <ac:chgData name="Felicity Page" userId="f5bf5ff9cac893f2" providerId="LiveId" clId="{49B8F57D-C637-4255-80E4-81042D69FD49}" dt="2021-02-10T08:53:55.836" v="241" actId="26606"/>
          <ac:spMkLst>
            <pc:docMk/>
            <pc:sldMk cId="2375787024" sldId="296"/>
            <ac:spMk id="20" creationId="{8D71EDA1-87BF-4D5D-AB79-F346FD19278A}"/>
          </ac:spMkLst>
        </pc:spChg>
      </pc:sldChg>
      <pc:sldChg chg="addSp modSp new mod setBg">
        <pc:chgData name="Felicity Page" userId="f5bf5ff9cac893f2" providerId="LiveId" clId="{49B8F57D-C637-4255-80E4-81042D69FD49}" dt="2021-02-10T08:55:24.374" v="257" actId="20577"/>
        <pc:sldMkLst>
          <pc:docMk/>
          <pc:sldMk cId="3799569597" sldId="297"/>
        </pc:sldMkLst>
        <pc:spChg chg="mod">
          <ac:chgData name="Felicity Page" userId="f5bf5ff9cac893f2" providerId="LiveId" clId="{49B8F57D-C637-4255-80E4-81042D69FD49}" dt="2021-02-10T08:54:47.060" v="250" actId="26606"/>
          <ac:spMkLst>
            <pc:docMk/>
            <pc:sldMk cId="3799569597" sldId="297"/>
            <ac:spMk id="2" creationId="{E597475E-D3B2-42EF-BF7A-6F984D951C32}"/>
          </ac:spMkLst>
        </pc:spChg>
        <pc:spChg chg="mod">
          <ac:chgData name="Felicity Page" userId="f5bf5ff9cac893f2" providerId="LiveId" clId="{49B8F57D-C637-4255-80E4-81042D69FD49}" dt="2021-02-10T08:55:24.374" v="257" actId="20577"/>
          <ac:spMkLst>
            <pc:docMk/>
            <pc:sldMk cId="3799569597" sldId="297"/>
            <ac:spMk id="3" creationId="{15BECBB1-4544-4BAC-9E5B-8CB39AD2FAB2}"/>
          </ac:spMkLst>
        </pc:spChg>
        <pc:spChg chg="add">
          <ac:chgData name="Felicity Page" userId="f5bf5ff9cac893f2" providerId="LiveId" clId="{49B8F57D-C637-4255-80E4-81042D69FD49}" dt="2021-02-10T08:54:47.060" v="250" actId="26606"/>
          <ac:spMkLst>
            <pc:docMk/>
            <pc:sldMk cId="3799569597" sldId="297"/>
            <ac:spMk id="8" creationId="{09588DA8-065E-4F6F-8EFD-43104AB2E0CF}"/>
          </ac:spMkLst>
        </pc:spChg>
        <pc:spChg chg="add">
          <ac:chgData name="Felicity Page" userId="f5bf5ff9cac893f2" providerId="LiveId" clId="{49B8F57D-C637-4255-80E4-81042D69FD49}" dt="2021-02-10T08:54:47.060" v="250" actId="26606"/>
          <ac:spMkLst>
            <pc:docMk/>
            <pc:sldMk cId="3799569597" sldId="297"/>
            <ac:spMk id="10" creationId="{C4285719-470E-454C-AF62-8323075F1F5B}"/>
          </ac:spMkLst>
        </pc:spChg>
        <pc:spChg chg="add">
          <ac:chgData name="Felicity Page" userId="f5bf5ff9cac893f2" providerId="LiveId" clId="{49B8F57D-C637-4255-80E4-81042D69FD49}" dt="2021-02-10T08:54:47.060" v="250" actId="26606"/>
          <ac:spMkLst>
            <pc:docMk/>
            <pc:sldMk cId="3799569597" sldId="297"/>
            <ac:spMk id="12" creationId="{CD9FE4EF-C4D8-49A0-B2FF-81D8DB7D8A24}"/>
          </ac:spMkLst>
        </pc:spChg>
        <pc:spChg chg="add">
          <ac:chgData name="Felicity Page" userId="f5bf5ff9cac893f2" providerId="LiveId" clId="{49B8F57D-C637-4255-80E4-81042D69FD49}" dt="2021-02-10T08:54:47.060" v="250" actId="26606"/>
          <ac:spMkLst>
            <pc:docMk/>
            <pc:sldMk cId="3799569597" sldId="297"/>
            <ac:spMk id="14" creationId="{4300840D-0A0B-4512-BACA-B439D5B9C57C}"/>
          </ac:spMkLst>
        </pc:spChg>
        <pc:spChg chg="add">
          <ac:chgData name="Felicity Page" userId="f5bf5ff9cac893f2" providerId="LiveId" clId="{49B8F57D-C637-4255-80E4-81042D69FD49}" dt="2021-02-10T08:54:47.060" v="250" actId="26606"/>
          <ac:spMkLst>
            <pc:docMk/>
            <pc:sldMk cId="3799569597" sldId="297"/>
            <ac:spMk id="16" creationId="{D2B78728-A580-49A7-84F9-6EF6F583ADE0}"/>
          </ac:spMkLst>
        </pc:spChg>
        <pc:spChg chg="add">
          <ac:chgData name="Felicity Page" userId="f5bf5ff9cac893f2" providerId="LiveId" clId="{49B8F57D-C637-4255-80E4-81042D69FD49}" dt="2021-02-10T08:54:47.060" v="250" actId="26606"/>
          <ac:spMkLst>
            <pc:docMk/>
            <pc:sldMk cId="3799569597" sldId="297"/>
            <ac:spMk id="18" creationId="{38FAA1A1-D861-433F-88FA-1E9D6FD31D11}"/>
          </ac:spMkLst>
        </pc:spChg>
        <pc:spChg chg="add">
          <ac:chgData name="Felicity Page" userId="f5bf5ff9cac893f2" providerId="LiveId" clId="{49B8F57D-C637-4255-80E4-81042D69FD49}" dt="2021-02-10T08:54:47.060" v="250" actId="26606"/>
          <ac:spMkLst>
            <pc:docMk/>
            <pc:sldMk cId="3799569597" sldId="297"/>
            <ac:spMk id="20" creationId="{8D71EDA1-87BF-4D5D-AB79-F346FD19278A}"/>
          </ac:spMkLst>
        </pc:spChg>
      </pc:sldChg>
      <pc:sldChg chg="new del">
        <pc:chgData name="Felicity Page" userId="f5bf5ff9cac893f2" providerId="LiveId" clId="{49B8F57D-C637-4255-80E4-81042D69FD49}" dt="2021-02-10T08:55:51.143" v="258" actId="47"/>
        <pc:sldMkLst>
          <pc:docMk/>
          <pc:sldMk cId="3524974435" sldId="298"/>
        </pc:sldMkLst>
      </pc:sldChg>
      <pc:sldChg chg="addSp delSp modSp new mod ord modAnim">
        <pc:chgData name="Felicity Page" userId="f5bf5ff9cac893f2" providerId="LiveId" clId="{49B8F57D-C637-4255-80E4-81042D69FD49}" dt="2021-02-10T11:00:40.391" v="277"/>
        <pc:sldMkLst>
          <pc:docMk/>
          <pc:sldMk cId="3780339979" sldId="298"/>
        </pc:sldMkLst>
        <pc:spChg chg="mod">
          <ac:chgData name="Felicity Page" userId="f5bf5ff9cac893f2" providerId="LiveId" clId="{49B8F57D-C637-4255-80E4-81042D69FD49}" dt="2021-02-10T11:00:30.194" v="276" actId="20577"/>
          <ac:spMkLst>
            <pc:docMk/>
            <pc:sldMk cId="3780339979" sldId="298"/>
            <ac:spMk id="2" creationId="{F69E4354-7869-45EA-AECD-9013450043E3}"/>
          </ac:spMkLst>
        </pc:spChg>
        <pc:spChg chg="del">
          <ac:chgData name="Felicity Page" userId="f5bf5ff9cac893f2" providerId="LiveId" clId="{49B8F57D-C637-4255-80E4-81042D69FD49}" dt="2021-02-10T11:00:40.391" v="277"/>
          <ac:spMkLst>
            <pc:docMk/>
            <pc:sldMk cId="3780339979" sldId="298"/>
            <ac:spMk id="3" creationId="{C1DE4908-310D-4DFB-AD65-9F1FEEAA17FD}"/>
          </ac:spMkLst>
        </pc:spChg>
        <pc:picChg chg="add mod">
          <ac:chgData name="Felicity Page" userId="f5bf5ff9cac893f2" providerId="LiveId" clId="{49B8F57D-C637-4255-80E4-81042D69FD49}" dt="2021-02-10T11:00:40.391" v="277"/>
          <ac:picMkLst>
            <pc:docMk/>
            <pc:sldMk cId="3780339979" sldId="298"/>
            <ac:picMk id="4" creationId="{FCC96C13-55E0-4A1A-BE6D-89A3CBDA0835}"/>
          </ac:picMkLst>
        </pc:picChg>
      </pc:sldChg>
      <pc:sldChg chg="modSp new mod ord">
        <pc:chgData name="Felicity Page" userId="f5bf5ff9cac893f2" providerId="LiveId" clId="{49B8F57D-C637-4255-80E4-81042D69FD49}" dt="2021-02-10T11:04:16.888" v="369" actId="20577"/>
        <pc:sldMkLst>
          <pc:docMk/>
          <pc:sldMk cId="428003767" sldId="299"/>
        </pc:sldMkLst>
        <pc:spChg chg="mod">
          <ac:chgData name="Felicity Page" userId="f5bf5ff9cac893f2" providerId="LiveId" clId="{49B8F57D-C637-4255-80E4-81042D69FD49}" dt="2021-02-10T11:01:21.526" v="297" actId="20577"/>
          <ac:spMkLst>
            <pc:docMk/>
            <pc:sldMk cId="428003767" sldId="299"/>
            <ac:spMk id="2" creationId="{DA64046B-D749-437B-94DD-54AB1CC1DE7B}"/>
          </ac:spMkLst>
        </pc:spChg>
        <pc:spChg chg="mod">
          <ac:chgData name="Felicity Page" userId="f5bf5ff9cac893f2" providerId="LiveId" clId="{49B8F57D-C637-4255-80E4-81042D69FD49}" dt="2021-02-10T11:04:16.888" v="369" actId="20577"/>
          <ac:spMkLst>
            <pc:docMk/>
            <pc:sldMk cId="428003767" sldId="299"/>
            <ac:spMk id="3" creationId="{EC7E850E-6604-4CBA-AA7A-F206B889065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FBD5BE-2A11-4E86-BD87-07F69C693D1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FDC5D36-67B0-4459-8B62-67CA5E3EA549}">
      <dgm:prSet/>
      <dgm:spPr/>
      <dgm:t>
        <a:bodyPr/>
        <a:lstStyle/>
        <a:p>
          <a:r>
            <a:rPr lang="en-US"/>
            <a:t>Protects body against foreign material </a:t>
          </a:r>
        </a:p>
      </dgm:t>
    </dgm:pt>
    <dgm:pt modelId="{26DD83C4-A6C4-43F0-A1BB-2D1EAEADE6BC}" type="parTrans" cxnId="{109794CB-C40C-47A6-A66A-86A023EE77D4}">
      <dgm:prSet/>
      <dgm:spPr/>
      <dgm:t>
        <a:bodyPr/>
        <a:lstStyle/>
        <a:p>
          <a:endParaRPr lang="en-US"/>
        </a:p>
      </dgm:t>
    </dgm:pt>
    <dgm:pt modelId="{B1E9953A-2F3E-4727-A81F-AFBA666552E5}" type="sibTrans" cxnId="{109794CB-C40C-47A6-A66A-86A023EE77D4}">
      <dgm:prSet/>
      <dgm:spPr/>
      <dgm:t>
        <a:bodyPr/>
        <a:lstStyle/>
        <a:p>
          <a:endParaRPr lang="en-US"/>
        </a:p>
      </dgm:t>
    </dgm:pt>
    <dgm:pt modelId="{8C7DF855-94BA-4F26-81C4-51EDC016558E}">
      <dgm:prSet/>
      <dgm:spPr/>
      <dgm:t>
        <a:bodyPr/>
        <a:lstStyle/>
        <a:p>
          <a:r>
            <a:rPr lang="en-US"/>
            <a:t>Assists in circulation of body fluids between cells and bloodstream </a:t>
          </a:r>
        </a:p>
      </dgm:t>
    </dgm:pt>
    <dgm:pt modelId="{3AC3CD46-16D7-49E3-A08B-EE1A4504C88B}" type="parTrans" cxnId="{F2B6BF3C-C408-4DA9-8C06-823D6E19B642}">
      <dgm:prSet/>
      <dgm:spPr/>
      <dgm:t>
        <a:bodyPr/>
        <a:lstStyle/>
        <a:p>
          <a:endParaRPr lang="en-US"/>
        </a:p>
      </dgm:t>
    </dgm:pt>
    <dgm:pt modelId="{37601677-F5A2-41E6-A38A-62AD17B063A7}" type="sibTrans" cxnId="{F2B6BF3C-C408-4DA9-8C06-823D6E19B642}">
      <dgm:prSet/>
      <dgm:spPr/>
      <dgm:t>
        <a:bodyPr/>
        <a:lstStyle/>
        <a:p>
          <a:endParaRPr lang="en-US"/>
        </a:p>
      </dgm:t>
    </dgm:pt>
    <dgm:pt modelId="{871981F6-AB3D-4D78-9D9D-6AAA1EDF84A3}">
      <dgm:prSet/>
      <dgm:spPr/>
      <dgm:t>
        <a:bodyPr/>
        <a:lstStyle/>
        <a:p>
          <a:r>
            <a:rPr lang="en-US"/>
            <a:t>Transports dietary fats</a:t>
          </a:r>
        </a:p>
      </dgm:t>
    </dgm:pt>
    <dgm:pt modelId="{6D4CEDED-0922-46DA-A566-CC2862B07D66}" type="parTrans" cxnId="{36B8C0F2-C046-4716-B3E2-C59BA6EB2750}">
      <dgm:prSet/>
      <dgm:spPr/>
      <dgm:t>
        <a:bodyPr/>
        <a:lstStyle/>
        <a:p>
          <a:endParaRPr lang="en-US"/>
        </a:p>
      </dgm:t>
    </dgm:pt>
    <dgm:pt modelId="{F59AE3E8-8CA9-43E0-A2E6-AB1F6FF9FEC6}" type="sibTrans" cxnId="{36B8C0F2-C046-4716-B3E2-C59BA6EB2750}">
      <dgm:prSet/>
      <dgm:spPr/>
      <dgm:t>
        <a:bodyPr/>
        <a:lstStyle/>
        <a:p>
          <a:endParaRPr lang="en-US"/>
        </a:p>
      </dgm:t>
    </dgm:pt>
    <dgm:pt modelId="{8FC070F0-EE8D-48AF-A75C-B67AA3E41893}" type="pres">
      <dgm:prSet presAssocID="{1DFBD5BE-2A11-4E86-BD87-07F69C693D17}" presName="linear" presStyleCnt="0">
        <dgm:presLayoutVars>
          <dgm:animLvl val="lvl"/>
          <dgm:resizeHandles val="exact"/>
        </dgm:presLayoutVars>
      </dgm:prSet>
      <dgm:spPr/>
    </dgm:pt>
    <dgm:pt modelId="{793951CC-203B-4668-8BE1-7632A88A26CD}" type="pres">
      <dgm:prSet presAssocID="{4FDC5D36-67B0-4459-8B62-67CA5E3EA549}" presName="parentText" presStyleLbl="node1" presStyleIdx="0" presStyleCnt="3">
        <dgm:presLayoutVars>
          <dgm:chMax val="0"/>
          <dgm:bulletEnabled val="1"/>
        </dgm:presLayoutVars>
      </dgm:prSet>
      <dgm:spPr/>
    </dgm:pt>
    <dgm:pt modelId="{E1B39000-F33A-4113-9B22-51126E053F00}" type="pres">
      <dgm:prSet presAssocID="{B1E9953A-2F3E-4727-A81F-AFBA666552E5}" presName="spacer" presStyleCnt="0"/>
      <dgm:spPr/>
    </dgm:pt>
    <dgm:pt modelId="{7B565776-728D-4189-933B-EC75EA440498}" type="pres">
      <dgm:prSet presAssocID="{8C7DF855-94BA-4F26-81C4-51EDC016558E}" presName="parentText" presStyleLbl="node1" presStyleIdx="1" presStyleCnt="3">
        <dgm:presLayoutVars>
          <dgm:chMax val="0"/>
          <dgm:bulletEnabled val="1"/>
        </dgm:presLayoutVars>
      </dgm:prSet>
      <dgm:spPr/>
    </dgm:pt>
    <dgm:pt modelId="{6174C79E-64AF-4E13-837D-C394AB259FF1}" type="pres">
      <dgm:prSet presAssocID="{37601677-F5A2-41E6-A38A-62AD17B063A7}" presName="spacer" presStyleCnt="0"/>
      <dgm:spPr/>
    </dgm:pt>
    <dgm:pt modelId="{7DC0BDEC-FE8D-4134-914B-B0DDD2CA51E3}" type="pres">
      <dgm:prSet presAssocID="{871981F6-AB3D-4D78-9D9D-6AAA1EDF84A3}" presName="parentText" presStyleLbl="node1" presStyleIdx="2" presStyleCnt="3">
        <dgm:presLayoutVars>
          <dgm:chMax val="0"/>
          <dgm:bulletEnabled val="1"/>
        </dgm:presLayoutVars>
      </dgm:prSet>
      <dgm:spPr/>
    </dgm:pt>
  </dgm:ptLst>
  <dgm:cxnLst>
    <dgm:cxn modelId="{2B12EC08-EE9D-4BB3-8895-24049028B0D6}" type="presOf" srcId="{1DFBD5BE-2A11-4E86-BD87-07F69C693D17}" destId="{8FC070F0-EE8D-48AF-A75C-B67AA3E41893}" srcOrd="0" destOrd="0" presId="urn:microsoft.com/office/officeart/2005/8/layout/vList2"/>
    <dgm:cxn modelId="{D3E55439-23BE-4A6F-BC9A-14DD6A8C02FA}" type="presOf" srcId="{871981F6-AB3D-4D78-9D9D-6AAA1EDF84A3}" destId="{7DC0BDEC-FE8D-4134-914B-B0DDD2CA51E3}" srcOrd="0" destOrd="0" presId="urn:microsoft.com/office/officeart/2005/8/layout/vList2"/>
    <dgm:cxn modelId="{F2B6BF3C-C408-4DA9-8C06-823D6E19B642}" srcId="{1DFBD5BE-2A11-4E86-BD87-07F69C693D17}" destId="{8C7DF855-94BA-4F26-81C4-51EDC016558E}" srcOrd="1" destOrd="0" parTransId="{3AC3CD46-16D7-49E3-A08B-EE1A4504C88B}" sibTransId="{37601677-F5A2-41E6-A38A-62AD17B063A7}"/>
    <dgm:cxn modelId="{3B0E776D-3021-4440-9FD8-85E1526CBF59}" type="presOf" srcId="{8C7DF855-94BA-4F26-81C4-51EDC016558E}" destId="{7B565776-728D-4189-933B-EC75EA440498}" srcOrd="0" destOrd="0" presId="urn:microsoft.com/office/officeart/2005/8/layout/vList2"/>
    <dgm:cxn modelId="{B3EE81B3-D3FD-4804-A672-2E55704628B1}" type="presOf" srcId="{4FDC5D36-67B0-4459-8B62-67CA5E3EA549}" destId="{793951CC-203B-4668-8BE1-7632A88A26CD}" srcOrd="0" destOrd="0" presId="urn:microsoft.com/office/officeart/2005/8/layout/vList2"/>
    <dgm:cxn modelId="{109794CB-C40C-47A6-A66A-86A023EE77D4}" srcId="{1DFBD5BE-2A11-4E86-BD87-07F69C693D17}" destId="{4FDC5D36-67B0-4459-8B62-67CA5E3EA549}" srcOrd="0" destOrd="0" parTransId="{26DD83C4-A6C4-43F0-A1BB-2D1EAEADE6BC}" sibTransId="{B1E9953A-2F3E-4727-A81F-AFBA666552E5}"/>
    <dgm:cxn modelId="{36B8C0F2-C046-4716-B3E2-C59BA6EB2750}" srcId="{1DFBD5BE-2A11-4E86-BD87-07F69C693D17}" destId="{871981F6-AB3D-4D78-9D9D-6AAA1EDF84A3}" srcOrd="2" destOrd="0" parTransId="{6D4CEDED-0922-46DA-A566-CC2862B07D66}" sibTransId="{F59AE3E8-8CA9-43E0-A2E6-AB1F6FF9FEC6}"/>
    <dgm:cxn modelId="{59EEB885-657C-4584-B4ED-D09F9C07E3E1}" type="presParOf" srcId="{8FC070F0-EE8D-48AF-A75C-B67AA3E41893}" destId="{793951CC-203B-4668-8BE1-7632A88A26CD}" srcOrd="0" destOrd="0" presId="urn:microsoft.com/office/officeart/2005/8/layout/vList2"/>
    <dgm:cxn modelId="{1B65D287-9D59-4507-A716-6EAF510E6C03}" type="presParOf" srcId="{8FC070F0-EE8D-48AF-A75C-B67AA3E41893}" destId="{E1B39000-F33A-4113-9B22-51126E053F00}" srcOrd="1" destOrd="0" presId="urn:microsoft.com/office/officeart/2005/8/layout/vList2"/>
    <dgm:cxn modelId="{559DB546-9F92-4527-AC50-0215A4BF8E8E}" type="presParOf" srcId="{8FC070F0-EE8D-48AF-A75C-B67AA3E41893}" destId="{7B565776-728D-4189-933B-EC75EA440498}" srcOrd="2" destOrd="0" presId="urn:microsoft.com/office/officeart/2005/8/layout/vList2"/>
    <dgm:cxn modelId="{E0097DAF-7795-4338-BE37-4EB0A43C212F}" type="presParOf" srcId="{8FC070F0-EE8D-48AF-A75C-B67AA3E41893}" destId="{6174C79E-64AF-4E13-837D-C394AB259FF1}" srcOrd="3" destOrd="0" presId="urn:microsoft.com/office/officeart/2005/8/layout/vList2"/>
    <dgm:cxn modelId="{081A0FDA-5C60-4CE2-8C08-014BFBBE3692}" type="presParOf" srcId="{8FC070F0-EE8D-48AF-A75C-B67AA3E41893}" destId="{7DC0BDEC-FE8D-4134-914B-B0DDD2CA51E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7A1F416-90E8-4F1D-B781-02ECF4FA93E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3C05847-0B01-4321-9D7E-F927F00BF166}">
      <dgm:prSet/>
      <dgm:spPr/>
      <dgm:t>
        <a:bodyPr/>
        <a:lstStyle/>
        <a:p>
          <a:r>
            <a:rPr lang="en-GB"/>
            <a:t>Microscopic closed-ended vessels </a:t>
          </a:r>
          <a:endParaRPr lang="en-US"/>
        </a:p>
      </dgm:t>
    </dgm:pt>
    <dgm:pt modelId="{DB7AD4C0-649B-4013-8FAE-AAF904CFB4C8}" type="parTrans" cxnId="{B877EF6E-25EF-4AC6-B46E-F8F71C2729E0}">
      <dgm:prSet/>
      <dgm:spPr/>
      <dgm:t>
        <a:bodyPr/>
        <a:lstStyle/>
        <a:p>
          <a:endParaRPr lang="en-US"/>
        </a:p>
      </dgm:t>
    </dgm:pt>
    <dgm:pt modelId="{1CBDAD1B-554E-4D4A-8EB4-D2E1E0A363EA}" type="sibTrans" cxnId="{B877EF6E-25EF-4AC6-B46E-F8F71C2729E0}">
      <dgm:prSet/>
      <dgm:spPr/>
      <dgm:t>
        <a:bodyPr/>
        <a:lstStyle/>
        <a:p>
          <a:endParaRPr lang="en-US"/>
        </a:p>
      </dgm:t>
    </dgm:pt>
    <dgm:pt modelId="{575BE129-A339-4F43-B04C-70C6BEB14BF9}">
      <dgm:prSet/>
      <dgm:spPr/>
      <dgm:t>
        <a:bodyPr/>
        <a:lstStyle/>
        <a:p>
          <a:r>
            <a:rPr lang="en-GB"/>
            <a:t>Located next to blood capillaries in tissue spaces </a:t>
          </a:r>
          <a:endParaRPr lang="en-US"/>
        </a:p>
      </dgm:t>
    </dgm:pt>
    <dgm:pt modelId="{AEA59F6A-D1F3-420C-99DA-75971F110F65}" type="parTrans" cxnId="{36ECD03B-321B-476F-8323-89A85700EF17}">
      <dgm:prSet/>
      <dgm:spPr/>
      <dgm:t>
        <a:bodyPr/>
        <a:lstStyle/>
        <a:p>
          <a:endParaRPr lang="en-US"/>
        </a:p>
      </dgm:t>
    </dgm:pt>
    <dgm:pt modelId="{DDBDD8E4-C3E1-44F2-A8E8-9603F5096ECA}" type="sibTrans" cxnId="{36ECD03B-321B-476F-8323-89A85700EF17}">
      <dgm:prSet/>
      <dgm:spPr/>
      <dgm:t>
        <a:bodyPr/>
        <a:lstStyle/>
        <a:p>
          <a:endParaRPr lang="en-US"/>
        </a:p>
      </dgm:t>
    </dgm:pt>
    <dgm:pt modelId="{03296804-C04F-43F8-B004-909842C2482B}">
      <dgm:prSet/>
      <dgm:spPr/>
      <dgm:t>
        <a:bodyPr/>
        <a:lstStyle/>
        <a:p>
          <a:r>
            <a:rPr lang="en-GB"/>
            <a:t>Larger diameter than blood capillaries </a:t>
          </a:r>
          <a:endParaRPr lang="en-US"/>
        </a:p>
      </dgm:t>
    </dgm:pt>
    <dgm:pt modelId="{F5CFEB8A-8DE2-46EC-8F2B-F4E20AE6CC86}" type="parTrans" cxnId="{5024CF80-5369-42F7-853B-ED7A2A442393}">
      <dgm:prSet/>
      <dgm:spPr/>
      <dgm:t>
        <a:bodyPr/>
        <a:lstStyle/>
        <a:p>
          <a:endParaRPr lang="en-US"/>
        </a:p>
      </dgm:t>
    </dgm:pt>
    <dgm:pt modelId="{5DB85A2F-027B-4AD2-8A82-1CAF7A9FB1C5}" type="sibTrans" cxnId="{5024CF80-5369-42F7-853B-ED7A2A442393}">
      <dgm:prSet/>
      <dgm:spPr/>
      <dgm:t>
        <a:bodyPr/>
        <a:lstStyle/>
        <a:p>
          <a:endParaRPr lang="en-US"/>
        </a:p>
      </dgm:t>
    </dgm:pt>
    <dgm:pt modelId="{F1E9E6B9-98E0-448F-A96F-78DEC4BA2667}">
      <dgm:prSet/>
      <dgm:spPr/>
      <dgm:t>
        <a:bodyPr/>
        <a:lstStyle/>
        <a:p>
          <a:r>
            <a:rPr lang="en-GB"/>
            <a:t>Are very permeable and collect tissue fluid and proteins </a:t>
          </a:r>
          <a:endParaRPr lang="en-US"/>
        </a:p>
      </dgm:t>
    </dgm:pt>
    <dgm:pt modelId="{1B107B9B-2207-4E01-956A-B5523D62FB12}" type="parTrans" cxnId="{B44A933F-DBDC-4CB3-92B4-1536D742E492}">
      <dgm:prSet/>
      <dgm:spPr/>
      <dgm:t>
        <a:bodyPr/>
        <a:lstStyle/>
        <a:p>
          <a:endParaRPr lang="en-US"/>
        </a:p>
      </dgm:t>
    </dgm:pt>
    <dgm:pt modelId="{112CCE33-00E7-4493-8EE8-94912D491D1E}" type="sibTrans" cxnId="{B44A933F-DBDC-4CB3-92B4-1536D742E492}">
      <dgm:prSet/>
      <dgm:spPr/>
      <dgm:t>
        <a:bodyPr/>
        <a:lstStyle/>
        <a:p>
          <a:endParaRPr lang="en-US"/>
        </a:p>
      </dgm:t>
    </dgm:pt>
    <dgm:pt modelId="{88BA96A2-B408-48B3-8288-E0E4EAC339E7}">
      <dgm:prSet/>
      <dgm:spPr/>
      <dgm:t>
        <a:bodyPr/>
        <a:lstStyle/>
        <a:p>
          <a:r>
            <a:rPr lang="en-GB"/>
            <a:t>Lymph capillaries merge to form larger lymph vessels</a:t>
          </a:r>
          <a:endParaRPr lang="en-US"/>
        </a:p>
      </dgm:t>
    </dgm:pt>
    <dgm:pt modelId="{DEF9F9D0-2B81-4380-9CF8-AB6CCE031047}" type="parTrans" cxnId="{2EDBAA81-784F-4E8C-BC6C-F93FB98AA690}">
      <dgm:prSet/>
      <dgm:spPr/>
      <dgm:t>
        <a:bodyPr/>
        <a:lstStyle/>
        <a:p>
          <a:endParaRPr lang="en-US"/>
        </a:p>
      </dgm:t>
    </dgm:pt>
    <dgm:pt modelId="{162D48CC-539B-47CD-B2E9-9DF0EB8F6D44}" type="sibTrans" cxnId="{2EDBAA81-784F-4E8C-BC6C-F93FB98AA690}">
      <dgm:prSet/>
      <dgm:spPr/>
      <dgm:t>
        <a:bodyPr/>
        <a:lstStyle/>
        <a:p>
          <a:endParaRPr lang="en-US"/>
        </a:p>
      </dgm:t>
    </dgm:pt>
    <dgm:pt modelId="{5AE6AFDA-38D5-4473-9F91-43049811412A}" type="pres">
      <dgm:prSet presAssocID="{07A1F416-90E8-4F1D-B781-02ECF4FA93E0}" presName="linear" presStyleCnt="0">
        <dgm:presLayoutVars>
          <dgm:animLvl val="lvl"/>
          <dgm:resizeHandles val="exact"/>
        </dgm:presLayoutVars>
      </dgm:prSet>
      <dgm:spPr/>
    </dgm:pt>
    <dgm:pt modelId="{B007FA38-C99F-4CA6-8526-20BB2BA0B7E7}" type="pres">
      <dgm:prSet presAssocID="{43C05847-0B01-4321-9D7E-F927F00BF166}" presName="parentText" presStyleLbl="node1" presStyleIdx="0" presStyleCnt="5">
        <dgm:presLayoutVars>
          <dgm:chMax val="0"/>
          <dgm:bulletEnabled val="1"/>
        </dgm:presLayoutVars>
      </dgm:prSet>
      <dgm:spPr/>
    </dgm:pt>
    <dgm:pt modelId="{6DECFD62-0781-40EB-BF03-F8280EFE6344}" type="pres">
      <dgm:prSet presAssocID="{1CBDAD1B-554E-4D4A-8EB4-D2E1E0A363EA}" presName="spacer" presStyleCnt="0"/>
      <dgm:spPr/>
    </dgm:pt>
    <dgm:pt modelId="{D980D673-3AAF-4D06-97CC-2FFCAE803990}" type="pres">
      <dgm:prSet presAssocID="{575BE129-A339-4F43-B04C-70C6BEB14BF9}" presName="parentText" presStyleLbl="node1" presStyleIdx="1" presStyleCnt="5">
        <dgm:presLayoutVars>
          <dgm:chMax val="0"/>
          <dgm:bulletEnabled val="1"/>
        </dgm:presLayoutVars>
      </dgm:prSet>
      <dgm:spPr/>
    </dgm:pt>
    <dgm:pt modelId="{4ECBE631-7FB3-426A-9C43-91853878F576}" type="pres">
      <dgm:prSet presAssocID="{DDBDD8E4-C3E1-44F2-A8E8-9603F5096ECA}" presName="spacer" presStyleCnt="0"/>
      <dgm:spPr/>
    </dgm:pt>
    <dgm:pt modelId="{7679601B-47A2-4ECC-9E03-24446662ACDC}" type="pres">
      <dgm:prSet presAssocID="{03296804-C04F-43F8-B004-909842C2482B}" presName="parentText" presStyleLbl="node1" presStyleIdx="2" presStyleCnt="5">
        <dgm:presLayoutVars>
          <dgm:chMax val="0"/>
          <dgm:bulletEnabled val="1"/>
        </dgm:presLayoutVars>
      </dgm:prSet>
      <dgm:spPr/>
    </dgm:pt>
    <dgm:pt modelId="{3CD142E4-607D-459E-B559-3798719A7B66}" type="pres">
      <dgm:prSet presAssocID="{5DB85A2F-027B-4AD2-8A82-1CAF7A9FB1C5}" presName="spacer" presStyleCnt="0"/>
      <dgm:spPr/>
    </dgm:pt>
    <dgm:pt modelId="{564E886A-43DC-442A-9ED7-E98CC8215686}" type="pres">
      <dgm:prSet presAssocID="{F1E9E6B9-98E0-448F-A96F-78DEC4BA2667}" presName="parentText" presStyleLbl="node1" presStyleIdx="3" presStyleCnt="5">
        <dgm:presLayoutVars>
          <dgm:chMax val="0"/>
          <dgm:bulletEnabled val="1"/>
        </dgm:presLayoutVars>
      </dgm:prSet>
      <dgm:spPr/>
    </dgm:pt>
    <dgm:pt modelId="{F364E86A-3031-4498-B9FC-31703C183CF1}" type="pres">
      <dgm:prSet presAssocID="{112CCE33-00E7-4493-8EE8-94912D491D1E}" presName="spacer" presStyleCnt="0"/>
      <dgm:spPr/>
    </dgm:pt>
    <dgm:pt modelId="{469AE48B-666B-4B98-BF8F-F478A06667FD}" type="pres">
      <dgm:prSet presAssocID="{88BA96A2-B408-48B3-8288-E0E4EAC339E7}" presName="parentText" presStyleLbl="node1" presStyleIdx="4" presStyleCnt="5">
        <dgm:presLayoutVars>
          <dgm:chMax val="0"/>
          <dgm:bulletEnabled val="1"/>
        </dgm:presLayoutVars>
      </dgm:prSet>
      <dgm:spPr/>
    </dgm:pt>
  </dgm:ptLst>
  <dgm:cxnLst>
    <dgm:cxn modelId="{36ECD03B-321B-476F-8323-89A85700EF17}" srcId="{07A1F416-90E8-4F1D-B781-02ECF4FA93E0}" destId="{575BE129-A339-4F43-B04C-70C6BEB14BF9}" srcOrd="1" destOrd="0" parTransId="{AEA59F6A-D1F3-420C-99DA-75971F110F65}" sibTransId="{DDBDD8E4-C3E1-44F2-A8E8-9603F5096ECA}"/>
    <dgm:cxn modelId="{B44A933F-DBDC-4CB3-92B4-1536D742E492}" srcId="{07A1F416-90E8-4F1D-B781-02ECF4FA93E0}" destId="{F1E9E6B9-98E0-448F-A96F-78DEC4BA2667}" srcOrd="3" destOrd="0" parTransId="{1B107B9B-2207-4E01-956A-B5523D62FB12}" sibTransId="{112CCE33-00E7-4493-8EE8-94912D491D1E}"/>
    <dgm:cxn modelId="{77B1E544-8CC5-4009-890A-2C74F1E9BFCE}" type="presOf" srcId="{03296804-C04F-43F8-B004-909842C2482B}" destId="{7679601B-47A2-4ECC-9E03-24446662ACDC}" srcOrd="0" destOrd="0" presId="urn:microsoft.com/office/officeart/2005/8/layout/vList2"/>
    <dgm:cxn modelId="{B877EF6E-25EF-4AC6-B46E-F8F71C2729E0}" srcId="{07A1F416-90E8-4F1D-B781-02ECF4FA93E0}" destId="{43C05847-0B01-4321-9D7E-F927F00BF166}" srcOrd="0" destOrd="0" parTransId="{DB7AD4C0-649B-4013-8FAE-AAF904CFB4C8}" sibTransId="{1CBDAD1B-554E-4D4A-8EB4-D2E1E0A363EA}"/>
    <dgm:cxn modelId="{F5AD3F6F-CFF1-4B52-8C62-D3473F14FA36}" type="presOf" srcId="{88BA96A2-B408-48B3-8288-E0E4EAC339E7}" destId="{469AE48B-666B-4B98-BF8F-F478A06667FD}" srcOrd="0" destOrd="0" presId="urn:microsoft.com/office/officeart/2005/8/layout/vList2"/>
    <dgm:cxn modelId="{8555CE53-8E09-49A0-8101-B8C65BC8ACF8}" type="presOf" srcId="{F1E9E6B9-98E0-448F-A96F-78DEC4BA2667}" destId="{564E886A-43DC-442A-9ED7-E98CC8215686}" srcOrd="0" destOrd="0" presId="urn:microsoft.com/office/officeart/2005/8/layout/vList2"/>
    <dgm:cxn modelId="{5024CF80-5369-42F7-853B-ED7A2A442393}" srcId="{07A1F416-90E8-4F1D-B781-02ECF4FA93E0}" destId="{03296804-C04F-43F8-B004-909842C2482B}" srcOrd="2" destOrd="0" parTransId="{F5CFEB8A-8DE2-46EC-8F2B-F4E20AE6CC86}" sibTransId="{5DB85A2F-027B-4AD2-8A82-1CAF7A9FB1C5}"/>
    <dgm:cxn modelId="{2EDBAA81-784F-4E8C-BC6C-F93FB98AA690}" srcId="{07A1F416-90E8-4F1D-B781-02ECF4FA93E0}" destId="{88BA96A2-B408-48B3-8288-E0E4EAC339E7}" srcOrd="4" destOrd="0" parTransId="{DEF9F9D0-2B81-4380-9CF8-AB6CCE031047}" sibTransId="{162D48CC-539B-47CD-B2E9-9DF0EB8F6D44}"/>
    <dgm:cxn modelId="{08DBC7A9-8538-4808-AC77-B06581F43063}" type="presOf" srcId="{43C05847-0B01-4321-9D7E-F927F00BF166}" destId="{B007FA38-C99F-4CA6-8526-20BB2BA0B7E7}" srcOrd="0" destOrd="0" presId="urn:microsoft.com/office/officeart/2005/8/layout/vList2"/>
    <dgm:cxn modelId="{F0A5F0A9-A682-4BF0-A801-763BAEA85504}" type="presOf" srcId="{07A1F416-90E8-4F1D-B781-02ECF4FA93E0}" destId="{5AE6AFDA-38D5-4473-9F91-43049811412A}" srcOrd="0" destOrd="0" presId="urn:microsoft.com/office/officeart/2005/8/layout/vList2"/>
    <dgm:cxn modelId="{0CF81FBA-9308-4C54-BC0D-7D543A00A08B}" type="presOf" srcId="{575BE129-A339-4F43-B04C-70C6BEB14BF9}" destId="{D980D673-3AAF-4D06-97CC-2FFCAE803990}" srcOrd="0" destOrd="0" presId="urn:microsoft.com/office/officeart/2005/8/layout/vList2"/>
    <dgm:cxn modelId="{EC17FF0C-90F5-45B0-A3ED-DFC4CE0DD72E}" type="presParOf" srcId="{5AE6AFDA-38D5-4473-9F91-43049811412A}" destId="{B007FA38-C99F-4CA6-8526-20BB2BA0B7E7}" srcOrd="0" destOrd="0" presId="urn:microsoft.com/office/officeart/2005/8/layout/vList2"/>
    <dgm:cxn modelId="{F2CED153-42E6-47B2-9B33-6319801B4D80}" type="presParOf" srcId="{5AE6AFDA-38D5-4473-9F91-43049811412A}" destId="{6DECFD62-0781-40EB-BF03-F8280EFE6344}" srcOrd="1" destOrd="0" presId="urn:microsoft.com/office/officeart/2005/8/layout/vList2"/>
    <dgm:cxn modelId="{8F4B4066-8BD4-44ED-9A18-BB613BBC7159}" type="presParOf" srcId="{5AE6AFDA-38D5-4473-9F91-43049811412A}" destId="{D980D673-3AAF-4D06-97CC-2FFCAE803990}" srcOrd="2" destOrd="0" presId="urn:microsoft.com/office/officeart/2005/8/layout/vList2"/>
    <dgm:cxn modelId="{61FDF2F9-6B17-41B2-B3D5-74640E20BB3E}" type="presParOf" srcId="{5AE6AFDA-38D5-4473-9F91-43049811412A}" destId="{4ECBE631-7FB3-426A-9C43-91853878F576}" srcOrd="3" destOrd="0" presId="urn:microsoft.com/office/officeart/2005/8/layout/vList2"/>
    <dgm:cxn modelId="{81196F74-54FB-4F9A-98CA-304508FCEFA1}" type="presParOf" srcId="{5AE6AFDA-38D5-4473-9F91-43049811412A}" destId="{7679601B-47A2-4ECC-9E03-24446662ACDC}" srcOrd="4" destOrd="0" presId="urn:microsoft.com/office/officeart/2005/8/layout/vList2"/>
    <dgm:cxn modelId="{A337B33D-74BE-4075-B63D-ABD2AA4F96EC}" type="presParOf" srcId="{5AE6AFDA-38D5-4473-9F91-43049811412A}" destId="{3CD142E4-607D-459E-B559-3798719A7B66}" srcOrd="5" destOrd="0" presId="urn:microsoft.com/office/officeart/2005/8/layout/vList2"/>
    <dgm:cxn modelId="{03740D56-A7F0-4C53-9169-11E32CF672AD}" type="presParOf" srcId="{5AE6AFDA-38D5-4473-9F91-43049811412A}" destId="{564E886A-43DC-442A-9ED7-E98CC8215686}" srcOrd="6" destOrd="0" presId="urn:microsoft.com/office/officeart/2005/8/layout/vList2"/>
    <dgm:cxn modelId="{BE19F073-B634-4BCB-8ADD-BAFE9E64486A}" type="presParOf" srcId="{5AE6AFDA-38D5-4473-9F91-43049811412A}" destId="{F364E86A-3031-4498-B9FC-31703C183CF1}" srcOrd="7" destOrd="0" presId="urn:microsoft.com/office/officeart/2005/8/layout/vList2"/>
    <dgm:cxn modelId="{F067C295-C166-45CE-921E-C5646551A71C}" type="presParOf" srcId="{5AE6AFDA-38D5-4473-9F91-43049811412A}" destId="{469AE48B-666B-4B98-BF8F-F478A06667FD}"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5CBAC7-18FF-4882-A51A-5978B3EF4E5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71F9340-B2C9-44AC-8FE9-CAF6D8690984}">
      <dgm:prSet/>
      <dgm:spPr/>
      <dgm:t>
        <a:bodyPr/>
        <a:lstStyle/>
        <a:p>
          <a:r>
            <a:rPr lang="en-US"/>
            <a:t>Resemble veins but have thinner walls and more valves </a:t>
          </a:r>
        </a:p>
      </dgm:t>
    </dgm:pt>
    <dgm:pt modelId="{F116F0DC-ADE3-4CDC-9C76-8817CED43C73}" type="parTrans" cxnId="{31929D9C-B607-428C-9D03-A8797F8D970C}">
      <dgm:prSet/>
      <dgm:spPr/>
      <dgm:t>
        <a:bodyPr/>
        <a:lstStyle/>
        <a:p>
          <a:endParaRPr lang="en-US"/>
        </a:p>
      </dgm:t>
    </dgm:pt>
    <dgm:pt modelId="{C3B786D9-A3A1-4136-9CF7-BC914304D579}" type="sibTrans" cxnId="{31929D9C-B607-428C-9D03-A8797F8D970C}">
      <dgm:prSet/>
      <dgm:spPr/>
      <dgm:t>
        <a:bodyPr/>
        <a:lstStyle/>
        <a:p>
          <a:endParaRPr lang="en-US"/>
        </a:p>
      </dgm:t>
    </dgm:pt>
    <dgm:pt modelId="{11B1CD65-AF12-43DF-AD79-933D897C8821}">
      <dgm:prSet/>
      <dgm:spPr/>
      <dgm:t>
        <a:bodyPr/>
        <a:lstStyle/>
        <a:p>
          <a:r>
            <a:rPr lang="en-US"/>
            <a:t>Ends of endothelial cells overlap - Act as one-way valves allowing interstitial fluid to flow in but not out </a:t>
          </a:r>
        </a:p>
      </dgm:t>
    </dgm:pt>
    <dgm:pt modelId="{6638A00B-B355-4C6A-B2C9-76945D7E4DE4}" type="parTrans" cxnId="{894E0159-AE84-47B7-B633-472D9ED6E28F}">
      <dgm:prSet/>
      <dgm:spPr/>
      <dgm:t>
        <a:bodyPr/>
        <a:lstStyle/>
        <a:p>
          <a:endParaRPr lang="en-US"/>
        </a:p>
      </dgm:t>
    </dgm:pt>
    <dgm:pt modelId="{AC5D19EC-265E-4314-95CF-6610463F64D8}" type="sibTrans" cxnId="{894E0159-AE84-47B7-B633-472D9ED6E28F}">
      <dgm:prSet/>
      <dgm:spPr/>
      <dgm:t>
        <a:bodyPr/>
        <a:lstStyle/>
        <a:p>
          <a:endParaRPr lang="en-US"/>
        </a:p>
      </dgm:t>
    </dgm:pt>
    <dgm:pt modelId="{35A439D3-F61E-4F91-8D45-9DBD04474389}">
      <dgm:prSet/>
      <dgm:spPr/>
      <dgm:t>
        <a:bodyPr/>
        <a:lstStyle/>
        <a:p>
          <a:r>
            <a:rPr lang="en-US"/>
            <a:t>Attached to surrounding tissue by anchoring filaments</a:t>
          </a:r>
        </a:p>
      </dgm:t>
    </dgm:pt>
    <dgm:pt modelId="{0974FDE5-01DA-4CDB-A71E-01F512B29AE7}" type="parTrans" cxnId="{7616B764-991D-43B6-9268-D0E4E85D68CF}">
      <dgm:prSet/>
      <dgm:spPr/>
      <dgm:t>
        <a:bodyPr/>
        <a:lstStyle/>
        <a:p>
          <a:endParaRPr lang="en-US"/>
        </a:p>
      </dgm:t>
    </dgm:pt>
    <dgm:pt modelId="{453F21EB-E289-4552-94B9-D1EA2AC87609}" type="sibTrans" cxnId="{7616B764-991D-43B6-9268-D0E4E85D68CF}">
      <dgm:prSet/>
      <dgm:spPr/>
      <dgm:t>
        <a:bodyPr/>
        <a:lstStyle/>
        <a:p>
          <a:endParaRPr lang="en-US"/>
        </a:p>
      </dgm:t>
    </dgm:pt>
    <dgm:pt modelId="{58BE1497-4B01-4DA3-B547-A2F21619774E}" type="pres">
      <dgm:prSet presAssocID="{DE5CBAC7-18FF-4882-A51A-5978B3EF4E58}" presName="linear" presStyleCnt="0">
        <dgm:presLayoutVars>
          <dgm:animLvl val="lvl"/>
          <dgm:resizeHandles val="exact"/>
        </dgm:presLayoutVars>
      </dgm:prSet>
      <dgm:spPr/>
    </dgm:pt>
    <dgm:pt modelId="{BBEF1304-7BAF-4891-A781-A6C8A9D8F917}" type="pres">
      <dgm:prSet presAssocID="{071F9340-B2C9-44AC-8FE9-CAF6D8690984}" presName="parentText" presStyleLbl="node1" presStyleIdx="0" presStyleCnt="3">
        <dgm:presLayoutVars>
          <dgm:chMax val="0"/>
          <dgm:bulletEnabled val="1"/>
        </dgm:presLayoutVars>
      </dgm:prSet>
      <dgm:spPr/>
    </dgm:pt>
    <dgm:pt modelId="{EE29DAEF-993F-4A05-927B-DC84EEB4B445}" type="pres">
      <dgm:prSet presAssocID="{C3B786D9-A3A1-4136-9CF7-BC914304D579}" presName="spacer" presStyleCnt="0"/>
      <dgm:spPr/>
    </dgm:pt>
    <dgm:pt modelId="{837D8743-7498-426C-9A62-A87C2AE6C6C1}" type="pres">
      <dgm:prSet presAssocID="{11B1CD65-AF12-43DF-AD79-933D897C8821}" presName="parentText" presStyleLbl="node1" presStyleIdx="1" presStyleCnt="3">
        <dgm:presLayoutVars>
          <dgm:chMax val="0"/>
          <dgm:bulletEnabled val="1"/>
        </dgm:presLayoutVars>
      </dgm:prSet>
      <dgm:spPr/>
    </dgm:pt>
    <dgm:pt modelId="{2188A802-4889-4A30-BE2C-46D99565DD4B}" type="pres">
      <dgm:prSet presAssocID="{AC5D19EC-265E-4314-95CF-6610463F64D8}" presName="spacer" presStyleCnt="0"/>
      <dgm:spPr/>
    </dgm:pt>
    <dgm:pt modelId="{B831072A-E7FE-461F-B950-FD5F19495D00}" type="pres">
      <dgm:prSet presAssocID="{35A439D3-F61E-4F91-8D45-9DBD04474389}" presName="parentText" presStyleLbl="node1" presStyleIdx="2" presStyleCnt="3">
        <dgm:presLayoutVars>
          <dgm:chMax val="0"/>
          <dgm:bulletEnabled val="1"/>
        </dgm:presLayoutVars>
      </dgm:prSet>
      <dgm:spPr/>
    </dgm:pt>
  </dgm:ptLst>
  <dgm:cxnLst>
    <dgm:cxn modelId="{F5D21F26-25A2-4DEA-8CF4-D538B8A68A9C}" type="presOf" srcId="{DE5CBAC7-18FF-4882-A51A-5978B3EF4E58}" destId="{58BE1497-4B01-4DA3-B547-A2F21619774E}" srcOrd="0" destOrd="0" presId="urn:microsoft.com/office/officeart/2005/8/layout/vList2"/>
    <dgm:cxn modelId="{9D56735F-9B4F-437E-823E-8258202CEEF6}" type="presOf" srcId="{11B1CD65-AF12-43DF-AD79-933D897C8821}" destId="{837D8743-7498-426C-9A62-A87C2AE6C6C1}" srcOrd="0" destOrd="0" presId="urn:microsoft.com/office/officeart/2005/8/layout/vList2"/>
    <dgm:cxn modelId="{7616B764-991D-43B6-9268-D0E4E85D68CF}" srcId="{DE5CBAC7-18FF-4882-A51A-5978B3EF4E58}" destId="{35A439D3-F61E-4F91-8D45-9DBD04474389}" srcOrd="2" destOrd="0" parTransId="{0974FDE5-01DA-4CDB-A71E-01F512B29AE7}" sibTransId="{453F21EB-E289-4552-94B9-D1EA2AC87609}"/>
    <dgm:cxn modelId="{894E0159-AE84-47B7-B633-472D9ED6E28F}" srcId="{DE5CBAC7-18FF-4882-A51A-5978B3EF4E58}" destId="{11B1CD65-AF12-43DF-AD79-933D897C8821}" srcOrd="1" destOrd="0" parTransId="{6638A00B-B355-4C6A-B2C9-76945D7E4DE4}" sibTransId="{AC5D19EC-265E-4314-95CF-6610463F64D8}"/>
    <dgm:cxn modelId="{31929D9C-B607-428C-9D03-A8797F8D970C}" srcId="{DE5CBAC7-18FF-4882-A51A-5978B3EF4E58}" destId="{071F9340-B2C9-44AC-8FE9-CAF6D8690984}" srcOrd="0" destOrd="0" parTransId="{F116F0DC-ADE3-4CDC-9C76-8817CED43C73}" sibTransId="{C3B786D9-A3A1-4136-9CF7-BC914304D579}"/>
    <dgm:cxn modelId="{44AD4EA0-6E53-4589-A8A9-CB087CB2E02A}" type="presOf" srcId="{071F9340-B2C9-44AC-8FE9-CAF6D8690984}" destId="{BBEF1304-7BAF-4891-A781-A6C8A9D8F917}" srcOrd="0" destOrd="0" presId="urn:microsoft.com/office/officeart/2005/8/layout/vList2"/>
    <dgm:cxn modelId="{6D69EAD0-0CBA-4D8B-A27B-D6C77F417724}" type="presOf" srcId="{35A439D3-F61E-4F91-8D45-9DBD04474389}" destId="{B831072A-E7FE-461F-B950-FD5F19495D00}" srcOrd="0" destOrd="0" presId="urn:microsoft.com/office/officeart/2005/8/layout/vList2"/>
    <dgm:cxn modelId="{F54AE3E0-A3D9-4231-8EE0-840F6016F869}" type="presParOf" srcId="{58BE1497-4B01-4DA3-B547-A2F21619774E}" destId="{BBEF1304-7BAF-4891-A781-A6C8A9D8F917}" srcOrd="0" destOrd="0" presId="urn:microsoft.com/office/officeart/2005/8/layout/vList2"/>
    <dgm:cxn modelId="{7F7B2E3F-C6AE-4CAE-84A5-66424B29C388}" type="presParOf" srcId="{58BE1497-4B01-4DA3-B547-A2F21619774E}" destId="{EE29DAEF-993F-4A05-927B-DC84EEB4B445}" srcOrd="1" destOrd="0" presId="urn:microsoft.com/office/officeart/2005/8/layout/vList2"/>
    <dgm:cxn modelId="{95151BAD-C277-4435-9B21-45B522C48F73}" type="presParOf" srcId="{58BE1497-4B01-4DA3-B547-A2F21619774E}" destId="{837D8743-7498-426C-9A62-A87C2AE6C6C1}" srcOrd="2" destOrd="0" presId="urn:microsoft.com/office/officeart/2005/8/layout/vList2"/>
    <dgm:cxn modelId="{AD9D91A7-3D10-40B0-9BAE-0F94F6B31584}" type="presParOf" srcId="{58BE1497-4B01-4DA3-B547-A2F21619774E}" destId="{2188A802-4889-4A30-BE2C-46D99565DD4B}" srcOrd="3" destOrd="0" presId="urn:microsoft.com/office/officeart/2005/8/layout/vList2"/>
    <dgm:cxn modelId="{5CF73ECC-B114-4E49-A6E0-FBA389B0D3A3}" type="presParOf" srcId="{58BE1497-4B01-4DA3-B547-A2F21619774E}" destId="{B831072A-E7FE-461F-B950-FD5F19495D00}"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F462173-52A8-43AD-A739-F1081B74849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5E15751-2C90-4941-9983-40B2BECA8E65}">
      <dgm:prSet/>
      <dgm:spPr/>
      <dgm:t>
        <a:bodyPr/>
        <a:lstStyle/>
        <a:p>
          <a:r>
            <a:rPr lang="en-GB"/>
            <a:t>No pump for lymph </a:t>
          </a:r>
          <a:endParaRPr lang="en-US"/>
        </a:p>
      </dgm:t>
    </dgm:pt>
    <dgm:pt modelId="{595B32BA-DB4E-42A7-8200-8C51A49F5C83}" type="parTrans" cxnId="{D52E2FC8-7423-49E2-B64F-ECF111F09B0E}">
      <dgm:prSet/>
      <dgm:spPr/>
      <dgm:t>
        <a:bodyPr/>
        <a:lstStyle/>
        <a:p>
          <a:endParaRPr lang="en-US"/>
        </a:p>
      </dgm:t>
    </dgm:pt>
    <dgm:pt modelId="{5A8C8171-14A2-4885-B548-86AC94E03525}" type="sibTrans" cxnId="{D52E2FC8-7423-49E2-B64F-ECF111F09B0E}">
      <dgm:prSet/>
      <dgm:spPr/>
      <dgm:t>
        <a:bodyPr/>
        <a:lstStyle/>
        <a:p>
          <a:endParaRPr lang="en-US"/>
        </a:p>
      </dgm:t>
    </dgm:pt>
    <dgm:pt modelId="{D9A5DA7C-A68C-4FF8-B8DF-876C09FA5CBD}">
      <dgm:prSet/>
      <dgm:spPr/>
      <dgm:t>
        <a:bodyPr/>
        <a:lstStyle/>
        <a:p>
          <a:r>
            <a:rPr lang="en-GB"/>
            <a:t>Lymph is kept moving by: - Constriction of vessels - Skeletal muscle pump - Respiratory pump </a:t>
          </a:r>
          <a:endParaRPr lang="en-US"/>
        </a:p>
      </dgm:t>
    </dgm:pt>
    <dgm:pt modelId="{5BA1FD2F-DD63-4D71-8BEA-31D667D8B537}" type="parTrans" cxnId="{69E176D2-C04D-4517-8DB8-8D3828F5A931}">
      <dgm:prSet/>
      <dgm:spPr/>
      <dgm:t>
        <a:bodyPr/>
        <a:lstStyle/>
        <a:p>
          <a:endParaRPr lang="en-US"/>
        </a:p>
      </dgm:t>
    </dgm:pt>
    <dgm:pt modelId="{D5A9C47C-5938-4309-8B11-E2D96E46CA8F}" type="sibTrans" cxnId="{69E176D2-C04D-4517-8DB8-8D3828F5A931}">
      <dgm:prSet/>
      <dgm:spPr/>
      <dgm:t>
        <a:bodyPr/>
        <a:lstStyle/>
        <a:p>
          <a:endParaRPr lang="en-US"/>
        </a:p>
      </dgm:t>
    </dgm:pt>
    <dgm:pt modelId="{193B50EF-CA5E-44CF-8704-11A34EDC4582}">
      <dgm:prSet/>
      <dgm:spPr/>
      <dgm:t>
        <a:bodyPr/>
        <a:lstStyle/>
        <a:p>
          <a:r>
            <a:rPr lang="en-GB"/>
            <a:t>At intervals along vessels lymph flows into lymph nodes </a:t>
          </a:r>
          <a:endParaRPr lang="en-US"/>
        </a:p>
      </dgm:t>
    </dgm:pt>
    <dgm:pt modelId="{9D5C5EBD-8260-49CF-8F97-DCFD7F6D2928}" type="parTrans" cxnId="{81DFB901-56AE-4EE4-B5CF-B3D85B1AA3A8}">
      <dgm:prSet/>
      <dgm:spPr/>
      <dgm:t>
        <a:bodyPr/>
        <a:lstStyle/>
        <a:p>
          <a:endParaRPr lang="en-US"/>
        </a:p>
      </dgm:t>
    </dgm:pt>
    <dgm:pt modelId="{68C62D48-844E-464B-9643-C1C5DF61B600}" type="sibTrans" cxnId="{81DFB901-56AE-4EE4-B5CF-B3D85B1AA3A8}">
      <dgm:prSet/>
      <dgm:spPr/>
      <dgm:t>
        <a:bodyPr/>
        <a:lstStyle/>
        <a:p>
          <a:endParaRPr lang="en-US"/>
        </a:p>
      </dgm:t>
    </dgm:pt>
    <dgm:pt modelId="{5C93A153-B6B2-4310-94FA-4812E7FD3632}">
      <dgm:prSet/>
      <dgm:spPr/>
      <dgm:t>
        <a:bodyPr/>
        <a:lstStyle/>
        <a:p>
          <a:r>
            <a:rPr lang="en-GB"/>
            <a:t>Lymphatic vessels unite to form lymph trunks</a:t>
          </a:r>
          <a:endParaRPr lang="en-US"/>
        </a:p>
      </dgm:t>
    </dgm:pt>
    <dgm:pt modelId="{B702F396-D9C8-4ECE-8964-B9F855D6F5AA}" type="parTrans" cxnId="{061C6DE4-9BAC-4897-A44D-DCDEE1712E02}">
      <dgm:prSet/>
      <dgm:spPr/>
      <dgm:t>
        <a:bodyPr/>
        <a:lstStyle/>
        <a:p>
          <a:endParaRPr lang="en-US"/>
        </a:p>
      </dgm:t>
    </dgm:pt>
    <dgm:pt modelId="{566613D5-FFDF-4693-89B3-3312F32377EB}" type="sibTrans" cxnId="{061C6DE4-9BAC-4897-A44D-DCDEE1712E02}">
      <dgm:prSet/>
      <dgm:spPr/>
      <dgm:t>
        <a:bodyPr/>
        <a:lstStyle/>
        <a:p>
          <a:endParaRPr lang="en-US"/>
        </a:p>
      </dgm:t>
    </dgm:pt>
    <dgm:pt modelId="{F05234BA-7F07-4529-B747-CAFBFF7A5E70}" type="pres">
      <dgm:prSet presAssocID="{FF462173-52A8-43AD-A739-F1081B748499}" presName="linear" presStyleCnt="0">
        <dgm:presLayoutVars>
          <dgm:animLvl val="lvl"/>
          <dgm:resizeHandles val="exact"/>
        </dgm:presLayoutVars>
      </dgm:prSet>
      <dgm:spPr/>
    </dgm:pt>
    <dgm:pt modelId="{E296E587-6150-4EBB-84AA-56452E44DA08}" type="pres">
      <dgm:prSet presAssocID="{B5E15751-2C90-4941-9983-40B2BECA8E65}" presName="parentText" presStyleLbl="node1" presStyleIdx="0" presStyleCnt="4">
        <dgm:presLayoutVars>
          <dgm:chMax val="0"/>
          <dgm:bulletEnabled val="1"/>
        </dgm:presLayoutVars>
      </dgm:prSet>
      <dgm:spPr/>
    </dgm:pt>
    <dgm:pt modelId="{52558667-6D12-440C-86C2-961203E039DD}" type="pres">
      <dgm:prSet presAssocID="{5A8C8171-14A2-4885-B548-86AC94E03525}" presName="spacer" presStyleCnt="0"/>
      <dgm:spPr/>
    </dgm:pt>
    <dgm:pt modelId="{912315B7-025C-409D-B3F8-9259F8332421}" type="pres">
      <dgm:prSet presAssocID="{D9A5DA7C-A68C-4FF8-B8DF-876C09FA5CBD}" presName="parentText" presStyleLbl="node1" presStyleIdx="1" presStyleCnt="4">
        <dgm:presLayoutVars>
          <dgm:chMax val="0"/>
          <dgm:bulletEnabled val="1"/>
        </dgm:presLayoutVars>
      </dgm:prSet>
      <dgm:spPr/>
    </dgm:pt>
    <dgm:pt modelId="{D9A1675D-0C93-4D73-BB3E-C8F43AE50D46}" type="pres">
      <dgm:prSet presAssocID="{D5A9C47C-5938-4309-8B11-E2D96E46CA8F}" presName="spacer" presStyleCnt="0"/>
      <dgm:spPr/>
    </dgm:pt>
    <dgm:pt modelId="{6C3D79F3-062C-4A96-B45F-B6C6BA7A6EA9}" type="pres">
      <dgm:prSet presAssocID="{193B50EF-CA5E-44CF-8704-11A34EDC4582}" presName="parentText" presStyleLbl="node1" presStyleIdx="2" presStyleCnt="4">
        <dgm:presLayoutVars>
          <dgm:chMax val="0"/>
          <dgm:bulletEnabled val="1"/>
        </dgm:presLayoutVars>
      </dgm:prSet>
      <dgm:spPr/>
    </dgm:pt>
    <dgm:pt modelId="{CE6A584D-B39A-4494-9875-44E6E3452EF7}" type="pres">
      <dgm:prSet presAssocID="{68C62D48-844E-464B-9643-C1C5DF61B600}" presName="spacer" presStyleCnt="0"/>
      <dgm:spPr/>
    </dgm:pt>
    <dgm:pt modelId="{35731046-B155-40C4-8255-D19F83EA8D3D}" type="pres">
      <dgm:prSet presAssocID="{5C93A153-B6B2-4310-94FA-4812E7FD3632}" presName="parentText" presStyleLbl="node1" presStyleIdx="3" presStyleCnt="4">
        <dgm:presLayoutVars>
          <dgm:chMax val="0"/>
          <dgm:bulletEnabled val="1"/>
        </dgm:presLayoutVars>
      </dgm:prSet>
      <dgm:spPr/>
    </dgm:pt>
  </dgm:ptLst>
  <dgm:cxnLst>
    <dgm:cxn modelId="{81DFB901-56AE-4EE4-B5CF-B3D85B1AA3A8}" srcId="{FF462173-52A8-43AD-A739-F1081B748499}" destId="{193B50EF-CA5E-44CF-8704-11A34EDC4582}" srcOrd="2" destOrd="0" parTransId="{9D5C5EBD-8260-49CF-8F97-DCFD7F6D2928}" sibTransId="{68C62D48-844E-464B-9643-C1C5DF61B600}"/>
    <dgm:cxn modelId="{73FFC242-28C5-4887-8787-124914FA6D79}" type="presOf" srcId="{B5E15751-2C90-4941-9983-40B2BECA8E65}" destId="{E296E587-6150-4EBB-84AA-56452E44DA08}" srcOrd="0" destOrd="0" presId="urn:microsoft.com/office/officeart/2005/8/layout/vList2"/>
    <dgm:cxn modelId="{76524F48-A08D-480E-9829-02B8C846F077}" type="presOf" srcId="{193B50EF-CA5E-44CF-8704-11A34EDC4582}" destId="{6C3D79F3-062C-4A96-B45F-B6C6BA7A6EA9}" srcOrd="0" destOrd="0" presId="urn:microsoft.com/office/officeart/2005/8/layout/vList2"/>
    <dgm:cxn modelId="{4652424B-B12C-4A73-AD45-6090B97DF247}" type="presOf" srcId="{FF462173-52A8-43AD-A739-F1081B748499}" destId="{F05234BA-7F07-4529-B747-CAFBFF7A5E70}" srcOrd="0" destOrd="0" presId="urn:microsoft.com/office/officeart/2005/8/layout/vList2"/>
    <dgm:cxn modelId="{C506717E-6A71-4E12-AFD8-EE6C5AE5977D}" type="presOf" srcId="{5C93A153-B6B2-4310-94FA-4812E7FD3632}" destId="{35731046-B155-40C4-8255-D19F83EA8D3D}" srcOrd="0" destOrd="0" presId="urn:microsoft.com/office/officeart/2005/8/layout/vList2"/>
    <dgm:cxn modelId="{5873B2A5-9CF4-407C-B5B1-A8395B01406E}" type="presOf" srcId="{D9A5DA7C-A68C-4FF8-B8DF-876C09FA5CBD}" destId="{912315B7-025C-409D-B3F8-9259F8332421}" srcOrd="0" destOrd="0" presId="urn:microsoft.com/office/officeart/2005/8/layout/vList2"/>
    <dgm:cxn modelId="{D52E2FC8-7423-49E2-B64F-ECF111F09B0E}" srcId="{FF462173-52A8-43AD-A739-F1081B748499}" destId="{B5E15751-2C90-4941-9983-40B2BECA8E65}" srcOrd="0" destOrd="0" parTransId="{595B32BA-DB4E-42A7-8200-8C51A49F5C83}" sibTransId="{5A8C8171-14A2-4885-B548-86AC94E03525}"/>
    <dgm:cxn modelId="{69E176D2-C04D-4517-8DB8-8D3828F5A931}" srcId="{FF462173-52A8-43AD-A739-F1081B748499}" destId="{D9A5DA7C-A68C-4FF8-B8DF-876C09FA5CBD}" srcOrd="1" destOrd="0" parTransId="{5BA1FD2F-DD63-4D71-8BEA-31D667D8B537}" sibTransId="{D5A9C47C-5938-4309-8B11-E2D96E46CA8F}"/>
    <dgm:cxn modelId="{061C6DE4-9BAC-4897-A44D-DCDEE1712E02}" srcId="{FF462173-52A8-43AD-A739-F1081B748499}" destId="{5C93A153-B6B2-4310-94FA-4812E7FD3632}" srcOrd="3" destOrd="0" parTransId="{B702F396-D9C8-4ECE-8964-B9F855D6F5AA}" sibTransId="{566613D5-FFDF-4693-89B3-3312F32377EB}"/>
    <dgm:cxn modelId="{D1FEFF89-129B-439F-BA1A-9DA2D55C31F4}" type="presParOf" srcId="{F05234BA-7F07-4529-B747-CAFBFF7A5E70}" destId="{E296E587-6150-4EBB-84AA-56452E44DA08}" srcOrd="0" destOrd="0" presId="urn:microsoft.com/office/officeart/2005/8/layout/vList2"/>
    <dgm:cxn modelId="{C0E72C54-96C4-41EB-81C3-5E5709FE3B93}" type="presParOf" srcId="{F05234BA-7F07-4529-B747-CAFBFF7A5E70}" destId="{52558667-6D12-440C-86C2-961203E039DD}" srcOrd="1" destOrd="0" presId="urn:microsoft.com/office/officeart/2005/8/layout/vList2"/>
    <dgm:cxn modelId="{E32315FD-1773-484C-A3AA-934E97A0D438}" type="presParOf" srcId="{F05234BA-7F07-4529-B747-CAFBFF7A5E70}" destId="{912315B7-025C-409D-B3F8-9259F8332421}" srcOrd="2" destOrd="0" presId="urn:microsoft.com/office/officeart/2005/8/layout/vList2"/>
    <dgm:cxn modelId="{7C900AC5-A0A2-494F-9083-78DDD85CFF7A}" type="presParOf" srcId="{F05234BA-7F07-4529-B747-CAFBFF7A5E70}" destId="{D9A1675D-0C93-4D73-BB3E-C8F43AE50D46}" srcOrd="3" destOrd="0" presId="urn:microsoft.com/office/officeart/2005/8/layout/vList2"/>
    <dgm:cxn modelId="{A856C68B-83CF-4716-A10A-0FAA080CF579}" type="presParOf" srcId="{F05234BA-7F07-4529-B747-CAFBFF7A5E70}" destId="{6C3D79F3-062C-4A96-B45F-B6C6BA7A6EA9}" srcOrd="4" destOrd="0" presId="urn:microsoft.com/office/officeart/2005/8/layout/vList2"/>
    <dgm:cxn modelId="{A4FC2ECE-1C4D-46A2-9B18-2EEC310B9B96}" type="presParOf" srcId="{F05234BA-7F07-4529-B747-CAFBFF7A5E70}" destId="{CE6A584D-B39A-4494-9875-44E6E3452EF7}" srcOrd="5" destOrd="0" presId="urn:microsoft.com/office/officeart/2005/8/layout/vList2"/>
    <dgm:cxn modelId="{0D48F4AA-AA13-4CF0-B0E4-35C2E782DBE8}" type="presParOf" srcId="{F05234BA-7F07-4529-B747-CAFBFF7A5E70}" destId="{35731046-B155-40C4-8255-D19F83EA8D3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C813BD5-3F99-4E02-B03A-2F0E6084D9A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C03339E-3A27-4B48-A338-491863A4B906}">
      <dgm:prSet/>
      <dgm:spPr/>
      <dgm:t>
        <a:bodyPr/>
        <a:lstStyle/>
        <a:p>
          <a:r>
            <a:rPr lang="en-US"/>
            <a:t>formed by lymphatic vessels uniting </a:t>
          </a:r>
        </a:p>
      </dgm:t>
    </dgm:pt>
    <dgm:pt modelId="{A9463088-5CF9-47FC-85A8-669623FC192D}" type="parTrans" cxnId="{F69559C5-B5AF-4F90-B7BF-3F818EF97CBE}">
      <dgm:prSet/>
      <dgm:spPr/>
      <dgm:t>
        <a:bodyPr/>
        <a:lstStyle/>
        <a:p>
          <a:endParaRPr lang="en-US"/>
        </a:p>
      </dgm:t>
    </dgm:pt>
    <dgm:pt modelId="{8C1990A3-60C0-40D4-9EE4-AB1EE58EBA65}" type="sibTrans" cxnId="{F69559C5-B5AF-4F90-B7BF-3F818EF97CBE}">
      <dgm:prSet/>
      <dgm:spPr/>
      <dgm:t>
        <a:bodyPr/>
        <a:lstStyle/>
        <a:p>
          <a:endParaRPr lang="en-US"/>
        </a:p>
      </dgm:t>
    </dgm:pt>
    <dgm:pt modelId="{DF3173C2-2568-4092-962A-B5D829B64455}">
      <dgm:prSet/>
      <dgm:spPr/>
      <dgm:t>
        <a:bodyPr/>
        <a:lstStyle/>
        <a:p>
          <a:r>
            <a:rPr lang="en-US"/>
            <a:t>large tubes </a:t>
          </a:r>
        </a:p>
      </dgm:t>
    </dgm:pt>
    <dgm:pt modelId="{E7612953-BC6B-4C47-8A8C-5B82D29E08DD}" type="parTrans" cxnId="{E20286F7-91C1-47E5-9B20-04C907A4F138}">
      <dgm:prSet/>
      <dgm:spPr/>
      <dgm:t>
        <a:bodyPr/>
        <a:lstStyle/>
        <a:p>
          <a:endParaRPr lang="en-US"/>
        </a:p>
      </dgm:t>
    </dgm:pt>
    <dgm:pt modelId="{36E8D4BE-9DCF-465F-9D29-E1DD3C9D21F2}" type="sibTrans" cxnId="{E20286F7-91C1-47E5-9B20-04C907A4F138}">
      <dgm:prSet/>
      <dgm:spPr/>
      <dgm:t>
        <a:bodyPr/>
        <a:lstStyle/>
        <a:p>
          <a:endParaRPr lang="en-US"/>
        </a:p>
      </dgm:t>
    </dgm:pt>
    <dgm:pt modelId="{020E018B-9E87-4FDD-9DF4-B2F3681FD4F6}">
      <dgm:prSet/>
      <dgm:spPr/>
      <dgm:t>
        <a:bodyPr/>
        <a:lstStyle/>
        <a:p>
          <a:r>
            <a:rPr lang="en-US"/>
            <a:t>Empty their lymph into lymphatic ducts</a:t>
          </a:r>
        </a:p>
      </dgm:t>
    </dgm:pt>
    <dgm:pt modelId="{A32F7827-0F9D-4AF7-853A-2C8E2FD27D88}" type="parTrans" cxnId="{47D3469A-6867-4A3B-A3FA-7F2439A4496E}">
      <dgm:prSet/>
      <dgm:spPr/>
      <dgm:t>
        <a:bodyPr/>
        <a:lstStyle/>
        <a:p>
          <a:endParaRPr lang="en-US"/>
        </a:p>
      </dgm:t>
    </dgm:pt>
    <dgm:pt modelId="{BEF3C9CF-6BCD-4AEE-94E5-0C20EAC5C679}" type="sibTrans" cxnId="{47D3469A-6867-4A3B-A3FA-7F2439A4496E}">
      <dgm:prSet/>
      <dgm:spPr/>
      <dgm:t>
        <a:bodyPr/>
        <a:lstStyle/>
        <a:p>
          <a:endParaRPr lang="en-US"/>
        </a:p>
      </dgm:t>
    </dgm:pt>
    <dgm:pt modelId="{9788F8A3-FC0B-4B20-B2F9-CFCB94350451}" type="pres">
      <dgm:prSet presAssocID="{1C813BD5-3F99-4E02-B03A-2F0E6084D9A3}" presName="linear" presStyleCnt="0">
        <dgm:presLayoutVars>
          <dgm:animLvl val="lvl"/>
          <dgm:resizeHandles val="exact"/>
        </dgm:presLayoutVars>
      </dgm:prSet>
      <dgm:spPr/>
    </dgm:pt>
    <dgm:pt modelId="{BDBB29B7-89C1-4A7B-B96F-A8DEBB9BE5E9}" type="pres">
      <dgm:prSet presAssocID="{0C03339E-3A27-4B48-A338-491863A4B906}" presName="parentText" presStyleLbl="node1" presStyleIdx="0" presStyleCnt="3">
        <dgm:presLayoutVars>
          <dgm:chMax val="0"/>
          <dgm:bulletEnabled val="1"/>
        </dgm:presLayoutVars>
      </dgm:prSet>
      <dgm:spPr/>
    </dgm:pt>
    <dgm:pt modelId="{9CFEE3AD-BEA4-46F8-A0F7-1453E02A1A63}" type="pres">
      <dgm:prSet presAssocID="{8C1990A3-60C0-40D4-9EE4-AB1EE58EBA65}" presName="spacer" presStyleCnt="0"/>
      <dgm:spPr/>
    </dgm:pt>
    <dgm:pt modelId="{26273122-2908-4382-9E52-944A8FBF623F}" type="pres">
      <dgm:prSet presAssocID="{DF3173C2-2568-4092-962A-B5D829B64455}" presName="parentText" presStyleLbl="node1" presStyleIdx="1" presStyleCnt="3">
        <dgm:presLayoutVars>
          <dgm:chMax val="0"/>
          <dgm:bulletEnabled val="1"/>
        </dgm:presLayoutVars>
      </dgm:prSet>
      <dgm:spPr/>
    </dgm:pt>
    <dgm:pt modelId="{61458E06-CBAB-45C0-8ADF-15F478EB21C8}" type="pres">
      <dgm:prSet presAssocID="{36E8D4BE-9DCF-465F-9D29-E1DD3C9D21F2}" presName="spacer" presStyleCnt="0"/>
      <dgm:spPr/>
    </dgm:pt>
    <dgm:pt modelId="{6207C2DB-503B-4B79-BE13-D8444D9245ED}" type="pres">
      <dgm:prSet presAssocID="{020E018B-9E87-4FDD-9DF4-B2F3681FD4F6}" presName="parentText" presStyleLbl="node1" presStyleIdx="2" presStyleCnt="3">
        <dgm:presLayoutVars>
          <dgm:chMax val="0"/>
          <dgm:bulletEnabled val="1"/>
        </dgm:presLayoutVars>
      </dgm:prSet>
      <dgm:spPr/>
    </dgm:pt>
  </dgm:ptLst>
  <dgm:cxnLst>
    <dgm:cxn modelId="{C993993E-EC8F-4B2D-A639-6BFD7722087F}" type="presOf" srcId="{020E018B-9E87-4FDD-9DF4-B2F3681FD4F6}" destId="{6207C2DB-503B-4B79-BE13-D8444D9245ED}" srcOrd="0" destOrd="0" presId="urn:microsoft.com/office/officeart/2005/8/layout/vList2"/>
    <dgm:cxn modelId="{7CAE0077-4997-4C99-9216-81B08A200A7E}" type="presOf" srcId="{DF3173C2-2568-4092-962A-B5D829B64455}" destId="{26273122-2908-4382-9E52-944A8FBF623F}" srcOrd="0" destOrd="0" presId="urn:microsoft.com/office/officeart/2005/8/layout/vList2"/>
    <dgm:cxn modelId="{47D3469A-6867-4A3B-A3FA-7F2439A4496E}" srcId="{1C813BD5-3F99-4E02-B03A-2F0E6084D9A3}" destId="{020E018B-9E87-4FDD-9DF4-B2F3681FD4F6}" srcOrd="2" destOrd="0" parTransId="{A32F7827-0F9D-4AF7-853A-2C8E2FD27D88}" sibTransId="{BEF3C9CF-6BCD-4AEE-94E5-0C20EAC5C679}"/>
    <dgm:cxn modelId="{320583AB-FA97-4BE3-BDF0-EDE0BDCA7DB8}" type="presOf" srcId="{1C813BD5-3F99-4E02-B03A-2F0E6084D9A3}" destId="{9788F8A3-FC0B-4B20-B2F9-CFCB94350451}" srcOrd="0" destOrd="0" presId="urn:microsoft.com/office/officeart/2005/8/layout/vList2"/>
    <dgm:cxn modelId="{F69559C5-B5AF-4F90-B7BF-3F818EF97CBE}" srcId="{1C813BD5-3F99-4E02-B03A-2F0E6084D9A3}" destId="{0C03339E-3A27-4B48-A338-491863A4B906}" srcOrd="0" destOrd="0" parTransId="{A9463088-5CF9-47FC-85A8-669623FC192D}" sibTransId="{8C1990A3-60C0-40D4-9EE4-AB1EE58EBA65}"/>
    <dgm:cxn modelId="{767474D2-0E93-499C-BEEA-EA676995C5AF}" type="presOf" srcId="{0C03339E-3A27-4B48-A338-491863A4B906}" destId="{BDBB29B7-89C1-4A7B-B96F-A8DEBB9BE5E9}" srcOrd="0" destOrd="0" presId="urn:microsoft.com/office/officeart/2005/8/layout/vList2"/>
    <dgm:cxn modelId="{E20286F7-91C1-47E5-9B20-04C907A4F138}" srcId="{1C813BD5-3F99-4E02-B03A-2F0E6084D9A3}" destId="{DF3173C2-2568-4092-962A-B5D829B64455}" srcOrd="1" destOrd="0" parTransId="{E7612953-BC6B-4C47-8A8C-5B82D29E08DD}" sibTransId="{36E8D4BE-9DCF-465F-9D29-E1DD3C9D21F2}"/>
    <dgm:cxn modelId="{B4A899F5-AE03-40D5-8F15-94FA7083EADF}" type="presParOf" srcId="{9788F8A3-FC0B-4B20-B2F9-CFCB94350451}" destId="{BDBB29B7-89C1-4A7B-B96F-A8DEBB9BE5E9}" srcOrd="0" destOrd="0" presId="urn:microsoft.com/office/officeart/2005/8/layout/vList2"/>
    <dgm:cxn modelId="{FD6723A3-0A84-41B8-B0F3-844E598F110F}" type="presParOf" srcId="{9788F8A3-FC0B-4B20-B2F9-CFCB94350451}" destId="{9CFEE3AD-BEA4-46F8-A0F7-1453E02A1A63}" srcOrd="1" destOrd="0" presId="urn:microsoft.com/office/officeart/2005/8/layout/vList2"/>
    <dgm:cxn modelId="{A1A5705A-EB9A-485A-BFC0-AACFFFD09C74}" type="presParOf" srcId="{9788F8A3-FC0B-4B20-B2F9-CFCB94350451}" destId="{26273122-2908-4382-9E52-944A8FBF623F}" srcOrd="2" destOrd="0" presId="urn:microsoft.com/office/officeart/2005/8/layout/vList2"/>
    <dgm:cxn modelId="{B19703A9-6F6D-44D7-B3EB-3F216FB90B00}" type="presParOf" srcId="{9788F8A3-FC0B-4B20-B2F9-CFCB94350451}" destId="{61458E06-CBAB-45C0-8ADF-15F478EB21C8}" srcOrd="3" destOrd="0" presId="urn:microsoft.com/office/officeart/2005/8/layout/vList2"/>
    <dgm:cxn modelId="{9E9A048A-D5C6-45AA-8B4B-645D0C785D66}" type="presParOf" srcId="{9788F8A3-FC0B-4B20-B2F9-CFCB94350451}" destId="{6207C2DB-503B-4B79-BE13-D8444D9245E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06F7257-7F84-4C4C-A3D3-46BF32CC96F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5C9F20D-FE0C-4A35-853D-41ECA6306A06}">
      <dgm:prSet/>
      <dgm:spPr/>
      <dgm:t>
        <a:bodyPr/>
        <a:lstStyle/>
        <a:p>
          <a:r>
            <a:rPr lang="en-US"/>
            <a:t>Lymph empties into two conducting ducts: </a:t>
          </a:r>
        </a:p>
      </dgm:t>
    </dgm:pt>
    <dgm:pt modelId="{8AAAC78D-25AC-41C8-8211-035F45531423}" type="parTrans" cxnId="{28229BA3-F684-47CE-A642-6EF31D62620F}">
      <dgm:prSet/>
      <dgm:spPr/>
      <dgm:t>
        <a:bodyPr/>
        <a:lstStyle/>
        <a:p>
          <a:endParaRPr lang="en-US"/>
        </a:p>
      </dgm:t>
    </dgm:pt>
    <dgm:pt modelId="{40F93C7D-C269-4A4B-B334-A3114EA5D75E}" type="sibTrans" cxnId="{28229BA3-F684-47CE-A642-6EF31D62620F}">
      <dgm:prSet/>
      <dgm:spPr/>
      <dgm:t>
        <a:bodyPr/>
        <a:lstStyle/>
        <a:p>
          <a:endParaRPr lang="en-US"/>
        </a:p>
      </dgm:t>
    </dgm:pt>
    <dgm:pt modelId="{B2F646B0-008F-4612-827A-75A938116A0F}">
      <dgm:prSet/>
      <dgm:spPr/>
      <dgm:t>
        <a:bodyPr/>
        <a:lstStyle/>
        <a:p>
          <a:r>
            <a:rPr lang="en-US"/>
            <a:t>the thoracic duct (left lymphatic duct) - the right lymphatic duct</a:t>
          </a:r>
        </a:p>
      </dgm:t>
    </dgm:pt>
    <dgm:pt modelId="{7DF37ABD-1600-487A-A780-B9CCDB71D86D}" type="parTrans" cxnId="{D705F21B-C160-4739-A0D7-D011C6E414A7}">
      <dgm:prSet/>
      <dgm:spPr/>
      <dgm:t>
        <a:bodyPr/>
        <a:lstStyle/>
        <a:p>
          <a:endParaRPr lang="en-US"/>
        </a:p>
      </dgm:t>
    </dgm:pt>
    <dgm:pt modelId="{C44D4747-FFE3-4049-AB96-796232F6EE2B}" type="sibTrans" cxnId="{D705F21B-C160-4739-A0D7-D011C6E414A7}">
      <dgm:prSet/>
      <dgm:spPr/>
      <dgm:t>
        <a:bodyPr/>
        <a:lstStyle/>
        <a:p>
          <a:endParaRPr lang="en-US"/>
        </a:p>
      </dgm:t>
    </dgm:pt>
    <dgm:pt modelId="{CFF779DD-C36E-4FDF-A3D0-89207E54B99E}">
      <dgm:prSet/>
      <dgm:spPr/>
      <dgm:t>
        <a:bodyPr/>
        <a:lstStyle/>
        <a:p>
          <a:r>
            <a:rPr lang="en-US"/>
            <a:t>Lymph from these ducts enters the blood stream via the left subclavian vein and the right subclavian vein</a:t>
          </a:r>
        </a:p>
      </dgm:t>
    </dgm:pt>
    <dgm:pt modelId="{50B6709D-6917-448A-B842-F9D9BBFEAB0D}" type="parTrans" cxnId="{6556F80D-B645-4257-93DD-79851EF00A46}">
      <dgm:prSet/>
      <dgm:spPr/>
      <dgm:t>
        <a:bodyPr/>
        <a:lstStyle/>
        <a:p>
          <a:endParaRPr lang="en-US"/>
        </a:p>
      </dgm:t>
    </dgm:pt>
    <dgm:pt modelId="{8605FF4C-3C8B-4636-9520-DD4ACD672F24}" type="sibTrans" cxnId="{6556F80D-B645-4257-93DD-79851EF00A46}">
      <dgm:prSet/>
      <dgm:spPr/>
      <dgm:t>
        <a:bodyPr/>
        <a:lstStyle/>
        <a:p>
          <a:endParaRPr lang="en-US"/>
        </a:p>
      </dgm:t>
    </dgm:pt>
    <dgm:pt modelId="{1AEEFA29-C7AC-4E9F-B61B-5B43C3CB29AC}" type="pres">
      <dgm:prSet presAssocID="{706F7257-7F84-4C4C-A3D3-46BF32CC96F3}" presName="linear" presStyleCnt="0">
        <dgm:presLayoutVars>
          <dgm:animLvl val="lvl"/>
          <dgm:resizeHandles val="exact"/>
        </dgm:presLayoutVars>
      </dgm:prSet>
      <dgm:spPr/>
    </dgm:pt>
    <dgm:pt modelId="{62C5F911-668B-4A9E-AB04-02E8FD5702F2}" type="pres">
      <dgm:prSet presAssocID="{15C9F20D-FE0C-4A35-853D-41ECA6306A06}" presName="parentText" presStyleLbl="node1" presStyleIdx="0" presStyleCnt="3">
        <dgm:presLayoutVars>
          <dgm:chMax val="0"/>
          <dgm:bulletEnabled val="1"/>
        </dgm:presLayoutVars>
      </dgm:prSet>
      <dgm:spPr/>
    </dgm:pt>
    <dgm:pt modelId="{C9B5CAC1-40A2-4422-BC55-A9CF2C4E5CBD}" type="pres">
      <dgm:prSet presAssocID="{40F93C7D-C269-4A4B-B334-A3114EA5D75E}" presName="spacer" presStyleCnt="0"/>
      <dgm:spPr/>
    </dgm:pt>
    <dgm:pt modelId="{98D58DCD-CF1F-48A3-B489-484046374A29}" type="pres">
      <dgm:prSet presAssocID="{B2F646B0-008F-4612-827A-75A938116A0F}" presName="parentText" presStyleLbl="node1" presStyleIdx="1" presStyleCnt="3">
        <dgm:presLayoutVars>
          <dgm:chMax val="0"/>
          <dgm:bulletEnabled val="1"/>
        </dgm:presLayoutVars>
      </dgm:prSet>
      <dgm:spPr/>
    </dgm:pt>
    <dgm:pt modelId="{206EA528-5A7F-444F-B999-843E1F277502}" type="pres">
      <dgm:prSet presAssocID="{C44D4747-FFE3-4049-AB96-796232F6EE2B}" presName="spacer" presStyleCnt="0"/>
      <dgm:spPr/>
    </dgm:pt>
    <dgm:pt modelId="{96ED72AD-AF83-4827-ACF6-9F38760F2A52}" type="pres">
      <dgm:prSet presAssocID="{CFF779DD-C36E-4FDF-A3D0-89207E54B99E}" presName="parentText" presStyleLbl="node1" presStyleIdx="2" presStyleCnt="3">
        <dgm:presLayoutVars>
          <dgm:chMax val="0"/>
          <dgm:bulletEnabled val="1"/>
        </dgm:presLayoutVars>
      </dgm:prSet>
      <dgm:spPr/>
    </dgm:pt>
  </dgm:ptLst>
  <dgm:cxnLst>
    <dgm:cxn modelId="{6556F80D-B645-4257-93DD-79851EF00A46}" srcId="{706F7257-7F84-4C4C-A3D3-46BF32CC96F3}" destId="{CFF779DD-C36E-4FDF-A3D0-89207E54B99E}" srcOrd="2" destOrd="0" parTransId="{50B6709D-6917-448A-B842-F9D9BBFEAB0D}" sibTransId="{8605FF4C-3C8B-4636-9520-DD4ACD672F24}"/>
    <dgm:cxn modelId="{D705F21B-C160-4739-A0D7-D011C6E414A7}" srcId="{706F7257-7F84-4C4C-A3D3-46BF32CC96F3}" destId="{B2F646B0-008F-4612-827A-75A938116A0F}" srcOrd="1" destOrd="0" parTransId="{7DF37ABD-1600-487A-A780-B9CCDB71D86D}" sibTransId="{C44D4747-FFE3-4049-AB96-796232F6EE2B}"/>
    <dgm:cxn modelId="{3492D33A-ADFD-4AFC-A586-47B44862D02F}" type="presOf" srcId="{B2F646B0-008F-4612-827A-75A938116A0F}" destId="{98D58DCD-CF1F-48A3-B489-484046374A29}" srcOrd="0" destOrd="0" presId="urn:microsoft.com/office/officeart/2005/8/layout/vList2"/>
    <dgm:cxn modelId="{553A985B-17DA-4B6B-9EE5-626A8A432067}" type="presOf" srcId="{CFF779DD-C36E-4FDF-A3D0-89207E54B99E}" destId="{96ED72AD-AF83-4827-ACF6-9F38760F2A52}" srcOrd="0" destOrd="0" presId="urn:microsoft.com/office/officeart/2005/8/layout/vList2"/>
    <dgm:cxn modelId="{A6A5A669-7B4F-4420-8A91-ABD3C1C4E1E2}" type="presOf" srcId="{15C9F20D-FE0C-4A35-853D-41ECA6306A06}" destId="{62C5F911-668B-4A9E-AB04-02E8FD5702F2}" srcOrd="0" destOrd="0" presId="urn:microsoft.com/office/officeart/2005/8/layout/vList2"/>
    <dgm:cxn modelId="{C03D5E9D-3AB5-4E73-B7A7-1B54B080C3AE}" type="presOf" srcId="{706F7257-7F84-4C4C-A3D3-46BF32CC96F3}" destId="{1AEEFA29-C7AC-4E9F-B61B-5B43C3CB29AC}" srcOrd="0" destOrd="0" presId="urn:microsoft.com/office/officeart/2005/8/layout/vList2"/>
    <dgm:cxn modelId="{28229BA3-F684-47CE-A642-6EF31D62620F}" srcId="{706F7257-7F84-4C4C-A3D3-46BF32CC96F3}" destId="{15C9F20D-FE0C-4A35-853D-41ECA6306A06}" srcOrd="0" destOrd="0" parTransId="{8AAAC78D-25AC-41C8-8211-035F45531423}" sibTransId="{40F93C7D-C269-4A4B-B334-A3114EA5D75E}"/>
    <dgm:cxn modelId="{D434DA65-8E6E-4A1C-A503-14A4234E7496}" type="presParOf" srcId="{1AEEFA29-C7AC-4E9F-B61B-5B43C3CB29AC}" destId="{62C5F911-668B-4A9E-AB04-02E8FD5702F2}" srcOrd="0" destOrd="0" presId="urn:microsoft.com/office/officeart/2005/8/layout/vList2"/>
    <dgm:cxn modelId="{82FCA68B-4752-42E1-97C9-A1575DBEE348}" type="presParOf" srcId="{1AEEFA29-C7AC-4E9F-B61B-5B43C3CB29AC}" destId="{C9B5CAC1-40A2-4422-BC55-A9CF2C4E5CBD}" srcOrd="1" destOrd="0" presId="urn:microsoft.com/office/officeart/2005/8/layout/vList2"/>
    <dgm:cxn modelId="{F276B3D5-5B9A-4D7D-882B-BD108C603D1D}" type="presParOf" srcId="{1AEEFA29-C7AC-4E9F-B61B-5B43C3CB29AC}" destId="{98D58DCD-CF1F-48A3-B489-484046374A29}" srcOrd="2" destOrd="0" presId="urn:microsoft.com/office/officeart/2005/8/layout/vList2"/>
    <dgm:cxn modelId="{D82BD2E1-D899-430D-8DD9-5E4D24418B4F}" type="presParOf" srcId="{1AEEFA29-C7AC-4E9F-B61B-5B43C3CB29AC}" destId="{206EA528-5A7F-444F-B999-843E1F277502}" srcOrd="3" destOrd="0" presId="urn:microsoft.com/office/officeart/2005/8/layout/vList2"/>
    <dgm:cxn modelId="{2043D913-9C96-445F-B271-5E21C620E86E}" type="presParOf" srcId="{1AEEFA29-C7AC-4E9F-B61B-5B43C3CB29AC}" destId="{96ED72AD-AF83-4827-ACF6-9F38760F2A5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934C87C-28E8-40BE-9F1A-A2AA88C4E783}"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59EC70F-0F79-43E0-B5F8-A8D11A8C7D50}">
      <dgm:prSet/>
      <dgm:spPr/>
      <dgm:t>
        <a:bodyPr/>
        <a:lstStyle/>
        <a:p>
          <a:r>
            <a:rPr lang="en-US"/>
            <a:t>Cortex -outer region directly beneath the capsule </a:t>
          </a:r>
        </a:p>
      </dgm:t>
    </dgm:pt>
    <dgm:pt modelId="{15419493-FCDC-4ABA-A93A-98F7DB69D3FD}" type="parTrans" cxnId="{D9A91DF6-46CC-49CF-9F27-1DF2CDD9A023}">
      <dgm:prSet/>
      <dgm:spPr/>
      <dgm:t>
        <a:bodyPr/>
        <a:lstStyle/>
        <a:p>
          <a:endParaRPr lang="en-US"/>
        </a:p>
      </dgm:t>
    </dgm:pt>
    <dgm:pt modelId="{D9DCA6A2-1A16-4735-AC64-F3B5DFD4A6A9}" type="sibTrans" cxnId="{D9A91DF6-46CC-49CF-9F27-1DF2CDD9A023}">
      <dgm:prSet/>
      <dgm:spPr/>
      <dgm:t>
        <a:bodyPr/>
        <a:lstStyle/>
        <a:p>
          <a:endParaRPr lang="en-US"/>
        </a:p>
      </dgm:t>
    </dgm:pt>
    <dgm:pt modelId="{C987473D-A024-4DCD-9C33-B024B5B95DCA}">
      <dgm:prSet/>
      <dgm:spPr/>
      <dgm:t>
        <a:bodyPr/>
        <a:lstStyle/>
        <a:p>
          <a:r>
            <a:rPr lang="en-US"/>
            <a:t>Contains densely packed lymphocytes arranged in masses called follicles - outer rim of follicle contains T cells, macrophages, and follicular dendritic cells (aid in T cell activation).</a:t>
          </a:r>
        </a:p>
      </dgm:t>
    </dgm:pt>
    <dgm:pt modelId="{51B43E71-0C8D-49BB-8B3F-43794C6C354B}" type="parTrans" cxnId="{4BD30F58-5D51-499C-816D-BECF9AFDF801}">
      <dgm:prSet/>
      <dgm:spPr/>
      <dgm:t>
        <a:bodyPr/>
        <a:lstStyle/>
        <a:p>
          <a:endParaRPr lang="en-US"/>
        </a:p>
      </dgm:t>
    </dgm:pt>
    <dgm:pt modelId="{325AFE61-6B08-4501-9940-3D59C7449A27}" type="sibTrans" cxnId="{4BD30F58-5D51-499C-816D-BECF9AFDF801}">
      <dgm:prSet/>
      <dgm:spPr/>
      <dgm:t>
        <a:bodyPr/>
        <a:lstStyle/>
        <a:p>
          <a:endParaRPr lang="en-US"/>
        </a:p>
      </dgm:t>
    </dgm:pt>
    <dgm:pt modelId="{AC59EED6-3AE3-43CF-9916-FF8545ED7FCA}">
      <dgm:prSet/>
      <dgm:spPr/>
      <dgm:t>
        <a:bodyPr/>
        <a:lstStyle/>
        <a:p>
          <a:r>
            <a:rPr lang="en-US"/>
            <a:t>Medulla-Inner region • lymphocytes are arranged in strands called medullary cords - contain macrophages and plasma cells.</a:t>
          </a:r>
        </a:p>
      </dgm:t>
    </dgm:pt>
    <dgm:pt modelId="{7D5AE8F3-88FC-4A05-B7C7-5C06B55FF345}" type="parTrans" cxnId="{BDF844C9-4C50-4A40-8F68-8D4F4E9705E8}">
      <dgm:prSet/>
      <dgm:spPr/>
      <dgm:t>
        <a:bodyPr/>
        <a:lstStyle/>
        <a:p>
          <a:endParaRPr lang="en-US"/>
        </a:p>
      </dgm:t>
    </dgm:pt>
    <dgm:pt modelId="{7330F218-6CFC-4086-A27E-B37604394C3E}" type="sibTrans" cxnId="{BDF844C9-4C50-4A40-8F68-8D4F4E9705E8}">
      <dgm:prSet/>
      <dgm:spPr/>
      <dgm:t>
        <a:bodyPr/>
        <a:lstStyle/>
        <a:p>
          <a:endParaRPr lang="en-US"/>
        </a:p>
      </dgm:t>
    </dgm:pt>
    <dgm:pt modelId="{2B92BBC0-D90F-4D65-A645-8C3F95F544EA}" type="pres">
      <dgm:prSet presAssocID="{E934C87C-28E8-40BE-9F1A-A2AA88C4E783}" presName="linear" presStyleCnt="0">
        <dgm:presLayoutVars>
          <dgm:animLvl val="lvl"/>
          <dgm:resizeHandles val="exact"/>
        </dgm:presLayoutVars>
      </dgm:prSet>
      <dgm:spPr/>
    </dgm:pt>
    <dgm:pt modelId="{23E0F384-A5D8-4D28-8BB4-4B92405FF509}" type="pres">
      <dgm:prSet presAssocID="{059EC70F-0F79-43E0-B5F8-A8D11A8C7D50}" presName="parentText" presStyleLbl="node1" presStyleIdx="0" presStyleCnt="3">
        <dgm:presLayoutVars>
          <dgm:chMax val="0"/>
          <dgm:bulletEnabled val="1"/>
        </dgm:presLayoutVars>
      </dgm:prSet>
      <dgm:spPr/>
    </dgm:pt>
    <dgm:pt modelId="{764942A2-52D6-4EEA-BD61-58F5ACC5E71B}" type="pres">
      <dgm:prSet presAssocID="{D9DCA6A2-1A16-4735-AC64-F3B5DFD4A6A9}" presName="spacer" presStyleCnt="0"/>
      <dgm:spPr/>
    </dgm:pt>
    <dgm:pt modelId="{E1AB9A41-9E4C-48AD-A060-37DB93C7D70B}" type="pres">
      <dgm:prSet presAssocID="{C987473D-A024-4DCD-9C33-B024B5B95DCA}" presName="parentText" presStyleLbl="node1" presStyleIdx="1" presStyleCnt="3">
        <dgm:presLayoutVars>
          <dgm:chMax val="0"/>
          <dgm:bulletEnabled val="1"/>
        </dgm:presLayoutVars>
      </dgm:prSet>
      <dgm:spPr/>
    </dgm:pt>
    <dgm:pt modelId="{7777126A-C4BB-4FCD-8D78-5CDBC754BD92}" type="pres">
      <dgm:prSet presAssocID="{325AFE61-6B08-4501-9940-3D59C7449A27}" presName="spacer" presStyleCnt="0"/>
      <dgm:spPr/>
    </dgm:pt>
    <dgm:pt modelId="{6BC0AF25-BE9E-4002-B701-F65A1DE6967E}" type="pres">
      <dgm:prSet presAssocID="{AC59EED6-3AE3-43CF-9916-FF8545ED7FCA}" presName="parentText" presStyleLbl="node1" presStyleIdx="2" presStyleCnt="3">
        <dgm:presLayoutVars>
          <dgm:chMax val="0"/>
          <dgm:bulletEnabled val="1"/>
        </dgm:presLayoutVars>
      </dgm:prSet>
      <dgm:spPr/>
    </dgm:pt>
  </dgm:ptLst>
  <dgm:cxnLst>
    <dgm:cxn modelId="{622E9802-3F6E-4AB9-A9E1-A16EDFC0C217}" type="presOf" srcId="{AC59EED6-3AE3-43CF-9916-FF8545ED7FCA}" destId="{6BC0AF25-BE9E-4002-B701-F65A1DE6967E}" srcOrd="0" destOrd="0" presId="urn:microsoft.com/office/officeart/2005/8/layout/vList2"/>
    <dgm:cxn modelId="{4BD30F58-5D51-499C-816D-BECF9AFDF801}" srcId="{E934C87C-28E8-40BE-9F1A-A2AA88C4E783}" destId="{C987473D-A024-4DCD-9C33-B024B5B95DCA}" srcOrd="1" destOrd="0" parTransId="{51B43E71-0C8D-49BB-8B3F-43794C6C354B}" sibTransId="{325AFE61-6B08-4501-9940-3D59C7449A27}"/>
    <dgm:cxn modelId="{2EA51A7D-BFD1-4703-BB79-788D172BCE07}" type="presOf" srcId="{E934C87C-28E8-40BE-9F1A-A2AA88C4E783}" destId="{2B92BBC0-D90F-4D65-A645-8C3F95F544EA}" srcOrd="0" destOrd="0" presId="urn:microsoft.com/office/officeart/2005/8/layout/vList2"/>
    <dgm:cxn modelId="{1ED22FB1-646B-4154-880F-2E2B4E3B3EC8}" type="presOf" srcId="{059EC70F-0F79-43E0-B5F8-A8D11A8C7D50}" destId="{23E0F384-A5D8-4D28-8BB4-4B92405FF509}" srcOrd="0" destOrd="0" presId="urn:microsoft.com/office/officeart/2005/8/layout/vList2"/>
    <dgm:cxn modelId="{BDF844C9-4C50-4A40-8F68-8D4F4E9705E8}" srcId="{E934C87C-28E8-40BE-9F1A-A2AA88C4E783}" destId="{AC59EED6-3AE3-43CF-9916-FF8545ED7FCA}" srcOrd="2" destOrd="0" parTransId="{7D5AE8F3-88FC-4A05-B7C7-5C06B55FF345}" sibTransId="{7330F218-6CFC-4086-A27E-B37604394C3E}"/>
    <dgm:cxn modelId="{BDD328DD-61C4-417D-B7B1-454D53918B2E}" type="presOf" srcId="{C987473D-A024-4DCD-9C33-B024B5B95DCA}" destId="{E1AB9A41-9E4C-48AD-A060-37DB93C7D70B}" srcOrd="0" destOrd="0" presId="urn:microsoft.com/office/officeart/2005/8/layout/vList2"/>
    <dgm:cxn modelId="{D9A91DF6-46CC-49CF-9F27-1DF2CDD9A023}" srcId="{E934C87C-28E8-40BE-9F1A-A2AA88C4E783}" destId="{059EC70F-0F79-43E0-B5F8-A8D11A8C7D50}" srcOrd="0" destOrd="0" parTransId="{15419493-FCDC-4ABA-A93A-98F7DB69D3FD}" sibTransId="{D9DCA6A2-1A16-4735-AC64-F3B5DFD4A6A9}"/>
    <dgm:cxn modelId="{62E5D613-49F2-48DF-BEA6-81F317906964}" type="presParOf" srcId="{2B92BBC0-D90F-4D65-A645-8C3F95F544EA}" destId="{23E0F384-A5D8-4D28-8BB4-4B92405FF509}" srcOrd="0" destOrd="0" presId="urn:microsoft.com/office/officeart/2005/8/layout/vList2"/>
    <dgm:cxn modelId="{55BD9698-A5EC-48A5-A7EE-039C85A44DF2}" type="presParOf" srcId="{2B92BBC0-D90F-4D65-A645-8C3F95F544EA}" destId="{764942A2-52D6-4EEA-BD61-58F5ACC5E71B}" srcOrd="1" destOrd="0" presId="urn:microsoft.com/office/officeart/2005/8/layout/vList2"/>
    <dgm:cxn modelId="{30DE0FBF-3292-4C57-9240-84F0BF83422C}" type="presParOf" srcId="{2B92BBC0-D90F-4D65-A645-8C3F95F544EA}" destId="{E1AB9A41-9E4C-48AD-A060-37DB93C7D70B}" srcOrd="2" destOrd="0" presId="urn:microsoft.com/office/officeart/2005/8/layout/vList2"/>
    <dgm:cxn modelId="{ECFB30CA-81FD-4C56-B430-FEA7F1C2B27E}" type="presParOf" srcId="{2B92BBC0-D90F-4D65-A645-8C3F95F544EA}" destId="{7777126A-C4BB-4FCD-8D78-5CDBC754BD92}" srcOrd="3" destOrd="0" presId="urn:microsoft.com/office/officeart/2005/8/layout/vList2"/>
    <dgm:cxn modelId="{FDCC758A-6A6F-4787-93A9-432327FA314A}" type="presParOf" srcId="{2B92BBC0-D90F-4D65-A645-8C3F95F544EA}" destId="{6BC0AF25-BE9E-4002-B701-F65A1DE6967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B3AA85-953B-4F97-98BC-69456780C21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12D84604-60A3-45AE-BBD7-E643AA9B8200}">
      <dgm:prSet/>
      <dgm:spPr/>
      <dgm:t>
        <a:bodyPr/>
        <a:lstStyle/>
        <a:p>
          <a:r>
            <a:rPr lang="en-GB"/>
            <a:t>As well as the Lymph Nodes, there are specific organs that are part of the lymphatic system</a:t>
          </a:r>
          <a:endParaRPr lang="en-US"/>
        </a:p>
      </dgm:t>
    </dgm:pt>
    <dgm:pt modelId="{7A63758C-4536-4AE1-AFFF-BD8BF4DBCF93}" type="parTrans" cxnId="{24306793-6117-4DF2-A7DA-3EEF2B7E069F}">
      <dgm:prSet/>
      <dgm:spPr/>
      <dgm:t>
        <a:bodyPr/>
        <a:lstStyle/>
        <a:p>
          <a:endParaRPr lang="en-US"/>
        </a:p>
      </dgm:t>
    </dgm:pt>
    <dgm:pt modelId="{CD059DAA-6922-4E1A-82E8-C68CA9F23082}" type="sibTrans" cxnId="{24306793-6117-4DF2-A7DA-3EEF2B7E069F}">
      <dgm:prSet/>
      <dgm:spPr/>
      <dgm:t>
        <a:bodyPr/>
        <a:lstStyle/>
        <a:p>
          <a:endParaRPr lang="en-US"/>
        </a:p>
      </dgm:t>
    </dgm:pt>
    <dgm:pt modelId="{F675E64C-9171-4D38-8047-D25C0BBB5C45}">
      <dgm:prSet/>
      <dgm:spPr/>
      <dgm:t>
        <a:bodyPr/>
        <a:lstStyle/>
        <a:p>
          <a:r>
            <a:rPr lang="en-GB"/>
            <a:t>Thymus </a:t>
          </a:r>
          <a:endParaRPr lang="en-US"/>
        </a:p>
      </dgm:t>
    </dgm:pt>
    <dgm:pt modelId="{0D92ABB8-3533-4771-8E5D-68D4B23CCB7B}" type="parTrans" cxnId="{FD96150C-BFEA-4FDD-8B86-3B343B4479A1}">
      <dgm:prSet/>
      <dgm:spPr/>
      <dgm:t>
        <a:bodyPr/>
        <a:lstStyle/>
        <a:p>
          <a:endParaRPr lang="en-US"/>
        </a:p>
      </dgm:t>
    </dgm:pt>
    <dgm:pt modelId="{7FC85BE7-EB3B-489C-BF17-DD3991BA7461}" type="sibTrans" cxnId="{FD96150C-BFEA-4FDD-8B86-3B343B4479A1}">
      <dgm:prSet/>
      <dgm:spPr/>
      <dgm:t>
        <a:bodyPr/>
        <a:lstStyle/>
        <a:p>
          <a:endParaRPr lang="en-US"/>
        </a:p>
      </dgm:t>
    </dgm:pt>
    <dgm:pt modelId="{640BB086-AA11-45FA-B86D-D611A403F1F7}">
      <dgm:prSet/>
      <dgm:spPr/>
      <dgm:t>
        <a:bodyPr/>
        <a:lstStyle/>
        <a:p>
          <a:r>
            <a:rPr lang="en-GB"/>
            <a:t>Spleen</a:t>
          </a:r>
          <a:endParaRPr lang="en-US"/>
        </a:p>
      </dgm:t>
    </dgm:pt>
    <dgm:pt modelId="{94A87F32-03C1-41D8-8C61-628073F2A196}" type="parTrans" cxnId="{9CFF082E-41BD-46AA-95E2-E1CA63AE5CE7}">
      <dgm:prSet/>
      <dgm:spPr/>
      <dgm:t>
        <a:bodyPr/>
        <a:lstStyle/>
        <a:p>
          <a:endParaRPr lang="en-US"/>
        </a:p>
      </dgm:t>
    </dgm:pt>
    <dgm:pt modelId="{191475C4-8997-4293-9799-10110A9AF9E1}" type="sibTrans" cxnId="{9CFF082E-41BD-46AA-95E2-E1CA63AE5CE7}">
      <dgm:prSet/>
      <dgm:spPr/>
      <dgm:t>
        <a:bodyPr/>
        <a:lstStyle/>
        <a:p>
          <a:endParaRPr lang="en-US"/>
        </a:p>
      </dgm:t>
    </dgm:pt>
    <dgm:pt modelId="{89AFD9CD-BDA8-4CB8-A921-2E466EC0CB66}">
      <dgm:prSet/>
      <dgm:spPr/>
      <dgm:t>
        <a:bodyPr/>
        <a:lstStyle/>
        <a:p>
          <a:r>
            <a:rPr lang="en-GB"/>
            <a:t>Tonsils</a:t>
          </a:r>
          <a:endParaRPr lang="en-US"/>
        </a:p>
      </dgm:t>
    </dgm:pt>
    <dgm:pt modelId="{367DBABC-3EA9-4ED7-B256-BD56A780BFFC}" type="parTrans" cxnId="{53E1B03F-5B23-48B9-8F34-2DB955699A05}">
      <dgm:prSet/>
      <dgm:spPr/>
      <dgm:t>
        <a:bodyPr/>
        <a:lstStyle/>
        <a:p>
          <a:endParaRPr lang="en-US"/>
        </a:p>
      </dgm:t>
    </dgm:pt>
    <dgm:pt modelId="{70541846-07C1-4DB7-A5E0-6169DE351539}" type="sibTrans" cxnId="{53E1B03F-5B23-48B9-8F34-2DB955699A05}">
      <dgm:prSet/>
      <dgm:spPr/>
      <dgm:t>
        <a:bodyPr/>
        <a:lstStyle/>
        <a:p>
          <a:endParaRPr lang="en-US"/>
        </a:p>
      </dgm:t>
    </dgm:pt>
    <dgm:pt modelId="{4D2D1C69-8623-446C-BBB8-095BEACB253B}" type="pres">
      <dgm:prSet presAssocID="{C5B3AA85-953B-4F97-98BC-69456780C21A}" presName="linear" presStyleCnt="0">
        <dgm:presLayoutVars>
          <dgm:animLvl val="lvl"/>
          <dgm:resizeHandles val="exact"/>
        </dgm:presLayoutVars>
      </dgm:prSet>
      <dgm:spPr/>
    </dgm:pt>
    <dgm:pt modelId="{E8090DBD-A8DA-4FF2-BAC3-A2D687896A0C}" type="pres">
      <dgm:prSet presAssocID="{12D84604-60A3-45AE-BBD7-E643AA9B8200}" presName="parentText" presStyleLbl="node1" presStyleIdx="0" presStyleCnt="4">
        <dgm:presLayoutVars>
          <dgm:chMax val="0"/>
          <dgm:bulletEnabled val="1"/>
        </dgm:presLayoutVars>
      </dgm:prSet>
      <dgm:spPr/>
    </dgm:pt>
    <dgm:pt modelId="{1478BCEB-378B-4848-A1D8-A8D05BFE0AE1}" type="pres">
      <dgm:prSet presAssocID="{CD059DAA-6922-4E1A-82E8-C68CA9F23082}" presName="spacer" presStyleCnt="0"/>
      <dgm:spPr/>
    </dgm:pt>
    <dgm:pt modelId="{FD4B277A-504E-4A90-AF11-FAA7DFF34189}" type="pres">
      <dgm:prSet presAssocID="{F675E64C-9171-4D38-8047-D25C0BBB5C45}" presName="parentText" presStyleLbl="node1" presStyleIdx="1" presStyleCnt="4">
        <dgm:presLayoutVars>
          <dgm:chMax val="0"/>
          <dgm:bulletEnabled val="1"/>
        </dgm:presLayoutVars>
      </dgm:prSet>
      <dgm:spPr/>
    </dgm:pt>
    <dgm:pt modelId="{C85755DC-D9B8-4C0F-9690-195EB0E12422}" type="pres">
      <dgm:prSet presAssocID="{7FC85BE7-EB3B-489C-BF17-DD3991BA7461}" presName="spacer" presStyleCnt="0"/>
      <dgm:spPr/>
    </dgm:pt>
    <dgm:pt modelId="{336C9A2E-3BCB-4762-ADAB-D3476B4374D6}" type="pres">
      <dgm:prSet presAssocID="{640BB086-AA11-45FA-B86D-D611A403F1F7}" presName="parentText" presStyleLbl="node1" presStyleIdx="2" presStyleCnt="4">
        <dgm:presLayoutVars>
          <dgm:chMax val="0"/>
          <dgm:bulletEnabled val="1"/>
        </dgm:presLayoutVars>
      </dgm:prSet>
      <dgm:spPr/>
    </dgm:pt>
    <dgm:pt modelId="{E9BD5413-4D7F-463F-8DE0-F185750F8144}" type="pres">
      <dgm:prSet presAssocID="{191475C4-8997-4293-9799-10110A9AF9E1}" presName="spacer" presStyleCnt="0"/>
      <dgm:spPr/>
    </dgm:pt>
    <dgm:pt modelId="{6E401025-8FE0-4AB1-8E98-A3020B086A58}" type="pres">
      <dgm:prSet presAssocID="{89AFD9CD-BDA8-4CB8-A921-2E466EC0CB66}" presName="parentText" presStyleLbl="node1" presStyleIdx="3" presStyleCnt="4">
        <dgm:presLayoutVars>
          <dgm:chMax val="0"/>
          <dgm:bulletEnabled val="1"/>
        </dgm:presLayoutVars>
      </dgm:prSet>
      <dgm:spPr/>
    </dgm:pt>
  </dgm:ptLst>
  <dgm:cxnLst>
    <dgm:cxn modelId="{FD96150C-BFEA-4FDD-8B86-3B343B4479A1}" srcId="{C5B3AA85-953B-4F97-98BC-69456780C21A}" destId="{F675E64C-9171-4D38-8047-D25C0BBB5C45}" srcOrd="1" destOrd="0" parTransId="{0D92ABB8-3533-4771-8E5D-68D4B23CCB7B}" sibTransId="{7FC85BE7-EB3B-489C-BF17-DD3991BA7461}"/>
    <dgm:cxn modelId="{9CFF082E-41BD-46AA-95E2-E1CA63AE5CE7}" srcId="{C5B3AA85-953B-4F97-98BC-69456780C21A}" destId="{640BB086-AA11-45FA-B86D-D611A403F1F7}" srcOrd="2" destOrd="0" parTransId="{94A87F32-03C1-41D8-8C61-628073F2A196}" sibTransId="{191475C4-8997-4293-9799-10110A9AF9E1}"/>
    <dgm:cxn modelId="{53E1B03F-5B23-48B9-8F34-2DB955699A05}" srcId="{C5B3AA85-953B-4F97-98BC-69456780C21A}" destId="{89AFD9CD-BDA8-4CB8-A921-2E466EC0CB66}" srcOrd="3" destOrd="0" parTransId="{367DBABC-3EA9-4ED7-B256-BD56A780BFFC}" sibTransId="{70541846-07C1-4DB7-A5E0-6169DE351539}"/>
    <dgm:cxn modelId="{02A7C147-3050-4A27-8E11-0B7E6139B472}" type="presOf" srcId="{12D84604-60A3-45AE-BBD7-E643AA9B8200}" destId="{E8090DBD-A8DA-4FF2-BAC3-A2D687896A0C}" srcOrd="0" destOrd="0" presId="urn:microsoft.com/office/officeart/2005/8/layout/vList2"/>
    <dgm:cxn modelId="{0F48876D-1063-4753-8426-84B81579BF7A}" type="presOf" srcId="{F675E64C-9171-4D38-8047-D25C0BBB5C45}" destId="{FD4B277A-504E-4A90-AF11-FAA7DFF34189}" srcOrd="0" destOrd="0" presId="urn:microsoft.com/office/officeart/2005/8/layout/vList2"/>
    <dgm:cxn modelId="{24306793-6117-4DF2-A7DA-3EEF2B7E069F}" srcId="{C5B3AA85-953B-4F97-98BC-69456780C21A}" destId="{12D84604-60A3-45AE-BBD7-E643AA9B8200}" srcOrd="0" destOrd="0" parTransId="{7A63758C-4536-4AE1-AFFF-BD8BF4DBCF93}" sibTransId="{CD059DAA-6922-4E1A-82E8-C68CA9F23082}"/>
    <dgm:cxn modelId="{07962799-0BAA-47B6-A444-94F787B53129}" type="presOf" srcId="{640BB086-AA11-45FA-B86D-D611A403F1F7}" destId="{336C9A2E-3BCB-4762-ADAB-D3476B4374D6}" srcOrd="0" destOrd="0" presId="urn:microsoft.com/office/officeart/2005/8/layout/vList2"/>
    <dgm:cxn modelId="{1BCC039F-FF12-4FFA-8937-8858D7812122}" type="presOf" srcId="{C5B3AA85-953B-4F97-98BC-69456780C21A}" destId="{4D2D1C69-8623-446C-BBB8-095BEACB253B}" srcOrd="0" destOrd="0" presId="urn:microsoft.com/office/officeart/2005/8/layout/vList2"/>
    <dgm:cxn modelId="{2B1197D6-971F-4A82-9B64-F99A0777B2BC}" type="presOf" srcId="{89AFD9CD-BDA8-4CB8-A921-2E466EC0CB66}" destId="{6E401025-8FE0-4AB1-8E98-A3020B086A58}" srcOrd="0" destOrd="0" presId="urn:microsoft.com/office/officeart/2005/8/layout/vList2"/>
    <dgm:cxn modelId="{67D47D33-6AA1-410D-916E-4D2C2AD2187C}" type="presParOf" srcId="{4D2D1C69-8623-446C-BBB8-095BEACB253B}" destId="{E8090DBD-A8DA-4FF2-BAC3-A2D687896A0C}" srcOrd="0" destOrd="0" presId="urn:microsoft.com/office/officeart/2005/8/layout/vList2"/>
    <dgm:cxn modelId="{1831DD55-3B52-4D15-B845-A3C6D1FA29C3}" type="presParOf" srcId="{4D2D1C69-8623-446C-BBB8-095BEACB253B}" destId="{1478BCEB-378B-4848-A1D8-A8D05BFE0AE1}" srcOrd="1" destOrd="0" presId="urn:microsoft.com/office/officeart/2005/8/layout/vList2"/>
    <dgm:cxn modelId="{DC5CBDC5-30F3-440C-95B4-025F638E2A3E}" type="presParOf" srcId="{4D2D1C69-8623-446C-BBB8-095BEACB253B}" destId="{FD4B277A-504E-4A90-AF11-FAA7DFF34189}" srcOrd="2" destOrd="0" presId="urn:microsoft.com/office/officeart/2005/8/layout/vList2"/>
    <dgm:cxn modelId="{FABE32CA-DC7D-4545-AB66-E6B672963209}" type="presParOf" srcId="{4D2D1C69-8623-446C-BBB8-095BEACB253B}" destId="{C85755DC-D9B8-4C0F-9690-195EB0E12422}" srcOrd="3" destOrd="0" presId="urn:microsoft.com/office/officeart/2005/8/layout/vList2"/>
    <dgm:cxn modelId="{70D54946-9B67-4477-AD4A-23DC9DED6F0E}" type="presParOf" srcId="{4D2D1C69-8623-446C-BBB8-095BEACB253B}" destId="{336C9A2E-3BCB-4762-ADAB-D3476B4374D6}" srcOrd="4" destOrd="0" presId="urn:microsoft.com/office/officeart/2005/8/layout/vList2"/>
    <dgm:cxn modelId="{CDC95AA9-1547-4312-A5F0-DEB01B47C125}" type="presParOf" srcId="{4D2D1C69-8623-446C-BBB8-095BEACB253B}" destId="{E9BD5413-4D7F-463F-8DE0-F185750F8144}" srcOrd="5" destOrd="0" presId="urn:microsoft.com/office/officeart/2005/8/layout/vList2"/>
    <dgm:cxn modelId="{D63A7701-7E3C-4C2E-AC8C-5419748E8F3E}" type="presParOf" srcId="{4D2D1C69-8623-446C-BBB8-095BEACB253B}" destId="{6E401025-8FE0-4AB1-8E98-A3020B086A58}"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D9BAA98-0F75-49D3-982C-50C2D60803B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B61F017-4040-4A5C-A5CB-995FDE4F80E7}">
      <dgm:prSet/>
      <dgm:spPr/>
      <dgm:t>
        <a:bodyPr/>
        <a:lstStyle/>
        <a:p>
          <a:r>
            <a:rPr lang="en-US" b="0" i="0"/>
            <a:t>The presence of fluid in the tissue.</a:t>
          </a:r>
          <a:endParaRPr lang="en-US"/>
        </a:p>
      </dgm:t>
    </dgm:pt>
    <dgm:pt modelId="{982BC110-D8A7-40B3-AB87-2070945E42B1}" type="parTrans" cxnId="{1EEC1B44-8382-4C5B-9134-2BC55D28EB1A}">
      <dgm:prSet/>
      <dgm:spPr/>
      <dgm:t>
        <a:bodyPr/>
        <a:lstStyle/>
        <a:p>
          <a:endParaRPr lang="en-US"/>
        </a:p>
      </dgm:t>
    </dgm:pt>
    <dgm:pt modelId="{F56DCCD8-2D57-4E78-9027-160D929D6E3A}" type="sibTrans" cxnId="{1EEC1B44-8382-4C5B-9134-2BC55D28EB1A}">
      <dgm:prSet/>
      <dgm:spPr/>
      <dgm:t>
        <a:bodyPr/>
        <a:lstStyle/>
        <a:p>
          <a:endParaRPr lang="en-US"/>
        </a:p>
      </dgm:t>
    </dgm:pt>
    <dgm:pt modelId="{123D3EDC-9F83-4B09-96E4-D9C0E821B0BE}">
      <dgm:prSet/>
      <dgm:spPr/>
      <dgm:t>
        <a:bodyPr/>
        <a:lstStyle/>
        <a:p>
          <a:r>
            <a:rPr lang="en-US" b="0" i="0"/>
            <a:t>The smooth and longitudinal muscle contraction of lymphatic capillaries.</a:t>
          </a:r>
          <a:endParaRPr lang="en-US"/>
        </a:p>
      </dgm:t>
    </dgm:pt>
    <dgm:pt modelId="{3646F115-3F9D-4711-87FC-9BBB4ACC3491}" type="parTrans" cxnId="{10E45ABB-1C95-4E40-A178-6D3D67252642}">
      <dgm:prSet/>
      <dgm:spPr/>
      <dgm:t>
        <a:bodyPr/>
        <a:lstStyle/>
        <a:p>
          <a:endParaRPr lang="en-US"/>
        </a:p>
      </dgm:t>
    </dgm:pt>
    <dgm:pt modelId="{B75554CF-8F30-4BC8-AD10-7AC59435D5B2}" type="sibTrans" cxnId="{10E45ABB-1C95-4E40-A178-6D3D67252642}">
      <dgm:prSet/>
      <dgm:spPr/>
      <dgm:t>
        <a:bodyPr/>
        <a:lstStyle/>
        <a:p>
          <a:endParaRPr lang="en-US"/>
        </a:p>
      </dgm:t>
    </dgm:pt>
    <dgm:pt modelId="{715CF1F6-B889-4529-978B-29CFFCA26FB4}">
      <dgm:prSet/>
      <dgm:spPr/>
      <dgm:t>
        <a:bodyPr/>
        <a:lstStyle/>
        <a:p>
          <a:r>
            <a:rPr lang="en-US" b="0" i="0"/>
            <a:t>Lymphatic system runs parallel to the venous system which enters sub-atmospheric pressure “Pull factor”.</a:t>
          </a:r>
          <a:endParaRPr lang="en-US"/>
        </a:p>
      </dgm:t>
    </dgm:pt>
    <dgm:pt modelId="{E7ED2617-4069-4C61-B909-A2D9DF3BB63B}" type="parTrans" cxnId="{B592CD63-680A-4ED6-A181-45AAEB954F2A}">
      <dgm:prSet/>
      <dgm:spPr/>
      <dgm:t>
        <a:bodyPr/>
        <a:lstStyle/>
        <a:p>
          <a:endParaRPr lang="en-US"/>
        </a:p>
      </dgm:t>
    </dgm:pt>
    <dgm:pt modelId="{5212DA81-9BC5-4A2A-A1DC-4E2951454B5E}" type="sibTrans" cxnId="{B592CD63-680A-4ED6-A181-45AAEB954F2A}">
      <dgm:prSet/>
      <dgm:spPr/>
      <dgm:t>
        <a:bodyPr/>
        <a:lstStyle/>
        <a:p>
          <a:endParaRPr lang="en-US"/>
        </a:p>
      </dgm:t>
    </dgm:pt>
    <dgm:pt modelId="{F0BE6B9E-4BA7-40D1-AC27-A65AF96148F0}">
      <dgm:prSet/>
      <dgm:spPr/>
      <dgm:t>
        <a:bodyPr/>
        <a:lstStyle/>
        <a:p>
          <a:r>
            <a:rPr lang="en-US" b="0" i="0"/>
            <a:t>The valves of lymphatic vessels.</a:t>
          </a:r>
          <a:endParaRPr lang="en-US"/>
        </a:p>
      </dgm:t>
    </dgm:pt>
    <dgm:pt modelId="{BD40757F-4DDF-4B76-96B4-E2929B2BB409}" type="parTrans" cxnId="{38D1BCAE-0CC3-4505-92BE-5F0A0134D04C}">
      <dgm:prSet/>
      <dgm:spPr/>
      <dgm:t>
        <a:bodyPr/>
        <a:lstStyle/>
        <a:p>
          <a:endParaRPr lang="en-US"/>
        </a:p>
      </dgm:t>
    </dgm:pt>
    <dgm:pt modelId="{6B1A6040-2041-4503-9542-A8B2FF9A2D1D}" type="sibTrans" cxnId="{38D1BCAE-0CC3-4505-92BE-5F0A0134D04C}">
      <dgm:prSet/>
      <dgm:spPr/>
      <dgm:t>
        <a:bodyPr/>
        <a:lstStyle/>
        <a:p>
          <a:endParaRPr lang="en-US"/>
        </a:p>
      </dgm:t>
    </dgm:pt>
    <dgm:pt modelId="{74EE8EDC-C184-4927-BE7B-4B8052D019A9}">
      <dgm:prSet/>
      <dgm:spPr/>
      <dgm:t>
        <a:bodyPr/>
        <a:lstStyle/>
        <a:p>
          <a:r>
            <a:rPr lang="en-US" b="0" i="0"/>
            <a:t>Pressure exerted by skeletal muscle.</a:t>
          </a:r>
          <a:endParaRPr lang="en-US"/>
        </a:p>
      </dgm:t>
    </dgm:pt>
    <dgm:pt modelId="{EA3FC9D4-2C22-4DC8-A743-A37D6A6A06FF}" type="parTrans" cxnId="{6FE471E9-8B38-4268-AE3F-1E4E99395AD0}">
      <dgm:prSet/>
      <dgm:spPr/>
      <dgm:t>
        <a:bodyPr/>
        <a:lstStyle/>
        <a:p>
          <a:endParaRPr lang="en-US"/>
        </a:p>
      </dgm:t>
    </dgm:pt>
    <dgm:pt modelId="{4BC08E92-3419-41FB-80FC-13937B2A8E3E}" type="sibTrans" cxnId="{6FE471E9-8B38-4268-AE3F-1E4E99395AD0}">
      <dgm:prSet/>
      <dgm:spPr/>
      <dgm:t>
        <a:bodyPr/>
        <a:lstStyle/>
        <a:p>
          <a:endParaRPr lang="en-US"/>
        </a:p>
      </dgm:t>
    </dgm:pt>
    <dgm:pt modelId="{12A3D76D-5523-4B91-A63C-BAB429255A92}">
      <dgm:prSet/>
      <dgm:spPr/>
      <dgm:t>
        <a:bodyPr/>
        <a:lstStyle/>
        <a:p>
          <a:r>
            <a:rPr lang="en-US" b="0" i="0"/>
            <a:t>Auxillary respiratory pump.</a:t>
          </a:r>
          <a:endParaRPr lang="en-US"/>
        </a:p>
      </dgm:t>
    </dgm:pt>
    <dgm:pt modelId="{90C3C8E5-9ED6-495F-80DB-DF1A027A0C84}" type="parTrans" cxnId="{1B86D757-1D79-412A-ACAD-E806F31BF217}">
      <dgm:prSet/>
      <dgm:spPr/>
      <dgm:t>
        <a:bodyPr/>
        <a:lstStyle/>
        <a:p>
          <a:endParaRPr lang="en-US"/>
        </a:p>
      </dgm:t>
    </dgm:pt>
    <dgm:pt modelId="{5011D3C8-4255-4887-8A21-3D08D3CA469B}" type="sibTrans" cxnId="{1B86D757-1D79-412A-ACAD-E806F31BF217}">
      <dgm:prSet/>
      <dgm:spPr/>
      <dgm:t>
        <a:bodyPr/>
        <a:lstStyle/>
        <a:p>
          <a:endParaRPr lang="en-US"/>
        </a:p>
      </dgm:t>
    </dgm:pt>
    <dgm:pt modelId="{E4869430-6B99-481F-9DB4-88706B85CFD1}" type="pres">
      <dgm:prSet presAssocID="{6D9BAA98-0F75-49D3-982C-50C2D60803B3}" presName="linear" presStyleCnt="0">
        <dgm:presLayoutVars>
          <dgm:animLvl val="lvl"/>
          <dgm:resizeHandles val="exact"/>
        </dgm:presLayoutVars>
      </dgm:prSet>
      <dgm:spPr/>
    </dgm:pt>
    <dgm:pt modelId="{E5FCC230-00C4-4231-9C36-98665F44A01C}" type="pres">
      <dgm:prSet presAssocID="{BB61F017-4040-4A5C-A5CB-995FDE4F80E7}" presName="parentText" presStyleLbl="node1" presStyleIdx="0" presStyleCnt="6">
        <dgm:presLayoutVars>
          <dgm:chMax val="0"/>
          <dgm:bulletEnabled val="1"/>
        </dgm:presLayoutVars>
      </dgm:prSet>
      <dgm:spPr/>
    </dgm:pt>
    <dgm:pt modelId="{43347C16-11B7-453F-8189-076B0CCE20B2}" type="pres">
      <dgm:prSet presAssocID="{F56DCCD8-2D57-4E78-9027-160D929D6E3A}" presName="spacer" presStyleCnt="0"/>
      <dgm:spPr/>
    </dgm:pt>
    <dgm:pt modelId="{1F738E0B-2477-4EA4-97FA-458F41860FF2}" type="pres">
      <dgm:prSet presAssocID="{123D3EDC-9F83-4B09-96E4-D9C0E821B0BE}" presName="parentText" presStyleLbl="node1" presStyleIdx="1" presStyleCnt="6">
        <dgm:presLayoutVars>
          <dgm:chMax val="0"/>
          <dgm:bulletEnabled val="1"/>
        </dgm:presLayoutVars>
      </dgm:prSet>
      <dgm:spPr/>
    </dgm:pt>
    <dgm:pt modelId="{AF3B6190-20A7-44EB-BE91-339555DE926B}" type="pres">
      <dgm:prSet presAssocID="{B75554CF-8F30-4BC8-AD10-7AC59435D5B2}" presName="spacer" presStyleCnt="0"/>
      <dgm:spPr/>
    </dgm:pt>
    <dgm:pt modelId="{DC3C0B9A-F94F-4DB9-98B8-2B64AA756F6D}" type="pres">
      <dgm:prSet presAssocID="{715CF1F6-B889-4529-978B-29CFFCA26FB4}" presName="parentText" presStyleLbl="node1" presStyleIdx="2" presStyleCnt="6">
        <dgm:presLayoutVars>
          <dgm:chMax val="0"/>
          <dgm:bulletEnabled val="1"/>
        </dgm:presLayoutVars>
      </dgm:prSet>
      <dgm:spPr/>
    </dgm:pt>
    <dgm:pt modelId="{5C813EE9-C07E-4B30-9000-151128659FBF}" type="pres">
      <dgm:prSet presAssocID="{5212DA81-9BC5-4A2A-A1DC-4E2951454B5E}" presName="spacer" presStyleCnt="0"/>
      <dgm:spPr/>
    </dgm:pt>
    <dgm:pt modelId="{BB37C210-C9A1-4251-8E55-F7134A39A3D2}" type="pres">
      <dgm:prSet presAssocID="{F0BE6B9E-4BA7-40D1-AC27-A65AF96148F0}" presName="parentText" presStyleLbl="node1" presStyleIdx="3" presStyleCnt="6">
        <dgm:presLayoutVars>
          <dgm:chMax val="0"/>
          <dgm:bulletEnabled val="1"/>
        </dgm:presLayoutVars>
      </dgm:prSet>
      <dgm:spPr/>
    </dgm:pt>
    <dgm:pt modelId="{6094615C-B464-4C9E-B166-6D57AA681D45}" type="pres">
      <dgm:prSet presAssocID="{6B1A6040-2041-4503-9542-A8B2FF9A2D1D}" presName="spacer" presStyleCnt="0"/>
      <dgm:spPr/>
    </dgm:pt>
    <dgm:pt modelId="{A000040F-AC8C-47DB-A108-1E313387BBC8}" type="pres">
      <dgm:prSet presAssocID="{74EE8EDC-C184-4927-BE7B-4B8052D019A9}" presName="parentText" presStyleLbl="node1" presStyleIdx="4" presStyleCnt="6">
        <dgm:presLayoutVars>
          <dgm:chMax val="0"/>
          <dgm:bulletEnabled val="1"/>
        </dgm:presLayoutVars>
      </dgm:prSet>
      <dgm:spPr/>
    </dgm:pt>
    <dgm:pt modelId="{5748035F-D50E-43B4-BBA1-23CE11490B0A}" type="pres">
      <dgm:prSet presAssocID="{4BC08E92-3419-41FB-80FC-13937B2A8E3E}" presName="spacer" presStyleCnt="0"/>
      <dgm:spPr/>
    </dgm:pt>
    <dgm:pt modelId="{3F92ADAB-56F5-44DC-8143-5662D8CD416D}" type="pres">
      <dgm:prSet presAssocID="{12A3D76D-5523-4B91-A63C-BAB429255A92}" presName="parentText" presStyleLbl="node1" presStyleIdx="5" presStyleCnt="6">
        <dgm:presLayoutVars>
          <dgm:chMax val="0"/>
          <dgm:bulletEnabled val="1"/>
        </dgm:presLayoutVars>
      </dgm:prSet>
      <dgm:spPr/>
    </dgm:pt>
  </dgm:ptLst>
  <dgm:cxnLst>
    <dgm:cxn modelId="{16109A0B-5149-4CF8-8FE0-CE2A0492697B}" type="presOf" srcId="{12A3D76D-5523-4B91-A63C-BAB429255A92}" destId="{3F92ADAB-56F5-44DC-8143-5662D8CD416D}" srcOrd="0" destOrd="0" presId="urn:microsoft.com/office/officeart/2005/8/layout/vList2"/>
    <dgm:cxn modelId="{56B5EE41-F23A-4D5A-9655-BDF5657EA12D}" type="presOf" srcId="{74EE8EDC-C184-4927-BE7B-4B8052D019A9}" destId="{A000040F-AC8C-47DB-A108-1E313387BBC8}" srcOrd="0" destOrd="0" presId="urn:microsoft.com/office/officeart/2005/8/layout/vList2"/>
    <dgm:cxn modelId="{B592CD63-680A-4ED6-A181-45AAEB954F2A}" srcId="{6D9BAA98-0F75-49D3-982C-50C2D60803B3}" destId="{715CF1F6-B889-4529-978B-29CFFCA26FB4}" srcOrd="2" destOrd="0" parTransId="{E7ED2617-4069-4C61-B909-A2D9DF3BB63B}" sibTransId="{5212DA81-9BC5-4A2A-A1DC-4E2951454B5E}"/>
    <dgm:cxn modelId="{1EEC1B44-8382-4C5B-9134-2BC55D28EB1A}" srcId="{6D9BAA98-0F75-49D3-982C-50C2D60803B3}" destId="{BB61F017-4040-4A5C-A5CB-995FDE4F80E7}" srcOrd="0" destOrd="0" parTransId="{982BC110-D8A7-40B3-AB87-2070945E42B1}" sibTransId="{F56DCCD8-2D57-4E78-9027-160D929D6E3A}"/>
    <dgm:cxn modelId="{16CF3E52-C380-4D6D-8DF3-3C2419ED216E}" type="presOf" srcId="{6D9BAA98-0F75-49D3-982C-50C2D60803B3}" destId="{E4869430-6B99-481F-9DB4-88706B85CFD1}" srcOrd="0" destOrd="0" presId="urn:microsoft.com/office/officeart/2005/8/layout/vList2"/>
    <dgm:cxn modelId="{1B86D757-1D79-412A-ACAD-E806F31BF217}" srcId="{6D9BAA98-0F75-49D3-982C-50C2D60803B3}" destId="{12A3D76D-5523-4B91-A63C-BAB429255A92}" srcOrd="5" destOrd="0" parTransId="{90C3C8E5-9ED6-495F-80DB-DF1A027A0C84}" sibTransId="{5011D3C8-4255-4887-8A21-3D08D3CA469B}"/>
    <dgm:cxn modelId="{F7DD5A7C-9C05-4A14-AA84-9B8243FCB0A2}" type="presOf" srcId="{F0BE6B9E-4BA7-40D1-AC27-A65AF96148F0}" destId="{BB37C210-C9A1-4251-8E55-F7134A39A3D2}" srcOrd="0" destOrd="0" presId="urn:microsoft.com/office/officeart/2005/8/layout/vList2"/>
    <dgm:cxn modelId="{F368797E-8004-489E-A9D7-02290E93B6FD}" type="presOf" srcId="{123D3EDC-9F83-4B09-96E4-D9C0E821B0BE}" destId="{1F738E0B-2477-4EA4-97FA-458F41860FF2}" srcOrd="0" destOrd="0" presId="urn:microsoft.com/office/officeart/2005/8/layout/vList2"/>
    <dgm:cxn modelId="{38D1BCAE-0CC3-4505-92BE-5F0A0134D04C}" srcId="{6D9BAA98-0F75-49D3-982C-50C2D60803B3}" destId="{F0BE6B9E-4BA7-40D1-AC27-A65AF96148F0}" srcOrd="3" destOrd="0" parTransId="{BD40757F-4DDF-4B76-96B4-E2929B2BB409}" sibTransId="{6B1A6040-2041-4503-9542-A8B2FF9A2D1D}"/>
    <dgm:cxn modelId="{10E45ABB-1C95-4E40-A178-6D3D67252642}" srcId="{6D9BAA98-0F75-49D3-982C-50C2D60803B3}" destId="{123D3EDC-9F83-4B09-96E4-D9C0E821B0BE}" srcOrd="1" destOrd="0" parTransId="{3646F115-3F9D-4711-87FC-9BBB4ACC3491}" sibTransId="{B75554CF-8F30-4BC8-AD10-7AC59435D5B2}"/>
    <dgm:cxn modelId="{C009D0D8-FE19-43F1-B0F1-189413048BEF}" type="presOf" srcId="{715CF1F6-B889-4529-978B-29CFFCA26FB4}" destId="{DC3C0B9A-F94F-4DB9-98B8-2B64AA756F6D}" srcOrd="0" destOrd="0" presId="urn:microsoft.com/office/officeart/2005/8/layout/vList2"/>
    <dgm:cxn modelId="{994760E8-6366-493B-B73A-DFFBDEA577DF}" type="presOf" srcId="{BB61F017-4040-4A5C-A5CB-995FDE4F80E7}" destId="{E5FCC230-00C4-4231-9C36-98665F44A01C}" srcOrd="0" destOrd="0" presId="urn:microsoft.com/office/officeart/2005/8/layout/vList2"/>
    <dgm:cxn modelId="{6FE471E9-8B38-4268-AE3F-1E4E99395AD0}" srcId="{6D9BAA98-0F75-49D3-982C-50C2D60803B3}" destId="{74EE8EDC-C184-4927-BE7B-4B8052D019A9}" srcOrd="4" destOrd="0" parTransId="{EA3FC9D4-2C22-4DC8-A743-A37D6A6A06FF}" sibTransId="{4BC08E92-3419-41FB-80FC-13937B2A8E3E}"/>
    <dgm:cxn modelId="{5A550B1D-4EAA-4FAD-8C14-38243529094B}" type="presParOf" srcId="{E4869430-6B99-481F-9DB4-88706B85CFD1}" destId="{E5FCC230-00C4-4231-9C36-98665F44A01C}" srcOrd="0" destOrd="0" presId="urn:microsoft.com/office/officeart/2005/8/layout/vList2"/>
    <dgm:cxn modelId="{96BAB21E-DA1D-42E6-A93B-7583CB94BFEB}" type="presParOf" srcId="{E4869430-6B99-481F-9DB4-88706B85CFD1}" destId="{43347C16-11B7-453F-8189-076B0CCE20B2}" srcOrd="1" destOrd="0" presId="urn:microsoft.com/office/officeart/2005/8/layout/vList2"/>
    <dgm:cxn modelId="{F9E69003-8BB8-4AB9-9D44-0BD925F10996}" type="presParOf" srcId="{E4869430-6B99-481F-9DB4-88706B85CFD1}" destId="{1F738E0B-2477-4EA4-97FA-458F41860FF2}" srcOrd="2" destOrd="0" presId="urn:microsoft.com/office/officeart/2005/8/layout/vList2"/>
    <dgm:cxn modelId="{4B366144-EB97-4A11-B053-5DC065995A84}" type="presParOf" srcId="{E4869430-6B99-481F-9DB4-88706B85CFD1}" destId="{AF3B6190-20A7-44EB-BE91-339555DE926B}" srcOrd="3" destOrd="0" presId="urn:microsoft.com/office/officeart/2005/8/layout/vList2"/>
    <dgm:cxn modelId="{6EE6F5B5-DDF4-4FF1-897B-82AAE8AD39FF}" type="presParOf" srcId="{E4869430-6B99-481F-9DB4-88706B85CFD1}" destId="{DC3C0B9A-F94F-4DB9-98B8-2B64AA756F6D}" srcOrd="4" destOrd="0" presId="urn:microsoft.com/office/officeart/2005/8/layout/vList2"/>
    <dgm:cxn modelId="{0001F19C-DF65-45E0-A41D-A8020C98D5F8}" type="presParOf" srcId="{E4869430-6B99-481F-9DB4-88706B85CFD1}" destId="{5C813EE9-C07E-4B30-9000-151128659FBF}" srcOrd="5" destOrd="0" presId="urn:microsoft.com/office/officeart/2005/8/layout/vList2"/>
    <dgm:cxn modelId="{4F53A6F3-2BFD-47ED-ABBC-233ED40EEF1F}" type="presParOf" srcId="{E4869430-6B99-481F-9DB4-88706B85CFD1}" destId="{BB37C210-C9A1-4251-8E55-F7134A39A3D2}" srcOrd="6" destOrd="0" presId="urn:microsoft.com/office/officeart/2005/8/layout/vList2"/>
    <dgm:cxn modelId="{CF1003B9-2469-4297-B195-0589B0036FEA}" type="presParOf" srcId="{E4869430-6B99-481F-9DB4-88706B85CFD1}" destId="{6094615C-B464-4C9E-B166-6D57AA681D45}" srcOrd="7" destOrd="0" presId="urn:microsoft.com/office/officeart/2005/8/layout/vList2"/>
    <dgm:cxn modelId="{2F8993C0-96A3-4172-A35C-0C4A412B2496}" type="presParOf" srcId="{E4869430-6B99-481F-9DB4-88706B85CFD1}" destId="{A000040F-AC8C-47DB-A108-1E313387BBC8}" srcOrd="8" destOrd="0" presId="urn:microsoft.com/office/officeart/2005/8/layout/vList2"/>
    <dgm:cxn modelId="{3110BC41-894C-496C-BF69-1B2D90401ABB}" type="presParOf" srcId="{E4869430-6B99-481F-9DB4-88706B85CFD1}" destId="{5748035F-D50E-43B4-BBA1-23CE11490B0A}" srcOrd="9" destOrd="0" presId="urn:microsoft.com/office/officeart/2005/8/layout/vList2"/>
    <dgm:cxn modelId="{F5BCCCE8-29AA-475C-A565-25C4D7F7028C}" type="presParOf" srcId="{E4869430-6B99-481F-9DB4-88706B85CFD1}" destId="{3F92ADAB-56F5-44DC-8143-5662D8CD416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3951CC-203B-4668-8BE1-7632A88A26CD}">
      <dsp:nvSpPr>
        <dsp:cNvPr id="0" name=""/>
        <dsp:cNvSpPr/>
      </dsp:nvSpPr>
      <dsp:spPr>
        <a:xfrm>
          <a:off x="0" y="78332"/>
          <a:ext cx="6367912" cy="20138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Protects body against foreign material </a:t>
          </a:r>
        </a:p>
      </dsp:txBody>
      <dsp:txXfrm>
        <a:off x="98309" y="176641"/>
        <a:ext cx="6171294" cy="1817244"/>
      </dsp:txXfrm>
    </dsp:sp>
    <dsp:sp modelId="{7B565776-728D-4189-933B-EC75EA440498}">
      <dsp:nvSpPr>
        <dsp:cNvPr id="0" name=""/>
        <dsp:cNvSpPr/>
      </dsp:nvSpPr>
      <dsp:spPr>
        <a:xfrm>
          <a:off x="0" y="2195875"/>
          <a:ext cx="6367912" cy="2013862"/>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Assists in circulation of body fluids between cells and bloodstream </a:t>
          </a:r>
        </a:p>
      </dsp:txBody>
      <dsp:txXfrm>
        <a:off x="98309" y="2294184"/>
        <a:ext cx="6171294" cy="1817244"/>
      </dsp:txXfrm>
    </dsp:sp>
    <dsp:sp modelId="{7DC0BDEC-FE8D-4134-914B-B0DDD2CA51E3}">
      <dsp:nvSpPr>
        <dsp:cNvPr id="0" name=""/>
        <dsp:cNvSpPr/>
      </dsp:nvSpPr>
      <dsp:spPr>
        <a:xfrm>
          <a:off x="0" y="4313417"/>
          <a:ext cx="6367912" cy="2013862"/>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a:t>Transports dietary fats</a:t>
          </a:r>
        </a:p>
      </dsp:txBody>
      <dsp:txXfrm>
        <a:off x="98309" y="4411726"/>
        <a:ext cx="6171294" cy="18172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7FA38-C99F-4CA6-8526-20BB2BA0B7E7}">
      <dsp:nvSpPr>
        <dsp:cNvPr id="0" name=""/>
        <dsp:cNvSpPr/>
      </dsp:nvSpPr>
      <dsp:spPr>
        <a:xfrm>
          <a:off x="0" y="94082"/>
          <a:ext cx="4828172" cy="103285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Microscopic closed-ended vessels </a:t>
          </a:r>
          <a:endParaRPr lang="en-US" sz="2600" kern="1200"/>
        </a:p>
      </dsp:txBody>
      <dsp:txXfrm>
        <a:off x="50420" y="144502"/>
        <a:ext cx="4727332" cy="932014"/>
      </dsp:txXfrm>
    </dsp:sp>
    <dsp:sp modelId="{D980D673-3AAF-4D06-97CC-2FFCAE803990}">
      <dsp:nvSpPr>
        <dsp:cNvPr id="0" name=""/>
        <dsp:cNvSpPr/>
      </dsp:nvSpPr>
      <dsp:spPr>
        <a:xfrm>
          <a:off x="0" y="1201816"/>
          <a:ext cx="4828172" cy="1032854"/>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Located next to blood capillaries in tissue spaces </a:t>
          </a:r>
          <a:endParaRPr lang="en-US" sz="2600" kern="1200"/>
        </a:p>
      </dsp:txBody>
      <dsp:txXfrm>
        <a:off x="50420" y="1252236"/>
        <a:ext cx="4727332" cy="932014"/>
      </dsp:txXfrm>
    </dsp:sp>
    <dsp:sp modelId="{7679601B-47A2-4ECC-9E03-24446662ACDC}">
      <dsp:nvSpPr>
        <dsp:cNvPr id="0" name=""/>
        <dsp:cNvSpPr/>
      </dsp:nvSpPr>
      <dsp:spPr>
        <a:xfrm>
          <a:off x="0" y="2309550"/>
          <a:ext cx="4828172" cy="1032854"/>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Larger diameter than blood capillaries </a:t>
          </a:r>
          <a:endParaRPr lang="en-US" sz="2600" kern="1200"/>
        </a:p>
      </dsp:txBody>
      <dsp:txXfrm>
        <a:off x="50420" y="2359970"/>
        <a:ext cx="4727332" cy="932014"/>
      </dsp:txXfrm>
    </dsp:sp>
    <dsp:sp modelId="{564E886A-43DC-442A-9ED7-E98CC8215686}">
      <dsp:nvSpPr>
        <dsp:cNvPr id="0" name=""/>
        <dsp:cNvSpPr/>
      </dsp:nvSpPr>
      <dsp:spPr>
        <a:xfrm>
          <a:off x="0" y="3417284"/>
          <a:ext cx="4828172" cy="1032854"/>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Are very permeable and collect tissue fluid and proteins </a:t>
          </a:r>
          <a:endParaRPr lang="en-US" sz="2600" kern="1200"/>
        </a:p>
      </dsp:txBody>
      <dsp:txXfrm>
        <a:off x="50420" y="3467704"/>
        <a:ext cx="4727332" cy="932014"/>
      </dsp:txXfrm>
    </dsp:sp>
    <dsp:sp modelId="{469AE48B-666B-4B98-BF8F-F478A06667FD}">
      <dsp:nvSpPr>
        <dsp:cNvPr id="0" name=""/>
        <dsp:cNvSpPr/>
      </dsp:nvSpPr>
      <dsp:spPr>
        <a:xfrm>
          <a:off x="0" y="4525018"/>
          <a:ext cx="4828172" cy="1032854"/>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Lymph capillaries merge to form larger lymph vessels</a:t>
          </a:r>
          <a:endParaRPr lang="en-US" sz="2600" kern="1200"/>
        </a:p>
      </dsp:txBody>
      <dsp:txXfrm>
        <a:off x="50420" y="4575438"/>
        <a:ext cx="4727332" cy="932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EF1304-7BAF-4891-A781-A6C8A9D8F917}">
      <dsp:nvSpPr>
        <dsp:cNvPr id="0" name=""/>
        <dsp:cNvSpPr/>
      </dsp:nvSpPr>
      <dsp:spPr>
        <a:xfrm>
          <a:off x="0" y="96797"/>
          <a:ext cx="4828172" cy="17714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Resemble veins but have thinner walls and more valves </a:t>
          </a:r>
        </a:p>
      </dsp:txBody>
      <dsp:txXfrm>
        <a:off x="86475" y="183272"/>
        <a:ext cx="4655222" cy="1598503"/>
      </dsp:txXfrm>
    </dsp:sp>
    <dsp:sp modelId="{837D8743-7498-426C-9A62-A87C2AE6C6C1}">
      <dsp:nvSpPr>
        <dsp:cNvPr id="0" name=""/>
        <dsp:cNvSpPr/>
      </dsp:nvSpPr>
      <dsp:spPr>
        <a:xfrm>
          <a:off x="0" y="1940250"/>
          <a:ext cx="4828172" cy="177145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Ends of endothelial cells overlap - Act as one-way valves allowing interstitial fluid to flow in but not out </a:t>
          </a:r>
        </a:p>
      </dsp:txBody>
      <dsp:txXfrm>
        <a:off x="86475" y="2026725"/>
        <a:ext cx="4655222" cy="1598503"/>
      </dsp:txXfrm>
    </dsp:sp>
    <dsp:sp modelId="{B831072A-E7FE-461F-B950-FD5F19495D00}">
      <dsp:nvSpPr>
        <dsp:cNvPr id="0" name=""/>
        <dsp:cNvSpPr/>
      </dsp:nvSpPr>
      <dsp:spPr>
        <a:xfrm>
          <a:off x="0" y="3783704"/>
          <a:ext cx="4828172" cy="177145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Attached to surrounding tissue by anchoring filaments</a:t>
          </a:r>
        </a:p>
      </dsp:txBody>
      <dsp:txXfrm>
        <a:off x="86475" y="3870179"/>
        <a:ext cx="4655222" cy="15985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96E587-6150-4EBB-84AA-56452E44DA08}">
      <dsp:nvSpPr>
        <dsp:cNvPr id="0" name=""/>
        <dsp:cNvSpPr/>
      </dsp:nvSpPr>
      <dsp:spPr>
        <a:xfrm>
          <a:off x="0" y="59962"/>
          <a:ext cx="4828172" cy="133116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No pump for lymph </a:t>
          </a:r>
          <a:endParaRPr lang="en-US" sz="2400" kern="1200"/>
        </a:p>
      </dsp:txBody>
      <dsp:txXfrm>
        <a:off x="64982" y="124944"/>
        <a:ext cx="4698208" cy="1201203"/>
      </dsp:txXfrm>
    </dsp:sp>
    <dsp:sp modelId="{912315B7-025C-409D-B3F8-9259F8332421}">
      <dsp:nvSpPr>
        <dsp:cNvPr id="0" name=""/>
        <dsp:cNvSpPr/>
      </dsp:nvSpPr>
      <dsp:spPr>
        <a:xfrm>
          <a:off x="0" y="1460250"/>
          <a:ext cx="4828172" cy="1331167"/>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Lymph is kept moving by: - Constriction of vessels - Skeletal muscle pump - Respiratory pump </a:t>
          </a:r>
          <a:endParaRPr lang="en-US" sz="2400" kern="1200"/>
        </a:p>
      </dsp:txBody>
      <dsp:txXfrm>
        <a:off x="64982" y="1525232"/>
        <a:ext cx="4698208" cy="1201203"/>
      </dsp:txXfrm>
    </dsp:sp>
    <dsp:sp modelId="{6C3D79F3-062C-4A96-B45F-B6C6BA7A6EA9}">
      <dsp:nvSpPr>
        <dsp:cNvPr id="0" name=""/>
        <dsp:cNvSpPr/>
      </dsp:nvSpPr>
      <dsp:spPr>
        <a:xfrm>
          <a:off x="0" y="2860537"/>
          <a:ext cx="4828172" cy="1331167"/>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At intervals along vessels lymph flows into lymph nodes </a:t>
          </a:r>
          <a:endParaRPr lang="en-US" sz="2400" kern="1200"/>
        </a:p>
      </dsp:txBody>
      <dsp:txXfrm>
        <a:off x="64982" y="2925519"/>
        <a:ext cx="4698208" cy="1201203"/>
      </dsp:txXfrm>
    </dsp:sp>
    <dsp:sp modelId="{35731046-B155-40C4-8255-D19F83EA8D3D}">
      <dsp:nvSpPr>
        <dsp:cNvPr id="0" name=""/>
        <dsp:cNvSpPr/>
      </dsp:nvSpPr>
      <dsp:spPr>
        <a:xfrm>
          <a:off x="0" y="4260825"/>
          <a:ext cx="4828172" cy="1331167"/>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Lymphatic vessels unite to form lymph trunks</a:t>
          </a:r>
          <a:endParaRPr lang="en-US" sz="2400" kern="1200"/>
        </a:p>
      </dsp:txBody>
      <dsp:txXfrm>
        <a:off x="64982" y="4325807"/>
        <a:ext cx="4698208" cy="12012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BB29B7-89C1-4A7B-B96F-A8DEBB9BE5E9}">
      <dsp:nvSpPr>
        <dsp:cNvPr id="0" name=""/>
        <dsp:cNvSpPr/>
      </dsp:nvSpPr>
      <dsp:spPr>
        <a:xfrm>
          <a:off x="0" y="323977"/>
          <a:ext cx="4828172" cy="1591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formed by lymphatic vessels uniting </a:t>
          </a:r>
        </a:p>
      </dsp:txBody>
      <dsp:txXfrm>
        <a:off x="77676" y="401653"/>
        <a:ext cx="4672820" cy="1435848"/>
      </dsp:txXfrm>
    </dsp:sp>
    <dsp:sp modelId="{26273122-2908-4382-9E52-944A8FBF623F}">
      <dsp:nvSpPr>
        <dsp:cNvPr id="0" name=""/>
        <dsp:cNvSpPr/>
      </dsp:nvSpPr>
      <dsp:spPr>
        <a:xfrm>
          <a:off x="0" y="2030377"/>
          <a:ext cx="4828172" cy="159120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large tubes </a:t>
          </a:r>
        </a:p>
      </dsp:txBody>
      <dsp:txXfrm>
        <a:off x="77676" y="2108053"/>
        <a:ext cx="4672820" cy="1435848"/>
      </dsp:txXfrm>
    </dsp:sp>
    <dsp:sp modelId="{6207C2DB-503B-4B79-BE13-D8444D9245ED}">
      <dsp:nvSpPr>
        <dsp:cNvPr id="0" name=""/>
        <dsp:cNvSpPr/>
      </dsp:nvSpPr>
      <dsp:spPr>
        <a:xfrm>
          <a:off x="0" y="3736777"/>
          <a:ext cx="4828172" cy="159120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US" sz="4000" kern="1200"/>
            <a:t>Empty their lymph into lymphatic ducts</a:t>
          </a:r>
        </a:p>
      </dsp:txBody>
      <dsp:txXfrm>
        <a:off x="77676" y="3814453"/>
        <a:ext cx="4672820" cy="143584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C5F911-668B-4A9E-AB04-02E8FD5702F2}">
      <dsp:nvSpPr>
        <dsp:cNvPr id="0" name=""/>
        <dsp:cNvSpPr/>
      </dsp:nvSpPr>
      <dsp:spPr>
        <a:xfrm>
          <a:off x="0" y="96797"/>
          <a:ext cx="4828172" cy="177145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 empties into two conducting ducts: </a:t>
          </a:r>
        </a:p>
      </dsp:txBody>
      <dsp:txXfrm>
        <a:off x="86475" y="183272"/>
        <a:ext cx="4655222" cy="1598503"/>
      </dsp:txXfrm>
    </dsp:sp>
    <dsp:sp modelId="{98D58DCD-CF1F-48A3-B489-484046374A29}">
      <dsp:nvSpPr>
        <dsp:cNvPr id="0" name=""/>
        <dsp:cNvSpPr/>
      </dsp:nvSpPr>
      <dsp:spPr>
        <a:xfrm>
          <a:off x="0" y="1940250"/>
          <a:ext cx="4828172" cy="177145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thoracic duct (left lymphatic duct) - the right lymphatic duct</a:t>
          </a:r>
        </a:p>
      </dsp:txBody>
      <dsp:txXfrm>
        <a:off x="86475" y="2026725"/>
        <a:ext cx="4655222" cy="1598503"/>
      </dsp:txXfrm>
    </dsp:sp>
    <dsp:sp modelId="{96ED72AD-AF83-4827-ACF6-9F38760F2A52}">
      <dsp:nvSpPr>
        <dsp:cNvPr id="0" name=""/>
        <dsp:cNvSpPr/>
      </dsp:nvSpPr>
      <dsp:spPr>
        <a:xfrm>
          <a:off x="0" y="3783704"/>
          <a:ext cx="4828172" cy="177145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Lymph from these ducts enters the blood stream via the left subclavian vein and the right subclavian vein</a:t>
          </a:r>
        </a:p>
      </dsp:txBody>
      <dsp:txXfrm>
        <a:off x="86475" y="3870179"/>
        <a:ext cx="4655222" cy="159850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E0F384-A5D8-4D28-8BB4-4B92405FF509}">
      <dsp:nvSpPr>
        <dsp:cNvPr id="0" name=""/>
        <dsp:cNvSpPr/>
      </dsp:nvSpPr>
      <dsp:spPr>
        <a:xfrm>
          <a:off x="0" y="24406"/>
          <a:ext cx="4828172" cy="182739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Cortex -outer region directly beneath the capsule </a:t>
          </a:r>
        </a:p>
      </dsp:txBody>
      <dsp:txXfrm>
        <a:off x="89206" y="113612"/>
        <a:ext cx="4649760" cy="1648981"/>
      </dsp:txXfrm>
    </dsp:sp>
    <dsp:sp modelId="{E1AB9A41-9E4C-48AD-A060-37DB93C7D70B}">
      <dsp:nvSpPr>
        <dsp:cNvPr id="0" name=""/>
        <dsp:cNvSpPr/>
      </dsp:nvSpPr>
      <dsp:spPr>
        <a:xfrm>
          <a:off x="0" y="1912280"/>
          <a:ext cx="4828172" cy="1827393"/>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Contains densely packed lymphocytes arranged in masses called follicles - outer rim of follicle contains T cells, macrophages, and follicular dendritic cells (aid in T cell activation).</a:t>
          </a:r>
        </a:p>
      </dsp:txBody>
      <dsp:txXfrm>
        <a:off x="89206" y="2001486"/>
        <a:ext cx="4649760" cy="1648981"/>
      </dsp:txXfrm>
    </dsp:sp>
    <dsp:sp modelId="{6BC0AF25-BE9E-4002-B701-F65A1DE6967E}">
      <dsp:nvSpPr>
        <dsp:cNvPr id="0" name=""/>
        <dsp:cNvSpPr/>
      </dsp:nvSpPr>
      <dsp:spPr>
        <a:xfrm>
          <a:off x="0" y="3800154"/>
          <a:ext cx="4828172" cy="1827393"/>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a:t>Medulla-Inner region • lymphocytes are arranged in strands called medullary cords - contain macrophages and plasma cells.</a:t>
          </a:r>
        </a:p>
      </dsp:txBody>
      <dsp:txXfrm>
        <a:off x="89206" y="3889360"/>
        <a:ext cx="4649760" cy="164898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90DBD-A8DA-4FF2-BAC3-A2D687896A0C}">
      <dsp:nvSpPr>
        <dsp:cNvPr id="0" name=""/>
        <dsp:cNvSpPr/>
      </dsp:nvSpPr>
      <dsp:spPr>
        <a:xfrm>
          <a:off x="0" y="82777"/>
          <a:ext cx="4828172" cy="131975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As well as the Lymph Nodes, there are specific organs that are part of the lymphatic system</a:t>
          </a:r>
          <a:endParaRPr lang="en-US" sz="2400" kern="1200"/>
        </a:p>
      </dsp:txBody>
      <dsp:txXfrm>
        <a:off x="64425" y="147202"/>
        <a:ext cx="4699322" cy="1190909"/>
      </dsp:txXfrm>
    </dsp:sp>
    <dsp:sp modelId="{FD4B277A-504E-4A90-AF11-FAA7DFF34189}">
      <dsp:nvSpPr>
        <dsp:cNvPr id="0" name=""/>
        <dsp:cNvSpPr/>
      </dsp:nvSpPr>
      <dsp:spPr>
        <a:xfrm>
          <a:off x="0" y="1471657"/>
          <a:ext cx="4828172" cy="131975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Thymus </a:t>
          </a:r>
          <a:endParaRPr lang="en-US" sz="2400" kern="1200"/>
        </a:p>
      </dsp:txBody>
      <dsp:txXfrm>
        <a:off x="64425" y="1536082"/>
        <a:ext cx="4699322" cy="1190909"/>
      </dsp:txXfrm>
    </dsp:sp>
    <dsp:sp modelId="{336C9A2E-3BCB-4762-ADAB-D3476B4374D6}">
      <dsp:nvSpPr>
        <dsp:cNvPr id="0" name=""/>
        <dsp:cNvSpPr/>
      </dsp:nvSpPr>
      <dsp:spPr>
        <a:xfrm>
          <a:off x="0" y="2860537"/>
          <a:ext cx="4828172" cy="131975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Spleen</a:t>
          </a:r>
          <a:endParaRPr lang="en-US" sz="2400" kern="1200"/>
        </a:p>
      </dsp:txBody>
      <dsp:txXfrm>
        <a:off x="64425" y="2924962"/>
        <a:ext cx="4699322" cy="1190909"/>
      </dsp:txXfrm>
    </dsp:sp>
    <dsp:sp modelId="{6E401025-8FE0-4AB1-8E98-A3020B086A58}">
      <dsp:nvSpPr>
        <dsp:cNvPr id="0" name=""/>
        <dsp:cNvSpPr/>
      </dsp:nvSpPr>
      <dsp:spPr>
        <a:xfrm>
          <a:off x="0" y="4249417"/>
          <a:ext cx="4828172" cy="131975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Tonsils</a:t>
          </a:r>
          <a:endParaRPr lang="en-US" sz="2400" kern="1200"/>
        </a:p>
      </dsp:txBody>
      <dsp:txXfrm>
        <a:off x="64425" y="4313842"/>
        <a:ext cx="4699322" cy="119090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FCC230-00C4-4231-9C36-98665F44A01C}">
      <dsp:nvSpPr>
        <dsp:cNvPr id="0" name=""/>
        <dsp:cNvSpPr/>
      </dsp:nvSpPr>
      <dsp:spPr>
        <a:xfrm>
          <a:off x="0" y="25190"/>
          <a:ext cx="6492875" cy="79450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The presence of fluid in the tissue.</a:t>
          </a:r>
          <a:endParaRPr lang="en-US" sz="2000" kern="1200"/>
        </a:p>
      </dsp:txBody>
      <dsp:txXfrm>
        <a:off x="38784" y="63974"/>
        <a:ext cx="6415307" cy="716935"/>
      </dsp:txXfrm>
    </dsp:sp>
    <dsp:sp modelId="{1F738E0B-2477-4EA4-97FA-458F41860FF2}">
      <dsp:nvSpPr>
        <dsp:cNvPr id="0" name=""/>
        <dsp:cNvSpPr/>
      </dsp:nvSpPr>
      <dsp:spPr>
        <a:xfrm>
          <a:off x="0" y="877293"/>
          <a:ext cx="6492875" cy="794503"/>
        </a:xfrm>
        <a:prstGeom prst="roundRect">
          <a:avLst/>
        </a:prstGeom>
        <a:solidFill>
          <a:schemeClr val="accent5">
            <a:hueOff val="-1351709"/>
            <a:satOff val="-3484"/>
            <a:lumOff val="-2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The smooth and longitudinal muscle contraction of lymphatic capillaries.</a:t>
          </a:r>
          <a:endParaRPr lang="en-US" sz="2000" kern="1200"/>
        </a:p>
      </dsp:txBody>
      <dsp:txXfrm>
        <a:off x="38784" y="916077"/>
        <a:ext cx="6415307" cy="716935"/>
      </dsp:txXfrm>
    </dsp:sp>
    <dsp:sp modelId="{DC3C0B9A-F94F-4DB9-98B8-2B64AA756F6D}">
      <dsp:nvSpPr>
        <dsp:cNvPr id="0" name=""/>
        <dsp:cNvSpPr/>
      </dsp:nvSpPr>
      <dsp:spPr>
        <a:xfrm>
          <a:off x="0" y="1729396"/>
          <a:ext cx="6492875" cy="794503"/>
        </a:xfrm>
        <a:prstGeom prst="roundRect">
          <a:avLst/>
        </a:prstGeom>
        <a:solidFill>
          <a:schemeClr val="accent5">
            <a:hueOff val="-2703417"/>
            <a:satOff val="-6968"/>
            <a:lumOff val="-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Lymphatic system runs parallel to the venous system which enters sub-atmospheric pressure “Pull factor”.</a:t>
          </a:r>
          <a:endParaRPr lang="en-US" sz="2000" kern="1200"/>
        </a:p>
      </dsp:txBody>
      <dsp:txXfrm>
        <a:off x="38784" y="1768180"/>
        <a:ext cx="6415307" cy="716935"/>
      </dsp:txXfrm>
    </dsp:sp>
    <dsp:sp modelId="{BB37C210-C9A1-4251-8E55-F7134A39A3D2}">
      <dsp:nvSpPr>
        <dsp:cNvPr id="0" name=""/>
        <dsp:cNvSpPr/>
      </dsp:nvSpPr>
      <dsp:spPr>
        <a:xfrm>
          <a:off x="0" y="2581500"/>
          <a:ext cx="6492875" cy="794503"/>
        </a:xfrm>
        <a:prstGeom prst="roundRect">
          <a:avLst/>
        </a:prstGeom>
        <a:solidFill>
          <a:schemeClr val="accent5">
            <a:hueOff val="-4055126"/>
            <a:satOff val="-10451"/>
            <a:lumOff val="-705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The valves of lymphatic vessels.</a:t>
          </a:r>
          <a:endParaRPr lang="en-US" sz="2000" kern="1200"/>
        </a:p>
      </dsp:txBody>
      <dsp:txXfrm>
        <a:off x="38784" y="2620284"/>
        <a:ext cx="6415307" cy="716935"/>
      </dsp:txXfrm>
    </dsp:sp>
    <dsp:sp modelId="{A000040F-AC8C-47DB-A108-1E313387BBC8}">
      <dsp:nvSpPr>
        <dsp:cNvPr id="0" name=""/>
        <dsp:cNvSpPr/>
      </dsp:nvSpPr>
      <dsp:spPr>
        <a:xfrm>
          <a:off x="0" y="3433603"/>
          <a:ext cx="6492875" cy="794503"/>
        </a:xfrm>
        <a:prstGeom prst="roundRect">
          <a:avLst/>
        </a:prstGeom>
        <a:solidFill>
          <a:schemeClr val="accent5">
            <a:hueOff val="-5406834"/>
            <a:satOff val="-13935"/>
            <a:lumOff val="-941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Pressure exerted by skeletal muscle.</a:t>
          </a:r>
          <a:endParaRPr lang="en-US" sz="2000" kern="1200"/>
        </a:p>
      </dsp:txBody>
      <dsp:txXfrm>
        <a:off x="38784" y="3472387"/>
        <a:ext cx="6415307" cy="716935"/>
      </dsp:txXfrm>
    </dsp:sp>
    <dsp:sp modelId="{3F92ADAB-56F5-44DC-8143-5662D8CD416D}">
      <dsp:nvSpPr>
        <dsp:cNvPr id="0" name=""/>
        <dsp:cNvSpPr/>
      </dsp:nvSpPr>
      <dsp:spPr>
        <a:xfrm>
          <a:off x="0" y="4285706"/>
          <a:ext cx="6492875" cy="794503"/>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a:t>Auxillary respiratory pump.</a:t>
          </a:r>
          <a:endParaRPr lang="en-US" sz="2000" kern="1200"/>
        </a:p>
      </dsp:txBody>
      <dsp:txXfrm>
        <a:off x="38784" y="4324490"/>
        <a:ext cx="6415307" cy="71693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E97A6-E373-41B7-A243-0457177BAF5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F94528D-5840-43EA-A178-CE1243B6697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F74FC3E-4441-43EF-8CB4-9206B0D8D0AA}"/>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5" name="Footer Placeholder 4">
            <a:extLst>
              <a:ext uri="{FF2B5EF4-FFF2-40B4-BE49-F238E27FC236}">
                <a16:creationId xmlns:a16="http://schemas.microsoft.com/office/drawing/2014/main" id="{B78B548A-F94C-42F2-AE48-5B2AF87D08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7EA6BF-54FC-48BC-AA35-3BDFCB791E04}"/>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12417030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8A15B7-1728-4EFD-8EB2-8BACCDE5DC2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946D6F-6E7E-4DDD-8B1E-898BA5B81F5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DD1B1B-F9E4-4A9B-B2DF-08829E72AA00}"/>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5" name="Footer Placeholder 4">
            <a:extLst>
              <a:ext uri="{FF2B5EF4-FFF2-40B4-BE49-F238E27FC236}">
                <a16:creationId xmlns:a16="http://schemas.microsoft.com/office/drawing/2014/main" id="{2CC4F652-C92A-4306-B324-E80356D210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C1D843-769E-4163-9778-400FFAA0B6FD}"/>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118120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2A2B6-2D32-4755-8D16-8D3085B49C4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610BBC4-D833-42C4-96F1-EC3A3668F7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BFCF9A-53F4-41CF-B52E-461C3015D0DB}"/>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5" name="Footer Placeholder 4">
            <a:extLst>
              <a:ext uri="{FF2B5EF4-FFF2-40B4-BE49-F238E27FC236}">
                <a16:creationId xmlns:a16="http://schemas.microsoft.com/office/drawing/2014/main" id="{FE98880B-53FC-4852-9FEE-C140391F16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2D0E41-A1BC-41BF-8264-E1689FE25B5C}"/>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2037383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8AA2F-C579-4C7A-8417-6003B1DC2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1E39084-6032-43C5-9CDC-39B083C60CD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7615B1-0FB5-4148-B2AC-B852FE0F57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ACCB16E-9FA7-4DE6-8BB8-9AA2406B41A4}"/>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6" name="Footer Placeholder 5">
            <a:extLst>
              <a:ext uri="{FF2B5EF4-FFF2-40B4-BE49-F238E27FC236}">
                <a16:creationId xmlns:a16="http://schemas.microsoft.com/office/drawing/2014/main" id="{ADBF31FF-893E-4963-AC30-2885C59835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71702F0-03CD-4ABD-8396-DAE31612E596}"/>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16087152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5A763-2CAF-405D-B5AF-D2CD2B0B74A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F8F76B2-6FA6-44AC-BE9E-AA3CC490B2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CBE6218-224F-48C2-9511-A16CE38EB4E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2C217C4-19EF-4C76-8A8A-4449305801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3BDF533-1A44-49FD-A9E3-6E9DB4E4A83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E3A3D5-0A24-433C-ADFB-B710269F8D3D}"/>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8" name="Footer Placeholder 7">
            <a:extLst>
              <a:ext uri="{FF2B5EF4-FFF2-40B4-BE49-F238E27FC236}">
                <a16:creationId xmlns:a16="http://schemas.microsoft.com/office/drawing/2014/main" id="{7BC0A4FB-EB31-41EC-8B88-B1AD33333D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6803576-3422-429D-8BD0-80A5EA77BED7}"/>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8074200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35BB3-2C6D-40C6-8256-E959CCB809D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39CC7D-7C6C-49AB-8A91-ED029F58FE00}"/>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4" name="Footer Placeholder 3">
            <a:extLst>
              <a:ext uri="{FF2B5EF4-FFF2-40B4-BE49-F238E27FC236}">
                <a16:creationId xmlns:a16="http://schemas.microsoft.com/office/drawing/2014/main" id="{094946D7-4015-4FF7-BAA4-1B12A2070C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D1FED1-563C-477F-9A89-B959DE835E96}"/>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23715834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C476760-67FB-4606-BCD0-BF949AC66962}"/>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3" name="Footer Placeholder 2">
            <a:extLst>
              <a:ext uri="{FF2B5EF4-FFF2-40B4-BE49-F238E27FC236}">
                <a16:creationId xmlns:a16="http://schemas.microsoft.com/office/drawing/2014/main" id="{FCE886B0-C528-433C-A7CB-AED27F397A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3B9E99F-4A8F-40E0-9AF2-64C8CD3CF4BF}"/>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1209349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E06CC-F53F-4036-8F17-C6ED2BF13B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CAEAD9-BAD2-40C0-B9E2-8E5D104F398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F048485-ACFF-4CC7-8EA3-5952E7FBFF0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5D3D6F-6625-41DF-8261-1FE95C488841}"/>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6" name="Footer Placeholder 5">
            <a:extLst>
              <a:ext uri="{FF2B5EF4-FFF2-40B4-BE49-F238E27FC236}">
                <a16:creationId xmlns:a16="http://schemas.microsoft.com/office/drawing/2014/main" id="{B5756680-54D6-4A00-B223-E5D8618B20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C9B309-212A-40FB-B719-D54934EAF127}"/>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3008759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ED609-6D8E-4888-8188-811896961C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9CEB94-96CA-432D-AD13-FC7A9B6F447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57FDDAA-4475-4148-8AF2-B9ADAC3069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F03463-3E95-4F94-A220-E4D968D97A4C}"/>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6" name="Footer Placeholder 5">
            <a:extLst>
              <a:ext uri="{FF2B5EF4-FFF2-40B4-BE49-F238E27FC236}">
                <a16:creationId xmlns:a16="http://schemas.microsoft.com/office/drawing/2014/main" id="{F53E39A6-6F8E-408F-98E2-35CEE71444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C000D2-254E-43F9-900B-339B3542B6D0}"/>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84520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E034A-E793-48C4-9F8D-347F4D2B64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EFF58A-D447-428F-A68B-D7BB159F8A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84612A-C250-49CA-9F36-6CC1364CD0A7}"/>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5" name="Footer Placeholder 4">
            <a:extLst>
              <a:ext uri="{FF2B5EF4-FFF2-40B4-BE49-F238E27FC236}">
                <a16:creationId xmlns:a16="http://schemas.microsoft.com/office/drawing/2014/main" id="{DE2E8D7F-7B32-46E0-8B98-44639C80D2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E7618-0A76-4748-A907-3D191ABCA819}"/>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16740614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2D9FB59-2835-406E-AA86-1FCB69A7966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FB5D82-6CC1-452C-9DC2-5EB3812D277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BDE61-18E5-47AE-A13A-64B11270FA20}"/>
              </a:ext>
            </a:extLst>
          </p:cNvPr>
          <p:cNvSpPr>
            <a:spLocks noGrp="1"/>
          </p:cNvSpPr>
          <p:nvPr>
            <p:ph type="dt" sz="half" idx="10"/>
          </p:nvPr>
        </p:nvSpPr>
        <p:spPr/>
        <p:txBody>
          <a:bodyPr/>
          <a:lstStyle/>
          <a:p>
            <a:fld id="{C86586D1-E7EF-4346-A124-B3066E3F533A}" type="datetimeFigureOut">
              <a:rPr lang="en-GB" smtClean="0"/>
              <a:t>10/02/2021</a:t>
            </a:fld>
            <a:endParaRPr lang="en-GB"/>
          </a:p>
        </p:txBody>
      </p:sp>
      <p:sp>
        <p:nvSpPr>
          <p:cNvPr id="5" name="Footer Placeholder 4">
            <a:extLst>
              <a:ext uri="{FF2B5EF4-FFF2-40B4-BE49-F238E27FC236}">
                <a16:creationId xmlns:a16="http://schemas.microsoft.com/office/drawing/2014/main" id="{8011840F-09D4-44E2-A870-767619D534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D9AF3D6-7C2E-4F0E-B70D-BF340E5A7C41}"/>
              </a:ext>
            </a:extLst>
          </p:cNvPr>
          <p:cNvSpPr>
            <a:spLocks noGrp="1"/>
          </p:cNvSpPr>
          <p:nvPr>
            <p:ph type="sldNum" sz="quarter" idx="12"/>
          </p:nvPr>
        </p:nvSpPr>
        <p:spPr/>
        <p:txBody>
          <a:bodyPr/>
          <a:lstStyle/>
          <a:p>
            <a:fld id="{E5EA8557-9D21-4AF6-AAC9-F44B765B2423}" type="slidenum">
              <a:rPr lang="en-GB" smtClean="0"/>
              <a:t>‹#›</a:t>
            </a:fld>
            <a:endParaRPr lang="en-GB"/>
          </a:p>
        </p:txBody>
      </p:sp>
    </p:spTree>
    <p:extLst>
      <p:ext uri="{BB962C8B-B14F-4D97-AF65-F5344CB8AC3E}">
        <p14:creationId xmlns:p14="http://schemas.microsoft.com/office/powerpoint/2010/main" val="4076618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888A03-8C9E-40F0-A839-E24D617812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5DD4C55-AAA4-4DE6-AAF4-E23DD50BA1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D14D3-3678-41F2-9BB1-610A9105CB6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6586D1-E7EF-4346-A124-B3066E3F533A}" type="datetimeFigureOut">
              <a:rPr lang="en-GB" smtClean="0"/>
              <a:t>10/02/2021</a:t>
            </a:fld>
            <a:endParaRPr lang="en-GB"/>
          </a:p>
        </p:txBody>
      </p:sp>
      <p:sp>
        <p:nvSpPr>
          <p:cNvPr id="5" name="Footer Placeholder 4">
            <a:extLst>
              <a:ext uri="{FF2B5EF4-FFF2-40B4-BE49-F238E27FC236}">
                <a16:creationId xmlns:a16="http://schemas.microsoft.com/office/drawing/2014/main" id="{1D65701B-9606-48AA-8ED4-CE96BC1EA8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3AE68F3-0314-400F-BB1F-51822186D2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5EA8557-9D21-4AF6-AAC9-F44B765B2423}" type="slidenum">
              <a:rPr lang="en-GB" smtClean="0"/>
              <a:t>‹#›</a:t>
            </a:fld>
            <a:endParaRPr lang="en-GB"/>
          </a:p>
        </p:txBody>
      </p:sp>
    </p:spTree>
    <p:extLst>
      <p:ext uri="{BB962C8B-B14F-4D97-AF65-F5344CB8AC3E}">
        <p14:creationId xmlns:p14="http://schemas.microsoft.com/office/powerpoint/2010/main" val="32103461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slideLayout" Target="../slideLayouts/slideLayout2.xml"/><Relationship Id="rId1" Type="http://schemas.openxmlformats.org/officeDocument/2006/relationships/video" Target="https://www.youtube.com/embed/CLneY6SoPi0?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kjLwVqxwaIM?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3" name="Group 22">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24"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2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2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F097AF4C-C4B7-46C8-892B-3B979309588A}"/>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Lymphatic system. </a:t>
            </a:r>
          </a:p>
        </p:txBody>
      </p:sp>
      <p:sp>
        <p:nvSpPr>
          <p:cNvPr id="5" name="Content Placeholder 4">
            <a:extLst>
              <a:ext uri="{FF2B5EF4-FFF2-40B4-BE49-F238E27FC236}">
                <a16:creationId xmlns:a16="http://schemas.microsoft.com/office/drawing/2014/main" id="{B3C5205D-D829-4C9A-932E-B6FA4D9726A9}"/>
              </a:ext>
            </a:extLst>
          </p:cNvPr>
          <p:cNvSpPr>
            <a:spLocks noGrp="1"/>
          </p:cNvSpPr>
          <p:nvPr>
            <p:ph idx="1"/>
          </p:nvPr>
        </p:nvSpPr>
        <p:spPr>
          <a:xfrm>
            <a:off x="6464410" y="841247"/>
            <a:ext cx="4484536" cy="5340097"/>
          </a:xfrm>
        </p:spPr>
        <p:txBody>
          <a:bodyPr anchor="ctr">
            <a:normAutofit/>
          </a:bodyPr>
          <a:lstStyle/>
          <a:p>
            <a:r>
              <a:rPr lang="en-US" sz="1800">
                <a:solidFill>
                  <a:schemeClr val="tx2"/>
                </a:solidFill>
              </a:rPr>
              <a:t>Lymph - a fluid that contains white blood cells that defend against germs </a:t>
            </a:r>
          </a:p>
          <a:p>
            <a:r>
              <a:rPr lang="en-US" sz="1800">
                <a:solidFill>
                  <a:schemeClr val="tx2"/>
                </a:solidFill>
              </a:rPr>
              <a:t> Lymph vessels - vessels that carry lymph throughout your body. They are different from blood vessels. </a:t>
            </a:r>
          </a:p>
          <a:p>
            <a:r>
              <a:rPr lang="en-US" sz="1800">
                <a:solidFill>
                  <a:schemeClr val="tx2"/>
                </a:solidFill>
              </a:rPr>
              <a:t> Lymph nodes - glands found throughout the lymph vessels. Along with your spleen, these nodes are where white blood cells fight infection.</a:t>
            </a:r>
            <a:endParaRPr lang="en-GB" sz="1800">
              <a:solidFill>
                <a:schemeClr val="tx2"/>
              </a:solidFill>
            </a:endParaRPr>
          </a:p>
        </p:txBody>
      </p:sp>
    </p:spTree>
    <p:extLst>
      <p:ext uri="{BB962C8B-B14F-4D97-AF65-F5344CB8AC3E}">
        <p14:creationId xmlns:p14="http://schemas.microsoft.com/office/powerpoint/2010/main" val="10166535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14"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87CB9BA-F081-4F8A-89C5-2B90E86C3834}"/>
              </a:ext>
            </a:extLst>
          </p:cNvPr>
          <p:cNvSpPr>
            <a:spLocks noGrp="1"/>
          </p:cNvSpPr>
          <p:nvPr>
            <p:ph type="title"/>
          </p:nvPr>
        </p:nvSpPr>
        <p:spPr>
          <a:xfrm>
            <a:off x="786385" y="841248"/>
            <a:ext cx="3515244" cy="5340097"/>
          </a:xfrm>
        </p:spPr>
        <p:txBody>
          <a:bodyPr anchor="ctr">
            <a:normAutofit/>
          </a:bodyPr>
          <a:lstStyle/>
          <a:p>
            <a:r>
              <a:rPr lang="en-GB" sz="4800">
                <a:solidFill>
                  <a:schemeClr val="bg1"/>
                </a:solidFill>
              </a:rPr>
              <a:t>Functions of the lymphatic system</a:t>
            </a:r>
          </a:p>
        </p:txBody>
      </p:sp>
      <p:graphicFrame>
        <p:nvGraphicFramePr>
          <p:cNvPr id="5" name="Content Placeholder 2">
            <a:extLst>
              <a:ext uri="{FF2B5EF4-FFF2-40B4-BE49-F238E27FC236}">
                <a16:creationId xmlns:a16="http://schemas.microsoft.com/office/drawing/2014/main" id="{84AC5DAB-F648-410D-B7B6-FC4C12885D4C}"/>
              </a:ext>
            </a:extLst>
          </p:cNvPr>
          <p:cNvGraphicFramePr>
            <a:graphicFrameLocks noGrp="1"/>
          </p:cNvGraphicFramePr>
          <p:nvPr>
            <p:ph idx="1"/>
            <p:extLst>
              <p:ext uri="{D42A27DB-BD31-4B8C-83A1-F6EECF244321}">
                <p14:modId xmlns:p14="http://schemas.microsoft.com/office/powerpoint/2010/main" val="669526483"/>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9930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9F7F4ABD-32F0-4467-A20F-49A72F2E261C}"/>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Consists of; </a:t>
            </a:r>
          </a:p>
        </p:txBody>
      </p:sp>
      <p:sp>
        <p:nvSpPr>
          <p:cNvPr id="3" name="Content Placeholder 2">
            <a:extLst>
              <a:ext uri="{FF2B5EF4-FFF2-40B4-BE49-F238E27FC236}">
                <a16:creationId xmlns:a16="http://schemas.microsoft.com/office/drawing/2014/main" id="{E7A7F0BB-958A-47EF-9D44-732570653FB9}"/>
              </a:ext>
            </a:extLst>
          </p:cNvPr>
          <p:cNvSpPr>
            <a:spLocks noGrp="1"/>
          </p:cNvSpPr>
          <p:nvPr>
            <p:ph idx="1"/>
          </p:nvPr>
        </p:nvSpPr>
        <p:spPr>
          <a:xfrm>
            <a:off x="6464410" y="841247"/>
            <a:ext cx="4484536" cy="5340097"/>
          </a:xfrm>
        </p:spPr>
        <p:txBody>
          <a:bodyPr anchor="ctr">
            <a:normAutofit/>
          </a:bodyPr>
          <a:lstStyle/>
          <a:p>
            <a:r>
              <a:rPr lang="en-US" sz="1800" dirty="0">
                <a:solidFill>
                  <a:schemeClr val="tx2"/>
                </a:solidFill>
              </a:rPr>
              <a:t>  Lymph</a:t>
            </a:r>
          </a:p>
          <a:p>
            <a:r>
              <a:rPr lang="en-US" sz="1800" dirty="0">
                <a:solidFill>
                  <a:schemeClr val="tx2"/>
                </a:solidFill>
              </a:rPr>
              <a:t>Network of vessels </a:t>
            </a:r>
          </a:p>
          <a:p>
            <a:r>
              <a:rPr lang="en-US" sz="1800" dirty="0">
                <a:solidFill>
                  <a:schemeClr val="tx2"/>
                </a:solidFill>
              </a:rPr>
              <a:t> Lymph nodes and nodules </a:t>
            </a:r>
          </a:p>
          <a:p>
            <a:r>
              <a:rPr lang="en-US" sz="1800" dirty="0">
                <a:solidFill>
                  <a:schemeClr val="tx2"/>
                </a:solidFill>
              </a:rPr>
              <a:t> Tonsils </a:t>
            </a:r>
          </a:p>
          <a:p>
            <a:r>
              <a:rPr lang="en-US" sz="1800" dirty="0">
                <a:solidFill>
                  <a:schemeClr val="tx2"/>
                </a:solidFill>
              </a:rPr>
              <a:t> Spleen </a:t>
            </a:r>
          </a:p>
          <a:p>
            <a:r>
              <a:rPr lang="en-US" sz="1800" dirty="0">
                <a:solidFill>
                  <a:schemeClr val="tx2"/>
                </a:solidFill>
              </a:rPr>
              <a:t>Thymus gland</a:t>
            </a:r>
          </a:p>
          <a:p>
            <a:r>
              <a:rPr lang="en-US" sz="1800" dirty="0">
                <a:solidFill>
                  <a:schemeClr val="tx2"/>
                </a:solidFill>
              </a:rPr>
              <a:t>Bone marrow</a:t>
            </a:r>
            <a:endParaRPr lang="en-GB" sz="1800" dirty="0">
              <a:solidFill>
                <a:schemeClr val="tx2"/>
              </a:solidFill>
            </a:endParaRPr>
          </a:p>
        </p:txBody>
      </p:sp>
    </p:spTree>
    <p:extLst>
      <p:ext uri="{BB962C8B-B14F-4D97-AF65-F5344CB8AC3E}">
        <p14:creationId xmlns:p14="http://schemas.microsoft.com/office/powerpoint/2010/main" val="36392735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D9E2AD4-ED5B-4959-BBD4-30B452C5EF9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81957" y="643467"/>
            <a:ext cx="7428086"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285276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E4354-7869-45EA-AECD-9013450043E3}"/>
              </a:ext>
            </a:extLst>
          </p:cNvPr>
          <p:cNvSpPr>
            <a:spLocks noGrp="1"/>
          </p:cNvSpPr>
          <p:nvPr>
            <p:ph type="title"/>
          </p:nvPr>
        </p:nvSpPr>
        <p:spPr/>
        <p:txBody>
          <a:bodyPr/>
          <a:lstStyle/>
          <a:p>
            <a:r>
              <a:rPr lang="en-GB" dirty="0"/>
              <a:t>Lymphatic Flow</a:t>
            </a:r>
          </a:p>
        </p:txBody>
      </p:sp>
      <p:pic>
        <p:nvPicPr>
          <p:cNvPr id="4" name="Online Media 3" title="How lymphatic vessels move fluid | Lymphatic system physiology | NCLEX-RN | Khan Academy">
            <a:hlinkClick r:id="" action="ppaction://media"/>
            <a:extLst>
              <a:ext uri="{FF2B5EF4-FFF2-40B4-BE49-F238E27FC236}">
                <a16:creationId xmlns:a16="http://schemas.microsoft.com/office/drawing/2014/main" id="{FCC96C13-55E0-4A1A-BE6D-89A3CBDA0835}"/>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37803399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BE38BDF-2BC3-46C5-9E54-8A2FFD3A1F28}"/>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a clear fluid </a:t>
            </a:r>
          </a:p>
        </p:txBody>
      </p:sp>
      <p:sp>
        <p:nvSpPr>
          <p:cNvPr id="3" name="Content Placeholder 2">
            <a:extLst>
              <a:ext uri="{FF2B5EF4-FFF2-40B4-BE49-F238E27FC236}">
                <a16:creationId xmlns:a16="http://schemas.microsoft.com/office/drawing/2014/main" id="{E51F6772-45D2-43F0-9E7B-99AF25842E02}"/>
              </a:ext>
            </a:extLst>
          </p:cNvPr>
          <p:cNvSpPr>
            <a:spLocks noGrp="1"/>
          </p:cNvSpPr>
          <p:nvPr>
            <p:ph idx="1"/>
          </p:nvPr>
        </p:nvSpPr>
        <p:spPr>
          <a:xfrm>
            <a:off x="6464410" y="841247"/>
            <a:ext cx="4484536" cy="5340097"/>
          </a:xfrm>
        </p:spPr>
        <p:txBody>
          <a:bodyPr anchor="ctr">
            <a:normAutofit/>
          </a:bodyPr>
          <a:lstStyle/>
          <a:p>
            <a:r>
              <a:rPr lang="en-US" sz="1800" dirty="0">
                <a:solidFill>
                  <a:schemeClr val="tx2"/>
                </a:solidFill>
              </a:rPr>
              <a:t>Derived from tissue fluid </a:t>
            </a:r>
          </a:p>
          <a:p>
            <a:r>
              <a:rPr lang="en-US" sz="1800" dirty="0">
                <a:solidFill>
                  <a:schemeClr val="tx2"/>
                </a:solidFill>
              </a:rPr>
              <a:t> Contains more white blood cells than plasma </a:t>
            </a:r>
          </a:p>
          <a:p>
            <a:r>
              <a:rPr lang="en-US" sz="1800" dirty="0">
                <a:solidFill>
                  <a:schemeClr val="tx2"/>
                </a:solidFill>
              </a:rPr>
              <a:t> Enters node through afferent lymphatic vessels </a:t>
            </a:r>
          </a:p>
          <a:p>
            <a:r>
              <a:rPr lang="en-US" sz="1800" dirty="0">
                <a:solidFill>
                  <a:schemeClr val="tx2"/>
                </a:solidFill>
              </a:rPr>
              <a:t> Flows through node in one direction</a:t>
            </a:r>
            <a:endParaRPr lang="en-GB" sz="1800" dirty="0">
              <a:solidFill>
                <a:schemeClr val="tx2"/>
              </a:solidFill>
            </a:endParaRPr>
          </a:p>
        </p:txBody>
      </p:sp>
    </p:spTree>
    <p:extLst>
      <p:ext uri="{BB962C8B-B14F-4D97-AF65-F5344CB8AC3E}">
        <p14:creationId xmlns:p14="http://schemas.microsoft.com/office/powerpoint/2010/main" val="19191012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4046B-D749-437B-94DD-54AB1CC1DE7B}"/>
              </a:ext>
            </a:extLst>
          </p:cNvPr>
          <p:cNvSpPr>
            <a:spLocks noGrp="1"/>
          </p:cNvSpPr>
          <p:nvPr>
            <p:ph type="title"/>
          </p:nvPr>
        </p:nvSpPr>
        <p:spPr/>
        <p:txBody>
          <a:bodyPr/>
          <a:lstStyle/>
          <a:p>
            <a:r>
              <a:rPr lang="en-GB" dirty="0"/>
              <a:t>What is in lymph </a:t>
            </a:r>
          </a:p>
        </p:txBody>
      </p:sp>
      <p:sp>
        <p:nvSpPr>
          <p:cNvPr id="3" name="Content Placeholder 2">
            <a:extLst>
              <a:ext uri="{FF2B5EF4-FFF2-40B4-BE49-F238E27FC236}">
                <a16:creationId xmlns:a16="http://schemas.microsoft.com/office/drawing/2014/main" id="{EC7E850E-6604-4CBA-AA7A-F206B8890656}"/>
              </a:ext>
            </a:extLst>
          </p:cNvPr>
          <p:cNvSpPr>
            <a:spLocks noGrp="1"/>
          </p:cNvSpPr>
          <p:nvPr>
            <p:ph idx="1"/>
          </p:nvPr>
        </p:nvSpPr>
        <p:spPr/>
        <p:txBody>
          <a:bodyPr/>
          <a:lstStyle/>
          <a:p>
            <a:r>
              <a:rPr lang="en-US" b="0" i="0" dirty="0">
                <a:solidFill>
                  <a:srgbClr val="404040"/>
                </a:solidFill>
                <a:effectLst/>
                <a:latin typeface="Arial" panose="020B0604020202020204" pitchFamily="34" charset="0"/>
              </a:rPr>
              <a:t>A transparent, usually slightly yellow, often opalescent liquid.</a:t>
            </a:r>
          </a:p>
          <a:p>
            <a:r>
              <a:rPr lang="en-US" dirty="0">
                <a:solidFill>
                  <a:srgbClr val="404040"/>
                </a:solidFill>
                <a:latin typeface="Arial" panose="020B0604020202020204" pitchFamily="34" charset="0"/>
              </a:rPr>
              <a:t>Found</a:t>
            </a:r>
            <a:r>
              <a:rPr lang="en-US" b="0" i="0" dirty="0">
                <a:solidFill>
                  <a:srgbClr val="404040"/>
                </a:solidFill>
                <a:effectLst/>
                <a:latin typeface="Arial" panose="020B0604020202020204" pitchFamily="34" charset="0"/>
              </a:rPr>
              <a:t> within the lymphatic vessels.</a:t>
            </a:r>
          </a:p>
          <a:p>
            <a:r>
              <a:rPr lang="en-US" dirty="0">
                <a:solidFill>
                  <a:srgbClr val="404040"/>
                </a:solidFill>
                <a:latin typeface="Arial" panose="020B0604020202020204" pitchFamily="34" charset="0"/>
              </a:rPr>
              <a:t>C</a:t>
            </a:r>
            <a:r>
              <a:rPr lang="en-US" b="0" i="0" dirty="0">
                <a:solidFill>
                  <a:srgbClr val="404040"/>
                </a:solidFill>
                <a:effectLst/>
                <a:latin typeface="Arial" panose="020B0604020202020204" pitchFamily="34" charset="0"/>
              </a:rPr>
              <a:t>ollected from tissues in all parts of the body</a:t>
            </a:r>
            <a:endParaRPr lang="en-US" dirty="0">
              <a:solidFill>
                <a:srgbClr val="404040"/>
              </a:solidFill>
              <a:latin typeface="Arial" panose="020B0604020202020204" pitchFamily="34" charset="0"/>
            </a:endParaRPr>
          </a:p>
          <a:p>
            <a:r>
              <a:rPr lang="en-US" b="0" i="0" dirty="0">
                <a:solidFill>
                  <a:srgbClr val="404040"/>
                </a:solidFill>
                <a:effectLst/>
                <a:latin typeface="Arial" panose="020B0604020202020204" pitchFamily="34" charset="0"/>
              </a:rPr>
              <a:t>It is about 95 per cent water; the remainder consists of plasma proteins and other chemical substances contained in the blood plasma, but in slightly smaller percentage than in plasma.</a:t>
            </a:r>
          </a:p>
          <a:p>
            <a:r>
              <a:rPr lang="en-US" b="0" i="0" dirty="0">
                <a:solidFill>
                  <a:srgbClr val="404040"/>
                </a:solidFill>
                <a:effectLst/>
                <a:latin typeface="Arial" panose="020B0604020202020204" pitchFamily="34" charset="0"/>
              </a:rPr>
              <a:t> Its cellular component consists chiefly of lymphocytes.</a:t>
            </a:r>
            <a:endParaRPr lang="en-GB" dirty="0"/>
          </a:p>
        </p:txBody>
      </p:sp>
    </p:spTree>
    <p:extLst>
      <p:ext uri="{BB962C8B-B14F-4D97-AF65-F5344CB8AC3E}">
        <p14:creationId xmlns:p14="http://schemas.microsoft.com/office/powerpoint/2010/main" val="4280037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6377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074" name="Picture 2" descr="See the source image">
            <a:extLst>
              <a:ext uri="{FF2B5EF4-FFF2-40B4-BE49-F238E27FC236}">
                <a16:creationId xmlns:a16="http://schemas.microsoft.com/office/drawing/2014/main" id="{264B9363-C2ED-476D-9B82-E38BF481198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391032" y="1176793"/>
            <a:ext cx="3152844" cy="45481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111420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54372" y="0"/>
            <a:ext cx="9483256" cy="6858000"/>
          </a:xfrm>
          <a:prstGeom prst="rect">
            <a:avLst/>
          </a:prstGeom>
          <a:solidFill>
            <a:srgbClr val="38516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3" name="Picture 72">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75" name="Freeform: Shape 74">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44484" y="0"/>
            <a:ext cx="7837716" cy="6858000"/>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098" name="Picture 2" descr="Image result for picture of blood vessels and lymph nodes">
            <a:extLst>
              <a:ext uri="{FF2B5EF4-FFF2-40B4-BE49-F238E27FC236}">
                <a16:creationId xmlns:a16="http://schemas.microsoft.com/office/drawing/2014/main" id="{61E63D41-B445-487F-9DB6-F9A41C1987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236181" y="1589999"/>
            <a:ext cx="5462546" cy="37217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08561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5"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6"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4B1D0F95-9C6C-414D-B920-4B12E59695B1}"/>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Capillaries</a:t>
            </a:r>
          </a:p>
        </p:txBody>
      </p:sp>
      <p:graphicFrame>
        <p:nvGraphicFramePr>
          <p:cNvPr id="5" name="Content Placeholder 2">
            <a:extLst>
              <a:ext uri="{FF2B5EF4-FFF2-40B4-BE49-F238E27FC236}">
                <a16:creationId xmlns:a16="http://schemas.microsoft.com/office/drawing/2014/main" id="{B3E3AB28-4874-48A5-83B7-D0FDCD8B4E06}"/>
              </a:ext>
            </a:extLst>
          </p:cNvPr>
          <p:cNvGraphicFramePr>
            <a:graphicFrameLocks noGrp="1"/>
          </p:cNvGraphicFramePr>
          <p:nvPr>
            <p:ph idx="1"/>
            <p:extLst>
              <p:ext uri="{D42A27DB-BD31-4B8C-83A1-F6EECF244321}">
                <p14:modId xmlns:p14="http://schemas.microsoft.com/office/powerpoint/2010/main" val="4077917787"/>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6000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62140F8-ECE1-4044-95BD-8137783EC020}"/>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Vessels</a:t>
            </a:r>
          </a:p>
        </p:txBody>
      </p:sp>
      <p:graphicFrame>
        <p:nvGraphicFramePr>
          <p:cNvPr id="5" name="Content Placeholder 2">
            <a:extLst>
              <a:ext uri="{FF2B5EF4-FFF2-40B4-BE49-F238E27FC236}">
                <a16:creationId xmlns:a16="http://schemas.microsoft.com/office/drawing/2014/main" id="{5EF7A997-40D3-4497-9FD0-D5C18252FA70}"/>
              </a:ext>
            </a:extLst>
          </p:cNvPr>
          <p:cNvGraphicFramePr>
            <a:graphicFrameLocks noGrp="1"/>
          </p:cNvGraphicFramePr>
          <p:nvPr>
            <p:ph idx="1"/>
            <p:extLst>
              <p:ext uri="{D42A27DB-BD31-4B8C-83A1-F6EECF244321}">
                <p14:modId xmlns:p14="http://schemas.microsoft.com/office/powerpoint/2010/main" val="364047925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843976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5F60344A-E0DE-4961-BD10-C658637C1143}"/>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vessels </a:t>
            </a:r>
          </a:p>
        </p:txBody>
      </p:sp>
      <p:graphicFrame>
        <p:nvGraphicFramePr>
          <p:cNvPr id="5" name="Content Placeholder 2">
            <a:extLst>
              <a:ext uri="{FF2B5EF4-FFF2-40B4-BE49-F238E27FC236}">
                <a16:creationId xmlns:a16="http://schemas.microsoft.com/office/drawing/2014/main" id="{815AEEF0-50CA-4829-B918-D273D7BE06FF}"/>
              </a:ext>
            </a:extLst>
          </p:cNvPr>
          <p:cNvGraphicFramePr>
            <a:graphicFrameLocks noGrp="1"/>
          </p:cNvGraphicFramePr>
          <p:nvPr>
            <p:ph idx="1"/>
            <p:extLst>
              <p:ext uri="{D42A27DB-BD31-4B8C-83A1-F6EECF244321}">
                <p14:modId xmlns:p14="http://schemas.microsoft.com/office/powerpoint/2010/main" val="1924453830"/>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367189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1A6B39D8-1BFA-4D65-99D5-CA49A54E036F}"/>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Trunks </a:t>
            </a:r>
          </a:p>
        </p:txBody>
      </p:sp>
      <p:graphicFrame>
        <p:nvGraphicFramePr>
          <p:cNvPr id="5" name="Content Placeholder 2">
            <a:extLst>
              <a:ext uri="{FF2B5EF4-FFF2-40B4-BE49-F238E27FC236}">
                <a16:creationId xmlns:a16="http://schemas.microsoft.com/office/drawing/2014/main" id="{65FA35D9-BF00-482F-A73B-A05ADF525826}"/>
              </a:ext>
            </a:extLst>
          </p:cNvPr>
          <p:cNvGraphicFramePr>
            <a:graphicFrameLocks noGrp="1"/>
          </p:cNvGraphicFramePr>
          <p:nvPr>
            <p:ph idx="1"/>
            <p:extLst>
              <p:ext uri="{D42A27DB-BD31-4B8C-83A1-F6EECF244321}">
                <p14:modId xmlns:p14="http://schemas.microsoft.com/office/powerpoint/2010/main" val="181127677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35754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F2DC78E-68B5-422D-9EFE-26EC125B12AF}"/>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Lymphatic ducts </a:t>
            </a:r>
          </a:p>
        </p:txBody>
      </p:sp>
      <p:graphicFrame>
        <p:nvGraphicFramePr>
          <p:cNvPr id="5" name="Content Placeholder 2">
            <a:extLst>
              <a:ext uri="{FF2B5EF4-FFF2-40B4-BE49-F238E27FC236}">
                <a16:creationId xmlns:a16="http://schemas.microsoft.com/office/drawing/2014/main" id="{E99B3A0D-479C-48F6-9DC4-01B001C7F296}"/>
              </a:ext>
            </a:extLst>
          </p:cNvPr>
          <p:cNvGraphicFramePr>
            <a:graphicFrameLocks noGrp="1"/>
          </p:cNvGraphicFramePr>
          <p:nvPr>
            <p:ph idx="1"/>
            <p:extLst>
              <p:ext uri="{D42A27DB-BD31-4B8C-83A1-F6EECF244321}">
                <p14:modId xmlns:p14="http://schemas.microsoft.com/office/powerpoint/2010/main" val="1183443835"/>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7273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6785FC4-C26D-4CA3-B39A-D60F4B1E869F}"/>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nodes </a:t>
            </a:r>
          </a:p>
        </p:txBody>
      </p:sp>
      <p:sp>
        <p:nvSpPr>
          <p:cNvPr id="3" name="Content Placeholder 2">
            <a:extLst>
              <a:ext uri="{FF2B5EF4-FFF2-40B4-BE49-F238E27FC236}">
                <a16:creationId xmlns:a16="http://schemas.microsoft.com/office/drawing/2014/main" id="{CCF2E11A-6A82-459A-97E1-E5DC12F33873}"/>
              </a:ext>
            </a:extLst>
          </p:cNvPr>
          <p:cNvSpPr>
            <a:spLocks noGrp="1"/>
          </p:cNvSpPr>
          <p:nvPr>
            <p:ph idx="1"/>
          </p:nvPr>
        </p:nvSpPr>
        <p:spPr>
          <a:xfrm>
            <a:off x="6464410" y="841247"/>
            <a:ext cx="4484536" cy="5340097"/>
          </a:xfrm>
        </p:spPr>
        <p:txBody>
          <a:bodyPr anchor="ctr">
            <a:normAutofit/>
          </a:bodyPr>
          <a:lstStyle/>
          <a:p>
            <a:r>
              <a:rPr lang="en-US" sz="1800" dirty="0">
                <a:solidFill>
                  <a:schemeClr val="tx2"/>
                </a:solidFill>
              </a:rPr>
              <a:t>Oval or bean-shaped </a:t>
            </a:r>
          </a:p>
          <a:p>
            <a:r>
              <a:rPr lang="en-US" sz="1800" dirty="0">
                <a:solidFill>
                  <a:schemeClr val="tx2"/>
                </a:solidFill>
              </a:rPr>
              <a:t>Masses of lymphatic tissue </a:t>
            </a:r>
          </a:p>
          <a:p>
            <a:r>
              <a:rPr lang="en-US" sz="1800" dirty="0">
                <a:solidFill>
                  <a:schemeClr val="tx2"/>
                </a:solidFill>
              </a:rPr>
              <a:t>Aid in defense and white blood cell formation </a:t>
            </a:r>
          </a:p>
          <a:p>
            <a:r>
              <a:rPr lang="en-US" sz="1800" dirty="0">
                <a:solidFill>
                  <a:schemeClr val="tx2"/>
                </a:solidFill>
              </a:rPr>
              <a:t>Located along length of lymphatic vessels </a:t>
            </a:r>
          </a:p>
          <a:p>
            <a:r>
              <a:rPr lang="en-US" sz="1800" dirty="0">
                <a:solidFill>
                  <a:schemeClr val="tx2"/>
                </a:solidFill>
              </a:rPr>
              <a:t>Scattered throughout the body usually in clusters</a:t>
            </a:r>
            <a:endParaRPr lang="en-GB" sz="1800" dirty="0">
              <a:solidFill>
                <a:schemeClr val="tx2"/>
              </a:solidFill>
            </a:endParaRPr>
          </a:p>
        </p:txBody>
      </p:sp>
    </p:spTree>
    <p:extLst>
      <p:ext uri="{BB962C8B-B14F-4D97-AF65-F5344CB8AC3E}">
        <p14:creationId xmlns:p14="http://schemas.microsoft.com/office/powerpoint/2010/main" val="845019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3"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14"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7"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8"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E41CBABC-B277-4BE2-850E-9C0F43685A47}"/>
              </a:ext>
            </a:extLst>
          </p:cNvPr>
          <p:cNvSpPr>
            <a:spLocks noGrp="1"/>
          </p:cNvSpPr>
          <p:nvPr>
            <p:ph type="title"/>
          </p:nvPr>
        </p:nvSpPr>
        <p:spPr>
          <a:xfrm>
            <a:off x="786385" y="841248"/>
            <a:ext cx="5129600" cy="5340097"/>
          </a:xfrm>
        </p:spPr>
        <p:txBody>
          <a:bodyPr anchor="ctr">
            <a:normAutofit/>
          </a:bodyPr>
          <a:lstStyle/>
          <a:p>
            <a:r>
              <a:rPr lang="en-US" sz="4800">
                <a:solidFill>
                  <a:schemeClr val="bg1"/>
                </a:solidFill>
              </a:rPr>
              <a:t>Two main regions of a lymph node: Cortex and Medulla </a:t>
            </a:r>
            <a:endParaRPr lang="en-GB" sz="4800">
              <a:solidFill>
                <a:schemeClr val="bg1"/>
              </a:solidFill>
            </a:endParaRPr>
          </a:p>
        </p:txBody>
      </p:sp>
      <p:graphicFrame>
        <p:nvGraphicFramePr>
          <p:cNvPr id="5" name="Content Placeholder 2">
            <a:extLst>
              <a:ext uri="{FF2B5EF4-FFF2-40B4-BE49-F238E27FC236}">
                <a16:creationId xmlns:a16="http://schemas.microsoft.com/office/drawing/2014/main" id="{CE23248D-171E-4EBC-90AC-8BA2DF4005ED}"/>
              </a:ext>
            </a:extLst>
          </p:cNvPr>
          <p:cNvGraphicFramePr>
            <a:graphicFrameLocks noGrp="1"/>
          </p:cNvGraphicFramePr>
          <p:nvPr>
            <p:ph idx="1"/>
            <p:extLst>
              <p:ext uri="{D42A27DB-BD31-4B8C-83A1-F6EECF244321}">
                <p14:modId xmlns:p14="http://schemas.microsoft.com/office/powerpoint/2010/main" val="1910971706"/>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636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2" name="Group 3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3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6" name="Group 3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7" name="Freeform: Shape 3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0" name="Freeform: Shape 3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1" name="Freeform: Shape 4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2" name="Freeform: Shape 4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43" name="Freeform: Shape 4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A64B3811-70DB-4793-BAE5-D066F57838C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BIOLOGICAL FILTRATION</a:t>
            </a:r>
          </a:p>
        </p:txBody>
      </p:sp>
      <p:sp>
        <p:nvSpPr>
          <p:cNvPr id="3" name="Content Placeholder 2">
            <a:extLst>
              <a:ext uri="{FF2B5EF4-FFF2-40B4-BE49-F238E27FC236}">
                <a16:creationId xmlns:a16="http://schemas.microsoft.com/office/drawing/2014/main" id="{A0308083-38B5-49FA-BA94-1626CC47E329}"/>
              </a:ext>
            </a:extLst>
          </p:cNvPr>
          <p:cNvSpPr>
            <a:spLocks noGrp="1"/>
          </p:cNvSpPr>
          <p:nvPr>
            <p:ph idx="1"/>
          </p:nvPr>
        </p:nvSpPr>
        <p:spPr>
          <a:xfrm>
            <a:off x="6464410" y="841247"/>
            <a:ext cx="4484536" cy="5340097"/>
          </a:xfrm>
        </p:spPr>
        <p:txBody>
          <a:bodyPr anchor="ctr">
            <a:normAutofit/>
          </a:bodyPr>
          <a:lstStyle/>
          <a:p>
            <a:r>
              <a:rPr lang="en-US" sz="1800" dirty="0">
                <a:solidFill>
                  <a:schemeClr val="tx2"/>
                </a:solidFill>
              </a:rPr>
              <a:t>As lymph passes through a node bacteria and other foreign materials are trapped by reticular fibers within the node - bacteria are then phagocytized by macrophages.</a:t>
            </a:r>
          </a:p>
          <a:p>
            <a:r>
              <a:rPr lang="en-US" sz="1800" dirty="0">
                <a:solidFill>
                  <a:schemeClr val="tx2"/>
                </a:solidFill>
              </a:rPr>
              <a:t>plasma cells produce antibodies to antigens in the lymph • antibodies, lymphocytes, and monocytes are eventually returned to the blood via subclavian veins</a:t>
            </a:r>
            <a:endParaRPr lang="en-GB" sz="1800" dirty="0">
              <a:solidFill>
                <a:schemeClr val="tx2"/>
              </a:solidFill>
            </a:endParaRPr>
          </a:p>
        </p:txBody>
      </p:sp>
    </p:spTree>
    <p:extLst>
      <p:ext uri="{BB962C8B-B14F-4D97-AF65-F5344CB8AC3E}">
        <p14:creationId xmlns:p14="http://schemas.microsoft.com/office/powerpoint/2010/main" val="9746964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4" name="Rectangle 7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5" name="Freeform: Shape 7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26" name="Rectangle 7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7" name="Rectangle 7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Freeform: Shape 7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Isosceles Triangle 8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the source image">
            <a:extLst>
              <a:ext uri="{FF2B5EF4-FFF2-40B4-BE49-F238E27FC236}">
                <a16:creationId xmlns:a16="http://schemas.microsoft.com/office/drawing/2014/main" id="{2D8FDB57-A73C-40B8-BB07-C552E3AC744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076452" y="643467"/>
            <a:ext cx="6039095" cy="557106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83" name="Isosceles Triangle 8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99697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396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descr="See the source image">
            <a:extLst>
              <a:ext uri="{FF2B5EF4-FFF2-40B4-BE49-F238E27FC236}">
                <a16:creationId xmlns:a16="http://schemas.microsoft.com/office/drawing/2014/main" id="{51047756-76AF-4F93-A30D-3BE135AA15C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31766" y="643467"/>
            <a:ext cx="7528467"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871328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5ED33-0527-4442-9850-FB50286AA7E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Cisterna Chyli</a:t>
            </a:r>
          </a:p>
        </p:txBody>
      </p:sp>
      <p:sp>
        <p:nvSpPr>
          <p:cNvPr id="3" name="Content Placeholder 2">
            <a:extLst>
              <a:ext uri="{FF2B5EF4-FFF2-40B4-BE49-F238E27FC236}">
                <a16:creationId xmlns:a16="http://schemas.microsoft.com/office/drawing/2014/main" id="{F54CBC2D-170F-46EF-8933-4EDF6459574C}"/>
              </a:ext>
            </a:extLst>
          </p:cNvPr>
          <p:cNvSpPr>
            <a:spLocks noGrp="1"/>
          </p:cNvSpPr>
          <p:nvPr>
            <p:ph idx="1"/>
          </p:nvPr>
        </p:nvSpPr>
        <p:spPr>
          <a:xfrm>
            <a:off x="4810259" y="649480"/>
            <a:ext cx="6555347" cy="5546047"/>
          </a:xfrm>
        </p:spPr>
        <p:txBody>
          <a:bodyPr anchor="ctr">
            <a:normAutofit/>
          </a:bodyPr>
          <a:lstStyle/>
          <a:p>
            <a:r>
              <a:rPr lang="en-US" sz="2000" b="0" i="0" dirty="0">
                <a:effectLst/>
                <a:latin typeface="Roboto"/>
              </a:rPr>
              <a:t>The cisterna chyli is a dilated sac at the lower end of the thoracic duct into which lymph from the intestinal trunk and two lumbar lymphatic trunks flow. It receives fatty chyle from the intestines and thus acts as a conduit for the lipid products of digestion. It is the most common drainage trunk of most of the body's lymphatics.</a:t>
            </a:r>
            <a:endParaRPr lang="en-GB" sz="2000" dirty="0"/>
          </a:p>
        </p:txBody>
      </p:sp>
    </p:spTree>
    <p:extLst>
      <p:ext uri="{BB962C8B-B14F-4D97-AF65-F5344CB8AC3E}">
        <p14:creationId xmlns:p14="http://schemas.microsoft.com/office/powerpoint/2010/main" val="8333946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0558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ee the source image">
            <a:extLst>
              <a:ext uri="{FF2B5EF4-FFF2-40B4-BE49-F238E27FC236}">
                <a16:creationId xmlns:a16="http://schemas.microsoft.com/office/drawing/2014/main" id="{7F0FE274-6A55-422C-875C-5F079072631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867574" y="643467"/>
            <a:ext cx="4456851"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47715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2D3AC0AA-7EB6-47D0-A8D6-84D613C854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86100" y="481013"/>
            <a:ext cx="6019800" cy="5895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61015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B3E7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See the source image">
            <a:extLst>
              <a:ext uri="{FF2B5EF4-FFF2-40B4-BE49-F238E27FC236}">
                <a16:creationId xmlns:a16="http://schemas.microsoft.com/office/drawing/2014/main" id="{525E6D57-6A69-4442-9365-1C590EF4C28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43467" y="893572"/>
            <a:ext cx="10905066" cy="50708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643264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4EDA3-8A63-42CE-B8E3-D1686060759A}"/>
              </a:ext>
            </a:extLst>
          </p:cNvPr>
          <p:cNvSpPr>
            <a:spLocks noGrp="1"/>
          </p:cNvSpPr>
          <p:nvPr>
            <p:ph type="title"/>
          </p:nvPr>
        </p:nvSpPr>
        <p:spPr/>
        <p:txBody>
          <a:bodyPr/>
          <a:lstStyle/>
          <a:p>
            <a:r>
              <a:rPr lang="en-GB" dirty="0"/>
              <a:t>Lymphatic system role in immunity </a:t>
            </a:r>
          </a:p>
        </p:txBody>
      </p:sp>
      <p:pic>
        <p:nvPicPr>
          <p:cNvPr id="4" name="Online Media 3" title="The lymphatic system's role in immunity | Lymphatic system physiology | NCLEX-RN | Khan Academy">
            <a:hlinkClick r:id="" action="ppaction://media"/>
            <a:extLst>
              <a:ext uri="{FF2B5EF4-FFF2-40B4-BE49-F238E27FC236}">
                <a16:creationId xmlns:a16="http://schemas.microsoft.com/office/drawing/2014/main" id="{65E6145E-06AD-4497-8778-B240BFFBBCA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Tree>
    <p:extLst>
      <p:ext uri="{BB962C8B-B14F-4D97-AF65-F5344CB8AC3E}">
        <p14:creationId xmlns:p14="http://schemas.microsoft.com/office/powerpoint/2010/main" val="2154002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Slide background fill">
            <a:extLst>
              <a:ext uri="{FF2B5EF4-FFF2-40B4-BE49-F238E27FC236}">
                <a16:creationId xmlns:a16="http://schemas.microsoft.com/office/drawing/2014/main" id="{8DF67618-B87B-4195-8E24-3B126F79F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Color 2">
            <a:extLst>
              <a:ext uri="{FF2B5EF4-FFF2-40B4-BE49-F238E27FC236}">
                <a16:creationId xmlns:a16="http://schemas.microsoft.com/office/drawing/2014/main" id="{64960379-9FF9-400A-A8A8-F5AB633FD3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12">
            <a:extLst>
              <a:ext uri="{FF2B5EF4-FFF2-40B4-BE49-F238E27FC236}">
                <a16:creationId xmlns:a16="http://schemas.microsoft.com/office/drawing/2014/main" id="{2C491629-AE25-486B-9B22-2CE4EE8F7E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218159" cy="6858000"/>
            <a:chOff x="651279" y="598259"/>
            <a:chExt cx="10889442" cy="5680742"/>
          </a:xfrm>
        </p:grpSpPr>
        <p:sp>
          <p:nvSpPr>
            <p:cNvPr id="29" name="Color">
              <a:extLst>
                <a:ext uri="{FF2B5EF4-FFF2-40B4-BE49-F238E27FC236}">
                  <a16:creationId xmlns:a16="http://schemas.microsoft.com/office/drawing/2014/main" id="{590EB173-7DC2-4BE8-BC08-19BC09DBD9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0731E2C9-2CF0-48B4-9CEA-35B2199AF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1" name="Group 16">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2" name="Freeform: Shape 1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18">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19">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20">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21">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22">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23">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6CE8D3A-21E3-42AA-A7F3-ED1C9603FE32}"/>
              </a:ext>
            </a:extLst>
          </p:cNvPr>
          <p:cNvSpPr>
            <a:spLocks noGrp="1"/>
          </p:cNvSpPr>
          <p:nvPr>
            <p:ph type="title"/>
          </p:nvPr>
        </p:nvSpPr>
        <p:spPr>
          <a:xfrm>
            <a:off x="786385" y="841248"/>
            <a:ext cx="5129600" cy="5340097"/>
          </a:xfrm>
        </p:spPr>
        <p:txBody>
          <a:bodyPr anchor="ctr">
            <a:normAutofit/>
          </a:bodyPr>
          <a:lstStyle/>
          <a:p>
            <a:r>
              <a:rPr lang="en-GB" sz="4800">
                <a:solidFill>
                  <a:schemeClr val="bg1"/>
                </a:solidFill>
              </a:rPr>
              <a:t>Lymph Organs</a:t>
            </a:r>
          </a:p>
        </p:txBody>
      </p:sp>
      <p:graphicFrame>
        <p:nvGraphicFramePr>
          <p:cNvPr id="39" name="Content Placeholder 2">
            <a:extLst>
              <a:ext uri="{FF2B5EF4-FFF2-40B4-BE49-F238E27FC236}">
                <a16:creationId xmlns:a16="http://schemas.microsoft.com/office/drawing/2014/main" id="{9E1FB521-089A-47F0-A936-A040CC85C429}"/>
              </a:ext>
            </a:extLst>
          </p:cNvPr>
          <p:cNvGraphicFramePr>
            <a:graphicFrameLocks noGrp="1"/>
          </p:cNvGraphicFramePr>
          <p:nvPr>
            <p:ph idx="1"/>
            <p:extLst>
              <p:ext uri="{D42A27DB-BD31-4B8C-83A1-F6EECF244321}">
                <p14:modId xmlns:p14="http://schemas.microsoft.com/office/powerpoint/2010/main" val="815010303"/>
              </p:ext>
            </p:extLst>
          </p:nvPr>
        </p:nvGraphicFramePr>
        <p:xfrm>
          <a:off x="6525628" y="529388"/>
          <a:ext cx="4828172" cy="5651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93851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134" y="-31686"/>
            <a:ext cx="8596668" cy="1320800"/>
          </a:xfrm>
        </p:spPr>
        <p:txBody>
          <a:bodyPr/>
          <a:lstStyle/>
          <a:p>
            <a:r>
              <a:rPr lang="en-GB" dirty="0"/>
              <a:t>Thymus</a:t>
            </a:r>
          </a:p>
        </p:txBody>
      </p:sp>
      <p:pic>
        <p:nvPicPr>
          <p:cNvPr id="4" name="Content Placeholder 3"/>
          <p:cNvPicPr>
            <a:picLocks noGrp="1" noChangeAspect="1"/>
          </p:cNvPicPr>
          <p:nvPr>
            <p:ph idx="1"/>
          </p:nvPr>
        </p:nvPicPr>
        <p:blipFill>
          <a:blip r:embed="rId2"/>
          <a:stretch>
            <a:fillRect/>
          </a:stretch>
        </p:blipFill>
        <p:spPr>
          <a:xfrm>
            <a:off x="4609810" y="1790700"/>
            <a:ext cx="7582190" cy="4876006"/>
          </a:xfrm>
          <a:prstGeom prst="rect">
            <a:avLst/>
          </a:prstGeom>
        </p:spPr>
      </p:pic>
      <p:sp>
        <p:nvSpPr>
          <p:cNvPr id="5" name="TextBox 4"/>
          <p:cNvSpPr txBox="1"/>
          <p:nvPr/>
        </p:nvSpPr>
        <p:spPr>
          <a:xfrm>
            <a:off x="220134" y="850900"/>
            <a:ext cx="4504266" cy="4524315"/>
          </a:xfrm>
          <a:prstGeom prst="rect">
            <a:avLst/>
          </a:prstGeom>
          <a:noFill/>
        </p:spPr>
        <p:txBody>
          <a:bodyPr wrap="square" rtlCol="0">
            <a:spAutoFit/>
          </a:bodyPr>
          <a:lstStyle/>
          <a:p>
            <a:r>
              <a:rPr lang="en-GB" sz="3200" dirty="0"/>
              <a:t>In the neck . Produces T-lymphocytes for the immune system. The human thymus becomes much smaller at the approach of puberty.</a:t>
            </a:r>
          </a:p>
          <a:p>
            <a:r>
              <a:rPr lang="en-GB" sz="3200" dirty="0"/>
              <a:t>You make most of your T Cells in childhood.</a:t>
            </a:r>
          </a:p>
        </p:txBody>
      </p:sp>
    </p:spTree>
    <p:extLst>
      <p:ext uri="{BB962C8B-B14F-4D97-AF65-F5344CB8AC3E}">
        <p14:creationId xmlns:p14="http://schemas.microsoft.com/office/powerpoint/2010/main" val="39467446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75934" y="508000"/>
            <a:ext cx="8596668" cy="1320800"/>
          </a:xfrm>
        </p:spPr>
        <p:txBody>
          <a:bodyPr/>
          <a:lstStyle/>
          <a:p>
            <a:r>
              <a:rPr lang="en-GB" dirty="0"/>
              <a:t>Spleen</a:t>
            </a:r>
          </a:p>
        </p:txBody>
      </p:sp>
      <p:sp>
        <p:nvSpPr>
          <p:cNvPr id="3" name="Content Placeholder 2"/>
          <p:cNvSpPr>
            <a:spLocks noGrp="1"/>
          </p:cNvSpPr>
          <p:nvPr>
            <p:ph idx="1"/>
          </p:nvPr>
        </p:nvSpPr>
        <p:spPr>
          <a:xfrm>
            <a:off x="304799" y="1270001"/>
            <a:ext cx="6870699" cy="4771362"/>
          </a:xfrm>
        </p:spPr>
        <p:txBody>
          <a:bodyPr>
            <a:noAutofit/>
          </a:bodyPr>
          <a:lstStyle/>
          <a:p>
            <a:r>
              <a:rPr lang="en-GB" sz="2800" dirty="0"/>
              <a:t>Found behind the stomach</a:t>
            </a:r>
          </a:p>
          <a:p>
            <a:r>
              <a:rPr lang="en-GB" sz="2800" dirty="0"/>
              <a:t>Largest lymphatic organ in the body</a:t>
            </a:r>
          </a:p>
          <a:p>
            <a:r>
              <a:rPr lang="en-GB" sz="2800" dirty="0"/>
              <a:t>Similar in structure to a large lymph node, it acts primarily as a blood filter.</a:t>
            </a:r>
          </a:p>
          <a:p>
            <a:r>
              <a:rPr lang="en-GB" sz="2800" dirty="0"/>
              <a:t>The spleen plays important roles in regard to red blood cells  and the immune system. It removes old red blood cells and holds a reserve of blood, which can be valuable in case of haemorrhagic shock, and also recycles iron.</a:t>
            </a:r>
          </a:p>
        </p:txBody>
      </p:sp>
      <p:pic>
        <p:nvPicPr>
          <p:cNvPr id="4" name="Picture 3"/>
          <p:cNvPicPr>
            <a:picLocks noChangeAspect="1"/>
          </p:cNvPicPr>
          <p:nvPr/>
        </p:nvPicPr>
        <p:blipFill rotWithShape="1">
          <a:blip r:embed="rId2"/>
          <a:srcRect r="47468" b="7000"/>
          <a:stretch/>
        </p:blipFill>
        <p:spPr>
          <a:xfrm>
            <a:off x="7175499" y="705644"/>
            <a:ext cx="4867419" cy="5453855"/>
          </a:xfrm>
          <a:prstGeom prst="rect">
            <a:avLst/>
          </a:prstGeom>
        </p:spPr>
      </p:pic>
      <p:sp>
        <p:nvSpPr>
          <p:cNvPr id="5" name="TextBox 4"/>
          <p:cNvSpPr txBox="1"/>
          <p:nvPr/>
        </p:nvSpPr>
        <p:spPr>
          <a:xfrm>
            <a:off x="7266966" y="650299"/>
            <a:ext cx="4684484" cy="5509200"/>
          </a:xfrm>
          <a:prstGeom prst="rect">
            <a:avLst/>
          </a:prstGeom>
          <a:solidFill>
            <a:schemeClr val="accent1">
              <a:lumMod val="40000"/>
              <a:lumOff val="60000"/>
            </a:schemeClr>
          </a:solidFill>
        </p:spPr>
        <p:txBody>
          <a:bodyPr wrap="square" rtlCol="0">
            <a:spAutoFit/>
          </a:bodyPr>
          <a:lstStyle/>
          <a:p>
            <a:r>
              <a:rPr lang="en-GB" sz="4400" dirty="0"/>
              <a:t>A life-threatening condition that results when you lose more than 20 percent (one-fifth) of your body's blood or fluid supply</a:t>
            </a:r>
          </a:p>
        </p:txBody>
      </p:sp>
    </p:spTree>
    <p:extLst>
      <p:ext uri="{BB962C8B-B14F-4D97-AF65-F5344CB8AC3E}">
        <p14:creationId xmlns:p14="http://schemas.microsoft.com/office/powerpoint/2010/main" val="3178035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barn(inVertical)">
                                      <p:cBhvr>
                                        <p:cTn id="2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1047280" y="759805"/>
            <a:ext cx="10306520" cy="1325563"/>
          </a:xfrm>
        </p:spPr>
        <p:txBody>
          <a:bodyPr>
            <a:normAutofit/>
          </a:bodyPr>
          <a:lstStyle/>
          <a:p>
            <a:r>
              <a:rPr lang="en-GB" sz="4000">
                <a:solidFill>
                  <a:srgbClr val="FFFFFF"/>
                </a:solidFill>
              </a:rPr>
              <a:t>Tonsils</a:t>
            </a:r>
          </a:p>
        </p:txBody>
      </p:sp>
      <p:sp>
        <p:nvSpPr>
          <p:cNvPr id="3" name="Content Placeholder 2"/>
          <p:cNvSpPr>
            <a:spLocks noGrp="1"/>
          </p:cNvSpPr>
          <p:nvPr>
            <p:ph idx="1"/>
          </p:nvPr>
        </p:nvSpPr>
        <p:spPr>
          <a:xfrm>
            <a:off x="1424904" y="2494450"/>
            <a:ext cx="4053545" cy="3563159"/>
          </a:xfrm>
        </p:spPr>
        <p:txBody>
          <a:bodyPr>
            <a:normAutofit/>
          </a:bodyPr>
          <a:lstStyle/>
          <a:p>
            <a:r>
              <a:rPr lang="en-GB" sz="1700"/>
              <a:t>Most people have five tonsils. These include a single pharyngeal tonsil, often referred to as the adenoid, located in the posterior wall of the upper part of the throat. A pair of palatine tonsils is found at the back of the mouth; a pair of lingual tonsils is located at the base of the tongue.</a:t>
            </a:r>
          </a:p>
          <a:p>
            <a:r>
              <a:rPr lang="en-GB" sz="1700"/>
              <a:t>The tonsils combat bacteria and viruses that enter your body through your mouth. However, tonsils are also vulnerable to infection from these invaders. </a:t>
            </a:r>
          </a:p>
        </p:txBody>
      </p:sp>
      <p:pic>
        <p:nvPicPr>
          <p:cNvPr id="4" name="Picture 3"/>
          <p:cNvPicPr>
            <a:picLocks noChangeAspect="1"/>
          </p:cNvPicPr>
          <p:nvPr/>
        </p:nvPicPr>
        <p:blipFill rotWithShape="1">
          <a:blip r:embed="rId2"/>
          <a:srcRect r="-1" b="504"/>
          <a:stretch/>
        </p:blipFill>
        <p:spPr>
          <a:xfrm>
            <a:off x="6098892" y="2492376"/>
            <a:ext cx="4802404" cy="3563372"/>
          </a:xfrm>
          <a:prstGeom prst="rect">
            <a:avLst/>
          </a:prstGeom>
        </p:spPr>
      </p:pic>
    </p:spTree>
    <p:extLst>
      <p:ext uri="{BB962C8B-B14F-4D97-AF65-F5344CB8AC3E}">
        <p14:creationId xmlns:p14="http://schemas.microsoft.com/office/powerpoint/2010/main" val="11679464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260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4A7ABEF-6C26-4C1A-8D7C-C2559811AB5E}"/>
              </a:ext>
            </a:extLst>
          </p:cNvPr>
          <p:cNvPicPr>
            <a:picLocks noChangeAspect="1"/>
          </p:cNvPicPr>
          <p:nvPr/>
        </p:nvPicPr>
        <p:blipFill rotWithShape="1">
          <a:blip r:embed="rId2"/>
          <a:srcRect l="17813" t="45703" r="40208" b="8203"/>
          <a:stretch/>
        </p:blipFill>
        <p:spPr>
          <a:xfrm>
            <a:off x="2924928" y="643467"/>
            <a:ext cx="6342143" cy="5571066"/>
          </a:xfrm>
          <a:prstGeom prst="rect">
            <a:avLst/>
          </a:prstGeom>
        </p:spPr>
      </p:pic>
    </p:spTree>
    <p:extLst>
      <p:ext uri="{BB962C8B-B14F-4D97-AF65-F5344CB8AC3E}">
        <p14:creationId xmlns:p14="http://schemas.microsoft.com/office/powerpoint/2010/main" val="11929133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47C6145-ADD5-475C-B80E-8AF8176F5483}"/>
              </a:ext>
            </a:extLst>
          </p:cNvPr>
          <p:cNvSpPr txBox="1"/>
          <p:nvPr/>
        </p:nvSpPr>
        <p:spPr>
          <a:xfrm>
            <a:off x="4810259" y="649480"/>
            <a:ext cx="6555347" cy="5546047"/>
          </a:xfrm>
          <a:prstGeom prst="rect">
            <a:avLst/>
          </a:prstGeom>
        </p:spPr>
        <p:txBody>
          <a:bodyPr vert="horz" lIns="91440" tIns="45720" rIns="91440" bIns="45720" rtlCol="0" anchor="ctr">
            <a:normAutofit/>
          </a:bodyPr>
          <a:lstStyle/>
          <a:p>
            <a:pPr indent="-228600" fontAlgn="base">
              <a:lnSpc>
                <a:spcPct val="90000"/>
              </a:lnSpc>
              <a:spcAft>
                <a:spcPts val="600"/>
              </a:spcAft>
              <a:buFont typeface="Arial" panose="020B0604020202020204" pitchFamily="34" charset="0"/>
              <a:buChar char="•"/>
            </a:pPr>
            <a:r>
              <a:rPr lang="en-US" sz="2000" b="1" i="0" dirty="0">
                <a:effectLst/>
              </a:rPr>
              <a:t>Lymphatic system:</a:t>
            </a:r>
          </a:p>
          <a:p>
            <a:pPr indent="-228600" fontAlgn="base">
              <a:lnSpc>
                <a:spcPct val="90000"/>
              </a:lnSpc>
              <a:spcAft>
                <a:spcPts val="600"/>
              </a:spcAft>
              <a:buFont typeface="Arial" panose="020B0604020202020204" pitchFamily="34" charset="0"/>
              <a:buChar char="•"/>
            </a:pPr>
            <a:r>
              <a:rPr lang="en-US" sz="2000" b="0" i="0" dirty="0">
                <a:effectLst/>
              </a:rPr>
              <a:t>The lymphatic system is a part of the circulatory system, comprising a network of conducts called lymphatic vessels that carry a clear fluid called lymph, </a:t>
            </a:r>
            <a:r>
              <a:rPr lang="en-US" sz="2000" b="0" i="0" dirty="0" err="1">
                <a:effectLst/>
              </a:rPr>
              <a:t>uni</a:t>
            </a:r>
            <a:r>
              <a:rPr lang="en-US" sz="2000" b="0" i="0" dirty="0">
                <a:effectLst/>
              </a:rPr>
              <a:t>-directionally towards the heart.</a:t>
            </a:r>
          </a:p>
          <a:p>
            <a:pPr indent="-228600" fontAlgn="base">
              <a:lnSpc>
                <a:spcPct val="90000"/>
              </a:lnSpc>
              <a:spcAft>
                <a:spcPts val="600"/>
              </a:spcAft>
              <a:buFont typeface="Arial" panose="020B0604020202020204" pitchFamily="34" charset="0"/>
              <a:buChar char="•"/>
            </a:pPr>
            <a:r>
              <a:rPr lang="en-US" sz="2000" b="0" i="0" dirty="0">
                <a:effectLst/>
              </a:rPr>
              <a:t>The cells of the body are bathed in interstitial fluid which leaks constantly out of the blood stream through the permeable walls of blood </a:t>
            </a:r>
            <a:r>
              <a:rPr lang="en-US" sz="2000" b="0" i="0" dirty="0" err="1">
                <a:effectLst/>
              </a:rPr>
              <a:t>capillaries.It</a:t>
            </a:r>
            <a:r>
              <a:rPr lang="en-US" sz="2000" b="0" i="0" dirty="0">
                <a:effectLst/>
              </a:rPr>
              <a:t> is hence very alike in composition to blood plasma.</a:t>
            </a:r>
          </a:p>
          <a:p>
            <a:pPr indent="-228600" fontAlgn="base">
              <a:lnSpc>
                <a:spcPct val="90000"/>
              </a:lnSpc>
              <a:spcAft>
                <a:spcPts val="600"/>
              </a:spcAft>
              <a:buFont typeface="Arial" panose="020B0604020202020204" pitchFamily="34" charset="0"/>
              <a:buChar char="•"/>
            </a:pPr>
            <a:r>
              <a:rPr lang="en-US" sz="2000" b="0" i="0" dirty="0">
                <a:effectLst/>
              </a:rPr>
              <a:t>Some tissue fluid returns to the capillaries at their venous ends and the remainder diffuses through the more permeable walls of the lymph capillaries, forming lymph.</a:t>
            </a:r>
          </a:p>
          <a:p>
            <a:pPr indent="-228600" fontAlgn="base">
              <a:lnSpc>
                <a:spcPct val="90000"/>
              </a:lnSpc>
              <a:spcAft>
                <a:spcPts val="600"/>
              </a:spcAft>
              <a:buFont typeface="Arial" panose="020B0604020202020204" pitchFamily="34" charset="0"/>
              <a:buChar char="•"/>
            </a:pPr>
            <a:r>
              <a:rPr lang="en-US" sz="2000" b="0" i="0" dirty="0">
                <a:effectLst/>
              </a:rPr>
              <a:t>Lymphatic system does not have central pump organ.</a:t>
            </a:r>
          </a:p>
        </p:txBody>
      </p:sp>
    </p:spTree>
    <p:extLst>
      <p:ext uri="{BB962C8B-B14F-4D97-AF65-F5344CB8AC3E}">
        <p14:creationId xmlns:p14="http://schemas.microsoft.com/office/powerpoint/2010/main" val="5286999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DD45F2-4D9E-4497-8B8A-730CC3C410E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What is Lymph?</a:t>
            </a:r>
          </a:p>
        </p:txBody>
      </p:sp>
      <p:sp>
        <p:nvSpPr>
          <p:cNvPr id="3" name="Content Placeholder 2">
            <a:extLst>
              <a:ext uri="{FF2B5EF4-FFF2-40B4-BE49-F238E27FC236}">
                <a16:creationId xmlns:a16="http://schemas.microsoft.com/office/drawing/2014/main" id="{13D0B11D-2806-4603-B584-DF5B124EBA39}"/>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2000" b="0" i="0">
                <a:effectLst/>
                <a:latin typeface="Open Sans"/>
              </a:rPr>
              <a:t>A clear colourless watery fluid, similar in composition to plasma, with the important exception of plasma protein.</a:t>
            </a:r>
          </a:p>
          <a:p>
            <a:pPr fontAlgn="base">
              <a:buFont typeface="Arial" panose="020B0604020202020204" pitchFamily="34" charset="0"/>
              <a:buChar char="•"/>
            </a:pPr>
            <a:r>
              <a:rPr lang="en-US" sz="2000" b="0" i="0">
                <a:effectLst/>
                <a:latin typeface="Open Sans"/>
              </a:rPr>
              <a:t>Lymph contains less proteins than blood.</a:t>
            </a:r>
          </a:p>
          <a:p>
            <a:pPr fontAlgn="base">
              <a:buFont typeface="Arial" panose="020B0604020202020204" pitchFamily="34" charset="0"/>
              <a:buChar char="•"/>
            </a:pPr>
            <a:r>
              <a:rPr lang="en-US" sz="2000" b="0" i="0">
                <a:effectLst/>
                <a:latin typeface="Open Sans"/>
              </a:rPr>
              <a:t>It is identical in composition to interstitial fluid.</a:t>
            </a:r>
          </a:p>
          <a:p>
            <a:pPr fontAlgn="base">
              <a:buFont typeface="Arial" panose="020B0604020202020204" pitchFamily="34" charset="0"/>
              <a:buChar char="•"/>
            </a:pPr>
            <a:r>
              <a:rPr lang="en-US" sz="2000" b="0" i="0">
                <a:effectLst/>
                <a:latin typeface="Open Sans"/>
              </a:rPr>
              <a:t>The hydrostatic pressure of blood in the blood vessel force our water and small protein into the interstitial space.</a:t>
            </a:r>
          </a:p>
          <a:p>
            <a:pPr fontAlgn="base">
              <a:buFont typeface="Arial" panose="020B0604020202020204" pitchFamily="34" charset="0"/>
              <a:buChar char="•"/>
            </a:pPr>
            <a:r>
              <a:rPr lang="en-US" sz="2000" b="0" i="0">
                <a:effectLst/>
                <a:latin typeface="Open Sans"/>
              </a:rPr>
              <a:t>Once carried by the lymphatic capillaries, it is known as lymph.</a:t>
            </a:r>
          </a:p>
          <a:p>
            <a:endParaRPr lang="en-GB" sz="2000"/>
          </a:p>
        </p:txBody>
      </p:sp>
    </p:spTree>
    <p:extLst>
      <p:ext uri="{BB962C8B-B14F-4D97-AF65-F5344CB8AC3E}">
        <p14:creationId xmlns:p14="http://schemas.microsoft.com/office/powerpoint/2010/main" val="337626691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279313-CFD1-4BBA-801C-D2D489405981}"/>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Functions of lymph?</a:t>
            </a:r>
          </a:p>
        </p:txBody>
      </p:sp>
      <p:sp>
        <p:nvSpPr>
          <p:cNvPr id="3" name="Content Placeholder 2">
            <a:extLst>
              <a:ext uri="{FF2B5EF4-FFF2-40B4-BE49-F238E27FC236}">
                <a16:creationId xmlns:a16="http://schemas.microsoft.com/office/drawing/2014/main" id="{7565CBD3-A7E9-40CF-99A7-EA845D37E7AD}"/>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2000" b="0" i="0" dirty="0">
                <a:effectLst/>
                <a:latin typeface="Open Sans"/>
              </a:rPr>
              <a:t>Its main function is to nourish and bath tissues.</a:t>
            </a:r>
          </a:p>
          <a:p>
            <a:pPr fontAlgn="base">
              <a:buFont typeface="Arial" panose="020B0604020202020204" pitchFamily="34" charset="0"/>
              <a:buChar char="•"/>
            </a:pPr>
            <a:r>
              <a:rPr lang="en-US" sz="2000" b="0" i="0" dirty="0">
                <a:effectLst/>
                <a:latin typeface="Open Sans"/>
              </a:rPr>
              <a:t>It transports the plasma protein that sweeps out of the capillary bed to the blood stream.</a:t>
            </a:r>
          </a:p>
          <a:p>
            <a:pPr fontAlgn="base">
              <a:buFont typeface="Arial" panose="020B0604020202020204" pitchFamily="34" charset="0"/>
              <a:buChar char="•"/>
            </a:pPr>
            <a:r>
              <a:rPr lang="en-US" sz="2000" b="0" i="0" dirty="0">
                <a:effectLst/>
                <a:latin typeface="Open Sans"/>
              </a:rPr>
              <a:t>It also carries away larger particles such as bacteria and cell debris from damaged tissues, which can then be filtered out and destroyed by the lymph node.</a:t>
            </a:r>
          </a:p>
          <a:p>
            <a:pPr fontAlgn="base">
              <a:buFont typeface="Arial" panose="020B0604020202020204" pitchFamily="34" charset="0"/>
              <a:buChar char="•"/>
            </a:pPr>
            <a:r>
              <a:rPr lang="en-US" sz="2000" b="0" i="0" dirty="0">
                <a:effectLst/>
                <a:latin typeface="Open Sans"/>
              </a:rPr>
              <a:t>Lymph consists of lymphocytes, which circulates in the lymphatic system permitting them to patrol the different regions of the absorbed into the lymphatics give the lymph, a milky appearance.</a:t>
            </a:r>
          </a:p>
          <a:p>
            <a:pPr fontAlgn="base">
              <a:buFont typeface="Arial" panose="020B0604020202020204" pitchFamily="34" charset="0"/>
              <a:buChar char="•"/>
            </a:pPr>
            <a:r>
              <a:rPr lang="en-US" sz="2000" b="0" i="0" dirty="0">
                <a:effectLst/>
                <a:latin typeface="Open Sans"/>
              </a:rPr>
              <a:t>Lymph is the most common route for cancer cell spread (metastasis). (second common route is via the blood).</a:t>
            </a:r>
          </a:p>
          <a:p>
            <a:endParaRPr lang="en-GB" sz="2000" dirty="0"/>
          </a:p>
        </p:txBody>
      </p:sp>
    </p:spTree>
    <p:extLst>
      <p:ext uri="{BB962C8B-B14F-4D97-AF65-F5344CB8AC3E}">
        <p14:creationId xmlns:p14="http://schemas.microsoft.com/office/powerpoint/2010/main" val="31438516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1" name="Group 10">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2"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3"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4"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15"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6"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7"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F84A25A9-367B-495D-9AAA-97A3630A9CDA}"/>
              </a:ext>
            </a:extLst>
          </p:cNvPr>
          <p:cNvSpPr>
            <a:spLocks noGrp="1"/>
          </p:cNvSpPr>
          <p:nvPr>
            <p:ph type="title"/>
          </p:nvPr>
        </p:nvSpPr>
        <p:spPr>
          <a:xfrm>
            <a:off x="535020" y="685800"/>
            <a:ext cx="2780271" cy="5105400"/>
          </a:xfrm>
        </p:spPr>
        <p:txBody>
          <a:bodyPr>
            <a:normAutofit/>
          </a:bodyPr>
          <a:lstStyle/>
          <a:p>
            <a:r>
              <a:rPr lang="en-US" sz="4000" b="1" i="0">
                <a:solidFill>
                  <a:srgbClr val="FFFFFF"/>
                </a:solidFill>
                <a:effectLst/>
                <a:latin typeface="Open Sans"/>
              </a:rPr>
              <a:t>Flow of lymph is affected by</a:t>
            </a:r>
            <a:endParaRPr lang="en-GB" sz="4000">
              <a:solidFill>
                <a:srgbClr val="FFFFFF"/>
              </a:solidFill>
            </a:endParaRPr>
          </a:p>
        </p:txBody>
      </p:sp>
      <p:graphicFrame>
        <p:nvGraphicFramePr>
          <p:cNvPr id="5" name="Content Placeholder 2">
            <a:extLst>
              <a:ext uri="{FF2B5EF4-FFF2-40B4-BE49-F238E27FC236}">
                <a16:creationId xmlns:a16="http://schemas.microsoft.com/office/drawing/2014/main" id="{CBC7C44F-7A0D-4012-92C1-88E738FEB892}"/>
              </a:ext>
            </a:extLst>
          </p:cNvPr>
          <p:cNvGraphicFramePr>
            <a:graphicFrameLocks noGrp="1"/>
          </p:cNvGraphicFramePr>
          <p:nvPr>
            <p:ph idx="1"/>
            <p:extLst>
              <p:ext uri="{D42A27DB-BD31-4B8C-83A1-F6EECF244321}">
                <p14:modId xmlns:p14="http://schemas.microsoft.com/office/powerpoint/2010/main" val="1817690947"/>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424120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08DCB3-E85F-4CFD-843A-68319938A99D}"/>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Functions</a:t>
            </a:r>
          </a:p>
        </p:txBody>
      </p:sp>
      <p:sp>
        <p:nvSpPr>
          <p:cNvPr id="3" name="Content Placeholder 2">
            <a:extLst>
              <a:ext uri="{FF2B5EF4-FFF2-40B4-BE49-F238E27FC236}">
                <a16:creationId xmlns:a16="http://schemas.microsoft.com/office/drawing/2014/main" id="{0B711A1E-5D75-40BA-98EF-D9B80E8D6C08}"/>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endParaRPr lang="en-US" sz="2000" b="0" i="0" dirty="0">
              <a:effectLst/>
              <a:latin typeface="Open Sans"/>
            </a:endParaRPr>
          </a:p>
          <a:p>
            <a:pPr fontAlgn="base">
              <a:buFont typeface="Arial" panose="020B0604020202020204" pitchFamily="34" charset="0"/>
              <a:buChar char="•"/>
            </a:pPr>
            <a:r>
              <a:rPr lang="en-US" sz="2000" b="1" i="0" dirty="0">
                <a:effectLst/>
                <a:latin typeface="Open Sans"/>
              </a:rPr>
              <a:t>Tissue drainage: </a:t>
            </a:r>
            <a:r>
              <a:rPr lang="en-US" sz="2000" b="0" i="0" dirty="0">
                <a:effectLst/>
                <a:latin typeface="Open Sans"/>
              </a:rPr>
              <a:t>It accounts for the removal of interstitial fluid from tissues.</a:t>
            </a:r>
          </a:p>
          <a:p>
            <a:pPr fontAlgn="base">
              <a:buFont typeface="Arial" panose="020B0604020202020204" pitchFamily="34" charset="0"/>
              <a:buChar char="•"/>
            </a:pPr>
            <a:r>
              <a:rPr lang="en-US" sz="2000" b="0" i="0" dirty="0">
                <a:effectLst/>
                <a:latin typeface="Open Sans"/>
              </a:rPr>
              <a:t>Everyday around 21 </a:t>
            </a:r>
            <a:r>
              <a:rPr lang="en-US" sz="2000" b="0" i="0" dirty="0" err="1">
                <a:effectLst/>
                <a:latin typeface="Open Sans"/>
              </a:rPr>
              <a:t>litres</a:t>
            </a:r>
            <a:r>
              <a:rPr lang="en-US" sz="2000" b="0" i="0" dirty="0">
                <a:effectLst/>
                <a:latin typeface="Open Sans"/>
              </a:rPr>
              <a:t> of fluid from plasma protein, escape from the arterial end of the capillaries and into the tissues.</a:t>
            </a:r>
          </a:p>
          <a:p>
            <a:pPr fontAlgn="base">
              <a:buFont typeface="Arial" panose="020B0604020202020204" pitchFamily="34" charset="0"/>
              <a:buChar char="•"/>
            </a:pPr>
            <a:r>
              <a:rPr lang="en-US" sz="2000" b="0" i="0" dirty="0">
                <a:effectLst/>
                <a:latin typeface="Open Sans"/>
              </a:rPr>
              <a:t>Most of this fluid is returned directly to the blood stream via the capillary at its venous end, but the excess, about 3-4 times of fluid, is drained away by the lymphatic vessels.</a:t>
            </a:r>
          </a:p>
          <a:p>
            <a:pPr fontAlgn="base">
              <a:buFont typeface="Arial" panose="020B0604020202020204" pitchFamily="34" charset="0"/>
              <a:buChar char="•"/>
            </a:pPr>
            <a:r>
              <a:rPr lang="en-US" sz="2000" b="0" i="0" dirty="0">
                <a:effectLst/>
                <a:latin typeface="Open Sans"/>
              </a:rPr>
              <a:t>In absence of this, the tissues would rapidly become waterlogged and the cardiovascular system would start to fail as the blood volume falls</a:t>
            </a:r>
          </a:p>
          <a:p>
            <a:endParaRPr lang="en-GB" sz="2000" dirty="0"/>
          </a:p>
        </p:txBody>
      </p:sp>
    </p:spTree>
    <p:extLst>
      <p:ext uri="{BB962C8B-B14F-4D97-AF65-F5344CB8AC3E}">
        <p14:creationId xmlns:p14="http://schemas.microsoft.com/office/powerpoint/2010/main" val="199148171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0A6ED-ED98-4C16-B114-F31E9E123409}"/>
              </a:ext>
            </a:extLst>
          </p:cNvPr>
          <p:cNvSpPr>
            <a:spLocks noGrp="1"/>
          </p:cNvSpPr>
          <p:nvPr>
            <p:ph type="title"/>
          </p:nvPr>
        </p:nvSpPr>
        <p:spPr>
          <a:xfrm>
            <a:off x="648929" y="629266"/>
            <a:ext cx="3505495" cy="1622321"/>
          </a:xfrm>
        </p:spPr>
        <p:txBody>
          <a:bodyPr>
            <a:normAutofit/>
          </a:bodyPr>
          <a:lstStyle/>
          <a:p>
            <a:r>
              <a:rPr lang="en-GB" dirty="0"/>
              <a:t>Functions </a:t>
            </a:r>
          </a:p>
        </p:txBody>
      </p:sp>
      <p:sp>
        <p:nvSpPr>
          <p:cNvPr id="3" name="Content Placeholder 2">
            <a:extLst>
              <a:ext uri="{FF2B5EF4-FFF2-40B4-BE49-F238E27FC236}">
                <a16:creationId xmlns:a16="http://schemas.microsoft.com/office/drawing/2014/main" id="{AD83199E-549E-4367-BF12-4DA2252A7A1A}"/>
              </a:ext>
            </a:extLst>
          </p:cNvPr>
          <p:cNvSpPr>
            <a:spLocks noGrp="1"/>
          </p:cNvSpPr>
          <p:nvPr>
            <p:ph idx="1"/>
          </p:nvPr>
        </p:nvSpPr>
        <p:spPr>
          <a:xfrm>
            <a:off x="648931" y="2438400"/>
            <a:ext cx="3505494" cy="3785419"/>
          </a:xfrm>
        </p:spPr>
        <p:txBody>
          <a:bodyPr>
            <a:normAutofit/>
          </a:bodyPr>
          <a:lstStyle/>
          <a:p>
            <a:r>
              <a:rPr lang="en-US" sz="2000" b="1" i="0">
                <a:effectLst/>
                <a:latin typeface="Open Sans"/>
              </a:rPr>
              <a:t>Absorption and transportation:</a:t>
            </a:r>
            <a:r>
              <a:rPr lang="en-US" sz="2000" b="0" i="0">
                <a:effectLst/>
                <a:latin typeface="Open Sans"/>
              </a:rPr>
              <a:t>It absorbs and transports fats and fat-soluble minerals (fat soluble vitamins) as chyle from the small intestine (central lacteals of the villi).</a:t>
            </a:r>
          </a:p>
          <a:p>
            <a:endParaRPr lang="en-US" sz="2000" b="0" i="0">
              <a:effectLst/>
              <a:latin typeface="Open Sans"/>
            </a:endParaRPr>
          </a:p>
          <a:p>
            <a:endParaRPr lang="en-GB" sz="2000"/>
          </a:p>
        </p:txBody>
      </p:sp>
      <p:sp>
        <p:nvSpPr>
          <p:cNvPr id="71" name="Rectangle 7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descr="See the source image">
            <a:extLst>
              <a:ext uri="{FF2B5EF4-FFF2-40B4-BE49-F238E27FC236}">
                <a16:creationId xmlns:a16="http://schemas.microsoft.com/office/drawing/2014/main" id="{CCDFF1C5-C7EC-4A20-A95C-E266D49E07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05862" y="1170128"/>
            <a:ext cx="6019331" cy="4514498"/>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692326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8921B-7943-4202-A0DA-F53123FFFFE3}"/>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Immunity </a:t>
            </a:r>
          </a:p>
        </p:txBody>
      </p:sp>
      <p:sp>
        <p:nvSpPr>
          <p:cNvPr id="3" name="Content Placeholder 2">
            <a:extLst>
              <a:ext uri="{FF2B5EF4-FFF2-40B4-BE49-F238E27FC236}">
                <a16:creationId xmlns:a16="http://schemas.microsoft.com/office/drawing/2014/main" id="{C842A32E-64C9-4D95-AAD1-3756D3A76EE2}"/>
              </a:ext>
            </a:extLst>
          </p:cNvPr>
          <p:cNvSpPr>
            <a:spLocks noGrp="1"/>
          </p:cNvSpPr>
          <p:nvPr>
            <p:ph idx="1"/>
          </p:nvPr>
        </p:nvSpPr>
        <p:spPr>
          <a:xfrm>
            <a:off x="4810259" y="649480"/>
            <a:ext cx="6555347" cy="5546047"/>
          </a:xfrm>
        </p:spPr>
        <p:txBody>
          <a:bodyPr anchor="ctr">
            <a:normAutofit/>
          </a:bodyPr>
          <a:lstStyle/>
          <a:p>
            <a:pPr marL="0" indent="0" fontAlgn="base">
              <a:buNone/>
            </a:pPr>
            <a:r>
              <a:rPr lang="en-US" sz="2000" b="0" i="0" dirty="0">
                <a:effectLst/>
                <a:latin typeface="Open Sans"/>
              </a:rPr>
              <a:t>The lymphatic organs are concerned with the production and maturation of lymphocytes, the WBC responsible for immunity.</a:t>
            </a:r>
          </a:p>
          <a:p>
            <a:pPr fontAlgn="base">
              <a:buFont typeface="Arial" panose="020B0604020202020204" pitchFamily="34" charset="0"/>
              <a:buChar char="•"/>
            </a:pPr>
            <a:r>
              <a:rPr lang="en-US" sz="2000" b="0" i="0" dirty="0">
                <a:effectLst/>
                <a:latin typeface="Open Sans"/>
              </a:rPr>
              <a:t>Bone marrow is therefore concerned to be lymphatic tissue since lymphocytes are produced there.</a:t>
            </a:r>
          </a:p>
          <a:p>
            <a:pPr fontAlgn="base">
              <a:buFont typeface="Arial" panose="020B0604020202020204" pitchFamily="34" charset="0"/>
              <a:buChar char="•"/>
            </a:pPr>
            <a:r>
              <a:rPr lang="en-US" sz="2000" b="0" i="0" dirty="0">
                <a:effectLst/>
                <a:latin typeface="Open Sans"/>
              </a:rPr>
              <a:t>The lymph transports antigen presenting cells (APCs) such as dendritic cells, to the lymph node where an immune response is stimulated.</a:t>
            </a:r>
          </a:p>
          <a:p>
            <a:endParaRPr lang="en-GB" sz="2000" dirty="0"/>
          </a:p>
        </p:txBody>
      </p:sp>
    </p:spTree>
    <p:extLst>
      <p:ext uri="{BB962C8B-B14F-4D97-AF65-F5344CB8AC3E}">
        <p14:creationId xmlns:p14="http://schemas.microsoft.com/office/powerpoint/2010/main" val="153076652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F3FD14-1DA8-4355-8B51-1BF8A16942C0}"/>
              </a:ext>
            </a:extLst>
          </p:cNvPr>
          <p:cNvSpPr>
            <a:spLocks noGrp="1"/>
          </p:cNvSpPr>
          <p:nvPr>
            <p:ph type="title"/>
          </p:nvPr>
        </p:nvSpPr>
        <p:spPr>
          <a:xfrm>
            <a:off x="466722" y="586855"/>
            <a:ext cx="3201366" cy="3387497"/>
          </a:xfrm>
        </p:spPr>
        <p:txBody>
          <a:bodyPr anchor="b">
            <a:normAutofit/>
          </a:bodyPr>
          <a:lstStyle/>
          <a:p>
            <a:pPr algn="r"/>
            <a:r>
              <a:rPr lang="en-GB" sz="4000" b="1" i="0">
                <a:solidFill>
                  <a:srgbClr val="FFFFFF"/>
                </a:solidFill>
                <a:effectLst/>
                <a:latin typeface="Open Sans"/>
              </a:rPr>
              <a:t>What are organs of lymphatic systems?</a:t>
            </a:r>
            <a:br>
              <a:rPr lang="en-GB" sz="4000" b="1" i="0">
                <a:solidFill>
                  <a:srgbClr val="FFFFFF"/>
                </a:solidFill>
                <a:effectLst/>
                <a:latin typeface="Open Sans"/>
              </a:rPr>
            </a:br>
            <a:endParaRPr lang="en-GB" sz="4000">
              <a:solidFill>
                <a:srgbClr val="FFFFFF"/>
              </a:solidFill>
            </a:endParaRPr>
          </a:p>
        </p:txBody>
      </p:sp>
      <p:sp>
        <p:nvSpPr>
          <p:cNvPr id="3" name="Content Placeholder 2">
            <a:extLst>
              <a:ext uri="{FF2B5EF4-FFF2-40B4-BE49-F238E27FC236}">
                <a16:creationId xmlns:a16="http://schemas.microsoft.com/office/drawing/2014/main" id="{1223DCD6-F3AA-420C-85FA-912ADB525423}"/>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GB" sz="2000" b="1" i="0">
                <a:effectLst/>
                <a:latin typeface="inherit"/>
              </a:rPr>
              <a:t>Lymphatic system consists of:</a:t>
            </a:r>
            <a:endParaRPr lang="en-GB" sz="2000" b="0" i="0">
              <a:effectLst/>
              <a:latin typeface="Open Sans"/>
            </a:endParaRPr>
          </a:p>
          <a:p>
            <a:pPr marL="742950" lvl="1" indent="-285750" fontAlgn="base">
              <a:buFont typeface="Arial" panose="020B0604020202020204" pitchFamily="34" charset="0"/>
              <a:buChar char="•"/>
            </a:pPr>
            <a:r>
              <a:rPr lang="en-GB" sz="2000" b="0" i="0">
                <a:effectLst/>
                <a:latin typeface="Open Sans"/>
              </a:rPr>
              <a:t>Lymphatic capillaries (lacteals)</a:t>
            </a:r>
          </a:p>
          <a:p>
            <a:pPr marL="742950" lvl="1" indent="-285750" fontAlgn="base">
              <a:buFont typeface="Arial" panose="020B0604020202020204" pitchFamily="34" charset="0"/>
              <a:buChar char="•"/>
            </a:pPr>
            <a:r>
              <a:rPr lang="en-GB" sz="2000" b="0" i="0">
                <a:effectLst/>
                <a:latin typeface="Open Sans"/>
              </a:rPr>
              <a:t>Lymphatic vessels</a:t>
            </a:r>
          </a:p>
          <a:p>
            <a:pPr marL="742950" lvl="1" indent="-285750" fontAlgn="base">
              <a:buFont typeface="Arial" panose="020B0604020202020204" pitchFamily="34" charset="0"/>
              <a:buChar char="•"/>
            </a:pPr>
            <a:r>
              <a:rPr lang="en-GB" sz="2000" b="0" i="0">
                <a:effectLst/>
                <a:latin typeface="Open Sans"/>
              </a:rPr>
              <a:t>Lymph node (lymph gland)</a:t>
            </a:r>
          </a:p>
          <a:p>
            <a:pPr marL="742950" lvl="1" indent="-285750" fontAlgn="base">
              <a:buFont typeface="Arial" panose="020B0604020202020204" pitchFamily="34" charset="0"/>
              <a:buChar char="•"/>
            </a:pPr>
            <a:r>
              <a:rPr lang="en-GB" sz="2000" b="0" i="0">
                <a:effectLst/>
                <a:latin typeface="Open Sans"/>
              </a:rPr>
              <a:t>Lymphoid organs:</a:t>
            </a:r>
          </a:p>
          <a:p>
            <a:pPr marL="1143000" lvl="2" indent="-228600" fontAlgn="base">
              <a:buFont typeface="Arial" panose="020B0604020202020204" pitchFamily="34" charset="0"/>
              <a:buChar char="•"/>
            </a:pPr>
            <a:r>
              <a:rPr lang="en-GB" b="0" i="0">
                <a:effectLst/>
                <a:latin typeface="Open Sans"/>
              </a:rPr>
              <a:t>Tonsil</a:t>
            </a:r>
          </a:p>
          <a:p>
            <a:pPr marL="1143000" lvl="2" indent="-228600" fontAlgn="base">
              <a:buFont typeface="Arial" panose="020B0604020202020204" pitchFamily="34" charset="0"/>
              <a:buChar char="•"/>
            </a:pPr>
            <a:r>
              <a:rPr lang="en-GB" b="0" i="0">
                <a:effectLst/>
                <a:latin typeface="Open Sans"/>
              </a:rPr>
              <a:t>Spleen</a:t>
            </a:r>
          </a:p>
          <a:p>
            <a:pPr marL="1143000" lvl="2" indent="-228600" fontAlgn="base">
              <a:buFont typeface="Arial" panose="020B0604020202020204" pitchFamily="34" charset="0"/>
              <a:buChar char="•"/>
            </a:pPr>
            <a:r>
              <a:rPr lang="en-GB" b="0" i="0">
                <a:effectLst/>
                <a:latin typeface="Open Sans"/>
              </a:rPr>
              <a:t>Thymus gland</a:t>
            </a:r>
          </a:p>
          <a:p>
            <a:pPr marL="1143000" lvl="2" indent="-228600" fontAlgn="base">
              <a:buFont typeface="Arial" panose="020B0604020202020204" pitchFamily="34" charset="0"/>
              <a:buChar char="•"/>
            </a:pPr>
            <a:r>
              <a:rPr lang="en-GB" b="0" i="0">
                <a:effectLst/>
                <a:latin typeface="Open Sans"/>
              </a:rPr>
              <a:t>Aggregated payer patches</a:t>
            </a:r>
          </a:p>
          <a:p>
            <a:endParaRPr lang="en-GB" sz="2000"/>
          </a:p>
        </p:txBody>
      </p:sp>
    </p:spTree>
    <p:extLst>
      <p:ext uri="{BB962C8B-B14F-4D97-AF65-F5344CB8AC3E}">
        <p14:creationId xmlns:p14="http://schemas.microsoft.com/office/powerpoint/2010/main" val="193137317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FAF459-7BD1-4956-824C-FC814BED9976}"/>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Lymph Vessels </a:t>
            </a:r>
          </a:p>
        </p:txBody>
      </p:sp>
      <p:sp>
        <p:nvSpPr>
          <p:cNvPr id="3" name="Content Placeholder 2">
            <a:extLst>
              <a:ext uri="{FF2B5EF4-FFF2-40B4-BE49-F238E27FC236}">
                <a16:creationId xmlns:a16="http://schemas.microsoft.com/office/drawing/2014/main" id="{02DB4B55-7FF7-4CB0-AB5A-8096AD0FC41A}"/>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1600" b="0" i="0">
                <a:effectLst/>
                <a:latin typeface="Open Sans"/>
              </a:rPr>
              <a:t>Lymph vessels are often found running along-side the arteries and veins serving the area.</a:t>
            </a:r>
          </a:p>
          <a:p>
            <a:pPr fontAlgn="base">
              <a:buFont typeface="Arial" panose="020B0604020202020204" pitchFamily="34" charset="0"/>
              <a:buChar char="•"/>
            </a:pPr>
            <a:r>
              <a:rPr lang="en-US" sz="1600" b="0" i="0">
                <a:effectLst/>
                <a:latin typeface="Open Sans"/>
              </a:rPr>
              <a:t>These walls are about the same thickness as those of small veins and have the same layers of tissues.</a:t>
            </a:r>
          </a:p>
          <a:p>
            <a:pPr fontAlgn="base">
              <a:buFont typeface="Arial" panose="020B0604020202020204" pitchFamily="34" charset="0"/>
              <a:buChar char="•"/>
            </a:pPr>
            <a:r>
              <a:rPr lang="en-US" sz="1600" b="0" i="0">
                <a:effectLst/>
                <a:latin typeface="Open Sans"/>
              </a:rPr>
              <a:t>The layers of tissue consists of fibrous covering, a middle layer of smooth muscle and elastic tissue and an inner lining of endothelium.</a:t>
            </a:r>
          </a:p>
          <a:p>
            <a:pPr fontAlgn="base">
              <a:buFont typeface="Arial" panose="020B0604020202020204" pitchFamily="34" charset="0"/>
              <a:buChar char="•"/>
            </a:pPr>
            <a:r>
              <a:rPr lang="en-US" sz="1600" b="0" i="0">
                <a:effectLst/>
                <a:latin typeface="Open Sans"/>
              </a:rPr>
              <a:t>Similar to veins, lymph vessels have large number of cup shaped valves to make sure that lymph flows in a one-way system towards the thorax.</a:t>
            </a:r>
          </a:p>
          <a:p>
            <a:pPr fontAlgn="base">
              <a:buFont typeface="Arial" panose="020B0604020202020204" pitchFamily="34" charset="0"/>
              <a:buChar char="•"/>
            </a:pPr>
            <a:r>
              <a:rPr lang="en-US" sz="1600" b="0" i="0">
                <a:effectLst/>
                <a:latin typeface="Open Sans"/>
              </a:rPr>
              <a:t>There is no pump like the heart, involved in the onward movement of lymph, but the muscle layer in the walls of larger lymph vessels has an intrinsic ability to contract rhythmically.</a:t>
            </a:r>
          </a:p>
          <a:p>
            <a:pPr fontAlgn="base">
              <a:buFont typeface="Arial" panose="020B0604020202020204" pitchFamily="34" charset="0"/>
              <a:buChar char="•"/>
            </a:pPr>
            <a:r>
              <a:rPr lang="en-US" sz="1600" b="0" i="0">
                <a:effectLst/>
                <a:latin typeface="Open Sans"/>
              </a:rPr>
              <a:t>In addition, lymph vessels are compressed by activity in adjacent structures such as contraction of muscles and the regular pulsation of large arteries.</a:t>
            </a:r>
          </a:p>
          <a:p>
            <a:pPr fontAlgn="base">
              <a:buFont typeface="Arial" panose="020B0604020202020204" pitchFamily="34" charset="0"/>
              <a:buChar char="•"/>
            </a:pPr>
            <a:r>
              <a:rPr lang="en-US" sz="1600" b="0" i="0">
                <a:effectLst/>
                <a:latin typeface="Open Sans"/>
              </a:rPr>
              <a:t>This milking action on the lymph vessel walls helps to push lymph along.</a:t>
            </a:r>
          </a:p>
          <a:p>
            <a:pPr fontAlgn="base">
              <a:buFont typeface="Arial" panose="020B0604020202020204" pitchFamily="34" charset="0"/>
              <a:buChar char="•"/>
            </a:pPr>
            <a:r>
              <a:rPr lang="en-US" sz="1600" b="0" i="0">
                <a:effectLst/>
                <a:latin typeface="Open Sans"/>
              </a:rPr>
              <a:t>Lymph vessels become larger as they join together eventually forming two large ducts, the thoracic duct and right lymphatic duct, which empty lymph into the subclavian veins.</a:t>
            </a:r>
          </a:p>
          <a:p>
            <a:endParaRPr lang="en-GB" sz="1600"/>
          </a:p>
        </p:txBody>
      </p:sp>
    </p:spTree>
    <p:extLst>
      <p:ext uri="{BB962C8B-B14F-4D97-AF65-F5344CB8AC3E}">
        <p14:creationId xmlns:p14="http://schemas.microsoft.com/office/powerpoint/2010/main" val="19975351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5F9E3-D8CE-4008-A546-943C969BEFEF}"/>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Lymph Vessels </a:t>
            </a:r>
          </a:p>
        </p:txBody>
      </p:sp>
      <p:sp>
        <p:nvSpPr>
          <p:cNvPr id="3" name="Content Placeholder 2">
            <a:extLst>
              <a:ext uri="{FF2B5EF4-FFF2-40B4-BE49-F238E27FC236}">
                <a16:creationId xmlns:a16="http://schemas.microsoft.com/office/drawing/2014/main" id="{031B4807-8B41-4325-897D-066726A975B5}"/>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2000" b="1" i="0">
                <a:effectLst/>
                <a:latin typeface="inherit"/>
              </a:rPr>
              <a:t>Thoracic duct:</a:t>
            </a:r>
            <a:endParaRPr lang="en-US" sz="2000" b="0" i="0">
              <a:effectLst/>
              <a:latin typeface="Open Sans"/>
            </a:endParaRPr>
          </a:p>
          <a:p>
            <a:pPr marL="742950" lvl="1" indent="-285750" fontAlgn="base">
              <a:buFont typeface="Arial" panose="020B0604020202020204" pitchFamily="34" charset="0"/>
              <a:buChar char="•"/>
            </a:pPr>
            <a:r>
              <a:rPr lang="en-US" sz="2000" b="0" i="0">
                <a:effectLst/>
                <a:latin typeface="Open Sans"/>
              </a:rPr>
              <a:t>This duct begins at the cisternae chyli which is a dilated lymph channel situated in front of the bodies of the first two lumbar vertebrae.</a:t>
            </a:r>
          </a:p>
          <a:p>
            <a:pPr marL="742950" lvl="1" indent="-285750" fontAlgn="base">
              <a:buFont typeface="Arial" panose="020B0604020202020204" pitchFamily="34" charset="0"/>
              <a:buChar char="•"/>
            </a:pPr>
            <a:r>
              <a:rPr lang="en-US" sz="2000" b="0" i="0">
                <a:effectLst/>
                <a:latin typeface="Open Sans"/>
              </a:rPr>
              <a:t>The duct is about 40cm long and opens into the left subclavian vein in the root of the neck.</a:t>
            </a:r>
          </a:p>
          <a:p>
            <a:pPr marL="742950" lvl="1" indent="-285750" fontAlgn="base">
              <a:buFont typeface="Arial" panose="020B0604020202020204" pitchFamily="34" charset="0"/>
              <a:buChar char="•"/>
            </a:pPr>
            <a:r>
              <a:rPr lang="en-US" sz="2000" b="0" i="0">
                <a:effectLst/>
                <a:latin typeface="Open Sans"/>
              </a:rPr>
              <a:t>It drains lymph from both eyes, the pelvic and abdominal cavities, the left half of the thorax, head and neck and the left arm.</a:t>
            </a:r>
          </a:p>
          <a:p>
            <a:pPr fontAlgn="base">
              <a:buFont typeface="Arial" panose="020B0604020202020204" pitchFamily="34" charset="0"/>
              <a:buChar char="•"/>
            </a:pPr>
            <a:r>
              <a:rPr lang="en-US" sz="2000" b="1" i="0">
                <a:effectLst/>
                <a:latin typeface="inherit"/>
              </a:rPr>
              <a:t>Right lymphatic duct:</a:t>
            </a:r>
            <a:endParaRPr lang="en-US" sz="2000" b="0" i="0">
              <a:effectLst/>
              <a:latin typeface="Open Sans"/>
            </a:endParaRPr>
          </a:p>
          <a:p>
            <a:pPr marL="742950" lvl="1" indent="-285750" fontAlgn="base">
              <a:buFont typeface="Arial" panose="020B0604020202020204" pitchFamily="34" charset="0"/>
              <a:buChar char="•"/>
            </a:pPr>
            <a:r>
              <a:rPr lang="en-US" sz="2000" b="0" i="0">
                <a:effectLst/>
                <a:latin typeface="Open Sans"/>
              </a:rPr>
              <a:t>This is a dilated lymph vessel of about 1cm long.</a:t>
            </a:r>
          </a:p>
          <a:p>
            <a:pPr marL="742950" lvl="1" indent="-285750" fontAlgn="base">
              <a:buFont typeface="Arial" panose="020B0604020202020204" pitchFamily="34" charset="0"/>
              <a:buChar char="•"/>
            </a:pPr>
            <a:r>
              <a:rPr lang="en-US" sz="2000" b="0" i="0">
                <a:effectLst/>
                <a:latin typeface="Open Sans"/>
              </a:rPr>
              <a:t>It lies in the root of the neck and opens into right subclavian vein.</a:t>
            </a:r>
          </a:p>
          <a:p>
            <a:pPr marL="742950" lvl="1" indent="-285750" fontAlgn="base">
              <a:buFont typeface="Arial" panose="020B0604020202020204" pitchFamily="34" charset="0"/>
              <a:buChar char="•"/>
            </a:pPr>
            <a:r>
              <a:rPr lang="en-US" sz="2000" b="0" i="0">
                <a:effectLst/>
                <a:latin typeface="Open Sans"/>
              </a:rPr>
              <a:t>It drains lymph from right half of the thorax, head and neck of the right arm.</a:t>
            </a:r>
          </a:p>
          <a:p>
            <a:endParaRPr lang="en-GB" sz="2000"/>
          </a:p>
        </p:txBody>
      </p:sp>
    </p:spTree>
    <p:extLst>
      <p:ext uri="{BB962C8B-B14F-4D97-AF65-F5344CB8AC3E}">
        <p14:creationId xmlns:p14="http://schemas.microsoft.com/office/powerpoint/2010/main" val="200654252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84E374-3388-4C33-A35D-E3A7373B18A0}"/>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Lymph Nodes </a:t>
            </a:r>
          </a:p>
        </p:txBody>
      </p:sp>
      <p:sp>
        <p:nvSpPr>
          <p:cNvPr id="3" name="Content Placeholder 2">
            <a:extLst>
              <a:ext uri="{FF2B5EF4-FFF2-40B4-BE49-F238E27FC236}">
                <a16:creationId xmlns:a16="http://schemas.microsoft.com/office/drawing/2014/main" id="{D2CADC54-FD99-4C06-ADCD-2DD9F540C142}"/>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2000" b="0" i="0" dirty="0">
                <a:effectLst/>
                <a:latin typeface="Open Sans"/>
              </a:rPr>
              <a:t>Lymph nodes are oval or bean shaped organs that are found often in groups, along the length of lymph vessels.</a:t>
            </a:r>
          </a:p>
          <a:p>
            <a:pPr fontAlgn="base">
              <a:buFont typeface="Arial" panose="020B0604020202020204" pitchFamily="34" charset="0"/>
              <a:buChar char="•"/>
            </a:pPr>
            <a:r>
              <a:rPr lang="en-US" sz="2000" b="0" i="0" dirty="0">
                <a:effectLst/>
                <a:latin typeface="Open Sans"/>
              </a:rPr>
              <a:t>The lymph drains through a number of nodes, usually 8 to 10 before returning to venous circulation.</a:t>
            </a:r>
          </a:p>
          <a:p>
            <a:pPr fontAlgn="base">
              <a:buFont typeface="Arial" panose="020B0604020202020204" pitchFamily="34" charset="0"/>
              <a:buChar char="•"/>
            </a:pPr>
            <a:r>
              <a:rPr lang="en-US" sz="2000" b="0" i="0" dirty="0">
                <a:effectLst/>
                <a:latin typeface="Open Sans"/>
              </a:rPr>
              <a:t>These nodes vary considerably in size, some are small as a pin head and the largest ate about the size of an almond.</a:t>
            </a:r>
          </a:p>
          <a:p>
            <a:pPr fontAlgn="base">
              <a:buFont typeface="Arial" panose="020B0604020202020204" pitchFamily="34" charset="0"/>
              <a:buChar char="•"/>
            </a:pPr>
            <a:r>
              <a:rPr lang="en-US" sz="2000" b="0" i="0" dirty="0">
                <a:effectLst/>
                <a:latin typeface="Open Sans"/>
              </a:rPr>
              <a:t>Lymph nodes are the lymphatic tissues covered by the fibrous tissue.</a:t>
            </a:r>
          </a:p>
          <a:p>
            <a:pPr fontAlgn="base">
              <a:buFont typeface="Arial" panose="020B0604020202020204" pitchFamily="34" charset="0"/>
              <a:buChar char="•"/>
            </a:pPr>
            <a:r>
              <a:rPr lang="en-US" sz="2000" b="0" i="0" dirty="0">
                <a:effectLst/>
                <a:latin typeface="Open Sans"/>
              </a:rPr>
              <a:t>The outer capsule of fibrous tissue dips down into the node substance forming partitions trabeculae.</a:t>
            </a:r>
          </a:p>
          <a:p>
            <a:pPr fontAlgn="base">
              <a:buFont typeface="Arial" panose="020B0604020202020204" pitchFamily="34" charset="0"/>
              <a:buChar char="•"/>
            </a:pPr>
            <a:r>
              <a:rPr lang="en-US" sz="2000" b="0" i="0" dirty="0">
                <a:effectLst/>
                <a:latin typeface="Open Sans"/>
              </a:rPr>
              <a:t>Many lymphocyte and macrophage are found inside lymph node.</a:t>
            </a:r>
          </a:p>
          <a:p>
            <a:pPr fontAlgn="base">
              <a:buFont typeface="Arial" panose="020B0604020202020204" pitchFamily="34" charset="0"/>
              <a:buChar char="•"/>
            </a:pPr>
            <a:r>
              <a:rPr lang="en-US" sz="2000" b="0" i="0" dirty="0">
                <a:effectLst/>
                <a:latin typeface="Open Sans"/>
              </a:rPr>
              <a:t>As many as four or five afferent lymph vessels may enter a lymph node while only one efferent vessel carries lymph away from the node.</a:t>
            </a:r>
          </a:p>
          <a:p>
            <a:endParaRPr lang="en-GB" sz="2000" dirty="0"/>
          </a:p>
        </p:txBody>
      </p:sp>
    </p:spTree>
    <p:extLst>
      <p:ext uri="{BB962C8B-B14F-4D97-AF65-F5344CB8AC3E}">
        <p14:creationId xmlns:p14="http://schemas.microsoft.com/office/powerpoint/2010/main" val="1674575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E21F1A-6FBF-48EB-825F-165148C51E9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Lymph Nodes </a:t>
            </a:r>
          </a:p>
        </p:txBody>
      </p:sp>
      <p:sp>
        <p:nvSpPr>
          <p:cNvPr id="3" name="Content Placeholder 2">
            <a:extLst>
              <a:ext uri="{FF2B5EF4-FFF2-40B4-BE49-F238E27FC236}">
                <a16:creationId xmlns:a16="http://schemas.microsoft.com/office/drawing/2014/main" id="{F7B66C04-0FB9-4D71-888A-525AC46ED7AB}"/>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2000" b="0" i="0" dirty="0">
                <a:effectLst/>
                <a:latin typeface="Open Sans"/>
              </a:rPr>
              <a:t>Each node has a concave surface called the hilum where an artery enters and a vein and the efferent lymph vessel leave.</a:t>
            </a:r>
          </a:p>
          <a:p>
            <a:pPr fontAlgn="base">
              <a:buFont typeface="Arial" panose="020B0604020202020204" pitchFamily="34" charset="0"/>
              <a:buChar char="•"/>
            </a:pPr>
            <a:r>
              <a:rPr lang="en-US" sz="2000" b="0" i="0" dirty="0">
                <a:effectLst/>
                <a:latin typeface="Open Sans"/>
              </a:rPr>
              <a:t>Histologically, it has outer layer cortex and inner layer medulla.</a:t>
            </a:r>
          </a:p>
          <a:p>
            <a:pPr fontAlgn="base">
              <a:buFont typeface="Arial" panose="020B0604020202020204" pitchFamily="34" charset="0"/>
              <a:buChar char="•"/>
            </a:pPr>
            <a:r>
              <a:rPr lang="en-US" sz="2000" b="0" i="0" dirty="0">
                <a:effectLst/>
                <a:latin typeface="Open Sans"/>
              </a:rPr>
              <a:t>Cortex predominantly consists of B-lymphocytes that are responsible for humoral immunity whereas medulla predominantly contains T-lymphocytes responsible for cell mediated immunity.</a:t>
            </a:r>
          </a:p>
          <a:p>
            <a:pPr fontAlgn="base">
              <a:buFont typeface="Arial" panose="020B0604020202020204" pitchFamily="34" charset="0"/>
              <a:buChar char="•"/>
            </a:pPr>
            <a:r>
              <a:rPr lang="en-US" sz="2000" b="0" i="0" dirty="0">
                <a:effectLst/>
                <a:latin typeface="Open Sans"/>
              </a:rPr>
              <a:t>Lymph nodes are particularly numerous in the mediastinum in the chest, neck, pelvis, axilla (armpit), inguinal (groin) region and in association with the blood vessels of the intestine.</a:t>
            </a:r>
          </a:p>
          <a:p>
            <a:endParaRPr lang="en-GB" sz="2000" dirty="0"/>
          </a:p>
        </p:txBody>
      </p:sp>
    </p:spTree>
    <p:extLst>
      <p:ext uri="{BB962C8B-B14F-4D97-AF65-F5344CB8AC3E}">
        <p14:creationId xmlns:p14="http://schemas.microsoft.com/office/powerpoint/2010/main" val="237578702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97475E-D3B2-42EF-BF7A-6F984D951C32}"/>
              </a:ext>
            </a:extLst>
          </p:cNvPr>
          <p:cNvSpPr>
            <a:spLocks noGrp="1"/>
          </p:cNvSpPr>
          <p:nvPr>
            <p:ph type="title"/>
          </p:nvPr>
        </p:nvSpPr>
        <p:spPr>
          <a:xfrm>
            <a:off x="466722" y="586855"/>
            <a:ext cx="3201366" cy="3387497"/>
          </a:xfrm>
        </p:spPr>
        <p:txBody>
          <a:bodyPr anchor="b">
            <a:normAutofit/>
          </a:bodyPr>
          <a:lstStyle/>
          <a:p>
            <a:pPr algn="r"/>
            <a:r>
              <a:rPr lang="en-GB" sz="4000" b="1" i="0" dirty="0">
                <a:solidFill>
                  <a:srgbClr val="FFFFFF"/>
                </a:solidFill>
                <a:effectLst/>
                <a:latin typeface="inherit"/>
              </a:rPr>
              <a:t>Functions of lymph node:</a:t>
            </a:r>
            <a:br>
              <a:rPr lang="en-GB" sz="4000" b="0" i="0" dirty="0">
                <a:solidFill>
                  <a:srgbClr val="FFFFFF"/>
                </a:solidFill>
                <a:effectLst/>
                <a:latin typeface="Open Sans"/>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15BECBB1-4544-4BAC-9E5B-8CB39AD2FAB2}"/>
              </a:ext>
            </a:extLst>
          </p:cNvPr>
          <p:cNvSpPr>
            <a:spLocks noGrp="1"/>
          </p:cNvSpPr>
          <p:nvPr>
            <p:ph idx="1"/>
          </p:nvPr>
        </p:nvSpPr>
        <p:spPr>
          <a:xfrm>
            <a:off x="4810259" y="649480"/>
            <a:ext cx="6555347" cy="5546047"/>
          </a:xfrm>
        </p:spPr>
        <p:txBody>
          <a:bodyPr anchor="ctr">
            <a:normAutofit/>
          </a:bodyPr>
          <a:lstStyle/>
          <a:p>
            <a:pPr fontAlgn="base">
              <a:buFont typeface="Arial" panose="020B0604020202020204" pitchFamily="34" charset="0"/>
              <a:buChar char="•"/>
            </a:pPr>
            <a:r>
              <a:rPr lang="en-US" sz="1400" b="1" i="0" dirty="0">
                <a:effectLst/>
                <a:latin typeface="inherit"/>
              </a:rPr>
              <a:t>Filtering and phagocytosis:</a:t>
            </a:r>
            <a:endParaRPr lang="en-US" sz="1400" b="0" i="0" dirty="0">
              <a:effectLst/>
              <a:latin typeface="Open Sans"/>
            </a:endParaRPr>
          </a:p>
          <a:p>
            <a:pPr marL="742950" lvl="1" indent="-285750" fontAlgn="base">
              <a:buFont typeface="Arial" panose="020B0604020202020204" pitchFamily="34" charset="0"/>
              <a:buChar char="•"/>
            </a:pPr>
            <a:r>
              <a:rPr lang="en-US" sz="1400" b="0" i="0" dirty="0">
                <a:effectLst/>
                <a:latin typeface="Open Sans"/>
              </a:rPr>
              <a:t>Lymph is filtered by the reticular and lymphoid tissues as it passes through lymph nodes.</a:t>
            </a:r>
          </a:p>
          <a:p>
            <a:pPr marL="742950" lvl="1" indent="-285750" fontAlgn="base">
              <a:buFont typeface="Arial" panose="020B0604020202020204" pitchFamily="34" charset="0"/>
              <a:buChar char="•"/>
            </a:pPr>
            <a:r>
              <a:rPr lang="en-US" sz="1400" b="0" i="0" dirty="0">
                <a:effectLst/>
                <a:latin typeface="Open Sans"/>
              </a:rPr>
              <a:t>Particulate matters may include bacteria, dead and live phagocytes containing ingested microbes, cells from malignant tumors, worn out and damaged tissue cells and inhaled particles.</a:t>
            </a:r>
          </a:p>
          <a:p>
            <a:pPr marL="742950" lvl="1" indent="-285750" fontAlgn="base">
              <a:buFont typeface="Arial" panose="020B0604020202020204" pitchFamily="34" charset="0"/>
              <a:buChar char="•"/>
            </a:pPr>
            <a:r>
              <a:rPr lang="en-US" sz="1400" b="0" i="0" dirty="0">
                <a:effectLst/>
                <a:latin typeface="Open Sans"/>
              </a:rPr>
              <a:t>Organic material is destroyed in lymph nodes by macrophages and antibodies.</a:t>
            </a:r>
          </a:p>
          <a:p>
            <a:pPr marL="742950" lvl="1" indent="-285750" fontAlgn="base">
              <a:buFont typeface="Arial" panose="020B0604020202020204" pitchFamily="34" charset="0"/>
              <a:buChar char="•"/>
            </a:pPr>
            <a:r>
              <a:rPr lang="en-US" sz="1400" b="0" i="0" dirty="0">
                <a:effectLst/>
                <a:latin typeface="Open Sans"/>
              </a:rPr>
              <a:t>Some inorganic inhaled particles cannot be destroyed by phagocytosis.</a:t>
            </a:r>
          </a:p>
          <a:p>
            <a:pPr marL="742950" lvl="1" indent="-285750" fontAlgn="base">
              <a:buFont typeface="Arial" panose="020B0604020202020204" pitchFamily="34" charset="0"/>
              <a:buChar char="•"/>
            </a:pPr>
            <a:r>
              <a:rPr lang="en-US" sz="1400" b="0" i="0" dirty="0">
                <a:effectLst/>
                <a:latin typeface="Open Sans"/>
              </a:rPr>
              <a:t>These stay inside the macrophages, either causing no damage or killing the cell.</a:t>
            </a:r>
          </a:p>
          <a:p>
            <a:pPr marL="742950" lvl="1" indent="-285750" fontAlgn="base">
              <a:buFont typeface="Arial" panose="020B0604020202020204" pitchFamily="34" charset="0"/>
              <a:buChar char="•"/>
            </a:pPr>
            <a:r>
              <a:rPr lang="en-US" sz="1400" b="0" i="0" dirty="0">
                <a:effectLst/>
                <a:latin typeface="Open Sans"/>
              </a:rPr>
              <a:t>Material not filtered out and dealt with in one lymph node passes on to successive nodes and by the time lymph enters the blood it has usually been cleared of foreign matter and cell debris.</a:t>
            </a:r>
          </a:p>
          <a:p>
            <a:pPr marL="742950" lvl="1" indent="-285750" fontAlgn="base">
              <a:buFont typeface="Arial" panose="020B0604020202020204" pitchFamily="34" charset="0"/>
              <a:buChar char="•"/>
            </a:pPr>
            <a:r>
              <a:rPr lang="en-US" sz="1400" b="0" i="0" dirty="0">
                <a:effectLst/>
                <a:latin typeface="Open Sans"/>
              </a:rPr>
              <a:t>In some cases where phagocytosis of bacteria is incomplete, they may stimulate inflammation and enlargement of node (lymphadenopathy).</a:t>
            </a:r>
          </a:p>
          <a:p>
            <a:pPr fontAlgn="base">
              <a:buFont typeface="Arial" panose="020B0604020202020204" pitchFamily="34" charset="0"/>
              <a:buChar char="•"/>
            </a:pPr>
            <a:r>
              <a:rPr lang="en-US" sz="1400" b="1" i="0" dirty="0">
                <a:effectLst/>
                <a:latin typeface="inherit"/>
              </a:rPr>
              <a:t>Proliferation of lymphocytes:</a:t>
            </a:r>
            <a:endParaRPr lang="en-US" sz="1400" b="0" i="0" dirty="0">
              <a:effectLst/>
              <a:latin typeface="Open Sans"/>
            </a:endParaRPr>
          </a:p>
          <a:p>
            <a:pPr marL="742950" lvl="1" indent="-285750" fontAlgn="base">
              <a:buFont typeface="Arial" panose="020B0604020202020204" pitchFamily="34" charset="0"/>
              <a:buChar char="•"/>
            </a:pPr>
            <a:r>
              <a:rPr lang="en-US" sz="1400" b="0" i="0" dirty="0">
                <a:effectLst/>
                <a:latin typeface="Open Sans"/>
              </a:rPr>
              <a:t>In lymph nodes, activated T and B lymphocytes multiply.</a:t>
            </a:r>
          </a:p>
          <a:p>
            <a:pPr marL="742950" lvl="1" indent="-285750" fontAlgn="base">
              <a:buFont typeface="Arial" panose="020B0604020202020204" pitchFamily="34" charset="0"/>
              <a:buChar char="•"/>
            </a:pPr>
            <a:r>
              <a:rPr lang="en-US" sz="1400" b="0" i="0" dirty="0">
                <a:effectLst/>
                <a:latin typeface="Open Sans"/>
              </a:rPr>
              <a:t>Antibodies produced by sensitized B-lymphocytes enter lymph and blood draining the node.</a:t>
            </a:r>
          </a:p>
          <a:p>
            <a:endParaRPr lang="en-GB" sz="1400" dirty="0"/>
          </a:p>
        </p:txBody>
      </p:sp>
    </p:spTree>
    <p:extLst>
      <p:ext uri="{BB962C8B-B14F-4D97-AF65-F5344CB8AC3E}">
        <p14:creationId xmlns:p14="http://schemas.microsoft.com/office/powerpoint/2010/main" val="3799569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206</TotalTime>
  <Words>2138</Words>
  <Application>Microsoft Office PowerPoint</Application>
  <PresentationFormat>Widescreen</PresentationFormat>
  <Paragraphs>173</Paragraphs>
  <Slides>42</Slides>
  <Notes>0</Notes>
  <HiddenSlides>0</HiddenSlides>
  <MMClips>2</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Calibri Light</vt:lpstr>
      <vt:lpstr>Calibri</vt:lpstr>
      <vt:lpstr>Roboto</vt:lpstr>
      <vt:lpstr>Arial</vt:lpstr>
      <vt:lpstr>inherit</vt:lpstr>
      <vt:lpstr>Open Sans</vt:lpstr>
      <vt:lpstr>Office Theme</vt:lpstr>
      <vt:lpstr>Lymphatic system. </vt:lpstr>
      <vt:lpstr>Functions of the lymphatic system</vt:lpstr>
      <vt:lpstr>Consists of; </vt:lpstr>
      <vt:lpstr>PowerPoint Presentation</vt:lpstr>
      <vt:lpstr>Lymphatic Flow</vt:lpstr>
      <vt:lpstr>Lymph a clear fluid </vt:lpstr>
      <vt:lpstr>What is in lymph </vt:lpstr>
      <vt:lpstr>PowerPoint Presentation</vt:lpstr>
      <vt:lpstr>PowerPoint Presentation</vt:lpstr>
      <vt:lpstr>Lymph Capillaries</vt:lpstr>
      <vt:lpstr>Lymph Vessels</vt:lpstr>
      <vt:lpstr>Lymph vessels </vt:lpstr>
      <vt:lpstr>Lymph Trunks </vt:lpstr>
      <vt:lpstr>Lymphatic ducts </vt:lpstr>
      <vt:lpstr>Lymph nodes </vt:lpstr>
      <vt:lpstr>Two main regions of a lymph node: Cortex and Medulla </vt:lpstr>
      <vt:lpstr>BIOLOGICAL FILTRATION</vt:lpstr>
      <vt:lpstr>PowerPoint Presentation</vt:lpstr>
      <vt:lpstr>PowerPoint Presentation</vt:lpstr>
      <vt:lpstr>Cisterna Chyli</vt:lpstr>
      <vt:lpstr>PowerPoint Presentation</vt:lpstr>
      <vt:lpstr>PowerPoint Presentation</vt:lpstr>
      <vt:lpstr>PowerPoint Presentation</vt:lpstr>
      <vt:lpstr>Lymphatic system role in immunity </vt:lpstr>
      <vt:lpstr>Lymph Organs</vt:lpstr>
      <vt:lpstr>Thymus</vt:lpstr>
      <vt:lpstr>Spleen</vt:lpstr>
      <vt:lpstr>Tonsils</vt:lpstr>
      <vt:lpstr>PowerPoint Presentation</vt:lpstr>
      <vt:lpstr>PowerPoint Presentation</vt:lpstr>
      <vt:lpstr>What is Lymph?</vt:lpstr>
      <vt:lpstr>Functions of lymph?</vt:lpstr>
      <vt:lpstr>Flow of lymph is affected by</vt:lpstr>
      <vt:lpstr>Functions</vt:lpstr>
      <vt:lpstr>Functions </vt:lpstr>
      <vt:lpstr>Immunity </vt:lpstr>
      <vt:lpstr>What are organs of lymphatic systems? </vt:lpstr>
      <vt:lpstr>Lymph Vessels </vt:lpstr>
      <vt:lpstr>Lymph Vessels </vt:lpstr>
      <vt:lpstr>Lymph Nodes </vt:lpstr>
      <vt:lpstr>Lymph Nodes </vt:lpstr>
      <vt:lpstr>Functions of lymph node: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Lymphatic system. </dc:title>
  <dc:creator>Felicity Page</dc:creator>
  <cp:lastModifiedBy>Felicity Page</cp:lastModifiedBy>
  <cp:revision>2</cp:revision>
  <dcterms:created xsi:type="dcterms:W3CDTF">2021-01-15T11:29:17Z</dcterms:created>
  <dcterms:modified xsi:type="dcterms:W3CDTF">2021-02-10T11:04:46Z</dcterms:modified>
</cp:coreProperties>
</file>