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7"/>
  </p:notesMasterIdLst>
  <p:sldIdLst>
    <p:sldId id="257" r:id="rId19"/>
    <p:sldId id="283" r:id="rId20"/>
    <p:sldId id="285" r:id="rId21"/>
    <p:sldId id="269" r:id="rId22"/>
    <p:sldId id="279" r:id="rId23"/>
    <p:sldId id="280" r:id="rId24"/>
    <p:sldId id="281" r:id="rId25"/>
    <p:sldId id="282" r:id="rId26"/>
    <p:sldId id="263" r:id="rId27"/>
    <p:sldId id="264" r:id="rId28"/>
    <p:sldId id="265" r:id="rId29"/>
    <p:sldId id="266" r:id="rId30"/>
    <p:sldId id="272" r:id="rId31"/>
    <p:sldId id="271" r:id="rId32"/>
    <p:sldId id="270" r:id="rId33"/>
    <p:sldId id="273" r:id="rId34"/>
    <p:sldId id="274" r:id="rId35"/>
    <p:sldId id="275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178BD-8E30-46A6-84E2-01FA53952275}" v="17" dt="2023-02-27T17:45:38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82" autoAdjust="0"/>
    <p:restoredTop sz="94811"/>
  </p:normalViewPr>
  <p:slideViewPr>
    <p:cSldViewPr snapToGrid="0" snapToObjects="1">
      <p:cViewPr>
        <p:scale>
          <a:sx n="66" d="100"/>
          <a:sy n="66" d="100"/>
        </p:scale>
        <p:origin x="1180" y="-2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viewProps" Target="viewProps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454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465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59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bur.org/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784944" cy="3607785"/>
          </a:xfrm>
        </p:spPr>
        <p:txBody>
          <a:bodyPr/>
          <a:lstStyle/>
          <a:p>
            <a:pPr algn="ctr"/>
            <a:r>
              <a:rPr lang="en-GB" dirty="0"/>
              <a:t>by </a:t>
            </a:r>
            <a:r>
              <a:rPr lang="en-GB" dirty="0" err="1"/>
              <a:t>Robi</a:t>
            </a:r>
            <a:r>
              <a:rPr lang="en-GB" dirty="0"/>
              <a:t> Cirpaci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ID: 2235288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200" dirty="0"/>
              <a:t>Presentation Assessment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0F058-5E11-4C68-960B-17A6F9334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4047394"/>
          </a:xfrm>
        </p:spPr>
        <p:txBody>
          <a:bodyPr/>
          <a:lstStyle/>
          <a:p>
            <a:r>
              <a:rPr lang="en-GB" dirty="0"/>
              <a:t>I will be acting as a reviewer for “The French Laundry” restaurant.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* Product</a:t>
            </a:r>
            <a:br>
              <a:rPr lang="en-GB" dirty="0"/>
            </a:br>
            <a:r>
              <a:rPr lang="en-GB" dirty="0"/>
              <a:t>* Place</a:t>
            </a:r>
            <a:br>
              <a:rPr lang="en-GB" dirty="0"/>
            </a:br>
            <a:r>
              <a:rPr lang="en-GB" dirty="0"/>
              <a:t>* Price</a:t>
            </a:r>
            <a:br>
              <a:rPr lang="en-GB" dirty="0"/>
            </a:br>
            <a:r>
              <a:rPr lang="en-GB" dirty="0"/>
              <a:t>* Promotion</a:t>
            </a:r>
            <a:br>
              <a:rPr lang="en-GB" dirty="0"/>
            </a:br>
            <a:r>
              <a:rPr lang="en-GB" dirty="0"/>
              <a:t>* Customer Value</a:t>
            </a:r>
            <a:br>
              <a:rPr lang="en-GB" dirty="0"/>
            </a:br>
            <a:r>
              <a:rPr lang="en-GB" dirty="0"/>
              <a:t>* Personal Opinion &amp;   </a:t>
            </a:r>
            <a:br>
              <a:rPr lang="en-GB" dirty="0"/>
            </a:br>
            <a:r>
              <a:rPr lang="en-GB" dirty="0"/>
              <a:t>  Review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31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B02E-7B6A-4B39-8F3D-CD0030C7C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200FC-943C-4D25-BDA9-9AF85F1BB2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52886" y="1833641"/>
            <a:ext cx="4106829" cy="3607785"/>
          </a:xfrm>
        </p:spPr>
        <p:txBody>
          <a:bodyPr/>
          <a:lstStyle/>
          <a:p>
            <a:r>
              <a:rPr lang="en-GB" dirty="0"/>
              <a:t>“The French Laundry” is a restaurant located in Yountville, California USA.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French Cuisine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Stunning Scenery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3 Michelin Stars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Head Chef “Thomas Keller”</a:t>
            </a:r>
          </a:p>
        </p:txBody>
      </p:sp>
      <p:pic>
        <p:nvPicPr>
          <p:cNvPr id="5" name="Picture 4" descr="A picture containing outdoor, old, stone, garden&#10;&#10;Description automatically generated">
            <a:extLst>
              <a:ext uri="{FF2B5EF4-FFF2-40B4-BE49-F238E27FC236}">
                <a16:creationId xmlns:a16="http://schemas.microsoft.com/office/drawing/2014/main" id="{7D46C962-3126-13F7-A731-760390700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285" y="1516008"/>
            <a:ext cx="3880287" cy="36084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1ECC0E-89FF-7A30-BE04-75D3FBA1317E}"/>
              </a:ext>
            </a:extLst>
          </p:cNvPr>
          <p:cNvSpPr txBox="1"/>
          <p:nvPr/>
        </p:nvSpPr>
        <p:spPr>
          <a:xfrm>
            <a:off x="4774131" y="5563402"/>
            <a:ext cx="3985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www.thomaskeller.com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www.yountville.com</a:t>
            </a:r>
          </a:p>
        </p:txBody>
      </p:sp>
    </p:spTree>
    <p:extLst>
      <p:ext uri="{BB962C8B-B14F-4D97-AF65-F5344CB8AC3E}">
        <p14:creationId xmlns:p14="http://schemas.microsoft.com/office/powerpoint/2010/main" val="428719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CABE5-6285-450A-A292-D288480A7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912640"/>
          </a:xfrm>
        </p:spPr>
        <p:txBody>
          <a:bodyPr/>
          <a:lstStyle/>
          <a:p>
            <a:r>
              <a:rPr lang="en-GB" sz="3600" dirty="0"/>
              <a:t>                       Product:</a:t>
            </a:r>
            <a:br>
              <a:rPr lang="en-GB" sz="3600" dirty="0"/>
            </a:br>
            <a:r>
              <a:rPr lang="en-GB" sz="2800" dirty="0"/>
              <a:t>They are known for their wide variety of different French cuisine. This are some of Thomas’ Keller classics: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* </a:t>
            </a:r>
            <a:r>
              <a:rPr lang="en-GB" sz="2400" dirty="0"/>
              <a:t>Salmon Cornets</a:t>
            </a:r>
            <a:br>
              <a:rPr lang="en-GB" sz="2800" dirty="0"/>
            </a:br>
            <a:r>
              <a:rPr lang="en-GB" sz="2800" dirty="0"/>
              <a:t>* </a:t>
            </a:r>
            <a:r>
              <a:rPr lang="en-GB" sz="2400" dirty="0"/>
              <a:t>Oysters &amp; Pearls</a:t>
            </a:r>
            <a:br>
              <a:rPr lang="en-GB" sz="2400" dirty="0"/>
            </a:br>
            <a:r>
              <a:rPr lang="en-GB" sz="2400" dirty="0"/>
              <a:t>* Roast Chicken</a:t>
            </a:r>
            <a:br>
              <a:rPr lang="en-GB" sz="2400" dirty="0"/>
            </a:br>
            <a:r>
              <a:rPr lang="en-GB" sz="2400" dirty="0"/>
              <a:t>* Butter Poached Lobster</a:t>
            </a:r>
            <a:br>
              <a:rPr lang="en-GB" sz="2400" dirty="0"/>
            </a:br>
            <a:br>
              <a:rPr lang="en-GB" sz="28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989871-54BC-97AA-3145-17DBD9C65A9A}"/>
              </a:ext>
            </a:extLst>
          </p:cNvPr>
          <p:cNvSpPr txBox="1"/>
          <p:nvPr/>
        </p:nvSpPr>
        <p:spPr>
          <a:xfrm>
            <a:off x="4417996" y="5640404"/>
            <a:ext cx="3782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Peter Basildon (24/09/2018) www.finedininglovers.com</a:t>
            </a:r>
          </a:p>
        </p:txBody>
      </p:sp>
    </p:spTree>
    <p:extLst>
      <p:ext uri="{BB962C8B-B14F-4D97-AF65-F5344CB8AC3E}">
        <p14:creationId xmlns:p14="http://schemas.microsoft.com/office/powerpoint/2010/main" val="95308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0941-6CB4-4E51-B77C-866EBEF92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518635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 descr="A picture containing tree, grass, outdoor, house&#10;&#10;Description automatically generated">
            <a:extLst>
              <a:ext uri="{FF2B5EF4-FFF2-40B4-BE49-F238E27FC236}">
                <a16:creationId xmlns:a16="http://schemas.microsoft.com/office/drawing/2014/main" id="{38E7A391-540F-2261-DFEA-EFB2E0548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3359" y="399478"/>
            <a:ext cx="4572000" cy="3825983"/>
          </a:xfrm>
          <a:prstGeom prst="rect">
            <a:avLst/>
          </a:prstGeom>
        </p:spPr>
      </p:pic>
      <p:pic>
        <p:nvPicPr>
          <p:cNvPr id="7" name="Picture 6" descr="A picture containing outdoor, grass, sky, tree&#10;&#10;Description automatically generated">
            <a:extLst>
              <a:ext uri="{FF2B5EF4-FFF2-40B4-BE49-F238E27FC236}">
                <a16:creationId xmlns:a16="http://schemas.microsoft.com/office/drawing/2014/main" id="{E6DAC5F5-D001-D524-BB80-BCFECFA39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641" y="1294628"/>
            <a:ext cx="4037974" cy="38259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789C9A-B5F5-6C76-786D-B86AB02D8E53}"/>
              </a:ext>
            </a:extLst>
          </p:cNvPr>
          <p:cNvSpPr txBox="1"/>
          <p:nvPr/>
        </p:nvSpPr>
        <p:spPr>
          <a:xfrm>
            <a:off x="4581801" y="5535216"/>
            <a:ext cx="32724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Juliet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</a:rPr>
              <a:t>Izon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(20/02/2018) www.architecturaldigest.com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12E127-42DD-91E0-BEEE-873F8A1C71D4}"/>
              </a:ext>
            </a:extLst>
          </p:cNvPr>
          <p:cNvSpPr txBox="1"/>
          <p:nvPr/>
        </p:nvSpPr>
        <p:spPr>
          <a:xfrm>
            <a:off x="4680185" y="4385012"/>
            <a:ext cx="4305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                           </a:t>
            </a:r>
            <a:r>
              <a:rPr lang="en-GB" sz="2800" dirty="0">
                <a:solidFill>
                  <a:schemeClr val="bg1">
                    <a:lumMod val="95000"/>
                  </a:schemeClr>
                </a:solidFill>
              </a:rPr>
              <a:t>Place:</a:t>
            </a:r>
          </a:p>
          <a:p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Located in Yountville, California.</a:t>
            </a:r>
          </a:p>
        </p:txBody>
      </p:sp>
    </p:spTree>
    <p:extLst>
      <p:ext uri="{BB962C8B-B14F-4D97-AF65-F5344CB8AC3E}">
        <p14:creationId xmlns:p14="http://schemas.microsoft.com/office/powerpoint/2010/main" val="308182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4AC85-BA5D-437E-A345-DAC1F9EC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004" y="1386095"/>
            <a:ext cx="4985887" cy="3607785"/>
          </a:xfrm>
        </p:spPr>
        <p:txBody>
          <a:bodyPr/>
          <a:lstStyle/>
          <a:p>
            <a:r>
              <a:rPr lang="en-GB" dirty="0"/>
              <a:t>                    </a:t>
            </a:r>
            <a:r>
              <a:rPr lang="en-GB" sz="3600" dirty="0"/>
              <a:t>Price:</a:t>
            </a:r>
            <a:br>
              <a:rPr lang="en-GB" sz="3600" dirty="0"/>
            </a:br>
            <a:br>
              <a:rPr lang="en-GB" sz="3600" dirty="0"/>
            </a:br>
            <a:r>
              <a:rPr lang="en-GB" sz="2800" dirty="0"/>
              <a:t>The standard two nine-course tasting menus are offered both vegetarian and meat-inclusive menus at $350 per person, including non-alcoholic drinks.</a:t>
            </a:r>
            <a:br>
              <a:rPr lang="en-GB" sz="3600" dirty="0"/>
            </a:br>
            <a:br>
              <a:rPr lang="en-GB" sz="3600" dirty="0"/>
            </a:br>
            <a:endParaRPr lang="en-GB" dirty="0"/>
          </a:p>
        </p:txBody>
      </p:sp>
      <p:pic>
        <p:nvPicPr>
          <p:cNvPr id="4" name="Picture 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FE52649-DAC2-D51D-CE38-4AA88BD4D5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894" y="1503971"/>
            <a:ext cx="3398796" cy="33987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8C9C78-07B6-DB58-F828-2E3EB1E7CEA4}"/>
              </a:ext>
            </a:extLst>
          </p:cNvPr>
          <p:cNvSpPr txBox="1"/>
          <p:nvPr/>
        </p:nvSpPr>
        <p:spPr>
          <a:xfrm>
            <a:off x="4918509" y="5168766"/>
            <a:ext cx="3398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Jessica Norah (01/12/22) www.independenttravelcats.com</a:t>
            </a:r>
          </a:p>
        </p:txBody>
      </p:sp>
    </p:spTree>
    <p:extLst>
      <p:ext uri="{BB962C8B-B14F-4D97-AF65-F5344CB8AC3E}">
        <p14:creationId xmlns:p14="http://schemas.microsoft.com/office/powerpoint/2010/main" val="141835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6209-99CD-4AB6-96E7-85067D347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C7677B-7D46-18A6-4088-A5B43C9D8062}"/>
              </a:ext>
            </a:extLst>
          </p:cNvPr>
          <p:cNvSpPr txBox="1"/>
          <p:nvPr/>
        </p:nvSpPr>
        <p:spPr>
          <a:xfrm>
            <a:off x="71732" y="1058838"/>
            <a:ext cx="489035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>
                    <a:lumMod val="95000"/>
                  </a:schemeClr>
                </a:solidFill>
              </a:rPr>
              <a:t>             Promotion:</a:t>
            </a:r>
          </a:p>
          <a:p>
            <a:r>
              <a:rPr lang="en-GB" sz="2800" dirty="0">
                <a:solidFill>
                  <a:schemeClr val="bg1">
                    <a:lumMod val="95000"/>
                  </a:schemeClr>
                </a:solidFill>
              </a:rPr>
              <a:t>        How do they promote?</a:t>
            </a:r>
          </a:p>
          <a:p>
            <a:endParaRPr lang="en-GB" sz="28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Their title mostly comes from Thomas Keller being the head chef with his array of achievements and multiple 3 star ratings from the Michelin guide.</a:t>
            </a:r>
          </a:p>
          <a:p>
            <a:endParaRPr lang="en-GB" sz="24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They also have a massive following on their social media platforms. (Instagram &amp; Facebook)</a:t>
            </a: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Picture 5" descr="A person in a white coat&#10;&#10;Description automatically generated with low confidence">
            <a:extLst>
              <a:ext uri="{FF2B5EF4-FFF2-40B4-BE49-F238E27FC236}">
                <a16:creationId xmlns:a16="http://schemas.microsoft.com/office/drawing/2014/main" id="{4E1BD520-2F5B-F103-88A1-D89E8B291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2091" y="1725819"/>
            <a:ext cx="4019006" cy="3369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179FA9-F156-7AC3-1A30-CD898F4BE202}"/>
              </a:ext>
            </a:extLst>
          </p:cNvPr>
          <p:cNvSpPr txBox="1"/>
          <p:nvPr/>
        </p:nvSpPr>
        <p:spPr>
          <a:xfrm>
            <a:off x="4475748" y="5330863"/>
            <a:ext cx="4596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hlinkClick r:id="rId3"/>
              </a:rPr>
              <a:t>www.wbur.org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(28/10/20)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Facebook/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</a:rPr>
              <a:t>TheFrenchLaundry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Instagram/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</a:rPr>
              <a:t>TheFrenchLaundry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0023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29E3-8FF8-458F-A10C-C69F37D5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40971"/>
            <a:ext cx="8465801" cy="3882822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439DEF-3330-A637-A591-AECFA2EF6C39}"/>
              </a:ext>
            </a:extLst>
          </p:cNvPr>
          <p:cNvSpPr txBox="1"/>
          <p:nvPr/>
        </p:nvSpPr>
        <p:spPr>
          <a:xfrm>
            <a:off x="519764" y="1029903"/>
            <a:ext cx="810447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    </a:t>
            </a:r>
            <a:r>
              <a:rPr lang="en-GB" sz="3600" dirty="0">
                <a:solidFill>
                  <a:schemeClr val="bg1">
                    <a:lumMod val="95000"/>
                  </a:schemeClr>
                </a:solidFill>
              </a:rPr>
              <a:t>Reviews</a:t>
            </a:r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This are some of the reviews other people gave this restaurant:</a:t>
            </a: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“Thomas Keller’s legendary destination still doesn’t miss a beat.” – 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(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www.guide.michelin.com)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“Excellent experience with splendid wine.” –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</a:rPr>
              <a:t>diaamajed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, www.tripadvisor.com)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“Expensive prices and expensive upcharges.” –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(Danielle O. www.googlereviews.com)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“a bucket list spot for me that I now get to check off!”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(Melissa K. www.yelp.com)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Bell MT" panose="02020503060305020303" pitchFamily="18" charset="0"/>
              </a:rPr>
              <a:t>“Forever an icon.” 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– (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</a:rPr>
              <a:t>endoedibles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. www.tripadvisor.com)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958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2E3D-B9C9-4065-96BA-E1A893ECA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15" y="1162223"/>
            <a:ext cx="4200850" cy="4035419"/>
          </a:xfrm>
        </p:spPr>
        <p:txBody>
          <a:bodyPr/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</a:t>
            </a:r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Conclusion</a:t>
            </a:r>
            <a:b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a occasion for someone that wants to experience a once in a life-time opportunity.</a:t>
            </a: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2400" dirty="0">
                <a:solidFill>
                  <a:schemeClr val="bg1">
                    <a:lumMod val="95000"/>
                  </a:schemeClr>
                </a:solidFill>
              </a:rPr>
              <a:t>It also has its positive and negatives as it is difficult to book and people have mixed opinions about it.</a:t>
            </a: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2400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endParaRPr lang="en-GB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 descr="A picture containing food, indoor&#10;&#10;Description automatically generated">
            <a:extLst>
              <a:ext uri="{FF2B5EF4-FFF2-40B4-BE49-F238E27FC236}">
                <a16:creationId xmlns:a16="http://schemas.microsoft.com/office/drawing/2014/main" id="{E35119BE-9D42-2BB3-DD36-73C5F4F53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737" y="2064690"/>
            <a:ext cx="4294322" cy="32165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C9B6B7-892B-B599-AD87-655B39D5D896}"/>
              </a:ext>
            </a:extLst>
          </p:cNvPr>
          <p:cNvSpPr txBox="1"/>
          <p:nvPr/>
        </p:nvSpPr>
        <p:spPr>
          <a:xfrm>
            <a:off x="4677878" y="5669280"/>
            <a:ext cx="4294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www.businessinsider.com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Reference: (Angie, 05/08/22) www.livingthedreamrtw.com</a:t>
            </a:r>
          </a:p>
        </p:txBody>
      </p:sp>
    </p:spTree>
    <p:extLst>
      <p:ext uri="{BB962C8B-B14F-4D97-AF65-F5344CB8AC3E}">
        <p14:creationId xmlns:p14="http://schemas.microsoft.com/office/powerpoint/2010/main" val="3642485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2BDF0-BEF3-401D-B2CF-90841852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1208314"/>
            <a:ext cx="8779329" cy="3915479"/>
          </a:xfrm>
        </p:spPr>
        <p:txBody>
          <a:bodyPr/>
          <a:lstStyle/>
          <a:p>
            <a:endParaRPr lang="en-GB" sz="1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8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020E-729A-4FA9-8F83-03786EC50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48443"/>
            <a:ext cx="8498458" cy="4425043"/>
          </a:xfrm>
        </p:spPr>
        <p:txBody>
          <a:bodyPr/>
          <a:lstStyle/>
          <a:p>
            <a:endParaRPr lang="en-GB" sz="1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0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EE44-CA8D-4402-9D67-A05787F12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462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565D-FBC7-41C2-89F6-C5DFC1D03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5386622" cy="3607785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E8EAA-5344-4705-87E2-216ADA60681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770907" y="1515351"/>
            <a:ext cx="2988808" cy="360844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974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CA1A-393D-4334-BCD0-A1F970DB7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48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lang="en-GB" sz="48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endParaRPr lang="en-GB" sz="48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403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01A4-F6FC-4E3A-B540-FB41F4ABD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22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9142E-5B57-4C8E-93D5-7BEBA099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endParaRPr lang="en-GB" sz="40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727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DAE58-0B8E-4F3F-9086-88B14038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57" y="1314622"/>
            <a:ext cx="4253029" cy="3607785"/>
          </a:xfrm>
        </p:spPr>
        <p:txBody>
          <a:bodyPr/>
          <a:lstStyle/>
          <a:p>
            <a:endParaRPr lang="en-GB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92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33671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AE541F1A81734B8B18A18103EF32A9" ma:contentTypeVersion="9" ma:contentTypeDescription="Create a new document." ma:contentTypeScope="" ma:versionID="28562788b86d27782086e25a4cb131ac">
  <xsd:schema xmlns:xsd="http://www.w3.org/2001/XMLSchema" xmlns:xs="http://www.w3.org/2001/XMLSchema" xmlns:p="http://schemas.microsoft.com/office/2006/metadata/properties" xmlns:ns2="5773dd35-b284-4811-b16d-e1355a9b3401" xmlns:ns3="c608ca5d-542f-47b8-b6cb-a5985d253332" targetNamespace="http://schemas.microsoft.com/office/2006/metadata/properties" ma:root="true" ma:fieldsID="fc5765b42e4142f8c06722f740fd3622" ns2:_="" ns3:_="">
    <xsd:import namespace="5773dd35-b284-4811-b16d-e1355a9b3401"/>
    <xsd:import namespace="c608ca5d-542f-47b8-b6cb-a5985d2533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3dd35-b284-4811-b16d-e1355a9b34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8ca5d-542f-47b8-b6cb-a5985d25333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3b9f231-1bdf-42d4-8fc8-09302c372904}" ma:internalName="TaxCatchAll" ma:showField="CatchAllData" ma:web="c608ca5d-542f-47b8-b6cb-a5985d2533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608ca5d-542f-47b8-b6cb-a5985d253332" xsi:nil="true"/>
    <lcf76f155ced4ddcb4097134ff3c332f xmlns="5773dd35-b284-4811-b16d-e1355a9b340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BA62CFA-030B-4707-9194-DFC5ADA4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3dd35-b284-4811-b16d-e1355a9b3401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  <ds:schemaRef ds:uri="c608ca5d-542f-47b8-b6cb-a5985d253332"/>
    <ds:schemaRef ds:uri="5773dd35-b284-4811-b16d-e1355a9b3401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</TotalTime>
  <Words>494</Words>
  <Application>Microsoft Office PowerPoint</Application>
  <PresentationFormat>On-screen Show (4:3)</PresentationFormat>
  <Paragraphs>59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18</vt:i4>
      </vt:variant>
    </vt:vector>
  </HeadingPairs>
  <TitlesOfParts>
    <vt:vector size="38" baseType="lpstr">
      <vt:lpstr>Arial</vt:lpstr>
      <vt:lpstr>Bell MT</vt:lpstr>
      <vt:lpstr>Calibri</vt:lpstr>
      <vt:lpstr>Calibri Light</vt:lpstr>
      <vt:lpstr>Wingdings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by Robi Cirpaci  Student ID: 2235288   Presentation Assessment  </vt:lpstr>
      <vt:lpstr>I will be acting as a reviewer for “The French Laundry” restaurant.  * Product * Place * Price * Promotion * Customer Value * Personal Opinion &amp;      Review  </vt:lpstr>
      <vt:lpstr>PowerPoint Presentation</vt:lpstr>
      <vt:lpstr>                       Product: They are known for their wide variety of different French cuisine. This are some of Thomas’ Keller classics:  * Salmon Cornets * Oysters &amp; Pearls * Roast Chicken * Butter Poached Lobster      </vt:lpstr>
      <vt:lpstr>  </vt:lpstr>
      <vt:lpstr>                    Price:  The standard two nine-course tasting menus are offered both vegetarian and meat-inclusive menus at $350 per person, including non-alcoholic drinks.  </vt:lpstr>
      <vt:lpstr> </vt:lpstr>
      <vt:lpstr>  </vt:lpstr>
      <vt:lpstr>    Conclusion  a occasion for someone that wants to experience a once in a life-time opportunity.   It also has its positive and negatives as it is difficult to book and people have mixed opinions about it.         </vt:lpstr>
      <vt:lpstr>PowerPoint Presentation</vt:lpstr>
      <vt:lpstr>PowerPoint Presentation</vt:lpstr>
      <vt:lpstr>PowerPoint Presentation</vt:lpstr>
      <vt:lpstr>  </vt:lpstr>
      <vt:lpstr>  </vt:lpstr>
      <vt:lpstr>PowerPoint Presentation</vt:lpstr>
      <vt:lpstr>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Elisei Cirpaci</cp:lastModifiedBy>
  <cp:revision>16</cp:revision>
  <dcterms:created xsi:type="dcterms:W3CDTF">2021-03-10T12:10:47Z</dcterms:created>
  <dcterms:modified xsi:type="dcterms:W3CDTF">2023-02-27T17:49:45Z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0x01010074AE541F1A81734B8B18A18103EF32A9</vt:lpwstr>
  </property>
</Properties>
</file>