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18"/>
  </p:notesMasterIdLst>
  <p:sldIdLst>
    <p:sldId id="351" r:id="rId3"/>
    <p:sldId id="301" r:id="rId4"/>
    <p:sldId id="267" r:id="rId5"/>
    <p:sldId id="731" r:id="rId6"/>
    <p:sldId id="322" r:id="rId7"/>
    <p:sldId id="752" r:id="rId8"/>
    <p:sldId id="296" r:id="rId9"/>
    <p:sldId id="749" r:id="rId10"/>
    <p:sldId id="750" r:id="rId11"/>
    <p:sldId id="751" r:id="rId12"/>
    <p:sldId id="739" r:id="rId13"/>
    <p:sldId id="742" r:id="rId14"/>
    <p:sldId id="740" r:id="rId15"/>
    <p:sldId id="738" r:id="rId16"/>
    <p:sldId id="75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BD01"/>
    <a:srgbClr val="C0151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82B83A-FF13-4668-B040-00816EB1288C}" v="15" dt="2026-10-12T10:15:13.2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877" autoAdjust="0"/>
  </p:normalViewPr>
  <p:slideViewPr>
    <p:cSldViewPr snapToGrid="0">
      <p:cViewPr varScale="1">
        <p:scale>
          <a:sx n="82" d="100"/>
          <a:sy n="82" d="100"/>
        </p:scale>
        <p:origin x="6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3D4A4162-3B1C-4C16-B3BC-185E2CDA108B}"/>
    <pc:docChg chg="undo custSel addSld delSld modSld">
      <pc:chgData name="Christian Felices" userId="8e38ee09-c2ff-4103-943a-2518637016e9" providerId="ADAL" clId="{3D4A4162-3B1C-4C16-B3BC-185E2CDA108B}" dt="2026-10-12T10:15:56.766" v="4185" actId="1076"/>
      <pc:docMkLst>
        <pc:docMk/>
      </pc:docMkLst>
      <pc:sldChg chg="modSp mod">
        <pc:chgData name="Christian Felices" userId="8e38ee09-c2ff-4103-943a-2518637016e9" providerId="ADAL" clId="{3D4A4162-3B1C-4C16-B3BC-185E2CDA108B}" dt="2026-10-12T09:39:30.494" v="2569" actId="20577"/>
        <pc:sldMkLst>
          <pc:docMk/>
          <pc:sldMk cId="3650600554" sldId="267"/>
        </pc:sldMkLst>
        <pc:spChg chg="mod">
          <ac:chgData name="Christian Felices" userId="8e38ee09-c2ff-4103-943a-2518637016e9" providerId="ADAL" clId="{3D4A4162-3B1C-4C16-B3BC-185E2CDA108B}" dt="2026-10-12T09:39:30.494" v="2569" actId="20577"/>
          <ac:spMkLst>
            <pc:docMk/>
            <pc:sldMk cId="3650600554" sldId="267"/>
            <ac:spMk id="5" creationId="{811D3571-BDF7-3890-22E1-2FD9A843A8B9}"/>
          </ac:spMkLst>
        </pc:spChg>
      </pc:sldChg>
      <pc:sldChg chg="addSp modSp mod">
        <pc:chgData name="Christian Felices" userId="8e38ee09-c2ff-4103-943a-2518637016e9" providerId="ADAL" clId="{3D4A4162-3B1C-4C16-B3BC-185E2CDA108B}" dt="2026-10-12T09:01:47.056" v="6" actId="20577"/>
        <pc:sldMkLst>
          <pc:docMk/>
          <pc:sldMk cId="1697139123" sldId="296"/>
        </pc:sldMkLst>
        <pc:spChg chg="add mod">
          <ac:chgData name="Christian Felices" userId="8e38ee09-c2ff-4103-943a-2518637016e9" providerId="ADAL" clId="{3D4A4162-3B1C-4C16-B3BC-185E2CDA108B}" dt="2026-10-12T09:01:47.056" v="6" actId="20577"/>
          <ac:spMkLst>
            <pc:docMk/>
            <pc:sldMk cId="1697139123" sldId="296"/>
            <ac:spMk id="4" creationId="{CCFEC90F-EE01-7BA8-627F-21FED0B338BC}"/>
          </ac:spMkLst>
        </pc:spChg>
      </pc:sldChg>
      <pc:sldChg chg="modNotesTx">
        <pc:chgData name="Christian Felices" userId="8e38ee09-c2ff-4103-943a-2518637016e9" providerId="ADAL" clId="{3D4A4162-3B1C-4C16-B3BC-185E2CDA108B}" dt="2026-10-12T10:02:25.600" v="3534" actId="20577"/>
        <pc:sldMkLst>
          <pc:docMk/>
          <pc:sldMk cId="2614075413" sldId="322"/>
        </pc:sldMkLst>
      </pc:sldChg>
      <pc:sldChg chg="addSp delSp modSp mod modAnim">
        <pc:chgData name="Christian Felices" userId="8e38ee09-c2ff-4103-943a-2518637016e9" providerId="ADAL" clId="{3D4A4162-3B1C-4C16-B3BC-185E2CDA108B}" dt="2026-10-12T10:12:24.912" v="4048"/>
        <pc:sldMkLst>
          <pc:docMk/>
          <pc:sldMk cId="3905503165" sldId="738"/>
        </pc:sldMkLst>
        <pc:spChg chg="mod">
          <ac:chgData name="Christian Felices" userId="8e38ee09-c2ff-4103-943a-2518637016e9" providerId="ADAL" clId="{3D4A4162-3B1C-4C16-B3BC-185E2CDA108B}" dt="2026-10-12T10:06:18.626" v="3679" actId="20577"/>
          <ac:spMkLst>
            <pc:docMk/>
            <pc:sldMk cId="3905503165" sldId="738"/>
            <ac:spMk id="2" creationId="{D1BFF99E-6593-0B30-E6B5-8E264F9BC98C}"/>
          </ac:spMkLst>
        </pc:spChg>
        <pc:spChg chg="mod">
          <ac:chgData name="Christian Felices" userId="8e38ee09-c2ff-4103-943a-2518637016e9" providerId="ADAL" clId="{3D4A4162-3B1C-4C16-B3BC-185E2CDA108B}" dt="2026-10-12T10:05:08.795" v="3554" actId="20577"/>
          <ac:spMkLst>
            <pc:docMk/>
            <pc:sldMk cId="3905503165" sldId="738"/>
            <ac:spMk id="3" creationId="{C987975C-8467-74EE-0370-E6CF548F530D}"/>
          </ac:spMkLst>
        </pc:spChg>
        <pc:spChg chg="add mod">
          <ac:chgData name="Christian Felices" userId="8e38ee09-c2ff-4103-943a-2518637016e9" providerId="ADAL" clId="{3D4A4162-3B1C-4C16-B3BC-185E2CDA108B}" dt="2026-10-12T10:12:14.188" v="4046" actId="164"/>
          <ac:spMkLst>
            <pc:docMk/>
            <pc:sldMk cId="3905503165" sldId="738"/>
            <ac:spMk id="4" creationId="{51D5A096-89CE-D9C3-E53A-FF10D16034D3}"/>
          </ac:spMkLst>
        </pc:spChg>
        <pc:spChg chg="add mod">
          <ac:chgData name="Christian Felices" userId="8e38ee09-c2ff-4103-943a-2518637016e9" providerId="ADAL" clId="{3D4A4162-3B1C-4C16-B3BC-185E2CDA108B}" dt="2026-10-12T10:11:55.458" v="4043" actId="164"/>
          <ac:spMkLst>
            <pc:docMk/>
            <pc:sldMk cId="3905503165" sldId="738"/>
            <ac:spMk id="6" creationId="{EFC52D17-FCDE-9684-F761-F9A2A0112281}"/>
          </ac:spMkLst>
        </pc:spChg>
        <pc:grpChg chg="add del mod">
          <ac:chgData name="Christian Felices" userId="8e38ee09-c2ff-4103-943a-2518637016e9" providerId="ADAL" clId="{3D4A4162-3B1C-4C16-B3BC-185E2CDA108B}" dt="2026-10-12T10:12:03.903" v="4045" actId="478"/>
          <ac:grpSpMkLst>
            <pc:docMk/>
            <pc:sldMk cId="3905503165" sldId="738"/>
            <ac:grpSpMk id="8" creationId="{8F90C6C2-0493-2434-5B93-F5442800F5D9}"/>
          </ac:grpSpMkLst>
        </pc:grpChg>
        <pc:grpChg chg="add mod">
          <ac:chgData name="Christian Felices" userId="8e38ee09-c2ff-4103-943a-2518637016e9" providerId="ADAL" clId="{3D4A4162-3B1C-4C16-B3BC-185E2CDA108B}" dt="2026-10-12T10:12:21.583" v="4047" actId="1076"/>
          <ac:grpSpMkLst>
            <pc:docMk/>
            <pc:sldMk cId="3905503165" sldId="738"/>
            <ac:grpSpMk id="9" creationId="{80BDA6A6-CF4F-6972-0696-2D4D9B9E9347}"/>
          </ac:grpSpMkLst>
        </pc:grpChg>
        <pc:graphicFrameChg chg="add mod modGraphic">
          <ac:chgData name="Christian Felices" userId="8e38ee09-c2ff-4103-943a-2518637016e9" providerId="ADAL" clId="{3D4A4162-3B1C-4C16-B3BC-185E2CDA108B}" dt="2026-10-12T10:12:14.188" v="4046" actId="164"/>
          <ac:graphicFrameMkLst>
            <pc:docMk/>
            <pc:sldMk cId="3905503165" sldId="738"/>
            <ac:graphicFrameMk id="5" creationId="{9165767A-65E6-66C3-AA01-3BE86A1DBAB1}"/>
          </ac:graphicFrameMkLst>
        </pc:graphicFrameChg>
        <pc:graphicFrameChg chg="add mod">
          <ac:chgData name="Christian Felices" userId="8e38ee09-c2ff-4103-943a-2518637016e9" providerId="ADAL" clId="{3D4A4162-3B1C-4C16-B3BC-185E2CDA108B}" dt="2026-10-12T10:11:55.458" v="4043" actId="164"/>
          <ac:graphicFrameMkLst>
            <pc:docMk/>
            <pc:sldMk cId="3905503165" sldId="738"/>
            <ac:graphicFrameMk id="7" creationId="{63341E61-3E3F-8E38-62E1-4FB56B1BBD90}"/>
          </ac:graphicFrameMkLst>
        </pc:graphicFrameChg>
      </pc:sldChg>
      <pc:sldChg chg="addSp delSp modSp mod delAnim modAnim">
        <pc:chgData name="Christian Felices" userId="8e38ee09-c2ff-4103-943a-2518637016e9" providerId="ADAL" clId="{3D4A4162-3B1C-4C16-B3BC-185E2CDA108B}" dt="2026-10-12T09:23:23.776" v="1382"/>
        <pc:sldMkLst>
          <pc:docMk/>
          <pc:sldMk cId="253585823" sldId="739"/>
        </pc:sldMkLst>
        <pc:spChg chg="add mod">
          <ac:chgData name="Christian Felices" userId="8e38ee09-c2ff-4103-943a-2518637016e9" providerId="ADAL" clId="{3D4A4162-3B1C-4C16-B3BC-185E2CDA108B}" dt="2026-10-12T09:17:08.609" v="1267" actId="1076"/>
          <ac:spMkLst>
            <pc:docMk/>
            <pc:sldMk cId="253585823" sldId="739"/>
            <ac:spMk id="2" creationId="{8EB610A0-3F5A-3841-4A4C-101A921F12FD}"/>
          </ac:spMkLst>
        </pc:spChg>
        <pc:spChg chg="add mod">
          <ac:chgData name="Christian Felices" userId="8e38ee09-c2ff-4103-943a-2518637016e9" providerId="ADAL" clId="{3D4A4162-3B1C-4C16-B3BC-185E2CDA108B}" dt="2026-10-12T09:23:16.728" v="1381" actId="5793"/>
          <ac:spMkLst>
            <pc:docMk/>
            <pc:sldMk cId="253585823" sldId="739"/>
            <ac:spMk id="3" creationId="{0F3B6B43-8043-C8EF-C559-E7D279E357BA}"/>
          </ac:spMkLst>
        </pc:spChg>
        <pc:spChg chg="mod">
          <ac:chgData name="Christian Felices" userId="8e38ee09-c2ff-4103-943a-2518637016e9" providerId="ADAL" clId="{3D4A4162-3B1C-4C16-B3BC-185E2CDA108B}" dt="2026-10-12T09:15:26.367" v="1094" actId="20577"/>
          <ac:spMkLst>
            <pc:docMk/>
            <pc:sldMk cId="253585823" sldId="739"/>
            <ac:spMk id="6" creationId="{B555D32A-C1B5-E1C1-140C-D460185D6A78}"/>
          </ac:spMkLst>
        </pc:spChg>
        <pc:spChg chg="del">
          <ac:chgData name="Christian Felices" userId="8e38ee09-c2ff-4103-943a-2518637016e9" providerId="ADAL" clId="{3D4A4162-3B1C-4C16-B3BC-185E2CDA108B}" dt="2026-10-12T09:15:08.112" v="1056" actId="478"/>
          <ac:spMkLst>
            <pc:docMk/>
            <pc:sldMk cId="253585823" sldId="739"/>
            <ac:spMk id="7" creationId="{6772EE6E-2F66-83E6-9975-CF05FD496C3A}"/>
          </ac:spMkLst>
        </pc:spChg>
        <pc:spChg chg="del mod">
          <ac:chgData name="Christian Felices" userId="8e38ee09-c2ff-4103-943a-2518637016e9" providerId="ADAL" clId="{3D4A4162-3B1C-4C16-B3BC-185E2CDA108B}" dt="2026-10-12T09:14:58.090" v="1051" actId="478"/>
          <ac:spMkLst>
            <pc:docMk/>
            <pc:sldMk cId="253585823" sldId="739"/>
            <ac:spMk id="8" creationId="{3ECCED14-D9FF-0A5E-2B21-E66DC204F1DA}"/>
          </ac:spMkLst>
        </pc:spChg>
        <pc:spChg chg="del">
          <ac:chgData name="Christian Felices" userId="8e38ee09-c2ff-4103-943a-2518637016e9" providerId="ADAL" clId="{3D4A4162-3B1C-4C16-B3BC-185E2CDA108B}" dt="2026-10-12T09:14:59.086" v="1052" actId="478"/>
          <ac:spMkLst>
            <pc:docMk/>
            <pc:sldMk cId="253585823" sldId="739"/>
            <ac:spMk id="9" creationId="{5751B3A8-E537-17B5-9564-32E448BC06B2}"/>
          </ac:spMkLst>
        </pc:spChg>
        <pc:spChg chg="del">
          <ac:chgData name="Christian Felices" userId="8e38ee09-c2ff-4103-943a-2518637016e9" providerId="ADAL" clId="{3D4A4162-3B1C-4C16-B3BC-185E2CDA108B}" dt="2026-10-12T09:14:59.987" v="1053" actId="478"/>
          <ac:spMkLst>
            <pc:docMk/>
            <pc:sldMk cId="253585823" sldId="739"/>
            <ac:spMk id="11" creationId="{FDA730E7-9FE2-E5B6-D110-B5EB7ED8B800}"/>
          </ac:spMkLst>
        </pc:spChg>
        <pc:spChg chg="del">
          <ac:chgData name="Christian Felices" userId="8e38ee09-c2ff-4103-943a-2518637016e9" providerId="ADAL" clId="{3D4A4162-3B1C-4C16-B3BC-185E2CDA108B}" dt="2026-10-12T09:15:00.847" v="1054" actId="478"/>
          <ac:spMkLst>
            <pc:docMk/>
            <pc:sldMk cId="253585823" sldId="739"/>
            <ac:spMk id="13" creationId="{CFB210EE-275A-1D77-DED7-D46C544CD7F3}"/>
          </ac:spMkLst>
        </pc:spChg>
        <pc:spChg chg="del">
          <ac:chgData name="Christian Felices" userId="8e38ee09-c2ff-4103-943a-2518637016e9" providerId="ADAL" clId="{3D4A4162-3B1C-4C16-B3BC-185E2CDA108B}" dt="2026-10-12T09:15:01.558" v="1055" actId="478"/>
          <ac:spMkLst>
            <pc:docMk/>
            <pc:sldMk cId="253585823" sldId="739"/>
            <ac:spMk id="15" creationId="{FBE40B58-A96E-F771-F48F-9A6B7EE6573C}"/>
          </ac:spMkLst>
        </pc:spChg>
        <pc:graphicFrameChg chg="del">
          <ac:chgData name="Christian Felices" userId="8e38ee09-c2ff-4103-943a-2518637016e9" providerId="ADAL" clId="{3D4A4162-3B1C-4C16-B3BC-185E2CDA108B}" dt="2026-10-12T09:14:55.032" v="1049" actId="478"/>
          <ac:graphicFrameMkLst>
            <pc:docMk/>
            <pc:sldMk cId="253585823" sldId="739"/>
            <ac:graphicFrameMk id="4" creationId="{3B1012B9-285A-C073-EB9B-487C4C24D4C5}"/>
          </ac:graphicFrameMkLst>
        </pc:graphicFrameChg>
      </pc:sldChg>
      <pc:sldChg chg="addSp delSp modSp mod delAnim">
        <pc:chgData name="Christian Felices" userId="8e38ee09-c2ff-4103-943a-2518637016e9" providerId="ADAL" clId="{3D4A4162-3B1C-4C16-B3BC-185E2CDA108B}" dt="2026-10-12T09:36:23.466" v="2567" actId="113"/>
        <pc:sldMkLst>
          <pc:docMk/>
          <pc:sldMk cId="284294601" sldId="740"/>
        </pc:sldMkLst>
        <pc:spChg chg="del">
          <ac:chgData name="Christian Felices" userId="8e38ee09-c2ff-4103-943a-2518637016e9" providerId="ADAL" clId="{3D4A4162-3B1C-4C16-B3BC-185E2CDA108B}" dt="2026-10-12T09:28:06.256" v="1647" actId="478"/>
          <ac:spMkLst>
            <pc:docMk/>
            <pc:sldMk cId="284294601" sldId="740"/>
            <ac:spMk id="2" creationId="{50A36354-562D-367C-56B8-90DB0F5BC27A}"/>
          </ac:spMkLst>
        </pc:spChg>
        <pc:spChg chg="del">
          <ac:chgData name="Christian Felices" userId="8e38ee09-c2ff-4103-943a-2518637016e9" providerId="ADAL" clId="{3D4A4162-3B1C-4C16-B3BC-185E2CDA108B}" dt="2026-10-12T09:28:08.971" v="1648" actId="478"/>
          <ac:spMkLst>
            <pc:docMk/>
            <pc:sldMk cId="284294601" sldId="740"/>
            <ac:spMk id="3" creationId="{6B42DAA8-203E-9735-72DB-F167214D1F93}"/>
          </ac:spMkLst>
        </pc:spChg>
        <pc:spChg chg="mod">
          <ac:chgData name="Christian Felices" userId="8e38ee09-c2ff-4103-943a-2518637016e9" providerId="ADAL" clId="{3D4A4162-3B1C-4C16-B3BC-185E2CDA108B}" dt="2026-10-12T09:35:31.398" v="2556" actId="20577"/>
          <ac:spMkLst>
            <pc:docMk/>
            <pc:sldMk cId="284294601" sldId="740"/>
            <ac:spMk id="6" creationId="{9E2707B8-305A-7170-5D76-AD4D8A6550B3}"/>
          </ac:spMkLst>
        </pc:spChg>
        <pc:graphicFrameChg chg="add mod modGraphic">
          <ac:chgData name="Christian Felices" userId="8e38ee09-c2ff-4103-943a-2518637016e9" providerId="ADAL" clId="{3D4A4162-3B1C-4C16-B3BC-185E2CDA108B}" dt="2026-10-12T09:36:23.466" v="2567" actId="113"/>
          <ac:graphicFrameMkLst>
            <pc:docMk/>
            <pc:sldMk cId="284294601" sldId="740"/>
            <ac:graphicFrameMk id="4" creationId="{76D5D105-266C-46E5-3F8D-C0682A1E9C59}"/>
          </ac:graphicFrameMkLst>
        </pc:graphicFrameChg>
      </pc:sldChg>
      <pc:sldChg chg="del">
        <pc:chgData name="Christian Felices" userId="8e38ee09-c2ff-4103-943a-2518637016e9" providerId="ADAL" clId="{3D4A4162-3B1C-4C16-B3BC-185E2CDA108B}" dt="2026-10-12T10:14:34.758" v="4065" actId="47"/>
        <pc:sldMkLst>
          <pc:docMk/>
          <pc:sldMk cId="1721075200" sldId="741"/>
        </pc:sldMkLst>
      </pc:sldChg>
      <pc:sldChg chg="delSp modSp mod delAnim">
        <pc:chgData name="Christian Felices" userId="8e38ee09-c2ff-4103-943a-2518637016e9" providerId="ADAL" clId="{3D4A4162-3B1C-4C16-B3BC-185E2CDA108B}" dt="2026-10-12T09:26:57.494" v="1646" actId="20577"/>
        <pc:sldMkLst>
          <pc:docMk/>
          <pc:sldMk cId="982626094" sldId="742"/>
        </pc:sldMkLst>
        <pc:spChg chg="mod">
          <ac:chgData name="Christian Felices" userId="8e38ee09-c2ff-4103-943a-2518637016e9" providerId="ADAL" clId="{3D4A4162-3B1C-4C16-B3BC-185E2CDA108B}" dt="2026-10-12T09:26:57.494" v="1646" actId="20577"/>
          <ac:spMkLst>
            <pc:docMk/>
            <pc:sldMk cId="982626094" sldId="742"/>
            <ac:spMk id="2" creationId="{2768F6F8-687A-FA8C-51C8-5C40DFD5303A}"/>
          </ac:spMkLst>
        </pc:spChg>
        <pc:spChg chg="mod">
          <ac:chgData name="Christian Felices" userId="8e38ee09-c2ff-4103-943a-2518637016e9" providerId="ADAL" clId="{3D4A4162-3B1C-4C16-B3BC-185E2CDA108B}" dt="2026-10-12T09:23:48.788" v="1422" actId="20577"/>
          <ac:spMkLst>
            <pc:docMk/>
            <pc:sldMk cId="982626094" sldId="742"/>
            <ac:spMk id="3" creationId="{F9DE2C5B-E9B5-8C95-C1C4-9B84BD7A1618}"/>
          </ac:spMkLst>
        </pc:spChg>
        <pc:spChg chg="del">
          <ac:chgData name="Christian Felices" userId="8e38ee09-c2ff-4103-943a-2518637016e9" providerId="ADAL" clId="{3D4A4162-3B1C-4C16-B3BC-185E2CDA108B}" dt="2026-10-12T09:25:36.592" v="1609" actId="478"/>
          <ac:spMkLst>
            <pc:docMk/>
            <pc:sldMk cId="982626094" sldId="742"/>
            <ac:spMk id="8" creationId="{746007E7-B9B9-9361-F858-BA0DB21F147E}"/>
          </ac:spMkLst>
        </pc:spChg>
      </pc:sldChg>
      <pc:sldChg chg="del">
        <pc:chgData name="Christian Felices" userId="8e38ee09-c2ff-4103-943a-2518637016e9" providerId="ADAL" clId="{3D4A4162-3B1C-4C16-B3BC-185E2CDA108B}" dt="2026-10-12T10:14:34.758" v="4065" actId="47"/>
        <pc:sldMkLst>
          <pc:docMk/>
          <pc:sldMk cId="1956407495" sldId="743"/>
        </pc:sldMkLst>
      </pc:sldChg>
      <pc:sldChg chg="del">
        <pc:chgData name="Christian Felices" userId="8e38ee09-c2ff-4103-943a-2518637016e9" providerId="ADAL" clId="{3D4A4162-3B1C-4C16-B3BC-185E2CDA108B}" dt="2026-10-12T10:14:34.758" v="4065" actId="47"/>
        <pc:sldMkLst>
          <pc:docMk/>
          <pc:sldMk cId="1607938328" sldId="744"/>
        </pc:sldMkLst>
      </pc:sldChg>
      <pc:sldChg chg="del">
        <pc:chgData name="Christian Felices" userId="8e38ee09-c2ff-4103-943a-2518637016e9" providerId="ADAL" clId="{3D4A4162-3B1C-4C16-B3BC-185E2CDA108B}" dt="2026-10-12T10:14:34.758" v="4065" actId="47"/>
        <pc:sldMkLst>
          <pc:docMk/>
          <pc:sldMk cId="1768140644" sldId="745"/>
        </pc:sldMkLst>
      </pc:sldChg>
      <pc:sldChg chg="del">
        <pc:chgData name="Christian Felices" userId="8e38ee09-c2ff-4103-943a-2518637016e9" providerId="ADAL" clId="{3D4A4162-3B1C-4C16-B3BC-185E2CDA108B}" dt="2026-10-12T10:14:34.758" v="4065" actId="47"/>
        <pc:sldMkLst>
          <pc:docMk/>
          <pc:sldMk cId="216529552" sldId="746"/>
        </pc:sldMkLst>
      </pc:sldChg>
      <pc:sldChg chg="del">
        <pc:chgData name="Christian Felices" userId="8e38ee09-c2ff-4103-943a-2518637016e9" providerId="ADAL" clId="{3D4A4162-3B1C-4C16-B3BC-185E2CDA108B}" dt="2026-10-12T10:14:34.758" v="4065" actId="47"/>
        <pc:sldMkLst>
          <pc:docMk/>
          <pc:sldMk cId="2521130844" sldId="747"/>
        </pc:sldMkLst>
      </pc:sldChg>
      <pc:sldChg chg="del">
        <pc:chgData name="Christian Felices" userId="8e38ee09-c2ff-4103-943a-2518637016e9" providerId="ADAL" clId="{3D4A4162-3B1C-4C16-B3BC-185E2CDA108B}" dt="2026-10-12T10:14:34.758" v="4065" actId="47"/>
        <pc:sldMkLst>
          <pc:docMk/>
          <pc:sldMk cId="4134759518" sldId="748"/>
        </pc:sldMkLst>
      </pc:sldChg>
      <pc:sldChg chg="addSp modSp add mod">
        <pc:chgData name="Christian Felices" userId="8e38ee09-c2ff-4103-943a-2518637016e9" providerId="ADAL" clId="{3D4A4162-3B1C-4C16-B3BC-185E2CDA108B}" dt="2026-10-12T09:06:47.726" v="361" actId="1582"/>
        <pc:sldMkLst>
          <pc:docMk/>
          <pc:sldMk cId="3147784481" sldId="749"/>
        </pc:sldMkLst>
        <pc:spChg chg="add mod">
          <ac:chgData name="Christian Felices" userId="8e38ee09-c2ff-4103-943a-2518637016e9" providerId="ADAL" clId="{3D4A4162-3B1C-4C16-B3BC-185E2CDA108B}" dt="2026-10-12T09:06:32.290" v="358" actId="207"/>
          <ac:spMkLst>
            <pc:docMk/>
            <pc:sldMk cId="3147784481" sldId="749"/>
            <ac:spMk id="2" creationId="{098C7A34-2258-BE0E-DBD8-52454A478C8C}"/>
          </ac:spMkLst>
        </pc:spChg>
        <pc:spChg chg="mod">
          <ac:chgData name="Christian Felices" userId="8e38ee09-c2ff-4103-943a-2518637016e9" providerId="ADAL" clId="{3D4A4162-3B1C-4C16-B3BC-185E2CDA108B}" dt="2026-10-12T09:05:59.627" v="355" actId="20577"/>
          <ac:spMkLst>
            <pc:docMk/>
            <pc:sldMk cId="3147784481" sldId="749"/>
            <ac:spMk id="4" creationId="{BB26BA07-795E-FA88-5AE1-31F6A539C980}"/>
          </ac:spMkLst>
        </pc:spChg>
        <pc:cxnChg chg="add mod">
          <ac:chgData name="Christian Felices" userId="8e38ee09-c2ff-4103-943a-2518637016e9" providerId="ADAL" clId="{3D4A4162-3B1C-4C16-B3BC-185E2CDA108B}" dt="2026-10-12T09:06:47.726" v="361" actId="1582"/>
          <ac:cxnSpMkLst>
            <pc:docMk/>
            <pc:sldMk cId="3147784481" sldId="749"/>
            <ac:cxnSpMk id="7" creationId="{E7D922AE-3AD5-E941-7BC0-8A4C54BF5810}"/>
          </ac:cxnSpMkLst>
        </pc:cxnChg>
      </pc:sldChg>
      <pc:sldChg chg="modSp add mod">
        <pc:chgData name="Christian Felices" userId="8e38ee09-c2ff-4103-943a-2518637016e9" providerId="ADAL" clId="{3D4A4162-3B1C-4C16-B3BC-185E2CDA108B}" dt="2026-10-12T09:10:11.329" v="709" actId="20577"/>
        <pc:sldMkLst>
          <pc:docMk/>
          <pc:sldMk cId="3160910155" sldId="750"/>
        </pc:sldMkLst>
        <pc:spChg chg="mod">
          <ac:chgData name="Christian Felices" userId="8e38ee09-c2ff-4103-943a-2518637016e9" providerId="ADAL" clId="{3D4A4162-3B1C-4C16-B3BC-185E2CDA108B}" dt="2026-10-12T09:07:37.622" v="414" actId="1036"/>
          <ac:spMkLst>
            <pc:docMk/>
            <pc:sldMk cId="3160910155" sldId="750"/>
            <ac:spMk id="2" creationId="{0C04B8E4-7653-BE38-2F59-3A2421483E30}"/>
          </ac:spMkLst>
        </pc:spChg>
        <pc:spChg chg="mod">
          <ac:chgData name="Christian Felices" userId="8e38ee09-c2ff-4103-943a-2518637016e9" providerId="ADAL" clId="{3D4A4162-3B1C-4C16-B3BC-185E2CDA108B}" dt="2026-10-12T09:10:11.329" v="709" actId="20577"/>
          <ac:spMkLst>
            <pc:docMk/>
            <pc:sldMk cId="3160910155" sldId="750"/>
            <ac:spMk id="4" creationId="{8BA4A435-7F11-A35C-4DF9-43EA0709CD93}"/>
          </ac:spMkLst>
        </pc:spChg>
        <pc:cxnChg chg="mod">
          <ac:chgData name="Christian Felices" userId="8e38ee09-c2ff-4103-943a-2518637016e9" providerId="ADAL" clId="{3D4A4162-3B1C-4C16-B3BC-185E2CDA108B}" dt="2026-10-12T09:07:47.443" v="416" actId="14100"/>
          <ac:cxnSpMkLst>
            <pc:docMk/>
            <pc:sldMk cId="3160910155" sldId="750"/>
            <ac:cxnSpMk id="7" creationId="{FA2C90AA-7EB5-FD5B-AB24-80B096A77364}"/>
          </ac:cxnSpMkLst>
        </pc:cxnChg>
      </pc:sldChg>
      <pc:sldChg chg="modSp add mod">
        <pc:chgData name="Christian Felices" userId="8e38ee09-c2ff-4103-943a-2518637016e9" providerId="ADAL" clId="{3D4A4162-3B1C-4C16-B3BC-185E2CDA108B}" dt="2026-10-12T09:13:46.982" v="1048" actId="20577"/>
        <pc:sldMkLst>
          <pc:docMk/>
          <pc:sldMk cId="70662352" sldId="751"/>
        </pc:sldMkLst>
        <pc:spChg chg="mod">
          <ac:chgData name="Christian Felices" userId="8e38ee09-c2ff-4103-943a-2518637016e9" providerId="ADAL" clId="{3D4A4162-3B1C-4C16-B3BC-185E2CDA108B}" dt="2026-10-12T09:10:49.978" v="746" actId="1035"/>
          <ac:spMkLst>
            <pc:docMk/>
            <pc:sldMk cId="70662352" sldId="751"/>
            <ac:spMk id="2" creationId="{CCD372B1-E3C2-394B-1022-B3D443AB6BB3}"/>
          </ac:spMkLst>
        </pc:spChg>
        <pc:spChg chg="mod">
          <ac:chgData name="Christian Felices" userId="8e38ee09-c2ff-4103-943a-2518637016e9" providerId="ADAL" clId="{3D4A4162-3B1C-4C16-B3BC-185E2CDA108B}" dt="2026-10-12T09:13:46.982" v="1048" actId="20577"/>
          <ac:spMkLst>
            <pc:docMk/>
            <pc:sldMk cId="70662352" sldId="751"/>
            <ac:spMk id="4" creationId="{41F77501-D15A-690D-0B49-9352CC9BA0D8}"/>
          </ac:spMkLst>
        </pc:spChg>
        <pc:cxnChg chg="mod">
          <ac:chgData name="Christian Felices" userId="8e38ee09-c2ff-4103-943a-2518637016e9" providerId="ADAL" clId="{3D4A4162-3B1C-4C16-B3BC-185E2CDA108B}" dt="2026-10-12T09:10:56.352" v="748" actId="14100"/>
          <ac:cxnSpMkLst>
            <pc:docMk/>
            <pc:sldMk cId="70662352" sldId="751"/>
            <ac:cxnSpMk id="7" creationId="{5AD4CEEC-E93E-47D3-B2CA-B2093220A26F}"/>
          </ac:cxnSpMkLst>
        </pc:cxnChg>
      </pc:sldChg>
      <pc:sldChg chg="addSp modSp add mod modNotesTx">
        <pc:chgData name="Christian Felices" userId="8e38ee09-c2ff-4103-943a-2518637016e9" providerId="ADAL" clId="{3D4A4162-3B1C-4C16-B3BC-185E2CDA108B}" dt="2026-10-12T10:02:19.047" v="3533" actId="20577"/>
        <pc:sldMkLst>
          <pc:docMk/>
          <pc:sldMk cId="243950308" sldId="752"/>
        </pc:sldMkLst>
        <pc:spChg chg="add mod">
          <ac:chgData name="Christian Felices" userId="8e38ee09-c2ff-4103-943a-2518637016e9" providerId="ADAL" clId="{3D4A4162-3B1C-4C16-B3BC-185E2CDA108B}" dt="2026-10-12T09:57:20.528" v="3032" actId="1076"/>
          <ac:spMkLst>
            <pc:docMk/>
            <pc:sldMk cId="243950308" sldId="752"/>
            <ac:spMk id="2" creationId="{909B3014-C878-0169-D5BA-CF272CF17B4A}"/>
          </ac:spMkLst>
        </pc:spChg>
        <pc:spChg chg="mod">
          <ac:chgData name="Christian Felices" userId="8e38ee09-c2ff-4103-943a-2518637016e9" providerId="ADAL" clId="{3D4A4162-3B1C-4C16-B3BC-185E2CDA108B}" dt="2026-10-12T09:52:35.345" v="2620" actId="14100"/>
          <ac:spMkLst>
            <pc:docMk/>
            <pc:sldMk cId="243950308" sldId="752"/>
            <ac:spMk id="13" creationId="{C3F052E1-77CB-B78B-E8D9-22A808EFAA46}"/>
          </ac:spMkLst>
        </pc:spChg>
        <pc:graphicFrameChg chg="mod modGraphic">
          <ac:chgData name="Christian Felices" userId="8e38ee09-c2ff-4103-943a-2518637016e9" providerId="ADAL" clId="{3D4A4162-3B1C-4C16-B3BC-185E2CDA108B}" dt="2026-10-12T09:56:10.207" v="3001" actId="403"/>
          <ac:graphicFrameMkLst>
            <pc:docMk/>
            <pc:sldMk cId="243950308" sldId="752"/>
            <ac:graphicFrameMk id="7" creationId="{5C1E08BE-7FE0-E887-0A0C-4DECFB93CD45}"/>
          </ac:graphicFrameMkLst>
        </pc:graphicFrameChg>
      </pc:sldChg>
      <pc:sldChg chg="addSp delSp modSp add mod delAnim">
        <pc:chgData name="Christian Felices" userId="8e38ee09-c2ff-4103-943a-2518637016e9" providerId="ADAL" clId="{3D4A4162-3B1C-4C16-B3BC-185E2CDA108B}" dt="2026-10-12T10:15:56.766" v="4185" actId="1076"/>
        <pc:sldMkLst>
          <pc:docMk/>
          <pc:sldMk cId="271353715" sldId="753"/>
        </pc:sldMkLst>
        <pc:spChg chg="mod">
          <ac:chgData name="Christian Felices" userId="8e38ee09-c2ff-4103-943a-2518637016e9" providerId="ADAL" clId="{3D4A4162-3B1C-4C16-B3BC-185E2CDA108B}" dt="2026-10-12T10:14:19.702" v="4064" actId="1076"/>
          <ac:spMkLst>
            <pc:docMk/>
            <pc:sldMk cId="271353715" sldId="753"/>
            <ac:spMk id="2" creationId="{76971029-78A3-289A-0D7B-698FEA8CFCAA}"/>
          </ac:spMkLst>
        </pc:spChg>
        <pc:spChg chg="add mod">
          <ac:chgData name="Christian Felices" userId="8e38ee09-c2ff-4103-943a-2518637016e9" providerId="ADAL" clId="{3D4A4162-3B1C-4C16-B3BC-185E2CDA108B}" dt="2026-10-12T10:15:56.766" v="4185" actId="1076"/>
          <ac:spMkLst>
            <pc:docMk/>
            <pc:sldMk cId="271353715" sldId="753"/>
            <ac:spMk id="6" creationId="{2CF740DB-7E1B-C2DC-39B1-D0CD2069884E}"/>
          </ac:spMkLst>
        </pc:spChg>
        <pc:grpChg chg="del">
          <ac:chgData name="Christian Felices" userId="8e38ee09-c2ff-4103-943a-2518637016e9" providerId="ADAL" clId="{3D4A4162-3B1C-4C16-B3BC-185E2CDA108B}" dt="2026-10-12T10:12:47.404" v="4050" actId="478"/>
          <ac:grpSpMkLst>
            <pc:docMk/>
            <pc:sldMk cId="271353715" sldId="753"/>
            <ac:grpSpMk id="9" creationId="{D40108AD-B4B2-A18A-3D51-654239B8426C}"/>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04097DA3-A384-42C8-A29C-2624BD30D426}"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GB"/>
        </a:p>
      </dgm:t>
    </dgm:pt>
    <dgm:pt modelId="{E7CA841C-BB40-490E-AAED-9437085A8C7E}">
      <dgm:prSet phldrT="[Text]" phldr="0"/>
      <dgm:spPr/>
      <dgm:t>
        <a:bodyPr/>
        <a:lstStyle/>
        <a:p>
          <a:r>
            <a:rPr lang="en-GB" dirty="0"/>
            <a:t>ABCD</a:t>
          </a:r>
        </a:p>
      </dgm:t>
    </dgm:pt>
    <dgm:pt modelId="{D79C8740-0F27-44B9-8BE3-4E56387D174C}" type="parTrans" cxnId="{4037F6EE-D5EF-4D71-A38A-32BC0A8FCF95}">
      <dgm:prSet/>
      <dgm:spPr/>
      <dgm:t>
        <a:bodyPr/>
        <a:lstStyle/>
        <a:p>
          <a:endParaRPr lang="en-GB"/>
        </a:p>
      </dgm:t>
    </dgm:pt>
    <dgm:pt modelId="{58132843-5B4A-451E-947E-854AFCDF9165}" type="sibTrans" cxnId="{4037F6EE-D5EF-4D71-A38A-32BC0A8FCF95}">
      <dgm:prSet/>
      <dgm:spPr/>
      <dgm:t>
        <a:bodyPr/>
        <a:lstStyle/>
        <a:p>
          <a:endParaRPr lang="en-GB"/>
        </a:p>
      </dgm:t>
    </dgm:pt>
    <dgm:pt modelId="{704D77E8-A462-4C46-8216-FE0009C8E00A}">
      <dgm:prSet phldrT="[Text]" phldr="0"/>
      <dgm:spPr/>
      <dgm:t>
        <a:bodyPr/>
        <a:lstStyle/>
        <a:p>
          <a:r>
            <a:rPr lang="en-GB" dirty="0"/>
            <a:t>Identifies assets &amp; </a:t>
          </a:r>
          <a:r>
            <a:rPr lang="en-GB"/>
            <a:t>builds relationships</a:t>
          </a:r>
          <a:endParaRPr lang="en-GB" dirty="0"/>
        </a:p>
      </dgm:t>
    </dgm:pt>
    <dgm:pt modelId="{35659058-8E1F-4F11-A1C8-7D4496FCC614}" type="parTrans" cxnId="{2180F184-128D-48C6-99A0-451278BEC613}">
      <dgm:prSet/>
      <dgm:spPr/>
      <dgm:t>
        <a:bodyPr/>
        <a:lstStyle/>
        <a:p>
          <a:endParaRPr lang="en-GB"/>
        </a:p>
      </dgm:t>
    </dgm:pt>
    <dgm:pt modelId="{00036F3A-1D89-4616-B4AF-47E349D343F0}" type="sibTrans" cxnId="{2180F184-128D-48C6-99A0-451278BEC613}">
      <dgm:prSet/>
      <dgm:spPr/>
      <dgm:t>
        <a:bodyPr/>
        <a:lstStyle/>
        <a:p>
          <a:endParaRPr lang="en-GB"/>
        </a:p>
      </dgm:t>
    </dgm:pt>
    <dgm:pt modelId="{357DA811-168D-4E14-80EF-2480BF7B1DE6}">
      <dgm:prSet phldrT="[Text]" phldr="0"/>
      <dgm:spPr/>
      <dgm:t>
        <a:bodyPr/>
        <a:lstStyle/>
        <a:p>
          <a:r>
            <a:rPr lang="en-GB" dirty="0"/>
            <a:t>Participation</a:t>
          </a:r>
        </a:p>
      </dgm:t>
    </dgm:pt>
    <dgm:pt modelId="{5395BE5C-A4AB-4CA8-8072-F5211E801EE1}" type="parTrans" cxnId="{A7478057-E86A-4436-84F5-2B37EE567743}">
      <dgm:prSet/>
      <dgm:spPr/>
      <dgm:t>
        <a:bodyPr/>
        <a:lstStyle/>
        <a:p>
          <a:endParaRPr lang="en-GB"/>
        </a:p>
      </dgm:t>
    </dgm:pt>
    <dgm:pt modelId="{A2E3BE0B-509D-456D-BFBD-FF302985DCD2}" type="sibTrans" cxnId="{A7478057-E86A-4436-84F5-2B37EE567743}">
      <dgm:prSet/>
      <dgm:spPr/>
      <dgm:t>
        <a:bodyPr/>
        <a:lstStyle/>
        <a:p>
          <a:endParaRPr lang="en-GB"/>
        </a:p>
      </dgm:t>
    </dgm:pt>
    <dgm:pt modelId="{2780DBA1-8BBD-4B54-B337-6D84ECA4AC4C}">
      <dgm:prSet phldrT="[Text]" phldr="0"/>
      <dgm:spPr/>
      <dgm:t>
        <a:bodyPr/>
        <a:lstStyle/>
        <a:p>
          <a:r>
            <a:rPr lang="en-GB" dirty="0"/>
            <a:t>Mobilises assets around </a:t>
          </a:r>
          <a:r>
            <a:rPr lang="en-GB"/>
            <a:t>shared priorities</a:t>
          </a:r>
          <a:endParaRPr lang="en-GB" dirty="0"/>
        </a:p>
      </dgm:t>
    </dgm:pt>
    <dgm:pt modelId="{F2EB8541-571E-4A8E-B443-D70391E4D9FB}" type="parTrans" cxnId="{A6A22D9B-1362-4362-BE43-6EA8522F4FFC}">
      <dgm:prSet/>
      <dgm:spPr/>
      <dgm:t>
        <a:bodyPr/>
        <a:lstStyle/>
        <a:p>
          <a:endParaRPr lang="en-GB"/>
        </a:p>
      </dgm:t>
    </dgm:pt>
    <dgm:pt modelId="{83A857C7-3B73-434C-9B67-00041457659B}" type="sibTrans" cxnId="{A6A22D9B-1362-4362-BE43-6EA8522F4FFC}">
      <dgm:prSet/>
      <dgm:spPr/>
      <dgm:t>
        <a:bodyPr/>
        <a:lstStyle/>
        <a:p>
          <a:endParaRPr lang="en-GB"/>
        </a:p>
      </dgm:t>
    </dgm:pt>
    <dgm:pt modelId="{D91AE64B-B491-4F0A-97E5-E6C70D1AF963}">
      <dgm:prSet phldrT="[Text]" phldr="0"/>
      <dgm:spPr/>
      <dgm:t>
        <a:bodyPr/>
        <a:lstStyle/>
        <a:p>
          <a:r>
            <a:rPr lang="en-GB" dirty="0"/>
            <a:t>Co-production</a:t>
          </a:r>
        </a:p>
      </dgm:t>
    </dgm:pt>
    <dgm:pt modelId="{44418D20-A957-4B55-A4ED-D9C8498EE453}" type="parTrans" cxnId="{103118F5-10B9-4703-A7B3-D6E0C3421D9E}">
      <dgm:prSet/>
      <dgm:spPr/>
      <dgm:t>
        <a:bodyPr/>
        <a:lstStyle/>
        <a:p>
          <a:endParaRPr lang="en-GB"/>
        </a:p>
      </dgm:t>
    </dgm:pt>
    <dgm:pt modelId="{FA436B44-9EB4-4DAD-86F0-5C0DA3D1AC6A}" type="sibTrans" cxnId="{103118F5-10B9-4703-A7B3-D6E0C3421D9E}">
      <dgm:prSet/>
      <dgm:spPr/>
      <dgm:t>
        <a:bodyPr/>
        <a:lstStyle/>
        <a:p>
          <a:endParaRPr lang="en-GB"/>
        </a:p>
      </dgm:t>
    </dgm:pt>
    <dgm:pt modelId="{78B035CB-5C32-46A5-91C4-57EE5F6227BD}">
      <dgm:prSet phldrT="[Text]" phldr="0"/>
      <dgm:spPr/>
      <dgm:t>
        <a:bodyPr/>
        <a:lstStyle/>
        <a:p>
          <a:r>
            <a:rPr lang="en-GB" dirty="0"/>
            <a:t>Embeds citizens as partners, </a:t>
          </a:r>
          <a:r>
            <a:rPr lang="en-GB"/>
            <a:t>shaping decisions</a:t>
          </a:r>
          <a:endParaRPr lang="en-GB" dirty="0"/>
        </a:p>
      </dgm:t>
    </dgm:pt>
    <dgm:pt modelId="{CCEF97C3-2AF6-4F3A-9B8E-F08E8FD6A0EB}" type="parTrans" cxnId="{F2E6B275-4DB4-44A8-B596-4DFE81FC6320}">
      <dgm:prSet/>
      <dgm:spPr/>
      <dgm:t>
        <a:bodyPr/>
        <a:lstStyle/>
        <a:p>
          <a:endParaRPr lang="en-GB"/>
        </a:p>
      </dgm:t>
    </dgm:pt>
    <dgm:pt modelId="{67D3091E-CD36-43CE-AD9E-FCF71C38E890}" type="sibTrans" cxnId="{F2E6B275-4DB4-44A8-B596-4DFE81FC6320}">
      <dgm:prSet/>
      <dgm:spPr/>
      <dgm:t>
        <a:bodyPr/>
        <a:lstStyle/>
        <a:p>
          <a:endParaRPr lang="en-GB"/>
        </a:p>
      </dgm:t>
    </dgm:pt>
    <dgm:pt modelId="{BB9C2C0F-F321-4B37-97BF-2287CF855269}" type="pres">
      <dgm:prSet presAssocID="{04097DA3-A384-42C8-A29C-2624BD30D426}" presName="Name0" presStyleCnt="0">
        <dgm:presLayoutVars>
          <dgm:dir/>
          <dgm:animLvl val="lvl"/>
          <dgm:resizeHandles val="exact"/>
        </dgm:presLayoutVars>
      </dgm:prSet>
      <dgm:spPr/>
    </dgm:pt>
    <dgm:pt modelId="{77426B7A-D23E-4F09-8280-41B60FDA7EA5}" type="pres">
      <dgm:prSet presAssocID="{04097DA3-A384-42C8-A29C-2624BD30D426}" presName="tSp" presStyleCnt="0"/>
      <dgm:spPr/>
    </dgm:pt>
    <dgm:pt modelId="{214F3873-F82F-49FC-8E53-BA5AD75E46C8}" type="pres">
      <dgm:prSet presAssocID="{04097DA3-A384-42C8-A29C-2624BD30D426}" presName="bSp" presStyleCnt="0"/>
      <dgm:spPr/>
    </dgm:pt>
    <dgm:pt modelId="{FC952FE5-9163-4A79-ACA3-0D71F2A9685B}" type="pres">
      <dgm:prSet presAssocID="{04097DA3-A384-42C8-A29C-2624BD30D426}" presName="process" presStyleCnt="0"/>
      <dgm:spPr/>
    </dgm:pt>
    <dgm:pt modelId="{169EC9CB-DA52-4403-868A-BE8353D4CCB6}" type="pres">
      <dgm:prSet presAssocID="{E7CA841C-BB40-490E-AAED-9437085A8C7E}" presName="composite1" presStyleCnt="0"/>
      <dgm:spPr/>
    </dgm:pt>
    <dgm:pt modelId="{7B10D1CB-6986-4BD9-BD6D-C7CF5BF16BB3}" type="pres">
      <dgm:prSet presAssocID="{E7CA841C-BB40-490E-AAED-9437085A8C7E}" presName="dummyNode1" presStyleLbl="node1" presStyleIdx="0" presStyleCnt="3"/>
      <dgm:spPr/>
    </dgm:pt>
    <dgm:pt modelId="{C0A35494-1D1C-4FA9-832E-F6334628A2F6}" type="pres">
      <dgm:prSet presAssocID="{E7CA841C-BB40-490E-AAED-9437085A8C7E}" presName="childNode1" presStyleLbl="bgAcc1" presStyleIdx="0" presStyleCnt="3">
        <dgm:presLayoutVars>
          <dgm:bulletEnabled val="1"/>
        </dgm:presLayoutVars>
      </dgm:prSet>
      <dgm:spPr/>
    </dgm:pt>
    <dgm:pt modelId="{021848CC-7BAA-44B4-B21C-6604F1E1724C}" type="pres">
      <dgm:prSet presAssocID="{E7CA841C-BB40-490E-AAED-9437085A8C7E}" presName="childNode1tx" presStyleLbl="bgAcc1" presStyleIdx="0" presStyleCnt="3">
        <dgm:presLayoutVars>
          <dgm:bulletEnabled val="1"/>
        </dgm:presLayoutVars>
      </dgm:prSet>
      <dgm:spPr/>
    </dgm:pt>
    <dgm:pt modelId="{76E93588-8B32-4108-93DA-9E8F3EEC801C}" type="pres">
      <dgm:prSet presAssocID="{E7CA841C-BB40-490E-AAED-9437085A8C7E}" presName="parentNode1" presStyleLbl="node1" presStyleIdx="0" presStyleCnt="3">
        <dgm:presLayoutVars>
          <dgm:chMax val="1"/>
          <dgm:bulletEnabled val="1"/>
        </dgm:presLayoutVars>
      </dgm:prSet>
      <dgm:spPr/>
    </dgm:pt>
    <dgm:pt modelId="{8FC88F2B-18EA-4611-9E83-EE1F286B298C}" type="pres">
      <dgm:prSet presAssocID="{E7CA841C-BB40-490E-AAED-9437085A8C7E}" presName="connSite1" presStyleCnt="0"/>
      <dgm:spPr/>
    </dgm:pt>
    <dgm:pt modelId="{ACA07E90-8B17-4B36-A607-920DB0EE7264}" type="pres">
      <dgm:prSet presAssocID="{58132843-5B4A-451E-947E-854AFCDF9165}" presName="Name9" presStyleLbl="sibTrans2D1" presStyleIdx="0" presStyleCnt="2"/>
      <dgm:spPr/>
    </dgm:pt>
    <dgm:pt modelId="{ADFFC4EB-A29C-4DAA-B56A-EB22E95B996F}" type="pres">
      <dgm:prSet presAssocID="{357DA811-168D-4E14-80EF-2480BF7B1DE6}" presName="composite2" presStyleCnt="0"/>
      <dgm:spPr/>
    </dgm:pt>
    <dgm:pt modelId="{0BDA97C4-1C6F-4223-8B12-105D5E2C1C0A}" type="pres">
      <dgm:prSet presAssocID="{357DA811-168D-4E14-80EF-2480BF7B1DE6}" presName="dummyNode2" presStyleLbl="node1" presStyleIdx="0" presStyleCnt="3"/>
      <dgm:spPr/>
    </dgm:pt>
    <dgm:pt modelId="{58491BD2-8A78-4F39-B184-D4CFFC30F808}" type="pres">
      <dgm:prSet presAssocID="{357DA811-168D-4E14-80EF-2480BF7B1DE6}" presName="childNode2" presStyleLbl="bgAcc1" presStyleIdx="1" presStyleCnt="3">
        <dgm:presLayoutVars>
          <dgm:bulletEnabled val="1"/>
        </dgm:presLayoutVars>
      </dgm:prSet>
      <dgm:spPr/>
    </dgm:pt>
    <dgm:pt modelId="{D4428B68-9A80-4863-BF05-C4A88FFE03E1}" type="pres">
      <dgm:prSet presAssocID="{357DA811-168D-4E14-80EF-2480BF7B1DE6}" presName="childNode2tx" presStyleLbl="bgAcc1" presStyleIdx="1" presStyleCnt="3">
        <dgm:presLayoutVars>
          <dgm:bulletEnabled val="1"/>
        </dgm:presLayoutVars>
      </dgm:prSet>
      <dgm:spPr/>
    </dgm:pt>
    <dgm:pt modelId="{1F7D16C0-ECB6-477E-A65C-C2CE40A28095}" type="pres">
      <dgm:prSet presAssocID="{357DA811-168D-4E14-80EF-2480BF7B1DE6}" presName="parentNode2" presStyleLbl="node1" presStyleIdx="1" presStyleCnt="3">
        <dgm:presLayoutVars>
          <dgm:chMax val="0"/>
          <dgm:bulletEnabled val="1"/>
        </dgm:presLayoutVars>
      </dgm:prSet>
      <dgm:spPr/>
    </dgm:pt>
    <dgm:pt modelId="{BF01E0D3-F5DF-48D3-82A0-6972015656A6}" type="pres">
      <dgm:prSet presAssocID="{357DA811-168D-4E14-80EF-2480BF7B1DE6}" presName="connSite2" presStyleCnt="0"/>
      <dgm:spPr/>
    </dgm:pt>
    <dgm:pt modelId="{BB13A784-A378-41F8-B64F-B7060570BBF5}" type="pres">
      <dgm:prSet presAssocID="{A2E3BE0B-509D-456D-BFBD-FF302985DCD2}" presName="Name18" presStyleLbl="sibTrans2D1" presStyleIdx="1" presStyleCnt="2"/>
      <dgm:spPr/>
    </dgm:pt>
    <dgm:pt modelId="{F740593B-C279-4DC7-B8ED-53719A15BF02}" type="pres">
      <dgm:prSet presAssocID="{D91AE64B-B491-4F0A-97E5-E6C70D1AF963}" presName="composite1" presStyleCnt="0"/>
      <dgm:spPr/>
    </dgm:pt>
    <dgm:pt modelId="{8CE0A11A-9CFA-4AAA-B31A-9CD3E5050EFC}" type="pres">
      <dgm:prSet presAssocID="{D91AE64B-B491-4F0A-97E5-E6C70D1AF963}" presName="dummyNode1" presStyleLbl="node1" presStyleIdx="1" presStyleCnt="3"/>
      <dgm:spPr/>
    </dgm:pt>
    <dgm:pt modelId="{BC353018-0B5B-4845-8FDF-A1F3E38E97DD}" type="pres">
      <dgm:prSet presAssocID="{D91AE64B-B491-4F0A-97E5-E6C70D1AF963}" presName="childNode1" presStyleLbl="bgAcc1" presStyleIdx="2" presStyleCnt="3">
        <dgm:presLayoutVars>
          <dgm:bulletEnabled val="1"/>
        </dgm:presLayoutVars>
      </dgm:prSet>
      <dgm:spPr/>
    </dgm:pt>
    <dgm:pt modelId="{AA7D4C09-3FFD-43E9-B0AC-0D97A6011665}" type="pres">
      <dgm:prSet presAssocID="{D91AE64B-B491-4F0A-97E5-E6C70D1AF963}" presName="childNode1tx" presStyleLbl="bgAcc1" presStyleIdx="2" presStyleCnt="3">
        <dgm:presLayoutVars>
          <dgm:bulletEnabled val="1"/>
        </dgm:presLayoutVars>
      </dgm:prSet>
      <dgm:spPr/>
    </dgm:pt>
    <dgm:pt modelId="{5F497B42-67DA-4429-B554-9FAF8E9EB612}" type="pres">
      <dgm:prSet presAssocID="{D91AE64B-B491-4F0A-97E5-E6C70D1AF963}" presName="parentNode1" presStyleLbl="node1" presStyleIdx="2" presStyleCnt="3">
        <dgm:presLayoutVars>
          <dgm:chMax val="1"/>
          <dgm:bulletEnabled val="1"/>
        </dgm:presLayoutVars>
      </dgm:prSet>
      <dgm:spPr/>
    </dgm:pt>
    <dgm:pt modelId="{0E0D17EF-5BEC-4C59-9BF8-550B154054AF}" type="pres">
      <dgm:prSet presAssocID="{D91AE64B-B491-4F0A-97E5-E6C70D1AF963}" presName="connSite1" presStyleCnt="0"/>
      <dgm:spPr/>
    </dgm:pt>
  </dgm:ptLst>
  <dgm:cxnLst>
    <dgm:cxn modelId="{AC50830D-2D06-468E-ACE3-39E5ACE23466}" type="presOf" srcId="{58132843-5B4A-451E-947E-854AFCDF9165}" destId="{ACA07E90-8B17-4B36-A607-920DB0EE7264}" srcOrd="0" destOrd="0" presId="urn:microsoft.com/office/officeart/2005/8/layout/hProcess4"/>
    <dgm:cxn modelId="{77B7CA1A-5739-4591-948A-AF2DEC6A73E7}" type="presOf" srcId="{704D77E8-A462-4C46-8216-FE0009C8E00A}" destId="{021848CC-7BAA-44B4-B21C-6604F1E1724C}" srcOrd="1" destOrd="0" presId="urn:microsoft.com/office/officeart/2005/8/layout/hProcess4"/>
    <dgm:cxn modelId="{C931C51B-091D-4885-8207-0D0AE6073C7B}" type="presOf" srcId="{2780DBA1-8BBD-4B54-B337-6D84ECA4AC4C}" destId="{58491BD2-8A78-4F39-B184-D4CFFC30F808}" srcOrd="0" destOrd="0" presId="urn:microsoft.com/office/officeart/2005/8/layout/hProcess4"/>
    <dgm:cxn modelId="{8D004250-90C9-4525-BE78-44128B6CD255}" type="presOf" srcId="{04097DA3-A384-42C8-A29C-2624BD30D426}" destId="{BB9C2C0F-F321-4B37-97BF-2287CF855269}" srcOrd="0" destOrd="0" presId="urn:microsoft.com/office/officeart/2005/8/layout/hProcess4"/>
    <dgm:cxn modelId="{87A62A71-529E-4E7F-A4A7-912F10FF4A13}" type="presOf" srcId="{A2E3BE0B-509D-456D-BFBD-FF302985DCD2}" destId="{BB13A784-A378-41F8-B64F-B7060570BBF5}" srcOrd="0" destOrd="0" presId="urn:microsoft.com/office/officeart/2005/8/layout/hProcess4"/>
    <dgm:cxn modelId="{AED14C74-3B84-4293-855C-3FD78C990797}" type="presOf" srcId="{78B035CB-5C32-46A5-91C4-57EE5F6227BD}" destId="{AA7D4C09-3FFD-43E9-B0AC-0D97A6011665}" srcOrd="1" destOrd="0" presId="urn:microsoft.com/office/officeart/2005/8/layout/hProcess4"/>
    <dgm:cxn modelId="{F2E6B275-4DB4-44A8-B596-4DFE81FC6320}" srcId="{D91AE64B-B491-4F0A-97E5-E6C70D1AF963}" destId="{78B035CB-5C32-46A5-91C4-57EE5F6227BD}" srcOrd="0" destOrd="0" parTransId="{CCEF97C3-2AF6-4F3A-9B8E-F08E8FD6A0EB}" sibTransId="{67D3091E-CD36-43CE-AD9E-FCF71C38E890}"/>
    <dgm:cxn modelId="{A7478057-E86A-4436-84F5-2B37EE567743}" srcId="{04097DA3-A384-42C8-A29C-2624BD30D426}" destId="{357DA811-168D-4E14-80EF-2480BF7B1DE6}" srcOrd="1" destOrd="0" parTransId="{5395BE5C-A4AB-4CA8-8072-F5211E801EE1}" sibTransId="{A2E3BE0B-509D-456D-BFBD-FF302985DCD2}"/>
    <dgm:cxn modelId="{2961B579-7744-45B9-A187-3E3A684C5427}" type="presOf" srcId="{704D77E8-A462-4C46-8216-FE0009C8E00A}" destId="{C0A35494-1D1C-4FA9-832E-F6334628A2F6}" srcOrd="0" destOrd="0" presId="urn:microsoft.com/office/officeart/2005/8/layout/hProcess4"/>
    <dgm:cxn modelId="{2180F184-128D-48C6-99A0-451278BEC613}" srcId="{E7CA841C-BB40-490E-AAED-9437085A8C7E}" destId="{704D77E8-A462-4C46-8216-FE0009C8E00A}" srcOrd="0" destOrd="0" parTransId="{35659058-8E1F-4F11-A1C8-7D4496FCC614}" sibTransId="{00036F3A-1D89-4616-B4AF-47E349D343F0}"/>
    <dgm:cxn modelId="{5D8FB98C-0AE5-47D3-BF3F-0F55739F68E1}" type="presOf" srcId="{D91AE64B-B491-4F0A-97E5-E6C70D1AF963}" destId="{5F497B42-67DA-4429-B554-9FAF8E9EB612}" srcOrd="0" destOrd="0" presId="urn:microsoft.com/office/officeart/2005/8/layout/hProcess4"/>
    <dgm:cxn modelId="{A6A22D9B-1362-4362-BE43-6EA8522F4FFC}" srcId="{357DA811-168D-4E14-80EF-2480BF7B1DE6}" destId="{2780DBA1-8BBD-4B54-B337-6D84ECA4AC4C}" srcOrd="0" destOrd="0" parTransId="{F2EB8541-571E-4A8E-B443-D70391E4D9FB}" sibTransId="{83A857C7-3B73-434C-9B67-00041457659B}"/>
    <dgm:cxn modelId="{F8E72D9E-106E-433E-A7A8-62DFC158BDB5}" type="presOf" srcId="{2780DBA1-8BBD-4B54-B337-6D84ECA4AC4C}" destId="{D4428B68-9A80-4863-BF05-C4A88FFE03E1}" srcOrd="1" destOrd="0" presId="urn:microsoft.com/office/officeart/2005/8/layout/hProcess4"/>
    <dgm:cxn modelId="{BE065CA4-4527-4B6C-847E-0D7728F7E2CE}" type="presOf" srcId="{357DA811-168D-4E14-80EF-2480BF7B1DE6}" destId="{1F7D16C0-ECB6-477E-A65C-C2CE40A28095}" srcOrd="0" destOrd="0" presId="urn:microsoft.com/office/officeart/2005/8/layout/hProcess4"/>
    <dgm:cxn modelId="{5A9230D3-23B0-4898-AB42-BCDD274AEA61}" type="presOf" srcId="{78B035CB-5C32-46A5-91C4-57EE5F6227BD}" destId="{BC353018-0B5B-4845-8FDF-A1F3E38E97DD}" srcOrd="0" destOrd="0" presId="urn:microsoft.com/office/officeart/2005/8/layout/hProcess4"/>
    <dgm:cxn modelId="{4037F6EE-D5EF-4D71-A38A-32BC0A8FCF95}" srcId="{04097DA3-A384-42C8-A29C-2624BD30D426}" destId="{E7CA841C-BB40-490E-AAED-9437085A8C7E}" srcOrd="0" destOrd="0" parTransId="{D79C8740-0F27-44B9-8BE3-4E56387D174C}" sibTransId="{58132843-5B4A-451E-947E-854AFCDF9165}"/>
    <dgm:cxn modelId="{103118F5-10B9-4703-A7B3-D6E0C3421D9E}" srcId="{04097DA3-A384-42C8-A29C-2624BD30D426}" destId="{D91AE64B-B491-4F0A-97E5-E6C70D1AF963}" srcOrd="2" destOrd="0" parTransId="{44418D20-A957-4B55-A4ED-D9C8498EE453}" sibTransId="{FA436B44-9EB4-4DAD-86F0-5C0DA3D1AC6A}"/>
    <dgm:cxn modelId="{77DA0DFB-82A3-49B3-A79B-A2E8AE91951D}" type="presOf" srcId="{E7CA841C-BB40-490E-AAED-9437085A8C7E}" destId="{76E93588-8B32-4108-93DA-9E8F3EEC801C}" srcOrd="0" destOrd="0" presId="urn:microsoft.com/office/officeart/2005/8/layout/hProcess4"/>
    <dgm:cxn modelId="{36B63825-55E0-46ED-AAAE-D4AA2547615E}" type="presParOf" srcId="{BB9C2C0F-F321-4B37-97BF-2287CF855269}" destId="{77426B7A-D23E-4F09-8280-41B60FDA7EA5}" srcOrd="0" destOrd="0" presId="urn:microsoft.com/office/officeart/2005/8/layout/hProcess4"/>
    <dgm:cxn modelId="{1B4BB409-2A16-411E-A526-A2BE1D877AE4}" type="presParOf" srcId="{BB9C2C0F-F321-4B37-97BF-2287CF855269}" destId="{214F3873-F82F-49FC-8E53-BA5AD75E46C8}" srcOrd="1" destOrd="0" presId="urn:microsoft.com/office/officeart/2005/8/layout/hProcess4"/>
    <dgm:cxn modelId="{BDB64696-3B44-4E6B-8ABA-836C88391E67}" type="presParOf" srcId="{BB9C2C0F-F321-4B37-97BF-2287CF855269}" destId="{FC952FE5-9163-4A79-ACA3-0D71F2A9685B}" srcOrd="2" destOrd="0" presId="urn:microsoft.com/office/officeart/2005/8/layout/hProcess4"/>
    <dgm:cxn modelId="{79F195AA-0488-402F-9A98-1B615A2ED122}" type="presParOf" srcId="{FC952FE5-9163-4A79-ACA3-0D71F2A9685B}" destId="{169EC9CB-DA52-4403-868A-BE8353D4CCB6}" srcOrd="0" destOrd="0" presId="urn:microsoft.com/office/officeart/2005/8/layout/hProcess4"/>
    <dgm:cxn modelId="{8A9ED409-28EF-4F8F-B1A2-3BBA6E8CFF7D}" type="presParOf" srcId="{169EC9CB-DA52-4403-868A-BE8353D4CCB6}" destId="{7B10D1CB-6986-4BD9-BD6D-C7CF5BF16BB3}" srcOrd="0" destOrd="0" presId="urn:microsoft.com/office/officeart/2005/8/layout/hProcess4"/>
    <dgm:cxn modelId="{352A1B5A-BCF3-440A-960F-2F9A0DA281E6}" type="presParOf" srcId="{169EC9CB-DA52-4403-868A-BE8353D4CCB6}" destId="{C0A35494-1D1C-4FA9-832E-F6334628A2F6}" srcOrd="1" destOrd="0" presId="urn:microsoft.com/office/officeart/2005/8/layout/hProcess4"/>
    <dgm:cxn modelId="{72B12909-0E39-47DC-81E1-BDF82806EAF0}" type="presParOf" srcId="{169EC9CB-DA52-4403-868A-BE8353D4CCB6}" destId="{021848CC-7BAA-44B4-B21C-6604F1E1724C}" srcOrd="2" destOrd="0" presId="urn:microsoft.com/office/officeart/2005/8/layout/hProcess4"/>
    <dgm:cxn modelId="{C9CE441F-4EAD-4F81-9EF7-FC8D7E2D7F0A}" type="presParOf" srcId="{169EC9CB-DA52-4403-868A-BE8353D4CCB6}" destId="{76E93588-8B32-4108-93DA-9E8F3EEC801C}" srcOrd="3" destOrd="0" presId="urn:microsoft.com/office/officeart/2005/8/layout/hProcess4"/>
    <dgm:cxn modelId="{5AA3EA17-1B46-4452-8DDD-053D70DD60E8}" type="presParOf" srcId="{169EC9CB-DA52-4403-868A-BE8353D4CCB6}" destId="{8FC88F2B-18EA-4611-9E83-EE1F286B298C}" srcOrd="4" destOrd="0" presId="urn:microsoft.com/office/officeart/2005/8/layout/hProcess4"/>
    <dgm:cxn modelId="{D543A0DD-1E34-4009-AAB5-03A42A12097B}" type="presParOf" srcId="{FC952FE5-9163-4A79-ACA3-0D71F2A9685B}" destId="{ACA07E90-8B17-4B36-A607-920DB0EE7264}" srcOrd="1" destOrd="0" presId="urn:microsoft.com/office/officeart/2005/8/layout/hProcess4"/>
    <dgm:cxn modelId="{AD55FBA0-1834-4D95-A9D2-656D2897AC9E}" type="presParOf" srcId="{FC952FE5-9163-4A79-ACA3-0D71F2A9685B}" destId="{ADFFC4EB-A29C-4DAA-B56A-EB22E95B996F}" srcOrd="2" destOrd="0" presId="urn:microsoft.com/office/officeart/2005/8/layout/hProcess4"/>
    <dgm:cxn modelId="{89383FF6-6CD7-449C-A812-A34A290D2390}" type="presParOf" srcId="{ADFFC4EB-A29C-4DAA-B56A-EB22E95B996F}" destId="{0BDA97C4-1C6F-4223-8B12-105D5E2C1C0A}" srcOrd="0" destOrd="0" presId="urn:microsoft.com/office/officeart/2005/8/layout/hProcess4"/>
    <dgm:cxn modelId="{4473F3CB-737A-4278-B682-782E8F040722}" type="presParOf" srcId="{ADFFC4EB-A29C-4DAA-B56A-EB22E95B996F}" destId="{58491BD2-8A78-4F39-B184-D4CFFC30F808}" srcOrd="1" destOrd="0" presId="urn:microsoft.com/office/officeart/2005/8/layout/hProcess4"/>
    <dgm:cxn modelId="{9DCEE35D-FDD5-4E7C-857E-973FFCEC6122}" type="presParOf" srcId="{ADFFC4EB-A29C-4DAA-B56A-EB22E95B996F}" destId="{D4428B68-9A80-4863-BF05-C4A88FFE03E1}" srcOrd="2" destOrd="0" presId="urn:microsoft.com/office/officeart/2005/8/layout/hProcess4"/>
    <dgm:cxn modelId="{B5CCFC27-019D-4F5B-B2A3-88D375198BF1}" type="presParOf" srcId="{ADFFC4EB-A29C-4DAA-B56A-EB22E95B996F}" destId="{1F7D16C0-ECB6-477E-A65C-C2CE40A28095}" srcOrd="3" destOrd="0" presId="urn:microsoft.com/office/officeart/2005/8/layout/hProcess4"/>
    <dgm:cxn modelId="{1FD77A64-52FF-432D-8416-3DDB60AB6A5D}" type="presParOf" srcId="{ADFFC4EB-A29C-4DAA-B56A-EB22E95B996F}" destId="{BF01E0D3-F5DF-48D3-82A0-6972015656A6}" srcOrd="4" destOrd="0" presId="urn:microsoft.com/office/officeart/2005/8/layout/hProcess4"/>
    <dgm:cxn modelId="{044D174B-280D-425B-B166-1D853F7D803C}" type="presParOf" srcId="{FC952FE5-9163-4A79-ACA3-0D71F2A9685B}" destId="{BB13A784-A378-41F8-B64F-B7060570BBF5}" srcOrd="3" destOrd="0" presId="urn:microsoft.com/office/officeart/2005/8/layout/hProcess4"/>
    <dgm:cxn modelId="{FF5C1284-ABBE-4E2B-8B5D-90D52772C517}" type="presParOf" srcId="{FC952FE5-9163-4A79-ACA3-0D71F2A9685B}" destId="{F740593B-C279-4DC7-B8ED-53719A15BF02}" srcOrd="4" destOrd="0" presId="urn:microsoft.com/office/officeart/2005/8/layout/hProcess4"/>
    <dgm:cxn modelId="{0079DCDA-1243-43FA-B2D9-F49B15A16B5A}" type="presParOf" srcId="{F740593B-C279-4DC7-B8ED-53719A15BF02}" destId="{8CE0A11A-9CFA-4AAA-B31A-9CD3E5050EFC}" srcOrd="0" destOrd="0" presId="urn:microsoft.com/office/officeart/2005/8/layout/hProcess4"/>
    <dgm:cxn modelId="{35622BD3-063B-4CFF-BCF0-3E160F5CC117}" type="presParOf" srcId="{F740593B-C279-4DC7-B8ED-53719A15BF02}" destId="{BC353018-0B5B-4845-8FDF-A1F3E38E97DD}" srcOrd="1" destOrd="0" presId="urn:microsoft.com/office/officeart/2005/8/layout/hProcess4"/>
    <dgm:cxn modelId="{5325FFF2-2071-4AA9-B395-554ADF27EFEF}" type="presParOf" srcId="{F740593B-C279-4DC7-B8ED-53719A15BF02}" destId="{AA7D4C09-3FFD-43E9-B0AC-0D97A6011665}" srcOrd="2" destOrd="0" presId="urn:microsoft.com/office/officeart/2005/8/layout/hProcess4"/>
    <dgm:cxn modelId="{4D0595E6-A90E-4A49-A283-56F00300FE7C}" type="presParOf" srcId="{F740593B-C279-4DC7-B8ED-53719A15BF02}" destId="{5F497B42-67DA-4429-B554-9FAF8E9EB612}" srcOrd="3" destOrd="0" presId="urn:microsoft.com/office/officeart/2005/8/layout/hProcess4"/>
    <dgm:cxn modelId="{395A5972-C9D6-4374-95B3-3EC5EFA1BC3D}" type="presParOf" srcId="{F740593B-C279-4DC7-B8ED-53719A15BF02}" destId="{0E0D17EF-5BEC-4C59-9BF8-550B154054AF}"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35494-1D1C-4FA9-832E-F6334628A2F6}">
      <dsp:nvSpPr>
        <dsp:cNvPr id="0" name=""/>
        <dsp:cNvSpPr/>
      </dsp:nvSpPr>
      <dsp:spPr>
        <a:xfrm>
          <a:off x="14961" y="648139"/>
          <a:ext cx="1510012" cy="12454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Identifies assets &amp; </a:t>
          </a:r>
          <a:r>
            <a:rPr lang="en-GB" sz="1300" kern="1200"/>
            <a:t>builds relationships</a:t>
          </a:r>
          <a:endParaRPr lang="en-GB" sz="1300" kern="1200" dirty="0"/>
        </a:p>
      </dsp:txBody>
      <dsp:txXfrm>
        <a:off x="43622" y="676800"/>
        <a:ext cx="1452690" cy="921241"/>
      </dsp:txXfrm>
    </dsp:sp>
    <dsp:sp modelId="{ACA07E90-8B17-4B36-A607-920DB0EE7264}">
      <dsp:nvSpPr>
        <dsp:cNvPr id="0" name=""/>
        <dsp:cNvSpPr/>
      </dsp:nvSpPr>
      <dsp:spPr>
        <a:xfrm>
          <a:off x="854123" y="910912"/>
          <a:ext cx="1715273" cy="1715273"/>
        </a:xfrm>
        <a:prstGeom prst="leftCircularArrow">
          <a:avLst>
            <a:gd name="adj1" fmla="val 3444"/>
            <a:gd name="adj2" fmla="val 426734"/>
            <a:gd name="adj3" fmla="val 2202244"/>
            <a:gd name="adj4" fmla="val 9024489"/>
            <a:gd name="adj5" fmla="val 4018"/>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E93588-8B32-4108-93DA-9E8F3EEC801C}">
      <dsp:nvSpPr>
        <dsp:cNvPr id="0" name=""/>
        <dsp:cNvSpPr/>
      </dsp:nvSpPr>
      <dsp:spPr>
        <a:xfrm>
          <a:off x="350519" y="1626702"/>
          <a:ext cx="1342233" cy="5337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ABCD</a:t>
          </a:r>
        </a:p>
      </dsp:txBody>
      <dsp:txXfrm>
        <a:off x="366152" y="1642335"/>
        <a:ext cx="1310967" cy="502495"/>
      </dsp:txXfrm>
    </dsp:sp>
    <dsp:sp modelId="{58491BD2-8A78-4F39-B184-D4CFFC30F808}">
      <dsp:nvSpPr>
        <dsp:cNvPr id="0" name=""/>
        <dsp:cNvSpPr/>
      </dsp:nvSpPr>
      <dsp:spPr>
        <a:xfrm>
          <a:off x="1974046" y="648139"/>
          <a:ext cx="1510012" cy="12454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Mobilises assets around </a:t>
          </a:r>
          <a:r>
            <a:rPr lang="en-GB" sz="1300" kern="1200"/>
            <a:t>shared priorities</a:t>
          </a:r>
          <a:endParaRPr lang="en-GB" sz="1300" kern="1200" dirty="0"/>
        </a:p>
      </dsp:txBody>
      <dsp:txXfrm>
        <a:off x="2002707" y="943681"/>
        <a:ext cx="1452690" cy="921241"/>
      </dsp:txXfrm>
    </dsp:sp>
    <dsp:sp modelId="{BB13A784-A378-41F8-B64F-B7060570BBF5}">
      <dsp:nvSpPr>
        <dsp:cNvPr id="0" name=""/>
        <dsp:cNvSpPr/>
      </dsp:nvSpPr>
      <dsp:spPr>
        <a:xfrm>
          <a:off x="2800625" y="-133296"/>
          <a:ext cx="1908219" cy="1908219"/>
        </a:xfrm>
        <a:prstGeom prst="circularArrow">
          <a:avLst>
            <a:gd name="adj1" fmla="val 3096"/>
            <a:gd name="adj2" fmla="val 380433"/>
            <a:gd name="adj3" fmla="val 19444056"/>
            <a:gd name="adj4" fmla="val 12575511"/>
            <a:gd name="adj5" fmla="val 361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F7D16C0-ECB6-477E-A65C-C2CE40A28095}">
      <dsp:nvSpPr>
        <dsp:cNvPr id="0" name=""/>
        <dsp:cNvSpPr/>
      </dsp:nvSpPr>
      <dsp:spPr>
        <a:xfrm>
          <a:off x="2309605" y="381258"/>
          <a:ext cx="1342233" cy="5337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Participation</a:t>
          </a:r>
        </a:p>
      </dsp:txBody>
      <dsp:txXfrm>
        <a:off x="2325238" y="396891"/>
        <a:ext cx="1310967" cy="502495"/>
      </dsp:txXfrm>
    </dsp:sp>
    <dsp:sp modelId="{BC353018-0B5B-4845-8FDF-A1F3E38E97DD}">
      <dsp:nvSpPr>
        <dsp:cNvPr id="0" name=""/>
        <dsp:cNvSpPr/>
      </dsp:nvSpPr>
      <dsp:spPr>
        <a:xfrm>
          <a:off x="3933132" y="648139"/>
          <a:ext cx="1510012" cy="12454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Embeds citizens as partners, </a:t>
          </a:r>
          <a:r>
            <a:rPr lang="en-GB" sz="1300" kern="1200"/>
            <a:t>shaping decisions</a:t>
          </a:r>
          <a:endParaRPr lang="en-GB" sz="1300" kern="1200" dirty="0"/>
        </a:p>
      </dsp:txBody>
      <dsp:txXfrm>
        <a:off x="3961793" y="676800"/>
        <a:ext cx="1452690" cy="921241"/>
      </dsp:txXfrm>
    </dsp:sp>
    <dsp:sp modelId="{5F497B42-67DA-4429-B554-9FAF8E9EB612}">
      <dsp:nvSpPr>
        <dsp:cNvPr id="0" name=""/>
        <dsp:cNvSpPr/>
      </dsp:nvSpPr>
      <dsp:spPr>
        <a:xfrm>
          <a:off x="4268690" y="1626702"/>
          <a:ext cx="1342233" cy="5337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Co-production</a:t>
          </a:r>
        </a:p>
      </dsp:txBody>
      <dsp:txXfrm>
        <a:off x="4284323" y="1642335"/>
        <a:ext cx="1310967" cy="50249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412836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832394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85005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7077E4-B5D0-FFA0-B928-8DAFECB466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CA7F67-6F15-5A19-2779-485308D496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AC3E36-6E3E-06EC-9E85-18AF64DF8F24}"/>
              </a:ext>
            </a:extLst>
          </p:cNvPr>
          <p:cNvSpPr>
            <a:spLocks noGrp="1"/>
          </p:cNvSpPr>
          <p:nvPr>
            <p:ph type="body" idx="1"/>
          </p:nvPr>
        </p:nvSpPr>
        <p:spPr/>
        <p:txBody>
          <a:bodyPr/>
          <a:lstStyle/>
          <a:p>
            <a:r>
              <a:rPr lang="en-US" dirty="0"/>
              <a:t>The model suggests that we cannot separate the creators and the users of the service, they are dependent upon one another, and the quality of decisions, and outputs is dependent upon this inclusion and collaboration.</a:t>
            </a:r>
          </a:p>
          <a:p>
            <a:endParaRPr lang="en-US" dirty="0"/>
          </a:p>
          <a:p>
            <a:r>
              <a:rPr lang="en-US" dirty="0"/>
              <a:t>Additionally, the model suggests a requirement to look at the wider engagement across different sectors and citizen engagement to fully understand the implications</a:t>
            </a:r>
          </a:p>
          <a:p>
            <a:endParaRPr lang="en-US" dirty="0"/>
          </a:p>
          <a:p>
            <a:r>
              <a:rPr lang="en-US" dirty="0"/>
              <a:t>By doing this, overall governance changes and diversifies levels of power and influence.</a:t>
            </a:r>
          </a:p>
        </p:txBody>
      </p:sp>
      <p:sp>
        <p:nvSpPr>
          <p:cNvPr id="4" name="Slide Number Placeholder 3">
            <a:extLst>
              <a:ext uri="{FF2B5EF4-FFF2-40B4-BE49-F238E27FC236}">
                <a16:creationId xmlns:a16="http://schemas.microsoft.com/office/drawing/2014/main" id="{719A989F-707B-FD74-0FE3-83DA17FAA0ED}"/>
              </a:ext>
            </a:extLst>
          </p:cNvPr>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3394789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2346393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F0E579-633D-44B7-DDA7-52820C605A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990F6F-7C35-E741-7D79-A8657914B7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BB2C83-C93C-2E0C-43E0-9357A575EE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E285685-A28F-087B-5B22-E3A47DBAF604}"/>
              </a:ext>
            </a:extLst>
          </p:cNvPr>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4264067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3C4E0-55A5-F0E6-052C-DDFCE3B4F9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2CF5DB-66DA-7A93-6B01-B12554E6FA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E68D60-4188-FAAB-8917-13BCE9E21B0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F3206CA-16B2-1580-83B8-725EC67E3B32}"/>
              </a:ext>
            </a:extLst>
          </p:cNvPr>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3197769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6976F-F50C-C0CA-971A-F706C790EF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160BCF-EA9A-6208-49F7-3AB6C83AFF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D3E441-225D-1FA8-2FCE-F8A74AE2BDC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A19C9B8-6D8E-D4AF-6A17-C02F42C6F827}"/>
              </a:ext>
            </a:extLst>
          </p:cNvPr>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919935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9092E-FCFF-ADA7-D9F8-69B5B4C601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895D7C-3812-3499-BD1E-2280E99CED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DD9994-D588-ADE8-0FB9-8606FCE3C34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A207536-AB8D-D435-07F8-ED62D858F0D9}"/>
              </a:ext>
            </a:extLst>
          </p:cNvPr>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20702142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361C28-6A56-E050-40F7-90E1309719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82E77A-A4C0-3A27-40F8-6012556121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A243C5-0B75-A1AA-CB06-4179AB06EAE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F66EDA4-F4EB-8F30-3D6B-5CCFB623ACA6}"/>
              </a:ext>
            </a:extLst>
          </p:cNvPr>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24053187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C6B77-8BA5-74A5-763E-2F84BC0F2C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493183-2A2A-217B-4D7E-268D92B52E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8CC09B-D03F-402C-5F66-B2B510E9496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5772451-A12D-DB07-8752-62D1BBC4E6EB}"/>
              </a:ext>
            </a:extLst>
          </p:cNvPr>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1820481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8450A-870B-4935-DDE4-F7D5B2EADB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F927F0-6AA2-C2BF-9B45-AB975022BE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8C1D20-8697-FCC2-04ED-2FCA7E49FC0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EC23054-366C-C62E-7454-B2C274778513}"/>
              </a:ext>
            </a:extLst>
          </p:cNvPr>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18347610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A4DB2F-896C-E4D5-A56B-C558336167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C097C1-3076-AC82-184B-2F060B07E5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F3B902-3F68-DE80-881C-15160326203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4A39AC9-4F67-F4CE-011D-C999EC6271D7}"/>
              </a:ext>
            </a:extLst>
          </p:cNvPr>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1472876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10/7/2026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10/7/2026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10/7/2026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10/7/2026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07/10/2026</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07/10/2026</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07/10/2026</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70620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07/10/2026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07/10/2026</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lnSpc>
                <a:spcPct val="150000"/>
              </a:lnSpc>
              <a:defRPr/>
            </a:pPr>
            <a:br>
              <a:rPr lang="en-GB" sz="2400" b="1" dirty="0">
                <a:ea typeface="Calibri" panose="020F0502020204030204" pitchFamily="34" charset="0"/>
              </a:rPr>
            </a:br>
            <a:br>
              <a:rPr lang="en-GB" altLang="en-US" sz="2400" dirty="0"/>
            </a:br>
            <a:br>
              <a:rPr lang="en-GB" altLang="en-US" sz="2400" dirty="0"/>
            </a:br>
            <a:r>
              <a:rPr lang="en-GB" altLang="en-US" sz="2400" dirty="0"/>
              <a:t>Module: BMSE5000D</a:t>
            </a:r>
            <a:br>
              <a:rPr lang="en-GB" altLang="en-US" sz="2400" dirty="0"/>
            </a:br>
            <a:r>
              <a:rPr lang="en-GB" sz="2400" dirty="0"/>
              <a:t>Design Thinking &amp; Co-Production</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Online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5</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a:bodyPr>
          <a:lstStyle/>
          <a:p>
            <a:r>
              <a:rPr lang="en-GB" dirty="0"/>
              <a:t>Agenda:</a:t>
            </a:r>
          </a:p>
        </p:txBody>
      </p:sp>
      <p:sp>
        <p:nvSpPr>
          <p:cNvPr id="5" name="Content Placeholder 4">
            <a:extLst>
              <a:ext uri="{FF2B5EF4-FFF2-40B4-BE49-F238E27FC236}">
                <a16:creationId xmlns:a16="http://schemas.microsoft.com/office/drawing/2014/main" id="{811D3571-BDF7-3890-22E1-2FD9A843A8B9}"/>
              </a:ext>
            </a:extLst>
          </p:cNvPr>
          <p:cNvSpPr>
            <a:spLocks noGrp="1"/>
          </p:cNvSpPr>
          <p:nvPr>
            <p:ph idx="1"/>
          </p:nvPr>
        </p:nvSpPr>
        <p:spPr>
          <a:xfrm>
            <a:off x="1462372" y="1815259"/>
            <a:ext cx="9567578" cy="2356691"/>
          </a:xfrm>
        </p:spPr>
        <p:txBody>
          <a:bodyPr/>
          <a:lstStyle/>
          <a:p>
            <a:pPr>
              <a:lnSpc>
                <a:spcPct val="100000"/>
              </a:lnSpc>
            </a:pPr>
            <a:r>
              <a:rPr lang="en-GB" sz="2800" dirty="0"/>
              <a:t>What is Co-production?</a:t>
            </a:r>
          </a:p>
          <a:p>
            <a:pPr>
              <a:lnSpc>
                <a:spcPct val="100000"/>
              </a:lnSpc>
            </a:pPr>
            <a:r>
              <a:rPr lang="en-GB" sz="2800" dirty="0"/>
              <a:t>How can we develop participation</a:t>
            </a:r>
          </a:p>
          <a:p>
            <a:pPr>
              <a:lnSpc>
                <a:spcPct val="100000"/>
              </a:lnSpc>
            </a:pPr>
            <a:r>
              <a:rPr lang="en-GB" sz="2800" dirty="0"/>
              <a:t>Value in Community Collaboration</a:t>
            </a:r>
          </a:p>
          <a:p>
            <a:pPr marL="0" indent="0">
              <a:lnSpc>
                <a:spcPct val="100000"/>
              </a:lnSpc>
              <a:buNone/>
            </a:pPr>
            <a:endParaRPr lang="en-GB" sz="2800" dirty="0"/>
          </a:p>
        </p:txBody>
      </p:sp>
    </p:spTree>
    <p:extLst>
      <p:ext uri="{BB962C8B-B14F-4D97-AF65-F5344CB8AC3E}">
        <p14:creationId xmlns:p14="http://schemas.microsoft.com/office/powerpoint/2010/main" val="365060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8A2A194-4E07-5F7E-A571-9FFDA3386E2E}"/>
              </a:ext>
            </a:extLst>
          </p:cNvPr>
          <p:cNvSpPr/>
          <p:nvPr/>
        </p:nvSpPr>
        <p:spPr>
          <a:xfrm>
            <a:off x="-51207" y="-1"/>
            <a:ext cx="12243207" cy="569688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Unclear goals</a:t>
            </a:r>
          </a:p>
        </p:txBody>
      </p:sp>
      <p:sp>
        <p:nvSpPr>
          <p:cNvPr id="4" name="Title 3">
            <a:extLst>
              <a:ext uri="{FF2B5EF4-FFF2-40B4-BE49-F238E27FC236}">
                <a16:creationId xmlns:a16="http://schemas.microsoft.com/office/drawing/2014/main" id="{B3201E80-9900-C517-5D85-2EC23AFF5705}"/>
              </a:ext>
            </a:extLst>
          </p:cNvPr>
          <p:cNvSpPr>
            <a:spLocks noGrp="1"/>
          </p:cNvSpPr>
          <p:nvPr>
            <p:ph type="title"/>
          </p:nvPr>
        </p:nvSpPr>
        <p:spPr/>
        <p:txBody>
          <a:bodyPr/>
          <a:lstStyle/>
          <a:p>
            <a:r>
              <a:rPr lang="en-GB" dirty="0"/>
              <a:t>What do we mean by Co-Production?</a:t>
            </a:r>
          </a:p>
        </p:txBody>
      </p:sp>
      <p:sp>
        <p:nvSpPr>
          <p:cNvPr id="7" name="TextBox 6">
            <a:extLst>
              <a:ext uri="{FF2B5EF4-FFF2-40B4-BE49-F238E27FC236}">
                <a16:creationId xmlns:a16="http://schemas.microsoft.com/office/drawing/2014/main" id="{D77FEE12-C9A7-D7EB-A3E2-F6BBA24FA90B}"/>
              </a:ext>
            </a:extLst>
          </p:cNvPr>
          <p:cNvSpPr txBox="1"/>
          <p:nvPr/>
        </p:nvSpPr>
        <p:spPr>
          <a:xfrm>
            <a:off x="880533" y="1937173"/>
            <a:ext cx="10471574" cy="3539430"/>
          </a:xfrm>
          <a:prstGeom prst="rect">
            <a:avLst/>
          </a:prstGeom>
          <a:noFill/>
        </p:spPr>
        <p:txBody>
          <a:bodyPr wrap="square" rtlCol="0">
            <a:spAutoFit/>
          </a:bodyPr>
          <a:lstStyle/>
          <a:p>
            <a:r>
              <a:rPr lang="en-GB" sz="3200" i="1" dirty="0"/>
              <a:t>Co-production is a way of designing and delivering systems and/or services in a more democratic fashion, giving citizens control over day-to-day decisions which affect their lives.</a:t>
            </a:r>
          </a:p>
          <a:p>
            <a:endParaRPr lang="en-GB" sz="3200" dirty="0"/>
          </a:p>
          <a:p>
            <a:endParaRPr lang="en-GB" sz="3200" dirty="0"/>
          </a:p>
          <a:p>
            <a:pPr algn="r"/>
            <a:r>
              <a:rPr lang="en-GB" sz="2400" dirty="0"/>
              <a:t>(Local Government Association, 2026)</a:t>
            </a:r>
          </a:p>
        </p:txBody>
      </p:sp>
    </p:spTree>
    <p:extLst>
      <p:ext uri="{BB962C8B-B14F-4D97-AF65-F5344CB8AC3E}">
        <p14:creationId xmlns:p14="http://schemas.microsoft.com/office/powerpoint/2010/main" val="2807621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8F62B96-AFDA-1693-2BFB-7FA5F42D521F}"/>
              </a:ext>
            </a:extLst>
          </p:cNvPr>
          <p:cNvSpPr>
            <a:spLocks noGrp="1"/>
          </p:cNvSpPr>
          <p:nvPr>
            <p:ph type="title"/>
          </p:nvPr>
        </p:nvSpPr>
        <p:spPr>
          <a:xfrm>
            <a:off x="215900" y="352429"/>
            <a:ext cx="2946400" cy="1325563"/>
          </a:xfrm>
        </p:spPr>
        <p:txBody>
          <a:bodyPr/>
          <a:lstStyle/>
          <a:p>
            <a:r>
              <a:rPr lang="en-GB" dirty="0"/>
              <a:t>Co-Production Model (Bovaird, 2007)</a:t>
            </a:r>
          </a:p>
        </p:txBody>
      </p:sp>
      <p:graphicFrame>
        <p:nvGraphicFramePr>
          <p:cNvPr id="7" name="Table 6">
            <a:extLst>
              <a:ext uri="{FF2B5EF4-FFF2-40B4-BE49-F238E27FC236}">
                <a16:creationId xmlns:a16="http://schemas.microsoft.com/office/drawing/2014/main" id="{BE1C480F-114B-E241-3BB1-4ADD8EC9E790}"/>
              </a:ext>
            </a:extLst>
          </p:cNvPr>
          <p:cNvGraphicFramePr>
            <a:graphicFrameLocks noGrp="1"/>
          </p:cNvGraphicFramePr>
          <p:nvPr>
            <p:extLst>
              <p:ext uri="{D42A27DB-BD31-4B8C-83A1-F6EECF244321}">
                <p14:modId xmlns:p14="http://schemas.microsoft.com/office/powerpoint/2010/main" val="2299586496"/>
              </p:ext>
            </p:extLst>
          </p:nvPr>
        </p:nvGraphicFramePr>
        <p:xfrm>
          <a:off x="747607" y="1728891"/>
          <a:ext cx="10306473" cy="3547196"/>
        </p:xfrm>
        <a:graphic>
          <a:graphicData uri="http://schemas.openxmlformats.org/drawingml/2006/table">
            <a:tbl>
              <a:tblPr firstRow="1" bandRow="1">
                <a:tableStyleId>{5C22544A-7EE6-4342-B048-85BDC9FD1C3A}</a:tableStyleId>
              </a:tblPr>
              <a:tblGrid>
                <a:gridCol w="3148842">
                  <a:extLst>
                    <a:ext uri="{9D8B030D-6E8A-4147-A177-3AD203B41FA5}">
                      <a16:colId xmlns:a16="http://schemas.microsoft.com/office/drawing/2014/main" val="158372105"/>
                    </a:ext>
                  </a:extLst>
                </a:gridCol>
                <a:gridCol w="7157631">
                  <a:extLst>
                    <a:ext uri="{9D8B030D-6E8A-4147-A177-3AD203B41FA5}">
                      <a16:colId xmlns:a16="http://schemas.microsoft.com/office/drawing/2014/main" val="1175749817"/>
                    </a:ext>
                  </a:extLst>
                </a:gridCol>
              </a:tblGrid>
              <a:tr h="681059">
                <a:tc gridSpan="2">
                  <a:txBody>
                    <a:bodyPr/>
                    <a:lstStyle/>
                    <a:p>
                      <a:r>
                        <a:rPr lang="en-GB" sz="3200" dirty="0"/>
                        <a:t>The “Four Co’s”</a:t>
                      </a:r>
                    </a:p>
                  </a:txBody>
                  <a:tcPr/>
                </a:tc>
                <a:tc hMerge="1">
                  <a:txBody>
                    <a:bodyPr/>
                    <a:lstStyle/>
                    <a:p>
                      <a:endParaRPr lang="en-GB" dirty="0"/>
                    </a:p>
                  </a:txBody>
                  <a:tcPr/>
                </a:tc>
                <a:extLst>
                  <a:ext uri="{0D108BD9-81ED-4DB2-BD59-A6C34878D82A}">
                    <a16:rowId xmlns:a16="http://schemas.microsoft.com/office/drawing/2014/main" val="986051711"/>
                  </a:ext>
                </a:extLst>
              </a:tr>
              <a:tr h="681059">
                <a:tc>
                  <a:txBody>
                    <a:bodyPr/>
                    <a:lstStyle/>
                    <a:p>
                      <a:r>
                        <a:rPr lang="en-GB" sz="2400" dirty="0"/>
                        <a:t>Co-Commissioning</a:t>
                      </a:r>
                    </a:p>
                  </a:txBody>
                  <a:tcPr/>
                </a:tc>
                <a:tc>
                  <a:txBody>
                    <a:bodyPr/>
                    <a:lstStyle/>
                    <a:p>
                      <a:r>
                        <a:rPr lang="en-GB" sz="1600" b="0" i="0" kern="1200" dirty="0">
                          <a:solidFill>
                            <a:schemeClr val="dk1"/>
                          </a:solidFill>
                          <a:effectLst/>
                          <a:latin typeface="+mn-lt"/>
                          <a:ea typeface="+mn-ea"/>
                          <a:cs typeface="+mn-cs"/>
                        </a:rPr>
                        <a:t>citizens help identify priorities, shape outcomes and influence resource allocation. Examples include participatory budgeting and strategic needs analysis</a:t>
                      </a:r>
                      <a:endParaRPr lang="en-GB" sz="1600" dirty="0"/>
                    </a:p>
                  </a:txBody>
                  <a:tcPr/>
                </a:tc>
                <a:extLst>
                  <a:ext uri="{0D108BD9-81ED-4DB2-BD59-A6C34878D82A}">
                    <a16:rowId xmlns:a16="http://schemas.microsoft.com/office/drawing/2014/main" val="3488121206"/>
                  </a:ext>
                </a:extLst>
              </a:tr>
              <a:tr h="681059">
                <a:tc>
                  <a:txBody>
                    <a:bodyPr/>
                    <a:lstStyle/>
                    <a:p>
                      <a:r>
                        <a:rPr lang="en-GB" sz="2400" dirty="0"/>
                        <a:t>Co-Design</a:t>
                      </a:r>
                    </a:p>
                  </a:txBody>
                  <a:tcPr/>
                </a:tc>
                <a:tc>
                  <a:txBody>
                    <a:bodyPr/>
                    <a:lstStyle/>
                    <a:p>
                      <a:r>
                        <a:rPr lang="en-GB" sz="1600" b="0" i="0" kern="1200" dirty="0">
                          <a:solidFill>
                            <a:schemeClr val="dk1"/>
                          </a:solidFill>
                          <a:effectLst/>
                          <a:latin typeface="+mn-lt"/>
                          <a:ea typeface="+mn-ea"/>
                          <a:cs typeface="+mn-cs"/>
                        </a:rPr>
                        <a:t>citizens help design services, processes and interventions</a:t>
                      </a:r>
                      <a:endParaRPr lang="en-GB" sz="1600" dirty="0"/>
                    </a:p>
                  </a:txBody>
                  <a:tcPr/>
                </a:tc>
                <a:extLst>
                  <a:ext uri="{0D108BD9-81ED-4DB2-BD59-A6C34878D82A}">
                    <a16:rowId xmlns:a16="http://schemas.microsoft.com/office/drawing/2014/main" val="2744886190"/>
                  </a:ext>
                </a:extLst>
              </a:tr>
              <a:tr h="681059">
                <a:tc>
                  <a:txBody>
                    <a:bodyPr/>
                    <a:lstStyle/>
                    <a:p>
                      <a:r>
                        <a:rPr lang="en-GB" sz="2400" dirty="0"/>
                        <a:t>Co-Delivery</a:t>
                      </a:r>
                    </a:p>
                  </a:txBody>
                  <a:tcPr/>
                </a:tc>
                <a:tc>
                  <a:txBody>
                    <a:bodyPr/>
                    <a:lstStyle/>
                    <a:p>
                      <a:r>
                        <a:rPr lang="en-GB" sz="1600" b="0" i="0" kern="1200" dirty="0">
                          <a:solidFill>
                            <a:schemeClr val="dk1"/>
                          </a:solidFill>
                          <a:effectLst/>
                          <a:latin typeface="+mn-lt"/>
                          <a:ea typeface="+mn-ea"/>
                          <a:cs typeface="+mn-cs"/>
                        </a:rPr>
                        <a:t>citizens actively participate in delivering services, such as peer support groups, neighbourhood watch or expert patient programmes </a:t>
                      </a:r>
                      <a:endParaRPr lang="en-GB" sz="1600" dirty="0"/>
                    </a:p>
                  </a:txBody>
                  <a:tcPr/>
                </a:tc>
                <a:extLst>
                  <a:ext uri="{0D108BD9-81ED-4DB2-BD59-A6C34878D82A}">
                    <a16:rowId xmlns:a16="http://schemas.microsoft.com/office/drawing/2014/main" val="2964657565"/>
                  </a:ext>
                </a:extLst>
              </a:tr>
              <a:tr h="681059">
                <a:tc>
                  <a:txBody>
                    <a:bodyPr/>
                    <a:lstStyle/>
                    <a:p>
                      <a:r>
                        <a:rPr lang="en-GB" sz="2400" dirty="0"/>
                        <a:t>Co-Assessment</a:t>
                      </a:r>
                    </a:p>
                  </a:txBody>
                  <a:tcPr/>
                </a:tc>
                <a:tc>
                  <a:txBody>
                    <a:bodyPr/>
                    <a:lstStyle/>
                    <a:p>
                      <a:r>
                        <a:rPr lang="en-GB" sz="1600" b="0" i="0" kern="1200" dirty="0">
                          <a:solidFill>
                            <a:schemeClr val="dk1"/>
                          </a:solidFill>
                          <a:effectLst/>
                          <a:latin typeface="+mn-lt"/>
                          <a:ea typeface="+mn-ea"/>
                          <a:cs typeface="+mn-cs"/>
                        </a:rPr>
                        <a:t>citizens help monitor, evaluate and improve services, e.g., tenant inspectors or user ratings</a:t>
                      </a:r>
                      <a:endParaRPr lang="en-GB" sz="1600" dirty="0"/>
                    </a:p>
                  </a:txBody>
                  <a:tcPr/>
                </a:tc>
                <a:extLst>
                  <a:ext uri="{0D108BD9-81ED-4DB2-BD59-A6C34878D82A}">
                    <a16:rowId xmlns:a16="http://schemas.microsoft.com/office/drawing/2014/main" val="2345407643"/>
                  </a:ext>
                </a:extLst>
              </a:tr>
            </a:tbl>
          </a:graphicData>
        </a:graphic>
      </p:graphicFrame>
    </p:spTree>
    <p:extLst>
      <p:ext uri="{BB962C8B-B14F-4D97-AF65-F5344CB8AC3E}">
        <p14:creationId xmlns:p14="http://schemas.microsoft.com/office/powerpoint/2010/main" val="2614075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C4D69D-97C4-B4AE-0CDF-CD5EBD4C3C67}"/>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C3F052E1-77CB-B78B-E8D9-22A808EFAA46}"/>
              </a:ext>
            </a:extLst>
          </p:cNvPr>
          <p:cNvSpPr>
            <a:spLocks noGrp="1"/>
          </p:cNvSpPr>
          <p:nvPr>
            <p:ph type="title"/>
          </p:nvPr>
        </p:nvSpPr>
        <p:spPr>
          <a:xfrm>
            <a:off x="215899" y="352429"/>
            <a:ext cx="8507081" cy="588285"/>
          </a:xfrm>
        </p:spPr>
        <p:txBody>
          <a:bodyPr/>
          <a:lstStyle/>
          <a:p>
            <a:r>
              <a:rPr lang="en-GB" dirty="0"/>
              <a:t>Key principles of Bovaird’s Co-Production model</a:t>
            </a:r>
          </a:p>
        </p:txBody>
      </p:sp>
      <p:graphicFrame>
        <p:nvGraphicFramePr>
          <p:cNvPr id="7" name="Table 6">
            <a:extLst>
              <a:ext uri="{FF2B5EF4-FFF2-40B4-BE49-F238E27FC236}">
                <a16:creationId xmlns:a16="http://schemas.microsoft.com/office/drawing/2014/main" id="{5C1E08BE-7FE0-E887-0A0C-4DECFB93CD45}"/>
              </a:ext>
            </a:extLst>
          </p:cNvPr>
          <p:cNvGraphicFramePr>
            <a:graphicFrameLocks noGrp="1"/>
          </p:cNvGraphicFramePr>
          <p:nvPr>
            <p:extLst>
              <p:ext uri="{D42A27DB-BD31-4B8C-83A1-F6EECF244321}">
                <p14:modId xmlns:p14="http://schemas.microsoft.com/office/powerpoint/2010/main" val="41708037"/>
              </p:ext>
            </p:extLst>
          </p:nvPr>
        </p:nvGraphicFramePr>
        <p:xfrm>
          <a:off x="635774" y="1189461"/>
          <a:ext cx="10306473" cy="3231897"/>
        </p:xfrm>
        <a:graphic>
          <a:graphicData uri="http://schemas.openxmlformats.org/drawingml/2006/table">
            <a:tbl>
              <a:tblPr firstRow="1" bandRow="1">
                <a:tableStyleId>{5C22544A-7EE6-4342-B048-85BDC9FD1C3A}</a:tableStyleId>
              </a:tblPr>
              <a:tblGrid>
                <a:gridCol w="3673089">
                  <a:extLst>
                    <a:ext uri="{9D8B030D-6E8A-4147-A177-3AD203B41FA5}">
                      <a16:colId xmlns:a16="http://schemas.microsoft.com/office/drawing/2014/main" val="158372105"/>
                    </a:ext>
                  </a:extLst>
                </a:gridCol>
                <a:gridCol w="6633384">
                  <a:extLst>
                    <a:ext uri="{9D8B030D-6E8A-4147-A177-3AD203B41FA5}">
                      <a16:colId xmlns:a16="http://schemas.microsoft.com/office/drawing/2014/main" val="1175749817"/>
                    </a:ext>
                  </a:extLst>
                </a:gridCol>
              </a:tblGrid>
              <a:tr h="681059">
                <a:tc gridSpan="2">
                  <a:txBody>
                    <a:bodyPr/>
                    <a:lstStyle/>
                    <a:p>
                      <a:r>
                        <a:rPr lang="en-GB" sz="3200" dirty="0"/>
                        <a:t>Key Principles</a:t>
                      </a:r>
                    </a:p>
                  </a:txBody>
                  <a:tcPr/>
                </a:tc>
                <a:tc hMerge="1">
                  <a:txBody>
                    <a:bodyPr/>
                    <a:lstStyle/>
                    <a:p>
                      <a:endParaRPr lang="en-GB" dirty="0"/>
                    </a:p>
                  </a:txBody>
                  <a:tcPr/>
                </a:tc>
                <a:extLst>
                  <a:ext uri="{0D108BD9-81ED-4DB2-BD59-A6C34878D82A}">
                    <a16:rowId xmlns:a16="http://schemas.microsoft.com/office/drawing/2014/main" val="986051711"/>
                  </a:ext>
                </a:extLst>
              </a:tr>
              <a:tr h="681059">
                <a:tc>
                  <a:txBody>
                    <a:bodyPr/>
                    <a:lstStyle/>
                    <a:p>
                      <a:r>
                        <a:rPr lang="en-GB" sz="2400" dirty="0"/>
                        <a:t>Inseparability of production and consumption</a:t>
                      </a:r>
                    </a:p>
                  </a:txBody>
                  <a:tcPr/>
                </a:tc>
                <a:tc>
                  <a:txBody>
                    <a:bodyPr/>
                    <a:lstStyle/>
                    <a:p>
                      <a:r>
                        <a:rPr lang="en-GB" sz="1800" b="0" i="0" kern="1200" dirty="0">
                          <a:solidFill>
                            <a:schemeClr val="dk1"/>
                          </a:solidFill>
                          <a:effectLst/>
                          <a:latin typeface="+mn-lt"/>
                          <a:ea typeface="+mn-ea"/>
                          <a:cs typeface="+mn-cs"/>
                        </a:rPr>
                        <a:t>Many services only achieve outcomes when users actively participate</a:t>
                      </a:r>
                      <a:endParaRPr lang="en-GB" sz="1800" dirty="0"/>
                    </a:p>
                  </a:txBody>
                  <a:tcPr/>
                </a:tc>
                <a:extLst>
                  <a:ext uri="{0D108BD9-81ED-4DB2-BD59-A6C34878D82A}">
                    <a16:rowId xmlns:a16="http://schemas.microsoft.com/office/drawing/2014/main" val="3488121206"/>
                  </a:ext>
                </a:extLst>
              </a:tr>
              <a:tr h="681059">
                <a:tc>
                  <a:txBody>
                    <a:bodyPr/>
                    <a:lstStyle/>
                    <a:p>
                      <a:r>
                        <a:rPr lang="en-GB" sz="2400" dirty="0"/>
                        <a:t>Whole-system focus</a:t>
                      </a:r>
                    </a:p>
                  </a:txBody>
                  <a:tcPr/>
                </a:tc>
                <a:tc>
                  <a:txBody>
                    <a:bodyPr/>
                    <a:lstStyle/>
                    <a:p>
                      <a:r>
                        <a:rPr lang="en-GB" sz="1800" b="0" i="0" kern="1200" dirty="0">
                          <a:solidFill>
                            <a:schemeClr val="dk1"/>
                          </a:solidFill>
                          <a:effectLst/>
                          <a:latin typeface="+mn-lt"/>
                          <a:ea typeface="+mn-ea"/>
                          <a:cs typeface="+mn-cs"/>
                        </a:rPr>
                        <a:t>The model maps how citizen inputs interact with public, private, and third-sector interventions to shape outcomes</a:t>
                      </a:r>
                      <a:endParaRPr lang="en-GB" sz="1800" dirty="0"/>
                    </a:p>
                  </a:txBody>
                  <a:tcPr/>
                </a:tc>
                <a:extLst>
                  <a:ext uri="{0D108BD9-81ED-4DB2-BD59-A6C34878D82A}">
                    <a16:rowId xmlns:a16="http://schemas.microsoft.com/office/drawing/2014/main" val="2744886190"/>
                  </a:ext>
                </a:extLst>
              </a:tr>
              <a:tr h="681059">
                <a:tc>
                  <a:txBody>
                    <a:bodyPr/>
                    <a:lstStyle/>
                    <a:p>
                      <a:r>
                        <a:rPr lang="en-GB" sz="2400" dirty="0"/>
                        <a:t>Governance implications</a:t>
                      </a:r>
                    </a:p>
                  </a:txBody>
                  <a:tcPr/>
                </a:tc>
                <a:tc>
                  <a:txBody>
                    <a:bodyPr/>
                    <a:lstStyle/>
                    <a:p>
                      <a:r>
                        <a:rPr lang="en-GB" sz="1800" b="0" i="0" kern="1200" dirty="0">
                          <a:solidFill>
                            <a:schemeClr val="dk1"/>
                          </a:solidFill>
                          <a:effectLst/>
                          <a:latin typeface="+mn-lt"/>
                          <a:ea typeface="+mn-ea"/>
                          <a:cs typeface="+mn-cs"/>
                        </a:rPr>
                        <a:t>Co-Production can rebalance power, reducing over-dominance of bureaucratic or political actors</a:t>
                      </a:r>
                      <a:endParaRPr lang="en-GB" sz="1800" dirty="0"/>
                    </a:p>
                  </a:txBody>
                  <a:tcPr/>
                </a:tc>
                <a:extLst>
                  <a:ext uri="{0D108BD9-81ED-4DB2-BD59-A6C34878D82A}">
                    <a16:rowId xmlns:a16="http://schemas.microsoft.com/office/drawing/2014/main" val="2964657565"/>
                  </a:ext>
                </a:extLst>
              </a:tr>
            </a:tbl>
          </a:graphicData>
        </a:graphic>
      </p:graphicFrame>
      <p:sp>
        <p:nvSpPr>
          <p:cNvPr id="2" name="TextBox 1">
            <a:extLst>
              <a:ext uri="{FF2B5EF4-FFF2-40B4-BE49-F238E27FC236}">
                <a16:creationId xmlns:a16="http://schemas.microsoft.com/office/drawing/2014/main" id="{909B3014-C878-0169-D5BA-CF272CF17B4A}"/>
              </a:ext>
            </a:extLst>
          </p:cNvPr>
          <p:cNvSpPr txBox="1"/>
          <p:nvPr/>
        </p:nvSpPr>
        <p:spPr>
          <a:xfrm>
            <a:off x="8321698" y="5078538"/>
            <a:ext cx="3256316" cy="369332"/>
          </a:xfrm>
          <a:prstGeom prst="rect">
            <a:avLst/>
          </a:prstGeom>
          <a:noFill/>
        </p:spPr>
        <p:txBody>
          <a:bodyPr wrap="square" rtlCol="0">
            <a:spAutoFit/>
          </a:bodyPr>
          <a:lstStyle/>
          <a:p>
            <a:r>
              <a:rPr lang="en-GB" dirty="0"/>
              <a:t>(Loeffler and Bovaird, 2019)</a:t>
            </a:r>
          </a:p>
        </p:txBody>
      </p:sp>
    </p:spTree>
    <p:extLst>
      <p:ext uri="{BB962C8B-B14F-4D97-AF65-F5344CB8AC3E}">
        <p14:creationId xmlns:p14="http://schemas.microsoft.com/office/powerpoint/2010/main" val="243950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755891" y="161955"/>
            <a:ext cx="10649272" cy="1143000"/>
          </a:xfrm>
        </p:spPr>
        <p:txBody>
          <a:bodyPr>
            <a:normAutofit/>
          </a:bodyPr>
          <a:lstStyle/>
          <a:p>
            <a:r>
              <a:rPr lang="en-GB" dirty="0"/>
              <a:t>Participation</a:t>
            </a:r>
          </a:p>
        </p:txBody>
      </p:sp>
      <p:pic>
        <p:nvPicPr>
          <p:cNvPr id="3" name="Picture 2" descr="Arnstein's Ladder of Citizen Participation explained">
            <a:extLst>
              <a:ext uri="{FF2B5EF4-FFF2-40B4-BE49-F238E27FC236}">
                <a16:creationId xmlns:a16="http://schemas.microsoft.com/office/drawing/2014/main" id="{CABA0492-34A2-94BA-2725-703F7E9EFF83}"/>
              </a:ext>
            </a:extLst>
          </p:cNvPr>
          <p:cNvPicPr>
            <a:picLocks noChangeAspect="1"/>
          </p:cNvPicPr>
          <p:nvPr/>
        </p:nvPicPr>
        <p:blipFill>
          <a:blip r:embed="rId3"/>
          <a:stretch>
            <a:fillRect/>
          </a:stretch>
        </p:blipFill>
        <p:spPr>
          <a:xfrm>
            <a:off x="47837" y="687735"/>
            <a:ext cx="7734300" cy="4924425"/>
          </a:xfrm>
          <a:prstGeom prst="rect">
            <a:avLst/>
          </a:prstGeom>
        </p:spPr>
      </p:pic>
      <p:sp>
        <p:nvSpPr>
          <p:cNvPr id="4" name="TextBox 3">
            <a:extLst>
              <a:ext uri="{FF2B5EF4-FFF2-40B4-BE49-F238E27FC236}">
                <a16:creationId xmlns:a16="http://schemas.microsoft.com/office/drawing/2014/main" id="{CCFEC90F-EE01-7BA8-627F-21FED0B338BC}"/>
              </a:ext>
            </a:extLst>
          </p:cNvPr>
          <p:cNvSpPr txBox="1"/>
          <p:nvPr/>
        </p:nvSpPr>
        <p:spPr>
          <a:xfrm>
            <a:off x="8130924" y="1039390"/>
            <a:ext cx="3223424" cy="2862322"/>
          </a:xfrm>
          <a:prstGeom prst="rect">
            <a:avLst/>
          </a:prstGeom>
          <a:noFill/>
        </p:spPr>
        <p:txBody>
          <a:bodyPr wrap="square" rtlCol="0">
            <a:spAutoFit/>
          </a:bodyPr>
          <a:lstStyle/>
          <a:p>
            <a:r>
              <a:rPr lang="en-GB" dirty="0"/>
              <a:t>Arnstein’s (1969) </a:t>
            </a:r>
            <a:r>
              <a:rPr lang="en-GB" i="1" dirty="0"/>
              <a:t>A Ladder of Citizen Participation</a:t>
            </a:r>
            <a:r>
              <a:rPr lang="en-GB" dirty="0"/>
              <a:t> presents a typology describing how much real power citizens have in influencing decisions. </a:t>
            </a:r>
          </a:p>
          <a:p>
            <a:endParaRPr lang="en-GB" dirty="0"/>
          </a:p>
          <a:p>
            <a:r>
              <a:rPr lang="en-GB" dirty="0"/>
              <a:t>The ladder remains one of the most influential frameworks in public participation theory</a:t>
            </a:r>
          </a:p>
        </p:txBody>
      </p:sp>
    </p:spTree>
    <p:extLst>
      <p:ext uri="{BB962C8B-B14F-4D97-AF65-F5344CB8AC3E}">
        <p14:creationId xmlns:p14="http://schemas.microsoft.com/office/powerpoint/2010/main" val="169713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6FEBD2-84E8-3169-C4A2-058B8C938EB6}"/>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79DDC547-0361-BA0B-2940-9481B6FCF9D3}"/>
              </a:ext>
            </a:extLst>
          </p:cNvPr>
          <p:cNvSpPr>
            <a:spLocks noGrp="1"/>
          </p:cNvSpPr>
          <p:nvPr>
            <p:ph type="title"/>
          </p:nvPr>
        </p:nvSpPr>
        <p:spPr>
          <a:xfrm>
            <a:off x="755891" y="161955"/>
            <a:ext cx="10649272" cy="1143000"/>
          </a:xfrm>
        </p:spPr>
        <p:txBody>
          <a:bodyPr>
            <a:normAutofit/>
          </a:bodyPr>
          <a:lstStyle/>
          <a:p>
            <a:r>
              <a:rPr lang="en-GB" dirty="0"/>
              <a:t>Participation</a:t>
            </a:r>
          </a:p>
        </p:txBody>
      </p:sp>
      <p:pic>
        <p:nvPicPr>
          <p:cNvPr id="3" name="Picture 2" descr="Arnstein's Ladder of Citizen Participation explained">
            <a:extLst>
              <a:ext uri="{FF2B5EF4-FFF2-40B4-BE49-F238E27FC236}">
                <a16:creationId xmlns:a16="http://schemas.microsoft.com/office/drawing/2014/main" id="{80B3F377-1818-81C4-0CA7-F45D3EF5C2AF}"/>
              </a:ext>
            </a:extLst>
          </p:cNvPr>
          <p:cNvPicPr>
            <a:picLocks noChangeAspect="1"/>
          </p:cNvPicPr>
          <p:nvPr/>
        </p:nvPicPr>
        <p:blipFill>
          <a:blip r:embed="rId3"/>
          <a:stretch>
            <a:fillRect/>
          </a:stretch>
        </p:blipFill>
        <p:spPr>
          <a:xfrm>
            <a:off x="47837" y="687735"/>
            <a:ext cx="7734300" cy="4924425"/>
          </a:xfrm>
          <a:prstGeom prst="rect">
            <a:avLst/>
          </a:prstGeom>
        </p:spPr>
      </p:pic>
      <p:sp>
        <p:nvSpPr>
          <p:cNvPr id="4" name="TextBox 3">
            <a:extLst>
              <a:ext uri="{FF2B5EF4-FFF2-40B4-BE49-F238E27FC236}">
                <a16:creationId xmlns:a16="http://schemas.microsoft.com/office/drawing/2014/main" id="{BB26BA07-795E-FA88-5AE1-31F6A539C980}"/>
              </a:ext>
            </a:extLst>
          </p:cNvPr>
          <p:cNvSpPr txBox="1"/>
          <p:nvPr/>
        </p:nvSpPr>
        <p:spPr>
          <a:xfrm>
            <a:off x="8130924" y="1039390"/>
            <a:ext cx="3223424" cy="3970318"/>
          </a:xfrm>
          <a:prstGeom prst="rect">
            <a:avLst/>
          </a:prstGeom>
          <a:noFill/>
        </p:spPr>
        <p:txBody>
          <a:bodyPr wrap="square" rtlCol="0">
            <a:spAutoFit/>
          </a:bodyPr>
          <a:lstStyle/>
          <a:p>
            <a:r>
              <a:rPr lang="en-GB" dirty="0"/>
              <a:t>These levels aim to educate citizens, and not actively involve them:</a:t>
            </a:r>
          </a:p>
          <a:p>
            <a:endParaRPr lang="en-GB" dirty="0"/>
          </a:p>
          <a:p>
            <a:pPr marL="342900" indent="-342900">
              <a:buAutoNum type="arabicPeriod"/>
            </a:pPr>
            <a:r>
              <a:rPr lang="en-GB" dirty="0"/>
              <a:t>Manipulation – Citizens are placed in advisory boards with no influence, just a façade to present an image of inclusion.</a:t>
            </a:r>
          </a:p>
          <a:p>
            <a:pPr marL="342900" indent="-342900">
              <a:buAutoNum type="arabicPeriod"/>
            </a:pPr>
            <a:r>
              <a:rPr lang="en-GB" dirty="0"/>
              <a:t>Therapy – Participation is framed as group therapy, shifting responsibility onto the citizens rather than </a:t>
            </a:r>
            <a:r>
              <a:rPr lang="en-GB" dirty="0" err="1"/>
              <a:t>insitituions</a:t>
            </a:r>
            <a:endParaRPr lang="en-GB" dirty="0"/>
          </a:p>
        </p:txBody>
      </p:sp>
      <p:sp>
        <p:nvSpPr>
          <p:cNvPr id="2" name="Oval 1">
            <a:extLst>
              <a:ext uri="{FF2B5EF4-FFF2-40B4-BE49-F238E27FC236}">
                <a16:creationId xmlns:a16="http://schemas.microsoft.com/office/drawing/2014/main" id="{098C7A34-2258-BE0E-DBD8-52454A478C8C}"/>
              </a:ext>
            </a:extLst>
          </p:cNvPr>
          <p:cNvSpPr/>
          <p:nvPr/>
        </p:nvSpPr>
        <p:spPr>
          <a:xfrm>
            <a:off x="149515" y="3998142"/>
            <a:ext cx="7262573" cy="1487492"/>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E7D922AE-3AD5-E941-7BC0-8A4C54BF5810}"/>
              </a:ext>
            </a:extLst>
          </p:cNvPr>
          <p:cNvCxnSpPr/>
          <p:nvPr/>
        </p:nvCxnSpPr>
        <p:spPr>
          <a:xfrm flipV="1">
            <a:off x="7269151" y="4012835"/>
            <a:ext cx="861773" cy="638106"/>
          </a:xfrm>
          <a:prstGeom prst="straightConnector1">
            <a:avLst/>
          </a:prstGeom>
          <a:ln w="127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47784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9726BB-D073-D94C-C596-5800971DA828}"/>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E4F70A37-31FE-D345-767A-572B9C35111D}"/>
              </a:ext>
            </a:extLst>
          </p:cNvPr>
          <p:cNvSpPr>
            <a:spLocks noGrp="1"/>
          </p:cNvSpPr>
          <p:nvPr>
            <p:ph type="title"/>
          </p:nvPr>
        </p:nvSpPr>
        <p:spPr>
          <a:xfrm>
            <a:off x="755891" y="161955"/>
            <a:ext cx="10649272" cy="1143000"/>
          </a:xfrm>
        </p:spPr>
        <p:txBody>
          <a:bodyPr>
            <a:normAutofit/>
          </a:bodyPr>
          <a:lstStyle/>
          <a:p>
            <a:r>
              <a:rPr lang="en-GB" dirty="0"/>
              <a:t>Participation</a:t>
            </a:r>
          </a:p>
        </p:txBody>
      </p:sp>
      <p:pic>
        <p:nvPicPr>
          <p:cNvPr id="3" name="Picture 2" descr="Arnstein's Ladder of Citizen Participation explained">
            <a:extLst>
              <a:ext uri="{FF2B5EF4-FFF2-40B4-BE49-F238E27FC236}">
                <a16:creationId xmlns:a16="http://schemas.microsoft.com/office/drawing/2014/main" id="{8C621432-79F9-2E9A-0E8A-64877775E503}"/>
              </a:ext>
            </a:extLst>
          </p:cNvPr>
          <p:cNvPicPr>
            <a:picLocks noChangeAspect="1"/>
          </p:cNvPicPr>
          <p:nvPr/>
        </p:nvPicPr>
        <p:blipFill>
          <a:blip r:embed="rId3"/>
          <a:stretch>
            <a:fillRect/>
          </a:stretch>
        </p:blipFill>
        <p:spPr>
          <a:xfrm>
            <a:off x="47837" y="687735"/>
            <a:ext cx="7734300" cy="4924425"/>
          </a:xfrm>
          <a:prstGeom prst="rect">
            <a:avLst/>
          </a:prstGeom>
        </p:spPr>
      </p:pic>
      <p:sp>
        <p:nvSpPr>
          <p:cNvPr id="4" name="TextBox 3">
            <a:extLst>
              <a:ext uri="{FF2B5EF4-FFF2-40B4-BE49-F238E27FC236}">
                <a16:creationId xmlns:a16="http://schemas.microsoft.com/office/drawing/2014/main" id="{8BA4A435-7F11-A35C-4DF9-43EA0709CD93}"/>
              </a:ext>
            </a:extLst>
          </p:cNvPr>
          <p:cNvSpPr txBox="1"/>
          <p:nvPr/>
        </p:nvSpPr>
        <p:spPr>
          <a:xfrm>
            <a:off x="8130924" y="1039390"/>
            <a:ext cx="3223424" cy="4247317"/>
          </a:xfrm>
          <a:prstGeom prst="rect">
            <a:avLst/>
          </a:prstGeom>
          <a:noFill/>
        </p:spPr>
        <p:txBody>
          <a:bodyPr wrap="square" rtlCol="0">
            <a:spAutoFit/>
          </a:bodyPr>
          <a:lstStyle/>
          <a:p>
            <a:r>
              <a:rPr lang="en-GB" dirty="0"/>
              <a:t>These levels give citizens a voice, but lack power to influence:</a:t>
            </a:r>
          </a:p>
          <a:p>
            <a:endParaRPr lang="en-GB" dirty="0"/>
          </a:p>
          <a:p>
            <a:pPr marL="342900" indent="-342900">
              <a:buAutoNum type="arabicPeriod"/>
            </a:pPr>
            <a:r>
              <a:rPr lang="en-GB" dirty="0"/>
              <a:t>Informing – One-way communication, citizens are told about decisions made.</a:t>
            </a:r>
          </a:p>
          <a:p>
            <a:pPr marL="342900" indent="-342900">
              <a:buAutoNum type="arabicPeriod"/>
            </a:pPr>
            <a:r>
              <a:rPr lang="en-GB" dirty="0"/>
              <a:t>Consultation – Opinions are gathered but, there is no guarantee of impact.</a:t>
            </a:r>
          </a:p>
          <a:p>
            <a:pPr marL="342900" indent="-342900">
              <a:buAutoNum type="arabicPeriod"/>
            </a:pPr>
            <a:r>
              <a:rPr lang="en-GB" dirty="0"/>
              <a:t>Placation – Citizens can advise, but powerholders hold decision-making authority.</a:t>
            </a:r>
          </a:p>
        </p:txBody>
      </p:sp>
      <p:sp>
        <p:nvSpPr>
          <p:cNvPr id="2" name="Oval 1">
            <a:extLst>
              <a:ext uri="{FF2B5EF4-FFF2-40B4-BE49-F238E27FC236}">
                <a16:creationId xmlns:a16="http://schemas.microsoft.com/office/drawing/2014/main" id="{0C04B8E4-7653-BE38-2F59-3A2421483E30}"/>
              </a:ext>
            </a:extLst>
          </p:cNvPr>
          <p:cNvSpPr/>
          <p:nvPr/>
        </p:nvSpPr>
        <p:spPr>
          <a:xfrm>
            <a:off x="149515" y="2537729"/>
            <a:ext cx="7262573" cy="1487492"/>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FA2C90AA-7EB5-FD5B-AB24-80B096A77364}"/>
              </a:ext>
            </a:extLst>
          </p:cNvPr>
          <p:cNvCxnSpPr>
            <a:cxnSpLocks/>
          </p:cNvCxnSpPr>
          <p:nvPr/>
        </p:nvCxnSpPr>
        <p:spPr>
          <a:xfrm>
            <a:off x="7082879" y="3343602"/>
            <a:ext cx="923055" cy="0"/>
          </a:xfrm>
          <a:prstGeom prst="straightConnector1">
            <a:avLst/>
          </a:prstGeom>
          <a:ln w="127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60910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CD23CF-60F3-5247-8055-713ECCC74668}"/>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1F9CD419-DF3E-07BA-85BA-89E8479647DD}"/>
              </a:ext>
            </a:extLst>
          </p:cNvPr>
          <p:cNvSpPr>
            <a:spLocks noGrp="1"/>
          </p:cNvSpPr>
          <p:nvPr>
            <p:ph type="title"/>
          </p:nvPr>
        </p:nvSpPr>
        <p:spPr>
          <a:xfrm>
            <a:off x="755891" y="161955"/>
            <a:ext cx="10649272" cy="1143000"/>
          </a:xfrm>
        </p:spPr>
        <p:txBody>
          <a:bodyPr>
            <a:normAutofit/>
          </a:bodyPr>
          <a:lstStyle/>
          <a:p>
            <a:r>
              <a:rPr lang="en-GB" dirty="0"/>
              <a:t>Participation</a:t>
            </a:r>
          </a:p>
        </p:txBody>
      </p:sp>
      <p:pic>
        <p:nvPicPr>
          <p:cNvPr id="3" name="Picture 2" descr="Arnstein's Ladder of Citizen Participation explained">
            <a:extLst>
              <a:ext uri="{FF2B5EF4-FFF2-40B4-BE49-F238E27FC236}">
                <a16:creationId xmlns:a16="http://schemas.microsoft.com/office/drawing/2014/main" id="{06AEC2DE-1C64-72E0-6F8E-314706B53B79}"/>
              </a:ext>
            </a:extLst>
          </p:cNvPr>
          <p:cNvPicPr>
            <a:picLocks noChangeAspect="1"/>
          </p:cNvPicPr>
          <p:nvPr/>
        </p:nvPicPr>
        <p:blipFill>
          <a:blip r:embed="rId3"/>
          <a:stretch>
            <a:fillRect/>
          </a:stretch>
        </p:blipFill>
        <p:spPr>
          <a:xfrm>
            <a:off x="47837" y="687735"/>
            <a:ext cx="7734300" cy="4924425"/>
          </a:xfrm>
          <a:prstGeom prst="rect">
            <a:avLst/>
          </a:prstGeom>
        </p:spPr>
      </p:pic>
      <p:sp>
        <p:nvSpPr>
          <p:cNvPr id="4" name="TextBox 3">
            <a:extLst>
              <a:ext uri="{FF2B5EF4-FFF2-40B4-BE49-F238E27FC236}">
                <a16:creationId xmlns:a16="http://schemas.microsoft.com/office/drawing/2014/main" id="{41F77501-D15A-690D-0B49-9352CC9BA0D8}"/>
              </a:ext>
            </a:extLst>
          </p:cNvPr>
          <p:cNvSpPr txBox="1"/>
          <p:nvPr/>
        </p:nvSpPr>
        <p:spPr>
          <a:xfrm>
            <a:off x="8130924" y="1039390"/>
            <a:ext cx="3223424" cy="4247317"/>
          </a:xfrm>
          <a:prstGeom prst="rect">
            <a:avLst/>
          </a:prstGeom>
          <a:noFill/>
        </p:spPr>
        <p:txBody>
          <a:bodyPr wrap="square" rtlCol="0">
            <a:spAutoFit/>
          </a:bodyPr>
          <a:lstStyle/>
          <a:p>
            <a:r>
              <a:rPr lang="en-GB" dirty="0"/>
              <a:t>These levels give citizens influence over decisions:</a:t>
            </a:r>
          </a:p>
          <a:p>
            <a:endParaRPr lang="en-GB" dirty="0"/>
          </a:p>
          <a:p>
            <a:pPr marL="342900" indent="-342900">
              <a:buAutoNum type="arabicPeriod"/>
            </a:pPr>
            <a:r>
              <a:rPr lang="en-GB" dirty="0"/>
              <a:t>Partnership – Power is redistributed through negotiation between citizens and officials.</a:t>
            </a:r>
          </a:p>
          <a:p>
            <a:pPr marL="342900" indent="-342900">
              <a:buAutoNum type="arabicPeriod"/>
            </a:pPr>
            <a:r>
              <a:rPr lang="en-GB" dirty="0"/>
              <a:t>Delegated power – Citizens hold significant authority over specific programmes or functions.</a:t>
            </a:r>
          </a:p>
          <a:p>
            <a:pPr marL="342900" indent="-342900">
              <a:buAutoNum type="arabicPeriod"/>
            </a:pPr>
            <a:r>
              <a:rPr lang="en-GB" dirty="0"/>
              <a:t>Citizen control – Citizens have full managerial powers and control over decision-making.</a:t>
            </a:r>
          </a:p>
        </p:txBody>
      </p:sp>
      <p:sp>
        <p:nvSpPr>
          <p:cNvPr id="2" name="Oval 1">
            <a:extLst>
              <a:ext uri="{FF2B5EF4-FFF2-40B4-BE49-F238E27FC236}">
                <a16:creationId xmlns:a16="http://schemas.microsoft.com/office/drawing/2014/main" id="{CCD372B1-E3C2-394B-1022-B3D443AB6BB3}"/>
              </a:ext>
            </a:extLst>
          </p:cNvPr>
          <p:cNvSpPr/>
          <p:nvPr/>
        </p:nvSpPr>
        <p:spPr>
          <a:xfrm>
            <a:off x="149515" y="1294410"/>
            <a:ext cx="7262573" cy="1487492"/>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5AD4CEEC-E93E-47D3-B2CA-B2093220A26F}"/>
              </a:ext>
            </a:extLst>
          </p:cNvPr>
          <p:cNvCxnSpPr>
            <a:cxnSpLocks/>
          </p:cNvCxnSpPr>
          <p:nvPr/>
        </p:nvCxnSpPr>
        <p:spPr>
          <a:xfrm>
            <a:off x="6950560" y="2027919"/>
            <a:ext cx="1035639" cy="866585"/>
          </a:xfrm>
          <a:prstGeom prst="straightConnector1">
            <a:avLst/>
          </a:prstGeom>
          <a:ln w="127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0662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0B377-A242-E809-D9CE-544119FED496}"/>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B555D32A-C1B5-E1C1-140C-D460185D6A78}"/>
              </a:ext>
            </a:extLst>
          </p:cNvPr>
          <p:cNvSpPr>
            <a:spLocks noGrp="1"/>
          </p:cNvSpPr>
          <p:nvPr>
            <p:ph type="title"/>
          </p:nvPr>
        </p:nvSpPr>
        <p:spPr>
          <a:xfrm>
            <a:off x="755891" y="161955"/>
            <a:ext cx="10649272" cy="1143000"/>
          </a:xfrm>
        </p:spPr>
        <p:txBody>
          <a:bodyPr>
            <a:normAutofit/>
          </a:bodyPr>
          <a:lstStyle/>
          <a:p>
            <a:r>
              <a:rPr lang="en-GB" dirty="0"/>
              <a:t>Citizen participation is citizen power</a:t>
            </a:r>
          </a:p>
        </p:txBody>
      </p:sp>
      <p:sp>
        <p:nvSpPr>
          <p:cNvPr id="2" name="TextBox 1">
            <a:extLst>
              <a:ext uri="{FF2B5EF4-FFF2-40B4-BE49-F238E27FC236}">
                <a16:creationId xmlns:a16="http://schemas.microsoft.com/office/drawing/2014/main" id="{8EB610A0-3F5A-3841-4A4C-101A921F12FD}"/>
              </a:ext>
            </a:extLst>
          </p:cNvPr>
          <p:cNvSpPr txBox="1"/>
          <p:nvPr/>
        </p:nvSpPr>
        <p:spPr>
          <a:xfrm>
            <a:off x="755891" y="1763015"/>
            <a:ext cx="9545284" cy="1384995"/>
          </a:xfrm>
          <a:prstGeom prst="rect">
            <a:avLst/>
          </a:prstGeom>
          <a:noFill/>
        </p:spPr>
        <p:txBody>
          <a:bodyPr wrap="square" rtlCol="0">
            <a:spAutoFit/>
          </a:bodyPr>
          <a:lstStyle/>
          <a:p>
            <a:r>
              <a:rPr lang="en-GB" sz="2800" dirty="0"/>
              <a:t>Arnstein argues that true participation requires a re-distribution of power from authorities to citizens and communities. Without this, participation becomes symbolic</a:t>
            </a:r>
          </a:p>
        </p:txBody>
      </p:sp>
      <p:sp>
        <p:nvSpPr>
          <p:cNvPr id="3" name="TextBox 2">
            <a:extLst>
              <a:ext uri="{FF2B5EF4-FFF2-40B4-BE49-F238E27FC236}">
                <a16:creationId xmlns:a16="http://schemas.microsoft.com/office/drawing/2014/main" id="{0F3B6B43-8043-C8EF-C559-E7D279E357BA}"/>
              </a:ext>
            </a:extLst>
          </p:cNvPr>
          <p:cNvSpPr txBox="1"/>
          <p:nvPr/>
        </p:nvSpPr>
        <p:spPr>
          <a:xfrm>
            <a:off x="927557" y="3769433"/>
            <a:ext cx="9453185" cy="369332"/>
          </a:xfrm>
          <a:prstGeom prst="rect">
            <a:avLst/>
          </a:prstGeom>
          <a:noFill/>
        </p:spPr>
        <p:txBody>
          <a:bodyPr wrap="square" rtlCol="0">
            <a:spAutoFit/>
          </a:bodyPr>
          <a:lstStyle/>
          <a:p>
            <a:r>
              <a:rPr lang="en-GB" dirty="0"/>
              <a:t>To see value in participation, we must identify that citizens are, and have, asset… </a:t>
            </a:r>
          </a:p>
        </p:txBody>
      </p:sp>
    </p:spTree>
    <p:extLst>
      <p:ext uri="{BB962C8B-B14F-4D97-AF65-F5344CB8AC3E}">
        <p14:creationId xmlns:p14="http://schemas.microsoft.com/office/powerpoint/2010/main" val="253585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288ED-B250-2451-5735-413475F895A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9DE2C5B-E9B5-8C95-C1C4-9B84BD7A1618}"/>
              </a:ext>
            </a:extLst>
          </p:cNvPr>
          <p:cNvSpPr>
            <a:spLocks noGrp="1"/>
          </p:cNvSpPr>
          <p:nvPr>
            <p:ph type="title"/>
          </p:nvPr>
        </p:nvSpPr>
        <p:spPr>
          <a:xfrm>
            <a:off x="838200" y="365130"/>
            <a:ext cx="10515600" cy="531342"/>
          </a:xfrm>
        </p:spPr>
        <p:txBody>
          <a:bodyPr/>
          <a:lstStyle/>
          <a:p>
            <a:r>
              <a:rPr lang="en-GB" dirty="0"/>
              <a:t>Asset-Based Community Development (ABCD)</a:t>
            </a:r>
          </a:p>
        </p:txBody>
      </p:sp>
      <p:sp>
        <p:nvSpPr>
          <p:cNvPr id="2" name="TextBox 1">
            <a:extLst>
              <a:ext uri="{FF2B5EF4-FFF2-40B4-BE49-F238E27FC236}">
                <a16:creationId xmlns:a16="http://schemas.microsoft.com/office/drawing/2014/main" id="{2768F6F8-687A-FA8C-51C8-5C40DFD5303A}"/>
              </a:ext>
            </a:extLst>
          </p:cNvPr>
          <p:cNvSpPr txBox="1"/>
          <p:nvPr/>
        </p:nvSpPr>
        <p:spPr>
          <a:xfrm>
            <a:off x="838200" y="1566384"/>
            <a:ext cx="9870141" cy="3347840"/>
          </a:xfrm>
          <a:prstGeom prst="rect">
            <a:avLst/>
          </a:prstGeom>
          <a:noFill/>
        </p:spPr>
        <p:txBody>
          <a:bodyPr wrap="square" rtlCol="0">
            <a:spAutoFit/>
          </a:bodyPr>
          <a:lstStyle/>
          <a:p>
            <a:pPr>
              <a:lnSpc>
                <a:spcPct val="150000"/>
              </a:lnSpc>
            </a:pPr>
            <a:r>
              <a:rPr lang="en-GB" sz="2400" dirty="0"/>
              <a:t>ABCD is a community-building framework that argues that communities are not passive recipients of services but contain untapped capacities (assets) that can drive their own development.</a:t>
            </a:r>
          </a:p>
          <a:p>
            <a:pPr>
              <a:lnSpc>
                <a:spcPct val="150000"/>
              </a:lnSpc>
            </a:pPr>
            <a:endParaRPr lang="en-GB" sz="2400" dirty="0"/>
          </a:p>
          <a:p>
            <a:pPr>
              <a:lnSpc>
                <a:spcPct val="150000"/>
              </a:lnSpc>
            </a:pPr>
            <a:endParaRPr lang="en-GB" sz="2400" dirty="0"/>
          </a:p>
          <a:p>
            <a:pPr algn="r">
              <a:lnSpc>
                <a:spcPct val="150000"/>
              </a:lnSpc>
            </a:pPr>
            <a:r>
              <a:rPr lang="en-GB" sz="2400" dirty="0"/>
              <a:t>(McKnight &amp; Kretzmann, 1993)</a:t>
            </a:r>
          </a:p>
        </p:txBody>
      </p:sp>
    </p:spTree>
    <p:extLst>
      <p:ext uri="{BB962C8B-B14F-4D97-AF65-F5344CB8AC3E}">
        <p14:creationId xmlns:p14="http://schemas.microsoft.com/office/powerpoint/2010/main" val="982626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B7D85-2409-FA4B-108C-E999A51A566D}"/>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9E2707B8-305A-7170-5D76-AD4D8A6550B3}"/>
              </a:ext>
            </a:extLst>
          </p:cNvPr>
          <p:cNvSpPr>
            <a:spLocks noGrp="1"/>
          </p:cNvSpPr>
          <p:nvPr>
            <p:ph type="title"/>
          </p:nvPr>
        </p:nvSpPr>
        <p:spPr>
          <a:xfrm>
            <a:off x="755891" y="161955"/>
            <a:ext cx="10649272" cy="1143000"/>
          </a:xfrm>
        </p:spPr>
        <p:txBody>
          <a:bodyPr>
            <a:normAutofit/>
          </a:bodyPr>
          <a:lstStyle/>
          <a:p>
            <a:r>
              <a:rPr lang="en-GB" dirty="0"/>
              <a:t>Asset-Based Community Development</a:t>
            </a:r>
          </a:p>
        </p:txBody>
      </p:sp>
      <p:graphicFrame>
        <p:nvGraphicFramePr>
          <p:cNvPr id="4" name="Table 3">
            <a:extLst>
              <a:ext uri="{FF2B5EF4-FFF2-40B4-BE49-F238E27FC236}">
                <a16:creationId xmlns:a16="http://schemas.microsoft.com/office/drawing/2014/main" id="{76D5D105-266C-46E5-3F8D-C0682A1E9C59}"/>
              </a:ext>
            </a:extLst>
          </p:cNvPr>
          <p:cNvGraphicFramePr>
            <a:graphicFrameLocks noGrp="1"/>
          </p:cNvGraphicFramePr>
          <p:nvPr>
            <p:extLst>
              <p:ext uri="{D42A27DB-BD31-4B8C-83A1-F6EECF244321}">
                <p14:modId xmlns:p14="http://schemas.microsoft.com/office/powerpoint/2010/main" val="116279537"/>
              </p:ext>
            </p:extLst>
          </p:nvPr>
        </p:nvGraphicFramePr>
        <p:xfrm>
          <a:off x="841306" y="1016327"/>
          <a:ext cx="9986768" cy="3754120"/>
        </p:xfrm>
        <a:graphic>
          <a:graphicData uri="http://schemas.openxmlformats.org/drawingml/2006/table">
            <a:tbl>
              <a:tblPr firstRow="1" bandRow="1">
                <a:tableStyleId>{5C22544A-7EE6-4342-B048-85BDC9FD1C3A}</a:tableStyleId>
              </a:tblPr>
              <a:tblGrid>
                <a:gridCol w="4993384">
                  <a:extLst>
                    <a:ext uri="{9D8B030D-6E8A-4147-A177-3AD203B41FA5}">
                      <a16:colId xmlns:a16="http://schemas.microsoft.com/office/drawing/2014/main" val="1051704760"/>
                    </a:ext>
                  </a:extLst>
                </a:gridCol>
                <a:gridCol w="4993384">
                  <a:extLst>
                    <a:ext uri="{9D8B030D-6E8A-4147-A177-3AD203B41FA5}">
                      <a16:colId xmlns:a16="http://schemas.microsoft.com/office/drawing/2014/main" val="1029576869"/>
                    </a:ext>
                  </a:extLst>
                </a:gridCol>
              </a:tblGrid>
              <a:tr h="370840">
                <a:tc>
                  <a:txBody>
                    <a:bodyPr/>
                    <a:lstStyle/>
                    <a:p>
                      <a:r>
                        <a:rPr lang="en-GB" sz="1800" dirty="0"/>
                        <a:t>Core Principles</a:t>
                      </a:r>
                    </a:p>
                  </a:txBody>
                  <a:tcPr/>
                </a:tc>
                <a:tc>
                  <a:txBody>
                    <a:bodyPr/>
                    <a:lstStyle/>
                    <a:p>
                      <a:r>
                        <a:rPr lang="en-GB" sz="1800" dirty="0"/>
                        <a:t>Types of community assets</a:t>
                      </a:r>
                    </a:p>
                  </a:txBody>
                  <a:tcPr/>
                </a:tc>
                <a:extLst>
                  <a:ext uri="{0D108BD9-81ED-4DB2-BD59-A6C34878D82A}">
                    <a16:rowId xmlns:a16="http://schemas.microsoft.com/office/drawing/2014/main" val="2347641390"/>
                  </a:ext>
                </a:extLst>
              </a:tr>
              <a:tr h="370840">
                <a:tc>
                  <a:txBody>
                    <a:bodyPr/>
                    <a:lstStyle/>
                    <a:p>
                      <a:pPr marL="228600" indent="-228600">
                        <a:buAutoNum type="arabicPeriod"/>
                      </a:pPr>
                      <a:r>
                        <a:rPr lang="en-GB" sz="1800" b="1" dirty="0"/>
                        <a:t>Everyone has assets </a:t>
                      </a:r>
                      <a:r>
                        <a:rPr lang="en-GB" sz="1800" dirty="0"/>
                        <a:t>– skills, experiences, passions, and knowledge that can contribute to community life</a:t>
                      </a:r>
                    </a:p>
                    <a:p>
                      <a:pPr marL="228600" indent="-228600">
                        <a:buAutoNum type="arabicPeriod"/>
                      </a:pPr>
                      <a:r>
                        <a:rPr lang="en-GB" sz="1800" b="1" dirty="0"/>
                        <a:t>Relationships are key </a:t>
                      </a:r>
                      <a:r>
                        <a:rPr lang="en-GB" sz="1800" dirty="0"/>
                        <a:t>– Change happens when people connect and collaborate</a:t>
                      </a:r>
                    </a:p>
                    <a:p>
                      <a:pPr marL="228600" indent="-228600">
                        <a:buAutoNum type="arabicPeriod"/>
                      </a:pPr>
                      <a:r>
                        <a:rPr lang="en-GB" sz="1800" b="1" dirty="0"/>
                        <a:t>Local leadership matters </a:t>
                      </a:r>
                      <a:r>
                        <a:rPr lang="en-GB" sz="1800" dirty="0"/>
                        <a:t>– Residents, not external agencies, set priorities</a:t>
                      </a:r>
                    </a:p>
                    <a:p>
                      <a:pPr marL="228600" indent="-228600">
                        <a:buAutoNum type="arabicPeriod"/>
                      </a:pPr>
                      <a:r>
                        <a:rPr lang="en-GB" sz="1800" b="1" dirty="0"/>
                        <a:t>Start small and build up </a:t>
                      </a:r>
                      <a:r>
                        <a:rPr lang="en-GB" sz="1800" dirty="0"/>
                        <a:t>– small wins create confidence and engagement</a:t>
                      </a:r>
                    </a:p>
                    <a:p>
                      <a:pPr marL="228600" indent="-228600">
                        <a:buAutoNum type="arabicPeriod"/>
                      </a:pPr>
                      <a:r>
                        <a:rPr lang="en-GB" sz="1800" b="1" dirty="0"/>
                        <a:t>Communities drive change </a:t>
                      </a:r>
                      <a:r>
                        <a:rPr lang="en-GB" sz="1800" dirty="0"/>
                        <a:t>– outside organisations support rather than drive</a:t>
                      </a:r>
                    </a:p>
                  </a:txBody>
                  <a:tcPr/>
                </a:tc>
                <a:tc>
                  <a:txBody>
                    <a:bodyPr/>
                    <a:lstStyle/>
                    <a:p>
                      <a:pPr marL="228600" indent="-228600">
                        <a:buAutoNum type="arabicPeriod"/>
                      </a:pPr>
                      <a:r>
                        <a:rPr lang="en-GB" sz="1800" b="1" dirty="0"/>
                        <a:t>Individuals</a:t>
                      </a:r>
                      <a:r>
                        <a:rPr lang="en-GB" sz="1800" dirty="0"/>
                        <a:t> – skills, lived experiences, knowledge</a:t>
                      </a:r>
                    </a:p>
                    <a:p>
                      <a:pPr marL="228600" indent="-228600">
                        <a:buAutoNum type="arabicPeriod"/>
                      </a:pPr>
                      <a:r>
                        <a:rPr lang="en-GB" sz="1800" b="1" dirty="0"/>
                        <a:t>Associations</a:t>
                      </a:r>
                      <a:r>
                        <a:rPr lang="en-GB" sz="1800" dirty="0"/>
                        <a:t> – Clubs, volunteer groups, faith groups</a:t>
                      </a:r>
                    </a:p>
                    <a:p>
                      <a:pPr marL="228600" indent="-228600">
                        <a:buAutoNum type="arabicPeriod"/>
                      </a:pPr>
                      <a:r>
                        <a:rPr lang="en-GB" sz="1800" b="1" dirty="0"/>
                        <a:t>Institutions</a:t>
                      </a:r>
                      <a:r>
                        <a:rPr lang="en-GB" sz="1800" dirty="0"/>
                        <a:t> – Schools, libraries, health centres, local businesses..</a:t>
                      </a:r>
                    </a:p>
                    <a:p>
                      <a:pPr marL="228600" indent="-228600">
                        <a:buAutoNum type="arabicPeriod"/>
                      </a:pPr>
                      <a:r>
                        <a:rPr lang="en-GB" sz="1800" b="1" dirty="0" err="1"/>
                        <a:t>Phsyical</a:t>
                      </a:r>
                      <a:r>
                        <a:rPr lang="en-GB" sz="1800" b="1" dirty="0"/>
                        <a:t> assets </a:t>
                      </a:r>
                      <a:r>
                        <a:rPr lang="en-GB" sz="1800" dirty="0"/>
                        <a:t>– Parks, buildings, transport links, community centres</a:t>
                      </a:r>
                    </a:p>
                    <a:p>
                      <a:pPr marL="228600" indent="-228600">
                        <a:buAutoNum type="arabicPeriod"/>
                      </a:pPr>
                      <a:r>
                        <a:rPr lang="en-GB" sz="1800" b="1" dirty="0"/>
                        <a:t>Economic assets </a:t>
                      </a:r>
                      <a:r>
                        <a:rPr lang="en-GB" sz="1800" dirty="0"/>
                        <a:t>– local enterprises, shared resources, informal economies</a:t>
                      </a:r>
                    </a:p>
                    <a:p>
                      <a:pPr marL="228600" indent="-228600">
                        <a:buAutoNum type="arabicPeriod"/>
                      </a:pPr>
                      <a:r>
                        <a:rPr lang="en-GB" sz="1800" b="1" dirty="0"/>
                        <a:t>Stories and culture </a:t>
                      </a:r>
                      <a:r>
                        <a:rPr lang="en-GB" sz="1800" dirty="0"/>
                        <a:t>– traditions, identity, and shared histories</a:t>
                      </a:r>
                    </a:p>
                  </a:txBody>
                  <a:tcPr/>
                </a:tc>
                <a:extLst>
                  <a:ext uri="{0D108BD9-81ED-4DB2-BD59-A6C34878D82A}">
                    <a16:rowId xmlns:a16="http://schemas.microsoft.com/office/drawing/2014/main" val="2248980231"/>
                  </a:ext>
                </a:extLst>
              </a:tr>
            </a:tbl>
          </a:graphicData>
        </a:graphic>
      </p:graphicFrame>
    </p:spTree>
    <p:extLst>
      <p:ext uri="{BB962C8B-B14F-4D97-AF65-F5344CB8AC3E}">
        <p14:creationId xmlns:p14="http://schemas.microsoft.com/office/powerpoint/2010/main" val="284294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BC057-83FD-EC99-1E75-BAF70144D12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987975C-8467-74EE-0370-E6CF548F530D}"/>
              </a:ext>
            </a:extLst>
          </p:cNvPr>
          <p:cNvSpPr>
            <a:spLocks noGrp="1"/>
          </p:cNvSpPr>
          <p:nvPr>
            <p:ph type="title"/>
          </p:nvPr>
        </p:nvSpPr>
        <p:spPr>
          <a:xfrm>
            <a:off x="838200" y="365130"/>
            <a:ext cx="10515600" cy="531342"/>
          </a:xfrm>
        </p:spPr>
        <p:txBody>
          <a:bodyPr/>
          <a:lstStyle/>
          <a:p>
            <a:r>
              <a:rPr lang="en-GB" dirty="0"/>
              <a:t>Connecting concepts:</a:t>
            </a:r>
          </a:p>
        </p:txBody>
      </p:sp>
      <p:sp>
        <p:nvSpPr>
          <p:cNvPr id="2" name="TextBox 1">
            <a:extLst>
              <a:ext uri="{FF2B5EF4-FFF2-40B4-BE49-F238E27FC236}">
                <a16:creationId xmlns:a16="http://schemas.microsoft.com/office/drawing/2014/main" id="{D1BFF99E-6593-0B30-E6B5-8E264F9BC98C}"/>
              </a:ext>
            </a:extLst>
          </p:cNvPr>
          <p:cNvSpPr txBox="1"/>
          <p:nvPr/>
        </p:nvSpPr>
        <p:spPr>
          <a:xfrm>
            <a:off x="371849" y="1065866"/>
            <a:ext cx="10515599" cy="872034"/>
          </a:xfrm>
          <a:prstGeom prst="rect">
            <a:avLst/>
          </a:prstGeom>
          <a:noFill/>
        </p:spPr>
        <p:txBody>
          <a:bodyPr wrap="square" rtlCol="0">
            <a:spAutoFit/>
          </a:bodyPr>
          <a:lstStyle/>
          <a:p>
            <a:pPr>
              <a:lnSpc>
                <a:spcPct val="150000"/>
              </a:lnSpc>
            </a:pPr>
            <a:r>
              <a:rPr lang="en-GB" b="1" dirty="0"/>
              <a:t>How do the three concepts of Co-production, Participation, and Asset-Based Community Development (ABCD) work together?</a:t>
            </a:r>
          </a:p>
        </p:txBody>
      </p:sp>
      <p:grpSp>
        <p:nvGrpSpPr>
          <p:cNvPr id="9" name="Group 8">
            <a:extLst>
              <a:ext uri="{FF2B5EF4-FFF2-40B4-BE49-F238E27FC236}">
                <a16:creationId xmlns:a16="http://schemas.microsoft.com/office/drawing/2014/main" id="{80BDA6A6-CF4F-6972-0696-2D4D9B9E9347}"/>
              </a:ext>
            </a:extLst>
          </p:cNvPr>
          <p:cNvGrpSpPr/>
          <p:nvPr/>
        </p:nvGrpSpPr>
        <p:grpSpPr>
          <a:xfrm>
            <a:off x="1146876" y="2107294"/>
            <a:ext cx="10120393" cy="3656987"/>
            <a:chOff x="1332855" y="1914654"/>
            <a:chExt cx="10120393" cy="3656987"/>
          </a:xfrm>
        </p:grpSpPr>
        <p:sp>
          <p:nvSpPr>
            <p:cNvPr id="4" name="TextBox 3">
              <a:extLst>
                <a:ext uri="{FF2B5EF4-FFF2-40B4-BE49-F238E27FC236}">
                  <a16:creationId xmlns:a16="http://schemas.microsoft.com/office/drawing/2014/main" id="{51D5A096-89CE-D9C3-E53A-FF10D16034D3}"/>
                </a:ext>
              </a:extLst>
            </p:cNvPr>
            <p:cNvSpPr txBox="1"/>
            <p:nvPr/>
          </p:nvSpPr>
          <p:spPr>
            <a:xfrm>
              <a:off x="1332855" y="1914654"/>
              <a:ext cx="10120393" cy="923330"/>
            </a:xfrm>
            <a:prstGeom prst="rect">
              <a:avLst/>
            </a:prstGeom>
            <a:noFill/>
          </p:spPr>
          <p:txBody>
            <a:bodyPr wrap="square" rtlCol="0">
              <a:spAutoFit/>
            </a:bodyPr>
            <a:lstStyle/>
            <a:p>
              <a:r>
                <a:rPr lang="en-GB" dirty="0"/>
                <a:t>ABCD identifies and mobilises community strengths, Citizen participation activates those strengths, and co-production embeds citizens as equal partners in designing and delivering solutions</a:t>
              </a:r>
            </a:p>
          </p:txBody>
        </p:sp>
        <p:graphicFrame>
          <p:nvGraphicFramePr>
            <p:cNvPr id="5" name="Diagram 4">
              <a:extLst>
                <a:ext uri="{FF2B5EF4-FFF2-40B4-BE49-F238E27FC236}">
                  <a16:creationId xmlns:a16="http://schemas.microsoft.com/office/drawing/2014/main" id="{9165767A-65E6-66C3-AA01-3BE86A1DBAB1}"/>
                </a:ext>
              </a:extLst>
            </p:cNvPr>
            <p:cNvGraphicFramePr/>
            <p:nvPr>
              <p:extLst>
                <p:ext uri="{D42A27DB-BD31-4B8C-83A1-F6EECF244321}">
                  <p14:modId xmlns:p14="http://schemas.microsoft.com/office/powerpoint/2010/main" val="2376485738"/>
                </p:ext>
              </p:extLst>
            </p:nvPr>
          </p:nvGraphicFramePr>
          <p:xfrm>
            <a:off x="2890433" y="3029918"/>
            <a:ext cx="5625885" cy="25417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spTree>
    <p:extLst>
      <p:ext uri="{BB962C8B-B14F-4D97-AF65-F5344CB8AC3E}">
        <p14:creationId xmlns:p14="http://schemas.microsoft.com/office/powerpoint/2010/main" val="3905503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65EAFA-FEDC-9F09-C16F-47DC0BB507C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F7414DC-0393-6C22-C007-BE3761D33465}"/>
              </a:ext>
            </a:extLst>
          </p:cNvPr>
          <p:cNvSpPr>
            <a:spLocks noGrp="1"/>
          </p:cNvSpPr>
          <p:nvPr>
            <p:ph type="title"/>
          </p:nvPr>
        </p:nvSpPr>
        <p:spPr>
          <a:xfrm>
            <a:off x="838200" y="365130"/>
            <a:ext cx="10515600" cy="531342"/>
          </a:xfrm>
        </p:spPr>
        <p:txBody>
          <a:bodyPr/>
          <a:lstStyle/>
          <a:p>
            <a:r>
              <a:rPr lang="en-GB" dirty="0"/>
              <a:t>Connecting concepts:</a:t>
            </a:r>
          </a:p>
        </p:txBody>
      </p:sp>
      <p:sp>
        <p:nvSpPr>
          <p:cNvPr id="2" name="TextBox 1">
            <a:extLst>
              <a:ext uri="{FF2B5EF4-FFF2-40B4-BE49-F238E27FC236}">
                <a16:creationId xmlns:a16="http://schemas.microsoft.com/office/drawing/2014/main" id="{76971029-78A3-289A-0D7B-698FEA8CFCAA}"/>
              </a:ext>
            </a:extLst>
          </p:cNvPr>
          <p:cNvSpPr txBox="1"/>
          <p:nvPr/>
        </p:nvSpPr>
        <p:spPr>
          <a:xfrm>
            <a:off x="838200" y="1344836"/>
            <a:ext cx="10515599" cy="2277547"/>
          </a:xfrm>
          <a:prstGeom prst="rect">
            <a:avLst/>
          </a:prstGeom>
          <a:noFill/>
        </p:spPr>
        <p:txBody>
          <a:bodyPr wrap="square" rtlCol="0">
            <a:spAutoFit/>
          </a:bodyPr>
          <a:lstStyle/>
          <a:p>
            <a:r>
              <a:rPr lang="en-GB" sz="2400" b="1" dirty="0"/>
              <a:t>Why the link matters:</a:t>
            </a:r>
          </a:p>
          <a:p>
            <a:endParaRPr lang="en-GB" b="1" dirty="0"/>
          </a:p>
          <a:p>
            <a:pPr marL="285750" lvl="0" indent="-285750">
              <a:buFont typeface="Arial" panose="020B0604020202020204" pitchFamily="34" charset="0"/>
              <a:buChar char="•"/>
            </a:pPr>
            <a:r>
              <a:rPr lang="en-GB" sz="2000" b="1" dirty="0"/>
              <a:t>ABCD without participation</a:t>
            </a:r>
            <a:r>
              <a:rPr lang="en-GB" sz="2000" dirty="0"/>
              <a:t> risks becoming just asset mapping, which “is not the destination” </a:t>
            </a:r>
          </a:p>
          <a:p>
            <a:pPr marL="285750" lvl="0" indent="-285750">
              <a:buFont typeface="Arial" panose="020B0604020202020204" pitchFamily="34" charset="0"/>
              <a:buChar char="•"/>
            </a:pPr>
            <a:r>
              <a:rPr lang="en-GB" sz="2000" b="1" dirty="0"/>
              <a:t>Participation without ABCD</a:t>
            </a:r>
            <a:r>
              <a:rPr lang="en-GB" sz="2000" dirty="0"/>
              <a:t> risks reinforcing deficits rather than strengths.</a:t>
            </a:r>
          </a:p>
          <a:p>
            <a:pPr marL="285750" lvl="0" indent="-285750">
              <a:buFont typeface="Arial" panose="020B0604020202020204" pitchFamily="34" charset="0"/>
              <a:buChar char="•"/>
            </a:pPr>
            <a:r>
              <a:rPr lang="en-GB" sz="2000" b="1" dirty="0"/>
              <a:t>Co‑production without ABCD</a:t>
            </a:r>
            <a:r>
              <a:rPr lang="en-GB" sz="2000" dirty="0"/>
              <a:t> risks tokenism if communities have not first built confidence, relationships, and capacity.</a:t>
            </a:r>
          </a:p>
        </p:txBody>
      </p:sp>
      <p:sp>
        <p:nvSpPr>
          <p:cNvPr id="6" name="TextBox 5">
            <a:extLst>
              <a:ext uri="{FF2B5EF4-FFF2-40B4-BE49-F238E27FC236}">
                <a16:creationId xmlns:a16="http://schemas.microsoft.com/office/drawing/2014/main" id="{2CF740DB-7E1B-C2DC-39B1-D0CD2069884E}"/>
              </a:ext>
            </a:extLst>
          </p:cNvPr>
          <p:cNvSpPr txBox="1"/>
          <p:nvPr/>
        </p:nvSpPr>
        <p:spPr>
          <a:xfrm>
            <a:off x="953145" y="4238786"/>
            <a:ext cx="9500461" cy="646331"/>
          </a:xfrm>
          <a:prstGeom prst="rect">
            <a:avLst/>
          </a:prstGeom>
          <a:noFill/>
        </p:spPr>
        <p:txBody>
          <a:bodyPr wrap="square" rtlCol="0">
            <a:spAutoFit/>
          </a:bodyPr>
          <a:lstStyle/>
          <a:p>
            <a:r>
              <a:rPr lang="en-GB" dirty="0"/>
              <a:t>Together, they create system where communities shape their own development, and services support rather than direct.</a:t>
            </a:r>
          </a:p>
        </p:txBody>
      </p:sp>
    </p:spTree>
    <p:extLst>
      <p:ext uri="{BB962C8B-B14F-4D97-AF65-F5344CB8AC3E}">
        <p14:creationId xmlns:p14="http://schemas.microsoft.com/office/powerpoint/2010/main" val="271353715"/>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869</Words>
  <Application>Microsoft Office PowerPoint</Application>
  <PresentationFormat>Widescreen</PresentationFormat>
  <Paragraphs>108</Paragraphs>
  <Slides>15</Slides>
  <Notes>13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15</vt:i4>
      </vt:variant>
    </vt:vector>
  </HeadingPairs>
  <TitlesOfParts>
    <vt:vector size="20" baseType="lpstr">
      <vt:lpstr>Arial</vt:lpstr>
      <vt:lpstr>Calibri</vt:lpstr>
      <vt:lpstr>Calibri Light</vt:lpstr>
      <vt:lpstr>3_Title Slide 1</vt:lpstr>
      <vt:lpstr>ALAMO Theme</vt:lpstr>
      <vt:lpstr>   Module: BMSE5000D Design Thinking &amp; Co-Production   </vt:lpstr>
      <vt:lpstr>PowerPoint Presentation</vt:lpstr>
      <vt:lpstr>Agenda:</vt:lpstr>
      <vt:lpstr>What do we mean by Co-Production?</vt:lpstr>
      <vt:lpstr>Co-Production Model (Bovaird, 2007)</vt:lpstr>
      <vt:lpstr>Key principles of Bovaird’s Co-Production model</vt:lpstr>
      <vt:lpstr>Participation</vt:lpstr>
      <vt:lpstr>Participation</vt:lpstr>
      <vt:lpstr>Participation</vt:lpstr>
      <vt:lpstr>Participation</vt:lpstr>
      <vt:lpstr>Citizen participation is citizen power</vt:lpstr>
      <vt:lpstr>Asset-Based Community Development (ABCD)</vt:lpstr>
      <vt:lpstr>Asset-Based Community Development</vt:lpstr>
      <vt:lpstr>Connecting concepts:</vt:lpstr>
      <vt:lpstr>Connecting concepts: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Christian Felices</cp:lastModifiedBy>
  <cp:revision>17</cp:revision>
  <dcterms:created xsi:type="dcterms:W3CDTF">2017-12-11T18:00:04Z</dcterms:created>
  <dcterms:modified xsi:type="dcterms:W3CDTF">2026-10-12T10:15:57Z</dcterms:modified>
</cp:coreProperties>
</file>