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1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3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5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theme/theme16.xml" ContentType="application/vnd.openxmlformats-officedocument.theme+xml"/>
  <Override PartName="/ppt/theme/theme1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2" r:id="rId10"/>
    <p:sldMasterId id="2147483674" r:id="rId11"/>
    <p:sldMasterId id="2147483676" r:id="rId12"/>
    <p:sldMasterId id="2147483680" r:id="rId13"/>
    <p:sldMasterId id="2147483692" r:id="rId14"/>
    <p:sldMasterId id="2147483704" r:id="rId15"/>
    <p:sldMasterId id="2147483724" r:id="rId16"/>
    <p:sldMasterId id="2147483712" r:id="rId17"/>
    <p:sldMasterId id="2147483728" r:id="rId18"/>
    <p:sldMasterId id="2147483740" r:id="rId19"/>
  </p:sldMasterIdLst>
  <p:notesMasterIdLst>
    <p:notesMasterId r:id="rId35"/>
  </p:notesMasterIdLst>
  <p:sldIdLst>
    <p:sldId id="256" r:id="rId20"/>
    <p:sldId id="257" r:id="rId21"/>
    <p:sldId id="276" r:id="rId22"/>
    <p:sldId id="270" r:id="rId23"/>
    <p:sldId id="263" r:id="rId24"/>
    <p:sldId id="271" r:id="rId25"/>
    <p:sldId id="265" r:id="rId26"/>
    <p:sldId id="272" r:id="rId27"/>
    <p:sldId id="273" r:id="rId28"/>
    <p:sldId id="262" r:id="rId29"/>
    <p:sldId id="266" r:id="rId30"/>
    <p:sldId id="267" r:id="rId31"/>
    <p:sldId id="269" r:id="rId32"/>
    <p:sldId id="268" r:id="rId33"/>
    <p:sldId id="275" r:id="rId3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50C46DD-E9C3-40D0-A38A-459BACAEEFDB}" v="119" dt="2022-12-05T17:55:57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89226" autoAdjust="0"/>
  </p:normalViewPr>
  <p:slideViewPr>
    <p:cSldViewPr snapToGrid="0" snapToObjects="1">
      <p:cViewPr varScale="1">
        <p:scale>
          <a:sx n="71" d="100"/>
          <a:sy n="71" d="100"/>
        </p:scale>
        <p:origin x="931" y="37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tableStyles" Target="tableStyles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" Target="slides/slide1.xml"/><Relationship Id="rId29" Type="http://schemas.openxmlformats.org/officeDocument/2006/relationships/slide" Target="slides/slide10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presProps" Target="presProp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-Marie Bassler" userId="38f25fa2-f4e2-42aa-a629-d2ccc29b42c2" providerId="ADAL" clId="{650C46DD-E9C3-40D0-A38A-459BACAEEFDB}"/>
    <pc:docChg chg="undo custSel addSld delSld modSld sldOrd modMainMaster">
      <pc:chgData name="Lisa-Marie Bassler" userId="38f25fa2-f4e2-42aa-a629-d2ccc29b42c2" providerId="ADAL" clId="{650C46DD-E9C3-40D0-A38A-459BACAEEFDB}" dt="2022-12-05T17:56:21.266" v="2504"/>
      <pc:docMkLst>
        <pc:docMk/>
      </pc:docMkLst>
      <pc:sldChg chg="modTransition modNotesTx">
        <pc:chgData name="Lisa-Marie Bassler" userId="38f25fa2-f4e2-42aa-a629-d2ccc29b42c2" providerId="ADAL" clId="{650C46DD-E9C3-40D0-A38A-459BACAEEFDB}" dt="2022-12-05T17:51:15.523" v="2406"/>
        <pc:sldMkLst>
          <pc:docMk/>
          <pc:sldMk cId="2409679819" sldId="256"/>
        </pc:sldMkLst>
      </pc:sldChg>
      <pc:sldChg chg="addSp delSp modSp mod modTransition">
        <pc:chgData name="Lisa-Marie Bassler" userId="38f25fa2-f4e2-42aa-a629-d2ccc29b42c2" providerId="ADAL" clId="{650C46DD-E9C3-40D0-A38A-459BACAEEFDB}" dt="2022-12-05T17:40:22.450" v="1794"/>
        <pc:sldMkLst>
          <pc:docMk/>
          <pc:sldMk cId="1370600217" sldId="257"/>
        </pc:sldMkLst>
        <pc:spChg chg="del">
          <ac:chgData name="Lisa-Marie Bassler" userId="38f25fa2-f4e2-42aa-a629-d2ccc29b42c2" providerId="ADAL" clId="{650C46DD-E9C3-40D0-A38A-459BACAEEFDB}" dt="2022-12-02T10:08:05.725" v="8" actId="478"/>
          <ac:spMkLst>
            <pc:docMk/>
            <pc:sldMk cId="1370600217" sldId="257"/>
            <ac:spMk id="2" creationId="{A6E9004F-BFD6-4ADC-A0B5-89A9E2C7C48E}"/>
          </ac:spMkLst>
        </pc:spChg>
        <pc:spChg chg="add mod">
          <ac:chgData name="Lisa-Marie Bassler" userId="38f25fa2-f4e2-42aa-a629-d2ccc29b42c2" providerId="ADAL" clId="{650C46DD-E9C3-40D0-A38A-459BACAEEFDB}" dt="2022-12-02T10:08:06.245" v="9"/>
          <ac:spMkLst>
            <pc:docMk/>
            <pc:sldMk cId="1370600217" sldId="257"/>
            <ac:spMk id="3" creationId="{A7903832-455B-DA1A-BDF9-FB6423CDF862}"/>
          </ac:spMkLst>
        </pc:spChg>
        <pc:spChg chg="add mod">
          <ac:chgData name="Lisa-Marie Bassler" userId="38f25fa2-f4e2-42aa-a629-d2ccc29b42c2" providerId="ADAL" clId="{650C46DD-E9C3-40D0-A38A-459BACAEEFDB}" dt="2022-12-02T10:08:35.545" v="57" actId="6549"/>
          <ac:spMkLst>
            <pc:docMk/>
            <pc:sldMk cId="1370600217" sldId="257"/>
            <ac:spMk id="4" creationId="{A3E68E41-23D1-89B5-F8DD-B23120F35764}"/>
          </ac:spMkLst>
        </pc:spChg>
      </pc:sldChg>
      <pc:sldChg chg="del">
        <pc:chgData name="Lisa-Marie Bassler" userId="38f25fa2-f4e2-42aa-a629-d2ccc29b42c2" providerId="ADAL" clId="{650C46DD-E9C3-40D0-A38A-459BACAEEFDB}" dt="2022-12-02T10:07:30.559" v="1" actId="47"/>
        <pc:sldMkLst>
          <pc:docMk/>
          <pc:sldMk cId="1643495520" sldId="258"/>
        </pc:sldMkLst>
      </pc:sldChg>
      <pc:sldChg chg="del">
        <pc:chgData name="Lisa-Marie Bassler" userId="38f25fa2-f4e2-42aa-a629-d2ccc29b42c2" providerId="ADAL" clId="{650C46DD-E9C3-40D0-A38A-459BACAEEFDB}" dt="2022-12-02T10:07:35.165" v="3" actId="47"/>
        <pc:sldMkLst>
          <pc:docMk/>
          <pc:sldMk cId="2537598040" sldId="259"/>
        </pc:sldMkLst>
      </pc:sldChg>
      <pc:sldChg chg="del">
        <pc:chgData name="Lisa-Marie Bassler" userId="38f25fa2-f4e2-42aa-a629-d2ccc29b42c2" providerId="ADAL" clId="{650C46DD-E9C3-40D0-A38A-459BACAEEFDB}" dt="2022-12-02T10:07:39.410" v="4" actId="47"/>
        <pc:sldMkLst>
          <pc:docMk/>
          <pc:sldMk cId="800588195" sldId="260"/>
        </pc:sldMkLst>
      </pc:sldChg>
      <pc:sldChg chg="del">
        <pc:chgData name="Lisa-Marie Bassler" userId="38f25fa2-f4e2-42aa-a629-d2ccc29b42c2" providerId="ADAL" clId="{650C46DD-E9C3-40D0-A38A-459BACAEEFDB}" dt="2022-12-02T10:07:45.045" v="7" actId="47"/>
        <pc:sldMkLst>
          <pc:docMk/>
          <pc:sldMk cId="2310473440" sldId="261"/>
        </pc:sldMkLst>
      </pc:sldChg>
      <pc:sldChg chg="addSp delSp modSp new mod modTransition setBg modNotesTx">
        <pc:chgData name="Lisa-Marie Bassler" userId="38f25fa2-f4e2-42aa-a629-d2ccc29b42c2" providerId="ADAL" clId="{650C46DD-E9C3-40D0-A38A-459BACAEEFDB}" dt="2022-12-05T17:52:27.755" v="2422" actId="9405"/>
        <pc:sldMkLst>
          <pc:docMk/>
          <pc:sldMk cId="1530826280" sldId="262"/>
        </pc:sldMkLst>
        <pc:spChg chg="mod">
          <ac:chgData name="Lisa-Marie Bassler" userId="38f25fa2-f4e2-42aa-a629-d2ccc29b42c2" providerId="ADAL" clId="{650C46DD-E9C3-40D0-A38A-459BACAEEFDB}" dt="2022-12-05T17:44:19.537" v="1865" actId="26606"/>
          <ac:spMkLst>
            <pc:docMk/>
            <pc:sldMk cId="1530826280" sldId="262"/>
            <ac:spMk id="2" creationId="{906E50BD-E08D-3EB5-D9A3-E2B3D5DEC275}"/>
          </ac:spMkLst>
        </pc:spChg>
        <pc:spChg chg="del">
          <ac:chgData name="Lisa-Marie Bassler" userId="38f25fa2-f4e2-42aa-a629-d2ccc29b42c2" providerId="ADAL" clId="{650C46DD-E9C3-40D0-A38A-459BACAEEFDB}" dt="2022-12-05T17:43:45.213" v="1852"/>
          <ac:spMkLst>
            <pc:docMk/>
            <pc:sldMk cId="1530826280" sldId="262"/>
            <ac:spMk id="3" creationId="{A51BA450-382C-A784-7530-6517CB89CD60}"/>
          </ac:spMkLst>
        </pc:spChg>
        <pc:spChg chg="add del mod">
          <ac:chgData name="Lisa-Marie Bassler" userId="38f25fa2-f4e2-42aa-a629-d2ccc29b42c2" providerId="ADAL" clId="{650C46DD-E9C3-40D0-A38A-459BACAEEFDB}" dt="2022-12-05T17:51:37.292" v="2413" actId="478"/>
          <ac:spMkLst>
            <pc:docMk/>
            <pc:sldMk cId="1530826280" sldId="262"/>
            <ac:spMk id="6" creationId="{609B1841-58DC-0962-1AB6-A337FAC00DDE}"/>
          </ac:spMkLst>
        </pc:spChg>
        <pc:spChg chg="add del mod">
          <ac:chgData name="Lisa-Marie Bassler" userId="38f25fa2-f4e2-42aa-a629-d2ccc29b42c2" providerId="ADAL" clId="{650C46DD-E9C3-40D0-A38A-459BACAEEFDB}" dt="2022-12-05T17:51:54.923" v="2417" actId="11529"/>
          <ac:spMkLst>
            <pc:docMk/>
            <pc:sldMk cId="1530826280" sldId="262"/>
            <ac:spMk id="8" creationId="{E3740B24-93DD-7916-620B-45AE4E3421F6}"/>
          </ac:spMkLst>
        </pc:spChg>
        <pc:spChg chg="add">
          <ac:chgData name="Lisa-Marie Bassler" userId="38f25fa2-f4e2-42aa-a629-d2ccc29b42c2" providerId="ADAL" clId="{650C46DD-E9C3-40D0-A38A-459BACAEEFDB}" dt="2022-12-05T17:44:19.537" v="1865" actId="26606"/>
          <ac:spMkLst>
            <pc:docMk/>
            <pc:sldMk cId="1530826280" sldId="262"/>
            <ac:spMk id="9" creationId="{D4771268-CB57-404A-9271-370EB28F6090}"/>
          </ac:spMkLst>
        </pc:spChg>
        <pc:picChg chg="add del mod">
          <ac:chgData name="Lisa-Marie Bassler" userId="38f25fa2-f4e2-42aa-a629-d2ccc29b42c2" providerId="ADAL" clId="{650C46DD-E9C3-40D0-A38A-459BACAEEFDB}" dt="2022-12-05T17:51:37.292" v="2413" actId="478"/>
          <ac:picMkLst>
            <pc:docMk/>
            <pc:sldMk cId="1530826280" sldId="262"/>
            <ac:picMk id="4" creationId="{3C980679-1F46-00BC-2369-A25241943F50}"/>
          </ac:picMkLst>
        </pc:picChg>
        <pc:picChg chg="add del mod">
          <ac:chgData name="Lisa-Marie Bassler" userId="38f25fa2-f4e2-42aa-a629-d2ccc29b42c2" providerId="ADAL" clId="{650C46DD-E9C3-40D0-A38A-459BACAEEFDB}" dt="2022-12-05T17:51:36.493" v="2412"/>
          <ac:picMkLst>
            <pc:docMk/>
            <pc:sldMk cId="1530826280" sldId="262"/>
            <ac:picMk id="7" creationId="{319887B1-6563-4DE9-295A-7935746855AA}"/>
          </ac:picMkLst>
        </pc:picChg>
        <pc:inkChg chg="add del">
          <ac:chgData name="Lisa-Marie Bassler" userId="38f25fa2-f4e2-42aa-a629-d2ccc29b42c2" providerId="ADAL" clId="{650C46DD-E9C3-40D0-A38A-459BACAEEFDB}" dt="2022-12-05T17:52:05.956" v="2420" actId="9405"/>
          <ac:inkMkLst>
            <pc:docMk/>
            <pc:sldMk cId="1530826280" sldId="262"/>
            <ac:inkMk id="10" creationId="{DD0A68F2-FB94-11D6-E7EB-977EB00078F9}"/>
          </ac:inkMkLst>
        </pc:inkChg>
        <pc:inkChg chg="add del">
          <ac:chgData name="Lisa-Marie Bassler" userId="38f25fa2-f4e2-42aa-a629-d2ccc29b42c2" providerId="ADAL" clId="{650C46DD-E9C3-40D0-A38A-459BACAEEFDB}" dt="2022-12-05T17:52:27.755" v="2422" actId="9405"/>
          <ac:inkMkLst>
            <pc:docMk/>
            <pc:sldMk cId="1530826280" sldId="262"/>
            <ac:inkMk id="11" creationId="{3E47C48D-9A5D-D0F8-8D1C-CD384F18E9B8}"/>
          </ac:inkMkLst>
        </pc:inkChg>
      </pc:sldChg>
      <pc:sldChg chg="del">
        <pc:chgData name="Lisa-Marie Bassler" userId="38f25fa2-f4e2-42aa-a629-d2ccc29b42c2" providerId="ADAL" clId="{650C46DD-E9C3-40D0-A38A-459BACAEEFDB}" dt="2022-12-02T10:07:27.676" v="0" actId="47"/>
        <pc:sldMkLst>
          <pc:docMk/>
          <pc:sldMk cId="1855405413" sldId="262"/>
        </pc:sldMkLst>
      </pc:sldChg>
      <pc:sldChg chg="addSp delSp modSp new mod ord modTransition modNotesTx">
        <pc:chgData name="Lisa-Marie Bassler" userId="38f25fa2-f4e2-42aa-a629-d2ccc29b42c2" providerId="ADAL" clId="{650C46DD-E9C3-40D0-A38A-459BACAEEFDB}" dt="2022-12-05T17:56:02.758" v="2502"/>
        <pc:sldMkLst>
          <pc:docMk/>
          <pc:sldMk cId="2514478452" sldId="263"/>
        </pc:sldMkLst>
        <pc:spChg chg="mod">
          <ac:chgData name="Lisa-Marie Bassler" userId="38f25fa2-f4e2-42aa-a629-d2ccc29b42c2" providerId="ADAL" clId="{650C46DD-E9C3-40D0-A38A-459BACAEEFDB}" dt="2022-12-05T17:17:14.281" v="150" actId="404"/>
          <ac:spMkLst>
            <pc:docMk/>
            <pc:sldMk cId="2514478452" sldId="263"/>
            <ac:spMk id="2" creationId="{F8D0C1D8-1D3D-27C0-F400-ECA495854931}"/>
          </ac:spMkLst>
        </pc:spChg>
        <pc:spChg chg="del">
          <ac:chgData name="Lisa-Marie Bassler" userId="38f25fa2-f4e2-42aa-a629-d2ccc29b42c2" providerId="ADAL" clId="{650C46DD-E9C3-40D0-A38A-459BACAEEFDB}" dt="2022-12-05T17:16:52.351" v="126"/>
          <ac:spMkLst>
            <pc:docMk/>
            <pc:sldMk cId="2514478452" sldId="263"/>
            <ac:spMk id="3" creationId="{D2B9CB26-FC4C-7EE1-BE0B-D6DCB52E72C9}"/>
          </ac:spMkLst>
        </pc:spChg>
        <pc:spChg chg="add mod">
          <ac:chgData name="Lisa-Marie Bassler" userId="38f25fa2-f4e2-42aa-a629-d2ccc29b42c2" providerId="ADAL" clId="{650C46DD-E9C3-40D0-A38A-459BACAEEFDB}" dt="2022-12-05T17:17:36.011" v="179" actId="12"/>
          <ac:spMkLst>
            <pc:docMk/>
            <pc:sldMk cId="2514478452" sldId="263"/>
            <ac:spMk id="4" creationId="{7A95FDD9-E066-CBB0-3CEA-48CE036F58BC}"/>
          </ac:spMkLst>
        </pc:spChg>
      </pc:sldChg>
      <pc:sldChg chg="new del modTransition">
        <pc:chgData name="Lisa-Marie Bassler" userId="38f25fa2-f4e2-42aa-a629-d2ccc29b42c2" providerId="ADAL" clId="{650C46DD-E9C3-40D0-A38A-459BACAEEFDB}" dt="2022-12-05T17:44:29.382" v="1866" actId="47"/>
        <pc:sldMkLst>
          <pc:docMk/>
          <pc:sldMk cId="142327556" sldId="264"/>
        </pc:sldMkLst>
      </pc:sldChg>
      <pc:sldChg chg="addSp delSp modSp new mod modTransition setBg addAnim setClrOvrMap">
        <pc:chgData name="Lisa-Marie Bassler" userId="38f25fa2-f4e2-42aa-a629-d2ccc29b42c2" providerId="ADAL" clId="{650C46DD-E9C3-40D0-A38A-459BACAEEFDB}" dt="2022-12-05T17:41:47.627" v="1851"/>
        <pc:sldMkLst>
          <pc:docMk/>
          <pc:sldMk cId="1931860441" sldId="265"/>
        </pc:sldMkLst>
        <pc:spChg chg="mod ord">
          <ac:chgData name="Lisa-Marie Bassler" userId="38f25fa2-f4e2-42aa-a629-d2ccc29b42c2" providerId="ADAL" clId="{650C46DD-E9C3-40D0-A38A-459BACAEEFDB}" dt="2022-12-05T17:41:47.627" v="1850" actId="26606"/>
          <ac:spMkLst>
            <pc:docMk/>
            <pc:sldMk cId="1931860441" sldId="265"/>
            <ac:spMk id="2" creationId="{48EA4BB9-BF92-0010-7DDA-92BDC0C2A5D7}"/>
          </ac:spMkLst>
        </pc:spChg>
        <pc:spChg chg="del">
          <ac:chgData name="Lisa-Marie Bassler" userId="38f25fa2-f4e2-42aa-a629-d2ccc29b42c2" providerId="ADAL" clId="{650C46DD-E9C3-40D0-A38A-459BACAEEFDB}" dt="2022-12-05T17:18:26.838" v="196" actId="478"/>
          <ac:spMkLst>
            <pc:docMk/>
            <pc:sldMk cId="1931860441" sldId="265"/>
            <ac:spMk id="3" creationId="{C1CB8C44-58D3-1DD8-1B0D-D42389504059}"/>
          </ac:spMkLst>
        </pc:spChg>
        <pc:spChg chg="add">
          <ac:chgData name="Lisa-Marie Bassler" userId="38f25fa2-f4e2-42aa-a629-d2ccc29b42c2" providerId="ADAL" clId="{650C46DD-E9C3-40D0-A38A-459BACAEEFDB}" dt="2022-12-05T17:41:47.627" v="1850" actId="26606"/>
          <ac:spMkLst>
            <pc:docMk/>
            <pc:sldMk cId="1931860441" sldId="265"/>
            <ac:spMk id="4100" creationId="{71B2258F-86CA-4D4D-8270-BC05FCDEBFB3}"/>
          </ac:spMkLst>
        </pc:spChg>
        <pc:spChg chg="add del">
          <ac:chgData name="Lisa-Marie Bassler" userId="38f25fa2-f4e2-42aa-a629-d2ccc29b42c2" providerId="ADAL" clId="{650C46DD-E9C3-40D0-A38A-459BACAEEFDB}" dt="2022-12-05T17:41:45.204" v="1849" actId="26606"/>
          <ac:spMkLst>
            <pc:docMk/>
            <pc:sldMk cId="1931860441" sldId="265"/>
            <ac:spMk id="4103" creationId="{71B2258F-86CA-4D4D-8270-BC05FCDEBFB3}"/>
          </ac:spMkLst>
        </pc:spChg>
        <pc:picChg chg="add mod">
          <ac:chgData name="Lisa-Marie Bassler" userId="38f25fa2-f4e2-42aa-a629-d2ccc29b42c2" providerId="ADAL" clId="{650C46DD-E9C3-40D0-A38A-459BACAEEFDB}" dt="2022-12-05T17:41:47.627" v="1850" actId="26606"/>
          <ac:picMkLst>
            <pc:docMk/>
            <pc:sldMk cId="1931860441" sldId="265"/>
            <ac:picMk id="4098" creationId="{E2B19366-F2C5-CCBE-7D3E-D87C1D95C3A1}"/>
          </ac:picMkLst>
        </pc:picChg>
      </pc:sldChg>
      <pc:sldChg chg="addSp delSp modSp new mod modTransition setBg setClrOvrMap">
        <pc:chgData name="Lisa-Marie Bassler" userId="38f25fa2-f4e2-42aa-a629-d2ccc29b42c2" providerId="ADAL" clId="{650C46DD-E9C3-40D0-A38A-459BACAEEFDB}" dt="2022-12-05T17:40:22.450" v="1794"/>
        <pc:sldMkLst>
          <pc:docMk/>
          <pc:sldMk cId="1532352808" sldId="266"/>
        </pc:sldMkLst>
        <pc:spChg chg="mod ord">
          <ac:chgData name="Lisa-Marie Bassler" userId="38f25fa2-f4e2-42aa-a629-d2ccc29b42c2" providerId="ADAL" clId="{650C46DD-E9C3-40D0-A38A-459BACAEEFDB}" dt="2022-12-05T17:28:29.386" v="782" actId="26606"/>
          <ac:spMkLst>
            <pc:docMk/>
            <pc:sldMk cId="1532352808" sldId="266"/>
            <ac:spMk id="2" creationId="{C64CD770-B6D8-8F47-AC26-2E2E25BF83A7}"/>
          </ac:spMkLst>
        </pc:spChg>
        <pc:spChg chg="del">
          <ac:chgData name="Lisa-Marie Bassler" userId="38f25fa2-f4e2-42aa-a629-d2ccc29b42c2" providerId="ADAL" clId="{650C46DD-E9C3-40D0-A38A-459BACAEEFDB}" dt="2022-12-05T17:18:59.516" v="225" actId="478"/>
          <ac:spMkLst>
            <pc:docMk/>
            <pc:sldMk cId="1532352808" sldId="266"/>
            <ac:spMk id="3" creationId="{8D8AFE41-112B-0011-ACEA-A2CF9DB3EC80}"/>
          </ac:spMkLst>
        </pc:spChg>
        <pc:spChg chg="add">
          <ac:chgData name="Lisa-Marie Bassler" userId="38f25fa2-f4e2-42aa-a629-d2ccc29b42c2" providerId="ADAL" clId="{650C46DD-E9C3-40D0-A38A-459BACAEEFDB}" dt="2022-12-05T17:28:29.386" v="782" actId="26606"/>
          <ac:spMkLst>
            <pc:docMk/>
            <pc:sldMk cId="1532352808" sldId="266"/>
            <ac:spMk id="1031" creationId="{657F69E0-C4B0-4BEC-A689-4F8D877F05D4}"/>
          </ac:spMkLst>
        </pc:spChg>
        <pc:spChg chg="add">
          <ac:chgData name="Lisa-Marie Bassler" userId="38f25fa2-f4e2-42aa-a629-d2ccc29b42c2" providerId="ADAL" clId="{650C46DD-E9C3-40D0-A38A-459BACAEEFDB}" dt="2022-12-05T17:28:29.386" v="782" actId="26606"/>
          <ac:spMkLst>
            <pc:docMk/>
            <pc:sldMk cId="1532352808" sldId="266"/>
            <ac:spMk id="1033" creationId="{9F6380B4-6A1C-481E-8408-B4E6C75B9B81}"/>
          </ac:spMkLst>
        </pc:spChg>
        <pc:picChg chg="add mod">
          <ac:chgData name="Lisa-Marie Bassler" userId="38f25fa2-f4e2-42aa-a629-d2ccc29b42c2" providerId="ADAL" clId="{650C46DD-E9C3-40D0-A38A-459BACAEEFDB}" dt="2022-12-05T17:28:29.386" v="782" actId="26606"/>
          <ac:picMkLst>
            <pc:docMk/>
            <pc:sldMk cId="1532352808" sldId="266"/>
            <ac:picMk id="1026" creationId="{136B8FFE-CD70-0B22-02AA-54D4477DB511}"/>
          </ac:picMkLst>
        </pc:picChg>
      </pc:sldChg>
      <pc:sldChg chg="addSp modSp new mod modTransition setBg">
        <pc:chgData name="Lisa-Marie Bassler" userId="38f25fa2-f4e2-42aa-a629-d2ccc29b42c2" providerId="ADAL" clId="{650C46DD-E9C3-40D0-A38A-459BACAEEFDB}" dt="2022-12-05T17:40:22.450" v="1794"/>
        <pc:sldMkLst>
          <pc:docMk/>
          <pc:sldMk cId="38051285" sldId="267"/>
        </pc:sldMkLst>
        <pc:spChg chg="mod">
          <ac:chgData name="Lisa-Marie Bassler" userId="38f25fa2-f4e2-42aa-a629-d2ccc29b42c2" providerId="ADAL" clId="{650C46DD-E9C3-40D0-A38A-459BACAEEFDB}" dt="2022-12-05T17:39:38.236" v="1782" actId="1035"/>
          <ac:spMkLst>
            <pc:docMk/>
            <pc:sldMk cId="38051285" sldId="267"/>
            <ac:spMk id="2" creationId="{E0959EBD-448A-8BA6-0CFE-B1D50E0BC1B2}"/>
          </ac:spMkLst>
        </pc:spChg>
        <pc:spChg chg="mod ord">
          <ac:chgData name="Lisa-Marie Bassler" userId="38f25fa2-f4e2-42aa-a629-d2ccc29b42c2" providerId="ADAL" clId="{650C46DD-E9C3-40D0-A38A-459BACAEEFDB}" dt="2022-12-05T17:40:05.046" v="1792" actId="120"/>
          <ac:spMkLst>
            <pc:docMk/>
            <pc:sldMk cId="38051285" sldId="267"/>
            <ac:spMk id="3" creationId="{7EE83F25-3BCD-001E-1E1A-F39860A0753B}"/>
          </ac:spMkLst>
        </pc:spChg>
        <pc:picChg chg="add mod">
          <ac:chgData name="Lisa-Marie Bassler" userId="38f25fa2-f4e2-42aa-a629-d2ccc29b42c2" providerId="ADAL" clId="{650C46DD-E9C3-40D0-A38A-459BACAEEFDB}" dt="2022-12-05T17:39:33.634" v="1766" actId="14100"/>
          <ac:picMkLst>
            <pc:docMk/>
            <pc:sldMk cId="38051285" sldId="267"/>
            <ac:picMk id="3074" creationId="{B029C7C9-DFB1-ECC6-49E5-024B66DC84C6}"/>
          </ac:picMkLst>
        </pc:picChg>
      </pc:sldChg>
      <pc:sldChg chg="addSp delSp modSp new mod ord modTransition setBg">
        <pc:chgData name="Lisa-Marie Bassler" userId="38f25fa2-f4e2-42aa-a629-d2ccc29b42c2" providerId="ADAL" clId="{650C46DD-E9C3-40D0-A38A-459BACAEEFDB}" dt="2022-12-05T17:40:22.450" v="1794"/>
        <pc:sldMkLst>
          <pc:docMk/>
          <pc:sldMk cId="727080107" sldId="268"/>
        </pc:sldMkLst>
        <pc:spChg chg="mod">
          <ac:chgData name="Lisa-Marie Bassler" userId="38f25fa2-f4e2-42aa-a629-d2ccc29b42c2" providerId="ADAL" clId="{650C46DD-E9C3-40D0-A38A-459BACAEEFDB}" dt="2022-12-05T17:34:34.078" v="1379" actId="255"/>
          <ac:spMkLst>
            <pc:docMk/>
            <pc:sldMk cId="727080107" sldId="268"/>
            <ac:spMk id="2" creationId="{5E548FBC-3178-D13B-1254-D152A0A5A27E}"/>
          </ac:spMkLst>
        </pc:spChg>
        <pc:spChg chg="mod">
          <ac:chgData name="Lisa-Marie Bassler" userId="38f25fa2-f4e2-42aa-a629-d2ccc29b42c2" providerId="ADAL" clId="{650C46DD-E9C3-40D0-A38A-459BACAEEFDB}" dt="2022-12-05T17:35:24.233" v="1444" actId="14100"/>
          <ac:spMkLst>
            <pc:docMk/>
            <pc:sldMk cId="727080107" sldId="268"/>
            <ac:spMk id="3" creationId="{571A0FBA-1890-60CA-8354-097DF5A1586B}"/>
          </ac:spMkLst>
        </pc:spChg>
        <pc:spChg chg="add">
          <ac:chgData name="Lisa-Marie Bassler" userId="38f25fa2-f4e2-42aa-a629-d2ccc29b42c2" providerId="ADAL" clId="{650C46DD-E9C3-40D0-A38A-459BACAEEFDB}" dt="2022-12-05T17:34:09.234" v="1361" actId="26606"/>
          <ac:spMkLst>
            <pc:docMk/>
            <pc:sldMk cId="727080107" sldId="268"/>
            <ac:spMk id="2057" creationId="{5E39A796-BE83-48B1-B33F-35C4A32AAB57}"/>
          </ac:spMkLst>
        </pc:spChg>
        <pc:spChg chg="add">
          <ac:chgData name="Lisa-Marie Bassler" userId="38f25fa2-f4e2-42aa-a629-d2ccc29b42c2" providerId="ADAL" clId="{650C46DD-E9C3-40D0-A38A-459BACAEEFDB}" dt="2022-12-05T17:34:09.234" v="1361" actId="26606"/>
          <ac:spMkLst>
            <pc:docMk/>
            <pc:sldMk cId="727080107" sldId="268"/>
            <ac:spMk id="2059" creationId="{72F84B47-E267-4194-8194-831DB7B5547F}"/>
          </ac:spMkLst>
        </pc:spChg>
        <pc:picChg chg="add del mod">
          <ac:chgData name="Lisa-Marie Bassler" userId="38f25fa2-f4e2-42aa-a629-d2ccc29b42c2" providerId="ADAL" clId="{650C46DD-E9C3-40D0-A38A-459BACAEEFDB}" dt="2022-12-05T17:33:58.652" v="1359" actId="478"/>
          <ac:picMkLst>
            <pc:docMk/>
            <pc:sldMk cId="727080107" sldId="268"/>
            <ac:picMk id="2050" creationId="{9A3D7851-0BFA-ACAE-3683-924368C09462}"/>
          </ac:picMkLst>
        </pc:picChg>
        <pc:picChg chg="add mod">
          <ac:chgData name="Lisa-Marie Bassler" userId="38f25fa2-f4e2-42aa-a629-d2ccc29b42c2" providerId="ADAL" clId="{650C46DD-E9C3-40D0-A38A-459BACAEEFDB}" dt="2022-12-05T17:34:09.234" v="1361" actId="26606"/>
          <ac:picMkLst>
            <pc:docMk/>
            <pc:sldMk cId="727080107" sldId="268"/>
            <ac:picMk id="2052" creationId="{296E3A05-E2B6-2A6F-F3AF-F43828D6A455}"/>
          </ac:picMkLst>
        </pc:picChg>
      </pc:sldChg>
      <pc:sldChg chg="modSp add mod modTransition">
        <pc:chgData name="Lisa-Marie Bassler" userId="38f25fa2-f4e2-42aa-a629-d2ccc29b42c2" providerId="ADAL" clId="{650C46DD-E9C3-40D0-A38A-459BACAEEFDB}" dt="2022-12-05T17:40:48.385" v="1844" actId="122"/>
        <pc:sldMkLst>
          <pc:docMk/>
          <pc:sldMk cId="2189232668" sldId="269"/>
        </pc:sldMkLst>
        <pc:spChg chg="mod">
          <ac:chgData name="Lisa-Marie Bassler" userId="38f25fa2-f4e2-42aa-a629-d2ccc29b42c2" providerId="ADAL" clId="{650C46DD-E9C3-40D0-A38A-459BACAEEFDB}" dt="2022-12-05T17:40:48.385" v="1844" actId="122"/>
          <ac:spMkLst>
            <pc:docMk/>
            <pc:sldMk cId="2189232668" sldId="269"/>
            <ac:spMk id="3" creationId="{7EE83F25-3BCD-001E-1E1A-F39860A0753B}"/>
          </ac:spMkLst>
        </pc:spChg>
      </pc:sldChg>
      <pc:sldChg chg="addSp delSp modSp new mod ord">
        <pc:chgData name="Lisa-Marie Bassler" userId="38f25fa2-f4e2-42aa-a629-d2ccc29b42c2" providerId="ADAL" clId="{650C46DD-E9C3-40D0-A38A-459BACAEEFDB}" dt="2022-12-05T17:56:21.266" v="2504"/>
        <pc:sldMkLst>
          <pc:docMk/>
          <pc:sldMk cId="4141816681" sldId="270"/>
        </pc:sldMkLst>
        <pc:spChg chg="mod">
          <ac:chgData name="Lisa-Marie Bassler" userId="38f25fa2-f4e2-42aa-a629-d2ccc29b42c2" providerId="ADAL" clId="{650C46DD-E9C3-40D0-A38A-459BACAEEFDB}" dt="2022-12-05T17:45:51.322" v="1971" actId="113"/>
          <ac:spMkLst>
            <pc:docMk/>
            <pc:sldMk cId="4141816681" sldId="270"/>
            <ac:spMk id="2" creationId="{0C0463DF-76E7-45B8-0B01-1C957E9AB447}"/>
          </ac:spMkLst>
        </pc:spChg>
        <pc:spChg chg="del">
          <ac:chgData name="Lisa-Marie Bassler" userId="38f25fa2-f4e2-42aa-a629-d2ccc29b42c2" providerId="ADAL" clId="{650C46DD-E9C3-40D0-A38A-459BACAEEFDB}" dt="2022-12-05T17:45:13.709" v="1939" actId="478"/>
          <ac:spMkLst>
            <pc:docMk/>
            <pc:sldMk cId="4141816681" sldId="270"/>
            <ac:spMk id="3" creationId="{412B3000-7AE0-72C1-A96A-30D57F37EC7D}"/>
          </ac:spMkLst>
        </pc:spChg>
        <pc:spChg chg="add del mod">
          <ac:chgData name="Lisa-Marie Bassler" userId="38f25fa2-f4e2-42aa-a629-d2ccc29b42c2" providerId="ADAL" clId="{650C46DD-E9C3-40D0-A38A-459BACAEEFDB}" dt="2022-12-05T17:45:16.727" v="1941" actId="478"/>
          <ac:spMkLst>
            <pc:docMk/>
            <pc:sldMk cId="4141816681" sldId="270"/>
            <ac:spMk id="4" creationId="{B1512FD5-5063-8086-7C5F-40D0F5C316BE}"/>
          </ac:spMkLst>
        </pc:spChg>
        <pc:graphicFrameChg chg="add mod">
          <ac:chgData name="Lisa-Marie Bassler" userId="38f25fa2-f4e2-42aa-a629-d2ccc29b42c2" providerId="ADAL" clId="{650C46DD-E9C3-40D0-A38A-459BACAEEFDB}" dt="2022-12-05T17:45:55.299" v="1972" actId="1076"/>
          <ac:graphicFrameMkLst>
            <pc:docMk/>
            <pc:sldMk cId="4141816681" sldId="270"/>
            <ac:graphicFrameMk id="5" creationId="{D4E743CA-E851-A804-D58E-1373DA08FF03}"/>
          </ac:graphicFrameMkLst>
        </pc:graphicFrameChg>
      </pc:sldChg>
      <pc:sldChg chg="addSp delSp modSp new mod">
        <pc:chgData name="Lisa-Marie Bassler" userId="38f25fa2-f4e2-42aa-a629-d2ccc29b42c2" providerId="ADAL" clId="{650C46DD-E9C3-40D0-A38A-459BACAEEFDB}" dt="2022-12-05T17:49:05.051" v="2337" actId="1035"/>
        <pc:sldMkLst>
          <pc:docMk/>
          <pc:sldMk cId="3975123000" sldId="271"/>
        </pc:sldMkLst>
        <pc:spChg chg="mod">
          <ac:chgData name="Lisa-Marie Bassler" userId="38f25fa2-f4e2-42aa-a629-d2ccc29b42c2" providerId="ADAL" clId="{650C46DD-E9C3-40D0-A38A-459BACAEEFDB}" dt="2022-12-05T17:48:50.026" v="2331" actId="404"/>
          <ac:spMkLst>
            <pc:docMk/>
            <pc:sldMk cId="3975123000" sldId="271"/>
            <ac:spMk id="2" creationId="{A6699991-69E1-C42F-678B-0A9E6844A3F1}"/>
          </ac:spMkLst>
        </pc:spChg>
        <pc:spChg chg="add del mod">
          <ac:chgData name="Lisa-Marie Bassler" userId="38f25fa2-f4e2-42aa-a629-d2ccc29b42c2" providerId="ADAL" clId="{650C46DD-E9C3-40D0-A38A-459BACAEEFDB}" dt="2022-12-05T17:49:00.238" v="2333" actId="255"/>
          <ac:spMkLst>
            <pc:docMk/>
            <pc:sldMk cId="3975123000" sldId="271"/>
            <ac:spMk id="3" creationId="{735D75A8-2147-CA23-582A-99908885D248}"/>
          </ac:spMkLst>
        </pc:spChg>
        <pc:spChg chg="add del mod">
          <ac:chgData name="Lisa-Marie Bassler" userId="38f25fa2-f4e2-42aa-a629-d2ccc29b42c2" providerId="ADAL" clId="{650C46DD-E9C3-40D0-A38A-459BACAEEFDB}" dt="2022-12-05T17:46:23.772" v="1977"/>
          <ac:spMkLst>
            <pc:docMk/>
            <pc:sldMk cId="3975123000" sldId="271"/>
            <ac:spMk id="4" creationId="{2FF2AA0A-3D99-19D7-9F95-ACEF3DF27570}"/>
          </ac:spMkLst>
        </pc:spChg>
        <pc:picChg chg="add mod">
          <ac:chgData name="Lisa-Marie Bassler" userId="38f25fa2-f4e2-42aa-a629-d2ccc29b42c2" providerId="ADAL" clId="{650C46DD-E9C3-40D0-A38A-459BACAEEFDB}" dt="2022-12-05T17:49:05.051" v="2337" actId="1035"/>
          <ac:picMkLst>
            <pc:docMk/>
            <pc:sldMk cId="3975123000" sldId="271"/>
            <ac:picMk id="5" creationId="{4B66EDEE-56A9-9B33-0AC9-34BF83197433}"/>
          </ac:picMkLst>
        </pc:picChg>
        <pc:picChg chg="add mod">
          <ac:chgData name="Lisa-Marie Bassler" userId="38f25fa2-f4e2-42aa-a629-d2ccc29b42c2" providerId="ADAL" clId="{650C46DD-E9C3-40D0-A38A-459BACAEEFDB}" dt="2022-12-05T17:48:00.474" v="2257" actId="1035"/>
          <ac:picMkLst>
            <pc:docMk/>
            <pc:sldMk cId="3975123000" sldId="271"/>
            <ac:picMk id="6" creationId="{7369353C-3EDB-364D-F874-F07898BB69BC}"/>
          </ac:picMkLst>
        </pc:picChg>
        <pc:picChg chg="add mod">
          <ac:chgData name="Lisa-Marie Bassler" userId="38f25fa2-f4e2-42aa-a629-d2ccc29b42c2" providerId="ADAL" clId="{650C46DD-E9C3-40D0-A38A-459BACAEEFDB}" dt="2022-12-05T17:47:48.111" v="2142" actId="1035"/>
          <ac:picMkLst>
            <pc:docMk/>
            <pc:sldMk cId="3975123000" sldId="271"/>
            <ac:picMk id="7" creationId="{EA2F5D98-4F98-F614-B405-9127295546E9}"/>
          </ac:picMkLst>
        </pc:picChg>
        <pc:picChg chg="add mod">
          <ac:chgData name="Lisa-Marie Bassler" userId="38f25fa2-f4e2-42aa-a629-d2ccc29b42c2" providerId="ADAL" clId="{650C46DD-E9C3-40D0-A38A-459BACAEEFDB}" dt="2022-12-05T17:48:03.338" v="2267" actId="1036"/>
          <ac:picMkLst>
            <pc:docMk/>
            <pc:sldMk cId="3975123000" sldId="271"/>
            <ac:picMk id="8" creationId="{03C4D092-864E-67F9-92C6-7D2DE7509324}"/>
          </ac:picMkLst>
        </pc:picChg>
        <pc:picChg chg="add mod">
          <ac:chgData name="Lisa-Marie Bassler" userId="38f25fa2-f4e2-42aa-a629-d2ccc29b42c2" providerId="ADAL" clId="{650C46DD-E9C3-40D0-A38A-459BACAEEFDB}" dt="2022-12-05T17:47:52.121" v="2181" actId="1036"/>
          <ac:picMkLst>
            <pc:docMk/>
            <pc:sldMk cId="3975123000" sldId="271"/>
            <ac:picMk id="9" creationId="{73B6E1CE-D4E9-30B4-A377-7AACA5A69500}"/>
          </ac:picMkLst>
        </pc:picChg>
      </pc:sldChg>
      <pc:sldChg chg="addSp delSp modSp new mod ord setBg">
        <pc:chgData name="Lisa-Marie Bassler" userId="38f25fa2-f4e2-42aa-a629-d2ccc29b42c2" providerId="ADAL" clId="{650C46DD-E9C3-40D0-A38A-459BACAEEFDB}" dt="2022-12-05T17:53:29.402" v="2431" actId="1076"/>
        <pc:sldMkLst>
          <pc:docMk/>
          <pc:sldMk cId="1358184145" sldId="272"/>
        </pc:sldMkLst>
        <pc:spChg chg="mod">
          <ac:chgData name="Lisa-Marie Bassler" userId="38f25fa2-f4e2-42aa-a629-d2ccc29b42c2" providerId="ADAL" clId="{650C46DD-E9C3-40D0-A38A-459BACAEEFDB}" dt="2022-12-05T17:53:11.390" v="2427" actId="20577"/>
          <ac:spMkLst>
            <pc:docMk/>
            <pc:sldMk cId="1358184145" sldId="272"/>
            <ac:spMk id="2" creationId="{BECA1E97-38D0-CC52-0A54-44E81533A0A7}"/>
          </ac:spMkLst>
        </pc:spChg>
        <pc:spChg chg="del">
          <ac:chgData name="Lisa-Marie Bassler" userId="38f25fa2-f4e2-42aa-a629-d2ccc29b42c2" providerId="ADAL" clId="{650C46DD-E9C3-40D0-A38A-459BACAEEFDB}" dt="2022-12-05T17:50:20.785" v="2373" actId="478"/>
          <ac:spMkLst>
            <pc:docMk/>
            <pc:sldMk cId="1358184145" sldId="272"/>
            <ac:spMk id="3" creationId="{797E7030-0548-DB31-9B93-23F7F898BACC}"/>
          </ac:spMkLst>
        </pc:spChg>
        <pc:spChg chg="add del mod">
          <ac:chgData name="Lisa-Marie Bassler" userId="38f25fa2-f4e2-42aa-a629-d2ccc29b42c2" providerId="ADAL" clId="{650C46DD-E9C3-40D0-A38A-459BACAEEFDB}" dt="2022-12-05T17:53:19.034" v="2429"/>
          <ac:spMkLst>
            <pc:docMk/>
            <pc:sldMk cId="1358184145" sldId="272"/>
            <ac:spMk id="6" creationId="{C51A4231-08B9-7DA3-D5E6-7C3D55E4F3B4}"/>
          </ac:spMkLst>
        </pc:spChg>
        <pc:spChg chg="add">
          <ac:chgData name="Lisa-Marie Bassler" userId="38f25fa2-f4e2-42aa-a629-d2ccc29b42c2" providerId="ADAL" clId="{650C46DD-E9C3-40D0-A38A-459BACAEEFDB}" dt="2022-12-05T17:50:36.653" v="2404" actId="26606"/>
          <ac:spMkLst>
            <pc:docMk/>
            <pc:sldMk cId="1358184145" sldId="272"/>
            <ac:spMk id="9" creationId="{A4AC5506-6312-4701-8D3C-40187889A947}"/>
          </ac:spMkLst>
        </pc:spChg>
        <pc:picChg chg="add del mod">
          <ac:chgData name="Lisa-Marie Bassler" userId="38f25fa2-f4e2-42aa-a629-d2ccc29b42c2" providerId="ADAL" clId="{650C46DD-E9C3-40D0-A38A-459BACAEEFDB}" dt="2022-12-05T17:53:12.916" v="2428" actId="478"/>
          <ac:picMkLst>
            <pc:docMk/>
            <pc:sldMk cId="1358184145" sldId="272"/>
            <ac:picMk id="4" creationId="{E7C3799A-C4F6-0D1D-FD25-8A006BE12EFA}"/>
          </ac:picMkLst>
        </pc:picChg>
        <pc:picChg chg="add mod">
          <ac:chgData name="Lisa-Marie Bassler" userId="38f25fa2-f4e2-42aa-a629-d2ccc29b42c2" providerId="ADAL" clId="{650C46DD-E9C3-40D0-A38A-459BACAEEFDB}" dt="2022-12-05T17:53:29.402" v="2431" actId="1076"/>
          <ac:picMkLst>
            <pc:docMk/>
            <pc:sldMk cId="1358184145" sldId="272"/>
            <ac:picMk id="7" creationId="{661F20C0-E680-E361-6B30-B193DCB8B737}"/>
          </ac:picMkLst>
        </pc:picChg>
      </pc:sldChg>
      <pc:sldChg chg="add">
        <pc:chgData name="Lisa-Marie Bassler" userId="38f25fa2-f4e2-42aa-a629-d2ccc29b42c2" providerId="ADAL" clId="{650C46DD-E9C3-40D0-A38A-459BACAEEFDB}" dt="2022-12-05T17:53:08.398" v="2423" actId="2890"/>
        <pc:sldMkLst>
          <pc:docMk/>
          <pc:sldMk cId="2828505090" sldId="273"/>
        </pc:sldMkLst>
      </pc:sldChg>
      <pc:sldChg chg="new del">
        <pc:chgData name="Lisa-Marie Bassler" userId="38f25fa2-f4e2-42aa-a629-d2ccc29b42c2" providerId="ADAL" clId="{650C46DD-E9C3-40D0-A38A-459BACAEEFDB}" dt="2022-12-05T17:53:55.867" v="2451" actId="47"/>
        <pc:sldMkLst>
          <pc:docMk/>
          <pc:sldMk cId="1305781963" sldId="274"/>
        </pc:sldMkLst>
      </pc:sldChg>
      <pc:sldChg chg="addSp delSp modSp new mod setBg setClrOvrMap">
        <pc:chgData name="Lisa-Marie Bassler" userId="38f25fa2-f4e2-42aa-a629-d2ccc29b42c2" providerId="ADAL" clId="{650C46DD-E9C3-40D0-A38A-459BACAEEFDB}" dt="2022-12-05T17:54:11.126" v="2454" actId="113"/>
        <pc:sldMkLst>
          <pc:docMk/>
          <pc:sldMk cId="1336802867" sldId="275"/>
        </pc:sldMkLst>
        <pc:spChg chg="mod">
          <ac:chgData name="Lisa-Marie Bassler" userId="38f25fa2-f4e2-42aa-a629-d2ccc29b42c2" providerId="ADAL" clId="{650C46DD-E9C3-40D0-A38A-459BACAEEFDB}" dt="2022-12-05T17:54:11.126" v="2454" actId="113"/>
          <ac:spMkLst>
            <pc:docMk/>
            <pc:sldMk cId="1336802867" sldId="275"/>
            <ac:spMk id="2" creationId="{DD364D10-741A-DC4C-64EA-FCB9A1DE72F2}"/>
          </ac:spMkLst>
        </pc:spChg>
        <pc:spChg chg="del">
          <ac:chgData name="Lisa-Marie Bassler" userId="38f25fa2-f4e2-42aa-a629-d2ccc29b42c2" providerId="ADAL" clId="{650C46DD-E9C3-40D0-A38A-459BACAEEFDB}" dt="2022-12-05T17:53:54.475" v="2450" actId="478"/>
          <ac:spMkLst>
            <pc:docMk/>
            <pc:sldMk cId="1336802867" sldId="275"/>
            <ac:spMk id="3" creationId="{34441695-5081-0F5C-29A7-5A33979F4BA7}"/>
          </ac:spMkLst>
        </pc:spChg>
        <pc:spChg chg="add">
          <ac:chgData name="Lisa-Marie Bassler" userId="38f25fa2-f4e2-42aa-a629-d2ccc29b42c2" providerId="ADAL" clId="{650C46DD-E9C3-40D0-A38A-459BACAEEFDB}" dt="2022-12-05T17:54:04.520" v="2452" actId="26606"/>
          <ac:spMkLst>
            <pc:docMk/>
            <pc:sldMk cId="1336802867" sldId="275"/>
            <ac:spMk id="8" creationId="{71B2258F-86CA-4D4D-8270-BC05FCDEBFB3}"/>
          </ac:spMkLst>
        </pc:spChg>
        <pc:picChg chg="add">
          <ac:chgData name="Lisa-Marie Bassler" userId="38f25fa2-f4e2-42aa-a629-d2ccc29b42c2" providerId="ADAL" clId="{650C46DD-E9C3-40D0-A38A-459BACAEEFDB}" dt="2022-12-05T17:54:04.520" v="2452" actId="26606"/>
          <ac:picMkLst>
            <pc:docMk/>
            <pc:sldMk cId="1336802867" sldId="275"/>
            <ac:picMk id="4" creationId="{B02209BC-5ADC-B8EC-8114-CFE06D827330}"/>
          </ac:picMkLst>
        </pc:picChg>
      </pc:sldChg>
      <pc:sldChg chg="addSp modSp new mod setBg addAnim setClrOvrMap">
        <pc:chgData name="Lisa-Marie Bassler" userId="38f25fa2-f4e2-42aa-a629-d2ccc29b42c2" providerId="ADAL" clId="{650C46DD-E9C3-40D0-A38A-459BACAEEFDB}" dt="2022-12-05T17:55:59.794" v="2500"/>
        <pc:sldMkLst>
          <pc:docMk/>
          <pc:sldMk cId="4259297540" sldId="276"/>
        </pc:sldMkLst>
        <pc:spChg chg="mod">
          <ac:chgData name="Lisa-Marie Bassler" userId="38f25fa2-f4e2-42aa-a629-d2ccc29b42c2" providerId="ADAL" clId="{650C46DD-E9C3-40D0-A38A-459BACAEEFDB}" dt="2022-12-05T17:55:59.794" v="2498" actId="26606"/>
          <ac:spMkLst>
            <pc:docMk/>
            <pc:sldMk cId="4259297540" sldId="276"/>
            <ac:spMk id="2" creationId="{E96960E3-A2E9-75F2-8E55-E49898AFB47A}"/>
          </ac:spMkLst>
        </pc:spChg>
        <pc:spChg chg="mod">
          <ac:chgData name="Lisa-Marie Bassler" userId="38f25fa2-f4e2-42aa-a629-d2ccc29b42c2" providerId="ADAL" clId="{650C46DD-E9C3-40D0-A38A-459BACAEEFDB}" dt="2022-12-05T17:55:59.794" v="2498" actId="26606"/>
          <ac:spMkLst>
            <pc:docMk/>
            <pc:sldMk cId="4259297540" sldId="276"/>
            <ac:spMk id="3" creationId="{89C7FCE0-B808-8325-03F0-80F9D1ED0D8D}"/>
          </ac:spMkLst>
        </pc:spChg>
        <pc:spChg chg="add">
          <ac:chgData name="Lisa-Marie Bassler" userId="38f25fa2-f4e2-42aa-a629-d2ccc29b42c2" providerId="ADAL" clId="{650C46DD-E9C3-40D0-A38A-459BACAEEFDB}" dt="2022-12-05T17:55:59.794" v="2498" actId="26606"/>
          <ac:spMkLst>
            <pc:docMk/>
            <pc:sldMk cId="4259297540" sldId="276"/>
            <ac:spMk id="5127" creationId="{71B2258F-86CA-4D4D-8270-BC05FCDEBFB3}"/>
          </ac:spMkLst>
        </pc:spChg>
        <pc:picChg chg="add mod ord">
          <ac:chgData name="Lisa-Marie Bassler" userId="38f25fa2-f4e2-42aa-a629-d2ccc29b42c2" providerId="ADAL" clId="{650C46DD-E9C3-40D0-A38A-459BACAEEFDB}" dt="2022-12-05T17:55:59.794" v="2498" actId="26606"/>
          <ac:picMkLst>
            <pc:docMk/>
            <pc:sldMk cId="4259297540" sldId="276"/>
            <ac:picMk id="5122" creationId="{C4E4D425-5ED1-AFC7-05BC-E6599FBE092F}"/>
          </ac:picMkLst>
        </pc:picChg>
      </pc:sld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4262974614" sldId="2147483660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4262974614" sldId="2147483660"/>
            <pc:sldLayoutMk cId="2992351448" sldId="2147483661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3199328627" sldId="2147483662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199328627" sldId="2147483662"/>
            <pc:sldLayoutMk cId="2048649259" sldId="2147483648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439537101" sldId="2147483663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439537101" sldId="2147483663"/>
            <pc:sldLayoutMk cId="3868080227" sldId="2147483752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288790940" sldId="2147483666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88790940" sldId="2147483666"/>
            <pc:sldLayoutMk cId="286662793" sldId="2147483667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339742971" sldId="2147483668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339742971" sldId="2147483668"/>
            <pc:sldLayoutMk cId="3761956396" sldId="2147483753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921761218" sldId="2147483669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921761218" sldId="2147483669"/>
            <pc:sldLayoutMk cId="3440184068" sldId="2147483670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921761218" sldId="2147483669"/>
            <pc:sldLayoutMk cId="685753093" sldId="2147483671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3119471356" sldId="2147483672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119471356" sldId="2147483672"/>
            <pc:sldLayoutMk cId="3942648333" sldId="2147483673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919443053" sldId="2147483674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919443053" sldId="2147483674"/>
            <pc:sldLayoutMk cId="4123628421" sldId="2147483675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2867895613" sldId="2147483676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867895613" sldId="2147483676"/>
            <pc:sldLayoutMk cId="2272742108" sldId="2147483677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251622122" sldId="2147483680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3971786554" sldId="2147483681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1989646181" sldId="2147483682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2509027987" sldId="2147483683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886049734" sldId="2147483684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1079138667" sldId="2147483685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2656021432" sldId="2147483686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2593494363" sldId="2147483687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979517844" sldId="2147483688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4153212562" sldId="2147483689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2911799620" sldId="2147483690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251622122" sldId="2147483680"/>
            <pc:sldLayoutMk cId="3244335152" sldId="2147483691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847168410" sldId="2147483692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847168410" sldId="2147483692"/>
            <pc:sldLayoutMk cId="1757194907" sldId="2147483694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847168410" sldId="2147483692"/>
            <pc:sldLayoutMk cId="2719517338" sldId="2147483696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847168410" sldId="2147483692"/>
            <pc:sldLayoutMk cId="2420102430" sldId="2147483699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847168410" sldId="2147483692"/>
            <pc:sldLayoutMk cId="1234747292" sldId="2147483701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915559488" sldId="2147483704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915559488" sldId="2147483704"/>
            <pc:sldLayoutMk cId="3275815000" sldId="2147483705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915559488" sldId="2147483704"/>
            <pc:sldLayoutMk cId="1743241292" sldId="2147483708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915559488" sldId="2147483704"/>
            <pc:sldLayoutMk cId="3435645642" sldId="2147483711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224443458" sldId="2147483712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1941042865" sldId="2147483713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2677773522" sldId="2147483714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2608033025" sldId="2147483715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3794458227" sldId="2147483716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4112017719" sldId="2147483717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1931748908" sldId="2147483718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1893947679" sldId="2147483719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1583265413" sldId="2147483720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2672035952" sldId="2147483721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3552218518" sldId="2147483722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24443458" sldId="2147483712"/>
            <pc:sldLayoutMk cId="1639903460" sldId="2147483723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265431678" sldId="2147483724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65431678" sldId="2147483724"/>
            <pc:sldLayoutMk cId="791740406" sldId="2147483725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65431678" sldId="2147483724"/>
            <pc:sldLayoutMk cId="2329407591" sldId="2147483726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265431678" sldId="2147483724"/>
            <pc:sldLayoutMk cId="624217515" sldId="2147483727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1898461747" sldId="2147483728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2629640546" sldId="2147483729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2995740351" sldId="2147483730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448258358" sldId="2147483731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2515892369" sldId="2147483732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1460362126" sldId="2147483733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1147444371" sldId="2147483734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3207117977" sldId="2147483735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645783211" sldId="2147483736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2842928238" sldId="2147483737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3163317495" sldId="2147483738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1898461747" sldId="2147483728"/>
            <pc:sldLayoutMk cId="2343064109" sldId="2147483739"/>
          </pc:sldLayoutMkLst>
        </pc:sldLayoutChg>
      </pc:sldMasterChg>
      <pc:sldMasterChg chg="modTransition modSldLayout">
        <pc:chgData name="Lisa-Marie Bassler" userId="38f25fa2-f4e2-42aa-a629-d2ccc29b42c2" providerId="ADAL" clId="{650C46DD-E9C3-40D0-A38A-459BACAEEFDB}" dt="2022-12-05T17:40:22.450" v="1794"/>
        <pc:sldMasterMkLst>
          <pc:docMk/>
          <pc:sldMasterMk cId="3299703660" sldId="2147483740"/>
        </pc:sldMasterMkLst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3983888747" sldId="2147483741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2839593873" sldId="2147483742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3405252121" sldId="2147483746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1356628735" sldId="2147483747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1864841059" sldId="2147483748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1146472426" sldId="2147483749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1740882548" sldId="2147483750"/>
          </pc:sldLayoutMkLst>
        </pc:sldLayoutChg>
        <pc:sldLayoutChg chg="modTransition">
          <pc:chgData name="Lisa-Marie Bassler" userId="38f25fa2-f4e2-42aa-a629-d2ccc29b42c2" providerId="ADAL" clId="{650C46DD-E9C3-40D0-A38A-459BACAEEFDB}" dt="2022-12-05T17:40:22.450" v="1794"/>
          <pc:sldLayoutMkLst>
            <pc:docMk/>
            <pc:sldMasterMk cId="3299703660" sldId="2147483740"/>
            <pc:sldLayoutMk cId="358031164" sldId="2147483751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6F410B-73B4-4D00-A4F1-2ADFE386D261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6FB51E7-A0C0-4EEE-9E4F-753EAE826B30}">
      <dgm:prSet phldrT="[Text]"/>
      <dgm:spPr/>
      <dgm:t>
        <a:bodyPr/>
        <a:lstStyle/>
        <a:p>
          <a:pPr algn="l"/>
          <a:r>
            <a:rPr lang="en-GB" b="1" dirty="0"/>
            <a:t>Level 4</a:t>
          </a:r>
        </a:p>
      </dgm:t>
    </dgm:pt>
    <dgm:pt modelId="{0F32846D-FB8E-4E5A-9030-A57E227EF80D}" type="parTrans" cxnId="{D4F5D6EF-8135-4989-9672-DA742BEEB812}">
      <dgm:prSet/>
      <dgm:spPr/>
      <dgm:t>
        <a:bodyPr/>
        <a:lstStyle/>
        <a:p>
          <a:pPr algn="l"/>
          <a:endParaRPr lang="en-GB"/>
        </a:p>
      </dgm:t>
    </dgm:pt>
    <dgm:pt modelId="{44AC6CBE-0B25-4FDF-B700-D09BCD3D3791}" type="sibTrans" cxnId="{D4F5D6EF-8135-4989-9672-DA742BEEB812}">
      <dgm:prSet/>
      <dgm:spPr/>
      <dgm:t>
        <a:bodyPr/>
        <a:lstStyle/>
        <a:p>
          <a:pPr algn="l"/>
          <a:endParaRPr lang="en-GB"/>
        </a:p>
      </dgm:t>
    </dgm:pt>
    <dgm:pt modelId="{8323E53A-8F0B-430E-8968-69A0AD3F5D29}">
      <dgm:prSet phldrT="[Text]"/>
      <dgm:spPr/>
      <dgm:t>
        <a:bodyPr/>
        <a:lstStyle/>
        <a:p>
          <a:pPr algn="l"/>
          <a:r>
            <a:rPr lang="en-GB" sz="1300" dirty="0"/>
            <a:t>Marketing Essentials</a:t>
          </a:r>
        </a:p>
      </dgm:t>
    </dgm:pt>
    <dgm:pt modelId="{907D819C-7637-4AF8-8968-B251791EA850}" type="parTrans" cxnId="{61568F54-9D3D-46CF-899C-627F081FC4BE}">
      <dgm:prSet/>
      <dgm:spPr/>
      <dgm:t>
        <a:bodyPr/>
        <a:lstStyle/>
        <a:p>
          <a:pPr algn="l"/>
          <a:endParaRPr lang="en-GB"/>
        </a:p>
      </dgm:t>
    </dgm:pt>
    <dgm:pt modelId="{56EFC7BB-E693-44C3-9D4C-FAA865796551}" type="sibTrans" cxnId="{61568F54-9D3D-46CF-899C-627F081FC4BE}">
      <dgm:prSet/>
      <dgm:spPr/>
      <dgm:t>
        <a:bodyPr/>
        <a:lstStyle/>
        <a:p>
          <a:pPr algn="l"/>
          <a:endParaRPr lang="en-GB"/>
        </a:p>
      </dgm:t>
    </dgm:pt>
    <dgm:pt modelId="{A8391896-85F0-4F5B-BC82-84A3BFC0469B}">
      <dgm:prSet phldrT="[Text]"/>
      <dgm:spPr/>
      <dgm:t>
        <a:bodyPr/>
        <a:lstStyle/>
        <a:p>
          <a:pPr algn="l"/>
          <a:r>
            <a:rPr lang="en-GB" b="1" dirty="0"/>
            <a:t>Level 5</a:t>
          </a:r>
        </a:p>
      </dgm:t>
    </dgm:pt>
    <dgm:pt modelId="{AB1579E7-CE5C-4891-B2E2-555257F8AF97}" type="parTrans" cxnId="{9079D529-46AD-4AF1-B67F-F261F309A661}">
      <dgm:prSet/>
      <dgm:spPr/>
      <dgm:t>
        <a:bodyPr/>
        <a:lstStyle/>
        <a:p>
          <a:pPr algn="l"/>
          <a:endParaRPr lang="en-GB"/>
        </a:p>
      </dgm:t>
    </dgm:pt>
    <dgm:pt modelId="{F5F40370-99DA-45BA-873C-025C6BC39302}" type="sibTrans" cxnId="{9079D529-46AD-4AF1-B67F-F261F309A661}">
      <dgm:prSet/>
      <dgm:spPr/>
      <dgm:t>
        <a:bodyPr/>
        <a:lstStyle/>
        <a:p>
          <a:pPr algn="l"/>
          <a:endParaRPr lang="en-GB"/>
        </a:p>
      </dgm:t>
    </dgm:pt>
    <dgm:pt modelId="{8D0B9D15-3993-4FD3-A74C-986A8FA13384}">
      <dgm:prSet phldrT="[Text]"/>
      <dgm:spPr/>
      <dgm:t>
        <a:bodyPr/>
        <a:lstStyle/>
        <a:p>
          <a:pPr algn="l"/>
          <a:r>
            <a:rPr lang="en-GB" dirty="0"/>
            <a:t>Personnel Resourcing and Development</a:t>
          </a:r>
        </a:p>
      </dgm:t>
    </dgm:pt>
    <dgm:pt modelId="{428B99AB-EE1D-494C-85D6-6E8998752A82}" type="parTrans" cxnId="{C28D489D-D42A-4AAF-8A5D-F43A8A27B716}">
      <dgm:prSet/>
      <dgm:spPr/>
      <dgm:t>
        <a:bodyPr/>
        <a:lstStyle/>
        <a:p>
          <a:pPr algn="l"/>
          <a:endParaRPr lang="en-GB"/>
        </a:p>
      </dgm:t>
    </dgm:pt>
    <dgm:pt modelId="{B0111440-D7EC-49C7-A2C5-157A166838C6}" type="sibTrans" cxnId="{C28D489D-D42A-4AAF-8A5D-F43A8A27B716}">
      <dgm:prSet/>
      <dgm:spPr/>
      <dgm:t>
        <a:bodyPr/>
        <a:lstStyle/>
        <a:p>
          <a:pPr algn="l"/>
          <a:endParaRPr lang="en-GB"/>
        </a:p>
      </dgm:t>
    </dgm:pt>
    <dgm:pt modelId="{3BE8A2FB-E6F5-4D4B-9F80-D059D3393226}">
      <dgm:prSet phldrT="[Text]"/>
      <dgm:spPr/>
      <dgm:t>
        <a:bodyPr/>
        <a:lstStyle/>
        <a:p>
          <a:pPr algn="l"/>
          <a:r>
            <a:rPr lang="en-GB" b="1" dirty="0"/>
            <a:t>Level 6</a:t>
          </a:r>
        </a:p>
      </dgm:t>
    </dgm:pt>
    <dgm:pt modelId="{152AE9F5-36F3-4A19-90CB-09B7D6709079}" type="parTrans" cxnId="{F9524797-2CFD-480C-984A-B0E660C5D801}">
      <dgm:prSet/>
      <dgm:spPr/>
      <dgm:t>
        <a:bodyPr/>
        <a:lstStyle/>
        <a:p>
          <a:pPr algn="l"/>
          <a:endParaRPr lang="en-GB"/>
        </a:p>
      </dgm:t>
    </dgm:pt>
    <dgm:pt modelId="{DC33C459-D0EF-4766-87CF-5BB8E5552390}" type="sibTrans" cxnId="{F9524797-2CFD-480C-984A-B0E660C5D801}">
      <dgm:prSet/>
      <dgm:spPr/>
      <dgm:t>
        <a:bodyPr/>
        <a:lstStyle/>
        <a:p>
          <a:pPr algn="l"/>
          <a:endParaRPr lang="en-GB"/>
        </a:p>
      </dgm:t>
    </dgm:pt>
    <dgm:pt modelId="{B0424D69-ECA5-406F-80D8-3BD04D1B0A98}">
      <dgm:prSet phldrT="[Text]"/>
      <dgm:spPr/>
      <dgm:t>
        <a:bodyPr/>
        <a:lstStyle/>
        <a:p>
          <a:pPr algn="l"/>
          <a:r>
            <a:rPr lang="en-GB" dirty="0"/>
            <a:t>International Meetings &amp; Events</a:t>
          </a:r>
        </a:p>
      </dgm:t>
    </dgm:pt>
    <dgm:pt modelId="{466EFE66-49E9-4A90-9EA9-46F8173B79B5}" type="parTrans" cxnId="{3C591C4C-A7A0-4DB2-8EEC-B0AA04893C98}">
      <dgm:prSet/>
      <dgm:spPr/>
      <dgm:t>
        <a:bodyPr/>
        <a:lstStyle/>
        <a:p>
          <a:pPr algn="l"/>
          <a:endParaRPr lang="en-GB"/>
        </a:p>
      </dgm:t>
    </dgm:pt>
    <dgm:pt modelId="{1E1EB9CF-1544-43C7-B060-EDC9035D922F}" type="sibTrans" cxnId="{3C591C4C-A7A0-4DB2-8EEC-B0AA04893C98}">
      <dgm:prSet/>
      <dgm:spPr/>
      <dgm:t>
        <a:bodyPr/>
        <a:lstStyle/>
        <a:p>
          <a:pPr algn="l"/>
          <a:endParaRPr lang="en-GB"/>
        </a:p>
      </dgm:t>
    </dgm:pt>
    <dgm:pt modelId="{11E5A593-57AA-47DE-B115-4BED4DF0B860}">
      <dgm:prSet phldrT="[Text]"/>
      <dgm:spPr/>
      <dgm:t>
        <a:bodyPr/>
        <a:lstStyle/>
        <a:p>
          <a:pPr algn="l"/>
          <a:r>
            <a:rPr lang="en-GB" sz="1300" dirty="0"/>
            <a:t>Food &amp; Beverage Operations</a:t>
          </a:r>
        </a:p>
      </dgm:t>
    </dgm:pt>
    <dgm:pt modelId="{D589B982-C9AA-4324-927E-E70FFF49E73B}" type="parTrans" cxnId="{70B09528-E349-4E50-ABD8-75FEEE03655F}">
      <dgm:prSet/>
      <dgm:spPr/>
      <dgm:t>
        <a:bodyPr/>
        <a:lstStyle/>
        <a:p>
          <a:pPr algn="l"/>
          <a:endParaRPr lang="en-GB"/>
        </a:p>
      </dgm:t>
    </dgm:pt>
    <dgm:pt modelId="{94E60128-E155-43A3-9671-D62B6FFE042A}" type="sibTrans" cxnId="{70B09528-E349-4E50-ABD8-75FEEE03655F}">
      <dgm:prSet/>
      <dgm:spPr/>
      <dgm:t>
        <a:bodyPr/>
        <a:lstStyle/>
        <a:p>
          <a:pPr algn="l"/>
          <a:endParaRPr lang="en-GB"/>
        </a:p>
      </dgm:t>
    </dgm:pt>
    <dgm:pt modelId="{716A99AB-2CDD-4AE9-A61D-AA88A6BAE17E}">
      <dgm:prSet phldrT="[Text]"/>
      <dgm:spPr/>
      <dgm:t>
        <a:bodyPr/>
        <a:lstStyle/>
        <a:p>
          <a:pPr algn="l"/>
          <a:r>
            <a:rPr lang="en-GB" sz="1300" dirty="0">
              <a:highlight>
                <a:srgbClr val="FFFF00"/>
              </a:highlight>
            </a:rPr>
            <a:t>Hotel Administration &amp; Front Office Operations </a:t>
          </a:r>
          <a:r>
            <a:rPr lang="en-GB" sz="1300" b="1" dirty="0">
              <a:highlight>
                <a:srgbClr val="FFFF00"/>
              </a:highlight>
            </a:rPr>
            <a:t>(Placement)</a:t>
          </a:r>
        </a:p>
      </dgm:t>
    </dgm:pt>
    <dgm:pt modelId="{78373564-8119-49D6-A6CE-16CB9DD81C55}" type="parTrans" cxnId="{E9C33BA1-B15C-4EEF-8BA4-3851CAEC9934}">
      <dgm:prSet/>
      <dgm:spPr/>
      <dgm:t>
        <a:bodyPr/>
        <a:lstStyle/>
        <a:p>
          <a:pPr algn="l"/>
          <a:endParaRPr lang="en-GB"/>
        </a:p>
      </dgm:t>
    </dgm:pt>
    <dgm:pt modelId="{50A29B24-7266-45E3-9333-BDCC7E1230A8}" type="sibTrans" cxnId="{E9C33BA1-B15C-4EEF-8BA4-3851CAEC9934}">
      <dgm:prSet/>
      <dgm:spPr/>
      <dgm:t>
        <a:bodyPr/>
        <a:lstStyle/>
        <a:p>
          <a:pPr algn="l"/>
          <a:endParaRPr lang="en-GB"/>
        </a:p>
      </dgm:t>
    </dgm:pt>
    <dgm:pt modelId="{EB0B28F6-C3FE-4D9A-AB18-24B8BDAE83C1}">
      <dgm:prSet phldrT="[Text]"/>
      <dgm:spPr/>
      <dgm:t>
        <a:bodyPr/>
        <a:lstStyle/>
        <a:p>
          <a:pPr algn="l"/>
          <a:r>
            <a:rPr lang="en-GB" dirty="0"/>
            <a:t>Financial Management for the Hotel Industry</a:t>
          </a:r>
        </a:p>
      </dgm:t>
    </dgm:pt>
    <dgm:pt modelId="{2016BC79-105A-4C34-8C18-34D9CA24B763}" type="parTrans" cxnId="{CAC77643-F02D-4421-964D-3DBA30091A0F}">
      <dgm:prSet/>
      <dgm:spPr/>
      <dgm:t>
        <a:bodyPr/>
        <a:lstStyle/>
        <a:p>
          <a:pPr algn="l"/>
          <a:endParaRPr lang="en-GB"/>
        </a:p>
      </dgm:t>
    </dgm:pt>
    <dgm:pt modelId="{E4F9B6D7-8646-4999-BF34-4C0FAFF4264D}" type="sibTrans" cxnId="{CAC77643-F02D-4421-964D-3DBA30091A0F}">
      <dgm:prSet/>
      <dgm:spPr/>
      <dgm:t>
        <a:bodyPr/>
        <a:lstStyle/>
        <a:p>
          <a:pPr algn="l"/>
          <a:endParaRPr lang="en-GB"/>
        </a:p>
      </dgm:t>
    </dgm:pt>
    <dgm:pt modelId="{36EEC6D8-18EC-4155-85F9-54876C5AE88D}">
      <dgm:prSet phldrT="[Text]"/>
      <dgm:spPr/>
      <dgm:t>
        <a:bodyPr/>
        <a:lstStyle/>
        <a:p>
          <a:pPr algn="l"/>
          <a:r>
            <a:rPr lang="en-GB" dirty="0"/>
            <a:t>Sustainable Hospitality &amp; Tourism Management</a:t>
          </a:r>
        </a:p>
      </dgm:t>
    </dgm:pt>
    <dgm:pt modelId="{2E8A9B06-5242-4358-9716-87E88C9B1448}" type="parTrans" cxnId="{190DB951-6200-472B-B40D-5BDF9E7ABCF2}">
      <dgm:prSet/>
      <dgm:spPr/>
      <dgm:t>
        <a:bodyPr/>
        <a:lstStyle/>
        <a:p>
          <a:pPr algn="l"/>
          <a:endParaRPr lang="en-GB"/>
        </a:p>
      </dgm:t>
    </dgm:pt>
    <dgm:pt modelId="{37788136-D1A2-4D68-B783-C155695CA604}" type="sibTrans" cxnId="{190DB951-6200-472B-B40D-5BDF9E7ABCF2}">
      <dgm:prSet/>
      <dgm:spPr/>
      <dgm:t>
        <a:bodyPr/>
        <a:lstStyle/>
        <a:p>
          <a:pPr algn="l"/>
          <a:endParaRPr lang="en-GB"/>
        </a:p>
      </dgm:t>
    </dgm:pt>
    <dgm:pt modelId="{49336115-850C-469A-BA27-9325FE74880C}">
      <dgm:prSet phldrT="[Text]"/>
      <dgm:spPr/>
      <dgm:t>
        <a:bodyPr/>
        <a:lstStyle/>
        <a:p>
          <a:pPr algn="l"/>
          <a:r>
            <a:rPr lang="en-GB" dirty="0"/>
            <a:t>Placement Research Project</a:t>
          </a:r>
        </a:p>
      </dgm:t>
    </dgm:pt>
    <dgm:pt modelId="{024C2EDE-79F8-4209-8919-F52B559FE5E0}" type="parTrans" cxnId="{8E691CFE-4FC2-462A-AF05-71AC4175D948}">
      <dgm:prSet/>
      <dgm:spPr/>
      <dgm:t>
        <a:bodyPr/>
        <a:lstStyle/>
        <a:p>
          <a:pPr algn="l"/>
          <a:endParaRPr lang="en-GB"/>
        </a:p>
      </dgm:t>
    </dgm:pt>
    <dgm:pt modelId="{6B94B8F6-791B-4419-BCAA-957FC4507A50}" type="sibTrans" cxnId="{8E691CFE-4FC2-462A-AF05-71AC4175D948}">
      <dgm:prSet/>
      <dgm:spPr/>
      <dgm:t>
        <a:bodyPr/>
        <a:lstStyle/>
        <a:p>
          <a:pPr algn="l"/>
          <a:endParaRPr lang="en-GB"/>
        </a:p>
      </dgm:t>
    </dgm:pt>
    <dgm:pt modelId="{A6EA3C12-903B-428A-9375-51B4D528C578}">
      <dgm:prSet phldrT="[Text]"/>
      <dgm:spPr/>
      <dgm:t>
        <a:bodyPr/>
        <a:lstStyle/>
        <a:p>
          <a:pPr algn="l"/>
          <a:r>
            <a:rPr lang="en-GB" dirty="0"/>
            <a:t>Contemporary Themes</a:t>
          </a:r>
        </a:p>
      </dgm:t>
    </dgm:pt>
    <dgm:pt modelId="{179A765B-A0B6-45DB-BE05-09F999950359}" type="parTrans" cxnId="{875B244D-7A09-4EFB-835F-3B9E5464A44D}">
      <dgm:prSet/>
      <dgm:spPr/>
      <dgm:t>
        <a:bodyPr/>
        <a:lstStyle/>
        <a:p>
          <a:pPr algn="l"/>
          <a:endParaRPr lang="en-GB"/>
        </a:p>
      </dgm:t>
    </dgm:pt>
    <dgm:pt modelId="{DBEF38E3-F989-455D-BAE1-073369388051}" type="sibTrans" cxnId="{875B244D-7A09-4EFB-835F-3B9E5464A44D}">
      <dgm:prSet/>
      <dgm:spPr/>
      <dgm:t>
        <a:bodyPr/>
        <a:lstStyle/>
        <a:p>
          <a:pPr algn="l"/>
          <a:endParaRPr lang="en-GB"/>
        </a:p>
      </dgm:t>
    </dgm:pt>
    <dgm:pt modelId="{590C526C-E8DD-4D30-BF61-D20D44749195}">
      <dgm:prSet phldrT="[Text]"/>
      <dgm:spPr/>
      <dgm:t>
        <a:bodyPr/>
        <a:lstStyle/>
        <a:p>
          <a:pPr algn="l"/>
          <a:r>
            <a:rPr lang="en-GB" dirty="0"/>
            <a:t>Organisational Consultancy</a:t>
          </a:r>
        </a:p>
      </dgm:t>
    </dgm:pt>
    <dgm:pt modelId="{0FEE4ABB-50FE-49A4-8E15-D825FBAF39F6}" type="parTrans" cxnId="{75CC0FBA-BDAC-410E-980A-CBCF570D5508}">
      <dgm:prSet/>
      <dgm:spPr/>
      <dgm:t>
        <a:bodyPr/>
        <a:lstStyle/>
        <a:p>
          <a:pPr algn="l"/>
          <a:endParaRPr lang="en-GB"/>
        </a:p>
      </dgm:t>
    </dgm:pt>
    <dgm:pt modelId="{27FEC9A9-461A-44A0-B3C4-8FD90391A02A}" type="sibTrans" cxnId="{75CC0FBA-BDAC-410E-980A-CBCF570D5508}">
      <dgm:prSet/>
      <dgm:spPr/>
      <dgm:t>
        <a:bodyPr/>
        <a:lstStyle/>
        <a:p>
          <a:pPr algn="l"/>
          <a:endParaRPr lang="en-GB"/>
        </a:p>
      </dgm:t>
    </dgm:pt>
    <dgm:pt modelId="{C4E00E01-B4DC-4049-9E03-32BE558C0CE6}">
      <dgm:prSet phldrT="[Text]"/>
      <dgm:spPr/>
      <dgm:t>
        <a:bodyPr/>
        <a:lstStyle/>
        <a:p>
          <a:pPr algn="l"/>
          <a:r>
            <a:rPr lang="en-GB" dirty="0">
              <a:highlight>
                <a:srgbClr val="FFFF00"/>
              </a:highlight>
            </a:rPr>
            <a:t>Managing Hotel Administration </a:t>
          </a:r>
          <a:r>
            <a:rPr lang="en-GB" b="1" dirty="0">
              <a:highlight>
                <a:srgbClr val="FFFF00"/>
              </a:highlight>
            </a:rPr>
            <a:t>(Placement)</a:t>
          </a:r>
        </a:p>
      </dgm:t>
    </dgm:pt>
    <dgm:pt modelId="{939A772B-D714-46B6-98ED-F29B8E5CCD54}" type="parTrans" cxnId="{934265AF-01C9-4959-8281-BA44D1744219}">
      <dgm:prSet/>
      <dgm:spPr/>
      <dgm:t>
        <a:bodyPr/>
        <a:lstStyle/>
        <a:p>
          <a:pPr algn="l"/>
          <a:endParaRPr lang="en-GB"/>
        </a:p>
      </dgm:t>
    </dgm:pt>
    <dgm:pt modelId="{7D98A4AF-7121-4AD7-9718-88B0CC30F9A8}" type="sibTrans" cxnId="{934265AF-01C9-4959-8281-BA44D1744219}">
      <dgm:prSet/>
      <dgm:spPr/>
      <dgm:t>
        <a:bodyPr/>
        <a:lstStyle/>
        <a:p>
          <a:pPr algn="l"/>
          <a:endParaRPr lang="en-GB"/>
        </a:p>
      </dgm:t>
    </dgm:pt>
    <dgm:pt modelId="{EF48D429-3F71-470E-B096-41C50ED463E2}">
      <dgm:prSet phldrT="[Text]"/>
      <dgm:spPr/>
      <dgm:t>
        <a:bodyPr/>
        <a:lstStyle/>
        <a:p>
          <a:pPr algn="l"/>
          <a:r>
            <a:rPr lang="en-GB" dirty="0">
              <a:highlight>
                <a:srgbClr val="FFFF00"/>
              </a:highlight>
            </a:rPr>
            <a:t>Managing Food &amp; Beverage Operations </a:t>
          </a:r>
          <a:r>
            <a:rPr lang="en-GB" b="1" dirty="0">
              <a:highlight>
                <a:srgbClr val="FFFF00"/>
              </a:highlight>
            </a:rPr>
            <a:t>(Placement)</a:t>
          </a:r>
        </a:p>
      </dgm:t>
    </dgm:pt>
    <dgm:pt modelId="{0D7040A6-50BD-474E-BC55-262FC3DF642B}" type="parTrans" cxnId="{BA7D526F-3028-4B83-8443-006AE8DAA010}">
      <dgm:prSet/>
      <dgm:spPr/>
      <dgm:t>
        <a:bodyPr/>
        <a:lstStyle/>
        <a:p>
          <a:pPr algn="l"/>
          <a:endParaRPr lang="en-GB"/>
        </a:p>
      </dgm:t>
    </dgm:pt>
    <dgm:pt modelId="{1EEAB329-2470-4737-B94D-AB349D107D58}" type="sibTrans" cxnId="{BA7D526F-3028-4B83-8443-006AE8DAA010}">
      <dgm:prSet/>
      <dgm:spPr/>
      <dgm:t>
        <a:bodyPr/>
        <a:lstStyle/>
        <a:p>
          <a:pPr algn="l"/>
          <a:endParaRPr lang="en-GB"/>
        </a:p>
      </dgm:t>
    </dgm:pt>
    <dgm:pt modelId="{6351FD2B-5869-42ED-BD9E-5EAADEB48EFE}">
      <dgm:prSet phldrT="[Text]"/>
      <dgm:spPr/>
      <dgm:t>
        <a:bodyPr/>
        <a:lstStyle/>
        <a:p>
          <a:pPr algn="l"/>
          <a:r>
            <a:rPr lang="en-GB" dirty="0">
              <a:highlight>
                <a:srgbClr val="FFFF00"/>
              </a:highlight>
            </a:rPr>
            <a:t>Managing Guest Services Operations </a:t>
          </a:r>
          <a:r>
            <a:rPr lang="en-GB" b="1" dirty="0">
              <a:highlight>
                <a:srgbClr val="FFFF00"/>
              </a:highlight>
            </a:rPr>
            <a:t>(Placement)</a:t>
          </a:r>
        </a:p>
      </dgm:t>
    </dgm:pt>
    <dgm:pt modelId="{12942C4D-C8C3-4C03-9619-DEC0D92AF1D1}" type="parTrans" cxnId="{9E3A9587-3337-41E3-9119-14E3E80D776F}">
      <dgm:prSet/>
      <dgm:spPr/>
      <dgm:t>
        <a:bodyPr/>
        <a:lstStyle/>
        <a:p>
          <a:pPr algn="l"/>
          <a:endParaRPr lang="en-GB"/>
        </a:p>
      </dgm:t>
    </dgm:pt>
    <dgm:pt modelId="{330C5730-2E2B-4DA7-9E8A-716890E128FC}" type="sibTrans" cxnId="{9E3A9587-3337-41E3-9119-14E3E80D776F}">
      <dgm:prSet/>
      <dgm:spPr/>
      <dgm:t>
        <a:bodyPr/>
        <a:lstStyle/>
        <a:p>
          <a:pPr algn="l"/>
          <a:endParaRPr lang="en-GB"/>
        </a:p>
      </dgm:t>
    </dgm:pt>
    <dgm:pt modelId="{298048AB-6883-48B2-9460-C84F7AD67836}">
      <dgm:prSet phldrT="[Text]" custT="1"/>
      <dgm:spPr/>
      <dgm:t>
        <a:bodyPr/>
        <a:lstStyle/>
        <a:p>
          <a:pPr algn="l"/>
          <a:r>
            <a:rPr lang="en-GB" sz="1300" b="1" dirty="0"/>
            <a:t>Term 2</a:t>
          </a:r>
          <a:endParaRPr lang="en-GB" sz="1300" dirty="0"/>
        </a:p>
      </dgm:t>
    </dgm:pt>
    <dgm:pt modelId="{05F140CE-D328-4A63-82AB-1F854E7644A4}" type="parTrans" cxnId="{EA5281EE-BBC1-48A2-AA60-A6C9E81FEE18}">
      <dgm:prSet/>
      <dgm:spPr/>
      <dgm:t>
        <a:bodyPr/>
        <a:lstStyle/>
        <a:p>
          <a:pPr algn="l"/>
          <a:endParaRPr lang="en-GB"/>
        </a:p>
      </dgm:t>
    </dgm:pt>
    <dgm:pt modelId="{CC73269E-379D-4A55-954D-9ECFCA091E01}" type="sibTrans" cxnId="{EA5281EE-BBC1-48A2-AA60-A6C9E81FEE18}">
      <dgm:prSet/>
      <dgm:spPr/>
      <dgm:t>
        <a:bodyPr/>
        <a:lstStyle/>
        <a:p>
          <a:pPr algn="l"/>
          <a:endParaRPr lang="en-GB"/>
        </a:p>
      </dgm:t>
    </dgm:pt>
    <dgm:pt modelId="{89F98358-B9AB-4983-B893-F50B662DE4E3}">
      <dgm:prSet phldrT="[Text]" custT="1"/>
      <dgm:spPr/>
      <dgm:t>
        <a:bodyPr/>
        <a:lstStyle/>
        <a:p>
          <a:pPr algn="l"/>
          <a:r>
            <a:rPr lang="en-GB" sz="1300" b="1" dirty="0">
              <a:highlight>
                <a:srgbClr val="FFFF00"/>
              </a:highlight>
            </a:rPr>
            <a:t>Term 3</a:t>
          </a:r>
          <a:endParaRPr lang="en-GB" sz="1300" dirty="0">
            <a:highlight>
              <a:srgbClr val="FFFF00"/>
            </a:highlight>
          </a:endParaRPr>
        </a:p>
      </dgm:t>
    </dgm:pt>
    <dgm:pt modelId="{26F1A2B0-36CF-485E-A63C-61E91C8AB5A8}" type="parTrans" cxnId="{4955D9E7-61EF-4410-ABE1-74A07C1DB3E4}">
      <dgm:prSet/>
      <dgm:spPr/>
      <dgm:t>
        <a:bodyPr/>
        <a:lstStyle/>
        <a:p>
          <a:pPr algn="l"/>
          <a:endParaRPr lang="en-GB"/>
        </a:p>
      </dgm:t>
    </dgm:pt>
    <dgm:pt modelId="{4EEEF918-3C33-44C3-80FD-50A87A24BD4F}" type="sibTrans" cxnId="{4955D9E7-61EF-4410-ABE1-74A07C1DB3E4}">
      <dgm:prSet/>
      <dgm:spPr/>
      <dgm:t>
        <a:bodyPr/>
        <a:lstStyle/>
        <a:p>
          <a:pPr algn="l"/>
          <a:endParaRPr lang="en-GB"/>
        </a:p>
      </dgm:t>
    </dgm:pt>
    <dgm:pt modelId="{9D8F9FBB-B101-4584-AB74-25A9DE8342BE}">
      <dgm:prSet phldrT="[Text]"/>
      <dgm:spPr/>
      <dgm:t>
        <a:bodyPr/>
        <a:lstStyle/>
        <a:p>
          <a:pPr algn="l"/>
          <a:r>
            <a:rPr lang="en-GB" b="1" dirty="0"/>
            <a:t>Term 2</a:t>
          </a:r>
          <a:endParaRPr lang="en-GB" dirty="0"/>
        </a:p>
      </dgm:t>
    </dgm:pt>
    <dgm:pt modelId="{0875E047-B231-4AC1-8D2F-B6ED2FEA2696}" type="parTrans" cxnId="{8D26F15C-C285-41FF-8898-1B75B4CB7931}">
      <dgm:prSet/>
      <dgm:spPr/>
      <dgm:t>
        <a:bodyPr/>
        <a:lstStyle/>
        <a:p>
          <a:pPr algn="l"/>
          <a:endParaRPr lang="en-GB"/>
        </a:p>
      </dgm:t>
    </dgm:pt>
    <dgm:pt modelId="{84C936F5-7011-43E5-A873-21A08D1ED8CC}" type="sibTrans" cxnId="{8D26F15C-C285-41FF-8898-1B75B4CB7931}">
      <dgm:prSet/>
      <dgm:spPr/>
      <dgm:t>
        <a:bodyPr/>
        <a:lstStyle/>
        <a:p>
          <a:pPr algn="l"/>
          <a:endParaRPr lang="en-GB"/>
        </a:p>
      </dgm:t>
    </dgm:pt>
    <dgm:pt modelId="{2B734800-9E6F-44B1-A691-3FADBC4FCAA4}">
      <dgm:prSet phldrT="[Text]"/>
      <dgm:spPr/>
      <dgm:t>
        <a:bodyPr/>
        <a:lstStyle/>
        <a:p>
          <a:pPr algn="l"/>
          <a:r>
            <a:rPr lang="en-GB" b="1" dirty="0">
              <a:highlight>
                <a:srgbClr val="FFFF00"/>
              </a:highlight>
            </a:rPr>
            <a:t>Term 2</a:t>
          </a:r>
          <a:endParaRPr lang="en-GB" dirty="0">
            <a:highlight>
              <a:srgbClr val="FFFF00"/>
            </a:highlight>
          </a:endParaRPr>
        </a:p>
      </dgm:t>
    </dgm:pt>
    <dgm:pt modelId="{911FD152-DD1D-4178-8AF8-57218C0E9404}" type="parTrans" cxnId="{D8DD791E-96AE-4552-B541-294E31C9389F}">
      <dgm:prSet/>
      <dgm:spPr/>
      <dgm:t>
        <a:bodyPr/>
        <a:lstStyle/>
        <a:p>
          <a:pPr algn="l"/>
          <a:endParaRPr lang="en-GB"/>
        </a:p>
      </dgm:t>
    </dgm:pt>
    <dgm:pt modelId="{530CE87D-6F6A-43BE-AA2D-EC328BA392A7}" type="sibTrans" cxnId="{D8DD791E-96AE-4552-B541-294E31C9389F}">
      <dgm:prSet/>
      <dgm:spPr/>
      <dgm:t>
        <a:bodyPr/>
        <a:lstStyle/>
        <a:p>
          <a:pPr algn="l"/>
          <a:endParaRPr lang="en-GB"/>
        </a:p>
      </dgm:t>
    </dgm:pt>
    <dgm:pt modelId="{CFD0BFB3-AFF4-4F9D-B770-DB0CC7F0EC6E}">
      <dgm:prSet phldrT="[Text]"/>
      <dgm:spPr/>
      <dgm:t>
        <a:bodyPr/>
        <a:lstStyle/>
        <a:p>
          <a:pPr algn="l"/>
          <a:r>
            <a:rPr lang="en-GB" b="1" dirty="0"/>
            <a:t>Term 3</a:t>
          </a:r>
          <a:endParaRPr lang="en-GB" dirty="0"/>
        </a:p>
      </dgm:t>
    </dgm:pt>
    <dgm:pt modelId="{76C2971A-98B8-49DF-922D-FEDD93CDC53E}" type="parTrans" cxnId="{75C41CC2-2DD8-4AB6-AD8E-DE8B54E80C07}">
      <dgm:prSet/>
      <dgm:spPr/>
      <dgm:t>
        <a:bodyPr/>
        <a:lstStyle/>
        <a:p>
          <a:pPr algn="l"/>
          <a:endParaRPr lang="en-GB"/>
        </a:p>
      </dgm:t>
    </dgm:pt>
    <dgm:pt modelId="{FBC99E39-E78C-4487-8084-C41CAB83A21B}" type="sibTrans" cxnId="{75C41CC2-2DD8-4AB6-AD8E-DE8B54E80C07}">
      <dgm:prSet/>
      <dgm:spPr/>
      <dgm:t>
        <a:bodyPr/>
        <a:lstStyle/>
        <a:p>
          <a:pPr algn="l"/>
          <a:endParaRPr lang="en-GB"/>
        </a:p>
      </dgm:t>
    </dgm:pt>
    <dgm:pt modelId="{4593E15E-3470-4B6C-805B-5AA880225D10}">
      <dgm:prSet phldrT="[Text]"/>
      <dgm:spPr/>
      <dgm:t>
        <a:bodyPr/>
        <a:lstStyle/>
        <a:p>
          <a:pPr algn="l"/>
          <a:endParaRPr lang="en-GB" sz="1300" dirty="0"/>
        </a:p>
      </dgm:t>
    </dgm:pt>
    <dgm:pt modelId="{11658DBA-B78D-4468-9D98-62C520B9A19E}" type="parTrans" cxnId="{A684F3DE-0816-48E0-87E2-56FA9880BF6F}">
      <dgm:prSet/>
      <dgm:spPr/>
      <dgm:t>
        <a:bodyPr/>
        <a:lstStyle/>
        <a:p>
          <a:endParaRPr lang="en-GB"/>
        </a:p>
      </dgm:t>
    </dgm:pt>
    <dgm:pt modelId="{F231D08F-B221-4BA9-B047-ACD7A0224B16}" type="sibTrans" cxnId="{A684F3DE-0816-48E0-87E2-56FA9880BF6F}">
      <dgm:prSet/>
      <dgm:spPr/>
      <dgm:t>
        <a:bodyPr/>
        <a:lstStyle/>
        <a:p>
          <a:endParaRPr lang="en-GB"/>
        </a:p>
      </dgm:t>
    </dgm:pt>
    <dgm:pt modelId="{14220625-B13F-42B2-B529-A29F9FF1CDC7}">
      <dgm:prSet phldrT="[Text]"/>
      <dgm:spPr/>
      <dgm:t>
        <a:bodyPr/>
        <a:lstStyle/>
        <a:p>
          <a:pPr algn="l"/>
          <a:endParaRPr lang="en-GB" dirty="0"/>
        </a:p>
      </dgm:t>
    </dgm:pt>
    <dgm:pt modelId="{86FC1E13-DED0-45A0-9C0C-42DDAFF02AA3}" type="parTrans" cxnId="{DE1A3AD0-36DC-44CF-9CB6-E23C1779F6E1}">
      <dgm:prSet/>
      <dgm:spPr/>
      <dgm:t>
        <a:bodyPr/>
        <a:lstStyle/>
        <a:p>
          <a:endParaRPr lang="en-GB"/>
        </a:p>
      </dgm:t>
    </dgm:pt>
    <dgm:pt modelId="{DE4DB52A-AC6A-4AA9-BA05-428959482328}" type="sibTrans" cxnId="{DE1A3AD0-36DC-44CF-9CB6-E23C1779F6E1}">
      <dgm:prSet/>
      <dgm:spPr/>
      <dgm:t>
        <a:bodyPr/>
        <a:lstStyle/>
        <a:p>
          <a:endParaRPr lang="en-GB"/>
        </a:p>
      </dgm:t>
    </dgm:pt>
    <dgm:pt modelId="{515BB9A7-BF63-443D-9F11-FB15EEEA8949}">
      <dgm:prSet phldrT="[Text]"/>
      <dgm:spPr/>
      <dgm:t>
        <a:bodyPr/>
        <a:lstStyle/>
        <a:p>
          <a:pPr algn="l"/>
          <a:endParaRPr lang="en-GB" dirty="0"/>
        </a:p>
      </dgm:t>
    </dgm:pt>
    <dgm:pt modelId="{71C59445-CCC9-4CF8-B084-0CA59DC6D199}" type="parTrans" cxnId="{F2352CD2-A752-4D79-B8C8-B6FE50D315AE}">
      <dgm:prSet/>
      <dgm:spPr/>
      <dgm:t>
        <a:bodyPr/>
        <a:lstStyle/>
        <a:p>
          <a:endParaRPr lang="en-GB"/>
        </a:p>
      </dgm:t>
    </dgm:pt>
    <dgm:pt modelId="{4C3118ED-4BBB-48CD-9452-04FFC5F8D080}" type="sibTrans" cxnId="{F2352CD2-A752-4D79-B8C8-B6FE50D315AE}">
      <dgm:prSet/>
      <dgm:spPr/>
      <dgm:t>
        <a:bodyPr/>
        <a:lstStyle/>
        <a:p>
          <a:endParaRPr lang="en-GB"/>
        </a:p>
      </dgm:t>
    </dgm:pt>
    <dgm:pt modelId="{B7663564-4F00-42C7-88E4-29DDE014DFAF}">
      <dgm:prSet phldrT="[Text]"/>
      <dgm:spPr/>
      <dgm:t>
        <a:bodyPr/>
        <a:lstStyle/>
        <a:p>
          <a:pPr algn="l"/>
          <a:endParaRPr lang="en-GB" dirty="0"/>
        </a:p>
      </dgm:t>
    </dgm:pt>
    <dgm:pt modelId="{6073B13F-8208-4FDA-B839-74E1E2F551D6}" type="parTrans" cxnId="{FA3ECC51-3D25-49AB-9ED5-FC72DB4C9705}">
      <dgm:prSet/>
      <dgm:spPr/>
      <dgm:t>
        <a:bodyPr/>
        <a:lstStyle/>
        <a:p>
          <a:endParaRPr lang="en-GB"/>
        </a:p>
      </dgm:t>
    </dgm:pt>
    <dgm:pt modelId="{C26F0646-F615-41A4-ACA7-B3030CF83BA7}" type="sibTrans" cxnId="{FA3ECC51-3D25-49AB-9ED5-FC72DB4C9705}">
      <dgm:prSet/>
      <dgm:spPr/>
      <dgm:t>
        <a:bodyPr/>
        <a:lstStyle/>
        <a:p>
          <a:endParaRPr lang="en-GB"/>
        </a:p>
      </dgm:t>
    </dgm:pt>
    <dgm:pt modelId="{5DC34E8D-C117-48D7-B5EE-D36C25D9A4A4}">
      <dgm:prSet phldrT="[Text]"/>
      <dgm:spPr/>
      <dgm:t>
        <a:bodyPr/>
        <a:lstStyle/>
        <a:p>
          <a:pPr algn="l"/>
          <a:endParaRPr lang="en-GB" dirty="0"/>
        </a:p>
      </dgm:t>
    </dgm:pt>
    <dgm:pt modelId="{6395DDA5-5A6D-4889-ABD2-5B0485296FAC}" type="parTrans" cxnId="{AFA582B3-83DF-4C66-8E3B-122ECCCA4D13}">
      <dgm:prSet/>
      <dgm:spPr/>
      <dgm:t>
        <a:bodyPr/>
        <a:lstStyle/>
        <a:p>
          <a:endParaRPr lang="en-GB"/>
        </a:p>
      </dgm:t>
    </dgm:pt>
    <dgm:pt modelId="{1E5FEE0F-D2F5-45B4-95BD-3C621614D220}" type="sibTrans" cxnId="{AFA582B3-83DF-4C66-8E3B-122ECCCA4D13}">
      <dgm:prSet/>
      <dgm:spPr/>
      <dgm:t>
        <a:bodyPr/>
        <a:lstStyle/>
        <a:p>
          <a:endParaRPr lang="en-GB"/>
        </a:p>
      </dgm:t>
    </dgm:pt>
    <dgm:pt modelId="{309CE035-D7BA-4E78-AF89-A4D765F46355}">
      <dgm:prSet phldrT="[Text]"/>
      <dgm:spPr/>
      <dgm:t>
        <a:bodyPr/>
        <a:lstStyle/>
        <a:p>
          <a:pPr algn="l"/>
          <a:endParaRPr lang="en-GB" sz="1300" dirty="0"/>
        </a:p>
      </dgm:t>
    </dgm:pt>
    <dgm:pt modelId="{1067D382-7B91-49D9-BE0D-0722FB823315}" type="parTrans" cxnId="{9E86D101-8097-4B33-9027-328D0A46B285}">
      <dgm:prSet/>
      <dgm:spPr/>
      <dgm:t>
        <a:bodyPr/>
        <a:lstStyle/>
        <a:p>
          <a:endParaRPr lang="en-GB"/>
        </a:p>
      </dgm:t>
    </dgm:pt>
    <dgm:pt modelId="{D50BCD67-66CD-4C8E-8823-211DBCC48F60}" type="sibTrans" cxnId="{9E86D101-8097-4B33-9027-328D0A46B285}">
      <dgm:prSet/>
      <dgm:spPr/>
      <dgm:t>
        <a:bodyPr/>
        <a:lstStyle/>
        <a:p>
          <a:endParaRPr lang="en-GB"/>
        </a:p>
      </dgm:t>
    </dgm:pt>
    <dgm:pt modelId="{99BE049E-70AC-4353-95F7-7892531888BC}">
      <dgm:prSet phldrT="[Text]"/>
      <dgm:spPr/>
      <dgm:t>
        <a:bodyPr/>
        <a:lstStyle/>
        <a:p>
          <a:pPr algn="l"/>
          <a:endParaRPr lang="en-GB" dirty="0"/>
        </a:p>
      </dgm:t>
    </dgm:pt>
    <dgm:pt modelId="{ECD308B3-54DD-4096-AF37-30989223A531}" type="parTrans" cxnId="{7439E773-E7D6-4968-8467-6580B63DFBAB}">
      <dgm:prSet/>
      <dgm:spPr/>
      <dgm:t>
        <a:bodyPr/>
        <a:lstStyle/>
        <a:p>
          <a:endParaRPr lang="en-GB"/>
        </a:p>
      </dgm:t>
    </dgm:pt>
    <dgm:pt modelId="{744A3551-04F2-4341-9281-32BA62B9FAC9}" type="sibTrans" cxnId="{7439E773-E7D6-4968-8467-6580B63DFBAB}">
      <dgm:prSet/>
      <dgm:spPr/>
      <dgm:t>
        <a:bodyPr/>
        <a:lstStyle/>
        <a:p>
          <a:endParaRPr lang="en-GB"/>
        </a:p>
      </dgm:t>
    </dgm:pt>
    <dgm:pt modelId="{16529A41-8535-41FE-A72D-6F27C28A7F01}">
      <dgm:prSet phldrT="[Text]"/>
      <dgm:spPr/>
      <dgm:t>
        <a:bodyPr/>
        <a:lstStyle/>
        <a:p>
          <a:pPr algn="l"/>
          <a:r>
            <a:rPr lang="en-GB" b="1" dirty="0"/>
            <a:t>Term 3</a:t>
          </a:r>
          <a:endParaRPr lang="en-GB" dirty="0"/>
        </a:p>
      </dgm:t>
    </dgm:pt>
    <dgm:pt modelId="{D82FEC28-4341-4F2C-BFCE-CE315EC26AF8}" type="parTrans" cxnId="{38337985-5BFF-4228-83FE-1D37DECFEEAF}">
      <dgm:prSet/>
      <dgm:spPr/>
      <dgm:t>
        <a:bodyPr/>
        <a:lstStyle/>
        <a:p>
          <a:endParaRPr lang="en-GB"/>
        </a:p>
      </dgm:t>
    </dgm:pt>
    <dgm:pt modelId="{AA835D1A-5314-4D51-B9DE-2B8E2FFB61A3}" type="sibTrans" cxnId="{38337985-5BFF-4228-83FE-1D37DECFEEAF}">
      <dgm:prSet/>
      <dgm:spPr/>
      <dgm:t>
        <a:bodyPr/>
        <a:lstStyle/>
        <a:p>
          <a:endParaRPr lang="en-GB"/>
        </a:p>
      </dgm:t>
    </dgm:pt>
    <dgm:pt modelId="{AD65ED01-349D-47B1-A340-4EB62AD5FC49}">
      <dgm:prSet phldrT="[Text]"/>
      <dgm:spPr/>
      <dgm:t>
        <a:bodyPr/>
        <a:lstStyle/>
        <a:p>
          <a:pPr algn="l"/>
          <a:endParaRPr lang="en-GB" sz="1300" dirty="0"/>
        </a:p>
      </dgm:t>
    </dgm:pt>
    <dgm:pt modelId="{29009A4F-3AF8-471C-8B36-91618C7C9840}" type="parTrans" cxnId="{BB8BBA18-FB85-4C02-A253-4C50222F8C40}">
      <dgm:prSet/>
      <dgm:spPr/>
      <dgm:t>
        <a:bodyPr/>
        <a:lstStyle/>
        <a:p>
          <a:endParaRPr lang="en-GB"/>
        </a:p>
      </dgm:t>
    </dgm:pt>
    <dgm:pt modelId="{D52F08FA-15A5-4080-A73C-1672767F8FA8}" type="sibTrans" cxnId="{BB8BBA18-FB85-4C02-A253-4C50222F8C40}">
      <dgm:prSet/>
      <dgm:spPr/>
      <dgm:t>
        <a:bodyPr/>
        <a:lstStyle/>
        <a:p>
          <a:endParaRPr lang="en-GB"/>
        </a:p>
      </dgm:t>
    </dgm:pt>
    <dgm:pt modelId="{7821DDC8-F830-4B07-937E-4EE7A1F93C6A}">
      <dgm:prSet phldrT="[Text]"/>
      <dgm:spPr/>
      <dgm:t>
        <a:bodyPr/>
        <a:lstStyle/>
        <a:p>
          <a:pPr algn="l"/>
          <a:endParaRPr lang="en-GB" sz="1300" dirty="0"/>
        </a:p>
      </dgm:t>
    </dgm:pt>
    <dgm:pt modelId="{48A4E80D-1826-4DCA-AB60-2FBEE538A994}" type="parTrans" cxnId="{79F6E84C-1CBC-47F6-B3E6-BE3CC4C887D4}">
      <dgm:prSet/>
      <dgm:spPr/>
      <dgm:t>
        <a:bodyPr/>
        <a:lstStyle/>
        <a:p>
          <a:endParaRPr lang="en-GB"/>
        </a:p>
      </dgm:t>
    </dgm:pt>
    <dgm:pt modelId="{44CA2A29-721B-45D4-8AB5-FE5620DACD9F}" type="sibTrans" cxnId="{79F6E84C-1CBC-47F6-B3E6-BE3CC4C887D4}">
      <dgm:prSet/>
      <dgm:spPr/>
      <dgm:t>
        <a:bodyPr/>
        <a:lstStyle/>
        <a:p>
          <a:endParaRPr lang="en-GB"/>
        </a:p>
      </dgm:t>
    </dgm:pt>
    <dgm:pt modelId="{3C657F2E-F59A-48F8-93C4-BD4FFF709756}">
      <dgm:prSet phldrT="[Text]" custT="1"/>
      <dgm:spPr/>
      <dgm:t>
        <a:bodyPr/>
        <a:lstStyle/>
        <a:p>
          <a:pPr algn="l"/>
          <a:r>
            <a:rPr lang="en-GB" sz="1300" b="1" dirty="0"/>
            <a:t>Term 1</a:t>
          </a:r>
        </a:p>
      </dgm:t>
    </dgm:pt>
    <dgm:pt modelId="{533A66F1-A861-490B-B05F-B99EA3563C3C}" type="parTrans" cxnId="{9C053BE9-CA49-4E92-A9FB-E534E3D16289}">
      <dgm:prSet/>
      <dgm:spPr/>
      <dgm:t>
        <a:bodyPr/>
        <a:lstStyle/>
        <a:p>
          <a:endParaRPr lang="en-GB"/>
        </a:p>
      </dgm:t>
    </dgm:pt>
    <dgm:pt modelId="{8E1953F0-60D7-4730-93DF-39A2D56DC160}" type="sibTrans" cxnId="{9C053BE9-CA49-4E92-A9FB-E534E3D16289}">
      <dgm:prSet/>
      <dgm:spPr/>
      <dgm:t>
        <a:bodyPr/>
        <a:lstStyle/>
        <a:p>
          <a:endParaRPr lang="en-GB"/>
        </a:p>
      </dgm:t>
    </dgm:pt>
    <dgm:pt modelId="{4A2E56E6-B620-45D9-AFE5-5F4C58785F0E}">
      <dgm:prSet phldrT="[Text]"/>
      <dgm:spPr/>
      <dgm:t>
        <a:bodyPr/>
        <a:lstStyle/>
        <a:p>
          <a:pPr algn="l"/>
          <a:r>
            <a:rPr lang="en-GB" b="1" dirty="0"/>
            <a:t>Term 1</a:t>
          </a:r>
          <a:endParaRPr lang="en-GB" dirty="0"/>
        </a:p>
      </dgm:t>
    </dgm:pt>
    <dgm:pt modelId="{1531AA98-B2FC-43D8-AEA8-3D81E8F21F46}" type="parTrans" cxnId="{349801C9-B532-4D24-A209-6DEBDB48023F}">
      <dgm:prSet/>
      <dgm:spPr/>
      <dgm:t>
        <a:bodyPr/>
        <a:lstStyle/>
        <a:p>
          <a:endParaRPr lang="en-GB"/>
        </a:p>
      </dgm:t>
    </dgm:pt>
    <dgm:pt modelId="{7C3849AB-755B-4878-A5AB-E440D1263136}" type="sibTrans" cxnId="{349801C9-B532-4D24-A209-6DEBDB48023F}">
      <dgm:prSet/>
      <dgm:spPr/>
      <dgm:t>
        <a:bodyPr/>
        <a:lstStyle/>
        <a:p>
          <a:endParaRPr lang="en-GB"/>
        </a:p>
      </dgm:t>
    </dgm:pt>
    <dgm:pt modelId="{A9597283-4E44-4C6B-8447-A4728E0BED89}">
      <dgm:prSet phldrT="[Text]" custT="1"/>
      <dgm:spPr/>
      <dgm:t>
        <a:bodyPr/>
        <a:lstStyle/>
        <a:p>
          <a:pPr algn="l"/>
          <a:r>
            <a:rPr lang="en-GB" sz="1300" dirty="0"/>
            <a:t>Business Skills</a:t>
          </a:r>
          <a:endParaRPr lang="en-GB" sz="1400" b="1" dirty="0"/>
        </a:p>
      </dgm:t>
    </dgm:pt>
    <dgm:pt modelId="{0EB66194-9BEE-43EF-8FD7-EE75BFCB5736}" type="parTrans" cxnId="{21F8865B-E748-430A-80E4-0099D74EA682}">
      <dgm:prSet/>
      <dgm:spPr/>
      <dgm:t>
        <a:bodyPr/>
        <a:lstStyle/>
        <a:p>
          <a:endParaRPr lang="en-GB"/>
        </a:p>
      </dgm:t>
    </dgm:pt>
    <dgm:pt modelId="{4879BE48-3EC3-49B1-B5A2-223EBE4E9BF6}" type="sibTrans" cxnId="{21F8865B-E748-430A-80E4-0099D74EA682}">
      <dgm:prSet/>
      <dgm:spPr/>
      <dgm:t>
        <a:bodyPr/>
        <a:lstStyle/>
        <a:p>
          <a:endParaRPr lang="en-GB"/>
        </a:p>
      </dgm:t>
    </dgm:pt>
    <dgm:pt modelId="{692670FD-4ABE-4F8F-BFB4-AEE13199287B}">
      <dgm:prSet phldrT="[Text]" custT="1"/>
      <dgm:spPr/>
      <dgm:t>
        <a:bodyPr/>
        <a:lstStyle/>
        <a:p>
          <a:pPr algn="l"/>
          <a:r>
            <a:rPr lang="en-GB" sz="1300" dirty="0"/>
            <a:t>Hospitality &amp; Guest Services</a:t>
          </a:r>
        </a:p>
      </dgm:t>
    </dgm:pt>
    <dgm:pt modelId="{291DDD39-95E6-46E1-8995-9DA267CD46EA}" type="parTrans" cxnId="{1C390854-7005-45F1-AC27-1C4F6DE6AE3F}">
      <dgm:prSet/>
      <dgm:spPr/>
      <dgm:t>
        <a:bodyPr/>
        <a:lstStyle/>
        <a:p>
          <a:endParaRPr lang="en-GB"/>
        </a:p>
      </dgm:t>
    </dgm:pt>
    <dgm:pt modelId="{1E4EF0BC-75AA-4830-8FFF-E2C203EB7DCE}" type="sibTrans" cxnId="{1C390854-7005-45F1-AC27-1C4F6DE6AE3F}">
      <dgm:prSet/>
      <dgm:spPr/>
      <dgm:t>
        <a:bodyPr/>
        <a:lstStyle/>
        <a:p>
          <a:endParaRPr lang="en-GB"/>
        </a:p>
      </dgm:t>
    </dgm:pt>
    <dgm:pt modelId="{8F3D067C-CDE9-4D6F-BA10-CFB17E3FC5CD}">
      <dgm:prSet phldrT="[Text]" custT="1"/>
      <dgm:spPr/>
      <dgm:t>
        <a:bodyPr/>
        <a:lstStyle/>
        <a:p>
          <a:pPr algn="l"/>
          <a:r>
            <a:rPr lang="en-GB" sz="1300" dirty="0">
              <a:highlight>
                <a:srgbClr val="FFFF00"/>
              </a:highlight>
            </a:rPr>
            <a:t>Operating Hotel Facilities </a:t>
          </a:r>
          <a:r>
            <a:rPr lang="en-GB" sz="1300" b="1" dirty="0">
              <a:highlight>
                <a:srgbClr val="FFFF00"/>
              </a:highlight>
            </a:rPr>
            <a:t>(Placement)</a:t>
          </a:r>
          <a:endParaRPr lang="en-GB" sz="1300" dirty="0">
            <a:highlight>
              <a:srgbClr val="FFFF00"/>
            </a:highlight>
          </a:endParaRPr>
        </a:p>
      </dgm:t>
    </dgm:pt>
    <dgm:pt modelId="{B1198C85-AECD-4552-A548-2C8B9D5C1489}" type="parTrans" cxnId="{F0044EFA-CC6C-4294-A64B-8C346E19B6D0}">
      <dgm:prSet/>
      <dgm:spPr/>
      <dgm:t>
        <a:bodyPr/>
        <a:lstStyle/>
        <a:p>
          <a:endParaRPr lang="en-GB"/>
        </a:p>
      </dgm:t>
    </dgm:pt>
    <dgm:pt modelId="{E55A110A-B46B-458F-A3BC-E1337A21CE46}" type="sibTrans" cxnId="{F0044EFA-CC6C-4294-A64B-8C346E19B6D0}">
      <dgm:prSet/>
      <dgm:spPr/>
      <dgm:t>
        <a:bodyPr/>
        <a:lstStyle/>
        <a:p>
          <a:endParaRPr lang="en-GB"/>
        </a:p>
      </dgm:t>
    </dgm:pt>
    <dgm:pt modelId="{570D67B4-2789-47C9-AA4E-152D4A078A13}">
      <dgm:prSet phldrT="[Text]"/>
      <dgm:spPr/>
      <dgm:t>
        <a:bodyPr/>
        <a:lstStyle/>
        <a:p>
          <a:pPr algn="l"/>
          <a:r>
            <a:rPr lang="en-GB" dirty="0"/>
            <a:t>Foreign Languages &amp; Cultural Awareness </a:t>
          </a:r>
        </a:p>
      </dgm:t>
    </dgm:pt>
    <dgm:pt modelId="{FA202A30-694E-4AEF-823B-67E7EDE0CAB9}" type="parTrans" cxnId="{B5615C77-8F0D-41D6-A667-39595B4C8DD4}">
      <dgm:prSet/>
      <dgm:spPr/>
      <dgm:t>
        <a:bodyPr/>
        <a:lstStyle/>
        <a:p>
          <a:endParaRPr lang="en-GB"/>
        </a:p>
      </dgm:t>
    </dgm:pt>
    <dgm:pt modelId="{A3E5460E-EEC0-4A16-9A18-7FAA775AF65F}" type="sibTrans" cxnId="{B5615C77-8F0D-41D6-A667-39595B4C8DD4}">
      <dgm:prSet/>
      <dgm:spPr/>
      <dgm:t>
        <a:bodyPr/>
        <a:lstStyle/>
        <a:p>
          <a:endParaRPr lang="en-GB"/>
        </a:p>
      </dgm:t>
    </dgm:pt>
    <dgm:pt modelId="{E71524F9-F51A-453D-9336-DB3538E003EC}">
      <dgm:prSet phldrT="[Text]"/>
      <dgm:spPr/>
      <dgm:t>
        <a:bodyPr/>
        <a:lstStyle/>
        <a:p>
          <a:pPr algn="l"/>
          <a:r>
            <a:rPr lang="en-GB" dirty="0"/>
            <a:t>Entrepreneurship</a:t>
          </a:r>
        </a:p>
      </dgm:t>
    </dgm:pt>
    <dgm:pt modelId="{1CC24824-4B79-4A05-AF05-3957AA1F60FF}" type="parTrans" cxnId="{67FC503B-DCDB-4A01-B0AC-283A56C5B4FF}">
      <dgm:prSet/>
      <dgm:spPr/>
      <dgm:t>
        <a:bodyPr/>
        <a:lstStyle/>
        <a:p>
          <a:endParaRPr lang="en-GB"/>
        </a:p>
      </dgm:t>
    </dgm:pt>
    <dgm:pt modelId="{204FAA65-BEE3-451C-B702-D3BAA4B7FEF9}" type="sibTrans" cxnId="{67FC503B-DCDB-4A01-B0AC-283A56C5B4FF}">
      <dgm:prSet/>
      <dgm:spPr/>
      <dgm:t>
        <a:bodyPr/>
        <a:lstStyle/>
        <a:p>
          <a:endParaRPr lang="en-GB"/>
        </a:p>
      </dgm:t>
    </dgm:pt>
    <dgm:pt modelId="{04D3C5A6-BB1F-401D-A300-8A1F89230EE1}">
      <dgm:prSet phldrT="[Text]"/>
      <dgm:spPr/>
      <dgm:t>
        <a:bodyPr/>
        <a:lstStyle/>
        <a:p>
          <a:pPr algn="l"/>
          <a:r>
            <a:rPr lang="en-GB" dirty="0"/>
            <a:t>Management Organisational Behaviour</a:t>
          </a:r>
        </a:p>
      </dgm:t>
    </dgm:pt>
    <dgm:pt modelId="{3A975BE2-FCD7-4FE2-BED8-2DBBF97B9828}" type="parTrans" cxnId="{413B404D-AF8B-4E3E-B9E8-61B153E6AD50}">
      <dgm:prSet/>
      <dgm:spPr/>
      <dgm:t>
        <a:bodyPr/>
        <a:lstStyle/>
        <a:p>
          <a:endParaRPr lang="en-GB"/>
        </a:p>
      </dgm:t>
    </dgm:pt>
    <dgm:pt modelId="{5774CA29-C0C0-4E0C-9E93-F3CC40355172}" type="sibTrans" cxnId="{413B404D-AF8B-4E3E-B9E8-61B153E6AD50}">
      <dgm:prSet/>
      <dgm:spPr/>
      <dgm:t>
        <a:bodyPr/>
        <a:lstStyle/>
        <a:p>
          <a:endParaRPr lang="en-GB"/>
        </a:p>
      </dgm:t>
    </dgm:pt>
    <dgm:pt modelId="{55738C73-8E54-463C-AB01-20658CB2CB4C}">
      <dgm:prSet phldrT="[Text]"/>
      <dgm:spPr/>
      <dgm:t>
        <a:bodyPr/>
        <a:lstStyle/>
        <a:p>
          <a:pPr algn="l"/>
          <a:r>
            <a:rPr lang="en-GB" b="1" dirty="0"/>
            <a:t>Term 1</a:t>
          </a:r>
          <a:endParaRPr lang="en-GB" dirty="0"/>
        </a:p>
      </dgm:t>
    </dgm:pt>
    <dgm:pt modelId="{2B3C0546-9D71-4B28-8442-2B9672E27D37}" type="parTrans" cxnId="{8F3DFF25-6A25-4C64-AA7B-6C607459DACF}">
      <dgm:prSet/>
      <dgm:spPr/>
      <dgm:t>
        <a:bodyPr/>
        <a:lstStyle/>
        <a:p>
          <a:endParaRPr lang="en-GB"/>
        </a:p>
      </dgm:t>
    </dgm:pt>
    <dgm:pt modelId="{03776F7B-9D8D-42DE-B08E-A5730347C7A1}" type="sibTrans" cxnId="{8F3DFF25-6A25-4C64-AA7B-6C607459DACF}">
      <dgm:prSet/>
      <dgm:spPr/>
      <dgm:t>
        <a:bodyPr/>
        <a:lstStyle/>
        <a:p>
          <a:endParaRPr lang="en-GB"/>
        </a:p>
      </dgm:t>
    </dgm:pt>
    <dgm:pt modelId="{D929B293-53D1-43E3-9665-271F4F250922}" type="pres">
      <dgm:prSet presAssocID="{1A6F410B-73B4-4D00-A4F1-2ADFE386D261}" presName="Name0" presStyleCnt="0">
        <dgm:presLayoutVars>
          <dgm:dir/>
          <dgm:animLvl val="lvl"/>
          <dgm:resizeHandles val="exact"/>
        </dgm:presLayoutVars>
      </dgm:prSet>
      <dgm:spPr/>
    </dgm:pt>
    <dgm:pt modelId="{CA4E9470-E64C-4090-A910-656F2401B96E}" type="pres">
      <dgm:prSet presAssocID="{66FB51E7-A0C0-4EEE-9E4F-753EAE826B30}" presName="composite" presStyleCnt="0"/>
      <dgm:spPr/>
    </dgm:pt>
    <dgm:pt modelId="{AACF79AD-530B-41A8-ADDB-17BB18FDFC9B}" type="pres">
      <dgm:prSet presAssocID="{66FB51E7-A0C0-4EEE-9E4F-753EAE826B30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6ABA3A03-B5A7-4C4F-8369-DE6276E1BC97}" type="pres">
      <dgm:prSet presAssocID="{66FB51E7-A0C0-4EEE-9E4F-753EAE826B30}" presName="desTx" presStyleLbl="alignAccFollowNode1" presStyleIdx="0" presStyleCnt="3">
        <dgm:presLayoutVars>
          <dgm:bulletEnabled val="1"/>
        </dgm:presLayoutVars>
      </dgm:prSet>
      <dgm:spPr/>
    </dgm:pt>
    <dgm:pt modelId="{178B49BA-D1D3-45E5-8D14-496CC490C79A}" type="pres">
      <dgm:prSet presAssocID="{44AC6CBE-0B25-4FDF-B700-D09BCD3D3791}" presName="space" presStyleCnt="0"/>
      <dgm:spPr/>
    </dgm:pt>
    <dgm:pt modelId="{AB68E2A1-935D-4213-9609-E97F209DBB85}" type="pres">
      <dgm:prSet presAssocID="{A8391896-85F0-4F5B-BC82-84A3BFC0469B}" presName="composite" presStyleCnt="0"/>
      <dgm:spPr/>
    </dgm:pt>
    <dgm:pt modelId="{DB694168-9AEC-4B8C-AF95-F71B6F89E877}" type="pres">
      <dgm:prSet presAssocID="{A8391896-85F0-4F5B-BC82-84A3BFC0469B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9113DF86-9862-4CB8-B598-F22DC685B20E}" type="pres">
      <dgm:prSet presAssocID="{A8391896-85F0-4F5B-BC82-84A3BFC0469B}" presName="desTx" presStyleLbl="alignAccFollowNode1" presStyleIdx="1" presStyleCnt="3">
        <dgm:presLayoutVars>
          <dgm:bulletEnabled val="1"/>
        </dgm:presLayoutVars>
      </dgm:prSet>
      <dgm:spPr/>
    </dgm:pt>
    <dgm:pt modelId="{14CBC1EB-8DBF-4398-AC3B-84CF148E2C6F}" type="pres">
      <dgm:prSet presAssocID="{F5F40370-99DA-45BA-873C-025C6BC39302}" presName="space" presStyleCnt="0"/>
      <dgm:spPr/>
    </dgm:pt>
    <dgm:pt modelId="{367D653D-E8DC-49C2-9B8B-4CEA47854DCD}" type="pres">
      <dgm:prSet presAssocID="{3BE8A2FB-E6F5-4D4B-9F80-D059D3393226}" presName="composite" presStyleCnt="0"/>
      <dgm:spPr/>
    </dgm:pt>
    <dgm:pt modelId="{35AD0DFE-E72A-4487-8BDC-017D7F8252A5}" type="pres">
      <dgm:prSet presAssocID="{3BE8A2FB-E6F5-4D4B-9F80-D059D3393226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942ED6D8-E299-4CF0-80D8-0DF03499C285}" type="pres">
      <dgm:prSet presAssocID="{3BE8A2FB-E6F5-4D4B-9F80-D059D3393226}" presName="desTx" presStyleLbl="alignAccFollowNode1" presStyleIdx="2" presStyleCnt="3">
        <dgm:presLayoutVars>
          <dgm:bulletEnabled val="1"/>
        </dgm:presLayoutVars>
      </dgm:prSet>
      <dgm:spPr/>
    </dgm:pt>
  </dgm:ptLst>
  <dgm:cxnLst>
    <dgm:cxn modelId="{9E86D101-8097-4B33-9027-328D0A46B285}" srcId="{66FB51E7-A0C0-4EEE-9E4F-753EAE826B30}" destId="{309CE035-D7BA-4E78-AF89-A4D765F46355}" srcOrd="3" destOrd="0" parTransId="{1067D382-7B91-49D9-BE0D-0722FB823315}" sibTransId="{D50BCD67-66CD-4C8E-8823-211DBCC48F60}"/>
    <dgm:cxn modelId="{0A1A860B-B732-4D93-BD2B-025AE1209CF0}" type="presOf" srcId="{7821DDC8-F830-4B07-937E-4EE7A1F93C6A}" destId="{6ABA3A03-B5A7-4C4F-8369-DE6276E1BC97}" srcOrd="0" destOrd="8" presId="urn:microsoft.com/office/officeart/2005/8/layout/hList1"/>
    <dgm:cxn modelId="{A017FA14-EADA-41F7-AA93-DE399D8992D8}" type="presOf" srcId="{49336115-850C-469A-BA27-9325FE74880C}" destId="{942ED6D8-E299-4CF0-80D8-0DF03499C285}" srcOrd="0" destOrd="11" presId="urn:microsoft.com/office/officeart/2005/8/layout/hList1"/>
    <dgm:cxn modelId="{BB8BBA18-FB85-4C02-A253-4C50222F8C40}" srcId="{66FB51E7-A0C0-4EEE-9E4F-753EAE826B30}" destId="{AD65ED01-349D-47B1-A340-4EB62AD5FC49}" srcOrd="9" destOrd="0" parTransId="{29009A4F-3AF8-471C-8B36-91618C7C9840}" sibTransId="{D52F08FA-15A5-4080-A73C-1672767F8FA8}"/>
    <dgm:cxn modelId="{A2D2B81A-8A37-4581-AC60-197FFC7CAD88}" type="presOf" srcId="{692670FD-4ABE-4F8F-BFB4-AEE13199287B}" destId="{6ABA3A03-B5A7-4C4F-8369-DE6276E1BC97}" srcOrd="0" destOrd="6" presId="urn:microsoft.com/office/officeart/2005/8/layout/hList1"/>
    <dgm:cxn modelId="{1F11F11C-EFC2-44AA-8286-EEE56DC94649}" type="presOf" srcId="{8F3D067C-CDE9-4D6F-BA10-CFB17E3FC5CD}" destId="{6ABA3A03-B5A7-4C4F-8369-DE6276E1BC97}" srcOrd="0" destOrd="11" presId="urn:microsoft.com/office/officeart/2005/8/layout/hList1"/>
    <dgm:cxn modelId="{D8DD791E-96AE-4552-B541-294E31C9389F}" srcId="{3BE8A2FB-E6F5-4D4B-9F80-D059D3393226}" destId="{2B734800-9E6F-44B1-A691-3FADBC4FCAA4}" srcOrd="4" destOrd="0" parTransId="{911FD152-DD1D-4178-8AF8-57218C0E9404}" sibTransId="{530CE87D-6F6A-43BE-AA2D-EC328BA392A7}"/>
    <dgm:cxn modelId="{A0849924-594F-4A4E-900E-2D40440B76CD}" type="presOf" srcId="{A9597283-4E44-4C6B-8447-A4728E0BED89}" destId="{6ABA3A03-B5A7-4C4F-8369-DE6276E1BC97}" srcOrd="0" destOrd="1" presId="urn:microsoft.com/office/officeart/2005/8/layout/hList1"/>
    <dgm:cxn modelId="{48A72E25-9F2E-41CF-B5E2-3D1B2B17FA71}" type="presOf" srcId="{66FB51E7-A0C0-4EEE-9E4F-753EAE826B30}" destId="{AACF79AD-530B-41A8-ADDB-17BB18FDFC9B}" srcOrd="0" destOrd="0" presId="urn:microsoft.com/office/officeart/2005/8/layout/hList1"/>
    <dgm:cxn modelId="{8F3DFF25-6A25-4C64-AA7B-6C607459DACF}" srcId="{3BE8A2FB-E6F5-4D4B-9F80-D059D3393226}" destId="{55738C73-8E54-463C-AB01-20658CB2CB4C}" srcOrd="0" destOrd="0" parTransId="{2B3C0546-9D71-4B28-8442-2B9672E27D37}" sibTransId="{03776F7B-9D8D-42DE-B08E-A5730347C7A1}"/>
    <dgm:cxn modelId="{70B09528-E349-4E50-ABD8-75FEEE03655F}" srcId="{66FB51E7-A0C0-4EEE-9E4F-753EAE826B30}" destId="{11E5A593-57AA-47DE-B115-4BED4DF0B860}" srcOrd="7" destOrd="0" parTransId="{D589B982-C9AA-4324-927E-E70FFF49E73B}" sibTransId="{94E60128-E155-43A3-9671-D62B6FFE042A}"/>
    <dgm:cxn modelId="{85148F29-5AF7-4CCF-922B-808900B597AE}" type="presOf" srcId="{04D3C5A6-BB1F-401D-A300-8A1F89230EE1}" destId="{9113DF86-9862-4CB8-B598-F22DC685B20E}" srcOrd="0" destOrd="10" presId="urn:microsoft.com/office/officeart/2005/8/layout/hList1"/>
    <dgm:cxn modelId="{9079D529-46AD-4AF1-B67F-F261F309A661}" srcId="{1A6F410B-73B4-4D00-A4F1-2ADFE386D261}" destId="{A8391896-85F0-4F5B-BC82-84A3BFC0469B}" srcOrd="1" destOrd="0" parTransId="{AB1579E7-CE5C-4891-B2E2-555257F8AF97}" sibTransId="{F5F40370-99DA-45BA-873C-025C6BC39302}"/>
    <dgm:cxn modelId="{EFD9442C-3F1A-4D46-8208-A33AE4776769}" type="presOf" srcId="{4593E15E-3470-4B6C-805B-5AA880225D10}" destId="{6ABA3A03-B5A7-4C4F-8369-DE6276E1BC97}" srcOrd="0" destOrd="4" presId="urn:microsoft.com/office/officeart/2005/8/layout/hList1"/>
    <dgm:cxn modelId="{A7CD652E-9A34-42C3-8219-DF4B913DAE1D}" type="presOf" srcId="{B0424D69-ECA5-406F-80D8-3BD04D1B0A98}" destId="{942ED6D8-E299-4CF0-80D8-0DF03499C285}" srcOrd="0" destOrd="1" presId="urn:microsoft.com/office/officeart/2005/8/layout/hList1"/>
    <dgm:cxn modelId="{032E2A2F-286A-45D2-B2B9-8EE245901CE1}" type="presOf" srcId="{11E5A593-57AA-47DE-B115-4BED4DF0B860}" destId="{6ABA3A03-B5A7-4C4F-8369-DE6276E1BC97}" srcOrd="0" destOrd="7" presId="urn:microsoft.com/office/officeart/2005/8/layout/hList1"/>
    <dgm:cxn modelId="{CCACB438-DEDB-4BD8-98E7-112C04678E96}" type="presOf" srcId="{B7663564-4F00-42C7-88E4-29DDE014DFAF}" destId="{942ED6D8-E299-4CF0-80D8-0DF03499C285}" srcOrd="0" destOrd="3" presId="urn:microsoft.com/office/officeart/2005/8/layout/hList1"/>
    <dgm:cxn modelId="{BC9BBE38-7E0C-4387-AB7A-267A5397586A}" type="presOf" srcId="{EB0B28F6-C3FE-4D9A-AB18-24B8BDAE83C1}" destId="{9113DF86-9862-4CB8-B598-F22DC685B20E}" srcOrd="0" destOrd="6" presId="urn:microsoft.com/office/officeart/2005/8/layout/hList1"/>
    <dgm:cxn modelId="{67FC503B-DCDB-4A01-B0AC-283A56C5B4FF}" srcId="{A8391896-85F0-4F5B-BC82-84A3BFC0469B}" destId="{E71524F9-F51A-453D-9336-DB3538E003EC}" srcOrd="5" destOrd="0" parTransId="{1CC24824-4B79-4A05-AF05-3957AA1F60FF}" sibTransId="{204FAA65-BEE3-451C-B702-D3BAA4B7FEF9}"/>
    <dgm:cxn modelId="{21F8865B-E748-430A-80E4-0099D74EA682}" srcId="{66FB51E7-A0C0-4EEE-9E4F-753EAE826B30}" destId="{A9597283-4E44-4C6B-8447-A4728E0BED89}" srcOrd="1" destOrd="0" parTransId="{0EB66194-9BEE-43EF-8FD7-EE75BFCB5736}" sibTransId="{4879BE48-3EC3-49B1-B5A2-223EBE4E9BF6}"/>
    <dgm:cxn modelId="{8D26F15C-C285-41FF-8898-1B75B4CB7931}" srcId="{A8391896-85F0-4F5B-BC82-84A3BFC0469B}" destId="{9D8F9FBB-B101-4584-AB74-25A9DE8342BE}" srcOrd="4" destOrd="0" parTransId="{0875E047-B231-4AC1-8D2F-B6ED2FEA2696}" sibTransId="{84C936F5-7011-43E5-A873-21A08D1ED8CC}"/>
    <dgm:cxn modelId="{41224860-E560-4D35-8934-4DB808998B7E}" type="presOf" srcId="{89F98358-B9AB-4983-B893-F50B662DE4E3}" destId="{6ABA3A03-B5A7-4C4F-8369-DE6276E1BC97}" srcOrd="0" destOrd="10" presId="urn:microsoft.com/office/officeart/2005/8/layout/hList1"/>
    <dgm:cxn modelId="{CAC77643-F02D-4421-964D-3DBA30091A0F}" srcId="{A8391896-85F0-4F5B-BC82-84A3BFC0469B}" destId="{EB0B28F6-C3FE-4D9A-AB18-24B8BDAE83C1}" srcOrd="6" destOrd="0" parTransId="{2016BC79-105A-4C34-8C18-34D9CA24B763}" sibTransId="{E4F9B6D7-8646-4999-BF34-4C0FAFF4264D}"/>
    <dgm:cxn modelId="{377ADD44-1665-4FC3-B564-6E6CBA264D1A}" type="presOf" srcId="{8323E53A-8F0B-430E-8968-69A0AD3F5D29}" destId="{6ABA3A03-B5A7-4C4F-8369-DE6276E1BC97}" srcOrd="0" destOrd="2" presId="urn:microsoft.com/office/officeart/2005/8/layout/hList1"/>
    <dgm:cxn modelId="{BBDCFB46-F20A-4807-89A9-561F3C25401F}" type="presOf" srcId="{99BE049E-70AC-4353-95F7-7892531888BC}" destId="{9113DF86-9862-4CB8-B598-F22DC685B20E}" srcOrd="0" destOrd="8" presId="urn:microsoft.com/office/officeart/2005/8/layout/hList1"/>
    <dgm:cxn modelId="{5569986A-CA92-474F-859D-DE762053D18A}" type="presOf" srcId="{570D67B4-2789-47C9-AA4E-152D4A078A13}" destId="{9113DF86-9862-4CB8-B598-F22DC685B20E}" srcOrd="0" destOrd="1" presId="urn:microsoft.com/office/officeart/2005/8/layout/hList1"/>
    <dgm:cxn modelId="{3C591C4C-A7A0-4DB2-8EEC-B0AA04893C98}" srcId="{3BE8A2FB-E6F5-4D4B-9F80-D059D3393226}" destId="{B0424D69-ECA5-406F-80D8-3BD04D1B0A98}" srcOrd="1" destOrd="0" parTransId="{466EFE66-49E9-4A90-9EA9-46F8173B79B5}" sibTransId="{1E1EB9CF-1544-43C7-B060-EDC9035D922F}"/>
    <dgm:cxn modelId="{79F6E84C-1CBC-47F6-B3E6-BE3CC4C887D4}" srcId="{66FB51E7-A0C0-4EEE-9E4F-753EAE826B30}" destId="{7821DDC8-F830-4B07-937E-4EE7A1F93C6A}" srcOrd="8" destOrd="0" parTransId="{48A4E80D-1826-4DCA-AB60-2FBEE538A994}" sibTransId="{44CA2A29-721B-45D4-8AB5-FE5620DACD9F}"/>
    <dgm:cxn modelId="{875B244D-7A09-4EFB-835F-3B9E5464A44D}" srcId="{3BE8A2FB-E6F5-4D4B-9F80-D059D3393226}" destId="{A6EA3C12-903B-428A-9375-51B4D528C578}" srcOrd="10" destOrd="0" parTransId="{179A765B-A0B6-45DB-BE05-09F999950359}" sibTransId="{DBEF38E3-F989-455D-BAE1-073369388051}"/>
    <dgm:cxn modelId="{413B404D-AF8B-4E3E-B9E8-61B153E6AD50}" srcId="{A8391896-85F0-4F5B-BC82-84A3BFC0469B}" destId="{04D3C5A6-BB1F-401D-A300-8A1F89230EE1}" srcOrd="10" destOrd="0" parTransId="{3A975BE2-FCD7-4FE2-BED8-2DBBF97B9828}" sibTransId="{5774CA29-C0C0-4E0C-9E93-F3CC40355172}"/>
    <dgm:cxn modelId="{62DD546D-478A-42EA-A053-1BBB3ED755AC}" type="presOf" srcId="{309CE035-D7BA-4E78-AF89-A4D765F46355}" destId="{6ABA3A03-B5A7-4C4F-8369-DE6276E1BC97}" srcOrd="0" destOrd="3" presId="urn:microsoft.com/office/officeart/2005/8/layout/hList1"/>
    <dgm:cxn modelId="{BA7D526F-3028-4B83-8443-006AE8DAA010}" srcId="{3BE8A2FB-E6F5-4D4B-9F80-D059D3393226}" destId="{EF48D429-3F71-470E-B096-41C50ED463E2}" srcOrd="6" destOrd="0" parTransId="{0D7040A6-50BD-474E-BC55-262FC3DF642B}" sibTransId="{1EEAB329-2470-4737-B94D-AB349D107D58}"/>
    <dgm:cxn modelId="{190DB951-6200-472B-B40D-5BDF9E7ABCF2}" srcId="{A8391896-85F0-4F5B-BC82-84A3BFC0469B}" destId="{36EEC6D8-18EC-4155-85F9-54876C5AE88D}" srcOrd="11" destOrd="0" parTransId="{2E8A9B06-5242-4358-9716-87E88C9B1448}" sibTransId="{37788136-D1A2-4D68-B783-C155695CA604}"/>
    <dgm:cxn modelId="{FA3ECC51-3D25-49AB-9ED5-FC72DB4C9705}" srcId="{3BE8A2FB-E6F5-4D4B-9F80-D059D3393226}" destId="{B7663564-4F00-42C7-88E4-29DDE014DFAF}" srcOrd="3" destOrd="0" parTransId="{6073B13F-8208-4FDA-B839-74E1E2F551D6}" sibTransId="{C26F0646-F615-41A4-ACA7-B3030CF83BA7}"/>
    <dgm:cxn modelId="{894BCB72-8109-4911-8186-0D1C4711AF7E}" type="presOf" srcId="{3C657F2E-F59A-48F8-93C4-BD4FFF709756}" destId="{6ABA3A03-B5A7-4C4F-8369-DE6276E1BC97}" srcOrd="0" destOrd="0" presId="urn:microsoft.com/office/officeart/2005/8/layout/hList1"/>
    <dgm:cxn modelId="{7439E773-E7D6-4968-8467-6580B63DFBAB}" srcId="{A8391896-85F0-4F5B-BC82-84A3BFC0469B}" destId="{99BE049E-70AC-4353-95F7-7892531888BC}" srcOrd="8" destOrd="0" parTransId="{ECD308B3-54DD-4096-AF37-30989223A531}" sibTransId="{744A3551-04F2-4341-9281-32BA62B9FAC9}"/>
    <dgm:cxn modelId="{1C390854-7005-45F1-AC27-1C4F6DE6AE3F}" srcId="{66FB51E7-A0C0-4EEE-9E4F-753EAE826B30}" destId="{692670FD-4ABE-4F8F-BFB4-AEE13199287B}" srcOrd="6" destOrd="0" parTransId="{291DDD39-95E6-46E1-8995-9DA267CD46EA}" sibTransId="{1E4EF0BC-75AA-4830-8FFF-E2C203EB7DCE}"/>
    <dgm:cxn modelId="{61568F54-9D3D-46CF-899C-627F081FC4BE}" srcId="{66FB51E7-A0C0-4EEE-9E4F-753EAE826B30}" destId="{8323E53A-8F0B-430E-8968-69A0AD3F5D29}" srcOrd="2" destOrd="0" parTransId="{907D819C-7637-4AF8-8968-B251791EA850}" sibTransId="{56EFC7BB-E693-44C3-9D4C-FAA865796551}"/>
    <dgm:cxn modelId="{1E0B8775-E720-4708-A250-1768E4D1E243}" type="presOf" srcId="{AD65ED01-349D-47B1-A340-4EB62AD5FC49}" destId="{6ABA3A03-B5A7-4C4F-8369-DE6276E1BC97}" srcOrd="0" destOrd="9" presId="urn:microsoft.com/office/officeart/2005/8/layout/hList1"/>
    <dgm:cxn modelId="{B5615C77-8F0D-41D6-A667-39595B4C8DD4}" srcId="{A8391896-85F0-4F5B-BC82-84A3BFC0469B}" destId="{570D67B4-2789-47C9-AA4E-152D4A078A13}" srcOrd="1" destOrd="0" parTransId="{FA202A30-694E-4AEF-823B-67E7EDE0CAB9}" sibTransId="{A3E5460E-EEC0-4A16-9A18-7FAA775AF65F}"/>
    <dgm:cxn modelId="{24C45457-6B30-44BA-B6F7-8F38F747DC73}" type="presOf" srcId="{9D8F9FBB-B101-4584-AB74-25A9DE8342BE}" destId="{9113DF86-9862-4CB8-B598-F22DC685B20E}" srcOrd="0" destOrd="4" presId="urn:microsoft.com/office/officeart/2005/8/layout/hList1"/>
    <dgm:cxn modelId="{56359E7C-4115-49D7-8B9D-4948D74D8CD5}" type="presOf" srcId="{515BB9A7-BF63-443D-9F11-FB15EEEA8949}" destId="{9113DF86-9862-4CB8-B598-F22DC685B20E}" srcOrd="0" destOrd="7" presId="urn:microsoft.com/office/officeart/2005/8/layout/hList1"/>
    <dgm:cxn modelId="{A625AD7E-1710-4094-99A2-E5636E05D7E4}" type="presOf" srcId="{EF48D429-3F71-470E-B096-41C50ED463E2}" destId="{942ED6D8-E299-4CF0-80D8-0DF03499C285}" srcOrd="0" destOrd="6" presId="urn:microsoft.com/office/officeart/2005/8/layout/hList1"/>
    <dgm:cxn modelId="{4F121E84-04D1-49F1-A355-073A2A44A475}" type="presOf" srcId="{590C526C-E8DD-4D30-BF61-D20D44749195}" destId="{942ED6D8-E299-4CF0-80D8-0DF03499C285}" srcOrd="0" destOrd="2" presId="urn:microsoft.com/office/officeart/2005/8/layout/hList1"/>
    <dgm:cxn modelId="{38337985-5BFF-4228-83FE-1D37DECFEEAF}" srcId="{A8391896-85F0-4F5B-BC82-84A3BFC0469B}" destId="{16529A41-8535-41FE-A72D-6F27C28A7F01}" srcOrd="9" destOrd="0" parTransId="{D82FEC28-4341-4F2C-BFCE-CE315EC26AF8}" sibTransId="{AA835D1A-5314-4D51-B9DE-2B8E2FFB61A3}"/>
    <dgm:cxn modelId="{9E3A9587-3337-41E3-9119-14E3E80D776F}" srcId="{3BE8A2FB-E6F5-4D4B-9F80-D059D3393226}" destId="{6351FD2B-5869-42ED-BD9E-5EAADEB48EFE}" srcOrd="7" destOrd="0" parTransId="{12942C4D-C8C3-4C03-9619-DEC0D92AF1D1}" sibTransId="{330C5730-2E2B-4DA7-9E8A-716890E128FC}"/>
    <dgm:cxn modelId="{E1A06990-2061-457E-B95D-28EF23451E8A}" type="presOf" srcId="{C4E00E01-B4DC-4049-9E03-32BE558C0CE6}" destId="{942ED6D8-E299-4CF0-80D8-0DF03499C285}" srcOrd="0" destOrd="5" presId="urn:microsoft.com/office/officeart/2005/8/layout/hList1"/>
    <dgm:cxn modelId="{89241795-4F76-4A23-9030-165AC307DAD6}" type="presOf" srcId="{14220625-B13F-42B2-B529-A29F9FF1CDC7}" destId="{9113DF86-9862-4CB8-B598-F22DC685B20E}" srcOrd="0" destOrd="3" presId="urn:microsoft.com/office/officeart/2005/8/layout/hList1"/>
    <dgm:cxn modelId="{F9524797-2CFD-480C-984A-B0E660C5D801}" srcId="{1A6F410B-73B4-4D00-A4F1-2ADFE386D261}" destId="{3BE8A2FB-E6F5-4D4B-9F80-D059D3393226}" srcOrd="2" destOrd="0" parTransId="{152AE9F5-36F3-4A19-90CB-09B7D6709079}" sibTransId="{DC33C459-D0EF-4766-87CF-5BB8E5552390}"/>
    <dgm:cxn modelId="{6065589C-76A8-4804-AB6C-DF618EF0FFAD}" type="presOf" srcId="{CFD0BFB3-AFF4-4F9D-B770-DB0CC7F0EC6E}" destId="{942ED6D8-E299-4CF0-80D8-0DF03499C285}" srcOrd="0" destOrd="9" presId="urn:microsoft.com/office/officeart/2005/8/layout/hList1"/>
    <dgm:cxn modelId="{C28D489D-D42A-4AAF-8A5D-F43A8A27B716}" srcId="{A8391896-85F0-4F5B-BC82-84A3BFC0469B}" destId="{8D0B9D15-3993-4FD3-A74C-986A8FA13384}" srcOrd="2" destOrd="0" parTransId="{428B99AB-EE1D-494C-85D6-6E8998752A82}" sibTransId="{B0111440-D7EC-49C7-A2C5-157A166838C6}"/>
    <dgm:cxn modelId="{E9C33BA1-B15C-4EEF-8BA4-3851CAEC9934}" srcId="{66FB51E7-A0C0-4EEE-9E4F-753EAE826B30}" destId="{716A99AB-2CDD-4AE9-A61D-AA88A6BAE17E}" srcOrd="12" destOrd="0" parTransId="{78373564-8119-49D6-A6CE-16CB9DD81C55}" sibTransId="{50A29B24-7266-45E3-9333-BDCC7E1230A8}"/>
    <dgm:cxn modelId="{51FC98A6-722B-4719-8542-915CDDED2D7A}" type="presOf" srcId="{4A2E56E6-B620-45D9-AFE5-5F4C58785F0E}" destId="{9113DF86-9862-4CB8-B598-F22DC685B20E}" srcOrd="0" destOrd="0" presId="urn:microsoft.com/office/officeart/2005/8/layout/hList1"/>
    <dgm:cxn modelId="{0E5881AD-14D6-417A-8581-E2C683C5D2EF}" type="presOf" srcId="{A6EA3C12-903B-428A-9375-51B4D528C578}" destId="{942ED6D8-E299-4CF0-80D8-0DF03499C285}" srcOrd="0" destOrd="10" presId="urn:microsoft.com/office/officeart/2005/8/layout/hList1"/>
    <dgm:cxn modelId="{934265AF-01C9-4959-8281-BA44D1744219}" srcId="{3BE8A2FB-E6F5-4D4B-9F80-D059D3393226}" destId="{C4E00E01-B4DC-4049-9E03-32BE558C0CE6}" srcOrd="5" destOrd="0" parTransId="{939A772B-D714-46B6-98ED-F29B8E5CCD54}" sibTransId="{7D98A4AF-7121-4AD7-9718-88B0CC30F9A8}"/>
    <dgm:cxn modelId="{AFA582B3-83DF-4C66-8E3B-122ECCCA4D13}" srcId="{3BE8A2FB-E6F5-4D4B-9F80-D059D3393226}" destId="{5DC34E8D-C117-48D7-B5EE-D36C25D9A4A4}" srcOrd="8" destOrd="0" parTransId="{6395DDA5-5A6D-4889-ABD2-5B0485296FAC}" sibTransId="{1E5FEE0F-D2F5-45B4-95BD-3C621614D220}"/>
    <dgm:cxn modelId="{03D127B7-E328-4FBA-9335-359D29674BC1}" type="presOf" srcId="{1A6F410B-73B4-4D00-A4F1-2ADFE386D261}" destId="{D929B293-53D1-43E3-9665-271F4F250922}" srcOrd="0" destOrd="0" presId="urn:microsoft.com/office/officeart/2005/8/layout/hList1"/>
    <dgm:cxn modelId="{75CC0FBA-BDAC-410E-980A-CBCF570D5508}" srcId="{3BE8A2FB-E6F5-4D4B-9F80-D059D3393226}" destId="{590C526C-E8DD-4D30-BF61-D20D44749195}" srcOrd="2" destOrd="0" parTransId="{0FEE4ABB-50FE-49A4-8E15-D825FBAF39F6}" sibTransId="{27FEC9A9-461A-44A0-B3C4-8FD90391A02A}"/>
    <dgm:cxn modelId="{7D8820BA-13C4-485D-A750-A9B7F338E096}" type="presOf" srcId="{716A99AB-2CDD-4AE9-A61D-AA88A6BAE17E}" destId="{6ABA3A03-B5A7-4C4F-8369-DE6276E1BC97}" srcOrd="0" destOrd="12" presId="urn:microsoft.com/office/officeart/2005/8/layout/hList1"/>
    <dgm:cxn modelId="{B49BE1BB-3F30-4EB8-9C3F-2C8120F0D69D}" type="presOf" srcId="{3BE8A2FB-E6F5-4D4B-9F80-D059D3393226}" destId="{35AD0DFE-E72A-4487-8BDC-017D7F8252A5}" srcOrd="0" destOrd="0" presId="urn:microsoft.com/office/officeart/2005/8/layout/hList1"/>
    <dgm:cxn modelId="{83512FC1-0FC6-49DE-A720-AA5F8CE32B2D}" type="presOf" srcId="{6351FD2B-5869-42ED-BD9E-5EAADEB48EFE}" destId="{942ED6D8-E299-4CF0-80D8-0DF03499C285}" srcOrd="0" destOrd="7" presId="urn:microsoft.com/office/officeart/2005/8/layout/hList1"/>
    <dgm:cxn modelId="{75C41CC2-2DD8-4AB6-AD8E-DE8B54E80C07}" srcId="{3BE8A2FB-E6F5-4D4B-9F80-D059D3393226}" destId="{CFD0BFB3-AFF4-4F9D-B770-DB0CC7F0EC6E}" srcOrd="9" destOrd="0" parTransId="{76C2971A-98B8-49DF-922D-FEDD93CDC53E}" sibTransId="{FBC99E39-E78C-4487-8084-C41CAB83A21B}"/>
    <dgm:cxn modelId="{49A2C8C3-6655-485C-92CD-4958FBF0ECA2}" type="presOf" srcId="{2B734800-9E6F-44B1-A691-3FADBC4FCAA4}" destId="{942ED6D8-E299-4CF0-80D8-0DF03499C285}" srcOrd="0" destOrd="4" presId="urn:microsoft.com/office/officeart/2005/8/layout/hList1"/>
    <dgm:cxn modelId="{349801C9-B532-4D24-A209-6DEBDB48023F}" srcId="{A8391896-85F0-4F5B-BC82-84A3BFC0469B}" destId="{4A2E56E6-B620-45D9-AFE5-5F4C58785F0E}" srcOrd="0" destOrd="0" parTransId="{1531AA98-B2FC-43D8-AEA8-3D81E8F21F46}" sibTransId="{7C3849AB-755B-4878-A5AB-E440D1263136}"/>
    <dgm:cxn modelId="{E2F7A3CB-14B2-44F1-B303-F6FDE4491CDD}" type="presOf" srcId="{55738C73-8E54-463C-AB01-20658CB2CB4C}" destId="{942ED6D8-E299-4CF0-80D8-0DF03499C285}" srcOrd="0" destOrd="0" presId="urn:microsoft.com/office/officeart/2005/8/layout/hList1"/>
    <dgm:cxn modelId="{FFADB5CC-C124-4E77-A3D1-3AA1A8EC5F3C}" type="presOf" srcId="{298048AB-6883-48B2-9460-C84F7AD67836}" destId="{6ABA3A03-B5A7-4C4F-8369-DE6276E1BC97}" srcOrd="0" destOrd="5" presId="urn:microsoft.com/office/officeart/2005/8/layout/hList1"/>
    <dgm:cxn modelId="{DE1A3AD0-36DC-44CF-9CB6-E23C1779F6E1}" srcId="{A8391896-85F0-4F5B-BC82-84A3BFC0469B}" destId="{14220625-B13F-42B2-B529-A29F9FF1CDC7}" srcOrd="3" destOrd="0" parTransId="{86FC1E13-DED0-45A0-9C0C-42DDAFF02AA3}" sibTransId="{DE4DB52A-AC6A-4AA9-BA05-428959482328}"/>
    <dgm:cxn modelId="{F2352CD2-A752-4D79-B8C8-B6FE50D315AE}" srcId="{A8391896-85F0-4F5B-BC82-84A3BFC0469B}" destId="{515BB9A7-BF63-443D-9F11-FB15EEEA8949}" srcOrd="7" destOrd="0" parTransId="{71C59445-CCC9-4CF8-B084-0CA59DC6D199}" sibTransId="{4C3118ED-4BBB-48CD-9452-04FFC5F8D080}"/>
    <dgm:cxn modelId="{48EB19DA-ED60-476A-9E90-20832630C3FB}" type="presOf" srcId="{36EEC6D8-18EC-4155-85F9-54876C5AE88D}" destId="{9113DF86-9862-4CB8-B598-F22DC685B20E}" srcOrd="0" destOrd="11" presId="urn:microsoft.com/office/officeart/2005/8/layout/hList1"/>
    <dgm:cxn modelId="{1A5AEFDB-A28E-4CCE-A157-5CCD2611ACD4}" type="presOf" srcId="{E71524F9-F51A-453D-9336-DB3538E003EC}" destId="{9113DF86-9862-4CB8-B598-F22DC685B20E}" srcOrd="0" destOrd="5" presId="urn:microsoft.com/office/officeart/2005/8/layout/hList1"/>
    <dgm:cxn modelId="{7C6553DD-9960-4809-89F4-F9E4A252F9EB}" type="presOf" srcId="{5DC34E8D-C117-48D7-B5EE-D36C25D9A4A4}" destId="{942ED6D8-E299-4CF0-80D8-0DF03499C285}" srcOrd="0" destOrd="8" presId="urn:microsoft.com/office/officeart/2005/8/layout/hList1"/>
    <dgm:cxn modelId="{A684F3DE-0816-48E0-87E2-56FA9880BF6F}" srcId="{66FB51E7-A0C0-4EEE-9E4F-753EAE826B30}" destId="{4593E15E-3470-4B6C-805B-5AA880225D10}" srcOrd="4" destOrd="0" parTransId="{11658DBA-B78D-4468-9D98-62C520B9A19E}" sibTransId="{F231D08F-B221-4BA9-B047-ACD7A0224B16}"/>
    <dgm:cxn modelId="{4955D9E7-61EF-4410-ABE1-74A07C1DB3E4}" srcId="{66FB51E7-A0C0-4EEE-9E4F-753EAE826B30}" destId="{89F98358-B9AB-4983-B893-F50B662DE4E3}" srcOrd="10" destOrd="0" parTransId="{26F1A2B0-36CF-485E-A63C-61E91C8AB5A8}" sibTransId="{4EEEF918-3C33-44C3-80FD-50A87A24BD4F}"/>
    <dgm:cxn modelId="{9C053BE9-CA49-4E92-A9FB-E534E3D16289}" srcId="{66FB51E7-A0C0-4EEE-9E4F-753EAE826B30}" destId="{3C657F2E-F59A-48F8-93C4-BD4FFF709756}" srcOrd="0" destOrd="0" parTransId="{533A66F1-A861-490B-B05F-B99EA3563C3C}" sibTransId="{8E1953F0-60D7-4730-93DF-39A2D56DC160}"/>
    <dgm:cxn modelId="{EA5281EE-BBC1-48A2-AA60-A6C9E81FEE18}" srcId="{66FB51E7-A0C0-4EEE-9E4F-753EAE826B30}" destId="{298048AB-6883-48B2-9460-C84F7AD67836}" srcOrd="5" destOrd="0" parTransId="{05F140CE-D328-4A63-82AB-1F854E7644A4}" sibTransId="{CC73269E-379D-4A55-954D-9ECFCA091E01}"/>
    <dgm:cxn modelId="{D4F5D6EF-8135-4989-9672-DA742BEEB812}" srcId="{1A6F410B-73B4-4D00-A4F1-2ADFE386D261}" destId="{66FB51E7-A0C0-4EEE-9E4F-753EAE826B30}" srcOrd="0" destOrd="0" parTransId="{0F32846D-FB8E-4E5A-9030-A57E227EF80D}" sibTransId="{44AC6CBE-0B25-4FDF-B700-D09BCD3D3791}"/>
    <dgm:cxn modelId="{F0044EFA-CC6C-4294-A64B-8C346E19B6D0}" srcId="{66FB51E7-A0C0-4EEE-9E4F-753EAE826B30}" destId="{8F3D067C-CDE9-4D6F-BA10-CFB17E3FC5CD}" srcOrd="11" destOrd="0" parTransId="{B1198C85-AECD-4552-A548-2C8B9D5C1489}" sibTransId="{E55A110A-B46B-458F-A3BC-E1337A21CE46}"/>
    <dgm:cxn modelId="{28D86FFB-A0FF-4ADE-815E-0C33868DCBBC}" type="presOf" srcId="{A8391896-85F0-4F5B-BC82-84A3BFC0469B}" destId="{DB694168-9AEC-4B8C-AF95-F71B6F89E877}" srcOrd="0" destOrd="0" presId="urn:microsoft.com/office/officeart/2005/8/layout/hList1"/>
    <dgm:cxn modelId="{1F9C96FB-550F-48B1-8AF2-870D99D1A887}" type="presOf" srcId="{8D0B9D15-3993-4FD3-A74C-986A8FA13384}" destId="{9113DF86-9862-4CB8-B598-F22DC685B20E}" srcOrd="0" destOrd="2" presId="urn:microsoft.com/office/officeart/2005/8/layout/hList1"/>
    <dgm:cxn modelId="{FF5EDEFD-F1FB-480C-A0A8-19728ED459B9}" type="presOf" srcId="{16529A41-8535-41FE-A72D-6F27C28A7F01}" destId="{9113DF86-9862-4CB8-B598-F22DC685B20E}" srcOrd="0" destOrd="9" presId="urn:microsoft.com/office/officeart/2005/8/layout/hList1"/>
    <dgm:cxn modelId="{8E691CFE-4FC2-462A-AF05-71AC4175D948}" srcId="{3BE8A2FB-E6F5-4D4B-9F80-D059D3393226}" destId="{49336115-850C-469A-BA27-9325FE74880C}" srcOrd="11" destOrd="0" parTransId="{024C2EDE-79F8-4209-8919-F52B559FE5E0}" sibTransId="{6B94B8F6-791B-4419-BCAA-957FC4507A50}"/>
    <dgm:cxn modelId="{30AFFCFF-E6BC-4559-953B-0751592591AE}" type="presParOf" srcId="{D929B293-53D1-43E3-9665-271F4F250922}" destId="{CA4E9470-E64C-4090-A910-656F2401B96E}" srcOrd="0" destOrd="0" presId="urn:microsoft.com/office/officeart/2005/8/layout/hList1"/>
    <dgm:cxn modelId="{4616E222-9DDF-4927-B956-329DAF010E47}" type="presParOf" srcId="{CA4E9470-E64C-4090-A910-656F2401B96E}" destId="{AACF79AD-530B-41A8-ADDB-17BB18FDFC9B}" srcOrd="0" destOrd="0" presId="urn:microsoft.com/office/officeart/2005/8/layout/hList1"/>
    <dgm:cxn modelId="{5484E83D-718F-4C3A-A812-33C40189D96A}" type="presParOf" srcId="{CA4E9470-E64C-4090-A910-656F2401B96E}" destId="{6ABA3A03-B5A7-4C4F-8369-DE6276E1BC97}" srcOrd="1" destOrd="0" presId="urn:microsoft.com/office/officeart/2005/8/layout/hList1"/>
    <dgm:cxn modelId="{6A79196F-3577-4B61-93A1-5EF9C0440A43}" type="presParOf" srcId="{D929B293-53D1-43E3-9665-271F4F250922}" destId="{178B49BA-D1D3-45E5-8D14-496CC490C79A}" srcOrd="1" destOrd="0" presId="urn:microsoft.com/office/officeart/2005/8/layout/hList1"/>
    <dgm:cxn modelId="{224ED7C6-7529-41C6-885F-9E0D3D000FB6}" type="presParOf" srcId="{D929B293-53D1-43E3-9665-271F4F250922}" destId="{AB68E2A1-935D-4213-9609-E97F209DBB85}" srcOrd="2" destOrd="0" presId="urn:microsoft.com/office/officeart/2005/8/layout/hList1"/>
    <dgm:cxn modelId="{07C275D5-029B-43FF-9B86-A6049BA0152C}" type="presParOf" srcId="{AB68E2A1-935D-4213-9609-E97F209DBB85}" destId="{DB694168-9AEC-4B8C-AF95-F71B6F89E877}" srcOrd="0" destOrd="0" presId="urn:microsoft.com/office/officeart/2005/8/layout/hList1"/>
    <dgm:cxn modelId="{2A3CF1F8-F110-424B-B56C-88D63FB396C0}" type="presParOf" srcId="{AB68E2A1-935D-4213-9609-E97F209DBB85}" destId="{9113DF86-9862-4CB8-B598-F22DC685B20E}" srcOrd="1" destOrd="0" presId="urn:microsoft.com/office/officeart/2005/8/layout/hList1"/>
    <dgm:cxn modelId="{85CE3771-79A7-4112-8D52-348EAAA48C66}" type="presParOf" srcId="{D929B293-53D1-43E3-9665-271F4F250922}" destId="{14CBC1EB-8DBF-4398-AC3B-84CF148E2C6F}" srcOrd="3" destOrd="0" presId="urn:microsoft.com/office/officeart/2005/8/layout/hList1"/>
    <dgm:cxn modelId="{43F462CB-8DC3-4BD9-AA63-721AC93F4FC8}" type="presParOf" srcId="{D929B293-53D1-43E3-9665-271F4F250922}" destId="{367D653D-E8DC-49C2-9B8B-4CEA47854DCD}" srcOrd="4" destOrd="0" presId="urn:microsoft.com/office/officeart/2005/8/layout/hList1"/>
    <dgm:cxn modelId="{62C61B58-9C73-4BE3-ABF6-1C78B860D4FD}" type="presParOf" srcId="{367D653D-E8DC-49C2-9B8B-4CEA47854DCD}" destId="{35AD0DFE-E72A-4487-8BDC-017D7F8252A5}" srcOrd="0" destOrd="0" presId="urn:microsoft.com/office/officeart/2005/8/layout/hList1"/>
    <dgm:cxn modelId="{5E7032C2-8BCA-4591-A3E2-63511BBE8491}" type="presParOf" srcId="{367D653D-E8DC-49C2-9B8B-4CEA47854DCD}" destId="{942ED6D8-E299-4CF0-80D8-0DF03499C28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CF79AD-530B-41A8-ADDB-17BB18FDFC9B}">
      <dsp:nvSpPr>
        <dsp:cNvPr id="0" name=""/>
        <dsp:cNvSpPr/>
      </dsp:nvSpPr>
      <dsp:spPr>
        <a:xfrm>
          <a:off x="1905" y="175161"/>
          <a:ext cx="1857374" cy="374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Level 4</a:t>
          </a:r>
        </a:p>
      </dsp:txBody>
      <dsp:txXfrm>
        <a:off x="1905" y="175161"/>
        <a:ext cx="1857374" cy="374400"/>
      </dsp:txXfrm>
    </dsp:sp>
    <dsp:sp modelId="{6ABA3A03-B5A7-4C4F-8369-DE6276E1BC97}">
      <dsp:nvSpPr>
        <dsp:cNvPr id="0" name=""/>
        <dsp:cNvSpPr/>
      </dsp:nvSpPr>
      <dsp:spPr>
        <a:xfrm>
          <a:off x="1905" y="549561"/>
          <a:ext cx="1857374" cy="434701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1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Business Skills</a:t>
          </a:r>
          <a:endParaRPr lang="en-GB" sz="1400" b="1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Marketing Essentials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2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Hospitality &amp; Guest Services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Food &amp; Beverage Operations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>
              <a:highlight>
                <a:srgbClr val="FFFF00"/>
              </a:highlight>
            </a:rPr>
            <a:t>Term 3</a:t>
          </a:r>
          <a:endParaRPr lang="en-GB" sz="1300" kern="1200" dirty="0">
            <a:highlight>
              <a:srgbClr val="FFFF00"/>
            </a:highlight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highlight>
                <a:srgbClr val="FFFF00"/>
              </a:highlight>
            </a:rPr>
            <a:t>Operating Hotel Facilities </a:t>
          </a:r>
          <a:r>
            <a:rPr lang="en-GB" sz="1300" b="1" kern="1200" dirty="0">
              <a:highlight>
                <a:srgbClr val="FFFF00"/>
              </a:highlight>
            </a:rPr>
            <a:t>(Placement)</a:t>
          </a:r>
          <a:endParaRPr lang="en-GB" sz="1300" kern="1200" dirty="0">
            <a:highlight>
              <a:srgbClr val="FFFF00"/>
            </a:highlight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highlight>
                <a:srgbClr val="FFFF00"/>
              </a:highlight>
            </a:rPr>
            <a:t>Hotel Administration &amp; Front Office Operations </a:t>
          </a:r>
          <a:r>
            <a:rPr lang="en-GB" sz="1300" b="1" kern="1200" dirty="0">
              <a:highlight>
                <a:srgbClr val="FFFF00"/>
              </a:highlight>
            </a:rPr>
            <a:t>(Placement)</a:t>
          </a:r>
        </a:p>
      </dsp:txBody>
      <dsp:txXfrm>
        <a:off x="1905" y="549561"/>
        <a:ext cx="1857374" cy="4347018"/>
      </dsp:txXfrm>
    </dsp:sp>
    <dsp:sp modelId="{DB694168-9AEC-4B8C-AF95-F71B6F89E877}">
      <dsp:nvSpPr>
        <dsp:cNvPr id="0" name=""/>
        <dsp:cNvSpPr/>
      </dsp:nvSpPr>
      <dsp:spPr>
        <a:xfrm>
          <a:off x="2119312" y="175161"/>
          <a:ext cx="1857374" cy="374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Level 5</a:t>
          </a:r>
        </a:p>
      </dsp:txBody>
      <dsp:txXfrm>
        <a:off x="2119312" y="175161"/>
        <a:ext cx="1857374" cy="374400"/>
      </dsp:txXfrm>
    </dsp:sp>
    <dsp:sp modelId="{9113DF86-9862-4CB8-B598-F22DC685B20E}">
      <dsp:nvSpPr>
        <dsp:cNvPr id="0" name=""/>
        <dsp:cNvSpPr/>
      </dsp:nvSpPr>
      <dsp:spPr>
        <a:xfrm>
          <a:off x="2119312" y="549561"/>
          <a:ext cx="1857374" cy="434701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1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Foreign Languages &amp; Cultural Awareness 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Personnel Resourcing and Development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2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Entrepreneurship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Financial Management for the Hotel Industry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3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Management Organisational Behaviour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Sustainable Hospitality &amp; Tourism Management</a:t>
          </a:r>
        </a:p>
      </dsp:txBody>
      <dsp:txXfrm>
        <a:off x="2119312" y="549561"/>
        <a:ext cx="1857374" cy="4347018"/>
      </dsp:txXfrm>
    </dsp:sp>
    <dsp:sp modelId="{35AD0DFE-E72A-4487-8BDC-017D7F8252A5}">
      <dsp:nvSpPr>
        <dsp:cNvPr id="0" name=""/>
        <dsp:cNvSpPr/>
      </dsp:nvSpPr>
      <dsp:spPr>
        <a:xfrm>
          <a:off x="4236719" y="175161"/>
          <a:ext cx="1857374" cy="37440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52832" rIns="92456" bIns="52832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Level 6</a:t>
          </a:r>
        </a:p>
      </dsp:txBody>
      <dsp:txXfrm>
        <a:off x="4236719" y="175161"/>
        <a:ext cx="1857374" cy="374400"/>
      </dsp:txXfrm>
    </dsp:sp>
    <dsp:sp modelId="{942ED6D8-E299-4CF0-80D8-0DF03499C285}">
      <dsp:nvSpPr>
        <dsp:cNvPr id="0" name=""/>
        <dsp:cNvSpPr/>
      </dsp:nvSpPr>
      <dsp:spPr>
        <a:xfrm>
          <a:off x="4236719" y="549561"/>
          <a:ext cx="1857374" cy="434701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9342" tIns="69342" rIns="92456" bIns="104013" numCol="1" spcCol="1270" anchor="t" anchorCtr="0">
          <a:noAutofit/>
        </a:bodyPr>
        <a:lstStyle/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1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International Meetings &amp; Events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Organisational Consultancy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>
              <a:highlight>
                <a:srgbClr val="FFFF00"/>
              </a:highlight>
            </a:rPr>
            <a:t>Term 2</a:t>
          </a:r>
          <a:endParaRPr lang="en-GB" sz="1300" kern="1200" dirty="0">
            <a:highlight>
              <a:srgbClr val="FFFF00"/>
            </a:highlight>
          </a:endParaRP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highlight>
                <a:srgbClr val="FFFF00"/>
              </a:highlight>
            </a:rPr>
            <a:t>Managing Hotel Administration </a:t>
          </a:r>
          <a:r>
            <a:rPr lang="en-GB" sz="1300" b="1" kern="1200" dirty="0">
              <a:highlight>
                <a:srgbClr val="FFFF00"/>
              </a:highlight>
            </a:rPr>
            <a:t>(Placement)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highlight>
                <a:srgbClr val="FFFF00"/>
              </a:highlight>
            </a:rPr>
            <a:t>Managing Food &amp; Beverage Operations </a:t>
          </a:r>
          <a:r>
            <a:rPr lang="en-GB" sz="1300" b="1" kern="1200" dirty="0">
              <a:highlight>
                <a:srgbClr val="FFFF00"/>
              </a:highlight>
            </a:rPr>
            <a:t>(Placement)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>
              <a:highlight>
                <a:srgbClr val="FFFF00"/>
              </a:highlight>
            </a:rPr>
            <a:t>Managing Guest Services Operations </a:t>
          </a:r>
          <a:r>
            <a:rPr lang="en-GB" sz="1300" b="1" kern="1200" dirty="0">
              <a:highlight>
                <a:srgbClr val="FFFF00"/>
              </a:highlight>
            </a:rPr>
            <a:t>(Placement)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b="1" kern="1200" dirty="0"/>
            <a:t>Term 3</a:t>
          </a:r>
          <a:endParaRPr lang="en-GB" sz="1300" kern="1200" dirty="0"/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Contemporary Themes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 dirty="0"/>
            <a:t>Placement Research Project</a:t>
          </a:r>
        </a:p>
      </dsp:txBody>
      <dsp:txXfrm>
        <a:off x="4236719" y="549561"/>
        <a:ext cx="1857374" cy="4347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pages/responsepage.aspx?id=-REPTm4EBUWcuNshUjEeIe0RQXbhmmdIkGh2aL0lw4lURUc0Uk43MjBaM0dWMExPV0dTQkcyQzlUVyQlQCN0PWcu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5236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-Lola has asked to remind students of Placement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529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05857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7118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-Link: </a:t>
            </a:r>
            <a:r>
              <a:rPr lang="fr-FR" dirty="0">
                <a:hlinkClick r:id="rId3"/>
              </a:rPr>
              <a:t>Module Evaluation Questionnaire 22/23 (Page 1 of 9) (office.com)</a:t>
            </a:r>
            <a:endParaRPr lang="fr-FR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They MUST fill in the Module Feedback questionnaire. Get them to do it during the session, talk them through it.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75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6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6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6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6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6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6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6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EAA79-7DCE-46C3-9004-2EDC6E6655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1957E2-D01A-4EE5-98A0-6EF2B07EDDE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680802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484BA-3CDD-4CBE-B8ED-A5FF1D64E3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E0E428-53E1-4CD8-9933-11FC7D6E7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76195639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AD7A99E-5B7F-6649-9A4D-E3C41FE51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264833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3A74712-E683-8D4A-897E-564DD5A5F4C0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16161775-7EDC-3249-8DBB-B8547B34CE0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727421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13553-AB8B-C341-93A5-5CC82D843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CB8C6-8818-9C4E-9A49-B521788745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203575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71949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57033D-9F3E-8248-9B9F-E98406770C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138" y="365125"/>
            <a:ext cx="8395138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D8C34B-9896-0E40-BD81-61E38533FA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4138" y="1825625"/>
            <a:ext cx="4101662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8F99B9-D9F3-D448-81A1-3C9FA0DB51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3688" y="1825625"/>
            <a:ext cx="4375588" cy="3865727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5173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2010243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08889-95C7-C547-A1EA-A22929CE9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A5581E7-B6AD-1144-AFF7-D87531D220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201"/>
            <a:ext cx="4629150" cy="4501054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FC0E95-E99E-4C48-9AA8-DCB1302800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347472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8150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4129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3564564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D55A6-6F6E-F74C-9EA0-0B5928337FC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C1E26-42A5-B440-B9C8-CEDD2A852D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BA9EB3-C20B-DF4F-A968-B10AB5D9013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FCFFA-B6A2-F74A-8C54-0B36FE17B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04AC94-14D0-8B40-AC33-71C6CF732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964054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7951-B918-894D-BB5C-B72A99F2C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155AD-98F2-734A-B92B-9C6661F3C0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5785D2-81B9-2F43-9E4D-DCD90694EE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54D14-FC43-0C4F-858F-9CF6665D8C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E1104-FF98-FB4B-B38F-9C077F96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57403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4934C-B4C9-2A4C-B88F-D91E73D7B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872BD2-5D0B-BE48-AE5D-B91BF84DDF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F626BB-7637-DB46-87CD-5A77DA4902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CCEE1-9588-4642-91F6-0AC184FDD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B459B8-64BF-5141-A955-95F9AB23B6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25835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149ED-0700-344B-AF7A-1FAA12702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0A7911-5EFA-6B4D-B369-D7ED660597E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518818-A7A5-334F-9BB5-DFA66F746D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AB2CE8-7DFC-4B40-B4C2-64F6E9FBFA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BC5FC-F8C6-7C4C-94CD-C312E0BE0C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FDDFD-CB88-F141-906B-DA0E35C36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589236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C1F5-AB6D-1847-9672-250A387E47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DF9861-87E1-A249-8299-7C29BE7639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8CB95E-5618-844C-9757-B733223DB9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77E6FB-192F-AE40-AEC5-D27B01360C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75A479-214E-D54F-8170-2D3F57C984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31FE86-DB76-8547-829A-D16D296EA3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17C808-3559-C84E-ADFE-CCB80B260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519476-8DF1-314F-A373-B7B26111A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03621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8C171-7289-D249-A793-DE9F5EB81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74DBDE-AF66-704B-98B2-37FDC1193E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370EF4-5D33-D84F-AB32-3D385BC1E0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4884FD-90BC-1A43-9B75-28B27C166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44437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1A62C1-3DEA-5546-9E5E-C32410A1B5D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F570D8-3B80-564F-929A-04BEC36B70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8973F-C520-6D4D-A4B2-CF1EF89EF3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1179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79CFF-BF8F-F744-B9EE-60193117DA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6C392F-8BA6-C843-BFA2-37A235A7C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608ED9-A011-4342-B842-18012F2EC2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6CEA99-61DA-0A49-BCD4-AB1492700F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D48789-EEBB-4C4E-8064-2E64AF75EF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39AF6-375A-F64D-85EE-A8E018155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7832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C32E7-F382-9F46-9FA8-FE1B6E22E1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8F85F5-1E2C-EA48-A168-AA871577DB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341BF9-8683-A247-94F0-3F8EAD5B70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E2EBB5-B5D0-C645-B0DC-15CFC0D9C6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121C38-F234-5640-81F2-7023DE9EC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E6311F-C9BC-A04C-90E6-58694A8DB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9282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E4A9D-2A4B-E242-AD73-2213273B5F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F8B4BA-D763-A749-B180-F12D47DD80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9FC624-76C3-9848-B506-CB4DF013153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1B07F3-6F8C-304D-B01C-87FA8B3D2D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49C26-FC13-B042-8323-29B4ED26C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31749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1CA3-6867-2B41-A4AC-AE41453A33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C6E175-D0C1-6F4F-BBCE-07E66A026E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1061C9-1FDF-BB42-9982-77DF7AF43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07C6424-41DD-AF49-8D0A-B20A782F8B5F}" type="datetimeFigureOut">
              <a:rPr lang="en-US" smtClean="0"/>
              <a:t>12/5/2022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9E19CD-FADD-E442-BE32-978030C69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F8E86-7E3C-5045-B990-0EB986A57F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A84A00CC-2EDA-8848-B653-96D574BDC1D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30641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11" name="Picture 10" descr="Text&#10;&#10;Description automatically generated with medium confidence">
            <a:extLst>
              <a:ext uri="{FF2B5EF4-FFF2-40B4-BE49-F238E27FC236}">
                <a16:creationId xmlns:a16="http://schemas.microsoft.com/office/drawing/2014/main" id="{466B934A-A475-114C-AA1B-5F9F12584F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736A280-2C91-F548-B032-A04AB39CF28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79AAABAA-0F32-FD4D-BFBE-5CFAD828F7F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0F8DD660-4622-2A47-82B3-18A6984986A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6B516FE7-964A-1E4E-9AD2-64229A0C31A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B6401D3-A379-1A4C-84B3-73B1DEBDD1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4D3D6F76-26A7-0E46-9BE1-B7F07294020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2AEF8B83-F027-5B40-9BE5-0DC1AAF1C70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8.xml"/><Relationship Id="rId13" Type="http://schemas.openxmlformats.org/officeDocument/2006/relationships/image" Target="../media/image10.png"/><Relationship Id="rId3" Type="http://schemas.openxmlformats.org/officeDocument/2006/relationships/slideLayout" Target="../slideLayouts/slideLayout13.xml"/><Relationship Id="rId7" Type="http://schemas.openxmlformats.org/officeDocument/2006/relationships/slideLayout" Target="../slideLayouts/slideLayout17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Relationship Id="rId6" Type="http://schemas.openxmlformats.org/officeDocument/2006/relationships/slideLayout" Target="../slideLayouts/slideLayout16.xml"/><Relationship Id="rId11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20.xml"/><Relationship Id="rId4" Type="http://schemas.openxmlformats.org/officeDocument/2006/relationships/slideLayout" Target="../slideLayouts/slideLayout14.xml"/><Relationship Id="rId9" Type="http://schemas.openxmlformats.org/officeDocument/2006/relationships/slideLayout" Target="../slideLayouts/slideLayout1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4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image" Target="../media/image11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25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2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3.png"/><Relationship Id="rId4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4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4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13" Type="http://schemas.openxmlformats.org/officeDocument/2006/relationships/image" Target="../media/image15.png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12" Type="http://schemas.openxmlformats.org/officeDocument/2006/relationships/theme" Target="../theme/theme15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11" Type="http://schemas.openxmlformats.org/officeDocument/2006/relationships/slideLayout" Target="../slideLayouts/slideLayout53.xml"/><Relationship Id="rId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6.xml"/><Relationship Id="rId9" Type="http://schemas.openxmlformats.org/officeDocument/2006/relationships/slideLayout" Target="../slideLayouts/slideLayout51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7.xml"/><Relationship Id="rId9" Type="http://schemas.openxmlformats.org/officeDocument/2006/relationships/theme" Target="../theme/theme1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outdoor, sky, grass&#10;&#10;Description automatically generated">
            <a:extLst>
              <a:ext uri="{FF2B5EF4-FFF2-40B4-BE49-F238E27FC236}">
                <a16:creationId xmlns:a16="http://schemas.microsoft.com/office/drawing/2014/main" id="{6F6BDCC3-68A5-F445-88C0-DAB78F462C8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0C1BDC32-D4F1-3049-91DC-0E2B06EFA56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BE69152-AADC-5147-A851-5818AE827F0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65277B58-6235-064D-97B2-D0F4DEB59BA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444BC08C-2962-454D-849E-17D2822D138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471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9204EC72-2D01-394B-9A9E-F65E10B37F4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07D91359-67D2-A247-898E-E5E6274F864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895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82E4C30-7575-D148-87A5-842F6A4E7C8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71684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6" r:id="rId2"/>
    <p:sldLayoutId id="2147483699" r:id="rId3"/>
    <p:sldLayoutId id="2147483701" r:id="rId4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B4127EB-145A-B946-9EF1-43A59ADB340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559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8" r:id="rId2"/>
    <p:sldLayoutId id="2147483711" r:id="rId3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A81A8AB-655B-9F44-A0B6-888AE8CA54F2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Text&#10;&#10;Description automatically generated with low confidence">
            <a:extLst>
              <a:ext uri="{FF2B5EF4-FFF2-40B4-BE49-F238E27FC236}">
                <a16:creationId xmlns:a16="http://schemas.microsoft.com/office/drawing/2014/main" id="{CD47BF98-06ED-7B44-BEB7-FB20FA299010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alendar&#10;&#10;Description automatically generated with low confidence">
            <a:extLst>
              <a:ext uri="{FF2B5EF4-FFF2-40B4-BE49-F238E27FC236}">
                <a16:creationId xmlns:a16="http://schemas.microsoft.com/office/drawing/2014/main" id="{3B2201CD-8F67-7B41-B60B-AFDD0004B68A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461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hyperlink" Target="mailto:IHMHotelPlacement@uwtsd.ac.uk" TargetMode="Externa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7903832-455B-DA1A-BDF9-FB6423CDF8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84175" y="1516063"/>
            <a:ext cx="3879850" cy="36083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Hospitality &amp; Guest Services</a:t>
            </a:r>
          </a:p>
          <a:p>
            <a:r>
              <a:rPr lang="en-GB" sz="2800" dirty="0">
                <a:solidFill>
                  <a:schemeClr val="bg1"/>
                </a:solidFill>
              </a:rPr>
              <a:t>in the Hotel Industry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bg1"/>
                </a:solidFill>
              </a:rPr>
              <a:t>[BMIH4003]</a:t>
            </a:r>
          </a:p>
          <a:p>
            <a:endParaRPr lang="en-GB" sz="30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3E68E41-23D1-89B5-F8DD-B23120F35764}"/>
              </a:ext>
            </a:extLst>
          </p:cNvPr>
          <p:cNvSpPr txBox="1"/>
          <p:nvPr/>
        </p:nvSpPr>
        <p:spPr>
          <a:xfrm>
            <a:off x="370118" y="3900409"/>
            <a:ext cx="386969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Week 11 –</a:t>
            </a:r>
          </a:p>
          <a:p>
            <a:r>
              <a:rPr lang="en-GB" sz="2400" dirty="0">
                <a:solidFill>
                  <a:schemeClr val="bg1"/>
                </a:solidFill>
              </a:rPr>
              <a:t>Module Feedback</a:t>
            </a: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Train your hotel staff to attend to guests">
            <a:extLst>
              <a:ext uri="{FF2B5EF4-FFF2-40B4-BE49-F238E27FC236}">
                <a16:creationId xmlns:a16="http://schemas.microsoft.com/office/drawing/2014/main" id="{C4E4D425-5ED1-AFC7-05BC-E6599FBE09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77" r="18256" b="-1"/>
          <a:stretch/>
        </p:blipFill>
        <p:spPr bwMode="auto">
          <a:xfrm>
            <a:off x="20" y="1"/>
            <a:ext cx="9143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96960E3-A2E9-75F2-8E55-E49898AFB4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Hotel Placement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C7FCE0-B808-8325-03F0-80F9D1ED0D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4159404"/>
            <a:ext cx="6858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Term 3 (BA Students)</a:t>
            </a:r>
          </a:p>
        </p:txBody>
      </p:sp>
    </p:spTree>
    <p:extLst>
      <p:ext uri="{BB962C8B-B14F-4D97-AF65-F5344CB8AC3E}">
        <p14:creationId xmlns:p14="http://schemas.microsoft.com/office/powerpoint/2010/main" val="42592975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463DF-76E7-45B8-0B01-1C957E9AB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Term 3: Hotel Placement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4E743CA-E851-A804-D58E-1373DA08FF0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90250477"/>
              </p:ext>
            </p:extLst>
          </p:nvPr>
        </p:nvGraphicFramePr>
        <p:xfrm>
          <a:off x="1614415" y="1027906"/>
          <a:ext cx="6096000" cy="5071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181668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D0C1D8-1D3D-27C0-F400-ECA495854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Dates for the Diary – Hotel Placement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95FDD9-E066-CBB0-3CEA-48CE036F58B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0" y="1210381"/>
            <a:ext cx="7886700" cy="5418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000" b="1" dirty="0">
                <a:solidFill>
                  <a:srgbClr val="000000"/>
                </a:solidFill>
              </a:rPr>
              <a:t>w/c 9</a:t>
            </a:r>
            <a:r>
              <a:rPr lang="en-GB" sz="2000" b="1" i="0" u="none" strike="noStrike" baseline="30000" dirty="0">
                <a:solidFill>
                  <a:srgbClr val="000000"/>
                </a:solidFill>
              </a:rPr>
              <a:t>th</a:t>
            </a:r>
            <a:r>
              <a:rPr lang="en-GB" sz="2000" b="1" i="0" u="none" strike="noStrike" baseline="0" dirty="0">
                <a:solidFill>
                  <a:srgbClr val="000000"/>
                </a:solidFill>
              </a:rPr>
              <a:t> of January 2023</a:t>
            </a:r>
          </a:p>
          <a:p>
            <a:pPr algn="just"/>
            <a:r>
              <a:rPr lang="en-GB" sz="2000" b="1" i="0" u="none" strike="noStrike" baseline="0" dirty="0">
                <a:solidFill>
                  <a:srgbClr val="000000"/>
                </a:solidFill>
              </a:rPr>
              <a:t>First week - Induction at the Hotel and meeting with placement Tutor</a:t>
            </a:r>
            <a:endParaRPr lang="en-GB" sz="2000" dirty="0">
              <a:solidFill>
                <a:srgbClr val="000000"/>
              </a:solidFill>
            </a:endParaRPr>
          </a:p>
          <a:p>
            <a:pPr algn="just"/>
            <a:r>
              <a:rPr lang="en-GB" sz="2000" dirty="0">
                <a:solidFill>
                  <a:srgbClr val="000000"/>
                </a:solidFill>
              </a:rPr>
              <a:t>Individual induction dates will be communicated to you by your Placement Tutor.</a:t>
            </a:r>
            <a:endParaRPr lang="en-GB" sz="2000" dirty="0"/>
          </a:p>
          <a:p>
            <a:pPr algn="just"/>
            <a:endParaRPr lang="en-GB" sz="2000" b="0" i="0" u="none" strike="noStrike" baseline="0" dirty="0">
              <a:solidFill>
                <a:srgbClr val="000000"/>
              </a:solidFill>
            </a:endParaRPr>
          </a:p>
          <a:p>
            <a:pPr algn="just"/>
            <a:r>
              <a:rPr lang="en-GB" sz="2000" b="1" dirty="0">
                <a:solidFill>
                  <a:srgbClr val="000000"/>
                </a:solidFill>
              </a:rPr>
              <a:t>From 16</a:t>
            </a:r>
            <a:r>
              <a:rPr lang="en-GB" sz="2000" b="1" baseline="30000" dirty="0">
                <a:solidFill>
                  <a:srgbClr val="000000"/>
                </a:solidFill>
              </a:rPr>
              <a:t>th</a:t>
            </a:r>
            <a:r>
              <a:rPr lang="en-GB" sz="2000" b="1" dirty="0">
                <a:solidFill>
                  <a:srgbClr val="000000"/>
                </a:solidFill>
              </a:rPr>
              <a:t> of January</a:t>
            </a:r>
            <a:r>
              <a:rPr lang="en-GB" sz="2000" b="1" i="0" u="none" strike="noStrike" baseline="0" dirty="0">
                <a:solidFill>
                  <a:srgbClr val="000000"/>
                </a:solidFill>
              </a:rPr>
              <a:t> to 24</a:t>
            </a:r>
            <a:r>
              <a:rPr lang="en-GB" sz="2000" b="1" i="0" u="none" strike="noStrike" baseline="30000" dirty="0">
                <a:solidFill>
                  <a:srgbClr val="000000"/>
                </a:solidFill>
              </a:rPr>
              <a:t>th</a:t>
            </a:r>
            <a:r>
              <a:rPr lang="en-GB" sz="2000" b="1" i="0" u="none" strike="noStrike" baseline="0" dirty="0">
                <a:solidFill>
                  <a:srgbClr val="000000"/>
                </a:solidFill>
              </a:rPr>
              <a:t> of March 2023 </a:t>
            </a:r>
          </a:p>
          <a:p>
            <a:pPr algn="just"/>
            <a:r>
              <a:rPr lang="en-GB" sz="2000" b="1" dirty="0">
                <a:solidFill>
                  <a:srgbClr val="000000"/>
                </a:solidFill>
              </a:rPr>
              <a:t>10 Weeks of placement  - No reading week</a:t>
            </a:r>
          </a:p>
          <a:p>
            <a:pPr algn="just"/>
            <a:r>
              <a:rPr lang="en-GB" sz="2000" dirty="0">
                <a:solidFill>
                  <a:srgbClr val="000000"/>
                </a:solidFill>
              </a:rPr>
              <a:t>During this period, students are expected to work 16 hours a week, across a variety of departments.</a:t>
            </a:r>
            <a:endParaRPr lang="en-GB" sz="2000" b="1" i="0" u="none" strike="noStrike" baseline="0" dirty="0">
              <a:solidFill>
                <a:srgbClr val="000000"/>
              </a:solidFill>
            </a:endParaRPr>
          </a:p>
          <a:p>
            <a:pPr algn="just"/>
            <a:endParaRPr lang="en-GB" sz="2000" b="1" dirty="0">
              <a:solidFill>
                <a:srgbClr val="000000"/>
              </a:solidFill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rgbClr val="000000"/>
                </a:solidFill>
              </a:rPr>
              <a:t>w/c 27</a:t>
            </a:r>
            <a:r>
              <a:rPr lang="en-GB" sz="2000" b="1" baseline="30000" dirty="0">
                <a:solidFill>
                  <a:srgbClr val="000000"/>
                </a:solidFill>
              </a:rPr>
              <a:t>th</a:t>
            </a:r>
            <a:r>
              <a:rPr lang="en-GB" sz="2000" b="1" dirty="0">
                <a:solidFill>
                  <a:srgbClr val="000000"/>
                </a:solidFill>
              </a:rPr>
              <a:t> of March, 2023 </a:t>
            </a:r>
          </a:p>
          <a:p>
            <a:pPr algn="just"/>
            <a:r>
              <a:rPr lang="en-GB" sz="2000" b="1" dirty="0">
                <a:solidFill>
                  <a:srgbClr val="000000"/>
                </a:solidFill>
              </a:rPr>
              <a:t>Final week – </a:t>
            </a:r>
            <a:r>
              <a:rPr lang="en-GB" sz="2000" dirty="0">
                <a:solidFill>
                  <a:srgbClr val="000000"/>
                </a:solidFill>
              </a:rPr>
              <a:t>Students will finish the term with a final week of online sessions, which will include assessments.</a:t>
            </a:r>
          </a:p>
          <a:p>
            <a:pPr algn="just"/>
            <a:endParaRPr lang="en-GB" sz="20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47845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99991-69E1-C42F-678B-0A9E6844A3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Term 3: Hotel Placement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D75A8-2147-CA23-582A-99908885D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43134"/>
            <a:ext cx="7886700" cy="4351338"/>
          </a:xfrm>
        </p:spPr>
        <p:txBody>
          <a:bodyPr/>
          <a:lstStyle/>
          <a:p>
            <a:pPr algn="ctr"/>
            <a:r>
              <a:rPr lang="en-GB" sz="2600" dirty="0"/>
              <a:t>We aim to update you with your placement locations by the end of December 2022</a:t>
            </a:r>
          </a:p>
          <a:p>
            <a:pPr algn="ctr"/>
            <a:r>
              <a:rPr lang="en-GB" sz="2600" dirty="0"/>
              <a:t>Any questions? Please email </a:t>
            </a:r>
            <a:r>
              <a:rPr lang="en-GB" sz="2600" u="sng" dirty="0">
                <a:solidFill>
                  <a:srgbClr val="0563C1"/>
                </a:solidFill>
                <a:effectLst/>
                <a:ea typeface="DengXian" panose="02010600030101010101" pitchFamily="2" charset="-122"/>
                <a:cs typeface="Arial" panose="020B0604020202020204" pitchFamily="34" charset="0"/>
                <a:hlinkClick r:id="rId2"/>
              </a:rPr>
              <a:t>IHMHotelPlacement@uwtsd.ac.uk </a:t>
            </a:r>
            <a:endParaRPr lang="en-GB" sz="2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66EDEE-56A9-9B33-0AC9-34BF831974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107" y="4080202"/>
            <a:ext cx="1919217" cy="525186"/>
          </a:xfrm>
          <a:prstGeom prst="rect">
            <a:avLst/>
          </a:prstGeom>
        </p:spPr>
      </p:pic>
      <p:pic>
        <p:nvPicPr>
          <p:cNvPr id="6" name="Picture 5" descr="See the source image">
            <a:extLst>
              <a:ext uri="{FF2B5EF4-FFF2-40B4-BE49-F238E27FC236}">
                <a16:creationId xmlns:a16="http://schemas.microsoft.com/office/drawing/2014/main" id="{7369353C-3EDB-364D-F874-F07898BB6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8331" y="4886176"/>
            <a:ext cx="1421315" cy="710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See the source image">
            <a:extLst>
              <a:ext uri="{FF2B5EF4-FFF2-40B4-BE49-F238E27FC236}">
                <a16:creationId xmlns:a16="http://schemas.microsoft.com/office/drawing/2014/main" id="{EA2F5D98-4F98-F614-B405-9127295546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3036" y="3292612"/>
            <a:ext cx="1173113" cy="1004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3C4D092-864E-67F9-92C6-7D2DE750932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38320" y="4979317"/>
            <a:ext cx="950805" cy="7106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3B6E1CE-D4E9-30B4-A377-7AACA5A695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62022" y="4027365"/>
            <a:ext cx="1813989" cy="688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1230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102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E2B19366-F2C5-CCBE-7D3E-D87C1D95C3A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150" b="3850"/>
          <a:stretch/>
        </p:blipFill>
        <p:spPr bwMode="auto">
          <a:xfrm>
            <a:off x="20" y="1"/>
            <a:ext cx="9143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EA4BB9-BF92-0010-7DDA-92BDC0C2A5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Module Feedback</a:t>
            </a:r>
          </a:p>
        </p:txBody>
      </p:sp>
    </p:spTree>
    <p:extLst>
      <p:ext uri="{BB962C8B-B14F-4D97-AF65-F5344CB8AC3E}">
        <p14:creationId xmlns:p14="http://schemas.microsoft.com/office/powerpoint/2010/main" val="19318604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A1E97-38D0-CC52-0A54-44E81533A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 Learning Aims</a:t>
            </a:r>
          </a:p>
        </p:txBody>
      </p:sp>
      <p:pic>
        <p:nvPicPr>
          <p:cNvPr id="7" name="Content Placeholder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661F20C0-E680-E361-6B30-B193DCB8B7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2306" t="36566" r="23401" b="37178"/>
          <a:stretch/>
        </p:blipFill>
        <p:spPr bwMode="auto">
          <a:xfrm>
            <a:off x="213547" y="2253129"/>
            <a:ext cx="8716905" cy="281031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35818414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9144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A1E97-38D0-CC52-0A54-44E81533A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399" y="643467"/>
            <a:ext cx="8408193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Module Learning Outcomes</a:t>
            </a:r>
          </a:p>
        </p:txBody>
      </p:sp>
      <p:pic>
        <p:nvPicPr>
          <p:cNvPr id="4" name="Content Placeholder 3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E7C3799A-C4F6-0D1D-FD25-8A006BE12E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2380" t="41334" r="24064" b="24103"/>
          <a:stretch/>
        </p:blipFill>
        <p:spPr bwMode="auto">
          <a:xfrm>
            <a:off x="482600" y="2110699"/>
            <a:ext cx="8178799" cy="3523254"/>
          </a:xfrm>
          <a:prstGeom prst="rect">
            <a:avLst/>
          </a:prstGeom>
          <a:solidFill>
            <a:srgbClr val="FFFFFF">
              <a:shade val="85000"/>
            </a:srgbClr>
          </a:solidFill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2850509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3356" y="1928731"/>
            <a:ext cx="3333749" cy="2624327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6E50BD-E08D-3EB5-D9A3-E2B3D5DEC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1525" y="1967266"/>
            <a:ext cx="1971675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Module Feedback</a:t>
            </a:r>
          </a:p>
        </p:txBody>
      </p:sp>
      <p:pic>
        <p:nvPicPr>
          <p:cNvPr id="4" name="Content Placeholder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C980679-1F46-00BC-2369-A25241943F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1108" t="20387" r="5075" b="9252"/>
          <a:stretch/>
        </p:blipFill>
        <p:spPr bwMode="auto">
          <a:xfrm>
            <a:off x="3582987" y="2154897"/>
            <a:ext cx="5085525" cy="254587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53082628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36B8FFE-CD70-0B22-02AA-54D4477DB5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" r="9138" b="-1"/>
          <a:stretch/>
        </p:blipFill>
        <p:spPr bwMode="auto">
          <a:xfrm>
            <a:off x="20" y="10"/>
            <a:ext cx="914169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4CD770-B6D8-8F47-AC26-2E2E25BF83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3063240"/>
          </a:xfrm>
        </p:spPr>
        <p:txBody>
          <a:bodyPr>
            <a:normAutofit/>
          </a:bodyPr>
          <a:lstStyle/>
          <a:p>
            <a:r>
              <a:rPr lang="en-GB" sz="5700">
                <a:solidFill>
                  <a:srgbClr val="FFFFFF"/>
                </a:solidFill>
              </a:rPr>
              <a:t>Assignment 2: Q&amp;A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368623"/>
            <a:ext cx="3182692" cy="18288"/>
          </a:xfrm>
          <a:custGeom>
            <a:avLst/>
            <a:gdLst>
              <a:gd name="connsiteX0" fmla="*/ 0 w 3182692"/>
              <a:gd name="connsiteY0" fmla="*/ 0 h 18288"/>
              <a:gd name="connsiteX1" fmla="*/ 636538 w 3182692"/>
              <a:gd name="connsiteY1" fmla="*/ 0 h 18288"/>
              <a:gd name="connsiteX2" fmla="*/ 1273077 w 3182692"/>
              <a:gd name="connsiteY2" fmla="*/ 0 h 18288"/>
              <a:gd name="connsiteX3" fmla="*/ 1909615 w 3182692"/>
              <a:gd name="connsiteY3" fmla="*/ 0 h 18288"/>
              <a:gd name="connsiteX4" fmla="*/ 2482500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609807 w 3182692"/>
              <a:gd name="connsiteY7" fmla="*/ 18288 h 18288"/>
              <a:gd name="connsiteX8" fmla="*/ 2068750 w 3182692"/>
              <a:gd name="connsiteY8" fmla="*/ 18288 h 18288"/>
              <a:gd name="connsiteX9" fmla="*/ 1432211 w 3182692"/>
              <a:gd name="connsiteY9" fmla="*/ 18288 h 18288"/>
              <a:gd name="connsiteX10" fmla="*/ 859327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  <a:gd name="connsiteX0" fmla="*/ 0 w 3182692"/>
              <a:gd name="connsiteY0" fmla="*/ 0 h 18288"/>
              <a:gd name="connsiteX1" fmla="*/ 572885 w 3182692"/>
              <a:gd name="connsiteY1" fmla="*/ 0 h 18288"/>
              <a:gd name="connsiteX2" fmla="*/ 1113942 w 3182692"/>
              <a:gd name="connsiteY2" fmla="*/ 0 h 18288"/>
              <a:gd name="connsiteX3" fmla="*/ 1686827 w 3182692"/>
              <a:gd name="connsiteY3" fmla="*/ 0 h 18288"/>
              <a:gd name="connsiteX4" fmla="*/ 2323365 w 3182692"/>
              <a:gd name="connsiteY4" fmla="*/ 0 h 18288"/>
              <a:gd name="connsiteX5" fmla="*/ 3182692 w 3182692"/>
              <a:gd name="connsiteY5" fmla="*/ 0 h 18288"/>
              <a:gd name="connsiteX6" fmla="*/ 3182692 w 3182692"/>
              <a:gd name="connsiteY6" fmla="*/ 18288 h 18288"/>
              <a:gd name="connsiteX7" fmla="*/ 2546154 w 3182692"/>
              <a:gd name="connsiteY7" fmla="*/ 18288 h 18288"/>
              <a:gd name="connsiteX8" fmla="*/ 1845961 w 3182692"/>
              <a:gd name="connsiteY8" fmla="*/ 18288 h 18288"/>
              <a:gd name="connsiteX9" fmla="*/ 1304904 w 3182692"/>
              <a:gd name="connsiteY9" fmla="*/ 18288 h 18288"/>
              <a:gd name="connsiteX10" fmla="*/ 604711 w 3182692"/>
              <a:gd name="connsiteY10" fmla="*/ 18288 h 18288"/>
              <a:gd name="connsiteX11" fmla="*/ 0 w 3182692"/>
              <a:gd name="connsiteY11" fmla="*/ 18288 h 18288"/>
              <a:gd name="connsiteX12" fmla="*/ 0 w 3182692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225870" y="33585"/>
                  <a:pt x="418138" y="17639"/>
                  <a:pt x="636538" y="0"/>
                </a:cubicBezTo>
                <a:cubicBezTo>
                  <a:pt x="865372" y="-3887"/>
                  <a:pt x="1010746" y="-18166"/>
                  <a:pt x="1273077" y="0"/>
                </a:cubicBezTo>
                <a:cubicBezTo>
                  <a:pt x="1527846" y="-24408"/>
                  <a:pt x="1703704" y="-36055"/>
                  <a:pt x="1909615" y="0"/>
                </a:cubicBezTo>
                <a:cubicBezTo>
                  <a:pt x="2119487" y="1667"/>
                  <a:pt x="2200543" y="-19343"/>
                  <a:pt x="2482500" y="0"/>
                </a:cubicBezTo>
                <a:cubicBezTo>
                  <a:pt x="2736775" y="57438"/>
                  <a:pt x="2997998" y="-48885"/>
                  <a:pt x="3182692" y="0"/>
                </a:cubicBezTo>
                <a:cubicBezTo>
                  <a:pt x="3182658" y="4844"/>
                  <a:pt x="3182282" y="11009"/>
                  <a:pt x="3182692" y="18288"/>
                </a:cubicBezTo>
                <a:cubicBezTo>
                  <a:pt x="2944477" y="15825"/>
                  <a:pt x="2868931" y="12370"/>
                  <a:pt x="2609807" y="18288"/>
                </a:cubicBezTo>
                <a:cubicBezTo>
                  <a:pt x="2341556" y="6193"/>
                  <a:pt x="2324113" y="22706"/>
                  <a:pt x="2068750" y="18288"/>
                </a:cubicBezTo>
                <a:cubicBezTo>
                  <a:pt x="1817163" y="7852"/>
                  <a:pt x="1716254" y="25979"/>
                  <a:pt x="1432211" y="18288"/>
                </a:cubicBezTo>
                <a:cubicBezTo>
                  <a:pt x="1164747" y="-28137"/>
                  <a:pt x="993140" y="27575"/>
                  <a:pt x="859327" y="18288"/>
                </a:cubicBezTo>
                <a:cubicBezTo>
                  <a:pt x="750703" y="-24974"/>
                  <a:pt x="236193" y="38731"/>
                  <a:pt x="0" y="18288"/>
                </a:cubicBezTo>
                <a:cubicBezTo>
                  <a:pt x="-649" y="11698"/>
                  <a:pt x="663" y="5413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24421" y="-39331"/>
                  <a:pt x="418777" y="11439"/>
                  <a:pt x="572885" y="0"/>
                </a:cubicBezTo>
                <a:cubicBezTo>
                  <a:pt x="750333" y="-6388"/>
                  <a:pt x="940592" y="15806"/>
                  <a:pt x="1113942" y="0"/>
                </a:cubicBezTo>
                <a:cubicBezTo>
                  <a:pt x="1322785" y="-1777"/>
                  <a:pt x="1505363" y="28230"/>
                  <a:pt x="1686827" y="0"/>
                </a:cubicBezTo>
                <a:cubicBezTo>
                  <a:pt x="1853304" y="1595"/>
                  <a:pt x="2194652" y="-1232"/>
                  <a:pt x="2323365" y="0"/>
                </a:cubicBezTo>
                <a:cubicBezTo>
                  <a:pt x="2488732" y="36406"/>
                  <a:pt x="2902093" y="-40336"/>
                  <a:pt x="3182692" y="0"/>
                </a:cubicBezTo>
                <a:cubicBezTo>
                  <a:pt x="3182167" y="5049"/>
                  <a:pt x="3182885" y="12044"/>
                  <a:pt x="3182692" y="18288"/>
                </a:cubicBezTo>
                <a:cubicBezTo>
                  <a:pt x="3012563" y="-37820"/>
                  <a:pt x="2765409" y="35618"/>
                  <a:pt x="2546154" y="18288"/>
                </a:cubicBezTo>
                <a:cubicBezTo>
                  <a:pt x="2333381" y="13914"/>
                  <a:pt x="2154438" y="9838"/>
                  <a:pt x="1845961" y="18288"/>
                </a:cubicBezTo>
                <a:cubicBezTo>
                  <a:pt x="1531509" y="33812"/>
                  <a:pt x="1456631" y="-6606"/>
                  <a:pt x="1304904" y="18288"/>
                </a:cubicBezTo>
                <a:cubicBezTo>
                  <a:pt x="1168344" y="36351"/>
                  <a:pt x="928499" y="15047"/>
                  <a:pt x="604711" y="18288"/>
                </a:cubicBezTo>
                <a:cubicBezTo>
                  <a:pt x="285438" y="38007"/>
                  <a:pt x="116029" y="-22204"/>
                  <a:pt x="0" y="18288"/>
                </a:cubicBezTo>
                <a:cubicBezTo>
                  <a:pt x="-39" y="12511"/>
                  <a:pt x="-381" y="8039"/>
                  <a:pt x="0" y="0"/>
                </a:cubicBezTo>
                <a:close/>
              </a:path>
              <a:path w="3182692" h="18288" fill="none" stroke="0" extrusionOk="0">
                <a:moveTo>
                  <a:pt x="0" y="0"/>
                </a:moveTo>
                <a:cubicBezTo>
                  <a:pt x="245832" y="29445"/>
                  <a:pt x="388924" y="-28919"/>
                  <a:pt x="636538" y="0"/>
                </a:cubicBezTo>
                <a:cubicBezTo>
                  <a:pt x="854919" y="4634"/>
                  <a:pt x="991654" y="8864"/>
                  <a:pt x="1273077" y="0"/>
                </a:cubicBezTo>
                <a:cubicBezTo>
                  <a:pt x="1566644" y="-14667"/>
                  <a:pt x="1666526" y="3717"/>
                  <a:pt x="1909615" y="0"/>
                </a:cubicBezTo>
                <a:cubicBezTo>
                  <a:pt x="2138795" y="27220"/>
                  <a:pt x="2225506" y="-13892"/>
                  <a:pt x="2482500" y="0"/>
                </a:cubicBezTo>
                <a:cubicBezTo>
                  <a:pt x="2775583" y="32183"/>
                  <a:pt x="3003218" y="-43687"/>
                  <a:pt x="3182692" y="0"/>
                </a:cubicBezTo>
                <a:cubicBezTo>
                  <a:pt x="3183006" y="4158"/>
                  <a:pt x="3181713" y="12539"/>
                  <a:pt x="3182692" y="18288"/>
                </a:cubicBezTo>
                <a:cubicBezTo>
                  <a:pt x="2959845" y="25574"/>
                  <a:pt x="2868929" y="24980"/>
                  <a:pt x="2609807" y="18288"/>
                </a:cubicBezTo>
                <a:cubicBezTo>
                  <a:pt x="2341405" y="5992"/>
                  <a:pt x="2328488" y="20436"/>
                  <a:pt x="2068750" y="18288"/>
                </a:cubicBezTo>
                <a:cubicBezTo>
                  <a:pt x="1816113" y="2395"/>
                  <a:pt x="1699345" y="36855"/>
                  <a:pt x="1432211" y="18288"/>
                </a:cubicBezTo>
                <a:cubicBezTo>
                  <a:pt x="1148381" y="-28184"/>
                  <a:pt x="987622" y="2403"/>
                  <a:pt x="859327" y="18288"/>
                </a:cubicBezTo>
                <a:cubicBezTo>
                  <a:pt x="743387" y="37422"/>
                  <a:pt x="194182" y="18789"/>
                  <a:pt x="0" y="18288"/>
                </a:cubicBezTo>
                <a:cubicBezTo>
                  <a:pt x="20" y="11469"/>
                  <a:pt x="-29" y="5154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custGeom>
                    <a:avLst/>
                    <a:gdLst>
                      <a:gd name="connsiteX0" fmla="*/ 0 w 3182692"/>
                      <a:gd name="connsiteY0" fmla="*/ 0 h 18288"/>
                      <a:gd name="connsiteX1" fmla="*/ 636538 w 3182692"/>
                      <a:gd name="connsiteY1" fmla="*/ 0 h 18288"/>
                      <a:gd name="connsiteX2" fmla="*/ 1273077 w 3182692"/>
                      <a:gd name="connsiteY2" fmla="*/ 0 h 18288"/>
                      <a:gd name="connsiteX3" fmla="*/ 1909615 w 3182692"/>
                      <a:gd name="connsiteY3" fmla="*/ 0 h 18288"/>
                      <a:gd name="connsiteX4" fmla="*/ 2482500 w 3182692"/>
                      <a:gd name="connsiteY4" fmla="*/ 0 h 18288"/>
                      <a:gd name="connsiteX5" fmla="*/ 3182692 w 3182692"/>
                      <a:gd name="connsiteY5" fmla="*/ 0 h 18288"/>
                      <a:gd name="connsiteX6" fmla="*/ 3182692 w 3182692"/>
                      <a:gd name="connsiteY6" fmla="*/ 18288 h 18288"/>
                      <a:gd name="connsiteX7" fmla="*/ 2609807 w 3182692"/>
                      <a:gd name="connsiteY7" fmla="*/ 18288 h 18288"/>
                      <a:gd name="connsiteX8" fmla="*/ 2068750 w 3182692"/>
                      <a:gd name="connsiteY8" fmla="*/ 18288 h 18288"/>
                      <a:gd name="connsiteX9" fmla="*/ 1432211 w 3182692"/>
                      <a:gd name="connsiteY9" fmla="*/ 18288 h 18288"/>
                      <a:gd name="connsiteX10" fmla="*/ 859327 w 3182692"/>
                      <a:gd name="connsiteY10" fmla="*/ 18288 h 18288"/>
                      <a:gd name="connsiteX11" fmla="*/ 0 w 3182692"/>
                      <a:gd name="connsiteY11" fmla="*/ 18288 h 18288"/>
                      <a:gd name="connsiteX12" fmla="*/ 0 w 3182692"/>
                      <a:gd name="connsiteY12" fmla="*/ 0 h 18288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</a:cxnLst>
                    <a:rect l="l" t="t" r="r" b="b"/>
                    <a:pathLst>
                      <a:path w="3182692" h="18288" fill="none" extrusionOk="0">
                        <a:moveTo>
                          <a:pt x="0" y="0"/>
                        </a:moveTo>
                        <a:cubicBezTo>
                          <a:pt x="253588" y="25878"/>
                          <a:pt x="409323" y="-5359"/>
                          <a:pt x="636538" y="0"/>
                        </a:cubicBezTo>
                        <a:cubicBezTo>
                          <a:pt x="863753" y="5359"/>
                          <a:pt x="1007727" y="-28"/>
                          <a:pt x="1273077" y="0"/>
                        </a:cubicBezTo>
                        <a:cubicBezTo>
                          <a:pt x="1538427" y="28"/>
                          <a:pt x="1698640" y="-12775"/>
                          <a:pt x="1909615" y="0"/>
                        </a:cubicBezTo>
                        <a:cubicBezTo>
                          <a:pt x="2120590" y="12775"/>
                          <a:pt x="2210293" y="-21823"/>
                          <a:pt x="2482500" y="0"/>
                        </a:cubicBezTo>
                        <a:cubicBezTo>
                          <a:pt x="2754708" y="21823"/>
                          <a:pt x="3004133" y="-28750"/>
                          <a:pt x="3182692" y="0"/>
                        </a:cubicBezTo>
                        <a:cubicBezTo>
                          <a:pt x="3183134" y="4516"/>
                          <a:pt x="3181865" y="12266"/>
                          <a:pt x="3182692" y="18288"/>
                        </a:cubicBezTo>
                        <a:cubicBezTo>
                          <a:pt x="2947402" y="22440"/>
                          <a:pt x="2876226" y="27191"/>
                          <a:pt x="2609807" y="18288"/>
                        </a:cubicBezTo>
                        <a:cubicBezTo>
                          <a:pt x="2343389" y="9385"/>
                          <a:pt x="2326689" y="25579"/>
                          <a:pt x="2068750" y="18288"/>
                        </a:cubicBezTo>
                        <a:cubicBezTo>
                          <a:pt x="1810811" y="10997"/>
                          <a:pt x="1713836" y="48219"/>
                          <a:pt x="1432211" y="18288"/>
                        </a:cubicBezTo>
                        <a:cubicBezTo>
                          <a:pt x="1150586" y="-11643"/>
                          <a:pt x="982765" y="3747"/>
                          <a:pt x="859327" y="18288"/>
                        </a:cubicBezTo>
                        <a:cubicBezTo>
                          <a:pt x="735889" y="32829"/>
                          <a:pt x="254183" y="35231"/>
                          <a:pt x="0" y="18288"/>
                        </a:cubicBezTo>
                        <a:cubicBezTo>
                          <a:pt x="-306" y="11477"/>
                          <a:pt x="485" y="4355"/>
                          <a:pt x="0" y="0"/>
                        </a:cubicBezTo>
                        <a:close/>
                      </a:path>
                      <a:path w="3182692" h="18288" stroke="0" extrusionOk="0">
                        <a:moveTo>
                          <a:pt x="0" y="0"/>
                        </a:moveTo>
                        <a:cubicBezTo>
                          <a:pt x="243108" y="-22426"/>
                          <a:pt x="387854" y="22949"/>
                          <a:pt x="572885" y="0"/>
                        </a:cubicBezTo>
                        <a:cubicBezTo>
                          <a:pt x="757916" y="-22949"/>
                          <a:pt x="923707" y="6797"/>
                          <a:pt x="1113942" y="0"/>
                        </a:cubicBezTo>
                        <a:cubicBezTo>
                          <a:pt x="1304177" y="-6797"/>
                          <a:pt x="1495991" y="20627"/>
                          <a:pt x="1686827" y="0"/>
                        </a:cubicBezTo>
                        <a:cubicBezTo>
                          <a:pt x="1877663" y="-20627"/>
                          <a:pt x="2170182" y="-20672"/>
                          <a:pt x="2323365" y="0"/>
                        </a:cubicBezTo>
                        <a:cubicBezTo>
                          <a:pt x="2476548" y="20672"/>
                          <a:pt x="2919164" y="6097"/>
                          <a:pt x="3182692" y="0"/>
                        </a:cubicBezTo>
                        <a:cubicBezTo>
                          <a:pt x="3183269" y="4624"/>
                          <a:pt x="3183511" y="11191"/>
                          <a:pt x="3182692" y="18288"/>
                        </a:cubicBezTo>
                        <a:cubicBezTo>
                          <a:pt x="3026065" y="-10849"/>
                          <a:pt x="2775006" y="23067"/>
                          <a:pt x="2546154" y="18288"/>
                        </a:cubicBezTo>
                        <a:cubicBezTo>
                          <a:pt x="2317302" y="13509"/>
                          <a:pt x="2168173" y="-8513"/>
                          <a:pt x="1845961" y="18288"/>
                        </a:cubicBezTo>
                        <a:cubicBezTo>
                          <a:pt x="1523749" y="45089"/>
                          <a:pt x="1450078" y="-844"/>
                          <a:pt x="1304904" y="18288"/>
                        </a:cubicBezTo>
                        <a:cubicBezTo>
                          <a:pt x="1159730" y="37420"/>
                          <a:pt x="942635" y="-10021"/>
                          <a:pt x="604711" y="18288"/>
                        </a:cubicBezTo>
                        <a:cubicBezTo>
                          <a:pt x="266787" y="46597"/>
                          <a:pt x="141927" y="-8395"/>
                          <a:pt x="0" y="18288"/>
                        </a:cubicBezTo>
                        <a:cubicBezTo>
                          <a:pt x="-171" y="12755"/>
                          <a:pt x="-690" y="7930"/>
                          <a:pt x="0" y="0"/>
                        </a:cubicBezTo>
                        <a:close/>
                      </a:path>
                    </a:pathLst>
                  </a:cu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235280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59EBD-448A-8BA6-0CFE-B1D50E0BC1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493207"/>
            <a:ext cx="2468166" cy="2452687"/>
          </a:xfrm>
        </p:spPr>
        <p:txBody>
          <a:bodyPr anchor="ctr">
            <a:normAutofit/>
          </a:bodyPr>
          <a:lstStyle/>
          <a:p>
            <a:pPr algn="ctr"/>
            <a:r>
              <a:rPr lang="en-GB" sz="2800" b="1" dirty="0"/>
              <a:t>Assignment 2: 1,500-Word Report</a:t>
            </a:r>
          </a:p>
        </p:txBody>
      </p:sp>
      <p:pic>
        <p:nvPicPr>
          <p:cNvPr id="3074" name="Picture 2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B029C7C9-DFB1-ECC6-49E5-024B66DC84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41" b="25844"/>
          <a:stretch/>
        </p:blipFill>
        <p:spPr bwMode="auto">
          <a:xfrm>
            <a:off x="20" y="10"/>
            <a:ext cx="9143980" cy="314737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83F25-3BCD-001E-1E1A-F39860A07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8925" y="3147387"/>
            <a:ext cx="6089297" cy="301591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Deadline: Friday, 9</a:t>
            </a:r>
            <a:r>
              <a:rPr lang="en-GB" sz="1600" b="1" baseline="30000" dirty="0">
                <a:solidFill>
                  <a:srgbClr val="FF0000"/>
                </a:solidFill>
              </a:rPr>
              <a:t>th</a:t>
            </a:r>
            <a:r>
              <a:rPr lang="en-GB" sz="1600" b="1" dirty="0">
                <a:solidFill>
                  <a:srgbClr val="FF0000"/>
                </a:solidFill>
              </a:rPr>
              <a:t> of December 2022 at 23:55pm</a:t>
            </a:r>
          </a:p>
          <a:p>
            <a:pPr marL="0" indent="0" algn="ctr">
              <a:buNone/>
            </a:pPr>
            <a:r>
              <a:rPr lang="en-GB" sz="1600" dirty="0"/>
              <a:t>Late Submission: Friday, 16</a:t>
            </a:r>
            <a:r>
              <a:rPr lang="en-GB" sz="1600" baseline="30000" dirty="0"/>
              <a:t>th</a:t>
            </a:r>
            <a:r>
              <a:rPr lang="en-GB" sz="1600" dirty="0"/>
              <a:t> of December 2022 at 23:55pm</a:t>
            </a:r>
          </a:p>
          <a:p>
            <a:pPr marL="0" indent="0" algn="ctr">
              <a:buNone/>
            </a:pPr>
            <a:r>
              <a:rPr lang="en-GB" sz="1600" dirty="0"/>
              <a:t>(marks capped at 40%)</a:t>
            </a:r>
          </a:p>
          <a:p>
            <a:pPr algn="ctr"/>
            <a:r>
              <a:rPr lang="en-GB" sz="1600" dirty="0"/>
              <a:t>Proofread your work before submission</a:t>
            </a:r>
          </a:p>
          <a:p>
            <a:pPr algn="ctr"/>
            <a:r>
              <a:rPr lang="en-GB" sz="1600" dirty="0"/>
              <a:t>Use British English (e.g. organisation) instead of American English (e.g. organization)</a:t>
            </a:r>
          </a:p>
          <a:p>
            <a:pPr algn="ctr"/>
            <a:r>
              <a:rPr lang="en-GB" sz="1600" dirty="0"/>
              <a:t>Please use: Arial Font 12, 1.5 line spacing, Justify Text</a:t>
            </a:r>
          </a:p>
          <a:p>
            <a:pPr algn="ctr"/>
            <a:r>
              <a:rPr lang="en-GB" sz="1600" dirty="0"/>
              <a:t>Add page numbers to your document</a:t>
            </a:r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05128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959EBD-448A-8BA6-0CFE-B1D50E0BC1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 dirty="0"/>
              <a:t>Assignment 2: 1,500-Word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E83F25-3BCD-001E-1E1A-F39860A07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543408"/>
            <a:ext cx="7886700" cy="4351338"/>
          </a:xfrm>
        </p:spPr>
        <p:txBody>
          <a:bodyPr/>
          <a:lstStyle/>
          <a:p>
            <a:r>
              <a:rPr lang="en-GB" sz="2400" dirty="0"/>
              <a:t>Please apply the following structure (Report Format):</a:t>
            </a:r>
          </a:p>
          <a:p>
            <a:pPr marL="0" indent="0" algn="ctr">
              <a:buNone/>
            </a:pPr>
            <a:r>
              <a:rPr lang="en-GB" sz="2400" i="1" dirty="0"/>
              <a:t>Title Page</a:t>
            </a:r>
          </a:p>
          <a:p>
            <a:pPr marL="0" indent="0" algn="ctr">
              <a:buNone/>
            </a:pPr>
            <a:r>
              <a:rPr lang="en-GB" sz="2400" i="1" dirty="0"/>
              <a:t>Executive Summary</a:t>
            </a:r>
          </a:p>
          <a:p>
            <a:pPr marL="0" indent="0" algn="ctr">
              <a:buNone/>
            </a:pPr>
            <a:r>
              <a:rPr lang="en-GB" sz="2400" i="1" dirty="0"/>
              <a:t>Content Table</a:t>
            </a:r>
          </a:p>
          <a:p>
            <a:pPr marL="0" indent="0" algn="ctr">
              <a:buNone/>
            </a:pPr>
            <a:r>
              <a:rPr lang="en-GB" sz="2400" i="1" dirty="0"/>
              <a:t>Introduction</a:t>
            </a:r>
          </a:p>
          <a:p>
            <a:pPr marL="0" indent="0" algn="ctr">
              <a:buNone/>
            </a:pPr>
            <a:r>
              <a:rPr lang="en-GB" sz="2400" i="1" dirty="0"/>
              <a:t>Main Findings</a:t>
            </a:r>
          </a:p>
          <a:p>
            <a:pPr marL="0" indent="0" algn="ctr">
              <a:buNone/>
            </a:pPr>
            <a:r>
              <a:rPr lang="en-GB" sz="2400" i="1" dirty="0"/>
              <a:t>Conclusion</a:t>
            </a:r>
          </a:p>
          <a:p>
            <a:pPr marL="0" indent="0" algn="ctr">
              <a:buNone/>
            </a:pPr>
            <a:r>
              <a:rPr lang="en-GB" sz="2400" i="1" dirty="0"/>
              <a:t>Recommendations</a:t>
            </a:r>
          </a:p>
          <a:p>
            <a:pPr marL="0" indent="0" algn="ctr">
              <a:buNone/>
            </a:pPr>
            <a:r>
              <a:rPr lang="en-GB" sz="2400" i="1" dirty="0"/>
              <a:t>Reference List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923266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548FBC-3178-D13B-1254-D152A0A5A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" y="629266"/>
            <a:ext cx="2629122" cy="1622321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Academic Misconduct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A0FBA-1890-60CA-8354-097DF5A15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178" y="1937547"/>
            <a:ext cx="3222978" cy="4066145"/>
          </a:xfrm>
        </p:spPr>
        <p:txBody>
          <a:bodyPr>
            <a:normAutofit/>
          </a:bodyPr>
          <a:lstStyle/>
          <a:p>
            <a:r>
              <a:rPr lang="en-GB" sz="1600" dirty="0"/>
              <a:t>UWTSD has a strong commitment to academic integrity which reflects the University’s core mission</a:t>
            </a:r>
          </a:p>
          <a:p>
            <a:r>
              <a:rPr lang="en-GB" sz="1600" dirty="0"/>
              <a:t>Academic Misconduct will not be tolerated in any shape or form</a:t>
            </a:r>
          </a:p>
          <a:p>
            <a:r>
              <a:rPr lang="en-GB" sz="1600" dirty="0"/>
              <a:t>If a submission is deemed suspicious, the student will be invited to a Viva prior to an investigation by the Academic Office (AO)</a:t>
            </a:r>
          </a:p>
          <a:p>
            <a:r>
              <a:rPr lang="en-GB" sz="1600" dirty="0"/>
              <a:t>Do not work in teams – if you are found to share your work with another student, you will also be investigated.</a:t>
            </a:r>
          </a:p>
          <a:p>
            <a:endParaRPr lang="en-GB" sz="1400" dirty="0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557784"/>
            <a:ext cx="4938073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definition of plagiarism">
            <a:extLst>
              <a:ext uri="{FF2B5EF4-FFF2-40B4-BE49-F238E27FC236}">
                <a16:creationId xmlns:a16="http://schemas.microsoft.com/office/drawing/2014/main" id="{296E3A05-E2B6-2A6F-F3AF-F43828D6A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054396" y="2157674"/>
            <a:ext cx="4514498" cy="2539405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708010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B02209BC-5ADC-B8EC-8114-CFE06D8273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37101" r="14233" b="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D364D10-741A-DC4C-64EA-FCB9A1DE72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3368028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Sub 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Text Break Info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E4B39123-6EEF-44A3-BB4E-6DBCD963DC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547D3B3-2CEC-47BE-8F2F-5C3164EBC5A8}">
  <ds:schemaRefs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211f9404-bca0-4bcf-9c1d-965ccb6f8d2d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528</Words>
  <Application>Microsoft Office PowerPoint</Application>
  <PresentationFormat>On-screen Show (4:3)</PresentationFormat>
  <Paragraphs>90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15</vt:i4>
      </vt:variant>
    </vt:vector>
  </HeadingPairs>
  <TitlesOfParts>
    <vt:vector size="34" baseType="lpstr"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2</vt:lpstr>
      <vt:lpstr>Sub Title 3</vt:lpstr>
      <vt:lpstr>Sub Title 4</vt:lpstr>
      <vt:lpstr>Text 1</vt:lpstr>
      <vt:lpstr>Text 2</vt:lpstr>
      <vt:lpstr>Text 3</vt:lpstr>
      <vt:lpstr>Text 4</vt:lpstr>
      <vt:lpstr>Text Break / Info Slide 1</vt:lpstr>
      <vt:lpstr>Text Break Info Slide 2</vt:lpstr>
      <vt:lpstr>UWTSD Logo Only_Image Bkgrnd</vt:lpstr>
      <vt:lpstr>PowerPoint Presentation</vt:lpstr>
      <vt:lpstr>Hospitality &amp; Guest Services in the Hotel Industry [BMIH4003] </vt:lpstr>
      <vt:lpstr>Hotel Placement</vt:lpstr>
      <vt:lpstr>Term 3: Hotel Placement</vt:lpstr>
      <vt:lpstr>Dates for the Diary – Hotel Placement</vt:lpstr>
      <vt:lpstr>Term 3: Hotel Placement</vt:lpstr>
      <vt:lpstr>Module Feedback</vt:lpstr>
      <vt:lpstr>Module Learning Aims</vt:lpstr>
      <vt:lpstr>Module Learning Outcomes</vt:lpstr>
      <vt:lpstr>Module Feedback</vt:lpstr>
      <vt:lpstr>Assignment 2: Q&amp;A</vt:lpstr>
      <vt:lpstr>Assignment 2: 1,500-Word Report</vt:lpstr>
      <vt:lpstr>Assignment 2: 1,500-Word Report</vt:lpstr>
      <vt:lpstr>Academic Misconduct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Lisa-Marie Bassler</cp:lastModifiedBy>
  <cp:revision>8</cp:revision>
  <dcterms:created xsi:type="dcterms:W3CDTF">2021-03-10T12:10:47Z</dcterms:created>
  <dcterms:modified xsi:type="dcterms:W3CDTF">2022-12-05T17:56:30Z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