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25" r:id="rId1"/>
  </p:sldMasterIdLst>
  <p:notesMasterIdLst>
    <p:notesMasterId r:id="rId3"/>
  </p:notesMasterIdLst>
  <p:sldIdLst>
    <p:sldId id="256" r:id="rId2"/>
  </p:sldIdLst>
  <p:sldSz cx="17279938" cy="1296035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4884" autoAdjust="0"/>
  </p:normalViewPr>
  <p:slideViewPr>
    <p:cSldViewPr>
      <p:cViewPr>
        <p:scale>
          <a:sx n="59" d="100"/>
          <a:sy n="59" d="100"/>
        </p:scale>
        <p:origin x="1602" y="-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C5B7B0-A397-476D-8409-A5F089AB1C0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816300-BCF1-4690-A08F-F6E43DB34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155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smtClean="0"/>
              <a:t>https://www.google.co.uk/search?q=City+of+Sheffield+Designated+Open+Meet-2001&amp;source=lnms&amp;tbm=isch&amp;sa=X&amp;ved=0ahUKEwjEj8aWu4LZAhWLLsAKHTviBzUQ_AUICygC&amp;biw=1920&amp;bih=949#imgrc=v-QlmIRobYVykM:</a:t>
            </a:r>
          </a:p>
          <a:p>
            <a:r>
              <a:rPr lang="en-GB" dirty="0" smtClean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smtClean="0"/>
              <a:t>https://www.google.co.uk/</a:t>
            </a:r>
            <a:r>
              <a:rPr lang="en-GB" sz="1200" dirty="0" err="1" smtClean="0"/>
              <a:t>search?biw</a:t>
            </a:r>
            <a:r>
              <a:rPr lang="en-GB" sz="1200" dirty="0" smtClean="0"/>
              <a:t>=1920&amp;bih=949&amp;tbm=</a:t>
            </a:r>
            <a:r>
              <a:rPr lang="en-GB" sz="1200" dirty="0" err="1" smtClean="0"/>
              <a:t>isch&amp;sa</a:t>
            </a:r>
            <a:r>
              <a:rPr lang="en-GB" sz="1200" dirty="0" smtClean="0"/>
              <a:t>=1&amp;ei=8dlxWq6YDKyKgAab9LCwCA&amp;q=2002+world+snooker&amp;oq=2002+world+snooker&amp;gs_l=psy-ab.3..0i24k1l4.15355.19823.0.19918.17.12.0.5.5.0.82.615.12.12.0....0...1c.1.64.psy-ab..0.11.312...0j0i13k1j0i67k1j0i30k1j0i5i30k1j0i8i30k1.0.daIYUWrbMI0#imgrc=9kHB86yCVPvOyM: 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816300-BCF1-4690-A08F-F6E43DB34AF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165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7279938" cy="129603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58" y="1456040"/>
            <a:ext cx="15281945" cy="6336171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15118" spc="-227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077" y="7934216"/>
            <a:ext cx="13079294" cy="3110484"/>
          </a:xfrm>
        </p:spPr>
        <p:txBody>
          <a:bodyPr>
            <a:normAutofit/>
          </a:bodyPr>
          <a:lstStyle>
            <a:lvl1pPr marL="0" indent="0" algn="l">
              <a:buNone/>
              <a:defRPr sz="5291">
                <a:solidFill>
                  <a:schemeClr val="bg1"/>
                </a:solidFill>
                <a:latin typeface="+mj-lt"/>
              </a:defRPr>
            </a:lvl1pPr>
            <a:lvl2pPr marL="864017" indent="0" algn="ctr">
              <a:buNone/>
              <a:defRPr sz="5291"/>
            </a:lvl2pPr>
            <a:lvl3pPr marL="1728033" indent="0" algn="ctr">
              <a:buNone/>
              <a:defRPr sz="4536"/>
            </a:lvl3pPr>
            <a:lvl4pPr marL="2592050" indent="0" algn="ctr">
              <a:buNone/>
              <a:defRPr sz="3780"/>
            </a:lvl4pPr>
            <a:lvl5pPr marL="3456066" indent="0" algn="ctr">
              <a:buNone/>
              <a:defRPr sz="3780"/>
            </a:lvl5pPr>
            <a:lvl6pPr marL="4320083" indent="0" algn="ctr">
              <a:buNone/>
              <a:defRPr sz="3780"/>
            </a:lvl6pPr>
            <a:lvl7pPr marL="5184099" indent="0" algn="ctr">
              <a:buNone/>
              <a:defRPr sz="3780"/>
            </a:lvl7pPr>
            <a:lvl8pPr marL="6048116" indent="0" algn="ctr">
              <a:buNone/>
              <a:defRPr sz="3780"/>
            </a:lvl8pPr>
            <a:lvl9pPr marL="6912132" indent="0" algn="ctr">
              <a:buNone/>
              <a:defRPr sz="378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fld id="{827090B8-0B06-446E-A227-496D1DC8E0F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668F138E-A4C1-4DD4-9F40-9F3D14960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942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90B8-0B06-446E-A227-496D1DC8E0F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138E-A4C1-4DD4-9F40-9F3D14960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181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5357" y="1450280"/>
            <a:ext cx="15279785" cy="6341931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15118" b="0" baseline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077" y="7913174"/>
            <a:ext cx="13076593" cy="3110484"/>
          </a:xfrm>
        </p:spPr>
        <p:txBody>
          <a:bodyPr anchor="t">
            <a:normAutofit/>
          </a:bodyPr>
          <a:lstStyle>
            <a:lvl1pPr marL="0" indent="0">
              <a:buNone/>
              <a:defRPr sz="5291">
                <a:solidFill>
                  <a:schemeClr val="tx1"/>
                </a:solidFill>
                <a:latin typeface="+mj-lt"/>
              </a:defRPr>
            </a:lvl1pPr>
            <a:lvl2pPr marL="864017" indent="0">
              <a:buNone/>
              <a:defRPr sz="3402">
                <a:solidFill>
                  <a:schemeClr val="tx1">
                    <a:tint val="75000"/>
                  </a:schemeClr>
                </a:solidFill>
              </a:defRPr>
            </a:lvl2pPr>
            <a:lvl3pPr marL="1728033" indent="0">
              <a:buNone/>
              <a:defRPr sz="3024">
                <a:solidFill>
                  <a:schemeClr val="tx1">
                    <a:tint val="75000"/>
                  </a:schemeClr>
                </a:solidFill>
              </a:defRPr>
            </a:lvl3pPr>
            <a:lvl4pPr marL="2592050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4pPr>
            <a:lvl5pPr marL="3456066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5pPr>
            <a:lvl6pPr marL="4320083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6pPr>
            <a:lvl7pPr marL="5184099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7pPr>
            <a:lvl8pPr marL="6048116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8pPr>
            <a:lvl9pPr marL="6912132" indent="0">
              <a:buNone/>
              <a:defRPr sz="264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90B8-0B06-446E-A227-496D1DC8E0F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138E-A4C1-4DD4-9F40-9F3D14960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69473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59037" y="3767142"/>
            <a:ext cx="7192774" cy="7119552"/>
          </a:xfrm>
        </p:spPr>
        <p:txBody>
          <a:bodyPr/>
          <a:lstStyle>
            <a:lvl1pPr>
              <a:defRPr sz="4158"/>
            </a:lvl1pPr>
            <a:lvl2pPr>
              <a:defRPr sz="3591"/>
            </a:lvl2pPr>
            <a:lvl3pPr>
              <a:defRPr sz="3213"/>
            </a:lvl3pPr>
            <a:lvl4pPr>
              <a:defRPr sz="2835"/>
            </a:lvl4pPr>
            <a:lvl5pPr>
              <a:defRPr sz="2646"/>
            </a:lvl5pPr>
            <a:lvl6pPr>
              <a:defRPr sz="2646"/>
            </a:lvl6pPr>
            <a:lvl7pPr>
              <a:defRPr sz="2646"/>
            </a:lvl7pPr>
            <a:lvl8pPr>
              <a:defRPr sz="2646"/>
            </a:lvl8pPr>
            <a:lvl9pPr>
              <a:defRPr sz="2646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90969" y="3767142"/>
            <a:ext cx="7192774" cy="7119552"/>
          </a:xfrm>
        </p:spPr>
        <p:txBody>
          <a:bodyPr/>
          <a:lstStyle>
            <a:lvl1pPr>
              <a:defRPr sz="4158"/>
            </a:lvl1pPr>
            <a:lvl2pPr>
              <a:defRPr sz="3591"/>
            </a:lvl2pPr>
            <a:lvl3pPr>
              <a:defRPr sz="3213"/>
            </a:lvl3pPr>
            <a:lvl4pPr>
              <a:defRPr sz="2835"/>
            </a:lvl4pPr>
            <a:lvl5pPr>
              <a:defRPr sz="2646"/>
            </a:lvl5pPr>
            <a:lvl6pPr>
              <a:defRPr sz="2646"/>
            </a:lvl6pPr>
            <a:lvl7pPr>
              <a:defRPr sz="2646"/>
            </a:lvl7pPr>
            <a:lvl8pPr>
              <a:defRPr sz="2646"/>
            </a:lvl8pPr>
            <a:lvl9pPr>
              <a:defRPr sz="2646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90B8-0B06-446E-A227-496D1DC8E0F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138E-A4C1-4DD4-9F40-9F3D14960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833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59037" y="3840104"/>
            <a:ext cx="7192774" cy="136709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378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864017" indent="0">
              <a:buNone/>
              <a:defRPr sz="3780" b="1"/>
            </a:lvl2pPr>
            <a:lvl3pPr marL="1728033" indent="0">
              <a:buNone/>
              <a:defRPr sz="3402" b="1"/>
            </a:lvl3pPr>
            <a:lvl4pPr marL="2592050" indent="0">
              <a:buNone/>
              <a:defRPr sz="3024" b="1"/>
            </a:lvl4pPr>
            <a:lvl5pPr marL="3456066" indent="0">
              <a:buNone/>
              <a:defRPr sz="3024" b="1"/>
            </a:lvl5pPr>
            <a:lvl6pPr marL="4320083" indent="0">
              <a:buNone/>
              <a:defRPr sz="3024" b="1"/>
            </a:lvl6pPr>
            <a:lvl7pPr marL="5184099" indent="0">
              <a:buNone/>
              <a:defRPr sz="3024" b="1"/>
            </a:lvl7pPr>
            <a:lvl8pPr marL="6048116" indent="0">
              <a:buNone/>
              <a:defRPr sz="3024" b="1"/>
            </a:lvl8pPr>
            <a:lvl9pPr marL="6912132" indent="0">
              <a:buNone/>
              <a:defRPr sz="3024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59037" y="5170817"/>
            <a:ext cx="7192774" cy="6048163"/>
          </a:xfrm>
        </p:spPr>
        <p:txBody>
          <a:bodyPr/>
          <a:lstStyle>
            <a:lvl1pPr>
              <a:defRPr sz="3969"/>
            </a:lvl1pPr>
            <a:lvl2pPr>
              <a:defRPr sz="3402"/>
            </a:lvl2pPr>
            <a:lvl3pPr>
              <a:defRPr sz="3024"/>
            </a:lvl3pPr>
            <a:lvl4pPr>
              <a:defRPr sz="2646"/>
            </a:lvl4pPr>
            <a:lvl5pPr>
              <a:defRPr sz="2646"/>
            </a:lvl5pPr>
            <a:lvl6pPr>
              <a:defRPr sz="2646"/>
            </a:lvl6pPr>
            <a:lvl7pPr>
              <a:defRPr sz="2646"/>
            </a:lvl7pPr>
            <a:lvl8pPr>
              <a:defRPr sz="2646"/>
            </a:lvl8pPr>
            <a:lvl9pPr>
              <a:defRPr sz="2646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007168" y="3836264"/>
            <a:ext cx="7192774" cy="1365157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3780" b="0" cap="all" baseline="0">
                <a:latin typeface="+mj-lt"/>
              </a:defRPr>
            </a:lvl1pPr>
            <a:lvl2pPr marL="864017" indent="0">
              <a:buNone/>
              <a:defRPr sz="3780" b="1"/>
            </a:lvl2pPr>
            <a:lvl3pPr marL="1728033" indent="0">
              <a:buNone/>
              <a:defRPr sz="3402" b="1"/>
            </a:lvl3pPr>
            <a:lvl4pPr marL="2592050" indent="0">
              <a:buNone/>
              <a:defRPr sz="3024" b="1"/>
            </a:lvl4pPr>
            <a:lvl5pPr marL="3456066" indent="0">
              <a:buNone/>
              <a:defRPr sz="3024" b="1"/>
            </a:lvl5pPr>
            <a:lvl6pPr marL="4320083" indent="0">
              <a:buNone/>
              <a:defRPr sz="3024" b="1"/>
            </a:lvl6pPr>
            <a:lvl7pPr marL="5184099" indent="0">
              <a:buNone/>
              <a:defRPr sz="3024" b="1"/>
            </a:lvl7pPr>
            <a:lvl8pPr marL="6048116" indent="0">
              <a:buNone/>
              <a:defRPr sz="3024" b="1"/>
            </a:lvl8pPr>
            <a:lvl9pPr marL="6912132" indent="0">
              <a:buNone/>
              <a:defRPr sz="3024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007168" y="5166860"/>
            <a:ext cx="7192774" cy="6048163"/>
          </a:xfrm>
        </p:spPr>
        <p:txBody>
          <a:bodyPr/>
          <a:lstStyle>
            <a:lvl1pPr>
              <a:defRPr sz="3969"/>
            </a:lvl1pPr>
            <a:lvl2pPr>
              <a:defRPr sz="3402"/>
            </a:lvl2pPr>
            <a:lvl3pPr>
              <a:defRPr sz="3024"/>
            </a:lvl3pPr>
            <a:lvl4pPr>
              <a:defRPr sz="2646"/>
            </a:lvl4pPr>
            <a:lvl5pPr>
              <a:defRPr sz="2646"/>
            </a:lvl5pPr>
            <a:lvl6pPr>
              <a:defRPr sz="2646"/>
            </a:lvl6pPr>
            <a:lvl7pPr>
              <a:defRPr sz="2646"/>
            </a:lvl7pPr>
            <a:lvl8pPr>
              <a:defRPr sz="2646"/>
            </a:lvl8pPr>
            <a:lvl9pPr>
              <a:defRPr sz="2646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90B8-0B06-446E-A227-496D1DC8E0F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138E-A4C1-4DD4-9F40-9F3D14960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29751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90B8-0B06-446E-A227-496D1DC8E0F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138E-A4C1-4DD4-9F40-9F3D14960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248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90B8-0B06-446E-A227-496D1DC8E0F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138E-A4C1-4DD4-9F40-9F3D14960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317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99961" y="0"/>
            <a:ext cx="6479977" cy="129603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1709034" y="1024813"/>
            <a:ext cx="4795183" cy="3628898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6803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9996" y="1440039"/>
            <a:ext cx="8639969" cy="8640233"/>
          </a:xfrm>
        </p:spPr>
        <p:txBody>
          <a:bodyPr/>
          <a:lstStyle>
            <a:lvl1pPr>
              <a:defRPr sz="4158"/>
            </a:lvl1pPr>
            <a:lvl2pPr>
              <a:defRPr sz="3591"/>
            </a:lvl2pPr>
            <a:lvl3pPr>
              <a:defRPr sz="3213"/>
            </a:lvl3pPr>
            <a:lvl4pPr>
              <a:defRPr sz="2835"/>
            </a:lvl4pPr>
            <a:lvl5pPr>
              <a:defRPr sz="2646"/>
            </a:lvl5pPr>
            <a:lvl6pPr>
              <a:defRPr sz="2646"/>
            </a:lvl6pPr>
            <a:lvl7pPr>
              <a:defRPr sz="2646"/>
            </a:lvl7pPr>
            <a:lvl8pPr>
              <a:defRPr sz="2646"/>
            </a:lvl8pPr>
            <a:lvl9pPr>
              <a:defRPr sz="2646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29697" y="4746863"/>
            <a:ext cx="4816783" cy="5909426"/>
          </a:xfrm>
        </p:spPr>
        <p:txBody>
          <a:bodyPr>
            <a:normAutofit/>
          </a:bodyPr>
          <a:lstStyle>
            <a:lvl1pPr marL="0" marR="0" indent="0" algn="l" defTabSz="1728033" rtl="0" eaLnBrk="1" fontAlgn="auto" latinLnBrk="0" hangingPunct="1">
              <a:lnSpc>
                <a:spcPct val="100000"/>
              </a:lnSpc>
              <a:spcBef>
                <a:spcPts val="2268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35">
                <a:solidFill>
                  <a:srgbClr val="404040"/>
                </a:solidFill>
              </a:defRPr>
            </a:lvl1pPr>
            <a:lvl2pPr marL="864017" indent="0">
              <a:buNone/>
              <a:defRPr sz="2268"/>
            </a:lvl2pPr>
            <a:lvl3pPr marL="1728033" indent="0">
              <a:buNone/>
              <a:defRPr sz="1890"/>
            </a:lvl3pPr>
            <a:lvl4pPr marL="2592050" indent="0">
              <a:buNone/>
              <a:defRPr sz="1701"/>
            </a:lvl4pPr>
            <a:lvl5pPr marL="3456066" indent="0">
              <a:buNone/>
              <a:defRPr sz="1701"/>
            </a:lvl5pPr>
            <a:lvl6pPr marL="4320083" indent="0">
              <a:buNone/>
              <a:defRPr sz="1701"/>
            </a:lvl6pPr>
            <a:lvl7pPr marL="5184099" indent="0">
              <a:buNone/>
              <a:defRPr sz="1701"/>
            </a:lvl7pPr>
            <a:lvl8pPr marL="6048116" indent="0">
              <a:buNone/>
              <a:defRPr sz="1701"/>
            </a:lvl8pPr>
            <a:lvl9pPr marL="6912132" indent="0">
              <a:buNone/>
              <a:defRPr sz="1701"/>
            </a:lvl9pPr>
          </a:lstStyle>
          <a:p>
            <a:pPr marL="0" marR="0" lvl="0" indent="0" algn="l" defTabSz="1728033" rtl="0" eaLnBrk="1" fontAlgn="auto" latinLnBrk="0" hangingPunct="1">
              <a:lnSpc>
                <a:spcPct val="100000"/>
              </a:lnSpc>
              <a:spcBef>
                <a:spcPts val="2646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90B8-0B06-446E-A227-496D1DC8E0F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668F138E-A4C1-4DD4-9F40-9F3D14960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5633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157" y="10240280"/>
            <a:ext cx="15279785" cy="1158991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5291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7279938" cy="1007451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1512"/>
              </a:spcBef>
              <a:buNone/>
              <a:defRPr sz="6047">
                <a:solidFill>
                  <a:srgbClr val="4D4D4D"/>
                </a:solidFill>
              </a:defRPr>
            </a:lvl1pPr>
            <a:lvl2pPr marL="864017" indent="0">
              <a:buNone/>
              <a:defRPr sz="5291"/>
            </a:lvl2pPr>
            <a:lvl3pPr marL="1728033" indent="0">
              <a:buNone/>
              <a:defRPr sz="4536"/>
            </a:lvl3pPr>
            <a:lvl4pPr marL="2592050" indent="0">
              <a:buNone/>
              <a:defRPr sz="3780"/>
            </a:lvl4pPr>
            <a:lvl5pPr marL="3456066" indent="0">
              <a:buNone/>
              <a:defRPr sz="3780"/>
            </a:lvl5pPr>
            <a:lvl6pPr marL="4320083" indent="0">
              <a:buNone/>
              <a:defRPr sz="3780"/>
            </a:lvl6pPr>
            <a:lvl7pPr marL="5184099" indent="0">
              <a:buNone/>
              <a:defRPr sz="3780"/>
            </a:lvl7pPr>
            <a:lvl8pPr marL="6048116" indent="0">
              <a:buNone/>
              <a:defRPr sz="3780"/>
            </a:lvl8pPr>
            <a:lvl9pPr marL="6912132" indent="0">
              <a:buNone/>
              <a:defRPr sz="378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9037" y="11168305"/>
            <a:ext cx="13080913" cy="1008027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2268"/>
              </a:spcBef>
              <a:buNone/>
              <a:defRPr sz="2646">
                <a:solidFill>
                  <a:srgbClr val="262626"/>
                </a:solidFill>
              </a:defRPr>
            </a:lvl1pPr>
            <a:lvl2pPr marL="864017" indent="0">
              <a:buNone/>
              <a:defRPr sz="2268"/>
            </a:lvl2pPr>
            <a:lvl3pPr marL="1728033" indent="0">
              <a:buNone/>
              <a:defRPr sz="1890"/>
            </a:lvl3pPr>
            <a:lvl4pPr marL="2592050" indent="0">
              <a:buNone/>
              <a:defRPr sz="1701"/>
            </a:lvl4pPr>
            <a:lvl5pPr marL="3456066" indent="0">
              <a:buNone/>
              <a:defRPr sz="1701"/>
            </a:lvl5pPr>
            <a:lvl6pPr marL="4320083" indent="0">
              <a:buNone/>
              <a:defRPr sz="1701"/>
            </a:lvl6pPr>
            <a:lvl7pPr marL="5184099" indent="0">
              <a:buNone/>
              <a:defRPr sz="1701"/>
            </a:lvl7pPr>
            <a:lvl8pPr marL="6048116" indent="0">
              <a:buNone/>
              <a:defRPr sz="1701"/>
            </a:lvl8pPr>
            <a:lvl9pPr marL="6912132" indent="0">
              <a:buNone/>
              <a:defRPr sz="170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fld id="{827090B8-0B06-446E-A227-496D1DC8E0F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75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668F138E-A4C1-4DD4-9F40-9F3D14960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1815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90B8-0B06-446E-A227-496D1DC8E0F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138E-A4C1-4DD4-9F40-9F3D14960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093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392957" y="1314035"/>
            <a:ext cx="3725987" cy="907224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93497" y="1350039"/>
            <a:ext cx="10961961" cy="10206276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090B8-0B06-446E-A227-496D1DC8E0F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F138E-A4C1-4DD4-9F40-9F3D14960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8722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31498" y="944025"/>
            <a:ext cx="15268445" cy="3133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58496" y="3767145"/>
            <a:ext cx="15241446" cy="71173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1997" y="12118337"/>
            <a:ext cx="5831979" cy="4320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95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fld id="{827090B8-0B06-446E-A227-496D1DC8E0F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71997" y="12387163"/>
            <a:ext cx="7127974" cy="4320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95" cap="all" baseline="0">
                <a:solidFill>
                  <a:schemeClr val="tx1">
                    <a:alpha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361265" y="11017145"/>
            <a:ext cx="4147185" cy="264014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7008" b="0">
                <a:ln>
                  <a:noFill/>
                </a:ln>
                <a:solidFill>
                  <a:schemeClr val="accent1">
                    <a:alpha val="20000"/>
                  </a:schemeClr>
                </a:solidFill>
                <a:latin typeface="+mj-lt"/>
              </a:defRPr>
            </a:lvl1pPr>
          </a:lstStyle>
          <a:p>
            <a:fld id="{668F138E-A4C1-4DD4-9F40-9F3D149604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190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6" r:id="rId1"/>
    <p:sldLayoutId id="2147484327" r:id="rId2"/>
    <p:sldLayoutId id="2147484328" r:id="rId3"/>
    <p:sldLayoutId id="2147484329" r:id="rId4"/>
    <p:sldLayoutId id="2147484330" r:id="rId5"/>
    <p:sldLayoutId id="2147484331" r:id="rId6"/>
    <p:sldLayoutId id="2147484332" r:id="rId7"/>
    <p:sldLayoutId id="2147484333" r:id="rId8"/>
    <p:sldLayoutId id="2147484334" r:id="rId9"/>
    <p:sldLayoutId id="2147484335" r:id="rId10"/>
    <p:sldLayoutId id="2147484336" r:id="rId11"/>
  </p:sldLayoutIdLst>
  <p:txStyles>
    <p:titleStyle>
      <a:lvl1pPr algn="l" defTabSz="1728033" rtl="0" eaLnBrk="1" latinLnBrk="0" hangingPunct="1">
        <a:lnSpc>
          <a:spcPct val="90000"/>
        </a:lnSpc>
        <a:spcBef>
          <a:spcPct val="0"/>
        </a:spcBef>
        <a:buNone/>
        <a:defRPr sz="9071" kern="1200" spc="-227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2803" indent="-172803" algn="l" defTabSz="1728033" rtl="0" eaLnBrk="1" latinLnBrk="0" hangingPunct="1">
        <a:lnSpc>
          <a:spcPct val="85000"/>
        </a:lnSpc>
        <a:spcBef>
          <a:spcPts val="2457"/>
        </a:spcBef>
        <a:buFont typeface="Arial" pitchFamily="34" charset="0"/>
        <a:buChar char=" "/>
        <a:defRPr sz="4536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518410" indent="-648012" algn="l" defTabSz="1728033" rtl="0" eaLnBrk="1" latinLnBrk="0" hangingPunct="1">
        <a:lnSpc>
          <a:spcPct val="85000"/>
        </a:lnSpc>
        <a:spcBef>
          <a:spcPts val="1134"/>
        </a:spcBef>
        <a:buFont typeface="Arial" pitchFamily="34" charset="0"/>
        <a:buChar char=" "/>
        <a:defRPr sz="4536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036820" indent="-1036820" algn="l" defTabSz="1728033" rtl="0" eaLnBrk="1" latinLnBrk="0" hangingPunct="1">
        <a:lnSpc>
          <a:spcPct val="85000"/>
        </a:lnSpc>
        <a:spcBef>
          <a:spcPts val="1134"/>
        </a:spcBef>
        <a:buFont typeface="Arial" pitchFamily="34" charset="0"/>
        <a:buChar char=" "/>
        <a:defRPr sz="378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55230" indent="-1555230" algn="l" defTabSz="1728033" rtl="0" eaLnBrk="1" latinLnBrk="0" hangingPunct="1">
        <a:lnSpc>
          <a:spcPct val="85000"/>
        </a:lnSpc>
        <a:spcBef>
          <a:spcPts val="1134"/>
        </a:spcBef>
        <a:buFont typeface="Arial" pitchFamily="34" charset="0"/>
        <a:buChar char=" "/>
        <a:defRPr sz="3402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73640" indent="-2073640" algn="l" defTabSz="1728033" rtl="0" eaLnBrk="1" latinLnBrk="0" hangingPunct="1">
        <a:lnSpc>
          <a:spcPct val="85000"/>
        </a:lnSpc>
        <a:spcBef>
          <a:spcPts val="1134"/>
        </a:spcBef>
        <a:buFont typeface="Arial" pitchFamily="34" charset="0"/>
        <a:buChar char=" "/>
        <a:defRPr sz="3402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267760" indent="-432008" algn="l" defTabSz="1728033" rtl="0" eaLnBrk="1" latinLnBrk="0" hangingPunct="1">
        <a:lnSpc>
          <a:spcPct val="85000"/>
        </a:lnSpc>
        <a:spcBef>
          <a:spcPts val="1134"/>
        </a:spcBef>
        <a:buFont typeface="Arial" pitchFamily="34" charset="0"/>
        <a:buChar char=" "/>
        <a:defRPr sz="3402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645720" indent="-432008" algn="l" defTabSz="1728033" rtl="0" eaLnBrk="1" latinLnBrk="0" hangingPunct="1">
        <a:lnSpc>
          <a:spcPct val="85000"/>
        </a:lnSpc>
        <a:spcBef>
          <a:spcPts val="1134"/>
        </a:spcBef>
        <a:buFont typeface="Arial" pitchFamily="34" charset="0"/>
        <a:buChar char=" "/>
        <a:defRPr sz="3402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023680" indent="-432008" algn="l" defTabSz="1728033" rtl="0" eaLnBrk="1" latinLnBrk="0" hangingPunct="1">
        <a:lnSpc>
          <a:spcPct val="85000"/>
        </a:lnSpc>
        <a:spcBef>
          <a:spcPts val="1134"/>
        </a:spcBef>
        <a:buFont typeface="Arial" pitchFamily="34" charset="0"/>
        <a:buChar char=" "/>
        <a:defRPr sz="3402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401640" indent="-432008" algn="l" defTabSz="1728033" rtl="0" eaLnBrk="1" latinLnBrk="0" hangingPunct="1">
        <a:lnSpc>
          <a:spcPct val="85000"/>
        </a:lnSpc>
        <a:spcBef>
          <a:spcPts val="1134"/>
        </a:spcBef>
        <a:buFont typeface="Arial" pitchFamily="34" charset="0"/>
        <a:buChar char=" "/>
        <a:defRPr sz="3402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728033" rtl="0" eaLnBrk="1" latinLnBrk="0" hangingPunct="1">
        <a:defRPr sz="3402" kern="1200">
          <a:solidFill>
            <a:schemeClr val="tx1"/>
          </a:solidFill>
          <a:latin typeface="+mn-lt"/>
          <a:ea typeface="+mn-ea"/>
          <a:cs typeface="+mn-cs"/>
        </a:defRPr>
      </a:lvl1pPr>
      <a:lvl2pPr marL="864017" algn="l" defTabSz="1728033" rtl="0" eaLnBrk="1" latinLnBrk="0" hangingPunct="1">
        <a:defRPr sz="3402" kern="1200">
          <a:solidFill>
            <a:schemeClr val="tx1"/>
          </a:solidFill>
          <a:latin typeface="+mn-lt"/>
          <a:ea typeface="+mn-ea"/>
          <a:cs typeface="+mn-cs"/>
        </a:defRPr>
      </a:lvl2pPr>
      <a:lvl3pPr marL="1728033" algn="l" defTabSz="1728033" rtl="0" eaLnBrk="1" latinLnBrk="0" hangingPunct="1">
        <a:defRPr sz="3402" kern="1200">
          <a:solidFill>
            <a:schemeClr val="tx1"/>
          </a:solidFill>
          <a:latin typeface="+mn-lt"/>
          <a:ea typeface="+mn-ea"/>
          <a:cs typeface="+mn-cs"/>
        </a:defRPr>
      </a:lvl3pPr>
      <a:lvl4pPr marL="2592050" algn="l" defTabSz="1728033" rtl="0" eaLnBrk="1" latinLnBrk="0" hangingPunct="1">
        <a:defRPr sz="3402" kern="1200">
          <a:solidFill>
            <a:schemeClr val="tx1"/>
          </a:solidFill>
          <a:latin typeface="+mn-lt"/>
          <a:ea typeface="+mn-ea"/>
          <a:cs typeface="+mn-cs"/>
        </a:defRPr>
      </a:lvl4pPr>
      <a:lvl5pPr marL="3456066" algn="l" defTabSz="1728033" rtl="0" eaLnBrk="1" latinLnBrk="0" hangingPunct="1">
        <a:defRPr sz="3402" kern="1200">
          <a:solidFill>
            <a:schemeClr val="tx1"/>
          </a:solidFill>
          <a:latin typeface="+mn-lt"/>
          <a:ea typeface="+mn-ea"/>
          <a:cs typeface="+mn-cs"/>
        </a:defRPr>
      </a:lvl5pPr>
      <a:lvl6pPr marL="4320083" algn="l" defTabSz="1728033" rtl="0" eaLnBrk="1" latinLnBrk="0" hangingPunct="1">
        <a:defRPr sz="3402" kern="1200">
          <a:solidFill>
            <a:schemeClr val="tx1"/>
          </a:solidFill>
          <a:latin typeface="+mn-lt"/>
          <a:ea typeface="+mn-ea"/>
          <a:cs typeface="+mn-cs"/>
        </a:defRPr>
      </a:lvl6pPr>
      <a:lvl7pPr marL="5184099" algn="l" defTabSz="1728033" rtl="0" eaLnBrk="1" latinLnBrk="0" hangingPunct="1">
        <a:defRPr sz="3402" kern="1200">
          <a:solidFill>
            <a:schemeClr val="tx1"/>
          </a:solidFill>
          <a:latin typeface="+mn-lt"/>
          <a:ea typeface="+mn-ea"/>
          <a:cs typeface="+mn-cs"/>
        </a:defRPr>
      </a:lvl7pPr>
      <a:lvl8pPr marL="6048116" algn="l" defTabSz="1728033" rtl="0" eaLnBrk="1" latinLnBrk="0" hangingPunct="1">
        <a:defRPr sz="3402" kern="1200">
          <a:solidFill>
            <a:schemeClr val="tx1"/>
          </a:solidFill>
          <a:latin typeface="+mn-lt"/>
          <a:ea typeface="+mn-ea"/>
          <a:cs typeface="+mn-cs"/>
        </a:defRPr>
      </a:lvl8pPr>
      <a:lvl9pPr marL="6912132" algn="l" defTabSz="1728033" rtl="0" eaLnBrk="1" latinLnBrk="0" hangingPunct="1">
        <a:defRPr sz="340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87969" y="2958209"/>
            <a:ext cx="8352000" cy="604800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 rot="10800000" flipV="1">
            <a:off x="515951" y="477641"/>
            <a:ext cx="16776000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u="sng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Comparison of Economic Impacts on Local and Major Events</a:t>
            </a:r>
            <a:endParaRPr lang="en-US" sz="7200" b="1" u="sng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15951" y="3634402"/>
            <a:ext cx="8250668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 small scale swimming events in the UK.</a:t>
            </a:r>
          </a:p>
          <a:p>
            <a:endParaRPr lang="en-GB" dirty="0" smtClean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Total of four swimming events in the UK generated £84,626.. </a:t>
            </a: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(City of Sheffield Designated Open Meet-2001), Western Counties Swimming Championships(2002), Middleborough Open Meet(2002), Satellite Open Meet(2002)).</a:t>
            </a:r>
          </a:p>
          <a:p>
            <a:endParaRPr lang="en-GB" dirty="0" smtClean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Highest generating expenditure £58,875 </a:t>
            </a:r>
            <a:r>
              <a:rPr lang="en-GB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COSDOM).</a:t>
            </a:r>
            <a:r>
              <a:rPr lang="en-GB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Located </a:t>
            </a:r>
            <a:r>
              <a:rPr lang="en-GB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 the city centre. Dates the events were held dictated the amount of expenditure that was </a:t>
            </a: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spent(summer).</a:t>
            </a:r>
          </a:p>
          <a:p>
            <a:endParaRPr lang="en-GB" dirty="0" smtClean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Food and beverage </a:t>
            </a:r>
            <a:r>
              <a:rPr lang="en-GB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=</a:t>
            </a: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42% of expenditure, accommodation= 25% , shopping=16%, programmes and merchandise=10%.</a:t>
            </a:r>
            <a:endParaRPr lang="en-GB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dirty="0" smtClean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100% of spectators were friends and family of competitors. (Competitor driven).</a:t>
            </a:r>
          </a:p>
          <a:p>
            <a:endParaRPr lang="en-GB" dirty="0" smtClean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Volunteers lived locally and associated with swimming clubs.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675315" y="2849572"/>
            <a:ext cx="319209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u="sng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Local Events</a:t>
            </a:r>
          </a:p>
          <a:p>
            <a:pPr algn="ctr"/>
            <a:endParaRPr lang="en-GB" sz="48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1019139" y="2913178"/>
            <a:ext cx="335867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4800" b="1" u="sng" dirty="0" smtClean="0">
                <a:ln w="9525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</a:rPr>
              <a:t>Major </a:t>
            </a:r>
            <a:r>
              <a:rPr lang="en-US" sz="4800" b="1" u="sng" dirty="0">
                <a:ln w="9525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</a:rPr>
              <a:t>Events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2758" y="2928140"/>
            <a:ext cx="8364437" cy="60599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7074" y="9145041"/>
            <a:ext cx="6739090" cy="3701329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7222618" y="9145041"/>
            <a:ext cx="29787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u="sng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Similarities</a:t>
            </a:r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179969" y="3965475"/>
            <a:ext cx="75600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 Major </a:t>
            </a:r>
            <a:r>
              <a:rPr lang="en-GB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porting events in the UK</a:t>
            </a:r>
          </a:p>
          <a:p>
            <a:endParaRPr lang="en-GB" dirty="0" smtClean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2002 World Snooker = £2,265,092 .. 1997 World Badminton = £2,221,130 .. 1999 European Show Jumping = £2,196,298 .. 1999 World Judo = £1,943,715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European Short Course Swimming and World Indoor Cycling = 93% visitor spending </a:t>
            </a:r>
          </a:p>
          <a:p>
            <a:endParaRPr lang="en-GB" dirty="0" smtClean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Major events are spectator driven.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European Junior Swimming 990- 100% spectator visitors (no locals).  </a:t>
            </a:r>
          </a:p>
          <a:p>
            <a:endParaRPr lang="en-GB" dirty="0" smtClean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Major events attract media coverage internationally.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342423" y="10225323"/>
            <a:ext cx="673909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 of the events provide jobs </a:t>
            </a: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 the locals within the host area.</a:t>
            </a:r>
            <a:endParaRPr lang="en-GB" dirty="0" smtClean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/>
            <a:endParaRPr lang="en-GB" dirty="0" smtClean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Both events have visitors that stay in accommodation in the host area, generating additional expenditure such as shopping, food and beverage, programmes and merchandise.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958" y="9321156"/>
            <a:ext cx="4642414" cy="3349098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651569" y="9321156"/>
            <a:ext cx="4063977" cy="3349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61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217</TotalTime>
  <Words>264</Words>
  <Application>Microsoft Office PowerPoint</Application>
  <PresentationFormat>Custom</PresentationFormat>
  <Paragraphs>37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Tahoma</vt:lpstr>
      <vt:lpstr>Metropolitan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Dee Jones (1700521)</dc:creator>
  <cp:lastModifiedBy>Dee Jones (1700521)</cp:lastModifiedBy>
  <cp:revision>20</cp:revision>
  <dcterms:created xsi:type="dcterms:W3CDTF">2018-01-26T13:16:55Z</dcterms:created>
  <dcterms:modified xsi:type="dcterms:W3CDTF">2018-02-01T13:05:07Z</dcterms:modified>
</cp:coreProperties>
</file>