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5D609-B0AA-461B-BBD1-3DC00A872E14}" type="datetimeFigureOut">
              <a:rPr lang="en-KE" smtClean="0"/>
              <a:t>8/19/22</a:t>
            </a:fld>
            <a:endParaRPr lang="en-K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K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7B7F49-82FA-4853-94B1-737DD0B553A5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722907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agreements on the work schedule may stipulate necessary rules to establish a core workday.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most cases, the arrangement has no bearing on the total number of hours worked.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7B7F49-82FA-4853-94B1-737DD0B553A5}" type="slidenum">
              <a:rPr lang="en-KE" smtClean="0"/>
              <a:t>3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175704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 diverse workplace is a significant asset since it recognizes the different talents of every worker and the attached possibilities.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Valuing the diversity of others is what eventually pulls everyone together, therefore, being the key to a vibrant, successful company and a balanced culture at work.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Increased productivity may result from the greater breadth and depth of employees' knowledge, experience, and viewpoint from a demographically and racially diverse workforce.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7B7F49-82FA-4853-94B1-737DD0B553A5}" type="slidenum">
              <a:rPr lang="en-KE" smtClean="0"/>
              <a:t>4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5537597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Depending on how one feels about mornings, this could mean starting their day early yet wrapping up their workday much sooner than usual.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Spending less time and money on transportation can greatly benefit working remotely, whether from home or a shared office. </a:t>
            </a: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7B7F49-82FA-4853-94B1-737DD0B553A5}" type="slidenum">
              <a:rPr lang="en-KE" smtClean="0"/>
              <a:t>5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1806153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firm may be able to provide more options to clients and consumers by allowing workers to work different hours and making more use of technology.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a market where talent acquisition is always a priority, workplace flexibility helps to have standing as an employer who is trustworthy and accommodating to workers’ needs.</a:t>
            </a: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7B7F49-82FA-4853-94B1-737DD0B553A5}" type="slidenum">
              <a:rPr lang="en-KE" smtClean="0"/>
              <a:t>6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619645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resources management is in charge of assembling cohesive and productive groups.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resources is responsible for hiring new staff and arranging their education and development. </a:t>
            </a: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7B7F49-82FA-4853-94B1-737DD0B553A5}" type="slidenum">
              <a:rPr lang="en-KE" smtClean="0"/>
              <a:t>7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2009672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 company's most valuable resource is its employees, where the foundation of any competitive advantage is a person's fundamental competencies.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resources include both innate abilities and those that have been honed through experience and training.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Managing people in an organization's setting is the sole purpose of management, where management is the responsibility of those in authority over others.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7B7F49-82FA-4853-94B1-737DD0B553A5}" type="slidenum">
              <a:rPr lang="en-KE" smtClean="0"/>
              <a:t>8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5489950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Workplace flexibility helps a</a:t>
            </a:r>
            <a:r>
              <a:rPr lang="en-KE" sz="12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company look better to potential clients by proving that flexible scheduling can be done successfully.</a:t>
            </a:r>
            <a:endParaRPr lang="en-GB" sz="12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7B7F49-82FA-4853-94B1-737DD0B553A5}" type="slidenum">
              <a:rPr lang="en-KE" smtClean="0"/>
              <a:t>9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06424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8/19/22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461FD-2E40-0233-7497-6B7ED42397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Managing People</a:t>
            </a:r>
            <a:endParaRPr lang="en-KE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F25857-F082-91AB-AD85-DC03172C92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Presented by:</a:t>
            </a:r>
            <a:endParaRPr lang="en-KE" b="1" dirty="0"/>
          </a:p>
          <a:p>
            <a:r>
              <a:rPr lang="en-GB" dirty="0"/>
              <a:t>Nikolay </a:t>
            </a:r>
            <a:r>
              <a:rPr lang="en-GB" dirty="0" err="1"/>
              <a:t>Uchkunov</a:t>
            </a:r>
            <a:r>
              <a:rPr lang="en-GB" dirty="0"/>
              <a:t> </a:t>
            </a:r>
          </a:p>
          <a:p>
            <a:r>
              <a:rPr lang="en-GB" dirty="0"/>
              <a:t>2030588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399591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E5614-403E-3736-AFB1-6F498BAB8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/>
              <a:t>PRESENTATION GUIDE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85732-3BFB-9AB3-8A04-2A0726B6E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flexible working</a:t>
            </a:r>
          </a:p>
          <a:p>
            <a:r>
              <a:rPr lang="en-GB" dirty="0"/>
              <a:t>Diversity and its importance</a:t>
            </a:r>
          </a:p>
          <a:p>
            <a:r>
              <a:rPr lang="en-US" dirty="0">
                <a:latin typeface="Times New Roman" panose="02020603050405020304" pitchFamily="18" charset="0"/>
              </a:rPr>
              <a:t>Benefits of flexibility</a:t>
            </a:r>
          </a:p>
          <a:p>
            <a:r>
              <a:rPr lang="en-US" dirty="0">
                <a:latin typeface="Times New Roman" panose="02020603050405020304" pitchFamily="18" charset="0"/>
              </a:rPr>
              <a:t>Role of HR-Approaches</a:t>
            </a:r>
            <a:endParaRPr lang="en-GB" dirty="0"/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 </a:t>
            </a:r>
            <a:endParaRPr lang="en-KE" dirty="0"/>
          </a:p>
          <a:p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228126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CF753-FF28-F013-9742-3483C779B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dirty="0"/>
              <a:t>Introduction to flexible working</a:t>
            </a:r>
            <a:br>
              <a:rPr lang="en-GB" dirty="0"/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F074D-2237-54C0-B7EE-CC9379017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Flexibility in working entails any schedule or arrangement that deviates from the standard hours and days in a workweek. </a:t>
            </a:r>
            <a:endParaRPr lang="en-GB" sz="1800" dirty="0">
              <a:solidFill>
                <a:srgbClr val="333333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better accommodate their personal and family commitments, employees are given the option to set their work schedules in a flexible work situation (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Austin-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Egole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Iheriohanma</a:t>
            </a:r>
            <a:r>
              <a:rPr lang="en-GB" sz="1800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Nwokorie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2020, p. 55).</a:t>
            </a:r>
            <a:endParaRPr lang="en-GB" sz="18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Alternatively, businesses may introduce new shift patterns to accommodate their clientele better</a:t>
            </a:r>
            <a:r>
              <a:rPr lang="en-GB" sz="1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 flex time, workers put in the same hours as they would in a traditional 8-hour workday but can do so at their convenience.</a:t>
            </a:r>
          </a:p>
        </p:txBody>
      </p:sp>
    </p:spTree>
    <p:extLst>
      <p:ext uri="{BB962C8B-B14F-4D97-AF65-F5344CB8AC3E}">
        <p14:creationId xmlns:p14="http://schemas.microsoft.com/office/powerpoint/2010/main" val="750642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03F2D-F6CC-2205-7AC9-1832241AD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dirty="0"/>
              <a:t>Diversity and its importance</a:t>
            </a:r>
            <a:br>
              <a:rPr lang="en-GB" dirty="0"/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94987-E06F-2E83-F6CA-7E6E4D53C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Embracing workplace diversity entails recognizing every employee's unique qualities and perspectives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 diverse workplace is one that welcomes and values people of all backgrounds, identities, experiences, and perspectives, including but not limited to gender,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color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religion, sexual orientation, physical ability, ethnicity, and age (Cletus er al., 2018, p. 37)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Productivity rises when employees from various backgrounds are allowed to contribute their perspectives and methods to the workplace.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potential for greater innovation arises when people from different cultural origins and traditions collaborate.</a:t>
            </a:r>
          </a:p>
        </p:txBody>
      </p:sp>
    </p:spTree>
    <p:extLst>
      <p:ext uri="{BB962C8B-B14F-4D97-AF65-F5344CB8AC3E}">
        <p14:creationId xmlns:p14="http://schemas.microsoft.com/office/powerpoint/2010/main" val="2239368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D7233-EA09-5529-58A8-75ADD54FD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>
                <a:latin typeface="Times New Roman" panose="02020603050405020304" pitchFamily="18" charset="0"/>
              </a:rPr>
              <a:t>Benefits of flexibility</a:t>
            </a:r>
            <a:br>
              <a:rPr lang="en-US" dirty="0">
                <a:latin typeface="Times New Roman" panose="02020603050405020304" pitchFamily="18" charset="0"/>
              </a:rPr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43B1B-B7D2-F1DB-C53D-1E9DA9176B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Productivity increases when employees are given more leeway in their schedules.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Flexibility in work help workers work more efficiently by letting them focus on tasks at hand when they are most focused.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Flexibility lessens the recurring costs, such as transportation.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Some of the good effects of a more manageable commute include less stress and arriving at work on time.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Flexibility increases employees' enthusiasm and productivity.</a:t>
            </a:r>
          </a:p>
          <a:p>
            <a:pPr marL="0" indent="0">
              <a:buNone/>
            </a:pPr>
            <a:endParaRPr lang="en-GB" sz="18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26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30976-A1DB-4197-5559-E2B03C845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>
                <a:latin typeface="Times New Roman" panose="02020603050405020304" pitchFamily="18" charset="0"/>
              </a:rPr>
              <a:t>Benefits of flexibility</a:t>
            </a:r>
            <a:br>
              <a:rPr lang="en-US" dirty="0">
                <a:latin typeface="Times New Roman" panose="02020603050405020304" pitchFamily="18" charset="0"/>
              </a:rPr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39F94-7470-86A9-8A7B-F5E74CAA2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Workplace flexibility has been shown to improve employee health by decreasing stress and increasing loyalty (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Bal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Izak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2021, p. 43)</a:t>
            </a:r>
            <a:endParaRPr lang="en-GB" sz="18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rise in morale has been shown to reduce absenteeism and increase output.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Workplace flexibility aids in employee acquisition.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Facilitate a healthy work-life balance for employees.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Employers can make the best possible use of their employees' abilities.</a:t>
            </a:r>
          </a:p>
        </p:txBody>
      </p:sp>
    </p:spTree>
    <p:extLst>
      <p:ext uri="{BB962C8B-B14F-4D97-AF65-F5344CB8AC3E}">
        <p14:creationId xmlns:p14="http://schemas.microsoft.com/office/powerpoint/2010/main" val="3264411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DAAD6-C2AB-9009-6304-1E0116AFD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>
                <a:latin typeface="Times New Roman" panose="02020603050405020304" pitchFamily="18" charset="0"/>
              </a:rPr>
              <a:t>Role of HR-Approaches</a:t>
            </a:r>
            <a:br>
              <a:rPr lang="en-GB" dirty="0"/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E9662-DDAB-2265-065D-4F23402B6A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HRM involves coordinating an organization's most valuable assets, which are; its employees and its leadership in achieving its objectives.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resource management emphasizes the recruitment of new applicants and the professional development of current personnel.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resources also helps employees realize their full potential at work and offers advice on how to achieve the same.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resources also maintains the work atmosphere since an individual's performance is largely determined by the prevailing work atmosphere at the workplace.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3579960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B74A-80B8-24AC-4D64-62833A3FE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>
                <a:latin typeface="Times New Roman" panose="02020603050405020304" pitchFamily="18" charset="0"/>
              </a:rPr>
              <a:t>Role of HR-Approaches</a:t>
            </a:r>
            <a:br>
              <a:rPr lang="en-GB" dirty="0"/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51ED3-7515-DCE2-1E9C-B352B8A25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Strategic human resource management is concerned with initiatives and approaches to managing employees for the long term.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resource management is a type of management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Balasundaram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2020, p. 36).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beings have vast capacities and capacities of thought; thus, human resource management should treat them with the decency and respect they deserve.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The role of the HR manager is to foresee potential difficulties. </a:t>
            </a:r>
          </a:p>
        </p:txBody>
      </p:sp>
    </p:spTree>
    <p:extLst>
      <p:ext uri="{BB962C8B-B14F-4D97-AF65-F5344CB8AC3E}">
        <p14:creationId xmlns:p14="http://schemas.microsoft.com/office/powerpoint/2010/main" val="593769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CBE87-5837-0A5D-29A6-1660C5670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dirty="0"/>
              <a:t>Conclusion</a:t>
            </a:r>
            <a:br>
              <a:rPr lang="en-GB" dirty="0"/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353F-A3D4-28DE-37B8-86A4AC83C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KE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Regardless of the nature of the software or the number of available customizations, the supervisor is responsible for outlining the employee's responsibilities and setting reasonable deadlines. </a:t>
            </a:r>
            <a:endParaRPr lang="en-GB" sz="18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Workplace flexibility </a:t>
            </a:r>
            <a:r>
              <a:rPr lang="en-KE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results </a:t>
            </a: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</a:t>
            </a:r>
            <a:r>
              <a:rPr lang="en-KE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 enhanced capacity to recruit, retain, and encourage high-performing and experienced workers.</a:t>
            </a:r>
            <a:endParaRPr lang="en-GB" sz="1800" dirty="0">
              <a:solidFill>
                <a:srgbClr val="333333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KE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Since fewer employees would need to go to and from the office, and since fewer office supplies will be used, flexible work schedules can save money for both </a:t>
            </a: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employee and the employer.</a:t>
            </a:r>
          </a:p>
          <a:p>
            <a:r>
              <a:rPr lang="en-KE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</a:t>
            </a:r>
            <a:r>
              <a:rPr lang="en-GB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HRM’s</a:t>
            </a:r>
            <a:r>
              <a:rPr lang="en-KE" sz="18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efforts will be more likely to succeed if the company has a culture that encourages and rewards success, as well as open lines of communication, teamwork, and mutual backing from management and staff.</a:t>
            </a:r>
            <a:endParaRPr lang="en-KE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1678726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A934E-63F6-F5EF-9A74-A77B49801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700" b="1" dirty="0"/>
              <a:t>References </a:t>
            </a:r>
            <a:br>
              <a:rPr lang="en-KE" dirty="0"/>
            </a:b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5EE81-6AAB-BA7B-8378-61BBA99D2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Austin-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Egole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I.S.,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Iheriohanma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E.B.J.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Nwokorie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2020. Flexible working arrangements and organizational performance: An overview.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IOSR Journal of Humanities and Social Science (IOSR-JHSS)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25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pp.50-59.</a:t>
            </a:r>
            <a:endParaRPr lang="en-KE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Bal, P.M.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Izak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2021. Paradigms of flexibility: a systematic review of research on workplace flexibility.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Management Review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pp.37-50.</a:t>
            </a:r>
            <a:endParaRPr lang="en-KE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Balasundaram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2020. HR 20/20: Developing future-ready HR Capabilities. 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Ushus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Journal of Business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pp.v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-xviii.</a:t>
            </a:r>
            <a:endParaRPr lang="en-KE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Cletus, H.E., Mahmood, N.A., Umar, A. and Ibrahim, A.D., 2018. Prospects and challenges of workplace diversity in modern day organizations: A critical review.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HOLISTICA–Journal of Business and Public Administration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pp.35-52.</a:t>
            </a:r>
            <a:endParaRPr lang="en-KE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b="0" i="0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KE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562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1088</TotalTime>
  <Words>1165</Words>
  <Application>Microsoft Office PowerPoint</Application>
  <PresentationFormat>Widescreen</PresentationFormat>
  <Paragraphs>73</Paragraphs>
  <Slides>10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Organic</vt:lpstr>
      <vt:lpstr>Managing People</vt:lpstr>
      <vt:lpstr>PRESENTATION GUIDE</vt:lpstr>
      <vt:lpstr>Introduction to flexible working </vt:lpstr>
      <vt:lpstr>Diversity and its importance </vt:lpstr>
      <vt:lpstr>Benefits of flexibility </vt:lpstr>
      <vt:lpstr>Benefits of flexibility </vt:lpstr>
      <vt:lpstr>Role of HR-Approaches </vt:lpstr>
      <vt:lpstr>Role of HR-Approaches </vt:lpstr>
      <vt:lpstr>Conclusion 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betty</dc:creator>
  <cp:lastModifiedBy>Veselina Dimitrova Uchkunova (2028272)</cp:lastModifiedBy>
  <cp:revision>70</cp:revision>
  <dcterms:created xsi:type="dcterms:W3CDTF">2022-08-16T13:31:25Z</dcterms:created>
  <dcterms:modified xsi:type="dcterms:W3CDTF">2022-08-19T15:15:32Z</dcterms:modified>
</cp:coreProperties>
</file>