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0"/>
  </p:notesMasterIdLst>
  <p:sldIdLst>
    <p:sldId id="268" r:id="rId2"/>
    <p:sldId id="285" r:id="rId3"/>
    <p:sldId id="270" r:id="rId4"/>
    <p:sldId id="284" r:id="rId5"/>
    <p:sldId id="272" r:id="rId6"/>
    <p:sldId id="273" r:id="rId7"/>
    <p:sldId id="288" r:id="rId8"/>
    <p:sldId id="290" r:id="rId9"/>
    <p:sldId id="269" r:id="rId10"/>
    <p:sldId id="286" r:id="rId11"/>
    <p:sldId id="274" r:id="rId12"/>
    <p:sldId id="275" r:id="rId13"/>
    <p:sldId id="291" r:id="rId14"/>
    <p:sldId id="292" r:id="rId15"/>
    <p:sldId id="277" r:id="rId16"/>
    <p:sldId id="287" r:id="rId17"/>
    <p:sldId id="280" r:id="rId18"/>
    <p:sldId id="279" r:id="rId19"/>
    <p:sldId id="281" r:id="rId20"/>
    <p:sldId id="295" r:id="rId21"/>
    <p:sldId id="289" r:id="rId22"/>
    <p:sldId id="271" r:id="rId23"/>
    <p:sldId id="293" r:id="rId24"/>
    <p:sldId id="294" r:id="rId25"/>
    <p:sldId id="296" r:id="rId26"/>
    <p:sldId id="282" r:id="rId27"/>
    <p:sldId id="283" r:id="rId28"/>
    <p:sldId id="276" r:id="rId29"/>
    <p:sldId id="309" r:id="rId30"/>
    <p:sldId id="300" r:id="rId31"/>
    <p:sldId id="304" r:id="rId32"/>
    <p:sldId id="303" r:id="rId33"/>
    <p:sldId id="305" r:id="rId34"/>
    <p:sldId id="306" r:id="rId35"/>
    <p:sldId id="307" r:id="rId36"/>
    <p:sldId id="308" r:id="rId37"/>
    <p:sldId id="297" r:id="rId38"/>
    <p:sldId id="298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8A22A2-34F6-45BE-BFC6-CC5053E6BDCE}" v="463" dt="2018-11-15T14:00:52.6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53" autoAdjust="0"/>
    <p:restoredTop sz="91775" autoAdjust="0"/>
  </p:normalViewPr>
  <p:slideViewPr>
    <p:cSldViewPr snapToGrid="0">
      <p:cViewPr varScale="1">
        <p:scale>
          <a:sx n="66" d="100"/>
          <a:sy n="66" d="100"/>
        </p:scale>
        <p:origin x="123" y="708"/>
      </p:cViewPr>
      <p:guideLst/>
    </p:cSldViewPr>
  </p:slideViewPr>
  <p:outlineViewPr>
    <p:cViewPr>
      <p:scale>
        <a:sx n="33" d="100"/>
        <a:sy n="33" d="100"/>
      </p:scale>
      <p:origin x="0" y="-14123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lph Haeussler" userId="a33031a8bc7a0d8c" providerId="LiveId" clId="{E5FA5DDE-FB70-4C7B-9E33-8E6F3C847E49}"/>
    <pc:docChg chg="undo redo custSel mod addSld delSld modSld sldOrd modMainMaster">
      <pc:chgData name="Ralph Haeussler" userId="a33031a8bc7a0d8c" providerId="LiveId" clId="{E5FA5DDE-FB70-4C7B-9E33-8E6F3C847E49}" dt="2018-11-13T12:12:01.666" v="3115" actId="27636"/>
      <pc:docMkLst>
        <pc:docMk/>
      </pc:docMkLst>
      <pc:sldChg chg="addSp modSp add mod modTransition setBg">
        <pc:chgData name="Ralph Haeussler" userId="a33031a8bc7a0d8c" providerId="LiveId" clId="{E5FA5DDE-FB70-4C7B-9E33-8E6F3C847E49}" dt="2018-11-13T11:08:56.123" v="2336" actId="14100"/>
        <pc:sldMkLst>
          <pc:docMk/>
          <pc:sldMk cId="658117496" sldId="268"/>
        </pc:sldMkLst>
        <pc:spChg chg="mod">
          <ac:chgData name="Ralph Haeussler" userId="a33031a8bc7a0d8c" providerId="LiveId" clId="{E5FA5DDE-FB70-4C7B-9E33-8E6F3C847E49}" dt="2018-11-13T11:08:56.123" v="2336" actId="14100"/>
          <ac:spMkLst>
            <pc:docMk/>
            <pc:sldMk cId="658117496" sldId="268"/>
            <ac:spMk id="2" creationId="{C335CF4D-76BA-437F-BF54-C10B710C639C}"/>
          </ac:spMkLst>
        </pc:spChg>
        <pc:spChg chg="mod">
          <ac:chgData name="Ralph Haeussler" userId="a33031a8bc7a0d8c" providerId="LiveId" clId="{E5FA5DDE-FB70-4C7B-9E33-8E6F3C847E49}" dt="2018-11-13T11:08:50.801" v="2335" actId="27636"/>
          <ac:spMkLst>
            <pc:docMk/>
            <pc:sldMk cId="658117496" sldId="268"/>
            <ac:spMk id="3" creationId="{26D72E57-E353-4D1C-980E-66DCE79D7B2B}"/>
          </ac:spMkLst>
        </pc:spChg>
        <pc:spChg chg="add">
          <ac:chgData name="Ralph Haeussler" userId="a33031a8bc7a0d8c" providerId="LiveId" clId="{E5FA5DDE-FB70-4C7B-9E33-8E6F3C847E49}" dt="2018-11-12T12:51:34.303" v="30" actId="26606"/>
          <ac:spMkLst>
            <pc:docMk/>
            <pc:sldMk cId="658117496" sldId="268"/>
            <ac:spMk id="10" creationId="{377641A3-0AD1-47C4-888F-5D557BC9C0CB}"/>
          </ac:spMkLst>
        </pc:spChg>
        <pc:picChg chg="add mod ord">
          <ac:chgData name="Ralph Haeussler" userId="a33031a8bc7a0d8c" providerId="LiveId" clId="{E5FA5DDE-FB70-4C7B-9E33-8E6F3C847E49}" dt="2018-11-12T12:51:34.303" v="30" actId="26606"/>
          <ac:picMkLst>
            <pc:docMk/>
            <pc:sldMk cId="658117496" sldId="268"/>
            <ac:picMk id="5" creationId="{AC4E83AF-3FE8-4A56-BBBB-F276AC9D17B7}"/>
          </ac:picMkLst>
        </pc:picChg>
      </pc:sldChg>
      <pc:sldChg chg="addSp delSp modSp add mod modTransition setBg">
        <pc:chgData name="Ralph Haeussler" userId="a33031a8bc7a0d8c" providerId="LiveId" clId="{E5FA5DDE-FB70-4C7B-9E33-8E6F3C847E49}" dt="2018-11-13T11:19:02.962" v="2479"/>
        <pc:sldMkLst>
          <pc:docMk/>
          <pc:sldMk cId="2833654822" sldId="269"/>
        </pc:sldMkLst>
        <pc:spChg chg="del">
          <ac:chgData name="Ralph Haeussler" userId="a33031a8bc7a0d8c" providerId="LiveId" clId="{E5FA5DDE-FB70-4C7B-9E33-8E6F3C847E49}" dt="2018-11-12T12:45:19.027" v="6"/>
          <ac:spMkLst>
            <pc:docMk/>
            <pc:sldMk cId="2833654822" sldId="269"/>
            <ac:spMk id="2" creationId="{57EA6C65-1EDA-4852-B567-6CE61C06FA1F}"/>
          </ac:spMkLst>
        </pc:spChg>
        <pc:spChg chg="del">
          <ac:chgData name="Ralph Haeussler" userId="a33031a8bc7a0d8c" providerId="LiveId" clId="{E5FA5DDE-FB70-4C7B-9E33-8E6F3C847E49}" dt="2018-11-12T12:45:19.027" v="6"/>
          <ac:spMkLst>
            <pc:docMk/>
            <pc:sldMk cId="2833654822" sldId="269"/>
            <ac:spMk id="3" creationId="{D25B5F7D-954D-4D58-A382-7D07EA80E1F5}"/>
          </ac:spMkLst>
        </pc:spChg>
        <pc:spChg chg="add del mod">
          <ac:chgData name="Ralph Haeussler" userId="a33031a8bc7a0d8c" providerId="LiveId" clId="{E5FA5DDE-FB70-4C7B-9E33-8E6F3C847E49}" dt="2018-11-12T12:45:34.217" v="10" actId="26606"/>
          <ac:spMkLst>
            <pc:docMk/>
            <pc:sldMk cId="2833654822" sldId="269"/>
            <ac:spMk id="4" creationId="{E2DE4722-B50A-457B-86C7-C268A8D734D7}"/>
          </ac:spMkLst>
        </pc:spChg>
        <pc:spChg chg="add del mod">
          <ac:chgData name="Ralph Haeussler" userId="a33031a8bc7a0d8c" providerId="LiveId" clId="{E5FA5DDE-FB70-4C7B-9E33-8E6F3C847E49}" dt="2018-11-12T12:45:31.381" v="7"/>
          <ac:spMkLst>
            <pc:docMk/>
            <pc:sldMk cId="2833654822" sldId="269"/>
            <ac:spMk id="5" creationId="{B9C48548-C5AC-49D1-83B3-055DD34DBF85}"/>
          </ac:spMkLst>
        </pc:spChg>
        <pc:graphicFrameChg chg="add del mod">
          <ac:chgData name="Ralph Haeussler" userId="a33031a8bc7a0d8c" providerId="LiveId" clId="{E5FA5DDE-FB70-4C7B-9E33-8E6F3C847E49}" dt="2018-11-12T12:46:41.945" v="12"/>
          <ac:graphicFrameMkLst>
            <pc:docMk/>
            <pc:sldMk cId="2833654822" sldId="269"/>
            <ac:graphicFrameMk id="9" creationId="{DF641D32-E775-4F5F-A58C-312248C8FA89}"/>
          </ac:graphicFrameMkLst>
        </pc:graphicFrameChg>
        <pc:picChg chg="add mod">
          <ac:chgData name="Ralph Haeussler" userId="a33031a8bc7a0d8c" providerId="LiveId" clId="{E5FA5DDE-FB70-4C7B-9E33-8E6F3C847E49}" dt="2018-11-12T12:45:34.217" v="10" actId="26606"/>
          <ac:picMkLst>
            <pc:docMk/>
            <pc:sldMk cId="2833654822" sldId="269"/>
            <ac:picMk id="8" creationId="{DB1ABB5E-18C7-49B9-8816-8B55EAF1A212}"/>
          </ac:picMkLst>
        </pc:picChg>
        <pc:picChg chg="add mod ord">
          <ac:chgData name="Ralph Haeussler" userId="a33031a8bc7a0d8c" providerId="LiveId" clId="{E5FA5DDE-FB70-4C7B-9E33-8E6F3C847E49}" dt="2018-11-13T10:42:16.805" v="1668" actId="1076"/>
          <ac:picMkLst>
            <pc:docMk/>
            <pc:sldMk cId="2833654822" sldId="269"/>
            <ac:picMk id="11" creationId="{DA95EBC5-82F5-4914-8BCB-E87AA2BD94B9}"/>
          </ac:picMkLst>
        </pc:picChg>
        <pc:picChg chg="add del mod">
          <ac:chgData name="Ralph Haeussler" userId="a33031a8bc7a0d8c" providerId="LiveId" clId="{E5FA5DDE-FB70-4C7B-9E33-8E6F3C847E49}" dt="2018-11-13T10:42:49.984" v="1678" actId="478"/>
          <ac:picMkLst>
            <pc:docMk/>
            <pc:sldMk cId="2833654822" sldId="269"/>
            <ac:picMk id="13" creationId="{3E546752-9329-49D8-B306-01635EBBF385}"/>
          </ac:picMkLst>
        </pc:picChg>
        <pc:picChg chg="add del mod">
          <ac:chgData name="Ralph Haeussler" userId="a33031a8bc7a0d8c" providerId="LiveId" clId="{E5FA5DDE-FB70-4C7B-9E33-8E6F3C847E49}" dt="2018-11-13T10:42:48.435" v="1677" actId="478"/>
          <ac:picMkLst>
            <pc:docMk/>
            <pc:sldMk cId="2833654822" sldId="269"/>
            <ac:picMk id="15" creationId="{3AF328BE-6CCC-434E-BC71-80CF12F31BBB}"/>
          </ac:picMkLst>
        </pc:picChg>
      </pc:sldChg>
      <pc:sldChg chg="addSp delSp modSp add modTransition modAnim">
        <pc:chgData name="Ralph Haeussler" userId="a33031a8bc7a0d8c" providerId="LiveId" clId="{E5FA5DDE-FB70-4C7B-9E33-8E6F3C847E49}" dt="2018-11-12T13:33:49.472" v="1196" actId="14100"/>
        <pc:sldMkLst>
          <pc:docMk/>
          <pc:sldMk cId="2739812571" sldId="270"/>
        </pc:sldMkLst>
        <pc:spChg chg="del mod">
          <ac:chgData name="Ralph Haeussler" userId="a33031a8bc7a0d8c" providerId="LiveId" clId="{E5FA5DDE-FB70-4C7B-9E33-8E6F3C847E49}" dt="2018-11-12T13:01:06.132" v="332" actId="478"/>
          <ac:spMkLst>
            <pc:docMk/>
            <pc:sldMk cId="2739812571" sldId="270"/>
            <ac:spMk id="2" creationId="{C335CF4D-76BA-437F-BF54-C10B710C639C}"/>
          </ac:spMkLst>
        </pc:spChg>
        <pc:spChg chg="del mod">
          <ac:chgData name="Ralph Haeussler" userId="a33031a8bc7a0d8c" providerId="LiveId" clId="{E5FA5DDE-FB70-4C7B-9E33-8E6F3C847E49}" dt="2018-11-12T12:53:29.861" v="78"/>
          <ac:spMkLst>
            <pc:docMk/>
            <pc:sldMk cId="2739812571" sldId="270"/>
            <ac:spMk id="3" creationId="{26D72E57-E353-4D1C-980E-66DCE79D7B2B}"/>
          </ac:spMkLst>
        </pc:spChg>
        <pc:spChg chg="add mod">
          <ac:chgData name="Ralph Haeussler" userId="a33031a8bc7a0d8c" providerId="LiveId" clId="{E5FA5DDE-FB70-4C7B-9E33-8E6F3C847E49}" dt="2018-11-12T13:33:49.472" v="1196" actId="14100"/>
          <ac:spMkLst>
            <pc:docMk/>
            <pc:sldMk cId="2739812571" sldId="270"/>
            <ac:spMk id="7" creationId="{8D5018FE-B234-425A-A5FD-E9B17157502C}"/>
          </ac:spMkLst>
        </pc:spChg>
        <pc:spChg chg="add del">
          <ac:chgData name="Ralph Haeussler" userId="a33031a8bc7a0d8c" providerId="LiveId" clId="{E5FA5DDE-FB70-4C7B-9E33-8E6F3C847E49}" dt="2018-11-12T12:53:18.414" v="73" actId="26606"/>
          <ac:spMkLst>
            <pc:docMk/>
            <pc:sldMk cId="2739812571" sldId="270"/>
            <ac:spMk id="10" creationId="{377641A3-0AD1-47C4-888F-5D557BC9C0CB}"/>
          </ac:spMkLst>
        </pc:spChg>
        <pc:spChg chg="add del mod">
          <ac:chgData name="Ralph Haeussler" userId="a33031a8bc7a0d8c" providerId="LiveId" clId="{E5FA5DDE-FB70-4C7B-9E33-8E6F3C847E49}" dt="2018-11-12T13:13:59.095" v="632" actId="478"/>
          <ac:spMkLst>
            <pc:docMk/>
            <pc:sldMk cId="2739812571" sldId="270"/>
            <ac:spMk id="12" creationId="{74CDA5ED-5556-486F-9BEB-280ED7271C3C}"/>
          </ac:spMkLst>
        </pc:spChg>
        <pc:picChg chg="mod ord">
          <ac:chgData name="Ralph Haeussler" userId="a33031a8bc7a0d8c" providerId="LiveId" clId="{E5FA5DDE-FB70-4C7B-9E33-8E6F3C847E49}" dt="2018-11-12T12:53:32.693" v="79" actId="1076"/>
          <ac:picMkLst>
            <pc:docMk/>
            <pc:sldMk cId="2739812571" sldId="270"/>
            <ac:picMk id="5" creationId="{AC4E83AF-3FE8-4A56-BBBB-F276AC9D17B7}"/>
          </ac:picMkLst>
        </pc:picChg>
        <pc:picChg chg="add mod">
          <ac:chgData name="Ralph Haeussler" userId="a33031a8bc7a0d8c" providerId="LiveId" clId="{E5FA5DDE-FB70-4C7B-9E33-8E6F3C847E49}" dt="2018-11-12T13:14:00.792" v="633" actId="1076"/>
          <ac:picMkLst>
            <pc:docMk/>
            <pc:sldMk cId="2739812571" sldId="270"/>
            <ac:picMk id="6" creationId="{686E420E-5A69-4187-813C-85792FBCDEA4}"/>
          </ac:picMkLst>
        </pc:picChg>
        <pc:picChg chg="add mod">
          <ac:chgData name="Ralph Haeussler" userId="a33031a8bc7a0d8c" providerId="LiveId" clId="{E5FA5DDE-FB70-4C7B-9E33-8E6F3C847E49}" dt="2018-11-12T13:15:28.058" v="667" actId="1076"/>
          <ac:picMkLst>
            <pc:docMk/>
            <pc:sldMk cId="2739812571" sldId="270"/>
            <ac:picMk id="9" creationId="{003A6854-3F91-4EB8-BCC5-1F061D97386F}"/>
          </ac:picMkLst>
        </pc:picChg>
      </pc:sldChg>
      <pc:sldChg chg="addSp delSp modSp add mod ord modTransition setBg">
        <pc:chgData name="Ralph Haeussler" userId="a33031a8bc7a0d8c" providerId="LiveId" clId="{E5FA5DDE-FB70-4C7B-9E33-8E6F3C847E49}" dt="2018-11-13T11:30:06.759" v="2580"/>
        <pc:sldMkLst>
          <pc:docMk/>
          <pc:sldMk cId="653779549" sldId="271"/>
        </pc:sldMkLst>
        <pc:spChg chg="del">
          <ac:chgData name="Ralph Haeussler" userId="a33031a8bc7a0d8c" providerId="LiveId" clId="{E5FA5DDE-FB70-4C7B-9E33-8E6F3C847E49}" dt="2018-11-12T12:55:37.395" v="85" actId="26606"/>
          <ac:spMkLst>
            <pc:docMk/>
            <pc:sldMk cId="653779549" sldId="271"/>
            <ac:spMk id="2" creationId="{680A71B9-5302-4863-930D-8554F7842F91}"/>
          </ac:spMkLst>
        </pc:spChg>
        <pc:spChg chg="del">
          <ac:chgData name="Ralph Haeussler" userId="a33031a8bc7a0d8c" providerId="LiveId" clId="{E5FA5DDE-FB70-4C7B-9E33-8E6F3C847E49}" dt="2018-11-12T12:55:24.882" v="82"/>
          <ac:spMkLst>
            <pc:docMk/>
            <pc:sldMk cId="653779549" sldId="271"/>
            <ac:spMk id="3" creationId="{71B4F120-908F-448B-8B61-F58CC5C4D6D0}"/>
          </ac:spMkLst>
        </pc:spChg>
        <pc:picChg chg="add mod">
          <ac:chgData name="Ralph Haeussler" userId="a33031a8bc7a0d8c" providerId="LiveId" clId="{E5FA5DDE-FB70-4C7B-9E33-8E6F3C847E49}" dt="2018-11-12T12:55:37.395" v="85" actId="26606"/>
          <ac:picMkLst>
            <pc:docMk/>
            <pc:sldMk cId="653779549" sldId="271"/>
            <ac:picMk id="5" creationId="{87DD313D-D8F5-4AC9-AD56-66C6018F3C00}"/>
          </ac:picMkLst>
        </pc:picChg>
      </pc:sldChg>
      <pc:sldChg chg="addSp delSp modSp add modTransition modAnim">
        <pc:chgData name="Ralph Haeussler" userId="a33031a8bc7a0d8c" providerId="LiveId" clId="{E5FA5DDE-FB70-4C7B-9E33-8E6F3C847E49}" dt="2018-11-13T10:34:28.263" v="1478" actId="6549"/>
        <pc:sldMkLst>
          <pc:docMk/>
          <pc:sldMk cId="4286384817" sldId="272"/>
        </pc:sldMkLst>
        <pc:spChg chg="mod ord">
          <ac:chgData name="Ralph Haeussler" userId="a33031a8bc7a0d8c" providerId="LiveId" clId="{E5FA5DDE-FB70-4C7B-9E33-8E6F3C847E49}" dt="2018-11-13T10:34:28.263" v="1478" actId="6549"/>
          <ac:spMkLst>
            <pc:docMk/>
            <pc:sldMk cId="4286384817" sldId="272"/>
            <ac:spMk id="7" creationId="{8D5018FE-B234-425A-A5FD-E9B17157502C}"/>
          </ac:spMkLst>
        </pc:spChg>
        <pc:spChg chg="mod">
          <ac:chgData name="Ralph Haeussler" userId="a33031a8bc7a0d8c" providerId="LiveId" clId="{E5FA5DDE-FB70-4C7B-9E33-8E6F3C847E49}" dt="2018-11-12T13:07:11.471" v="483" actId="14100"/>
          <ac:spMkLst>
            <pc:docMk/>
            <pc:sldMk cId="4286384817" sldId="272"/>
            <ac:spMk id="12" creationId="{74CDA5ED-5556-486F-9BEB-280ED7271C3C}"/>
          </ac:spMkLst>
        </pc:spChg>
        <pc:picChg chg="add mod">
          <ac:chgData name="Ralph Haeussler" userId="a33031a8bc7a0d8c" providerId="LiveId" clId="{E5FA5DDE-FB70-4C7B-9E33-8E6F3C847E49}" dt="2018-11-12T13:02:27.318" v="340" actId="1076"/>
          <ac:picMkLst>
            <pc:docMk/>
            <pc:sldMk cId="4286384817" sldId="272"/>
            <ac:picMk id="3" creationId="{69F08D50-DE25-41B8-BC3B-48C630601C28}"/>
          </ac:picMkLst>
        </pc:picChg>
        <pc:picChg chg="del">
          <ac:chgData name="Ralph Haeussler" userId="a33031a8bc7a0d8c" providerId="LiveId" clId="{E5FA5DDE-FB70-4C7B-9E33-8E6F3C847E49}" dt="2018-11-12T13:02:20.551" v="336" actId="478"/>
          <ac:picMkLst>
            <pc:docMk/>
            <pc:sldMk cId="4286384817" sldId="272"/>
            <ac:picMk id="6" creationId="{686E420E-5A69-4187-813C-85792FBCDEA4}"/>
          </ac:picMkLst>
        </pc:picChg>
        <pc:picChg chg="add mod">
          <ac:chgData name="Ralph Haeussler" userId="a33031a8bc7a0d8c" providerId="LiveId" clId="{E5FA5DDE-FB70-4C7B-9E33-8E6F3C847E49}" dt="2018-11-12T13:07:55.071" v="487" actId="1076"/>
          <ac:picMkLst>
            <pc:docMk/>
            <pc:sldMk cId="4286384817" sldId="272"/>
            <ac:picMk id="8" creationId="{F601C37A-6EA8-4B9A-8FFA-573E98E5027A}"/>
          </ac:picMkLst>
        </pc:picChg>
        <pc:picChg chg="add mod">
          <ac:chgData name="Ralph Haeussler" userId="a33031a8bc7a0d8c" providerId="LiveId" clId="{E5FA5DDE-FB70-4C7B-9E33-8E6F3C847E49}" dt="2018-11-12T13:13:50.399" v="630" actId="1076"/>
          <ac:picMkLst>
            <pc:docMk/>
            <pc:sldMk cId="4286384817" sldId="272"/>
            <ac:picMk id="3074" creationId="{41C74114-7C9E-4403-9BB2-AA9093F7375C}"/>
          </ac:picMkLst>
        </pc:picChg>
      </pc:sldChg>
      <pc:sldChg chg="addSp delSp modSp add delAnim modAnim">
        <pc:chgData name="Ralph Haeussler" userId="a33031a8bc7a0d8c" providerId="LiveId" clId="{E5FA5DDE-FB70-4C7B-9E33-8E6F3C847E49}" dt="2018-11-12T13:22:41.029" v="873" actId="1076"/>
        <pc:sldMkLst>
          <pc:docMk/>
          <pc:sldMk cId="2262698016" sldId="273"/>
        </pc:sldMkLst>
        <pc:spChg chg="add del mod">
          <ac:chgData name="Ralph Haeussler" userId="a33031a8bc7a0d8c" providerId="LiveId" clId="{E5FA5DDE-FB70-4C7B-9E33-8E6F3C847E49}" dt="2018-11-12T13:18:19.158" v="685"/>
          <ac:spMkLst>
            <pc:docMk/>
            <pc:sldMk cId="2262698016" sldId="273"/>
            <ac:spMk id="4" creationId="{B1F4F871-1DD6-486B-A8A9-6634DB9FEA70}"/>
          </ac:spMkLst>
        </pc:spChg>
        <pc:spChg chg="del">
          <ac:chgData name="Ralph Haeussler" userId="a33031a8bc7a0d8c" providerId="LiveId" clId="{E5FA5DDE-FB70-4C7B-9E33-8E6F3C847E49}" dt="2018-11-12T13:18:17.584" v="684" actId="478"/>
          <ac:spMkLst>
            <pc:docMk/>
            <pc:sldMk cId="2262698016" sldId="273"/>
            <ac:spMk id="7" creationId="{8D5018FE-B234-425A-A5FD-E9B17157502C}"/>
          </ac:spMkLst>
        </pc:spChg>
        <pc:spChg chg="add mod">
          <ac:chgData name="Ralph Haeussler" userId="a33031a8bc7a0d8c" providerId="LiveId" clId="{E5FA5DDE-FB70-4C7B-9E33-8E6F3C847E49}" dt="2018-11-12T13:22:02.756" v="865" actId="1076"/>
          <ac:spMkLst>
            <pc:docMk/>
            <pc:sldMk cId="2262698016" sldId="273"/>
            <ac:spMk id="14" creationId="{BBE598FF-00B8-4814-AFD3-B077381E56E0}"/>
          </ac:spMkLst>
        </pc:spChg>
        <pc:picChg chg="del">
          <ac:chgData name="Ralph Haeussler" userId="a33031a8bc7a0d8c" providerId="LiveId" clId="{E5FA5DDE-FB70-4C7B-9E33-8E6F3C847E49}" dt="2018-11-12T13:19:30.194" v="693" actId="478"/>
          <ac:picMkLst>
            <pc:docMk/>
            <pc:sldMk cId="2262698016" sldId="273"/>
            <ac:picMk id="3" creationId="{69F08D50-DE25-41B8-BC3B-48C630601C28}"/>
          </ac:picMkLst>
        </pc:picChg>
        <pc:picChg chg="del">
          <ac:chgData name="Ralph Haeussler" userId="a33031a8bc7a0d8c" providerId="LiveId" clId="{E5FA5DDE-FB70-4C7B-9E33-8E6F3C847E49}" dt="2018-11-12T13:19:28.584" v="691" actId="478"/>
          <ac:picMkLst>
            <pc:docMk/>
            <pc:sldMk cId="2262698016" sldId="273"/>
            <ac:picMk id="8" creationId="{F601C37A-6EA8-4B9A-8FFA-573E98E5027A}"/>
          </ac:picMkLst>
        </pc:picChg>
        <pc:picChg chg="del">
          <ac:chgData name="Ralph Haeussler" userId="a33031a8bc7a0d8c" providerId="LiveId" clId="{E5FA5DDE-FB70-4C7B-9E33-8E6F3C847E49}" dt="2018-11-12T13:18:17.584" v="684" actId="478"/>
          <ac:picMkLst>
            <pc:docMk/>
            <pc:sldMk cId="2262698016" sldId="273"/>
            <ac:picMk id="9" creationId="{003A6854-3F91-4EB8-BCC5-1F061D97386F}"/>
          </ac:picMkLst>
        </pc:picChg>
        <pc:picChg chg="add mod ord">
          <ac:chgData name="Ralph Haeussler" userId="a33031a8bc7a0d8c" providerId="LiveId" clId="{E5FA5DDE-FB70-4C7B-9E33-8E6F3C847E49}" dt="2018-11-12T13:19:51.407" v="701" actId="166"/>
          <ac:picMkLst>
            <pc:docMk/>
            <pc:sldMk cId="2262698016" sldId="273"/>
            <ac:picMk id="10" creationId="{EFFFE5A9-BFF6-4B28-BF8E-9537E394792A}"/>
          </ac:picMkLst>
        </pc:picChg>
        <pc:picChg chg="add mod modCrop">
          <ac:chgData name="Ralph Haeussler" userId="a33031a8bc7a0d8c" providerId="LiveId" clId="{E5FA5DDE-FB70-4C7B-9E33-8E6F3C847E49}" dt="2018-11-12T13:19:56.557" v="702" actId="1440"/>
          <ac:picMkLst>
            <pc:docMk/>
            <pc:sldMk cId="2262698016" sldId="273"/>
            <ac:picMk id="13" creationId="{DF60D873-1ADA-477B-BC28-B2D74D443244}"/>
          </ac:picMkLst>
        </pc:picChg>
        <pc:picChg chg="add mod">
          <ac:chgData name="Ralph Haeussler" userId="a33031a8bc7a0d8c" providerId="LiveId" clId="{E5FA5DDE-FB70-4C7B-9E33-8E6F3C847E49}" dt="2018-11-12T13:22:41.029" v="873" actId="1076"/>
          <ac:picMkLst>
            <pc:docMk/>
            <pc:sldMk cId="2262698016" sldId="273"/>
            <ac:picMk id="16" creationId="{DF0E05E1-9767-4C83-9A6E-3F65C97D5FD1}"/>
          </ac:picMkLst>
        </pc:picChg>
        <pc:picChg chg="del">
          <ac:chgData name="Ralph Haeussler" userId="a33031a8bc7a0d8c" providerId="LiveId" clId="{E5FA5DDE-FB70-4C7B-9E33-8E6F3C847E49}" dt="2018-11-12T13:18:17.584" v="684" actId="478"/>
          <ac:picMkLst>
            <pc:docMk/>
            <pc:sldMk cId="2262698016" sldId="273"/>
            <ac:picMk id="3074" creationId="{41C74114-7C9E-4403-9BB2-AA9093F7375C}"/>
          </ac:picMkLst>
        </pc:picChg>
      </pc:sldChg>
      <pc:sldChg chg="addSp delSp modSp add modAnim">
        <pc:chgData name="Ralph Haeussler" userId="a33031a8bc7a0d8c" providerId="LiveId" clId="{E5FA5DDE-FB70-4C7B-9E33-8E6F3C847E49}" dt="2018-11-13T10:49:23.728" v="1898"/>
        <pc:sldMkLst>
          <pc:docMk/>
          <pc:sldMk cId="3627253993" sldId="274"/>
        </pc:sldMkLst>
        <pc:spChg chg="add mod">
          <ac:chgData name="Ralph Haeussler" userId="a33031a8bc7a0d8c" providerId="LiveId" clId="{E5FA5DDE-FB70-4C7B-9E33-8E6F3C847E49}" dt="2018-11-13T10:44:27.228" v="1722" actId="20577"/>
          <ac:spMkLst>
            <pc:docMk/>
            <pc:sldMk cId="3627253993" sldId="274"/>
            <ac:spMk id="8" creationId="{44C9A39C-EA1E-4FB7-9214-C9DA045B2D50}"/>
          </ac:spMkLst>
        </pc:spChg>
        <pc:spChg chg="add del">
          <ac:chgData name="Ralph Haeussler" userId="a33031a8bc7a0d8c" providerId="LiveId" clId="{E5FA5DDE-FB70-4C7B-9E33-8E6F3C847E49}" dt="2018-11-12T13:23:32.007" v="879" actId="26606"/>
          <ac:spMkLst>
            <pc:docMk/>
            <pc:sldMk cId="3627253993" sldId="274"/>
            <ac:spMk id="12" creationId="{059CA412-4846-443A-AEFF-2B2AA30C7FEB}"/>
          </ac:spMkLst>
        </pc:spChg>
        <pc:spChg chg="add del">
          <ac:chgData name="Ralph Haeussler" userId="a33031a8bc7a0d8c" providerId="LiveId" clId="{E5FA5DDE-FB70-4C7B-9E33-8E6F3C847E49}" dt="2018-11-12T13:23:36.809" v="881" actId="26606"/>
          <ac:spMkLst>
            <pc:docMk/>
            <pc:sldMk cId="3627253993" sldId="274"/>
            <ac:spMk id="16" creationId="{E705E9AD-615B-40B1-876F-430463523F90}"/>
          </ac:spMkLst>
        </pc:spChg>
        <pc:spChg chg="add">
          <ac:chgData name="Ralph Haeussler" userId="a33031a8bc7a0d8c" providerId="LiveId" clId="{E5FA5DDE-FB70-4C7B-9E33-8E6F3C847E49}" dt="2018-11-12T13:23:36.860" v="882" actId="26606"/>
          <ac:spMkLst>
            <pc:docMk/>
            <pc:sldMk cId="3627253993" sldId="274"/>
            <ac:spMk id="19" creationId="{E7BBC551-30DE-45DA-907B-61CA772DACCD}"/>
          </ac:spMkLst>
        </pc:spChg>
        <pc:spChg chg="add mod">
          <ac:chgData name="Ralph Haeussler" userId="a33031a8bc7a0d8c" providerId="LiveId" clId="{E5FA5DDE-FB70-4C7B-9E33-8E6F3C847E49}" dt="2018-11-12T13:24:21.969" v="942" actId="403"/>
          <ac:spMkLst>
            <pc:docMk/>
            <pc:sldMk cId="3627253993" sldId="274"/>
            <ac:spMk id="20" creationId="{9DC8FAA8-E045-457D-8FB5-8B03C08E8D66}"/>
          </ac:spMkLst>
        </pc:spChg>
        <pc:picChg chg="add del">
          <ac:chgData name="Ralph Haeussler" userId="a33031a8bc7a0d8c" providerId="LiveId" clId="{E5FA5DDE-FB70-4C7B-9E33-8E6F3C847E49}" dt="2018-11-12T13:23:36.860" v="882" actId="26606"/>
          <ac:picMkLst>
            <pc:docMk/>
            <pc:sldMk cId="3627253993" sldId="274"/>
            <ac:picMk id="8" creationId="{DB1ABB5E-18C7-49B9-8816-8B55EAF1A212}"/>
          </ac:picMkLst>
        </pc:picChg>
        <pc:picChg chg="add mod">
          <ac:chgData name="Ralph Haeussler" userId="a33031a8bc7a0d8c" providerId="LiveId" clId="{E5FA5DDE-FB70-4C7B-9E33-8E6F3C847E49}" dt="2018-11-13T10:42:43.146" v="1676" actId="1440"/>
          <ac:picMkLst>
            <pc:docMk/>
            <pc:sldMk cId="3627253993" sldId="274"/>
            <ac:picMk id="9" creationId="{6F418075-0871-47DF-8A66-24C03F1E4B71}"/>
          </ac:picMkLst>
        </pc:picChg>
        <pc:picChg chg="add del">
          <ac:chgData name="Ralph Haeussler" userId="a33031a8bc7a0d8c" providerId="LiveId" clId="{E5FA5DDE-FB70-4C7B-9E33-8E6F3C847E49}" dt="2018-11-12T13:23:32.007" v="879" actId="26606"/>
          <ac:picMkLst>
            <pc:docMk/>
            <pc:sldMk cId="3627253993" sldId="274"/>
            <ac:picMk id="10" creationId="{DB1ABB5E-18C7-49B9-8816-8B55EAF1A212}"/>
          </ac:picMkLst>
        </pc:picChg>
        <pc:picChg chg="del">
          <ac:chgData name="Ralph Haeussler" userId="a33031a8bc7a0d8c" providerId="LiveId" clId="{E5FA5DDE-FB70-4C7B-9E33-8E6F3C847E49}" dt="2018-11-12T13:23:18.791" v="877"/>
          <ac:picMkLst>
            <pc:docMk/>
            <pc:sldMk cId="3627253993" sldId="274"/>
            <ac:picMk id="11" creationId="{DA95EBC5-82F5-4914-8BCB-E87AA2BD94B9}"/>
          </ac:picMkLst>
        </pc:picChg>
        <pc:picChg chg="del">
          <ac:chgData name="Ralph Haeussler" userId="a33031a8bc7a0d8c" providerId="LiveId" clId="{E5FA5DDE-FB70-4C7B-9E33-8E6F3C847E49}" dt="2018-11-12T13:23:18.791" v="877"/>
          <ac:picMkLst>
            <pc:docMk/>
            <pc:sldMk cId="3627253993" sldId="274"/>
            <ac:picMk id="13" creationId="{3E546752-9329-49D8-B306-01635EBBF385}"/>
          </ac:picMkLst>
        </pc:picChg>
        <pc:picChg chg="add del">
          <ac:chgData name="Ralph Haeussler" userId="a33031a8bc7a0d8c" providerId="LiveId" clId="{E5FA5DDE-FB70-4C7B-9E33-8E6F3C847E49}" dt="2018-11-12T13:23:36.809" v="881" actId="26606"/>
          <ac:picMkLst>
            <pc:docMk/>
            <pc:sldMk cId="3627253993" sldId="274"/>
            <ac:picMk id="14" creationId="{DB1ABB5E-18C7-49B9-8816-8B55EAF1A212}"/>
          </ac:picMkLst>
        </pc:picChg>
        <pc:picChg chg="del">
          <ac:chgData name="Ralph Haeussler" userId="a33031a8bc7a0d8c" providerId="LiveId" clId="{E5FA5DDE-FB70-4C7B-9E33-8E6F3C847E49}" dt="2018-11-12T13:23:18.791" v="877"/>
          <ac:picMkLst>
            <pc:docMk/>
            <pc:sldMk cId="3627253993" sldId="274"/>
            <ac:picMk id="15" creationId="{3AF328BE-6CCC-434E-BC71-80CF12F31BBB}"/>
          </ac:picMkLst>
        </pc:picChg>
        <pc:picChg chg="add del mod">
          <ac:chgData name="Ralph Haeussler" userId="a33031a8bc7a0d8c" providerId="LiveId" clId="{E5FA5DDE-FB70-4C7B-9E33-8E6F3C847E49}" dt="2018-11-13T10:40:09.258" v="1533" actId="478"/>
          <ac:picMkLst>
            <pc:docMk/>
            <pc:sldMk cId="3627253993" sldId="274"/>
            <ac:picMk id="17" creationId="{A6424105-C16C-45D5-BAF4-9D7DF8A1D884}"/>
          </ac:picMkLst>
        </pc:picChg>
        <pc:picChg chg="add">
          <ac:chgData name="Ralph Haeussler" userId="a33031a8bc7a0d8c" providerId="LiveId" clId="{E5FA5DDE-FB70-4C7B-9E33-8E6F3C847E49}" dt="2018-11-12T13:23:36.860" v="882" actId="26606"/>
          <ac:picMkLst>
            <pc:docMk/>
            <pc:sldMk cId="3627253993" sldId="274"/>
            <ac:picMk id="18" creationId="{DB1ABB5E-18C7-49B9-8816-8B55EAF1A212}"/>
          </ac:picMkLst>
        </pc:picChg>
        <pc:picChg chg="add mod">
          <ac:chgData name="Ralph Haeussler" userId="a33031a8bc7a0d8c" providerId="LiveId" clId="{E5FA5DDE-FB70-4C7B-9E33-8E6F3C847E49}" dt="2018-11-12T13:24:53.463" v="945" actId="1076"/>
          <ac:picMkLst>
            <pc:docMk/>
            <pc:sldMk cId="3627253993" sldId="274"/>
            <ac:picMk id="21" creationId="{A3993019-0E6D-4F0A-8463-AB3A30F81F68}"/>
          </ac:picMkLst>
        </pc:picChg>
        <pc:picChg chg="add del mod ord">
          <ac:chgData name="Ralph Haeussler" userId="a33031a8bc7a0d8c" providerId="LiveId" clId="{E5FA5DDE-FB70-4C7B-9E33-8E6F3C847E49}" dt="2018-11-13T10:40:16.694" v="1534" actId="478"/>
          <ac:picMkLst>
            <pc:docMk/>
            <pc:sldMk cId="3627253993" sldId="274"/>
            <ac:picMk id="22" creationId="{09FAA74A-86CB-4007-9B53-B65AD2BF52AA}"/>
          </ac:picMkLst>
        </pc:picChg>
      </pc:sldChg>
      <pc:sldChg chg="addSp delSp modSp add modAnim">
        <pc:chgData name="Ralph Haeussler" userId="a33031a8bc7a0d8c" providerId="LiveId" clId="{E5FA5DDE-FB70-4C7B-9E33-8E6F3C847E49}" dt="2018-11-13T10:55:44.011" v="2094" actId="20577"/>
        <pc:sldMkLst>
          <pc:docMk/>
          <pc:sldMk cId="1029551162" sldId="275"/>
        </pc:sldMkLst>
        <pc:spChg chg="add del mod">
          <ac:chgData name="Ralph Haeussler" userId="a33031a8bc7a0d8c" providerId="LiveId" clId="{E5FA5DDE-FB70-4C7B-9E33-8E6F3C847E49}" dt="2018-11-12T13:29:10.373" v="979"/>
          <ac:spMkLst>
            <pc:docMk/>
            <pc:sldMk cId="1029551162" sldId="275"/>
            <ac:spMk id="3" creationId="{054FB661-245C-4036-9947-C31A230B0C5A}"/>
          </ac:spMkLst>
        </pc:spChg>
        <pc:spChg chg="add mod">
          <ac:chgData name="Ralph Haeussler" userId="a33031a8bc7a0d8c" providerId="LiveId" clId="{E5FA5DDE-FB70-4C7B-9E33-8E6F3C847E49}" dt="2018-11-13T10:55:20.828" v="2089" actId="1076"/>
          <ac:spMkLst>
            <pc:docMk/>
            <pc:sldMk cId="1029551162" sldId="275"/>
            <ac:spMk id="6" creationId="{62E9D07A-B2CC-4942-9105-855A59ED169F}"/>
          </ac:spMkLst>
        </pc:spChg>
        <pc:spChg chg="add mod">
          <ac:chgData name="Ralph Haeussler" userId="a33031a8bc7a0d8c" providerId="LiveId" clId="{E5FA5DDE-FB70-4C7B-9E33-8E6F3C847E49}" dt="2018-11-13T10:55:44.011" v="2094" actId="20577"/>
          <ac:spMkLst>
            <pc:docMk/>
            <pc:sldMk cId="1029551162" sldId="275"/>
            <ac:spMk id="10" creationId="{9706E1FF-BBC3-4715-9A7B-F8912787ABAA}"/>
          </ac:spMkLst>
        </pc:spChg>
        <pc:spChg chg="del mod">
          <ac:chgData name="Ralph Haeussler" userId="a33031a8bc7a0d8c" providerId="LiveId" clId="{E5FA5DDE-FB70-4C7B-9E33-8E6F3C847E49}" dt="2018-11-12T13:26:19.642" v="963" actId="478"/>
          <ac:spMkLst>
            <pc:docMk/>
            <pc:sldMk cId="1029551162" sldId="275"/>
            <ac:spMk id="20" creationId="{9DC8FAA8-E045-457D-8FB5-8B03C08E8D66}"/>
          </ac:spMkLst>
        </pc:spChg>
        <pc:picChg chg="add mod">
          <ac:chgData name="Ralph Haeussler" userId="a33031a8bc7a0d8c" providerId="LiveId" clId="{E5FA5DDE-FB70-4C7B-9E33-8E6F3C847E49}" dt="2018-11-13T10:55:12.918" v="2088" actId="1076"/>
          <ac:picMkLst>
            <pc:docMk/>
            <pc:sldMk cId="1029551162" sldId="275"/>
            <ac:picMk id="5" creationId="{1AB778DF-B8C4-4B32-848F-558745B37389}"/>
          </ac:picMkLst>
        </pc:picChg>
        <pc:picChg chg="add mod">
          <ac:chgData name="Ralph Haeussler" userId="a33031a8bc7a0d8c" providerId="LiveId" clId="{E5FA5DDE-FB70-4C7B-9E33-8E6F3C847E49}" dt="2018-11-13T10:50:21.031" v="1914" actId="14100"/>
          <ac:picMkLst>
            <pc:docMk/>
            <pc:sldMk cId="1029551162" sldId="275"/>
            <ac:picMk id="8" creationId="{0647B4F8-D737-4B24-8609-1C78F09B9D80}"/>
          </ac:picMkLst>
        </pc:picChg>
        <pc:picChg chg="add mod ord">
          <ac:chgData name="Ralph Haeussler" userId="a33031a8bc7a0d8c" providerId="LiveId" clId="{E5FA5DDE-FB70-4C7B-9E33-8E6F3C847E49}" dt="2018-11-12T13:40:14.692" v="1237" actId="166"/>
          <ac:picMkLst>
            <pc:docMk/>
            <pc:sldMk cId="1029551162" sldId="275"/>
            <ac:picMk id="11" creationId="{8E45FE67-85FF-4CBE-8940-FB6B41872EE2}"/>
          </ac:picMkLst>
        </pc:picChg>
        <pc:picChg chg="del">
          <ac:chgData name="Ralph Haeussler" userId="a33031a8bc7a0d8c" providerId="LiveId" clId="{E5FA5DDE-FB70-4C7B-9E33-8E6F3C847E49}" dt="2018-11-12T13:26:15.094" v="961" actId="478"/>
          <ac:picMkLst>
            <pc:docMk/>
            <pc:sldMk cId="1029551162" sldId="275"/>
            <ac:picMk id="17" creationId="{A6424105-C16C-45D5-BAF4-9D7DF8A1D884}"/>
          </ac:picMkLst>
        </pc:picChg>
        <pc:picChg chg="mod">
          <ac:chgData name="Ralph Haeussler" userId="a33031a8bc7a0d8c" providerId="LiveId" clId="{E5FA5DDE-FB70-4C7B-9E33-8E6F3C847E49}" dt="2018-11-13T10:51:07.826" v="1952" actId="1076"/>
          <ac:picMkLst>
            <pc:docMk/>
            <pc:sldMk cId="1029551162" sldId="275"/>
            <ac:picMk id="18" creationId="{DB1ABB5E-18C7-49B9-8816-8B55EAF1A212}"/>
          </ac:picMkLst>
        </pc:picChg>
        <pc:picChg chg="del">
          <ac:chgData name="Ralph Haeussler" userId="a33031a8bc7a0d8c" providerId="LiveId" clId="{E5FA5DDE-FB70-4C7B-9E33-8E6F3C847E49}" dt="2018-11-12T13:26:15.094" v="961" actId="478"/>
          <ac:picMkLst>
            <pc:docMk/>
            <pc:sldMk cId="1029551162" sldId="275"/>
            <ac:picMk id="21" creationId="{A3993019-0E6D-4F0A-8463-AB3A30F81F68}"/>
          </ac:picMkLst>
        </pc:picChg>
        <pc:picChg chg="del">
          <ac:chgData name="Ralph Haeussler" userId="a33031a8bc7a0d8c" providerId="LiveId" clId="{E5FA5DDE-FB70-4C7B-9E33-8E6F3C847E49}" dt="2018-11-12T13:26:15.094" v="961" actId="478"/>
          <ac:picMkLst>
            <pc:docMk/>
            <pc:sldMk cId="1029551162" sldId="275"/>
            <ac:picMk id="22" creationId="{09FAA74A-86CB-4007-9B53-B65AD2BF52AA}"/>
          </ac:picMkLst>
        </pc:picChg>
        <pc:picChg chg="add mod">
          <ac:chgData name="Ralph Haeussler" userId="a33031a8bc7a0d8c" providerId="LiveId" clId="{E5FA5DDE-FB70-4C7B-9E33-8E6F3C847E49}" dt="2018-11-12T13:40:26.870" v="1241" actId="1076"/>
          <ac:picMkLst>
            <pc:docMk/>
            <pc:sldMk cId="1029551162" sldId="275"/>
            <ac:picMk id="23" creationId="{6D730D18-C47C-4B7D-B5E1-B20A64C25E7C}"/>
          </ac:picMkLst>
        </pc:picChg>
      </pc:sldChg>
      <pc:sldChg chg="addSp delSp modSp add mod modTransition setBg modAnim">
        <pc:chgData name="Ralph Haeussler" userId="a33031a8bc7a0d8c" providerId="LiveId" clId="{E5FA5DDE-FB70-4C7B-9E33-8E6F3C847E49}" dt="2018-11-12T13:55:39.316" v="1454"/>
        <pc:sldMkLst>
          <pc:docMk/>
          <pc:sldMk cId="1260421569" sldId="276"/>
        </pc:sldMkLst>
        <pc:spChg chg="del">
          <ac:chgData name="Ralph Haeussler" userId="a33031a8bc7a0d8c" providerId="LiveId" clId="{E5FA5DDE-FB70-4C7B-9E33-8E6F3C847E49}" dt="2018-11-12T13:32:13.573" v="1024" actId="26606"/>
          <ac:spMkLst>
            <pc:docMk/>
            <pc:sldMk cId="1260421569" sldId="276"/>
            <ac:spMk id="2" creationId="{144F3F19-8B6E-45F5-8431-1B4224D9D553}"/>
          </ac:spMkLst>
        </pc:spChg>
        <pc:spChg chg="del">
          <ac:chgData name="Ralph Haeussler" userId="a33031a8bc7a0d8c" providerId="LiveId" clId="{E5FA5DDE-FB70-4C7B-9E33-8E6F3C847E49}" dt="2018-11-12T13:31:58.473" v="1019"/>
          <ac:spMkLst>
            <pc:docMk/>
            <pc:sldMk cId="1260421569" sldId="276"/>
            <ac:spMk id="3" creationId="{82BBDBE9-1836-458D-8C6E-E718CA011D21}"/>
          </ac:spMkLst>
        </pc:spChg>
        <pc:spChg chg="add mod">
          <ac:chgData name="Ralph Haeussler" userId="a33031a8bc7a0d8c" providerId="LiveId" clId="{E5FA5DDE-FB70-4C7B-9E33-8E6F3C847E49}" dt="2018-11-12T13:33:05.983" v="1113" actId="20577"/>
          <ac:spMkLst>
            <pc:docMk/>
            <pc:sldMk cId="1260421569" sldId="276"/>
            <ac:spMk id="6" creationId="{41871843-73A0-4FD8-8179-B212DC6E3E88}"/>
          </ac:spMkLst>
        </pc:spChg>
        <pc:picChg chg="add mod">
          <ac:chgData name="Ralph Haeussler" userId="a33031a8bc7a0d8c" providerId="LiveId" clId="{E5FA5DDE-FB70-4C7B-9E33-8E6F3C847E49}" dt="2018-11-12T13:32:13.573" v="1024" actId="26606"/>
          <ac:picMkLst>
            <pc:docMk/>
            <pc:sldMk cId="1260421569" sldId="276"/>
            <ac:picMk id="5" creationId="{F1DF2B2C-D6A0-458E-8242-CB5C541799C6}"/>
          </ac:picMkLst>
        </pc:picChg>
      </pc:sldChg>
      <pc:sldChg chg="addSp delSp modSp add modTransition delAnim">
        <pc:chgData name="Ralph Haeussler" userId="a33031a8bc7a0d8c" providerId="LiveId" clId="{E5FA5DDE-FB70-4C7B-9E33-8E6F3C847E49}" dt="2018-11-13T11:29:24.341" v="2571"/>
        <pc:sldMkLst>
          <pc:docMk/>
          <pc:sldMk cId="2580597009" sldId="277"/>
        </pc:sldMkLst>
        <pc:spChg chg="add del mod">
          <ac:chgData name="Ralph Haeussler" userId="a33031a8bc7a0d8c" providerId="LiveId" clId="{E5FA5DDE-FB70-4C7B-9E33-8E6F3C847E49}" dt="2018-11-12T13:36:13.106" v="1212"/>
          <ac:spMkLst>
            <pc:docMk/>
            <pc:sldMk cId="2580597009" sldId="277"/>
            <ac:spMk id="3" creationId="{D0ABE57B-C6BB-4923-A9BB-77365C144210}"/>
          </ac:spMkLst>
        </pc:spChg>
        <pc:spChg chg="del">
          <ac:chgData name="Ralph Haeussler" userId="a33031a8bc7a0d8c" providerId="LiveId" clId="{E5FA5DDE-FB70-4C7B-9E33-8E6F3C847E49}" dt="2018-11-12T13:35:59.406" v="1199" actId="478"/>
          <ac:spMkLst>
            <pc:docMk/>
            <pc:sldMk cId="2580597009" sldId="277"/>
            <ac:spMk id="6" creationId="{62E9D07A-B2CC-4942-9105-855A59ED169F}"/>
          </ac:spMkLst>
        </pc:spChg>
        <pc:spChg chg="add mod">
          <ac:chgData name="Ralph Haeussler" userId="a33031a8bc7a0d8c" providerId="LiveId" clId="{E5FA5DDE-FB70-4C7B-9E33-8E6F3C847E49}" dt="2018-11-12T13:36:57.952" v="1220" actId="1076"/>
          <ac:spMkLst>
            <pc:docMk/>
            <pc:sldMk cId="2580597009" sldId="277"/>
            <ac:spMk id="9" creationId="{84861B30-E9D5-403D-A822-8D4331E6FC93}"/>
          </ac:spMkLst>
        </pc:spChg>
        <pc:spChg chg="mod">
          <ac:chgData name="Ralph Haeussler" userId="a33031a8bc7a0d8c" providerId="LiveId" clId="{E5FA5DDE-FB70-4C7B-9E33-8E6F3C847E49}" dt="2018-11-12T13:36:10.860" v="1211" actId="20577"/>
          <ac:spMkLst>
            <pc:docMk/>
            <pc:sldMk cId="2580597009" sldId="277"/>
            <ac:spMk id="10" creationId="{9706E1FF-BBC3-4715-9A7B-F8912787ABAA}"/>
          </ac:spMkLst>
        </pc:spChg>
        <pc:picChg chg="add mod modCrop">
          <ac:chgData name="Ralph Haeussler" userId="a33031a8bc7a0d8c" providerId="LiveId" clId="{E5FA5DDE-FB70-4C7B-9E33-8E6F3C847E49}" dt="2018-11-13T10:47:26.200" v="1741" actId="1076"/>
          <ac:picMkLst>
            <pc:docMk/>
            <pc:sldMk cId="2580597009" sldId="277"/>
            <ac:picMk id="3" creationId="{302679B7-87F6-4D38-9519-CED94DC2CE69}"/>
          </ac:picMkLst>
        </pc:picChg>
        <pc:picChg chg="del">
          <ac:chgData name="Ralph Haeussler" userId="a33031a8bc7a0d8c" providerId="LiveId" clId="{E5FA5DDE-FB70-4C7B-9E33-8E6F3C847E49}" dt="2018-11-12T13:35:59.406" v="1199" actId="478"/>
          <ac:picMkLst>
            <pc:docMk/>
            <pc:sldMk cId="2580597009" sldId="277"/>
            <ac:picMk id="5" creationId="{1AB778DF-B8C4-4B32-848F-558745B37389}"/>
          </ac:picMkLst>
        </pc:picChg>
        <pc:picChg chg="add mod">
          <ac:chgData name="Ralph Haeussler" userId="a33031a8bc7a0d8c" providerId="LiveId" clId="{E5FA5DDE-FB70-4C7B-9E33-8E6F3C847E49}" dt="2018-11-12T13:36:27.503" v="1216" actId="1440"/>
          <ac:picMkLst>
            <pc:docMk/>
            <pc:sldMk cId="2580597009" sldId="277"/>
            <ac:picMk id="7" creationId="{8445ADEE-3568-4ED0-BBE0-F10F3F95DB0C}"/>
          </ac:picMkLst>
        </pc:picChg>
        <pc:picChg chg="del">
          <ac:chgData name="Ralph Haeussler" userId="a33031a8bc7a0d8c" providerId="LiveId" clId="{E5FA5DDE-FB70-4C7B-9E33-8E6F3C847E49}" dt="2018-11-12T13:35:59.406" v="1199" actId="478"/>
          <ac:picMkLst>
            <pc:docMk/>
            <pc:sldMk cId="2580597009" sldId="277"/>
            <ac:picMk id="8" creationId="{0647B4F8-D737-4B24-8609-1C78F09B9D80}"/>
          </ac:picMkLst>
        </pc:picChg>
        <pc:picChg chg="del">
          <ac:chgData name="Ralph Haeussler" userId="a33031a8bc7a0d8c" providerId="LiveId" clId="{E5FA5DDE-FB70-4C7B-9E33-8E6F3C847E49}" dt="2018-11-12T13:35:56.515" v="1198" actId="478"/>
          <ac:picMkLst>
            <pc:docMk/>
            <pc:sldMk cId="2580597009" sldId="277"/>
            <ac:picMk id="11" creationId="{8E45FE67-85FF-4CBE-8940-FB6B41872EE2}"/>
          </ac:picMkLst>
        </pc:picChg>
        <pc:picChg chg="add del mod">
          <ac:chgData name="Ralph Haeussler" userId="a33031a8bc7a0d8c" providerId="LiveId" clId="{E5FA5DDE-FB70-4C7B-9E33-8E6F3C847E49}" dt="2018-11-13T10:46:43.394" v="1724" actId="478"/>
          <ac:picMkLst>
            <pc:docMk/>
            <pc:sldMk cId="2580597009" sldId="277"/>
            <ac:picMk id="14" creationId="{93C2D309-0610-424F-BDAE-B35FE532C227}"/>
          </ac:picMkLst>
        </pc:picChg>
        <pc:picChg chg="add del mod">
          <ac:chgData name="Ralph Haeussler" userId="a33031a8bc7a0d8c" providerId="LiveId" clId="{E5FA5DDE-FB70-4C7B-9E33-8E6F3C847E49}" dt="2018-11-13T10:46:43.394" v="1724" actId="478"/>
          <ac:picMkLst>
            <pc:docMk/>
            <pc:sldMk cId="2580597009" sldId="277"/>
            <ac:picMk id="15" creationId="{65972663-A699-48FB-BB12-5A0141F8C3F3}"/>
          </ac:picMkLst>
        </pc:picChg>
        <pc:picChg chg="mod">
          <ac:chgData name="Ralph Haeussler" userId="a33031a8bc7a0d8c" providerId="LiveId" clId="{E5FA5DDE-FB70-4C7B-9E33-8E6F3C847E49}" dt="2018-11-12T13:36:52.533" v="1219" actId="1076"/>
          <ac:picMkLst>
            <pc:docMk/>
            <pc:sldMk cId="2580597009" sldId="277"/>
            <ac:picMk id="18" creationId="{DB1ABB5E-18C7-49B9-8816-8B55EAF1A212}"/>
          </ac:picMkLst>
        </pc:picChg>
      </pc:sldChg>
      <pc:sldChg chg="addSp delSp modSp add mod ord setBg modAnim">
        <pc:chgData name="Ralph Haeussler" userId="a33031a8bc7a0d8c" providerId="LiveId" clId="{E5FA5DDE-FB70-4C7B-9E33-8E6F3C847E49}" dt="2018-11-12T13:46:29.622" v="1316" actId="403"/>
        <pc:sldMkLst>
          <pc:docMk/>
          <pc:sldMk cId="1173832038" sldId="279"/>
        </pc:sldMkLst>
        <pc:spChg chg="mod">
          <ac:chgData name="Ralph Haeussler" userId="a33031a8bc7a0d8c" providerId="LiveId" clId="{E5FA5DDE-FB70-4C7B-9E33-8E6F3C847E49}" dt="2018-11-12T13:42:19.155" v="1256" actId="26606"/>
          <ac:spMkLst>
            <pc:docMk/>
            <pc:sldMk cId="1173832038" sldId="279"/>
            <ac:spMk id="2" creationId="{795A658A-169F-4546-93C9-1180669475D7}"/>
          </ac:spMkLst>
        </pc:spChg>
        <pc:spChg chg="mod">
          <ac:chgData name="Ralph Haeussler" userId="a33031a8bc7a0d8c" providerId="LiveId" clId="{E5FA5DDE-FB70-4C7B-9E33-8E6F3C847E49}" dt="2018-11-12T13:42:19.155" v="1256" actId="26606"/>
          <ac:spMkLst>
            <pc:docMk/>
            <pc:sldMk cId="1173832038" sldId="279"/>
            <ac:spMk id="3" creationId="{FDD1EA8F-C35A-4680-98EA-D44EC68C0A5E}"/>
          </ac:spMkLst>
        </pc:spChg>
        <pc:spChg chg="add mod">
          <ac:chgData name="Ralph Haeussler" userId="a33031a8bc7a0d8c" providerId="LiveId" clId="{E5FA5DDE-FB70-4C7B-9E33-8E6F3C847E49}" dt="2018-11-12T13:42:40.442" v="1261" actId="1076"/>
          <ac:spMkLst>
            <pc:docMk/>
            <pc:sldMk cId="1173832038" sldId="279"/>
            <ac:spMk id="6" creationId="{5D62FA61-0D7B-4282-9D8D-EA648E27DB3E}"/>
          </ac:spMkLst>
        </pc:spChg>
        <pc:spChg chg="add mod">
          <ac:chgData name="Ralph Haeussler" userId="a33031a8bc7a0d8c" providerId="LiveId" clId="{E5FA5DDE-FB70-4C7B-9E33-8E6F3C847E49}" dt="2018-11-12T13:45:14.043" v="1294" actId="14100"/>
          <ac:spMkLst>
            <pc:docMk/>
            <pc:sldMk cId="1173832038" sldId="279"/>
            <ac:spMk id="10" creationId="{70842B9E-AEA7-44A8-9C2D-80B9D07869AA}"/>
          </ac:spMkLst>
        </pc:spChg>
        <pc:spChg chg="add mod">
          <ac:chgData name="Ralph Haeussler" userId="a33031a8bc7a0d8c" providerId="LiveId" clId="{E5FA5DDE-FB70-4C7B-9E33-8E6F3C847E49}" dt="2018-11-12T13:46:29.622" v="1316" actId="403"/>
          <ac:spMkLst>
            <pc:docMk/>
            <pc:sldMk cId="1173832038" sldId="279"/>
            <ac:spMk id="12" creationId="{9C4DA85B-44FE-42B3-ACF3-412E521EB531}"/>
          </ac:spMkLst>
        </pc:spChg>
        <pc:picChg chg="add mod ord">
          <ac:chgData name="Ralph Haeussler" userId="a33031a8bc7a0d8c" providerId="LiveId" clId="{E5FA5DDE-FB70-4C7B-9E33-8E6F3C847E49}" dt="2018-11-12T13:42:19.155" v="1256" actId="26606"/>
          <ac:picMkLst>
            <pc:docMk/>
            <pc:sldMk cId="1173832038" sldId="279"/>
            <ac:picMk id="4" creationId="{648600ED-49CE-4E8E-B045-61AF603C6F5C}"/>
          </ac:picMkLst>
        </pc:picChg>
        <pc:picChg chg="add del mod">
          <ac:chgData name="Ralph Haeussler" userId="a33031a8bc7a0d8c" providerId="LiveId" clId="{E5FA5DDE-FB70-4C7B-9E33-8E6F3C847E49}" dt="2018-11-12T13:43:55.570" v="1277" actId="478"/>
          <ac:picMkLst>
            <pc:docMk/>
            <pc:sldMk cId="1173832038" sldId="279"/>
            <ac:picMk id="5" creationId="{406CE029-B402-4311-A42A-F1FB08E64D4D}"/>
          </ac:picMkLst>
        </pc:picChg>
        <pc:picChg chg="add mod">
          <ac:chgData name="Ralph Haeussler" userId="a33031a8bc7a0d8c" providerId="LiveId" clId="{E5FA5DDE-FB70-4C7B-9E33-8E6F3C847E49}" dt="2018-11-12T13:42:45.643" v="1263" actId="1076"/>
          <ac:picMkLst>
            <pc:docMk/>
            <pc:sldMk cId="1173832038" sldId="279"/>
            <ac:picMk id="7" creationId="{7F8859D3-FB39-4301-9C7E-24EE318BAF04}"/>
          </ac:picMkLst>
        </pc:picChg>
        <pc:picChg chg="add del mod">
          <ac:chgData name="Ralph Haeussler" userId="a33031a8bc7a0d8c" providerId="LiveId" clId="{E5FA5DDE-FB70-4C7B-9E33-8E6F3C847E49}" dt="2018-11-12T13:43:55.570" v="1277" actId="478"/>
          <ac:picMkLst>
            <pc:docMk/>
            <pc:sldMk cId="1173832038" sldId="279"/>
            <ac:picMk id="8" creationId="{F6F882F7-6F81-4602-9D00-DB324976DCD2}"/>
          </ac:picMkLst>
        </pc:picChg>
        <pc:picChg chg="add mod modCrop">
          <ac:chgData name="Ralph Haeussler" userId="a33031a8bc7a0d8c" providerId="LiveId" clId="{E5FA5DDE-FB70-4C7B-9E33-8E6F3C847E49}" dt="2018-11-12T13:44:32.186" v="1287" actId="1076"/>
          <ac:picMkLst>
            <pc:docMk/>
            <pc:sldMk cId="1173832038" sldId="279"/>
            <ac:picMk id="9" creationId="{C6C9CD86-F8D3-4F56-A613-D462F27F161C}"/>
          </ac:picMkLst>
        </pc:picChg>
        <pc:picChg chg="add mod">
          <ac:chgData name="Ralph Haeussler" userId="a33031a8bc7a0d8c" providerId="LiveId" clId="{E5FA5DDE-FB70-4C7B-9E33-8E6F3C847E49}" dt="2018-11-12T13:45:49.046" v="1304" actId="1076"/>
          <ac:picMkLst>
            <pc:docMk/>
            <pc:sldMk cId="1173832038" sldId="279"/>
            <ac:picMk id="11" creationId="{A81D5727-54B2-4AE8-A2D5-DCFD53B4E114}"/>
          </ac:picMkLst>
        </pc:picChg>
      </pc:sldChg>
      <pc:sldChg chg="add modTransition">
        <pc:chgData name="Ralph Haeussler" userId="a33031a8bc7a0d8c" providerId="LiveId" clId="{E5FA5DDE-FB70-4C7B-9E33-8E6F3C847E49}" dt="2018-11-13T11:32:54.126" v="2610"/>
        <pc:sldMkLst>
          <pc:docMk/>
          <pc:sldMk cId="2979750366" sldId="280"/>
        </pc:sldMkLst>
      </pc:sldChg>
      <pc:sldChg chg="addSp delSp modSp add delAnim modAnim">
        <pc:chgData name="Ralph Haeussler" userId="a33031a8bc7a0d8c" providerId="LiveId" clId="{E5FA5DDE-FB70-4C7B-9E33-8E6F3C847E49}" dt="2018-11-12T13:47:16.923" v="1330" actId="1076"/>
        <pc:sldMkLst>
          <pc:docMk/>
          <pc:sldMk cId="2834267706" sldId="281"/>
        </pc:sldMkLst>
        <pc:picChg chg="del">
          <ac:chgData name="Ralph Haeussler" userId="a33031a8bc7a0d8c" providerId="LiveId" clId="{E5FA5DDE-FB70-4C7B-9E33-8E6F3C847E49}" dt="2018-11-12T13:46:46.624" v="1319" actId="478"/>
          <ac:picMkLst>
            <pc:docMk/>
            <pc:sldMk cId="2834267706" sldId="281"/>
            <ac:picMk id="11" creationId="{A81D5727-54B2-4AE8-A2D5-DCFD53B4E114}"/>
          </ac:picMkLst>
        </pc:picChg>
        <pc:picChg chg="add mod">
          <ac:chgData name="Ralph Haeussler" userId="a33031a8bc7a0d8c" providerId="LiveId" clId="{E5FA5DDE-FB70-4C7B-9E33-8E6F3C847E49}" dt="2018-11-12T13:47:16.923" v="1330" actId="1076"/>
          <ac:picMkLst>
            <pc:docMk/>
            <pc:sldMk cId="2834267706" sldId="281"/>
            <ac:picMk id="13" creationId="{2FFFE200-3F53-4450-8B15-68BF1C545749}"/>
          </ac:picMkLst>
        </pc:picChg>
      </pc:sldChg>
      <pc:sldChg chg="addSp delSp modSp add mod setBg modAnim">
        <pc:chgData name="Ralph Haeussler" userId="a33031a8bc7a0d8c" providerId="LiveId" clId="{E5FA5DDE-FB70-4C7B-9E33-8E6F3C847E49}" dt="2018-11-13T11:30:38.495" v="2584" actId="14100"/>
        <pc:sldMkLst>
          <pc:docMk/>
          <pc:sldMk cId="2984271294" sldId="282"/>
        </pc:sldMkLst>
        <pc:spChg chg="mod">
          <ac:chgData name="Ralph Haeussler" userId="a33031a8bc7a0d8c" providerId="LiveId" clId="{E5FA5DDE-FB70-4C7B-9E33-8E6F3C847E49}" dt="2018-11-12T13:50:17.603" v="1379" actId="20577"/>
          <ac:spMkLst>
            <pc:docMk/>
            <pc:sldMk cId="2984271294" sldId="282"/>
            <ac:spMk id="2" creationId="{A5D803E9-AF20-4C94-B3BF-36F667798E2A}"/>
          </ac:spMkLst>
        </pc:spChg>
        <pc:spChg chg="del mod">
          <ac:chgData name="Ralph Haeussler" userId="a33031a8bc7a0d8c" providerId="LiveId" clId="{E5FA5DDE-FB70-4C7B-9E33-8E6F3C847E49}" dt="2018-11-12T13:52:02.542" v="1380"/>
          <ac:spMkLst>
            <pc:docMk/>
            <pc:sldMk cId="2984271294" sldId="282"/>
            <ac:spMk id="3" creationId="{C63970F7-DED6-4AC5-B415-3CE300FBAD9E}"/>
          </ac:spMkLst>
        </pc:spChg>
        <pc:picChg chg="add mod ord">
          <ac:chgData name="Ralph Haeussler" userId="a33031a8bc7a0d8c" providerId="LiveId" clId="{E5FA5DDE-FB70-4C7B-9E33-8E6F3C847E49}" dt="2018-11-12T13:47:47.710" v="1335" actId="26606"/>
          <ac:picMkLst>
            <pc:docMk/>
            <pc:sldMk cId="2984271294" sldId="282"/>
            <ac:picMk id="4" creationId="{6891BE3B-4455-4CCF-855A-3ED37EC5FA50}"/>
          </ac:picMkLst>
        </pc:picChg>
        <pc:picChg chg="add mod">
          <ac:chgData name="Ralph Haeussler" userId="a33031a8bc7a0d8c" providerId="LiveId" clId="{E5FA5DDE-FB70-4C7B-9E33-8E6F3C847E49}" dt="2018-11-13T11:30:38.495" v="2584" actId="14100"/>
          <ac:picMkLst>
            <pc:docMk/>
            <pc:sldMk cId="2984271294" sldId="282"/>
            <ac:picMk id="5" creationId="{10B550F6-FFDF-4BA1-BA2D-754C42269AB1}"/>
          </ac:picMkLst>
        </pc:picChg>
        <pc:picChg chg="add mod">
          <ac:chgData name="Ralph Haeussler" userId="a33031a8bc7a0d8c" providerId="LiveId" clId="{E5FA5DDE-FB70-4C7B-9E33-8E6F3C847E49}" dt="2018-11-12T13:52:28.870" v="1398" actId="1076"/>
          <ac:picMkLst>
            <pc:docMk/>
            <pc:sldMk cId="2984271294" sldId="282"/>
            <ac:picMk id="6" creationId="{5E7062CC-70A3-4BB9-B98F-CD721222347D}"/>
          </ac:picMkLst>
        </pc:picChg>
        <pc:picChg chg="add mod">
          <ac:chgData name="Ralph Haeussler" userId="a33031a8bc7a0d8c" providerId="LiveId" clId="{E5FA5DDE-FB70-4C7B-9E33-8E6F3C847E49}" dt="2018-11-13T11:30:32.390" v="2583" actId="1076"/>
          <ac:picMkLst>
            <pc:docMk/>
            <pc:sldMk cId="2984271294" sldId="282"/>
            <ac:picMk id="7" creationId="{4A2B67C6-AB0F-4A97-885A-4D853502D0C3}"/>
          </ac:picMkLst>
        </pc:picChg>
        <pc:picChg chg="add mod">
          <ac:chgData name="Ralph Haeussler" userId="a33031a8bc7a0d8c" providerId="LiveId" clId="{E5FA5DDE-FB70-4C7B-9E33-8E6F3C847E49}" dt="2018-11-12T13:52:07.489" v="1383" actId="962"/>
          <ac:picMkLst>
            <pc:docMk/>
            <pc:sldMk cId="2984271294" sldId="282"/>
            <ac:picMk id="9" creationId="{0FEA7068-5C8D-4B5C-9758-C41043B27BBD}"/>
          </ac:picMkLst>
        </pc:picChg>
      </pc:sldChg>
      <pc:sldChg chg="addSp delSp modSp add delAnim modAnim">
        <pc:chgData name="Ralph Haeussler" userId="a33031a8bc7a0d8c" providerId="LiveId" clId="{E5FA5DDE-FB70-4C7B-9E33-8E6F3C847E49}" dt="2018-11-13T11:30:48.521" v="2585"/>
        <pc:sldMkLst>
          <pc:docMk/>
          <pc:sldMk cId="1942988262" sldId="283"/>
        </pc:sldMkLst>
        <pc:spChg chg="add mod">
          <ac:chgData name="Ralph Haeussler" userId="a33031a8bc7a0d8c" providerId="LiveId" clId="{E5FA5DDE-FB70-4C7B-9E33-8E6F3C847E49}" dt="2018-11-12T13:52:45.347" v="1401" actId="478"/>
          <ac:spMkLst>
            <pc:docMk/>
            <pc:sldMk cId="1942988262" sldId="283"/>
            <ac:spMk id="8" creationId="{21BA965F-7853-4B38-8EF4-E5B7C98B2E4B}"/>
          </ac:spMkLst>
        </pc:spChg>
        <pc:picChg chg="del">
          <ac:chgData name="Ralph Haeussler" userId="a33031a8bc7a0d8c" providerId="LiveId" clId="{E5FA5DDE-FB70-4C7B-9E33-8E6F3C847E49}" dt="2018-11-12T13:52:47.547" v="1402" actId="478"/>
          <ac:picMkLst>
            <pc:docMk/>
            <pc:sldMk cId="1942988262" sldId="283"/>
            <ac:picMk id="5" creationId="{10B550F6-FFDF-4BA1-BA2D-754C42269AB1}"/>
          </ac:picMkLst>
        </pc:picChg>
        <pc:picChg chg="del">
          <ac:chgData name="Ralph Haeussler" userId="a33031a8bc7a0d8c" providerId="LiveId" clId="{E5FA5DDE-FB70-4C7B-9E33-8E6F3C847E49}" dt="2018-11-12T13:52:49.307" v="1403" actId="478"/>
          <ac:picMkLst>
            <pc:docMk/>
            <pc:sldMk cId="1942988262" sldId="283"/>
            <ac:picMk id="6" creationId="{5E7062CC-70A3-4BB9-B98F-CD721222347D}"/>
          </ac:picMkLst>
        </pc:picChg>
        <pc:picChg chg="del">
          <ac:chgData name="Ralph Haeussler" userId="a33031a8bc7a0d8c" providerId="LiveId" clId="{E5FA5DDE-FB70-4C7B-9E33-8E6F3C847E49}" dt="2018-11-12T13:52:45.347" v="1401" actId="478"/>
          <ac:picMkLst>
            <pc:docMk/>
            <pc:sldMk cId="1942988262" sldId="283"/>
            <ac:picMk id="9" creationId="{0FEA7068-5C8D-4B5C-9758-C41043B27BBD}"/>
          </ac:picMkLst>
        </pc:picChg>
        <pc:picChg chg="add mod">
          <ac:chgData name="Ralph Haeussler" userId="a33031a8bc7a0d8c" providerId="LiveId" clId="{E5FA5DDE-FB70-4C7B-9E33-8E6F3C847E49}" dt="2018-11-12T13:53:02.211" v="1407" actId="1076"/>
          <ac:picMkLst>
            <pc:docMk/>
            <pc:sldMk cId="1942988262" sldId="283"/>
            <ac:picMk id="10" creationId="{864EFF06-7CC5-4732-9061-25E9ED7DF7BA}"/>
          </ac:picMkLst>
        </pc:picChg>
        <pc:picChg chg="add mod">
          <ac:chgData name="Ralph Haeussler" userId="a33031a8bc7a0d8c" providerId="LiveId" clId="{E5FA5DDE-FB70-4C7B-9E33-8E6F3C847E49}" dt="2018-11-12T13:53:15.023" v="1410" actId="1076"/>
          <ac:picMkLst>
            <pc:docMk/>
            <pc:sldMk cId="1942988262" sldId="283"/>
            <ac:picMk id="11" creationId="{20BFA3C4-2815-4457-BA8E-D352EA921459}"/>
          </ac:picMkLst>
        </pc:picChg>
        <pc:picChg chg="add mod">
          <ac:chgData name="Ralph Haeussler" userId="a33031a8bc7a0d8c" providerId="LiveId" clId="{E5FA5DDE-FB70-4C7B-9E33-8E6F3C847E49}" dt="2018-11-12T13:53:26.345" v="1414" actId="1076"/>
          <ac:picMkLst>
            <pc:docMk/>
            <pc:sldMk cId="1942988262" sldId="283"/>
            <ac:picMk id="12" creationId="{27F50B62-6235-4FA1-B3C7-05E57C1E9F85}"/>
          </ac:picMkLst>
        </pc:picChg>
      </pc:sldChg>
      <pc:sldChg chg="addSp delSp modSp add modTransition modAnim">
        <pc:chgData name="Ralph Haeussler" userId="a33031a8bc7a0d8c" providerId="LiveId" clId="{E5FA5DDE-FB70-4C7B-9E33-8E6F3C847E49}" dt="2018-11-13T10:34:18.306" v="1474"/>
        <pc:sldMkLst>
          <pc:docMk/>
          <pc:sldMk cId="2710696002" sldId="284"/>
        </pc:sldMkLst>
        <pc:spChg chg="add del mod">
          <ac:chgData name="Ralph Haeussler" userId="a33031a8bc7a0d8c" providerId="LiveId" clId="{E5FA5DDE-FB70-4C7B-9E33-8E6F3C847E49}" dt="2018-11-12T13:54:46.870" v="1438"/>
          <ac:spMkLst>
            <pc:docMk/>
            <pc:sldMk cId="2710696002" sldId="284"/>
            <ac:spMk id="3" creationId="{E588887E-AB04-402E-B12E-68E67C11B7E1}"/>
          </ac:spMkLst>
        </pc:spChg>
        <pc:spChg chg="del mod">
          <ac:chgData name="Ralph Haeussler" userId="a33031a8bc7a0d8c" providerId="LiveId" clId="{E5FA5DDE-FB70-4C7B-9E33-8E6F3C847E49}" dt="2018-11-12T13:54:24.566" v="1432" actId="478"/>
          <ac:spMkLst>
            <pc:docMk/>
            <pc:sldMk cId="2710696002" sldId="284"/>
            <ac:spMk id="7" creationId="{8D5018FE-B234-425A-A5FD-E9B17157502C}"/>
          </ac:spMkLst>
        </pc:spChg>
        <pc:picChg chg="add mod">
          <ac:chgData name="Ralph Haeussler" userId="a33031a8bc7a0d8c" providerId="LiveId" clId="{E5FA5DDE-FB70-4C7B-9E33-8E6F3C847E49}" dt="2018-11-12T13:54:37.784" v="1437" actId="14100"/>
          <ac:picMkLst>
            <pc:docMk/>
            <pc:sldMk cId="2710696002" sldId="284"/>
            <ac:picMk id="8" creationId="{C4DDAE90-CC5D-40A8-86B8-D05DF24AFA28}"/>
          </ac:picMkLst>
        </pc:picChg>
        <pc:picChg chg="add mod ord">
          <ac:chgData name="Ralph Haeussler" userId="a33031a8bc7a0d8c" providerId="LiveId" clId="{E5FA5DDE-FB70-4C7B-9E33-8E6F3C847E49}" dt="2018-11-12T13:55:05.400" v="1444" actId="14100"/>
          <ac:picMkLst>
            <pc:docMk/>
            <pc:sldMk cId="2710696002" sldId="284"/>
            <ac:picMk id="10" creationId="{DADFAFFB-200A-49A2-9DC8-909F9BDA3CAF}"/>
          </ac:picMkLst>
        </pc:picChg>
      </pc:sldChg>
      <pc:sldChg chg="addSp delSp modSp add modAnim">
        <pc:chgData name="Ralph Haeussler" userId="a33031a8bc7a0d8c" providerId="LiveId" clId="{E5FA5DDE-FB70-4C7B-9E33-8E6F3C847E49}" dt="2018-11-13T12:06:07.295" v="2966"/>
        <pc:sldMkLst>
          <pc:docMk/>
          <pc:sldMk cId="2749892698" sldId="285"/>
        </pc:sldMkLst>
        <pc:spChg chg="del">
          <ac:chgData name="Ralph Haeussler" userId="a33031a8bc7a0d8c" providerId="LiveId" clId="{E5FA5DDE-FB70-4C7B-9E33-8E6F3C847E49}" dt="2018-11-13T10:28:52.130" v="1458" actId="478"/>
          <ac:spMkLst>
            <pc:docMk/>
            <pc:sldMk cId="2749892698" sldId="285"/>
            <ac:spMk id="2" creationId="{C335CF4D-76BA-437F-BF54-C10B710C639C}"/>
          </ac:spMkLst>
        </pc:spChg>
        <pc:spChg chg="mod">
          <ac:chgData name="Ralph Haeussler" userId="a33031a8bc7a0d8c" providerId="LiveId" clId="{E5FA5DDE-FB70-4C7B-9E33-8E6F3C847E49}" dt="2018-11-13T10:30:17.710" v="1473" actId="403"/>
          <ac:spMkLst>
            <pc:docMk/>
            <pc:sldMk cId="2749892698" sldId="285"/>
            <ac:spMk id="3" creationId="{26D72E57-E353-4D1C-980E-66DCE79D7B2B}"/>
          </ac:spMkLst>
        </pc:spChg>
        <pc:spChg chg="add del mod">
          <ac:chgData name="Ralph Haeussler" userId="a33031a8bc7a0d8c" providerId="LiveId" clId="{E5FA5DDE-FB70-4C7B-9E33-8E6F3C847E49}" dt="2018-11-13T10:28:56.529" v="1460" actId="478"/>
          <ac:spMkLst>
            <pc:docMk/>
            <pc:sldMk cId="2749892698" sldId="285"/>
            <ac:spMk id="6" creationId="{2DFD9BEF-11FE-4E8F-9DB2-35AD802FCFF0}"/>
          </ac:spMkLst>
        </pc:spChg>
        <pc:spChg chg="add mod">
          <ac:chgData name="Ralph Haeussler" userId="a33031a8bc7a0d8c" providerId="LiveId" clId="{E5FA5DDE-FB70-4C7B-9E33-8E6F3C847E49}" dt="2018-11-13T12:05:46.281" v="2937" actId="1076"/>
          <ac:spMkLst>
            <pc:docMk/>
            <pc:sldMk cId="2749892698" sldId="285"/>
            <ac:spMk id="7" creationId="{9F11E430-F661-425C-9AE6-8E0069BFDFE9}"/>
          </ac:spMkLst>
        </pc:spChg>
      </pc:sldChg>
      <pc:sldChg chg="addSp delSp modSp add modAnim">
        <pc:chgData name="Ralph Haeussler" userId="a33031a8bc7a0d8c" providerId="LiveId" clId="{E5FA5DDE-FB70-4C7B-9E33-8E6F3C847E49}" dt="2018-11-13T10:44:01.203" v="1698"/>
        <pc:sldMkLst>
          <pc:docMk/>
          <pc:sldMk cId="3131733359" sldId="286"/>
        </pc:sldMkLst>
        <pc:spChg chg="add mod">
          <ac:chgData name="Ralph Haeussler" userId="a33031a8bc7a0d8c" providerId="LiveId" clId="{E5FA5DDE-FB70-4C7B-9E33-8E6F3C847E49}" dt="2018-11-13T10:39:34.788" v="1523" actId="1076"/>
          <ac:spMkLst>
            <pc:docMk/>
            <pc:sldMk cId="3131733359" sldId="286"/>
            <ac:spMk id="4" creationId="{9E889495-DC92-4D5A-BF87-C170C7D7C531}"/>
          </ac:spMkLst>
        </pc:spChg>
        <pc:picChg chg="add mod">
          <ac:chgData name="Ralph Haeussler" userId="a33031a8bc7a0d8c" providerId="LiveId" clId="{E5FA5DDE-FB70-4C7B-9E33-8E6F3C847E49}" dt="2018-11-13T10:39:08.399" v="1516" actId="1076"/>
          <ac:picMkLst>
            <pc:docMk/>
            <pc:sldMk cId="3131733359" sldId="286"/>
            <ac:picMk id="3" creationId="{14243361-7D39-43D6-A3DC-DA9E944F0E49}"/>
          </ac:picMkLst>
        </pc:picChg>
        <pc:picChg chg="mod">
          <ac:chgData name="Ralph Haeussler" userId="a33031a8bc7a0d8c" providerId="LiveId" clId="{E5FA5DDE-FB70-4C7B-9E33-8E6F3C847E49}" dt="2018-11-13T10:39:03.539" v="1515" actId="1076"/>
          <ac:picMkLst>
            <pc:docMk/>
            <pc:sldMk cId="3131733359" sldId="286"/>
            <ac:picMk id="8" creationId="{DB1ABB5E-18C7-49B9-8816-8B55EAF1A212}"/>
          </ac:picMkLst>
        </pc:picChg>
        <pc:picChg chg="add">
          <ac:chgData name="Ralph Haeussler" userId="a33031a8bc7a0d8c" providerId="LiveId" clId="{E5FA5DDE-FB70-4C7B-9E33-8E6F3C847E49}" dt="2018-11-13T10:42:33.477" v="1674"/>
          <ac:picMkLst>
            <pc:docMk/>
            <pc:sldMk cId="3131733359" sldId="286"/>
            <ac:picMk id="9" creationId="{4BF35229-01E6-4DB4-9CB7-9CDCA48DE48E}"/>
          </ac:picMkLst>
        </pc:picChg>
        <pc:picChg chg="del mod">
          <ac:chgData name="Ralph Haeussler" userId="a33031a8bc7a0d8c" providerId="LiveId" clId="{E5FA5DDE-FB70-4C7B-9E33-8E6F3C847E49}" dt="2018-11-13T10:36:53.183" v="1498" actId="478"/>
          <ac:picMkLst>
            <pc:docMk/>
            <pc:sldMk cId="3131733359" sldId="286"/>
            <ac:picMk id="11" creationId="{DA95EBC5-82F5-4914-8BCB-E87AA2BD94B9}"/>
          </ac:picMkLst>
        </pc:picChg>
        <pc:picChg chg="del mod">
          <ac:chgData name="Ralph Haeussler" userId="a33031a8bc7a0d8c" providerId="LiveId" clId="{E5FA5DDE-FB70-4C7B-9E33-8E6F3C847E49}" dt="2018-11-13T10:36:29.282" v="1481" actId="478"/>
          <ac:picMkLst>
            <pc:docMk/>
            <pc:sldMk cId="3131733359" sldId="286"/>
            <ac:picMk id="15" creationId="{3AF328BE-6CCC-434E-BC71-80CF12F31BBB}"/>
          </ac:picMkLst>
        </pc:picChg>
      </pc:sldChg>
      <pc:sldChg chg="modSp add modAnim">
        <pc:chgData name="Ralph Haeussler" userId="a33031a8bc7a0d8c" providerId="LiveId" clId="{E5FA5DDE-FB70-4C7B-9E33-8E6F3C847E49}" dt="2018-11-13T11:29:43.444" v="2578"/>
        <pc:sldMkLst>
          <pc:docMk/>
          <pc:sldMk cId="2398612714" sldId="287"/>
        </pc:sldMkLst>
        <pc:picChg chg="mod">
          <ac:chgData name="Ralph Haeussler" userId="a33031a8bc7a0d8c" providerId="LiveId" clId="{E5FA5DDE-FB70-4C7B-9E33-8E6F3C847E49}" dt="2018-11-13T10:47:39.086" v="1744" actId="1076"/>
          <ac:picMkLst>
            <pc:docMk/>
            <pc:sldMk cId="2398612714" sldId="287"/>
            <ac:picMk id="14" creationId="{93C2D309-0610-424F-BDAE-B35FE532C227}"/>
          </ac:picMkLst>
        </pc:picChg>
        <pc:picChg chg="mod">
          <ac:chgData name="Ralph Haeussler" userId="a33031a8bc7a0d8c" providerId="LiveId" clId="{E5FA5DDE-FB70-4C7B-9E33-8E6F3C847E49}" dt="2018-11-13T10:47:44.036" v="1746" actId="1076"/>
          <ac:picMkLst>
            <pc:docMk/>
            <pc:sldMk cId="2398612714" sldId="287"/>
            <ac:picMk id="15" creationId="{65972663-A699-48FB-BB12-5A0141F8C3F3}"/>
          </ac:picMkLst>
        </pc:picChg>
      </pc:sldChg>
      <pc:sldChg chg="addSp delSp modSp add delAnim modAnim">
        <pc:chgData name="Ralph Haeussler" userId="a33031a8bc7a0d8c" providerId="LiveId" clId="{E5FA5DDE-FB70-4C7B-9E33-8E6F3C847E49}" dt="2018-11-13T11:06:45.895" v="2285"/>
        <pc:sldMkLst>
          <pc:docMk/>
          <pc:sldMk cId="1718952602" sldId="288"/>
        </pc:sldMkLst>
        <pc:spChg chg="add del mod">
          <ac:chgData name="Ralph Haeussler" userId="a33031a8bc7a0d8c" providerId="LiveId" clId="{E5FA5DDE-FB70-4C7B-9E33-8E6F3C847E49}" dt="2018-11-13T10:58:44.843" v="2128"/>
          <ac:spMkLst>
            <pc:docMk/>
            <pc:sldMk cId="1718952602" sldId="288"/>
            <ac:spMk id="3" creationId="{56DAFB10-9F0F-4DC8-B119-F70C0E5A3752}"/>
          </ac:spMkLst>
        </pc:spChg>
        <pc:spChg chg="add mod">
          <ac:chgData name="Ralph Haeussler" userId="a33031a8bc7a0d8c" providerId="LiveId" clId="{E5FA5DDE-FB70-4C7B-9E33-8E6F3C847E49}" dt="2018-11-13T11:01:48.646" v="2215" actId="313"/>
          <ac:spMkLst>
            <pc:docMk/>
            <pc:sldMk cId="1718952602" sldId="288"/>
            <ac:spMk id="9" creationId="{2A0E26D9-6600-4DDF-8C96-F68674078D55}"/>
          </ac:spMkLst>
        </pc:spChg>
        <pc:spChg chg="add mod">
          <ac:chgData name="Ralph Haeussler" userId="a33031a8bc7a0d8c" providerId="LiveId" clId="{E5FA5DDE-FB70-4C7B-9E33-8E6F3C847E49}" dt="2018-11-13T11:03:50.926" v="2255" actId="1076"/>
          <ac:spMkLst>
            <pc:docMk/>
            <pc:sldMk cId="1718952602" sldId="288"/>
            <ac:spMk id="11" creationId="{48CA8D28-66B7-443A-A5AC-94F4F7DDD810}"/>
          </ac:spMkLst>
        </pc:spChg>
        <pc:spChg chg="mod">
          <ac:chgData name="Ralph Haeussler" userId="a33031a8bc7a0d8c" providerId="LiveId" clId="{E5FA5DDE-FB70-4C7B-9E33-8E6F3C847E49}" dt="2018-11-13T10:59:14.839" v="2169" actId="1076"/>
          <ac:spMkLst>
            <pc:docMk/>
            <pc:sldMk cId="1718952602" sldId="288"/>
            <ac:spMk id="14" creationId="{BBE598FF-00B8-4814-AFD3-B077381E56E0}"/>
          </ac:spMkLst>
        </pc:spChg>
        <pc:picChg chg="add mod">
          <ac:chgData name="Ralph Haeussler" userId="a33031a8bc7a0d8c" providerId="LiveId" clId="{E5FA5DDE-FB70-4C7B-9E33-8E6F3C847E49}" dt="2018-11-13T10:58:57.105" v="2134" actId="1076"/>
          <ac:picMkLst>
            <pc:docMk/>
            <pc:sldMk cId="1718952602" sldId="288"/>
            <ac:picMk id="6" creationId="{02C32C8D-0B79-463B-811D-440503A2B0ED}"/>
          </ac:picMkLst>
        </pc:picChg>
        <pc:picChg chg="add del mod">
          <ac:chgData name="Ralph Haeussler" userId="a33031a8bc7a0d8c" providerId="LiveId" clId="{E5FA5DDE-FB70-4C7B-9E33-8E6F3C847E49}" dt="2018-11-13T11:03:05.363" v="2233" actId="1076"/>
          <ac:picMkLst>
            <pc:docMk/>
            <pc:sldMk cId="1718952602" sldId="288"/>
            <ac:picMk id="8" creationId="{9F05398A-BF40-4191-84F6-944FD06E97F2}"/>
          </ac:picMkLst>
        </pc:picChg>
        <pc:picChg chg="del">
          <ac:chgData name="Ralph Haeussler" userId="a33031a8bc7a0d8c" providerId="LiveId" clId="{E5FA5DDE-FB70-4C7B-9E33-8E6F3C847E49}" dt="2018-11-13T10:57:20.928" v="2126" actId="478"/>
          <ac:picMkLst>
            <pc:docMk/>
            <pc:sldMk cId="1718952602" sldId="288"/>
            <ac:picMk id="10" creationId="{EFFFE5A9-BFF6-4B28-BF8E-9537E394792A}"/>
          </ac:picMkLst>
        </pc:picChg>
        <pc:picChg chg="del">
          <ac:chgData name="Ralph Haeussler" userId="a33031a8bc7a0d8c" providerId="LiveId" clId="{E5FA5DDE-FB70-4C7B-9E33-8E6F3C847E49}" dt="2018-11-13T10:57:20.928" v="2126" actId="478"/>
          <ac:picMkLst>
            <pc:docMk/>
            <pc:sldMk cId="1718952602" sldId="288"/>
            <ac:picMk id="13" creationId="{DF60D873-1ADA-477B-BC28-B2D74D443244}"/>
          </ac:picMkLst>
        </pc:picChg>
        <pc:picChg chg="del">
          <ac:chgData name="Ralph Haeussler" userId="a33031a8bc7a0d8c" providerId="LiveId" clId="{E5FA5DDE-FB70-4C7B-9E33-8E6F3C847E49}" dt="2018-11-13T10:57:23.203" v="2127" actId="478"/>
          <ac:picMkLst>
            <pc:docMk/>
            <pc:sldMk cId="1718952602" sldId="288"/>
            <ac:picMk id="16" creationId="{DF0E05E1-9767-4C83-9A6E-3F65C97D5FD1}"/>
          </ac:picMkLst>
        </pc:picChg>
        <pc:picChg chg="add mod">
          <ac:chgData name="Ralph Haeussler" userId="a33031a8bc7a0d8c" providerId="LiveId" clId="{E5FA5DDE-FB70-4C7B-9E33-8E6F3C847E49}" dt="2018-11-13T11:06:31.494" v="2271" actId="1440"/>
          <ac:picMkLst>
            <pc:docMk/>
            <pc:sldMk cId="1718952602" sldId="288"/>
            <ac:picMk id="17" creationId="{30B93270-BA67-4082-AD6D-B524A7F57C95}"/>
          </ac:picMkLst>
        </pc:picChg>
      </pc:sldChg>
      <pc:sldChg chg="addSp delSp modSp add mod modTransition setBg">
        <pc:chgData name="Ralph Haeussler" userId="a33031a8bc7a0d8c" providerId="LiveId" clId="{E5FA5DDE-FB70-4C7B-9E33-8E6F3C847E49}" dt="2018-11-13T11:29:56.046" v="2579"/>
        <pc:sldMkLst>
          <pc:docMk/>
          <pc:sldMk cId="1142571490" sldId="289"/>
        </pc:sldMkLst>
        <pc:spChg chg="del">
          <ac:chgData name="Ralph Haeussler" userId="a33031a8bc7a0d8c" providerId="LiveId" clId="{E5FA5DDE-FB70-4C7B-9E33-8E6F3C847E49}" dt="2018-11-13T11:13:01.122" v="2341" actId="26606"/>
          <ac:spMkLst>
            <pc:docMk/>
            <pc:sldMk cId="1142571490" sldId="289"/>
            <ac:spMk id="2" creationId="{265CF9F2-F444-4019-B5BD-93CC3A65B4C8}"/>
          </ac:spMkLst>
        </pc:spChg>
        <pc:spChg chg="del">
          <ac:chgData name="Ralph Haeussler" userId="a33031a8bc7a0d8c" providerId="LiveId" clId="{E5FA5DDE-FB70-4C7B-9E33-8E6F3C847E49}" dt="2018-11-13T11:12:57.404" v="2338"/>
          <ac:spMkLst>
            <pc:docMk/>
            <pc:sldMk cId="1142571490" sldId="289"/>
            <ac:spMk id="3" creationId="{90C28AB1-1764-49F5-B716-2152EAC90C68}"/>
          </ac:spMkLst>
        </pc:spChg>
        <pc:spChg chg="add mod">
          <ac:chgData name="Ralph Haeussler" userId="a33031a8bc7a0d8c" providerId="LiveId" clId="{E5FA5DDE-FB70-4C7B-9E33-8E6F3C847E49}" dt="2018-11-13T11:14:02.407" v="2359" actId="1076"/>
          <ac:spMkLst>
            <pc:docMk/>
            <pc:sldMk cId="1142571490" sldId="289"/>
            <ac:spMk id="6" creationId="{D267DFB4-04DA-43B3-97A2-5E6FD9B3D4C6}"/>
          </ac:spMkLst>
        </pc:spChg>
        <pc:picChg chg="add mod">
          <ac:chgData name="Ralph Haeussler" userId="a33031a8bc7a0d8c" providerId="LiveId" clId="{E5FA5DDE-FB70-4C7B-9E33-8E6F3C847E49}" dt="2018-11-13T11:13:01.122" v="2341" actId="26606"/>
          <ac:picMkLst>
            <pc:docMk/>
            <pc:sldMk cId="1142571490" sldId="289"/>
            <ac:picMk id="5" creationId="{8388CB7F-C8DA-4494-BDEC-0421DAF42398}"/>
          </ac:picMkLst>
        </pc:picChg>
        <pc:picChg chg="add mod">
          <ac:chgData name="Ralph Haeussler" userId="a33031a8bc7a0d8c" providerId="LiveId" clId="{E5FA5DDE-FB70-4C7B-9E33-8E6F3C847E49}" dt="2018-11-13T11:15:29.989" v="2365" actId="1440"/>
          <ac:picMkLst>
            <pc:docMk/>
            <pc:sldMk cId="1142571490" sldId="289"/>
            <ac:picMk id="8" creationId="{812B07C3-5F60-44AA-85CE-C4AB071B5491}"/>
          </ac:picMkLst>
        </pc:picChg>
      </pc:sldChg>
      <pc:sldChg chg="addSp delSp modSp add modTransition delAnim modAnim">
        <pc:chgData name="Ralph Haeussler" userId="a33031a8bc7a0d8c" providerId="LiveId" clId="{E5FA5DDE-FB70-4C7B-9E33-8E6F3C847E49}" dt="2018-11-13T11:18:48.858" v="2475"/>
        <pc:sldMkLst>
          <pc:docMk/>
          <pc:sldMk cId="245709777" sldId="290"/>
        </pc:sldMkLst>
        <pc:spChg chg="add del mod">
          <ac:chgData name="Ralph Haeussler" userId="a33031a8bc7a0d8c" providerId="LiveId" clId="{E5FA5DDE-FB70-4C7B-9E33-8E6F3C847E49}" dt="2018-11-13T11:16:29.868" v="2368"/>
          <ac:spMkLst>
            <pc:docMk/>
            <pc:sldMk cId="245709777" sldId="290"/>
            <ac:spMk id="3" creationId="{6B1F6C22-B560-444D-BC43-3E21D752C986}"/>
          </ac:spMkLst>
        </pc:spChg>
        <pc:spChg chg="add mod">
          <ac:chgData name="Ralph Haeussler" userId="a33031a8bc7a0d8c" providerId="LiveId" clId="{E5FA5DDE-FB70-4C7B-9E33-8E6F3C847E49}" dt="2018-11-13T11:18:15.319" v="2457" actId="1076"/>
          <ac:spMkLst>
            <pc:docMk/>
            <pc:sldMk cId="245709777" sldId="290"/>
            <ac:spMk id="10" creationId="{86EB3890-E19B-450B-A4F4-A3190D65F094}"/>
          </ac:spMkLst>
        </pc:spChg>
        <pc:spChg chg="del">
          <ac:chgData name="Ralph Haeussler" userId="a33031a8bc7a0d8c" providerId="LiveId" clId="{E5FA5DDE-FB70-4C7B-9E33-8E6F3C847E49}" dt="2018-11-13T11:16:28.416" v="2367" actId="478"/>
          <ac:spMkLst>
            <pc:docMk/>
            <pc:sldMk cId="245709777" sldId="290"/>
            <ac:spMk id="14" creationId="{BBE598FF-00B8-4814-AFD3-B077381E56E0}"/>
          </ac:spMkLst>
        </pc:spChg>
        <pc:picChg chg="del">
          <ac:chgData name="Ralph Haeussler" userId="a33031a8bc7a0d8c" providerId="LiveId" clId="{E5FA5DDE-FB70-4C7B-9E33-8E6F3C847E49}" dt="2018-11-13T11:16:28.416" v="2367" actId="478"/>
          <ac:picMkLst>
            <pc:docMk/>
            <pc:sldMk cId="245709777" sldId="290"/>
            <ac:picMk id="6" creationId="{02C32C8D-0B79-463B-811D-440503A2B0ED}"/>
          </ac:picMkLst>
        </pc:picChg>
        <pc:picChg chg="add mod modCrop">
          <ac:chgData name="Ralph Haeussler" userId="a33031a8bc7a0d8c" providerId="LiveId" clId="{E5FA5DDE-FB70-4C7B-9E33-8E6F3C847E49}" dt="2018-11-13T11:16:52.535" v="2375" actId="14100"/>
          <ac:picMkLst>
            <pc:docMk/>
            <pc:sldMk cId="245709777" sldId="290"/>
            <ac:picMk id="7" creationId="{BA0FADFB-FD44-4FAF-ADA1-4AAA47D7CB21}"/>
          </ac:picMkLst>
        </pc:picChg>
      </pc:sldChg>
      <pc:sldChg chg="addSp delSp modSp add delAnim modAnim">
        <pc:chgData name="Ralph Haeussler" userId="a33031a8bc7a0d8c" providerId="LiveId" clId="{E5FA5DDE-FB70-4C7B-9E33-8E6F3C847E49}" dt="2018-11-13T11:29:13.270" v="2565" actId="1076"/>
        <pc:sldMkLst>
          <pc:docMk/>
          <pc:sldMk cId="1779886267" sldId="291"/>
        </pc:sldMkLst>
        <pc:spChg chg="add del mod">
          <ac:chgData name="Ralph Haeussler" userId="a33031a8bc7a0d8c" providerId="LiveId" clId="{E5FA5DDE-FB70-4C7B-9E33-8E6F3C847E49}" dt="2018-11-13T11:25:31.482" v="2482"/>
          <ac:spMkLst>
            <pc:docMk/>
            <pc:sldMk cId="1779886267" sldId="291"/>
            <ac:spMk id="3" creationId="{E9555B17-09AB-4BAA-A332-B974941AEE2A}"/>
          </ac:spMkLst>
        </pc:spChg>
        <pc:spChg chg="del">
          <ac:chgData name="Ralph Haeussler" userId="a33031a8bc7a0d8c" providerId="LiveId" clId="{E5FA5DDE-FB70-4C7B-9E33-8E6F3C847E49}" dt="2018-11-13T11:25:30.007" v="2481" actId="478"/>
          <ac:spMkLst>
            <pc:docMk/>
            <pc:sldMk cId="1779886267" sldId="291"/>
            <ac:spMk id="6" creationId="{62E9D07A-B2CC-4942-9105-855A59ED169F}"/>
          </ac:spMkLst>
        </pc:spChg>
        <pc:spChg chg="add mod">
          <ac:chgData name="Ralph Haeussler" userId="a33031a8bc7a0d8c" providerId="LiveId" clId="{E5FA5DDE-FB70-4C7B-9E33-8E6F3C847E49}" dt="2018-11-13T11:26:30.374" v="2542" actId="1076"/>
          <ac:spMkLst>
            <pc:docMk/>
            <pc:sldMk cId="1779886267" sldId="291"/>
            <ac:spMk id="9" creationId="{C80F3DB9-EB71-44A4-A7B5-3B3950F5EB1A}"/>
          </ac:spMkLst>
        </pc:spChg>
        <pc:picChg chg="del">
          <ac:chgData name="Ralph Haeussler" userId="a33031a8bc7a0d8c" providerId="LiveId" clId="{E5FA5DDE-FB70-4C7B-9E33-8E6F3C847E49}" dt="2018-11-13T11:25:30.007" v="2481" actId="478"/>
          <ac:picMkLst>
            <pc:docMk/>
            <pc:sldMk cId="1779886267" sldId="291"/>
            <ac:picMk id="5" creationId="{1AB778DF-B8C4-4B32-848F-558745B37389}"/>
          </ac:picMkLst>
        </pc:picChg>
        <pc:picChg chg="add mod">
          <ac:chgData name="Ralph Haeussler" userId="a33031a8bc7a0d8c" providerId="LiveId" clId="{E5FA5DDE-FB70-4C7B-9E33-8E6F3C847E49}" dt="2018-11-13T11:25:45.656" v="2488" actId="14100"/>
          <ac:picMkLst>
            <pc:docMk/>
            <pc:sldMk cId="1779886267" sldId="291"/>
            <ac:picMk id="7" creationId="{B212FB38-8849-4D75-9926-7339E17ADACD}"/>
          </ac:picMkLst>
        </pc:picChg>
        <pc:picChg chg="del">
          <ac:chgData name="Ralph Haeussler" userId="a33031a8bc7a0d8c" providerId="LiveId" clId="{E5FA5DDE-FB70-4C7B-9E33-8E6F3C847E49}" dt="2018-11-13T11:25:30.007" v="2481" actId="478"/>
          <ac:picMkLst>
            <pc:docMk/>
            <pc:sldMk cId="1779886267" sldId="291"/>
            <ac:picMk id="8" creationId="{0647B4F8-D737-4B24-8609-1C78F09B9D80}"/>
          </ac:picMkLst>
        </pc:picChg>
        <pc:picChg chg="add mod">
          <ac:chgData name="Ralph Haeussler" userId="a33031a8bc7a0d8c" providerId="LiveId" clId="{E5FA5DDE-FB70-4C7B-9E33-8E6F3C847E49}" dt="2018-11-13T11:29:13.270" v="2565" actId="1076"/>
          <ac:picMkLst>
            <pc:docMk/>
            <pc:sldMk cId="1779886267" sldId="291"/>
            <ac:picMk id="13" creationId="{82F034A3-EBA5-4E6B-8524-298984506B3F}"/>
          </ac:picMkLst>
        </pc:picChg>
      </pc:sldChg>
      <pc:sldChg chg="addSp delSp modSp add modAnim">
        <pc:chgData name="Ralph Haeussler" userId="a33031a8bc7a0d8c" providerId="LiveId" clId="{E5FA5DDE-FB70-4C7B-9E33-8E6F3C847E49}" dt="2018-11-13T11:32:37.514" v="2609" actId="14100"/>
        <pc:sldMkLst>
          <pc:docMk/>
          <pc:sldMk cId="1277598079" sldId="292"/>
        </pc:sldMkLst>
        <pc:spChg chg="add del mod">
          <ac:chgData name="Ralph Haeussler" userId="a33031a8bc7a0d8c" providerId="LiveId" clId="{E5FA5DDE-FB70-4C7B-9E33-8E6F3C847E49}" dt="2018-11-13T11:31:44.462" v="2590"/>
          <ac:spMkLst>
            <pc:docMk/>
            <pc:sldMk cId="1277598079" sldId="292"/>
            <ac:spMk id="3" creationId="{3A2833D6-BEBF-4AD6-96A1-73D6C8E42F47}"/>
          </ac:spMkLst>
        </pc:spChg>
        <pc:spChg chg="del">
          <ac:chgData name="Ralph Haeussler" userId="a33031a8bc7a0d8c" providerId="LiveId" clId="{E5FA5DDE-FB70-4C7B-9E33-8E6F3C847E49}" dt="2018-11-13T11:31:43.435" v="2589" actId="478"/>
          <ac:spMkLst>
            <pc:docMk/>
            <pc:sldMk cId="1277598079" sldId="292"/>
            <ac:spMk id="9" creationId="{C80F3DB9-EB71-44A4-A7B5-3B3950F5EB1A}"/>
          </ac:spMkLst>
        </pc:spChg>
        <pc:picChg chg="add mod modCrop">
          <ac:chgData name="Ralph Haeussler" userId="a33031a8bc7a0d8c" providerId="LiveId" clId="{E5FA5DDE-FB70-4C7B-9E33-8E6F3C847E49}" dt="2018-11-13T11:32:37.514" v="2609" actId="14100"/>
          <ac:picMkLst>
            <pc:docMk/>
            <pc:sldMk cId="1277598079" sldId="292"/>
            <ac:picMk id="5" creationId="{8CC75DD0-6CEE-4923-8D15-2921A0B705A8}"/>
          </ac:picMkLst>
        </pc:picChg>
        <pc:picChg chg="del">
          <ac:chgData name="Ralph Haeussler" userId="a33031a8bc7a0d8c" providerId="LiveId" clId="{E5FA5DDE-FB70-4C7B-9E33-8E6F3C847E49}" dt="2018-11-13T11:31:43.435" v="2589" actId="478"/>
          <ac:picMkLst>
            <pc:docMk/>
            <pc:sldMk cId="1277598079" sldId="292"/>
            <ac:picMk id="7" creationId="{B212FB38-8849-4D75-9926-7339E17ADACD}"/>
          </ac:picMkLst>
        </pc:picChg>
        <pc:picChg chg="del">
          <ac:chgData name="Ralph Haeussler" userId="a33031a8bc7a0d8c" providerId="LiveId" clId="{E5FA5DDE-FB70-4C7B-9E33-8E6F3C847E49}" dt="2018-11-13T11:31:40.730" v="2588" actId="478"/>
          <ac:picMkLst>
            <pc:docMk/>
            <pc:sldMk cId="1277598079" sldId="292"/>
            <ac:picMk id="11" creationId="{8E45FE67-85FF-4CBE-8940-FB6B41872EE2}"/>
          </ac:picMkLst>
        </pc:picChg>
        <pc:picChg chg="del">
          <ac:chgData name="Ralph Haeussler" userId="a33031a8bc7a0d8c" providerId="LiveId" clId="{E5FA5DDE-FB70-4C7B-9E33-8E6F3C847E49}" dt="2018-11-13T11:31:40.730" v="2588" actId="478"/>
          <ac:picMkLst>
            <pc:docMk/>
            <pc:sldMk cId="1277598079" sldId="292"/>
            <ac:picMk id="13" creationId="{82F034A3-EBA5-4E6B-8524-298984506B3F}"/>
          </ac:picMkLst>
        </pc:picChg>
        <pc:picChg chg="del">
          <ac:chgData name="Ralph Haeussler" userId="a33031a8bc7a0d8c" providerId="LiveId" clId="{E5FA5DDE-FB70-4C7B-9E33-8E6F3C847E49}" dt="2018-11-13T11:31:40.730" v="2588" actId="478"/>
          <ac:picMkLst>
            <pc:docMk/>
            <pc:sldMk cId="1277598079" sldId="292"/>
            <ac:picMk id="23" creationId="{6D730D18-C47C-4B7D-B5E1-B20A64C25E7C}"/>
          </ac:picMkLst>
        </pc:picChg>
      </pc:sldChg>
      <pc:sldChg chg="addSp modSp add modTransition modAnim">
        <pc:chgData name="Ralph Haeussler" userId="a33031a8bc7a0d8c" providerId="LiveId" clId="{E5FA5DDE-FB70-4C7B-9E33-8E6F3C847E49}" dt="2018-11-13T11:40:33.314" v="2717" actId="14100"/>
        <pc:sldMkLst>
          <pc:docMk/>
          <pc:sldMk cId="898635902" sldId="293"/>
        </pc:sldMkLst>
        <pc:spChg chg="add mod">
          <ac:chgData name="Ralph Haeussler" userId="a33031a8bc7a0d8c" providerId="LiveId" clId="{E5FA5DDE-FB70-4C7B-9E33-8E6F3C847E49}" dt="2018-11-13T11:40:33.314" v="2717" actId="14100"/>
          <ac:spMkLst>
            <pc:docMk/>
            <pc:sldMk cId="898635902" sldId="293"/>
            <ac:spMk id="9" creationId="{838D5B09-F302-4676-B6AA-1D069378DFFC}"/>
          </ac:spMkLst>
        </pc:spChg>
        <pc:spChg chg="add mod">
          <ac:chgData name="Ralph Haeussler" userId="a33031a8bc7a0d8c" providerId="LiveId" clId="{E5FA5DDE-FB70-4C7B-9E33-8E6F3C847E49}" dt="2018-11-13T11:37:59.219" v="2676" actId="1076"/>
          <ac:spMkLst>
            <pc:docMk/>
            <pc:sldMk cId="898635902" sldId="293"/>
            <ac:spMk id="10" creationId="{759D3999-9979-4D01-8A87-A36469C91A3C}"/>
          </ac:spMkLst>
        </pc:spChg>
        <pc:picChg chg="add mod">
          <ac:chgData name="Ralph Haeussler" userId="a33031a8bc7a0d8c" providerId="LiveId" clId="{E5FA5DDE-FB70-4C7B-9E33-8E6F3C847E49}" dt="2018-11-13T11:36:14.199" v="2630" actId="14100"/>
          <ac:picMkLst>
            <pc:docMk/>
            <pc:sldMk cId="898635902" sldId="293"/>
            <ac:picMk id="3" creationId="{258286B1-CDB0-43E2-9B99-7C4B814C5F75}"/>
          </ac:picMkLst>
        </pc:picChg>
        <pc:picChg chg="mod">
          <ac:chgData name="Ralph Haeussler" userId="a33031a8bc7a0d8c" providerId="LiveId" clId="{E5FA5DDE-FB70-4C7B-9E33-8E6F3C847E49}" dt="2018-11-13T11:37:53.568" v="2675" actId="1076"/>
          <ac:picMkLst>
            <pc:docMk/>
            <pc:sldMk cId="898635902" sldId="293"/>
            <ac:picMk id="5" creationId="{87DD313D-D8F5-4AC9-AD56-66C6018F3C00}"/>
          </ac:picMkLst>
        </pc:picChg>
        <pc:picChg chg="add mod">
          <ac:chgData name="Ralph Haeussler" userId="a33031a8bc7a0d8c" providerId="LiveId" clId="{E5FA5DDE-FB70-4C7B-9E33-8E6F3C847E49}" dt="2018-11-13T11:36:10.291" v="2629" actId="1076"/>
          <ac:picMkLst>
            <pc:docMk/>
            <pc:sldMk cId="898635902" sldId="293"/>
            <ac:picMk id="6" creationId="{535646C6-1F1A-4666-9EF0-EA390BD6AC25}"/>
          </ac:picMkLst>
        </pc:picChg>
        <pc:picChg chg="add mod ord">
          <ac:chgData name="Ralph Haeussler" userId="a33031a8bc7a0d8c" providerId="LiveId" clId="{E5FA5DDE-FB70-4C7B-9E33-8E6F3C847E49}" dt="2018-11-13T11:38:11.876" v="2679" actId="1076"/>
          <ac:picMkLst>
            <pc:docMk/>
            <pc:sldMk cId="898635902" sldId="293"/>
            <ac:picMk id="8" creationId="{EC0D54EB-6B8D-4621-B2E4-814B5783ADA4}"/>
          </ac:picMkLst>
        </pc:picChg>
      </pc:sldChg>
      <pc:sldChg chg="addSp delSp modSp add delAnim modAnim">
        <pc:chgData name="Ralph Haeussler" userId="a33031a8bc7a0d8c" providerId="LiveId" clId="{E5FA5DDE-FB70-4C7B-9E33-8E6F3C847E49}" dt="2018-11-13T11:43:14.331" v="2773" actId="1076"/>
        <pc:sldMkLst>
          <pc:docMk/>
          <pc:sldMk cId="2725212078" sldId="294"/>
        </pc:sldMkLst>
        <pc:spChg chg="del">
          <ac:chgData name="Ralph Haeussler" userId="a33031a8bc7a0d8c" providerId="LiveId" clId="{E5FA5DDE-FB70-4C7B-9E33-8E6F3C847E49}" dt="2018-11-13T11:40:00.313" v="2704" actId="478"/>
          <ac:spMkLst>
            <pc:docMk/>
            <pc:sldMk cId="2725212078" sldId="294"/>
            <ac:spMk id="9" creationId="{838D5B09-F302-4676-B6AA-1D069378DFFC}"/>
          </ac:spMkLst>
        </pc:spChg>
        <pc:spChg chg="del">
          <ac:chgData name="Ralph Haeussler" userId="a33031a8bc7a0d8c" providerId="LiveId" clId="{E5FA5DDE-FB70-4C7B-9E33-8E6F3C847E49}" dt="2018-11-13T11:40:21.072" v="2716" actId="478"/>
          <ac:spMkLst>
            <pc:docMk/>
            <pc:sldMk cId="2725212078" sldId="294"/>
            <ac:spMk id="10" creationId="{759D3999-9979-4D01-8A87-A36469C91A3C}"/>
          </ac:spMkLst>
        </pc:spChg>
        <pc:spChg chg="add mod ord">
          <ac:chgData name="Ralph Haeussler" userId="a33031a8bc7a0d8c" providerId="LiveId" clId="{E5FA5DDE-FB70-4C7B-9E33-8E6F3C847E49}" dt="2018-11-13T11:43:14.331" v="2773" actId="1076"/>
          <ac:spMkLst>
            <pc:docMk/>
            <pc:sldMk cId="2725212078" sldId="294"/>
            <ac:spMk id="11" creationId="{F3461963-DC06-4DFC-9CE5-384E10BA0480}"/>
          </ac:spMkLst>
        </pc:spChg>
        <pc:picChg chg="add mod ord">
          <ac:chgData name="Ralph Haeussler" userId="a33031a8bc7a0d8c" providerId="LiveId" clId="{E5FA5DDE-FB70-4C7B-9E33-8E6F3C847E49}" dt="2018-11-13T11:43:09.946" v="2772" actId="166"/>
          <ac:picMkLst>
            <pc:docMk/>
            <pc:sldMk cId="2725212078" sldId="294"/>
            <ac:picMk id="4" creationId="{20BDDDAE-8312-4608-A185-85133A63D6D5}"/>
          </ac:picMkLst>
        </pc:picChg>
        <pc:picChg chg="del">
          <ac:chgData name="Ralph Haeussler" userId="a33031a8bc7a0d8c" providerId="LiveId" clId="{E5FA5DDE-FB70-4C7B-9E33-8E6F3C847E49}" dt="2018-11-13T11:40:00.313" v="2704" actId="478"/>
          <ac:picMkLst>
            <pc:docMk/>
            <pc:sldMk cId="2725212078" sldId="294"/>
            <ac:picMk id="6" creationId="{535646C6-1F1A-4666-9EF0-EA390BD6AC25}"/>
          </ac:picMkLst>
        </pc:picChg>
        <pc:picChg chg="del">
          <ac:chgData name="Ralph Haeussler" userId="a33031a8bc7a0d8c" providerId="LiveId" clId="{E5FA5DDE-FB70-4C7B-9E33-8E6F3C847E49}" dt="2018-11-13T11:40:00.313" v="2704" actId="478"/>
          <ac:picMkLst>
            <pc:docMk/>
            <pc:sldMk cId="2725212078" sldId="294"/>
            <ac:picMk id="8" creationId="{EC0D54EB-6B8D-4621-B2E4-814B5783ADA4}"/>
          </ac:picMkLst>
        </pc:picChg>
        <pc:picChg chg="add mod">
          <ac:chgData name="Ralph Haeussler" userId="a33031a8bc7a0d8c" providerId="LiveId" clId="{E5FA5DDE-FB70-4C7B-9E33-8E6F3C847E49}" dt="2018-11-13T11:41:04.418" v="2723" actId="1076"/>
          <ac:picMkLst>
            <pc:docMk/>
            <pc:sldMk cId="2725212078" sldId="294"/>
            <ac:picMk id="12" creationId="{AF885D58-5396-43C8-B593-5CF261E530B0}"/>
          </ac:picMkLst>
        </pc:picChg>
        <pc:picChg chg="add mod">
          <ac:chgData name="Ralph Haeussler" userId="a33031a8bc7a0d8c" providerId="LiveId" clId="{E5FA5DDE-FB70-4C7B-9E33-8E6F3C847E49}" dt="2018-11-13T11:42:38.095" v="2744" actId="1076"/>
          <ac:picMkLst>
            <pc:docMk/>
            <pc:sldMk cId="2725212078" sldId="294"/>
            <ac:picMk id="14" creationId="{D4ABC818-9A3C-4A50-B547-9ABB5505EA63}"/>
          </ac:picMkLst>
        </pc:picChg>
      </pc:sldChg>
      <pc:sldChg chg="addSp delSp modSp add modAnim">
        <pc:chgData name="Ralph Haeussler" userId="a33031a8bc7a0d8c" providerId="LiveId" clId="{E5FA5DDE-FB70-4C7B-9E33-8E6F3C847E49}" dt="2018-11-13T11:51:11.935" v="2793" actId="1076"/>
        <pc:sldMkLst>
          <pc:docMk/>
          <pc:sldMk cId="2866209387" sldId="295"/>
        </pc:sldMkLst>
        <pc:spChg chg="del">
          <ac:chgData name="Ralph Haeussler" userId="a33031a8bc7a0d8c" providerId="LiveId" clId="{E5FA5DDE-FB70-4C7B-9E33-8E6F3C847E49}" dt="2018-11-13T11:50:35.277" v="2779"/>
          <ac:spMkLst>
            <pc:docMk/>
            <pc:sldMk cId="2866209387" sldId="295"/>
            <ac:spMk id="3" creationId="{FDD1EA8F-C35A-4680-98EA-D44EC68C0A5E}"/>
          </ac:spMkLst>
        </pc:spChg>
        <pc:spChg chg="del">
          <ac:chgData name="Ralph Haeussler" userId="a33031a8bc7a0d8c" providerId="LiveId" clId="{E5FA5DDE-FB70-4C7B-9E33-8E6F3C847E49}" dt="2018-11-13T11:50:59.813" v="2791" actId="478"/>
          <ac:spMkLst>
            <pc:docMk/>
            <pc:sldMk cId="2866209387" sldId="295"/>
            <ac:spMk id="12" creationId="{9C4DA85B-44FE-42B3-ACF3-412E521EB531}"/>
          </ac:spMkLst>
        </pc:spChg>
        <pc:graphicFrameChg chg="add del mod">
          <ac:chgData name="Ralph Haeussler" userId="a33031a8bc7a0d8c" providerId="LiveId" clId="{E5FA5DDE-FB70-4C7B-9E33-8E6F3C847E49}" dt="2018-11-13T11:50:13.108" v="2778"/>
          <ac:graphicFrameMkLst>
            <pc:docMk/>
            <pc:sldMk cId="2866209387" sldId="295"/>
            <ac:graphicFrameMk id="5" creationId="{1E41991D-4051-4834-B9C0-3E5D651E34C3}"/>
          </ac:graphicFrameMkLst>
        </pc:graphicFrameChg>
        <pc:picChg chg="del">
          <ac:chgData name="Ralph Haeussler" userId="a33031a8bc7a0d8c" providerId="LiveId" clId="{E5FA5DDE-FB70-4C7B-9E33-8E6F3C847E49}" dt="2018-11-13T11:50:08.080" v="2776" actId="478"/>
          <ac:picMkLst>
            <pc:docMk/>
            <pc:sldMk cId="2866209387" sldId="295"/>
            <ac:picMk id="7" creationId="{7F8859D3-FB39-4301-9C7E-24EE318BAF04}"/>
          </ac:picMkLst>
        </pc:picChg>
        <pc:picChg chg="mod">
          <ac:chgData name="Ralph Haeussler" userId="a33031a8bc7a0d8c" providerId="LiveId" clId="{E5FA5DDE-FB70-4C7B-9E33-8E6F3C847E49}" dt="2018-11-13T11:50:41.361" v="2784" actId="1076"/>
          <ac:picMkLst>
            <pc:docMk/>
            <pc:sldMk cId="2866209387" sldId="295"/>
            <ac:picMk id="9" creationId="{C6C9CD86-F8D3-4F56-A613-D462F27F161C}"/>
          </ac:picMkLst>
        </pc:picChg>
        <pc:picChg chg="add mod ord">
          <ac:chgData name="Ralph Haeussler" userId="a33031a8bc7a0d8c" providerId="LiveId" clId="{E5FA5DDE-FB70-4C7B-9E33-8E6F3C847E49}" dt="2018-11-13T11:51:11.935" v="2793" actId="1076"/>
          <ac:picMkLst>
            <pc:docMk/>
            <pc:sldMk cId="2866209387" sldId="295"/>
            <ac:picMk id="11" creationId="{98302F72-0CD0-45B0-A24F-EB7FE63B154E}"/>
          </ac:picMkLst>
        </pc:picChg>
        <pc:picChg chg="del mod">
          <ac:chgData name="Ralph Haeussler" userId="a33031a8bc7a0d8c" providerId="LiveId" clId="{E5FA5DDE-FB70-4C7B-9E33-8E6F3C847E49}" dt="2018-11-13T11:50:54.905" v="2790" actId="478"/>
          <ac:picMkLst>
            <pc:docMk/>
            <pc:sldMk cId="2866209387" sldId="295"/>
            <ac:picMk id="13" creationId="{2FFFE200-3F53-4450-8B15-68BF1C545749}"/>
          </ac:picMkLst>
        </pc:picChg>
      </pc:sldChg>
      <pc:sldChg chg="addSp delSp modSp add delAnim modAnim">
        <pc:chgData name="Ralph Haeussler" userId="a33031a8bc7a0d8c" providerId="LiveId" clId="{E5FA5DDE-FB70-4C7B-9E33-8E6F3C847E49}" dt="2018-11-13T11:52:45.318" v="2809"/>
        <pc:sldMkLst>
          <pc:docMk/>
          <pc:sldMk cId="900263185" sldId="296"/>
        </pc:sldMkLst>
        <pc:spChg chg="del">
          <ac:chgData name="Ralph Haeussler" userId="a33031a8bc7a0d8c" providerId="LiveId" clId="{E5FA5DDE-FB70-4C7B-9E33-8E6F3C847E49}" dt="2018-11-13T11:52:17.701" v="2795" actId="478"/>
          <ac:spMkLst>
            <pc:docMk/>
            <pc:sldMk cId="900263185" sldId="296"/>
            <ac:spMk id="11" creationId="{F3461963-DC06-4DFC-9CE5-384E10BA0480}"/>
          </ac:spMkLst>
        </pc:spChg>
        <pc:picChg chg="del">
          <ac:chgData name="Ralph Haeussler" userId="a33031a8bc7a0d8c" providerId="LiveId" clId="{E5FA5DDE-FB70-4C7B-9E33-8E6F3C847E49}" dt="2018-11-13T11:52:17.701" v="2795" actId="478"/>
          <ac:picMkLst>
            <pc:docMk/>
            <pc:sldMk cId="900263185" sldId="296"/>
            <ac:picMk id="3" creationId="{258286B1-CDB0-43E2-9B99-7C4B814C5F75}"/>
          </ac:picMkLst>
        </pc:picChg>
        <pc:picChg chg="del">
          <ac:chgData name="Ralph Haeussler" userId="a33031a8bc7a0d8c" providerId="LiveId" clId="{E5FA5DDE-FB70-4C7B-9E33-8E6F3C847E49}" dt="2018-11-13T11:52:17.701" v="2795" actId="478"/>
          <ac:picMkLst>
            <pc:docMk/>
            <pc:sldMk cId="900263185" sldId="296"/>
            <ac:picMk id="4" creationId="{20BDDDAE-8312-4608-A185-85133A63D6D5}"/>
          </ac:picMkLst>
        </pc:picChg>
        <pc:picChg chg="add mod">
          <ac:chgData name="Ralph Haeussler" userId="a33031a8bc7a0d8c" providerId="LiveId" clId="{E5FA5DDE-FB70-4C7B-9E33-8E6F3C847E49}" dt="2018-11-13T11:52:36.625" v="2802" actId="1440"/>
          <ac:picMkLst>
            <pc:docMk/>
            <pc:sldMk cId="900263185" sldId="296"/>
            <ac:picMk id="6" creationId="{A42A80A9-F9C5-4452-8606-753720BD9596}"/>
          </ac:picMkLst>
        </pc:picChg>
        <pc:picChg chg="del">
          <ac:chgData name="Ralph Haeussler" userId="a33031a8bc7a0d8c" providerId="LiveId" clId="{E5FA5DDE-FB70-4C7B-9E33-8E6F3C847E49}" dt="2018-11-13T11:52:19.529" v="2796" actId="478"/>
          <ac:picMkLst>
            <pc:docMk/>
            <pc:sldMk cId="900263185" sldId="296"/>
            <ac:picMk id="12" creationId="{AF885D58-5396-43C8-B593-5CF261E530B0}"/>
          </ac:picMkLst>
        </pc:picChg>
        <pc:picChg chg="del">
          <ac:chgData name="Ralph Haeussler" userId="a33031a8bc7a0d8c" providerId="LiveId" clId="{E5FA5DDE-FB70-4C7B-9E33-8E6F3C847E49}" dt="2018-11-13T11:52:17.701" v="2795" actId="478"/>
          <ac:picMkLst>
            <pc:docMk/>
            <pc:sldMk cId="900263185" sldId="296"/>
            <ac:picMk id="14" creationId="{D4ABC818-9A3C-4A50-B547-9ABB5505EA63}"/>
          </ac:picMkLst>
        </pc:picChg>
      </pc:sldChg>
      <pc:sldChg chg="addSp delSp modSp add mod setBg">
        <pc:chgData name="Ralph Haeussler" userId="a33031a8bc7a0d8c" providerId="LiveId" clId="{E5FA5DDE-FB70-4C7B-9E33-8E6F3C847E49}" dt="2018-11-13T11:57:56.754" v="2814" actId="26606"/>
        <pc:sldMkLst>
          <pc:docMk/>
          <pc:sldMk cId="3144078562" sldId="297"/>
        </pc:sldMkLst>
        <pc:spChg chg="del">
          <ac:chgData name="Ralph Haeussler" userId="a33031a8bc7a0d8c" providerId="LiveId" clId="{E5FA5DDE-FB70-4C7B-9E33-8E6F3C847E49}" dt="2018-11-13T11:57:56.754" v="2814" actId="26606"/>
          <ac:spMkLst>
            <pc:docMk/>
            <pc:sldMk cId="3144078562" sldId="297"/>
            <ac:spMk id="2" creationId="{1CCA883A-FAB7-4CA5-BD62-FE6103C56D2F}"/>
          </ac:spMkLst>
        </pc:spChg>
        <pc:spChg chg="del">
          <ac:chgData name="Ralph Haeussler" userId="a33031a8bc7a0d8c" providerId="LiveId" clId="{E5FA5DDE-FB70-4C7B-9E33-8E6F3C847E49}" dt="2018-11-13T11:57:49.033" v="2811"/>
          <ac:spMkLst>
            <pc:docMk/>
            <pc:sldMk cId="3144078562" sldId="297"/>
            <ac:spMk id="3" creationId="{50890479-054B-4550-BA9A-CC1E594E3E2E}"/>
          </ac:spMkLst>
        </pc:spChg>
        <pc:picChg chg="add mod">
          <ac:chgData name="Ralph Haeussler" userId="a33031a8bc7a0d8c" providerId="LiveId" clId="{E5FA5DDE-FB70-4C7B-9E33-8E6F3C847E49}" dt="2018-11-13T11:57:56.754" v="2814" actId="26606"/>
          <ac:picMkLst>
            <pc:docMk/>
            <pc:sldMk cId="3144078562" sldId="297"/>
            <ac:picMk id="5" creationId="{CBCC2CB7-496C-48B2-A1F4-00D431F5EA4D}"/>
          </ac:picMkLst>
        </pc:picChg>
      </pc:sldChg>
      <pc:sldChg chg="modSp add">
        <pc:chgData name="Ralph Haeussler" userId="a33031a8bc7a0d8c" providerId="LiveId" clId="{E5FA5DDE-FB70-4C7B-9E33-8E6F3C847E49}" dt="2018-11-13T12:12:01.666" v="3115" actId="27636"/>
        <pc:sldMkLst>
          <pc:docMk/>
          <pc:sldMk cId="4052033434" sldId="298"/>
        </pc:sldMkLst>
        <pc:spChg chg="mod">
          <ac:chgData name="Ralph Haeussler" userId="a33031a8bc7a0d8c" providerId="LiveId" clId="{E5FA5DDE-FB70-4C7B-9E33-8E6F3C847E49}" dt="2018-11-13T12:10:42.078" v="3111" actId="5793"/>
          <ac:spMkLst>
            <pc:docMk/>
            <pc:sldMk cId="4052033434" sldId="298"/>
            <ac:spMk id="2" creationId="{4F4BB8C6-0CA7-4BA2-A23E-EE6DF9C118E8}"/>
          </ac:spMkLst>
        </pc:spChg>
        <pc:spChg chg="mod">
          <ac:chgData name="Ralph Haeussler" userId="a33031a8bc7a0d8c" providerId="LiveId" clId="{E5FA5DDE-FB70-4C7B-9E33-8E6F3C847E49}" dt="2018-11-13T12:12:01.666" v="3115" actId="27636"/>
          <ac:spMkLst>
            <pc:docMk/>
            <pc:sldMk cId="4052033434" sldId="298"/>
            <ac:spMk id="3" creationId="{D9254284-C656-4618-84A8-9953511CE2FC}"/>
          </ac:spMkLst>
        </pc:spChg>
      </pc:sldChg>
      <pc:sldMasterChg chg="modTransition modSldLayout">
        <pc:chgData name="Ralph Haeussler" userId="a33031a8bc7a0d8c" providerId="LiveId" clId="{E5FA5DDE-FB70-4C7B-9E33-8E6F3C847E49}" dt="2018-11-12T13:14:49.816" v="663"/>
        <pc:sldMasterMkLst>
          <pc:docMk/>
          <pc:sldMasterMk cId="0" sldId="2147483648"/>
        </pc:sldMasterMkLst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49"/>
          </pc:sldLayoutMkLst>
        </pc:sldLayoutChg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50"/>
          </pc:sldLayoutMkLst>
        </pc:sldLayoutChg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51"/>
          </pc:sldLayoutMkLst>
        </pc:sldLayoutChg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52"/>
          </pc:sldLayoutMkLst>
        </pc:sldLayoutChg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53"/>
          </pc:sldLayoutMkLst>
        </pc:sldLayoutChg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54"/>
          </pc:sldLayoutMkLst>
        </pc:sldLayoutChg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55"/>
          </pc:sldLayoutMkLst>
        </pc:sldLayoutChg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56"/>
          </pc:sldLayoutMkLst>
        </pc:sldLayoutChg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57"/>
          </pc:sldLayoutMkLst>
        </pc:sldLayoutChg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58"/>
          </pc:sldLayoutMkLst>
        </pc:sldLayoutChg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59"/>
          </pc:sldLayoutMkLst>
        </pc:sldLayoutChg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61"/>
          </pc:sldLayoutMkLst>
        </pc:sldLayoutChg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63"/>
          </pc:sldLayoutMkLst>
        </pc:sldLayoutChg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64"/>
          </pc:sldLayoutMkLst>
        </pc:sldLayoutChg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65"/>
          </pc:sldLayoutMkLst>
        </pc:sldLayoutChg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66"/>
          </pc:sldLayoutMkLst>
        </pc:sldLayoutChg>
        <pc:sldLayoutChg chg="modTransition">
          <pc:chgData name="Ralph Haeussler" userId="a33031a8bc7a0d8c" providerId="LiveId" clId="{E5FA5DDE-FB70-4C7B-9E33-8E6F3C847E49}" dt="2018-11-12T13:14:49.816" v="663"/>
          <pc:sldLayoutMkLst>
            <pc:docMk/>
            <pc:sldMasterMk cId="0" sldId="2147483648"/>
            <pc:sldLayoutMk cId="0" sldId="2147483667"/>
          </pc:sldLayoutMkLst>
        </pc:sldLayoutChg>
      </pc:sldMasterChg>
    </pc:docChg>
  </pc:docChgLst>
  <pc:docChgLst>
    <pc:chgData name="Ralph Haeussler" userId="a33031a8bc7a0d8c" providerId="LiveId" clId="{D68A22A2-34F6-45BE-BFC6-CC5053E6BDCE}"/>
    <pc:docChg chg="undo custSel mod addSld delSld modSld">
      <pc:chgData name="Ralph Haeussler" userId="a33031a8bc7a0d8c" providerId="LiveId" clId="{D68A22A2-34F6-45BE-BFC6-CC5053E6BDCE}" dt="2018-11-15T14:00:58.564" v="2801" actId="27636"/>
      <pc:docMkLst>
        <pc:docMk/>
      </pc:docMkLst>
      <pc:sldChg chg="modSp">
        <pc:chgData name="Ralph Haeussler" userId="a33031a8bc7a0d8c" providerId="LiveId" clId="{D68A22A2-34F6-45BE-BFC6-CC5053E6BDCE}" dt="2018-11-15T11:26:59.361" v="623" actId="20577"/>
        <pc:sldMkLst>
          <pc:docMk/>
          <pc:sldMk cId="1260421569" sldId="276"/>
        </pc:sldMkLst>
        <pc:spChg chg="mod">
          <ac:chgData name="Ralph Haeussler" userId="a33031a8bc7a0d8c" providerId="LiveId" clId="{D68A22A2-34F6-45BE-BFC6-CC5053E6BDCE}" dt="2018-11-15T11:26:59.361" v="623" actId="20577"/>
          <ac:spMkLst>
            <pc:docMk/>
            <pc:sldMk cId="1260421569" sldId="276"/>
            <ac:spMk id="6" creationId="{41871843-73A0-4FD8-8179-B212DC6E3E88}"/>
          </ac:spMkLst>
        </pc:spChg>
      </pc:sldChg>
      <pc:sldChg chg="add del">
        <pc:chgData name="Ralph Haeussler" userId="a33031a8bc7a0d8c" providerId="LiveId" clId="{D68A22A2-34F6-45BE-BFC6-CC5053E6BDCE}" dt="2018-11-15T14:00:05.753" v="2718" actId="2696"/>
        <pc:sldMkLst>
          <pc:docMk/>
          <pc:sldMk cId="3031168581" sldId="299"/>
        </pc:sldMkLst>
      </pc:sldChg>
      <pc:sldChg chg="addSp delSp modSp add modTransition setBg delAnim modAnim modNotesTx">
        <pc:chgData name="Ralph Haeussler" userId="a33031a8bc7a0d8c" providerId="LiveId" clId="{D68A22A2-34F6-45BE-BFC6-CC5053E6BDCE}" dt="2018-11-15T13:35:24.291" v="1878"/>
        <pc:sldMkLst>
          <pc:docMk/>
          <pc:sldMk cId="4032336965" sldId="300"/>
        </pc:sldMkLst>
        <pc:spChg chg="mod">
          <ac:chgData name="Ralph Haeussler" userId="a33031a8bc7a0d8c" providerId="LiveId" clId="{D68A22A2-34F6-45BE-BFC6-CC5053E6BDCE}" dt="2018-11-15T11:41:23.624" v="940" actId="1076"/>
          <ac:spMkLst>
            <pc:docMk/>
            <pc:sldMk cId="4032336965" sldId="300"/>
            <ac:spMk id="2" creationId="{A5D803E9-AF20-4C94-B3BF-36F667798E2A}"/>
          </ac:spMkLst>
        </pc:spChg>
        <pc:spChg chg="add del mod">
          <ac:chgData name="Ralph Haeussler" userId="a33031a8bc7a0d8c" providerId="LiveId" clId="{D68A22A2-34F6-45BE-BFC6-CC5053E6BDCE}" dt="2018-11-15T11:52:16.096" v="1288" actId="478"/>
          <ac:spMkLst>
            <pc:docMk/>
            <pc:sldMk cId="4032336965" sldId="300"/>
            <ac:spMk id="3" creationId="{C5C7F262-EB04-419F-B4CA-9DE389AAC518}"/>
          </ac:spMkLst>
        </pc:spChg>
        <pc:spChg chg="add del mod">
          <ac:chgData name="Ralph Haeussler" userId="a33031a8bc7a0d8c" providerId="LiveId" clId="{D68A22A2-34F6-45BE-BFC6-CC5053E6BDCE}" dt="2018-11-15T11:52:25.221" v="1290" actId="1076"/>
          <ac:spMkLst>
            <pc:docMk/>
            <pc:sldMk cId="4032336965" sldId="300"/>
            <ac:spMk id="5" creationId="{30CFB0AD-6E65-417E-8C81-5154044721B2}"/>
          </ac:spMkLst>
        </pc:spChg>
        <pc:spChg chg="del mod">
          <ac:chgData name="Ralph Haeussler" userId="a33031a8bc7a0d8c" providerId="LiveId" clId="{D68A22A2-34F6-45BE-BFC6-CC5053E6BDCE}" dt="2018-11-15T11:52:12.680" v="1286" actId="478"/>
          <ac:spMkLst>
            <pc:docMk/>
            <pc:sldMk cId="4032336965" sldId="300"/>
            <ac:spMk id="8" creationId="{21BA965F-7853-4B38-8EF4-E5B7C98B2E4B}"/>
          </ac:spMkLst>
        </pc:spChg>
        <pc:spChg chg="add del mod">
          <ac:chgData name="Ralph Haeussler" userId="a33031a8bc7a0d8c" providerId="LiveId" clId="{D68A22A2-34F6-45BE-BFC6-CC5053E6BDCE}" dt="2018-11-15T11:52:08.074" v="1284" actId="478"/>
          <ac:spMkLst>
            <pc:docMk/>
            <pc:sldMk cId="4032336965" sldId="300"/>
            <ac:spMk id="9" creationId="{CAFBD411-E5DC-4F9D-9750-2997B845D6DB}"/>
          </ac:spMkLst>
        </pc:spChg>
        <pc:spChg chg="add del mod">
          <ac:chgData name="Ralph Haeussler" userId="a33031a8bc7a0d8c" providerId="LiveId" clId="{D68A22A2-34F6-45BE-BFC6-CC5053E6BDCE}" dt="2018-11-15T11:53:27.905" v="1291"/>
          <ac:spMkLst>
            <pc:docMk/>
            <pc:sldMk cId="4032336965" sldId="300"/>
            <ac:spMk id="14" creationId="{55F91B07-BAA3-4B92-8738-54A2CCF7FEC8}"/>
          </ac:spMkLst>
        </pc:spChg>
        <pc:spChg chg="add del mod">
          <ac:chgData name="Ralph Haeussler" userId="a33031a8bc7a0d8c" providerId="LiveId" clId="{D68A22A2-34F6-45BE-BFC6-CC5053E6BDCE}" dt="2018-11-15T11:55:15.625" v="1299"/>
          <ac:spMkLst>
            <pc:docMk/>
            <pc:sldMk cId="4032336965" sldId="300"/>
            <ac:spMk id="16" creationId="{450EDB8E-B351-40E1-B2CB-866BA15D3F19}"/>
          </ac:spMkLst>
        </pc:spChg>
        <pc:spChg chg="add mod">
          <ac:chgData name="Ralph Haeussler" userId="a33031a8bc7a0d8c" providerId="LiveId" clId="{D68A22A2-34F6-45BE-BFC6-CC5053E6BDCE}" dt="2018-11-15T13:34:40.457" v="1870" actId="113"/>
          <ac:spMkLst>
            <pc:docMk/>
            <pc:sldMk cId="4032336965" sldId="300"/>
            <ac:spMk id="30" creationId="{60F529DC-D8A3-49B9-99BA-5D3D71546C75}"/>
          </ac:spMkLst>
        </pc:spChg>
        <pc:spChg chg="add mod">
          <ac:chgData name="Ralph Haeussler" userId="a33031a8bc7a0d8c" providerId="LiveId" clId="{D68A22A2-34F6-45BE-BFC6-CC5053E6BDCE}" dt="2018-11-15T13:34:35.609" v="1869" actId="207"/>
          <ac:spMkLst>
            <pc:docMk/>
            <pc:sldMk cId="4032336965" sldId="300"/>
            <ac:spMk id="31" creationId="{EC70044F-279F-498C-A071-B0B5776D989D}"/>
          </ac:spMkLst>
        </pc:spChg>
        <pc:picChg chg="mod ord">
          <ac:chgData name="Ralph Haeussler" userId="a33031a8bc7a0d8c" providerId="LiveId" clId="{D68A22A2-34F6-45BE-BFC6-CC5053E6BDCE}" dt="2018-11-15T12:22:43.340" v="1836" actId="1076"/>
          <ac:picMkLst>
            <pc:docMk/>
            <pc:sldMk cId="4032336965" sldId="300"/>
            <ac:picMk id="4" creationId="{6891BE3B-4455-4CCF-855A-3ED37EC5FA50}"/>
          </ac:picMkLst>
        </pc:picChg>
        <pc:picChg chg="del">
          <ac:chgData name="Ralph Haeussler" userId="a33031a8bc7a0d8c" providerId="LiveId" clId="{D68A22A2-34F6-45BE-BFC6-CC5053E6BDCE}" dt="2018-11-15T11:19:04.390" v="3" actId="478"/>
          <ac:picMkLst>
            <pc:docMk/>
            <pc:sldMk cId="4032336965" sldId="300"/>
            <ac:picMk id="7" creationId="{4A2B67C6-AB0F-4A97-885A-4D853502D0C3}"/>
          </ac:picMkLst>
        </pc:picChg>
        <pc:picChg chg="del">
          <ac:chgData name="Ralph Haeussler" userId="a33031a8bc7a0d8c" providerId="LiveId" clId="{D68A22A2-34F6-45BE-BFC6-CC5053E6BDCE}" dt="2018-11-15T11:19:02.264" v="2" actId="478"/>
          <ac:picMkLst>
            <pc:docMk/>
            <pc:sldMk cId="4032336965" sldId="300"/>
            <ac:picMk id="10" creationId="{864EFF06-7CC5-4732-9061-25E9ED7DF7BA}"/>
          </ac:picMkLst>
        </pc:picChg>
        <pc:picChg chg="del">
          <ac:chgData name="Ralph Haeussler" userId="a33031a8bc7a0d8c" providerId="LiveId" clId="{D68A22A2-34F6-45BE-BFC6-CC5053E6BDCE}" dt="2018-11-15T11:19:02.264" v="2" actId="478"/>
          <ac:picMkLst>
            <pc:docMk/>
            <pc:sldMk cId="4032336965" sldId="300"/>
            <ac:picMk id="11" creationId="{20BFA3C4-2815-4457-BA8E-D352EA921459}"/>
          </ac:picMkLst>
        </pc:picChg>
        <pc:picChg chg="del">
          <ac:chgData name="Ralph Haeussler" userId="a33031a8bc7a0d8c" providerId="LiveId" clId="{D68A22A2-34F6-45BE-BFC6-CC5053E6BDCE}" dt="2018-11-15T11:19:02.264" v="2" actId="478"/>
          <ac:picMkLst>
            <pc:docMk/>
            <pc:sldMk cId="4032336965" sldId="300"/>
            <ac:picMk id="12" creationId="{27F50B62-6235-4FA1-B3C7-05E57C1E9F85}"/>
          </ac:picMkLst>
        </pc:picChg>
        <pc:picChg chg="add mod modCrop">
          <ac:chgData name="Ralph Haeussler" userId="a33031a8bc7a0d8c" providerId="LiveId" clId="{D68A22A2-34F6-45BE-BFC6-CC5053E6BDCE}" dt="2018-11-15T12:00:43.681" v="1340" actId="1076"/>
          <ac:picMkLst>
            <pc:docMk/>
            <pc:sldMk cId="4032336965" sldId="300"/>
            <ac:picMk id="18" creationId="{552588CA-7D8F-44C0-B331-B70FC25F7283}"/>
          </ac:picMkLst>
        </pc:picChg>
        <pc:picChg chg="add del mod modCrop">
          <ac:chgData name="Ralph Haeussler" userId="a33031a8bc7a0d8c" providerId="LiveId" clId="{D68A22A2-34F6-45BE-BFC6-CC5053E6BDCE}" dt="2018-11-15T12:21:37.987" v="1780" actId="478"/>
          <ac:picMkLst>
            <pc:docMk/>
            <pc:sldMk cId="4032336965" sldId="300"/>
            <ac:picMk id="20" creationId="{572BDF92-47AE-4CEF-872E-A18CA7A714A7}"/>
          </ac:picMkLst>
        </pc:picChg>
        <pc:picChg chg="add del mod modCrop">
          <ac:chgData name="Ralph Haeussler" userId="a33031a8bc7a0d8c" providerId="LiveId" clId="{D68A22A2-34F6-45BE-BFC6-CC5053E6BDCE}" dt="2018-11-15T12:21:37.987" v="1780" actId="478"/>
          <ac:picMkLst>
            <pc:docMk/>
            <pc:sldMk cId="4032336965" sldId="300"/>
            <ac:picMk id="22" creationId="{DDE9E3EE-8208-4499-9A94-F839325514E6}"/>
          </ac:picMkLst>
        </pc:picChg>
        <pc:picChg chg="add del mod">
          <ac:chgData name="Ralph Haeussler" userId="a33031a8bc7a0d8c" providerId="LiveId" clId="{D68A22A2-34F6-45BE-BFC6-CC5053E6BDCE}" dt="2018-11-15T12:21:37.987" v="1780" actId="478"/>
          <ac:picMkLst>
            <pc:docMk/>
            <pc:sldMk cId="4032336965" sldId="300"/>
            <ac:picMk id="24" creationId="{826E1E67-EC75-4179-ACD8-9EB98CDA403F}"/>
          </ac:picMkLst>
        </pc:picChg>
        <pc:picChg chg="add del mod">
          <ac:chgData name="Ralph Haeussler" userId="a33031a8bc7a0d8c" providerId="LiveId" clId="{D68A22A2-34F6-45BE-BFC6-CC5053E6BDCE}" dt="2018-11-15T12:21:37.987" v="1780" actId="478"/>
          <ac:picMkLst>
            <pc:docMk/>
            <pc:sldMk cId="4032336965" sldId="300"/>
            <ac:picMk id="26" creationId="{9D3D50DB-10D5-430A-9634-C270FC13A8BB}"/>
          </ac:picMkLst>
        </pc:picChg>
        <pc:picChg chg="add del mod">
          <ac:chgData name="Ralph Haeussler" userId="a33031a8bc7a0d8c" providerId="LiveId" clId="{D68A22A2-34F6-45BE-BFC6-CC5053E6BDCE}" dt="2018-11-15T12:21:37.987" v="1780" actId="478"/>
          <ac:picMkLst>
            <pc:docMk/>
            <pc:sldMk cId="4032336965" sldId="300"/>
            <ac:picMk id="28" creationId="{08DC1C6A-7A23-4CC2-B9D2-75A409CDF321}"/>
          </ac:picMkLst>
        </pc:picChg>
        <pc:picChg chg="add mod">
          <ac:chgData name="Ralph Haeussler" userId="a33031a8bc7a0d8c" providerId="LiveId" clId="{D68A22A2-34F6-45BE-BFC6-CC5053E6BDCE}" dt="2018-11-15T13:34:46.520" v="1871" actId="1076"/>
          <ac:picMkLst>
            <pc:docMk/>
            <pc:sldMk cId="4032336965" sldId="300"/>
            <ac:picMk id="33" creationId="{4CBB024C-41D3-43FD-9E68-33E35E03BB51}"/>
          </ac:picMkLst>
        </pc:picChg>
      </pc:sldChg>
      <pc:sldChg chg="modSp add del">
        <pc:chgData name="Ralph Haeussler" userId="a33031a8bc7a0d8c" providerId="LiveId" clId="{D68A22A2-34F6-45BE-BFC6-CC5053E6BDCE}" dt="2018-11-15T14:00:09.004" v="2719" actId="2696"/>
        <pc:sldMkLst>
          <pc:docMk/>
          <pc:sldMk cId="3214359500" sldId="301"/>
        </pc:sldMkLst>
        <pc:spChg chg="mod">
          <ac:chgData name="Ralph Haeussler" userId="a33031a8bc7a0d8c" providerId="LiveId" clId="{D68A22A2-34F6-45BE-BFC6-CC5053E6BDCE}" dt="2018-11-15T11:23:02.343" v="268" actId="20577"/>
          <ac:spMkLst>
            <pc:docMk/>
            <pc:sldMk cId="3214359500" sldId="301"/>
            <ac:spMk id="2" creationId="{A5D803E9-AF20-4C94-B3BF-36F667798E2A}"/>
          </ac:spMkLst>
        </pc:spChg>
        <pc:spChg chg="mod">
          <ac:chgData name="Ralph Haeussler" userId="a33031a8bc7a0d8c" providerId="LiveId" clId="{D68A22A2-34F6-45BE-BFC6-CC5053E6BDCE}" dt="2018-11-15T11:23:14.606" v="322" actId="20577"/>
          <ac:spMkLst>
            <pc:docMk/>
            <pc:sldMk cId="3214359500" sldId="301"/>
            <ac:spMk id="8" creationId="{21BA965F-7853-4B38-8EF4-E5B7C98B2E4B}"/>
          </ac:spMkLst>
        </pc:spChg>
        <pc:picChg chg="ord">
          <ac:chgData name="Ralph Haeussler" userId="a33031a8bc7a0d8c" providerId="LiveId" clId="{D68A22A2-34F6-45BE-BFC6-CC5053E6BDCE}" dt="2018-11-15T11:22:37.994" v="202" actId="167"/>
          <ac:picMkLst>
            <pc:docMk/>
            <pc:sldMk cId="3214359500" sldId="301"/>
            <ac:picMk id="4" creationId="{6891BE3B-4455-4CCF-855A-3ED37EC5FA50}"/>
          </ac:picMkLst>
        </pc:picChg>
      </pc:sldChg>
      <pc:sldChg chg="addSp delSp modSp add del modAnim">
        <pc:chgData name="Ralph Haeussler" userId="a33031a8bc7a0d8c" providerId="LiveId" clId="{D68A22A2-34F6-45BE-BFC6-CC5053E6BDCE}" dt="2018-11-15T14:00:24.787" v="2722" actId="2696"/>
        <pc:sldMkLst>
          <pc:docMk/>
          <pc:sldMk cId="407976022" sldId="302"/>
        </pc:sldMkLst>
        <pc:spChg chg="del mod">
          <ac:chgData name="Ralph Haeussler" userId="a33031a8bc7a0d8c" providerId="LiveId" clId="{D68A22A2-34F6-45BE-BFC6-CC5053E6BDCE}" dt="2018-11-15T14:00:19.710" v="2721" actId="478"/>
          <ac:spMkLst>
            <pc:docMk/>
            <pc:sldMk cId="407976022" sldId="302"/>
            <ac:spMk id="3" creationId="{C5C7F262-EB04-419F-B4CA-9DE389AAC518}"/>
          </ac:spMkLst>
        </pc:spChg>
        <pc:spChg chg="del mod">
          <ac:chgData name="Ralph Haeussler" userId="a33031a8bc7a0d8c" providerId="LiveId" clId="{D68A22A2-34F6-45BE-BFC6-CC5053E6BDCE}" dt="2018-11-15T13:37:53.526" v="1907" actId="478"/>
          <ac:spMkLst>
            <pc:docMk/>
            <pc:sldMk cId="407976022" sldId="302"/>
            <ac:spMk id="5" creationId="{30CFB0AD-6E65-417E-8C81-5154044721B2}"/>
          </ac:spMkLst>
        </pc:spChg>
        <pc:spChg chg="add del mod">
          <ac:chgData name="Ralph Haeussler" userId="a33031a8bc7a0d8c" providerId="LiveId" clId="{D68A22A2-34F6-45BE-BFC6-CC5053E6BDCE}" dt="2018-11-15T13:38:54.576" v="1918"/>
          <ac:spMkLst>
            <pc:docMk/>
            <pc:sldMk cId="407976022" sldId="302"/>
            <ac:spMk id="6" creationId="{A0820853-42E6-45CE-8C7A-E79BA89B400A}"/>
          </ac:spMkLst>
        </pc:spChg>
        <pc:spChg chg="add del mod">
          <ac:chgData name="Ralph Haeussler" userId="a33031a8bc7a0d8c" providerId="LiveId" clId="{D68A22A2-34F6-45BE-BFC6-CC5053E6BDCE}" dt="2018-11-15T13:59:21.409" v="2700"/>
          <ac:spMkLst>
            <pc:docMk/>
            <pc:sldMk cId="407976022" sldId="302"/>
            <ac:spMk id="7" creationId="{D680284E-FBC5-4242-AC1E-B202E1787D7D}"/>
          </ac:spMkLst>
        </pc:spChg>
        <pc:spChg chg="del mod">
          <ac:chgData name="Ralph Haeussler" userId="a33031a8bc7a0d8c" providerId="LiveId" clId="{D68A22A2-34F6-45BE-BFC6-CC5053E6BDCE}" dt="2018-11-15T13:43:59.206" v="2296"/>
          <ac:spMkLst>
            <pc:docMk/>
            <pc:sldMk cId="407976022" sldId="302"/>
            <ac:spMk id="8" creationId="{21BA965F-7853-4B38-8EF4-E5B7C98B2E4B}"/>
          </ac:spMkLst>
        </pc:spChg>
        <pc:spChg chg="add mod">
          <ac:chgData name="Ralph Haeussler" userId="a33031a8bc7a0d8c" providerId="LiveId" clId="{D68A22A2-34F6-45BE-BFC6-CC5053E6BDCE}" dt="2018-11-15T13:43:59.206" v="2296"/>
          <ac:spMkLst>
            <pc:docMk/>
            <pc:sldMk cId="407976022" sldId="302"/>
            <ac:spMk id="9" creationId="{93F18AEC-F4A9-4751-B7F9-EF106CC2CA64}"/>
          </ac:spMkLst>
        </pc:spChg>
        <pc:spChg chg="add mod">
          <ac:chgData name="Ralph Haeussler" userId="a33031a8bc7a0d8c" providerId="LiveId" clId="{D68A22A2-34F6-45BE-BFC6-CC5053E6BDCE}" dt="2018-11-15T14:00:19.710" v="2721" actId="478"/>
          <ac:spMkLst>
            <pc:docMk/>
            <pc:sldMk cId="407976022" sldId="302"/>
            <ac:spMk id="13" creationId="{38366ADD-AEBF-4537-9350-6D602D58665A}"/>
          </ac:spMkLst>
        </pc:spChg>
        <pc:picChg chg="mod">
          <ac:chgData name="Ralph Haeussler" userId="a33031a8bc7a0d8c" providerId="LiveId" clId="{D68A22A2-34F6-45BE-BFC6-CC5053E6BDCE}" dt="2018-11-15T13:43:55.342" v="2295" actId="1076"/>
          <ac:picMkLst>
            <pc:docMk/>
            <pc:sldMk cId="407976022" sldId="302"/>
            <ac:picMk id="4" creationId="{6891BE3B-4455-4CCF-855A-3ED37EC5FA50}"/>
          </ac:picMkLst>
        </pc:picChg>
        <pc:picChg chg="add del">
          <ac:chgData name="Ralph Haeussler" userId="a33031a8bc7a0d8c" providerId="LiveId" clId="{D68A22A2-34F6-45BE-BFC6-CC5053E6BDCE}" dt="2018-11-15T13:54:11.241" v="2602"/>
          <ac:picMkLst>
            <pc:docMk/>
            <pc:sldMk cId="407976022" sldId="302"/>
            <ac:picMk id="10" creationId="{6522C8A1-1F92-4AEC-8B8C-B0711E707ABF}"/>
          </ac:picMkLst>
        </pc:picChg>
        <pc:picChg chg="add del">
          <ac:chgData name="Ralph Haeussler" userId="a33031a8bc7a0d8c" providerId="LiveId" clId="{D68A22A2-34F6-45BE-BFC6-CC5053E6BDCE}" dt="2018-11-15T13:54:11.241" v="2602"/>
          <ac:picMkLst>
            <pc:docMk/>
            <pc:sldMk cId="407976022" sldId="302"/>
            <ac:picMk id="11" creationId="{20406556-688D-461E-A566-63E5632F9786}"/>
          </ac:picMkLst>
        </pc:picChg>
      </pc:sldChg>
      <pc:sldChg chg="addSp delSp modSp add delAnim modAnim">
        <pc:chgData name="Ralph Haeussler" userId="a33031a8bc7a0d8c" providerId="LiveId" clId="{D68A22A2-34F6-45BE-BFC6-CC5053E6BDCE}" dt="2018-11-15T13:36:34.222" v="1900" actId="478"/>
        <pc:sldMkLst>
          <pc:docMk/>
          <pc:sldMk cId="3738101517" sldId="303"/>
        </pc:sldMkLst>
        <pc:spChg chg="add del mod">
          <ac:chgData name="Ralph Haeussler" userId="a33031a8bc7a0d8c" providerId="LiveId" clId="{D68A22A2-34F6-45BE-BFC6-CC5053E6BDCE}" dt="2018-11-15T12:06:13.396" v="1369"/>
          <ac:spMkLst>
            <pc:docMk/>
            <pc:sldMk cId="3738101517" sldId="303"/>
            <ac:spMk id="6" creationId="{999FB7DF-5D6B-4B8A-9A4A-D6F1A9973313}"/>
          </ac:spMkLst>
        </pc:spChg>
        <pc:spChg chg="add del mod">
          <ac:chgData name="Ralph Haeussler" userId="a33031a8bc7a0d8c" providerId="LiveId" clId="{D68A22A2-34F6-45BE-BFC6-CC5053E6BDCE}" dt="2018-11-15T13:36:34.222" v="1900" actId="478"/>
          <ac:spMkLst>
            <pc:docMk/>
            <pc:sldMk cId="3738101517" sldId="303"/>
            <ac:spMk id="11" creationId="{F4FA4E14-1748-435F-B0DB-14EA7EDB141F}"/>
          </ac:spMkLst>
        </pc:spChg>
        <pc:picChg chg="add mod">
          <ac:chgData name="Ralph Haeussler" userId="a33031a8bc7a0d8c" providerId="LiveId" clId="{D68A22A2-34F6-45BE-BFC6-CC5053E6BDCE}" dt="2018-11-15T13:36:20.342" v="1895" actId="1076"/>
          <ac:picMkLst>
            <pc:docMk/>
            <pc:sldMk cId="3738101517" sldId="303"/>
            <ac:picMk id="8" creationId="{F51D12AD-6FCF-4378-A597-B6A52CA583F8}"/>
          </ac:picMkLst>
        </pc:picChg>
        <pc:picChg chg="add mod">
          <ac:chgData name="Ralph Haeussler" userId="a33031a8bc7a0d8c" providerId="LiveId" clId="{D68A22A2-34F6-45BE-BFC6-CC5053E6BDCE}" dt="2018-11-15T13:36:25.087" v="1897" actId="1076"/>
          <ac:picMkLst>
            <pc:docMk/>
            <pc:sldMk cId="3738101517" sldId="303"/>
            <ac:picMk id="10" creationId="{C5FB897D-D24D-4786-965B-C73C89CDE1BE}"/>
          </ac:picMkLst>
        </pc:picChg>
        <pc:picChg chg="del">
          <ac:chgData name="Ralph Haeussler" userId="a33031a8bc7a0d8c" providerId="LiveId" clId="{D68A22A2-34F6-45BE-BFC6-CC5053E6BDCE}" dt="2018-11-15T12:06:12.437" v="1368" actId="478"/>
          <ac:picMkLst>
            <pc:docMk/>
            <pc:sldMk cId="3738101517" sldId="303"/>
            <ac:picMk id="20" creationId="{572BDF92-47AE-4CEF-872E-A18CA7A714A7}"/>
          </ac:picMkLst>
        </pc:picChg>
        <pc:picChg chg="del">
          <ac:chgData name="Ralph Haeussler" userId="a33031a8bc7a0d8c" providerId="LiveId" clId="{D68A22A2-34F6-45BE-BFC6-CC5053E6BDCE}" dt="2018-11-15T12:06:12.437" v="1368" actId="478"/>
          <ac:picMkLst>
            <pc:docMk/>
            <pc:sldMk cId="3738101517" sldId="303"/>
            <ac:picMk id="22" creationId="{DDE9E3EE-8208-4499-9A94-F839325514E6}"/>
          </ac:picMkLst>
        </pc:picChg>
        <pc:picChg chg="del">
          <ac:chgData name="Ralph Haeussler" userId="a33031a8bc7a0d8c" providerId="LiveId" clId="{D68A22A2-34F6-45BE-BFC6-CC5053E6BDCE}" dt="2018-11-15T12:06:12.437" v="1368" actId="478"/>
          <ac:picMkLst>
            <pc:docMk/>
            <pc:sldMk cId="3738101517" sldId="303"/>
            <ac:picMk id="24" creationId="{826E1E67-EC75-4179-ACD8-9EB98CDA403F}"/>
          </ac:picMkLst>
        </pc:picChg>
        <pc:picChg chg="del">
          <ac:chgData name="Ralph Haeussler" userId="a33031a8bc7a0d8c" providerId="LiveId" clId="{D68A22A2-34F6-45BE-BFC6-CC5053E6BDCE}" dt="2018-11-15T12:06:12.437" v="1368" actId="478"/>
          <ac:picMkLst>
            <pc:docMk/>
            <pc:sldMk cId="3738101517" sldId="303"/>
            <ac:picMk id="26" creationId="{9D3D50DB-10D5-430A-9634-C270FC13A8BB}"/>
          </ac:picMkLst>
        </pc:picChg>
        <pc:picChg chg="del">
          <ac:chgData name="Ralph Haeussler" userId="a33031a8bc7a0d8c" providerId="LiveId" clId="{D68A22A2-34F6-45BE-BFC6-CC5053E6BDCE}" dt="2018-11-15T12:06:12.437" v="1368" actId="478"/>
          <ac:picMkLst>
            <pc:docMk/>
            <pc:sldMk cId="3738101517" sldId="303"/>
            <ac:picMk id="28" creationId="{08DC1C6A-7A23-4CC2-B9D2-75A409CDF321}"/>
          </ac:picMkLst>
        </pc:picChg>
      </pc:sldChg>
      <pc:sldChg chg="add">
        <pc:chgData name="Ralph Haeussler" userId="a33031a8bc7a0d8c" providerId="LiveId" clId="{D68A22A2-34F6-45BE-BFC6-CC5053E6BDCE}" dt="2018-11-15T12:21:29.387" v="1779"/>
        <pc:sldMkLst>
          <pc:docMk/>
          <pc:sldMk cId="2279566587" sldId="304"/>
        </pc:sldMkLst>
      </pc:sldChg>
      <pc:sldChg chg="modSp add modAnim">
        <pc:chgData name="Ralph Haeussler" userId="a33031a8bc7a0d8c" providerId="LiveId" clId="{D68A22A2-34F6-45BE-BFC6-CC5053E6BDCE}" dt="2018-11-15T13:37:34.352" v="1905" actId="1076"/>
        <pc:sldMkLst>
          <pc:docMk/>
          <pc:sldMk cId="3830360751" sldId="305"/>
        </pc:sldMkLst>
        <pc:spChg chg="mod">
          <ac:chgData name="Ralph Haeussler" userId="a33031a8bc7a0d8c" providerId="LiveId" clId="{D68A22A2-34F6-45BE-BFC6-CC5053E6BDCE}" dt="2018-11-15T13:37:34.352" v="1905" actId="1076"/>
          <ac:spMkLst>
            <pc:docMk/>
            <pc:sldMk cId="3830360751" sldId="305"/>
            <ac:spMk id="11" creationId="{F4FA4E14-1748-435F-B0DB-14EA7EDB141F}"/>
          </ac:spMkLst>
        </pc:spChg>
      </pc:sldChg>
      <pc:sldChg chg="addSp delSp modSp add modAnim">
        <pc:chgData name="Ralph Haeussler" userId="a33031a8bc7a0d8c" providerId="LiveId" clId="{D68A22A2-34F6-45BE-BFC6-CC5053E6BDCE}" dt="2018-11-15T13:43:25.605" v="2290"/>
        <pc:sldMkLst>
          <pc:docMk/>
          <pc:sldMk cId="1515274621" sldId="306"/>
        </pc:sldMkLst>
        <pc:spChg chg="del mod">
          <ac:chgData name="Ralph Haeussler" userId="a33031a8bc7a0d8c" providerId="LiveId" clId="{D68A22A2-34F6-45BE-BFC6-CC5053E6BDCE}" dt="2018-11-15T13:38:37.551" v="1915" actId="478"/>
          <ac:spMkLst>
            <pc:docMk/>
            <pc:sldMk cId="1515274621" sldId="306"/>
            <ac:spMk id="5" creationId="{30CFB0AD-6E65-417E-8C81-5154044721B2}"/>
          </ac:spMkLst>
        </pc:spChg>
        <pc:spChg chg="add mod">
          <ac:chgData name="Ralph Haeussler" userId="a33031a8bc7a0d8c" providerId="LiveId" clId="{D68A22A2-34F6-45BE-BFC6-CC5053E6BDCE}" dt="2018-11-15T13:43:07.486" v="2277" actId="1076"/>
          <ac:spMkLst>
            <pc:docMk/>
            <pc:sldMk cId="1515274621" sldId="306"/>
            <ac:spMk id="6" creationId="{59D9CCA4-159B-41A1-8754-0F55476E9681}"/>
          </ac:spMkLst>
        </pc:spChg>
        <pc:spChg chg="add del mod">
          <ac:chgData name="Ralph Haeussler" userId="a33031a8bc7a0d8c" providerId="LiveId" clId="{D68A22A2-34F6-45BE-BFC6-CC5053E6BDCE}" dt="2018-11-15T13:38:58.830" v="1919"/>
          <ac:spMkLst>
            <pc:docMk/>
            <pc:sldMk cId="1515274621" sldId="306"/>
            <ac:spMk id="9" creationId="{F048F1E2-393D-4452-B43D-284D9BC969AE}"/>
          </ac:spMkLst>
        </pc:spChg>
        <pc:spChg chg="add mod">
          <ac:chgData name="Ralph Haeussler" userId="a33031a8bc7a0d8c" providerId="LiveId" clId="{D68A22A2-34F6-45BE-BFC6-CC5053E6BDCE}" dt="2018-11-15T13:42:53.656" v="2272" actId="14100"/>
          <ac:spMkLst>
            <pc:docMk/>
            <pc:sldMk cId="1515274621" sldId="306"/>
            <ac:spMk id="13" creationId="{A4725957-D8C4-4502-9894-36BB3B5106F6}"/>
          </ac:spMkLst>
        </pc:spChg>
        <pc:picChg chg="mod">
          <ac:chgData name="Ralph Haeussler" userId="a33031a8bc7a0d8c" providerId="LiveId" clId="{D68A22A2-34F6-45BE-BFC6-CC5053E6BDCE}" dt="2018-11-15T13:43:03.549" v="2276" actId="1076"/>
          <ac:picMkLst>
            <pc:docMk/>
            <pc:sldMk cId="1515274621" sldId="306"/>
            <ac:picMk id="4" creationId="{6891BE3B-4455-4CCF-855A-3ED37EC5FA50}"/>
          </ac:picMkLst>
        </pc:picChg>
        <pc:picChg chg="del">
          <ac:chgData name="Ralph Haeussler" userId="a33031a8bc7a0d8c" providerId="LiveId" clId="{D68A22A2-34F6-45BE-BFC6-CC5053E6BDCE}" dt="2018-11-15T13:38:20.055" v="1912" actId="478"/>
          <ac:picMkLst>
            <pc:docMk/>
            <pc:sldMk cId="1515274621" sldId="306"/>
            <ac:picMk id="8" creationId="{F51D12AD-6FCF-4378-A597-B6A52CA583F8}"/>
          </ac:picMkLst>
        </pc:picChg>
        <pc:picChg chg="mod">
          <ac:chgData name="Ralph Haeussler" userId="a33031a8bc7a0d8c" providerId="LiveId" clId="{D68A22A2-34F6-45BE-BFC6-CC5053E6BDCE}" dt="2018-11-15T13:38:14.379" v="1911" actId="1076"/>
          <ac:picMkLst>
            <pc:docMk/>
            <pc:sldMk cId="1515274621" sldId="306"/>
            <ac:picMk id="10" creationId="{C5FB897D-D24D-4786-965B-C73C89CDE1BE}"/>
          </ac:picMkLst>
        </pc:picChg>
        <pc:picChg chg="del">
          <ac:chgData name="Ralph Haeussler" userId="a33031a8bc7a0d8c" providerId="LiveId" clId="{D68A22A2-34F6-45BE-BFC6-CC5053E6BDCE}" dt="2018-11-15T13:38:23.311" v="1913" actId="478"/>
          <ac:picMkLst>
            <pc:docMk/>
            <pc:sldMk cId="1515274621" sldId="306"/>
            <ac:picMk id="18" creationId="{552588CA-7D8F-44C0-B331-B70FC25F7283}"/>
          </ac:picMkLst>
        </pc:picChg>
      </pc:sldChg>
      <pc:sldChg chg="addSp delSp modSp add delAnim modAnim">
        <pc:chgData name="Ralph Haeussler" userId="a33031a8bc7a0d8c" providerId="LiveId" clId="{D68A22A2-34F6-45BE-BFC6-CC5053E6BDCE}" dt="2018-11-15T13:59:58.396" v="2717" actId="5793"/>
        <pc:sldMkLst>
          <pc:docMk/>
          <pc:sldMk cId="991812504" sldId="307"/>
        </pc:sldMkLst>
        <pc:spChg chg="mod">
          <ac:chgData name="Ralph Haeussler" userId="a33031a8bc7a0d8c" providerId="LiveId" clId="{D68A22A2-34F6-45BE-BFC6-CC5053E6BDCE}" dt="2018-11-15T13:44:41.424" v="2319" actId="122"/>
          <ac:spMkLst>
            <pc:docMk/>
            <pc:sldMk cId="991812504" sldId="307"/>
            <ac:spMk id="2" creationId="{A5D803E9-AF20-4C94-B3BF-36F667798E2A}"/>
          </ac:spMkLst>
        </pc:spChg>
        <pc:spChg chg="add mod">
          <ac:chgData name="Ralph Haeussler" userId="a33031a8bc7a0d8c" providerId="LiveId" clId="{D68A22A2-34F6-45BE-BFC6-CC5053E6BDCE}" dt="2018-11-15T13:59:58.396" v="2717" actId="5793"/>
          <ac:spMkLst>
            <pc:docMk/>
            <pc:sldMk cId="991812504" sldId="307"/>
            <ac:spMk id="8" creationId="{4BEEA4AC-0414-481D-A682-244C5624C985}"/>
          </ac:spMkLst>
        </pc:spChg>
        <pc:spChg chg="del">
          <ac:chgData name="Ralph Haeussler" userId="a33031a8bc7a0d8c" providerId="LiveId" clId="{D68A22A2-34F6-45BE-BFC6-CC5053E6BDCE}" dt="2018-11-15T13:43:36.516" v="2292" actId="478"/>
          <ac:spMkLst>
            <pc:docMk/>
            <pc:sldMk cId="991812504" sldId="307"/>
            <ac:spMk id="11" creationId="{F4FA4E14-1748-435F-B0DB-14EA7EDB141F}"/>
          </ac:spMkLst>
        </pc:spChg>
        <pc:spChg chg="mod">
          <ac:chgData name="Ralph Haeussler" userId="a33031a8bc7a0d8c" providerId="LiveId" clId="{D68A22A2-34F6-45BE-BFC6-CC5053E6BDCE}" dt="2018-11-15T13:45:25.088" v="2323" actId="207"/>
          <ac:spMkLst>
            <pc:docMk/>
            <pc:sldMk cId="991812504" sldId="307"/>
            <ac:spMk id="13" creationId="{A4725957-D8C4-4502-9894-36BB3B5106F6}"/>
          </ac:spMkLst>
        </pc:spChg>
        <pc:picChg chg="del">
          <ac:chgData name="Ralph Haeussler" userId="a33031a8bc7a0d8c" providerId="LiveId" clId="{D68A22A2-34F6-45BE-BFC6-CC5053E6BDCE}" dt="2018-11-15T13:44:04.702" v="2297" actId="478"/>
          <ac:picMkLst>
            <pc:docMk/>
            <pc:sldMk cId="991812504" sldId="307"/>
            <ac:picMk id="10" creationId="{C5FB897D-D24D-4786-965B-C73C89CDE1BE}"/>
          </ac:picMkLst>
        </pc:picChg>
      </pc:sldChg>
      <pc:sldChg chg="addSp delSp modSp add modAnim">
        <pc:chgData name="Ralph Haeussler" userId="a33031a8bc7a0d8c" providerId="LiveId" clId="{D68A22A2-34F6-45BE-BFC6-CC5053E6BDCE}" dt="2018-11-15T14:00:58.564" v="2801" actId="27636"/>
        <pc:sldMkLst>
          <pc:docMk/>
          <pc:sldMk cId="3985540100" sldId="308"/>
        </pc:sldMkLst>
        <pc:spChg chg="add del mod">
          <ac:chgData name="Ralph Haeussler" userId="a33031a8bc7a0d8c" providerId="LiveId" clId="{D68A22A2-34F6-45BE-BFC6-CC5053E6BDCE}" dt="2018-11-15T13:56:32.821" v="2644"/>
          <ac:spMkLst>
            <pc:docMk/>
            <pc:sldMk cId="3985540100" sldId="308"/>
            <ac:spMk id="5" creationId="{1F1EA4B9-8967-457D-83A5-22D521BC4BE3}"/>
          </ac:spMkLst>
        </pc:spChg>
        <pc:spChg chg="del">
          <ac:chgData name="Ralph Haeussler" userId="a33031a8bc7a0d8c" providerId="LiveId" clId="{D68A22A2-34F6-45BE-BFC6-CC5053E6BDCE}" dt="2018-11-15T13:52:34.844" v="2439" actId="478"/>
          <ac:spMkLst>
            <pc:docMk/>
            <pc:sldMk cId="3985540100" sldId="308"/>
            <ac:spMk id="6" creationId="{59D9CCA4-159B-41A1-8754-0F55476E9681}"/>
          </ac:spMkLst>
        </pc:spChg>
        <pc:spChg chg="mod">
          <ac:chgData name="Ralph Haeussler" userId="a33031a8bc7a0d8c" providerId="LiveId" clId="{D68A22A2-34F6-45BE-BFC6-CC5053E6BDCE}" dt="2018-11-15T13:53:14.890" v="2537" actId="207"/>
          <ac:spMkLst>
            <pc:docMk/>
            <pc:sldMk cId="3985540100" sldId="308"/>
            <ac:spMk id="8" creationId="{4BEEA4AC-0414-481D-A682-244C5624C985}"/>
          </ac:spMkLst>
        </pc:spChg>
        <pc:spChg chg="add mod">
          <ac:chgData name="Ralph Haeussler" userId="a33031a8bc7a0d8c" providerId="LiveId" clId="{D68A22A2-34F6-45BE-BFC6-CC5053E6BDCE}" dt="2018-11-15T14:00:58.564" v="2801" actId="27636"/>
          <ac:spMkLst>
            <pc:docMk/>
            <pc:sldMk cId="3985540100" sldId="308"/>
            <ac:spMk id="9" creationId="{920D8C4B-FFB7-467E-A77E-560472D57217}"/>
          </ac:spMkLst>
        </pc:spChg>
        <pc:spChg chg="del">
          <ac:chgData name="Ralph Haeussler" userId="a33031a8bc7a0d8c" providerId="LiveId" clId="{D68A22A2-34F6-45BE-BFC6-CC5053E6BDCE}" dt="2018-11-15T13:52:34.844" v="2439" actId="478"/>
          <ac:spMkLst>
            <pc:docMk/>
            <pc:sldMk cId="3985540100" sldId="308"/>
            <ac:spMk id="13" creationId="{A4725957-D8C4-4502-9894-36BB3B5106F6}"/>
          </ac:spMkLst>
        </pc:spChg>
        <pc:picChg chg="mod">
          <ac:chgData name="Ralph Haeussler" userId="a33031a8bc7a0d8c" providerId="LiveId" clId="{D68A22A2-34F6-45BE-BFC6-CC5053E6BDCE}" dt="2018-11-15T13:56:41.877" v="2649" actId="1076"/>
          <ac:picMkLst>
            <pc:docMk/>
            <pc:sldMk cId="3985540100" sldId="308"/>
            <ac:picMk id="4" creationId="{6891BE3B-4455-4CCF-855A-3ED37EC5FA50}"/>
          </ac:picMkLst>
        </pc:picChg>
        <pc:picChg chg="add mod ord">
          <ac:chgData name="Ralph Haeussler" userId="a33031a8bc7a0d8c" providerId="LiveId" clId="{D68A22A2-34F6-45BE-BFC6-CC5053E6BDCE}" dt="2018-11-15T13:56:55.811" v="2653" actId="1076"/>
          <ac:picMkLst>
            <pc:docMk/>
            <pc:sldMk cId="3985540100" sldId="308"/>
            <ac:picMk id="11" creationId="{F8C6B51F-782A-4615-B66A-FF5191A46FDE}"/>
          </ac:picMkLst>
        </pc:picChg>
        <pc:picChg chg="add mod">
          <ac:chgData name="Ralph Haeussler" userId="a33031a8bc7a0d8c" providerId="LiveId" clId="{D68A22A2-34F6-45BE-BFC6-CC5053E6BDCE}" dt="2018-11-15T13:56:51.351" v="2651" actId="1076"/>
          <ac:picMkLst>
            <pc:docMk/>
            <pc:sldMk cId="3985540100" sldId="308"/>
            <ac:picMk id="12" creationId="{53F51A1A-A992-43F5-9DEB-49C336F3E964}"/>
          </ac:picMkLst>
        </pc:picChg>
        <pc:picChg chg="add mod">
          <ac:chgData name="Ralph Haeussler" userId="a33031a8bc7a0d8c" providerId="LiveId" clId="{D68A22A2-34F6-45BE-BFC6-CC5053E6BDCE}" dt="2018-11-15T13:57:04.533" v="2655" actId="1440"/>
          <ac:picMkLst>
            <pc:docMk/>
            <pc:sldMk cId="3985540100" sldId="308"/>
            <ac:picMk id="14" creationId="{80245992-12C3-4490-8BC1-6D0AC716107D}"/>
          </ac:picMkLst>
        </pc:picChg>
      </pc:sldChg>
      <pc:sldChg chg="addSp delSp modSp add mod modTransition setBg">
        <pc:chgData name="Ralph Haeussler" userId="a33031a8bc7a0d8c" providerId="LiveId" clId="{D68A22A2-34F6-45BE-BFC6-CC5053E6BDCE}" dt="2018-11-15T13:58:55.437" v="2698"/>
        <pc:sldMkLst>
          <pc:docMk/>
          <pc:sldMk cId="1346706123" sldId="309"/>
        </pc:sldMkLst>
        <pc:spChg chg="del">
          <ac:chgData name="Ralph Haeussler" userId="a33031a8bc7a0d8c" providerId="LiveId" clId="{D68A22A2-34F6-45BE-BFC6-CC5053E6BDCE}" dt="2018-11-15T13:58:47.754" v="2697" actId="26606"/>
          <ac:spMkLst>
            <pc:docMk/>
            <pc:sldMk cId="1346706123" sldId="309"/>
            <ac:spMk id="2" creationId="{4600EE0F-00A0-497B-A6C5-683B4E70562C}"/>
          </ac:spMkLst>
        </pc:spChg>
        <pc:spChg chg="del">
          <ac:chgData name="Ralph Haeussler" userId="a33031a8bc7a0d8c" providerId="LiveId" clId="{D68A22A2-34F6-45BE-BFC6-CC5053E6BDCE}" dt="2018-11-15T13:58:44.263" v="2694"/>
          <ac:spMkLst>
            <pc:docMk/>
            <pc:sldMk cId="1346706123" sldId="309"/>
            <ac:spMk id="3" creationId="{C5EDE12B-CF84-4157-A879-8137B5B5296A}"/>
          </ac:spMkLst>
        </pc:spChg>
        <pc:picChg chg="add mod">
          <ac:chgData name="Ralph Haeussler" userId="a33031a8bc7a0d8c" providerId="LiveId" clId="{D68A22A2-34F6-45BE-BFC6-CC5053E6BDCE}" dt="2018-11-15T13:58:47.754" v="2697" actId="26606"/>
          <ac:picMkLst>
            <pc:docMk/>
            <pc:sldMk cId="1346706123" sldId="309"/>
            <ac:picMk id="5" creationId="{097CF30F-84C4-4EDF-98C2-9AEDB218C01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5DE51C-FE9F-405E-BEFD-8641FD9D8A25}" type="datetimeFigureOut">
              <a:rPr lang="en-GB" smtClean="0"/>
              <a:t>15/11/2018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4BBDD0-1B4E-47B1-9537-6D011C818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854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4BBDD0-1B4E-47B1-9537-6D011C818087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102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https://academic.oup.com/crj/article/2/1/136/351379 </a:t>
            </a:r>
          </a:p>
          <a:p>
            <a:r>
              <a:rPr lang="en-GB" dirty="0"/>
              <a:t>Maria Wyke’s </a:t>
            </a:r>
            <a:r>
              <a:rPr lang="en-GB" i="1" dirty="0"/>
              <a:t>Projecting the Past: Ancient Rome, Cinema and History</a:t>
            </a:r>
            <a:r>
              <a:rPr lang="en-GB" dirty="0"/>
              <a:t> ( 1997 )  </a:t>
            </a:r>
          </a:p>
          <a:p>
            <a:r>
              <a:rPr lang="en-GB" dirty="0"/>
              <a:t>Day</a:t>
            </a:r>
          </a:p>
          <a:p>
            <a:r>
              <a:rPr lang="en-GB" dirty="0"/>
              <a:t>K</a:t>
            </a:r>
          </a:p>
          <a:p>
            <a:r>
              <a:rPr lang="en-GB" dirty="0"/>
              <a:t>. </a:t>
            </a:r>
          </a:p>
          <a:p>
            <a:r>
              <a:rPr lang="en-GB" dirty="0"/>
              <a:t> </a:t>
            </a:r>
            <a:r>
              <a:rPr lang="en-GB" i="1" dirty="0"/>
              <a:t>Celluloid Classics: New Perspectives on Classical Antiquity in Modern Cinema</a:t>
            </a:r>
            <a:r>
              <a:rPr lang="en-GB" dirty="0"/>
              <a:t> , Special Edition of Arethusa, Vol. 41, No. 1 (Winter 2008), pp. 1–9 </a:t>
            </a:r>
          </a:p>
          <a:p>
            <a:endParaRPr lang="en-GB" dirty="0"/>
          </a:p>
          <a:p>
            <a:r>
              <a:rPr lang="en-GB" i="1" dirty="0"/>
              <a:t>Companion to Classical Receptions</a:t>
            </a:r>
            <a:r>
              <a:rPr lang="en-GB" dirty="0"/>
              <a:t> (Hardwick and Stray 2008 )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4BBDD0-1B4E-47B1-9537-6D011C818087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9301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https://academic.oup.com/crj/article/2/1/136/351379 </a:t>
            </a:r>
          </a:p>
          <a:p>
            <a:r>
              <a:rPr lang="en-GB" dirty="0"/>
              <a:t>Maria Wyke’s </a:t>
            </a:r>
            <a:r>
              <a:rPr lang="en-GB" i="1" dirty="0"/>
              <a:t>Projecting the Past: Ancient Rome, Cinema and History</a:t>
            </a:r>
            <a:r>
              <a:rPr lang="en-GB" dirty="0"/>
              <a:t> ( 1997 )  </a:t>
            </a:r>
          </a:p>
          <a:p>
            <a:r>
              <a:rPr lang="en-GB" dirty="0"/>
              <a:t>Day</a:t>
            </a:r>
          </a:p>
          <a:p>
            <a:r>
              <a:rPr lang="en-GB" dirty="0"/>
              <a:t>K</a:t>
            </a:r>
          </a:p>
          <a:p>
            <a:r>
              <a:rPr lang="en-GB" dirty="0"/>
              <a:t>. </a:t>
            </a:r>
          </a:p>
          <a:p>
            <a:r>
              <a:rPr lang="en-GB" dirty="0"/>
              <a:t> </a:t>
            </a:r>
            <a:r>
              <a:rPr lang="en-GB" i="1" dirty="0"/>
              <a:t>Celluloid Classics: New Perspectives on Classical Antiquity in Modern Cinema</a:t>
            </a:r>
            <a:r>
              <a:rPr lang="en-GB" dirty="0"/>
              <a:t> , Special Edition of Arethusa, Vol. 41, No. 1 (Winter 2008), pp. 1–9 </a:t>
            </a:r>
          </a:p>
          <a:p>
            <a:endParaRPr lang="en-GB" dirty="0"/>
          </a:p>
          <a:p>
            <a:r>
              <a:rPr lang="en-GB" i="1" dirty="0"/>
              <a:t>Companion to Classical Receptions</a:t>
            </a:r>
            <a:r>
              <a:rPr lang="en-GB" dirty="0"/>
              <a:t> (Hardwick and Stray 2008 )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4BBDD0-1B4E-47B1-9537-6D011C818087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389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https://academic.oup.com/crj/article/2/1/136/351379 </a:t>
            </a:r>
          </a:p>
          <a:p>
            <a:r>
              <a:rPr lang="en-GB" dirty="0"/>
              <a:t>Maria Wyke’s </a:t>
            </a:r>
            <a:r>
              <a:rPr lang="en-GB" i="1" dirty="0"/>
              <a:t>Projecting the Past: Ancient Rome, Cinema and History</a:t>
            </a:r>
            <a:r>
              <a:rPr lang="en-GB" dirty="0"/>
              <a:t> ( 1997 )  </a:t>
            </a:r>
          </a:p>
          <a:p>
            <a:r>
              <a:rPr lang="en-GB" dirty="0"/>
              <a:t>Day</a:t>
            </a:r>
          </a:p>
          <a:p>
            <a:r>
              <a:rPr lang="en-GB" dirty="0"/>
              <a:t>K</a:t>
            </a:r>
          </a:p>
          <a:p>
            <a:r>
              <a:rPr lang="en-GB" dirty="0"/>
              <a:t>. </a:t>
            </a:r>
          </a:p>
          <a:p>
            <a:r>
              <a:rPr lang="en-GB" dirty="0"/>
              <a:t> </a:t>
            </a:r>
            <a:r>
              <a:rPr lang="en-GB" i="1" dirty="0"/>
              <a:t>Celluloid Classics: New Perspectives on Classical Antiquity in Modern Cinema</a:t>
            </a:r>
            <a:r>
              <a:rPr lang="en-GB" dirty="0"/>
              <a:t> , Special Edition of Arethusa, Vol. 41, No. 1 (Winter 2008), pp. 1–9 </a:t>
            </a:r>
          </a:p>
          <a:p>
            <a:endParaRPr lang="en-GB" dirty="0"/>
          </a:p>
          <a:p>
            <a:r>
              <a:rPr lang="en-GB" i="1" dirty="0"/>
              <a:t>Companion to Classical Receptions</a:t>
            </a:r>
            <a:r>
              <a:rPr lang="en-GB" dirty="0"/>
              <a:t> (Hardwick and Stray 2008 )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4BBDD0-1B4E-47B1-9537-6D011C818087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7352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https://academic.oup.com/crj/article/2/1/136/351379 </a:t>
            </a:r>
          </a:p>
          <a:p>
            <a:r>
              <a:rPr lang="en-GB" dirty="0"/>
              <a:t>Maria Wyke’s </a:t>
            </a:r>
            <a:r>
              <a:rPr lang="en-GB" i="1" dirty="0"/>
              <a:t>Projecting the Past: Ancient Rome, Cinema and History</a:t>
            </a:r>
            <a:r>
              <a:rPr lang="en-GB" dirty="0"/>
              <a:t> ( 1997 )  </a:t>
            </a:r>
          </a:p>
          <a:p>
            <a:r>
              <a:rPr lang="en-GB" dirty="0"/>
              <a:t>Day</a:t>
            </a:r>
          </a:p>
          <a:p>
            <a:r>
              <a:rPr lang="en-GB" dirty="0"/>
              <a:t>K</a:t>
            </a:r>
          </a:p>
          <a:p>
            <a:r>
              <a:rPr lang="en-GB" dirty="0"/>
              <a:t>. </a:t>
            </a:r>
          </a:p>
          <a:p>
            <a:r>
              <a:rPr lang="en-GB" dirty="0"/>
              <a:t> </a:t>
            </a:r>
            <a:r>
              <a:rPr lang="en-GB" i="1" dirty="0"/>
              <a:t>Celluloid Classics: New Perspectives on Classical Antiquity in Modern Cinema</a:t>
            </a:r>
            <a:r>
              <a:rPr lang="en-GB" dirty="0"/>
              <a:t> , Special Edition of Arethusa, Vol. 41, No. 1 (Winter 2008), pp. 1–9 </a:t>
            </a:r>
          </a:p>
          <a:p>
            <a:endParaRPr lang="en-GB" dirty="0"/>
          </a:p>
          <a:p>
            <a:r>
              <a:rPr lang="en-GB" i="1" dirty="0"/>
              <a:t>Companion to Classical Receptions</a:t>
            </a:r>
            <a:r>
              <a:rPr lang="en-GB" dirty="0"/>
              <a:t> (Hardwick and Stray 2008 )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4BBDD0-1B4E-47B1-9537-6D011C818087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7456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https://academic.oup.com/crj/article/2/1/136/351379 </a:t>
            </a:r>
          </a:p>
          <a:p>
            <a:r>
              <a:rPr lang="en-GB" dirty="0"/>
              <a:t>Maria Wyke’s </a:t>
            </a:r>
            <a:r>
              <a:rPr lang="en-GB" i="1" dirty="0"/>
              <a:t>Projecting the Past: Ancient Rome, Cinema and History</a:t>
            </a:r>
            <a:r>
              <a:rPr lang="en-GB" dirty="0"/>
              <a:t> ( 1997 )  </a:t>
            </a:r>
          </a:p>
          <a:p>
            <a:r>
              <a:rPr lang="en-GB" dirty="0"/>
              <a:t>Day</a:t>
            </a:r>
          </a:p>
          <a:p>
            <a:r>
              <a:rPr lang="en-GB" dirty="0"/>
              <a:t>K</a:t>
            </a:r>
          </a:p>
          <a:p>
            <a:r>
              <a:rPr lang="en-GB" dirty="0"/>
              <a:t>. </a:t>
            </a:r>
          </a:p>
          <a:p>
            <a:r>
              <a:rPr lang="en-GB" dirty="0"/>
              <a:t> </a:t>
            </a:r>
            <a:r>
              <a:rPr lang="en-GB" i="1" dirty="0"/>
              <a:t>Celluloid Classics: New Perspectives on Classical Antiquity in Modern Cinema</a:t>
            </a:r>
            <a:r>
              <a:rPr lang="en-GB" dirty="0"/>
              <a:t> , Special Edition of Arethusa, Vol. 41, No. 1 (Winter 2008), pp. 1–9 </a:t>
            </a:r>
          </a:p>
          <a:p>
            <a:endParaRPr lang="en-GB" dirty="0"/>
          </a:p>
          <a:p>
            <a:r>
              <a:rPr lang="en-GB" i="1" dirty="0"/>
              <a:t>Companion to Classical Receptions</a:t>
            </a:r>
            <a:r>
              <a:rPr lang="en-GB" dirty="0"/>
              <a:t> (Hardwick and Stray 2008 )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4BBDD0-1B4E-47B1-9537-6D011C818087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8150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https://academic.oup.com/crj/article/2/1/136/351379 </a:t>
            </a:r>
          </a:p>
          <a:p>
            <a:r>
              <a:rPr lang="en-GB" dirty="0"/>
              <a:t>Maria Wyke’s </a:t>
            </a:r>
            <a:r>
              <a:rPr lang="en-GB" i="1" dirty="0"/>
              <a:t>Projecting the Past: Ancient Rome, Cinema and History</a:t>
            </a:r>
            <a:r>
              <a:rPr lang="en-GB" dirty="0"/>
              <a:t> ( 1997 )  </a:t>
            </a:r>
          </a:p>
          <a:p>
            <a:r>
              <a:rPr lang="en-GB" dirty="0"/>
              <a:t>Day</a:t>
            </a:r>
          </a:p>
          <a:p>
            <a:r>
              <a:rPr lang="en-GB" dirty="0"/>
              <a:t>K</a:t>
            </a:r>
          </a:p>
          <a:p>
            <a:r>
              <a:rPr lang="en-GB" dirty="0"/>
              <a:t>. </a:t>
            </a:r>
          </a:p>
          <a:p>
            <a:r>
              <a:rPr lang="en-GB" dirty="0"/>
              <a:t> </a:t>
            </a:r>
            <a:r>
              <a:rPr lang="en-GB" i="1" dirty="0"/>
              <a:t>Celluloid Classics: New Perspectives on Classical Antiquity in Modern Cinema</a:t>
            </a:r>
            <a:r>
              <a:rPr lang="en-GB" dirty="0"/>
              <a:t> , Special Edition of Arethusa, Vol. 41, No. 1 (Winter 2008), pp. 1–9 </a:t>
            </a:r>
          </a:p>
          <a:p>
            <a:endParaRPr lang="en-GB" dirty="0"/>
          </a:p>
          <a:p>
            <a:r>
              <a:rPr lang="en-GB" i="1" dirty="0"/>
              <a:t>Companion to Classical Receptions</a:t>
            </a:r>
            <a:r>
              <a:rPr lang="en-GB" dirty="0"/>
              <a:t> (Hardwick and Stray 2008 )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4BBDD0-1B4E-47B1-9537-6D011C818087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9143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https://academic.oup.com/crj/article/2/1/136/351379 </a:t>
            </a:r>
          </a:p>
          <a:p>
            <a:r>
              <a:rPr lang="en-GB" dirty="0"/>
              <a:t>Maria Wyke’s </a:t>
            </a:r>
            <a:r>
              <a:rPr lang="en-GB" i="1" dirty="0"/>
              <a:t>Projecting the Past: Ancient Rome, Cinema and History</a:t>
            </a:r>
            <a:r>
              <a:rPr lang="en-GB" dirty="0"/>
              <a:t> ( 1997 )  </a:t>
            </a:r>
          </a:p>
          <a:p>
            <a:r>
              <a:rPr lang="en-GB" dirty="0"/>
              <a:t>Day</a:t>
            </a:r>
          </a:p>
          <a:p>
            <a:r>
              <a:rPr lang="en-GB" dirty="0"/>
              <a:t>K</a:t>
            </a:r>
          </a:p>
          <a:p>
            <a:r>
              <a:rPr lang="en-GB" dirty="0"/>
              <a:t>. </a:t>
            </a:r>
          </a:p>
          <a:p>
            <a:r>
              <a:rPr lang="en-GB" dirty="0"/>
              <a:t> </a:t>
            </a:r>
            <a:r>
              <a:rPr lang="en-GB" i="1" dirty="0"/>
              <a:t>Celluloid Classics: New Perspectives on Classical Antiquity in Modern Cinema</a:t>
            </a:r>
            <a:r>
              <a:rPr lang="en-GB" dirty="0"/>
              <a:t> , Special Edition of Arethusa, Vol. 41, No. 1 (Winter 2008), pp. 1–9 </a:t>
            </a:r>
          </a:p>
          <a:p>
            <a:endParaRPr lang="en-GB" dirty="0"/>
          </a:p>
          <a:p>
            <a:r>
              <a:rPr lang="en-GB" i="1" dirty="0"/>
              <a:t>Companion to Classical Receptions</a:t>
            </a:r>
            <a:r>
              <a:rPr lang="en-GB" dirty="0"/>
              <a:t> (Hardwick and Stray 2008 )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4BBDD0-1B4E-47B1-9537-6D011C818087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7326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ransition spd="slow">
    <p:randomBar dir="vert"/>
  </p:transition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g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g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7" Type="http://schemas.openxmlformats.org/officeDocument/2006/relationships/image" Target="../media/image2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7" Type="http://schemas.openxmlformats.org/officeDocument/2006/relationships/image" Target="../media/image2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g"/><Relationship Id="rId5" Type="http://schemas.openxmlformats.org/officeDocument/2006/relationships/image" Target="../media/image36.jpg"/><Relationship Id="rId4" Type="http://schemas.openxmlformats.org/officeDocument/2006/relationships/image" Target="../media/image3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g"/><Relationship Id="rId4" Type="http://schemas.openxmlformats.org/officeDocument/2006/relationships/image" Target="../media/image3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7" Type="http://schemas.openxmlformats.org/officeDocument/2006/relationships/image" Target="../media/image4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m/url?sa=t&amp;rct=j&amp;q=&amp;esrc=s&amp;source=web&amp;cd=2&amp;cad=rja&amp;uact=8&amp;ved=2ahUKEwjOnKSQo9HeAhVKDsAKHaBiA5kQwqsBMAF6BAgEEAQ&amp;url=https://www.youtube.com/watch?v%3D3PhWK6JMmz8&amp;usg=AOvVaw0B12YFIBi5dKtou__DYSH8" TargetMode="External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7" Type="http://schemas.openxmlformats.org/officeDocument/2006/relationships/image" Target="../media/image4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g"/><Relationship Id="rId5" Type="http://schemas.openxmlformats.org/officeDocument/2006/relationships/image" Target="../media/image46.jpg"/><Relationship Id="rId4" Type="http://schemas.openxmlformats.org/officeDocument/2006/relationships/image" Target="../media/image43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7" Type="http://schemas.openxmlformats.org/officeDocument/2006/relationships/image" Target="../media/image5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g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g"/><Relationship Id="rId3" Type="http://schemas.openxmlformats.org/officeDocument/2006/relationships/image" Target="../media/image1.jpeg"/><Relationship Id="rId7" Type="http://schemas.openxmlformats.org/officeDocument/2006/relationships/image" Target="../media/image5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g"/><Relationship Id="rId5" Type="http://schemas.openxmlformats.org/officeDocument/2006/relationships/image" Target="../media/image53.jpg"/><Relationship Id="rId4" Type="http://schemas.openxmlformats.org/officeDocument/2006/relationships/image" Target="../media/image42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0.jpg"/><Relationship Id="rId4" Type="http://schemas.openxmlformats.org/officeDocument/2006/relationships/image" Target="../media/image59.jp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g"/><Relationship Id="rId3" Type="http://schemas.openxmlformats.org/officeDocument/2006/relationships/image" Target="../media/image42.jpg"/><Relationship Id="rId7" Type="http://schemas.openxmlformats.org/officeDocument/2006/relationships/image" Target="../media/image6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2.jpg"/><Relationship Id="rId5" Type="http://schemas.openxmlformats.org/officeDocument/2006/relationships/image" Target="../media/image61.jpg"/><Relationship Id="rId4" Type="http://schemas.openxmlformats.org/officeDocument/2006/relationships/image" Target="../media/image59.jpg"/><Relationship Id="rId9" Type="http://schemas.openxmlformats.org/officeDocument/2006/relationships/image" Target="../media/image65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7.jpg"/><Relationship Id="rId5" Type="http://schemas.openxmlformats.org/officeDocument/2006/relationships/image" Target="../media/image66.jpg"/><Relationship Id="rId4" Type="http://schemas.openxmlformats.org/officeDocument/2006/relationships/image" Target="../media/image59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7.jpg"/><Relationship Id="rId5" Type="http://schemas.openxmlformats.org/officeDocument/2006/relationships/image" Target="../media/image66.jpg"/><Relationship Id="rId4" Type="http://schemas.openxmlformats.org/officeDocument/2006/relationships/image" Target="../media/image59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7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4.jpg"/><Relationship Id="rId5" Type="http://schemas.openxmlformats.org/officeDocument/2006/relationships/image" Target="../media/image55.jpg"/><Relationship Id="rId4" Type="http://schemas.openxmlformats.org/officeDocument/2006/relationships/image" Target="../media/image68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academicworks.cuny.edu/qb_pubs/1" TargetMode="External"/><Relationship Id="rId2" Type="http://schemas.openxmlformats.org/officeDocument/2006/relationships/hyperlink" Target="https://academicworks.cuny.edu/cgi/viewcontent.cgi?referer=https://www.google.com/&amp;httpsredir=1&amp;article=1013&amp;context=qb_pub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ooks.google.co.uk/books?id=9dFS3F0xNwMC&amp;lpg=PA491&amp;ots=CNmMzoIqp7&amp;dq=soviet%20spartacus%20movie&amp;pg=PA491#v=onepage&amp;q=soviet%20spartacus%20movie&amp;f=fals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ook, text&#10;&#10;Description automatically generated">
            <a:extLst>
              <a:ext uri="{FF2B5EF4-FFF2-40B4-BE49-F238E27FC236}">
                <a16:creationId xmlns:a16="http://schemas.microsoft.com/office/drawing/2014/main" id="{AC4E83AF-3FE8-4A56-BBBB-F276AC9D17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61" b="2706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10" name="Rounded Rectangle 9">
            <a:extLst>
              <a:ext uri="{FF2B5EF4-FFF2-40B4-BE49-F238E27FC236}">
                <a16:creationId xmlns:a16="http://schemas.microsoft.com/office/drawing/2014/main" id="{377641A3-0AD1-47C4-888F-5D557BC9C0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96889" y="1846512"/>
            <a:ext cx="8998224" cy="3164976"/>
          </a:xfrm>
          <a:prstGeom prst="roundRect">
            <a:avLst>
              <a:gd name="adj" fmla="val 4629"/>
            </a:avLst>
          </a:prstGeom>
          <a:ln w="44450">
            <a:gradFill>
              <a:gsLst>
                <a:gs pos="0">
                  <a:schemeClr val="bg2">
                    <a:alpha val="65000"/>
                  </a:schemeClr>
                </a:gs>
                <a:gs pos="98000">
                  <a:schemeClr val="bg2">
                    <a:lumMod val="75000"/>
                    <a:alpha val="55000"/>
                  </a:schemeClr>
                </a:gs>
              </a:gsLst>
              <a:lin ang="5400000" scaled="1"/>
            </a:gradFill>
          </a:ln>
          <a:effectLst>
            <a:innerShdw blurRad="63500" dist="508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35CF4D-76BA-437F-BF54-C10B710C63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1012" y="2007703"/>
            <a:ext cx="8676222" cy="1421297"/>
          </a:xfrm>
        </p:spPr>
        <p:txBody>
          <a:bodyPr>
            <a:normAutofit/>
          </a:bodyPr>
          <a:lstStyle/>
          <a:p>
            <a:r>
              <a:rPr lang="en-GB" dirty="0"/>
              <a:t>Spartacus: the Legend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D72E57-E353-4D1C-980E-66DCE79D7B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68780" y="3886200"/>
            <a:ext cx="8869680" cy="937260"/>
          </a:xfrm>
        </p:spPr>
        <p:txBody>
          <a:bodyPr>
            <a:normAutofit fontScale="92500"/>
          </a:bodyPr>
          <a:lstStyle/>
          <a:p>
            <a:r>
              <a:rPr lang="en-GB" sz="3000" dirty="0"/>
              <a:t>The </a:t>
            </a:r>
            <a:r>
              <a:rPr lang="en-GB" sz="3000" spc="300" dirty="0"/>
              <a:t>Making</a:t>
            </a:r>
            <a:r>
              <a:rPr lang="en-GB" sz="3000" dirty="0"/>
              <a:t> of a Legend</a:t>
            </a:r>
            <a:br>
              <a:rPr lang="en-GB" dirty="0"/>
            </a:br>
            <a:r>
              <a:rPr lang="en-GB" dirty="0"/>
              <a:t>a Symbol for rightful Resistance, Rebellion, anti-slavery, anti-establishment,…</a:t>
            </a:r>
          </a:p>
        </p:txBody>
      </p:sp>
    </p:spTree>
    <p:extLst>
      <p:ext uri="{BB962C8B-B14F-4D97-AF65-F5344CB8AC3E}">
        <p14:creationId xmlns:p14="http://schemas.microsoft.com/office/powerpoint/2010/main" val="658117496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ook, text&#10;&#10;Description automatically generated">
            <a:extLst>
              <a:ext uri="{FF2B5EF4-FFF2-40B4-BE49-F238E27FC236}">
                <a16:creationId xmlns:a16="http://schemas.microsoft.com/office/drawing/2014/main" id="{AC4E83AF-3FE8-4A56-BBBB-F276AC9D17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61" b="2706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10" name="Rounded Rectangle 9">
            <a:extLst>
              <a:ext uri="{FF2B5EF4-FFF2-40B4-BE49-F238E27FC236}">
                <a16:creationId xmlns:a16="http://schemas.microsoft.com/office/drawing/2014/main" id="{377641A3-0AD1-47C4-888F-5D557BC9C0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96889" y="1846512"/>
            <a:ext cx="8998224" cy="3164976"/>
          </a:xfrm>
          <a:prstGeom prst="roundRect">
            <a:avLst>
              <a:gd name="adj" fmla="val 4629"/>
            </a:avLst>
          </a:prstGeom>
          <a:ln w="44450">
            <a:gradFill>
              <a:gsLst>
                <a:gs pos="0">
                  <a:schemeClr val="bg2">
                    <a:alpha val="65000"/>
                  </a:schemeClr>
                </a:gs>
                <a:gs pos="98000">
                  <a:schemeClr val="bg2">
                    <a:lumMod val="75000"/>
                    <a:alpha val="55000"/>
                  </a:schemeClr>
                </a:gs>
              </a:gsLst>
              <a:lin ang="5400000" scaled="1"/>
            </a:gradFill>
          </a:ln>
          <a:effectLst>
            <a:innerShdw blurRad="63500" dist="508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D72E57-E353-4D1C-980E-66DCE79D7B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1012" y="1956262"/>
            <a:ext cx="8676222" cy="2998123"/>
          </a:xfrm>
        </p:spPr>
        <p:txBody>
          <a:bodyPr>
            <a:normAutofit/>
          </a:bodyPr>
          <a:lstStyle/>
          <a:p>
            <a:r>
              <a:rPr lang="en-GB" sz="24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 5</a:t>
            </a:r>
            <a:r>
              <a:rPr lang="en-GB" sz="2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deadline: </a:t>
            </a:r>
            <a:r>
              <a:rPr lang="en-GB" sz="24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Friday, 16</a:t>
            </a:r>
            <a:r>
              <a:rPr lang="en-GB" sz="2400" b="1" cap="none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GB" sz="24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November</a:t>
            </a:r>
            <a:br>
              <a:rPr lang="en-GB" sz="2400" cap="none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28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Media Profile</a:t>
            </a:r>
            <a:r>
              <a:rPr lang="en-GB" sz="28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(1,000 word equivalent - 25%):</a:t>
            </a:r>
            <a:br>
              <a:rPr lang="en-GB" sz="2800" cap="none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2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Making use of pictures and headlines from newspapers, books, magazines, etc,. the aim is </a:t>
            </a:r>
            <a:r>
              <a:rPr lang="en-GB" sz="2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0000"/>
                </a:highlight>
              </a:rPr>
              <a:t>to demonstrate in a critical manner </a:t>
            </a:r>
            <a:r>
              <a:rPr lang="en-GB" sz="2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GB" sz="2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0000"/>
                </a:highlight>
              </a:rPr>
              <a:t>different ways </a:t>
            </a:r>
            <a:r>
              <a:rPr lang="en-GB" sz="2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which the image of Spartacus and the slave revolt was </a:t>
            </a:r>
            <a:r>
              <a:rPr lang="en-GB" sz="2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8080"/>
                </a:highlight>
              </a:rPr>
              <a:t>instrumentalised</a:t>
            </a:r>
            <a:r>
              <a:rPr lang="en-GB" sz="2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since the 19</a:t>
            </a:r>
            <a:r>
              <a:rPr lang="en-GB" sz="2400" cap="none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GB" sz="2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century by politicians and modern storytellers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F11E430-F661-425C-9AE6-8E0069BFDFE9}"/>
              </a:ext>
            </a:extLst>
          </p:cNvPr>
          <p:cNvSpPr/>
          <p:nvPr/>
        </p:nvSpPr>
        <p:spPr>
          <a:xfrm>
            <a:off x="6846344" y="6332554"/>
            <a:ext cx="51155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Each generation needs its own Spartacus….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989269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ook, text&#10;&#10;Description automatically generated">
            <a:extLst>
              <a:ext uri="{FF2B5EF4-FFF2-40B4-BE49-F238E27FC236}">
                <a16:creationId xmlns:a16="http://schemas.microsoft.com/office/drawing/2014/main" id="{AC4E83AF-3FE8-4A56-BBBB-F276AC9D17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15000"/>
            <a:extLst/>
          </a:blip>
          <a:srcRect t="1961" b="27061"/>
          <a:stretch/>
        </p:blipFill>
        <p:spPr>
          <a:xfrm>
            <a:off x="20" y="337941"/>
            <a:ext cx="12191980" cy="6857990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D5018FE-B234-425A-A5FD-E9B1715750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3500" y="80011"/>
            <a:ext cx="4713286" cy="6777980"/>
          </a:xfrm>
        </p:spPr>
        <p:txBody>
          <a:bodyPr>
            <a:normAutofit/>
          </a:bodyPr>
          <a:lstStyle/>
          <a:p>
            <a:r>
              <a:rPr lang="en-GB" sz="2400" dirty="0"/>
              <a:t>1760 – First tragedy: “Spartacus” by Bernard-</a:t>
            </a:r>
            <a:r>
              <a:rPr lang="en-GB" sz="2400" dirty="0" err="1"/>
              <a:t>Jodrph</a:t>
            </a:r>
            <a:r>
              <a:rPr lang="en-GB" sz="2400" dirty="0"/>
              <a:t> </a:t>
            </a:r>
            <a:r>
              <a:rPr lang="en-GB" sz="2400" dirty="0" err="1"/>
              <a:t>Saurin</a:t>
            </a:r>
            <a:endParaRPr lang="en-GB" sz="2400" dirty="0"/>
          </a:p>
          <a:p>
            <a:r>
              <a:rPr lang="en-GB" sz="2400" dirty="0"/>
              <a:t>Pre-1789:</a:t>
            </a:r>
          </a:p>
          <a:p>
            <a:r>
              <a:rPr lang="fr-FR" sz="2400" dirty="0"/>
              <a:t>Abbé Raynal, </a:t>
            </a:r>
            <a:r>
              <a:rPr lang="fr-FR" sz="2400" i="1" dirty="0"/>
              <a:t>Histoire des deux Indes</a:t>
            </a:r>
            <a:br>
              <a:rPr lang="fr-FR" sz="2400" i="1" dirty="0"/>
            </a:br>
            <a:r>
              <a:rPr lang="fr-FR" sz="2400" i="1" dirty="0"/>
              <a:t>« </a:t>
            </a:r>
            <a:r>
              <a:rPr lang="fr-FR" sz="2400" i="1" dirty="0" err="1"/>
              <a:t>Where</a:t>
            </a:r>
            <a:r>
              <a:rPr lang="fr-FR" sz="2400" i="1" dirty="0"/>
              <a:t> </a:t>
            </a:r>
            <a:r>
              <a:rPr lang="fr-FR" sz="2400" i="1" dirty="0" err="1"/>
              <a:t>is</a:t>
            </a:r>
            <a:r>
              <a:rPr lang="fr-FR" sz="2400" i="1" dirty="0"/>
              <a:t> </a:t>
            </a:r>
            <a:r>
              <a:rPr lang="fr-FR" sz="2400" i="1" dirty="0" err="1"/>
              <a:t>this</a:t>
            </a:r>
            <a:r>
              <a:rPr lang="fr-FR" sz="2400" i="1" dirty="0"/>
              <a:t> new </a:t>
            </a:r>
            <a:r>
              <a:rPr lang="fr-FR" sz="2400" i="1" dirty="0" err="1"/>
              <a:t>Sparatcus</a:t>
            </a:r>
            <a:r>
              <a:rPr lang="fr-FR" sz="2400" i="1" dirty="0"/>
              <a:t>? » … «  No </a:t>
            </a:r>
            <a:r>
              <a:rPr lang="fr-FR" sz="2400" i="1" dirty="0" err="1"/>
              <a:t>doubt</a:t>
            </a:r>
            <a:r>
              <a:rPr lang="fr-FR" sz="2400" i="1" dirty="0"/>
              <a:t>, </a:t>
            </a:r>
            <a:r>
              <a:rPr lang="fr-FR" sz="2400" i="1" dirty="0" err="1"/>
              <a:t>he</a:t>
            </a:r>
            <a:r>
              <a:rPr lang="fr-FR" sz="2400" i="1" dirty="0"/>
              <a:t> </a:t>
            </a:r>
            <a:r>
              <a:rPr lang="fr-FR" sz="2400" i="1" dirty="0" err="1"/>
              <a:t>will</a:t>
            </a:r>
            <a:r>
              <a:rPr lang="fr-FR" sz="2400" i="1" dirty="0"/>
              <a:t> show </a:t>
            </a:r>
            <a:r>
              <a:rPr lang="fr-FR" sz="2400" i="1" dirty="0" err="1"/>
              <a:t>himself</a:t>
            </a:r>
            <a:r>
              <a:rPr lang="fr-FR" sz="2400" i="1" dirty="0"/>
              <a:t>… the </a:t>
            </a:r>
            <a:r>
              <a:rPr lang="fr-FR" sz="2400" i="1" dirty="0" err="1"/>
              <a:t>sacred</a:t>
            </a:r>
            <a:r>
              <a:rPr lang="fr-FR" sz="2400" i="1" dirty="0"/>
              <a:t> </a:t>
            </a:r>
            <a:r>
              <a:rPr lang="fr-FR" sz="2400" i="1" dirty="0" err="1"/>
              <a:t>fight</a:t>
            </a:r>
            <a:r>
              <a:rPr lang="fr-FR" sz="2400" i="1" dirty="0"/>
              <a:t> for liberty »</a:t>
            </a:r>
          </a:p>
          <a:p>
            <a:endParaRPr lang="fr-FR" sz="2400" i="1" dirty="0"/>
          </a:p>
          <a:p>
            <a:r>
              <a:rPr lang="fr-FR" sz="2400" i="1" dirty="0" err="1"/>
              <a:t>Why</a:t>
            </a:r>
            <a:r>
              <a:rPr lang="fr-FR" sz="2400" i="1" dirty="0"/>
              <a:t> SPARTACUS and not </a:t>
            </a:r>
            <a:r>
              <a:rPr lang="fr-FR" sz="2400" i="1" dirty="0" err="1"/>
              <a:t>another</a:t>
            </a:r>
            <a:r>
              <a:rPr lang="fr-FR" sz="2400" i="1" dirty="0"/>
              <a:t> Figure </a:t>
            </a:r>
            <a:r>
              <a:rPr lang="fr-FR" sz="2400" i="1" dirty="0" err="1"/>
              <a:t>from</a:t>
            </a:r>
            <a:r>
              <a:rPr lang="fr-FR" sz="2400" i="1" dirty="0"/>
              <a:t> </a:t>
            </a:r>
            <a:r>
              <a:rPr lang="fr-FR" sz="2400" i="1" dirty="0" err="1"/>
              <a:t>Greco-Roman</a:t>
            </a:r>
            <a:r>
              <a:rPr lang="fr-FR" sz="2400" i="1" dirty="0"/>
              <a:t> times…?</a:t>
            </a:r>
          </a:p>
          <a:p>
            <a:endParaRPr lang="en-GB" sz="2400" dirty="0"/>
          </a:p>
        </p:txBody>
      </p:sp>
      <p:pic>
        <p:nvPicPr>
          <p:cNvPr id="6" name="Picture 5" descr="A statue of a person standing in front of a building&#10;&#10;Description automatically generated">
            <a:extLst>
              <a:ext uri="{FF2B5EF4-FFF2-40B4-BE49-F238E27FC236}">
                <a16:creationId xmlns:a16="http://schemas.microsoft.com/office/drawing/2014/main" id="{686E420E-5A69-4187-813C-85792FBCDE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5720" y="-10"/>
            <a:ext cx="5143500" cy="6858000"/>
          </a:xfrm>
          <a:prstGeom prst="rect">
            <a:avLst/>
          </a:prstGeom>
        </p:spPr>
      </p:pic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003A6854-3F91-4EB8-BCC5-1F061D9738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56786" y="205740"/>
            <a:ext cx="2152650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812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ook, text&#10;&#10;Description automatically generated">
            <a:extLst>
              <a:ext uri="{FF2B5EF4-FFF2-40B4-BE49-F238E27FC236}">
                <a16:creationId xmlns:a16="http://schemas.microsoft.com/office/drawing/2014/main" id="{AC4E83AF-3FE8-4A56-BBBB-F276AC9D17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15000"/>
            <a:extLst/>
          </a:blip>
          <a:srcRect t="1961" b="27061"/>
          <a:stretch/>
        </p:blipFill>
        <p:spPr>
          <a:xfrm>
            <a:off x="20" y="337941"/>
            <a:ext cx="12191980" cy="6857990"/>
          </a:xfrm>
          <a:prstGeom prst="rect">
            <a:avLst/>
          </a:prstGeom>
        </p:spPr>
      </p:pic>
      <p:pic>
        <p:nvPicPr>
          <p:cNvPr id="6" name="Picture 5" descr="A statue of a person standing in front of a building&#10;&#10;Description automatically generated">
            <a:extLst>
              <a:ext uri="{FF2B5EF4-FFF2-40B4-BE49-F238E27FC236}">
                <a16:creationId xmlns:a16="http://schemas.microsoft.com/office/drawing/2014/main" id="{686E420E-5A69-4187-813C-85792FBCDE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5720" y="-10"/>
            <a:ext cx="5143500" cy="6858000"/>
          </a:xfrm>
          <a:prstGeom prst="rect">
            <a:avLst/>
          </a:prstGeom>
        </p:spPr>
      </p:pic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003A6854-3F91-4EB8-BCC5-1F061D9738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56786" y="205740"/>
            <a:ext cx="2152650" cy="3857625"/>
          </a:xfrm>
          <a:prstGeom prst="rect">
            <a:avLst/>
          </a:prstGeom>
        </p:spPr>
      </p:pic>
      <p:pic>
        <p:nvPicPr>
          <p:cNvPr id="8" name="Picture 7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C4DDAE90-CC5D-40A8-86B8-D05DF24AFA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5039" y="1794510"/>
            <a:ext cx="9725904" cy="3566165"/>
          </a:xfrm>
          <a:prstGeom prst="rect">
            <a:avLst/>
          </a:prstGeom>
        </p:spPr>
      </p:pic>
      <p:pic>
        <p:nvPicPr>
          <p:cNvPr id="10" name="Content Placeholder 9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DADFAFFB-200A-49A2-9DC8-909F9BDA3C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7"/>
          <a:stretch>
            <a:fillRect/>
          </a:stretch>
        </p:blipFill>
        <p:spPr>
          <a:xfrm>
            <a:off x="8469630" y="3426149"/>
            <a:ext cx="2607996" cy="3275643"/>
          </a:xfrm>
        </p:spPr>
      </p:pic>
    </p:spTree>
    <p:extLst>
      <p:ext uri="{BB962C8B-B14F-4D97-AF65-F5344CB8AC3E}">
        <p14:creationId xmlns:p14="http://schemas.microsoft.com/office/powerpoint/2010/main" val="27106960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75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ook, text&#10;&#10;Description automatically generated">
            <a:extLst>
              <a:ext uri="{FF2B5EF4-FFF2-40B4-BE49-F238E27FC236}">
                <a16:creationId xmlns:a16="http://schemas.microsoft.com/office/drawing/2014/main" id="{AC4E83AF-3FE8-4A56-BBBB-F276AC9D17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15000"/>
            <a:extLst/>
          </a:blip>
          <a:srcRect t="1961" b="27061"/>
          <a:stretch/>
        </p:blipFill>
        <p:spPr>
          <a:xfrm>
            <a:off x="20" y="337941"/>
            <a:ext cx="12191980" cy="6857990"/>
          </a:xfrm>
          <a:prstGeom prst="rect">
            <a:avLst/>
          </a:prstGeom>
        </p:spPr>
      </p:pic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003A6854-3F91-4EB8-BCC5-1F061D9738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71086" y="0"/>
            <a:ext cx="2152650" cy="3857625"/>
          </a:xfrm>
          <a:prstGeom prst="rect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74CDA5ED-5556-486F-9BEB-280ED7271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1842" y="1615439"/>
            <a:ext cx="14350161" cy="2953291"/>
          </a:xfrm>
        </p:spPr>
        <p:txBody>
          <a:bodyPr/>
          <a:lstStyle/>
          <a:p>
            <a:br>
              <a:rPr lang="en-GB" dirty="0"/>
            </a:br>
            <a:endParaRPr lang="en-GB" dirty="0"/>
          </a:p>
        </p:txBody>
      </p:sp>
      <p:pic>
        <p:nvPicPr>
          <p:cNvPr id="3" name="Picture 2" descr="A person wearing a costume&#10;&#10;Description automatically generated">
            <a:extLst>
              <a:ext uri="{FF2B5EF4-FFF2-40B4-BE49-F238E27FC236}">
                <a16:creationId xmlns:a16="http://schemas.microsoft.com/office/drawing/2014/main" id="{69F08D50-DE25-41B8-BC3B-48C630601C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88" y="0"/>
            <a:ext cx="4123824" cy="6858000"/>
          </a:xfrm>
          <a:prstGeom prst="rect">
            <a:avLst/>
          </a:prstGeom>
        </p:spPr>
      </p:pic>
      <p:pic>
        <p:nvPicPr>
          <p:cNvPr id="3074" name="Picture 2" descr="Image result for toussaint louverture spartacus">
            <a:extLst>
              <a:ext uri="{FF2B5EF4-FFF2-40B4-BE49-F238E27FC236}">
                <a16:creationId xmlns:a16="http://schemas.microsoft.com/office/drawing/2014/main" id="{41C74114-7C9E-4403-9BB2-AA9093F73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475" y="2157795"/>
            <a:ext cx="2702261" cy="4075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F601C37A-6EA8-4B9A-8FFA-573E98E502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50387" y="4370832"/>
            <a:ext cx="5874106" cy="2487168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D5018FE-B234-425A-A5FD-E9B1715750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9080" y="114301"/>
            <a:ext cx="5448343" cy="4876790"/>
          </a:xfrm>
        </p:spPr>
        <p:txBody>
          <a:bodyPr/>
          <a:lstStyle/>
          <a:p>
            <a:r>
              <a:rPr lang="en-GB" dirty="0"/>
              <a:t>Toussaint Louverture: 1743 – 1803</a:t>
            </a:r>
            <a:br>
              <a:rPr lang="en-GB" dirty="0"/>
            </a:br>
            <a:r>
              <a:rPr lang="en-GB" dirty="0"/>
              <a:t>ex-slave </a:t>
            </a:r>
            <a:br>
              <a:rPr lang="en-GB" dirty="0"/>
            </a:br>
            <a:r>
              <a:rPr lang="en-GB" dirty="0">
                <a:sym typeface="Wingdings" panose="05000000000000000000" pitchFamily="2" charset="2"/>
              </a:rPr>
              <a:t>Haitian Revolution 1791 - 1804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Anti-slavery &amp; Anti-Colonial </a:t>
            </a:r>
            <a:r>
              <a:rPr lang="en-GB" dirty="0" err="1">
                <a:sym typeface="Wingdings" panose="05000000000000000000" pitchFamily="2" charset="2"/>
              </a:rPr>
              <a:t>insureection</a:t>
            </a:r>
            <a:endParaRPr lang="en-GB" dirty="0">
              <a:sym typeface="Wingdings" panose="05000000000000000000" pitchFamily="2" charset="2"/>
            </a:endParaRPr>
          </a:p>
          <a:p>
            <a:pPr lvl="1"/>
            <a:r>
              <a:rPr lang="en-GB" dirty="0">
                <a:sym typeface="Wingdings" panose="05000000000000000000" pitchFamily="2" charset="2"/>
              </a:rPr>
              <a:t>Saint-Domingue: from 1800, the first free colonial society: not based on “Race” as basis for social ranking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Abolition of Slavery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638481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7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7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7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7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7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7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25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7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75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75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7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ook, text&#10;&#10;Description automatically generated">
            <a:extLst>
              <a:ext uri="{FF2B5EF4-FFF2-40B4-BE49-F238E27FC236}">
                <a16:creationId xmlns:a16="http://schemas.microsoft.com/office/drawing/2014/main" id="{AC4E83AF-3FE8-4A56-BBBB-F276AC9D17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15000"/>
            <a:extLst/>
          </a:blip>
          <a:srcRect t="1961" b="27061"/>
          <a:stretch/>
        </p:blipFill>
        <p:spPr>
          <a:xfrm>
            <a:off x="20" y="337941"/>
            <a:ext cx="12191980" cy="6857990"/>
          </a:xfrm>
          <a:prstGeom prst="rect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74CDA5ED-5556-486F-9BEB-280ED7271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1842" y="1615439"/>
            <a:ext cx="14350161" cy="2953291"/>
          </a:xfrm>
        </p:spPr>
        <p:txBody>
          <a:bodyPr/>
          <a:lstStyle/>
          <a:p>
            <a:br>
              <a:rPr lang="en-GB" dirty="0"/>
            </a:br>
            <a:endParaRPr lang="en-GB" dirty="0"/>
          </a:p>
        </p:txBody>
      </p:sp>
      <p:pic>
        <p:nvPicPr>
          <p:cNvPr id="13" name="Picture 12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DF60D873-1ADA-477B-BC28-B2D74D44324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346" r="4403"/>
          <a:stretch/>
        </p:blipFill>
        <p:spPr>
          <a:xfrm>
            <a:off x="6477000" y="2398935"/>
            <a:ext cx="5279922" cy="4339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Content Placeholder 9" descr="A close up of a newspaper&#10;&#10;Description automatically generated">
            <a:extLst>
              <a:ext uri="{FF2B5EF4-FFF2-40B4-BE49-F238E27FC236}">
                <a16:creationId xmlns:a16="http://schemas.microsoft.com/office/drawing/2014/main" id="{EFFFE5A9-BFF6-4B28-BF8E-9537E39479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8638961" y="53339"/>
            <a:ext cx="2946511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BE598FF-00B8-4814-AFD3-B077381E56E0}"/>
              </a:ext>
            </a:extLst>
          </p:cNvPr>
          <p:cNvSpPr txBox="1"/>
          <p:nvPr/>
        </p:nvSpPr>
        <p:spPr>
          <a:xfrm>
            <a:off x="708660" y="5143500"/>
            <a:ext cx="38731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Any differences between ancient Greco-Roman slavery and 16</a:t>
            </a:r>
            <a:r>
              <a:rPr lang="en-GB" baseline="30000" dirty="0"/>
              <a:t>th</a:t>
            </a:r>
            <a:r>
              <a:rPr lang="en-GB" dirty="0"/>
              <a:t> – 20</a:t>
            </a:r>
            <a:r>
              <a:rPr lang="en-GB" baseline="30000" dirty="0"/>
              <a:t>th</a:t>
            </a:r>
            <a:r>
              <a:rPr lang="en-GB" dirty="0"/>
              <a:t> century slavery in the Americas…?</a:t>
            </a:r>
          </a:p>
        </p:txBody>
      </p:sp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DF0E05E1-9767-4C83-9A6E-3F65C97D5F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183417">
            <a:off x="578364" y="730154"/>
            <a:ext cx="2905556" cy="1358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6980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ook, text&#10;&#10;Description automatically generated">
            <a:extLst>
              <a:ext uri="{FF2B5EF4-FFF2-40B4-BE49-F238E27FC236}">
                <a16:creationId xmlns:a16="http://schemas.microsoft.com/office/drawing/2014/main" id="{AC4E83AF-3FE8-4A56-BBBB-F276AC9D17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15000"/>
            <a:extLst/>
          </a:blip>
          <a:srcRect t="1961" b="27061"/>
          <a:stretch/>
        </p:blipFill>
        <p:spPr>
          <a:xfrm>
            <a:off x="20" y="337941"/>
            <a:ext cx="12191980" cy="6857990"/>
          </a:xfrm>
          <a:prstGeom prst="rect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74CDA5ED-5556-486F-9BEB-280ED7271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1842" y="1615439"/>
            <a:ext cx="14350161" cy="2953291"/>
          </a:xfrm>
        </p:spPr>
        <p:txBody>
          <a:bodyPr/>
          <a:lstStyle/>
          <a:p>
            <a:br>
              <a:rPr lang="en-GB" dirty="0"/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BE598FF-00B8-4814-AFD3-B077381E56E0}"/>
              </a:ext>
            </a:extLst>
          </p:cNvPr>
          <p:cNvSpPr txBox="1"/>
          <p:nvPr/>
        </p:nvSpPr>
        <p:spPr>
          <a:xfrm>
            <a:off x="289560" y="5036820"/>
            <a:ext cx="38731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LA COMMUNE DE PARIS </a:t>
            </a:r>
            <a:br>
              <a:rPr lang="en-GB" b="1" dirty="0"/>
            </a:br>
            <a:r>
              <a:rPr lang="en-GB" b="1" dirty="0" err="1"/>
              <a:t>Paris</a:t>
            </a:r>
            <a:r>
              <a:rPr lang="en-GB" b="1" dirty="0"/>
              <a:t> Commune, 1871</a:t>
            </a:r>
          </a:p>
          <a:p>
            <a:endParaRPr lang="en-GB" dirty="0"/>
          </a:p>
          <a:p>
            <a:r>
              <a:rPr lang="en-GB" dirty="0"/>
              <a:t>Barricades, Rue de Rivoli, 1871</a:t>
            </a:r>
          </a:p>
        </p:txBody>
      </p:sp>
      <p:pic>
        <p:nvPicPr>
          <p:cNvPr id="6" name="Content Placeholder 5" descr="A picture containing animal, outdoor, building, old&#10;&#10;Description automatically generated">
            <a:extLst>
              <a:ext uri="{FF2B5EF4-FFF2-40B4-BE49-F238E27FC236}">
                <a16:creationId xmlns:a16="http://schemas.microsoft.com/office/drawing/2014/main" id="{02C32C8D-0B79-463B-811D-440503A2B0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74121" y="266700"/>
            <a:ext cx="4489524" cy="477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A vintage photo of an old building&#10;&#10;Description automatically generated">
            <a:extLst>
              <a:ext uri="{FF2B5EF4-FFF2-40B4-BE49-F238E27FC236}">
                <a16:creationId xmlns:a16="http://schemas.microsoft.com/office/drawing/2014/main" id="{9F05398A-BF40-4191-84F6-944FD06E97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2520" y="441960"/>
            <a:ext cx="8432800" cy="6324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A0E26D9-6600-4DDF-8C96-F68674078D55}"/>
              </a:ext>
            </a:extLst>
          </p:cNvPr>
          <p:cNvSpPr/>
          <p:nvPr/>
        </p:nvSpPr>
        <p:spPr>
          <a:xfrm>
            <a:off x="6191913" y="6355707"/>
            <a:ext cx="5429692" cy="369332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GB" dirty="0"/>
              <a:t>Paris, rue de Rivoli after "</a:t>
            </a:r>
            <a:r>
              <a:rPr lang="en-GB" i="1" dirty="0"/>
              <a:t>La </a:t>
            </a:r>
            <a:r>
              <a:rPr lang="en-GB" i="1" dirty="0" err="1"/>
              <a:t>semaine</a:t>
            </a:r>
            <a:r>
              <a:rPr lang="en-GB" i="1" dirty="0"/>
              <a:t> </a:t>
            </a:r>
            <a:r>
              <a:rPr lang="en-GB" i="1" dirty="0" err="1"/>
              <a:t>sanglante</a:t>
            </a:r>
            <a:r>
              <a:rPr lang="en-GB" i="1" dirty="0"/>
              <a:t>”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8CA8D28-66B7-443A-A5AC-94F4F7DDD810}"/>
              </a:ext>
            </a:extLst>
          </p:cNvPr>
          <p:cNvSpPr/>
          <p:nvPr/>
        </p:nvSpPr>
        <p:spPr>
          <a:xfrm>
            <a:off x="7187820" y="441960"/>
            <a:ext cx="4830059" cy="1200329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GB" dirty="0"/>
              <a:t>For Vladimir Lenin: this demonstrated ruling-class brutality: "20,000 killed in the streets (...) Lessons: bourgeoisie will stop at </a:t>
            </a:r>
            <a:r>
              <a:rPr lang="en-GB" i="1" dirty="0"/>
              <a:t>nothing</a:t>
            </a:r>
            <a:r>
              <a:rPr lang="en-GB" dirty="0"/>
              <a:t>."</a:t>
            </a:r>
          </a:p>
        </p:txBody>
      </p:sp>
      <p:pic>
        <p:nvPicPr>
          <p:cNvPr id="17" name="Picture 16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30B93270-BA67-4082-AD6D-B524A7F57C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40874" y="1445857"/>
            <a:ext cx="1853946" cy="27398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189526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7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25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9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ook, text&#10;&#10;Description automatically generated">
            <a:extLst>
              <a:ext uri="{FF2B5EF4-FFF2-40B4-BE49-F238E27FC236}">
                <a16:creationId xmlns:a16="http://schemas.microsoft.com/office/drawing/2014/main" id="{AC4E83AF-3FE8-4A56-BBBB-F276AC9D17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15000"/>
            <a:extLst/>
          </a:blip>
          <a:srcRect t="1961" b="27061"/>
          <a:stretch/>
        </p:blipFill>
        <p:spPr>
          <a:xfrm>
            <a:off x="20" y="337941"/>
            <a:ext cx="12191980" cy="6857990"/>
          </a:xfrm>
          <a:prstGeom prst="rect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74CDA5ED-5556-486F-9BEB-280ED7271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1842" y="1615439"/>
            <a:ext cx="14350161" cy="2953291"/>
          </a:xfrm>
        </p:spPr>
        <p:txBody>
          <a:bodyPr/>
          <a:lstStyle/>
          <a:p>
            <a:br>
              <a:rPr lang="en-GB" dirty="0"/>
            </a:br>
            <a:endParaRPr lang="en-GB" dirty="0"/>
          </a:p>
        </p:txBody>
      </p:sp>
      <p:pic>
        <p:nvPicPr>
          <p:cNvPr id="8" name="Picture 7" descr="A vintage photo of an old building&#10;&#10;Description automatically generated">
            <a:extLst>
              <a:ext uri="{FF2B5EF4-FFF2-40B4-BE49-F238E27FC236}">
                <a16:creationId xmlns:a16="http://schemas.microsoft.com/office/drawing/2014/main" id="{9F05398A-BF40-4191-84F6-944FD06E97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2520" y="441960"/>
            <a:ext cx="8432800" cy="6324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A0E26D9-6600-4DDF-8C96-F68674078D55}"/>
              </a:ext>
            </a:extLst>
          </p:cNvPr>
          <p:cNvSpPr/>
          <p:nvPr/>
        </p:nvSpPr>
        <p:spPr>
          <a:xfrm>
            <a:off x="6191913" y="6355707"/>
            <a:ext cx="5429692" cy="369332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GB" dirty="0"/>
              <a:t>Paris, rue de Rivoli after "</a:t>
            </a:r>
            <a:r>
              <a:rPr lang="en-GB" i="1" dirty="0"/>
              <a:t>La </a:t>
            </a:r>
            <a:r>
              <a:rPr lang="en-GB" i="1" dirty="0" err="1"/>
              <a:t>semaine</a:t>
            </a:r>
            <a:r>
              <a:rPr lang="en-GB" i="1" dirty="0"/>
              <a:t> </a:t>
            </a:r>
            <a:r>
              <a:rPr lang="en-GB" i="1" dirty="0" err="1"/>
              <a:t>sanglante</a:t>
            </a:r>
            <a:r>
              <a:rPr lang="en-GB" i="1" dirty="0"/>
              <a:t>”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8CA8D28-66B7-443A-A5AC-94F4F7DDD810}"/>
              </a:ext>
            </a:extLst>
          </p:cNvPr>
          <p:cNvSpPr/>
          <p:nvPr/>
        </p:nvSpPr>
        <p:spPr>
          <a:xfrm>
            <a:off x="7187820" y="441960"/>
            <a:ext cx="4830059" cy="1200329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GB" dirty="0"/>
              <a:t>For Vladimir Lenin: this demonstrated ruling-class brutality: "20,000 killed in the streets (...) Lessons: bourgeoisie will stop at </a:t>
            </a:r>
            <a:r>
              <a:rPr lang="en-GB" i="1" dirty="0"/>
              <a:t>nothing</a:t>
            </a:r>
            <a:r>
              <a:rPr lang="en-GB" dirty="0"/>
              <a:t>."</a:t>
            </a:r>
          </a:p>
        </p:txBody>
      </p:sp>
      <p:pic>
        <p:nvPicPr>
          <p:cNvPr id="17" name="Picture 16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30B93270-BA67-4082-AD6D-B524A7F57C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40874" y="1445857"/>
            <a:ext cx="1853946" cy="27398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Content Placeholder 6" descr="A sculpture of a person&#10;&#10;Description automatically generated">
            <a:extLst>
              <a:ext uri="{FF2B5EF4-FFF2-40B4-BE49-F238E27FC236}">
                <a16:creationId xmlns:a16="http://schemas.microsoft.com/office/drawing/2014/main" id="{BA0FADFB-FD44-4FAF-ADA1-4AAA47D7CB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6"/>
          <a:srcRect t="8097"/>
          <a:stretch/>
        </p:blipFill>
        <p:spPr>
          <a:xfrm>
            <a:off x="0" y="-1"/>
            <a:ext cx="4892040" cy="6862233"/>
          </a:xfr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6EB3890-E19B-450B-A4F4-A3190D65F094}"/>
              </a:ext>
            </a:extLst>
          </p:cNvPr>
          <p:cNvSpPr/>
          <p:nvPr/>
        </p:nvSpPr>
        <p:spPr>
          <a:xfrm>
            <a:off x="0" y="5986738"/>
            <a:ext cx="4892040" cy="92333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it-IT" dirty="0" err="1"/>
              <a:t>Dying</a:t>
            </a:r>
            <a:r>
              <a:rPr lang="it-IT" dirty="0"/>
              <a:t> </a:t>
            </a:r>
            <a:r>
              <a:rPr lang="it-IT" dirty="0" err="1"/>
              <a:t>Spartacus</a:t>
            </a:r>
            <a:endParaRPr lang="it-IT" dirty="0"/>
          </a:p>
          <a:p>
            <a:r>
              <a:rPr lang="it-IT" dirty="0"/>
              <a:t>White </a:t>
            </a:r>
            <a:r>
              <a:rPr lang="it-IT" dirty="0" err="1"/>
              <a:t>marble</a:t>
            </a:r>
            <a:r>
              <a:rPr lang="it-IT" dirty="0"/>
              <a:t> statue, by Louis-Ernest </a:t>
            </a:r>
            <a:r>
              <a:rPr lang="it-IT" dirty="0" err="1"/>
              <a:t>Barrias</a:t>
            </a:r>
            <a:r>
              <a:rPr lang="it-IT" dirty="0"/>
              <a:t>, 1871, today in the </a:t>
            </a:r>
            <a:r>
              <a:rPr lang="it-IT" dirty="0" err="1"/>
              <a:t>Tuileries</a:t>
            </a:r>
            <a:r>
              <a:rPr lang="it-IT" dirty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70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A vintage photo of an old building&#10;&#10;Description automatically generated">
            <a:extLst>
              <a:ext uri="{FF2B5EF4-FFF2-40B4-BE49-F238E27FC236}">
                <a16:creationId xmlns:a16="http://schemas.microsoft.com/office/drawing/2014/main" id="{DB1ABB5E-18C7-49B9-8816-8B55EAF1A2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21584" b="63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11" name="Picture 10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DA95EBC5-82F5-4914-8BCB-E87AA2BD94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246" y="3629165"/>
            <a:ext cx="4255754" cy="3122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33654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>
        <p15:prstTrans prst="fractur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A vintage photo of an old building&#10;&#10;Description automatically generated">
            <a:extLst>
              <a:ext uri="{FF2B5EF4-FFF2-40B4-BE49-F238E27FC236}">
                <a16:creationId xmlns:a16="http://schemas.microsoft.com/office/drawing/2014/main" id="{DB1ABB5E-18C7-49B9-8816-8B55EAF1A2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21584" b="63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13" name="Picture 12" descr="A person sitting on a bench&#10;&#10;Description automatically generated">
            <a:extLst>
              <a:ext uri="{FF2B5EF4-FFF2-40B4-BE49-F238E27FC236}">
                <a16:creationId xmlns:a16="http://schemas.microsoft.com/office/drawing/2014/main" id="{3E546752-9329-49D8-B306-01635EBBF3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3914" y="2961066"/>
            <a:ext cx="5035637" cy="3677478"/>
          </a:xfrm>
          <a:prstGeom prst="rect">
            <a:avLst/>
          </a:prstGeom>
        </p:spPr>
      </p:pic>
      <p:pic>
        <p:nvPicPr>
          <p:cNvPr id="3" name="Picture 2" descr="A group of people walking on a sidewalk&#10;&#10;Description automatically generated">
            <a:extLst>
              <a:ext uri="{FF2B5EF4-FFF2-40B4-BE49-F238E27FC236}">
                <a16:creationId xmlns:a16="http://schemas.microsoft.com/office/drawing/2014/main" id="{14243361-7D39-43D6-A3DC-DA9E944F0E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224" y="1273232"/>
            <a:ext cx="3903287" cy="2927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E889495-DC92-4D5A-BF87-C170C7D7C531}"/>
              </a:ext>
            </a:extLst>
          </p:cNvPr>
          <p:cNvSpPr/>
          <p:nvPr/>
        </p:nvSpPr>
        <p:spPr>
          <a:xfrm>
            <a:off x="639671" y="4086690"/>
            <a:ext cx="4336444" cy="307777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GB" sz="1400" dirty="0"/>
              <a:t>hunger memorial near Customs House in Dublin</a:t>
            </a:r>
          </a:p>
        </p:txBody>
      </p:sp>
      <p:pic>
        <p:nvPicPr>
          <p:cNvPr id="9" name="Picture 8" descr="A person standing next to a person&#10;&#10;Description automatically generated">
            <a:extLst>
              <a:ext uri="{FF2B5EF4-FFF2-40B4-BE49-F238E27FC236}">
                <a16:creationId xmlns:a16="http://schemas.microsoft.com/office/drawing/2014/main" id="{4BF35229-01E6-4DB4-9CB7-9CDCA48DE4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4829" y="623677"/>
            <a:ext cx="3931197" cy="2683198"/>
          </a:xfrm>
          <a:prstGeom prst="rect">
            <a:avLst/>
          </a:prstGeom>
          <a:ln w="12700">
            <a:solidFill>
              <a:schemeClr val="accent3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3173335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ontent Placeholder 7" descr="A vintage photo of an old building&#10;&#10;Description automatically generated">
            <a:extLst>
              <a:ext uri="{FF2B5EF4-FFF2-40B4-BE49-F238E27FC236}">
                <a16:creationId xmlns:a16="http://schemas.microsoft.com/office/drawing/2014/main" id="{DB1ABB5E-18C7-49B9-8816-8B55EAF1A21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584" b="63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19" name="Rounded Rectangle 8">
            <a:extLst>
              <a:ext uri="{FF2B5EF4-FFF2-40B4-BE49-F238E27FC236}">
                <a16:creationId xmlns:a16="http://schemas.microsoft.com/office/drawing/2014/main" id="{E7BBC551-30DE-45DA-907B-61CA772DAC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4042" y="573488"/>
            <a:ext cx="10463916" cy="5711024"/>
          </a:xfrm>
          <a:prstGeom prst="roundRect">
            <a:avLst>
              <a:gd name="adj" fmla="val 1827"/>
            </a:avLst>
          </a:prstGeom>
          <a:ln w="44450">
            <a:gradFill>
              <a:gsLst>
                <a:gs pos="0">
                  <a:schemeClr val="bg2">
                    <a:alpha val="65000"/>
                  </a:schemeClr>
                </a:gs>
                <a:gs pos="98000">
                  <a:schemeClr val="bg2">
                    <a:lumMod val="75000"/>
                    <a:alpha val="55000"/>
                  </a:schemeClr>
                </a:gs>
              </a:gsLst>
              <a:lin ang="5400000" scaled="1"/>
            </a:gradFill>
          </a:ln>
          <a:effectLst>
            <a:innerShdw blurRad="63500" dist="508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0" name="Content Placeholder 12">
            <a:extLst>
              <a:ext uri="{FF2B5EF4-FFF2-40B4-BE49-F238E27FC236}">
                <a16:creationId xmlns:a16="http://schemas.microsoft.com/office/drawing/2014/main" id="{9DC8FAA8-E045-457D-8FB5-8B03C08E8D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0559" y="680124"/>
            <a:ext cx="9556612" cy="1264921"/>
          </a:xfrm>
        </p:spPr>
        <p:txBody>
          <a:bodyPr>
            <a:normAutofit/>
          </a:bodyPr>
          <a:lstStyle/>
          <a:p>
            <a:r>
              <a:rPr lang="en-US" sz="2800" dirty="0"/>
              <a:t>Industrial Revolution…</a:t>
            </a:r>
            <a:br>
              <a:rPr lang="en-US" sz="2800" dirty="0"/>
            </a:br>
            <a:r>
              <a:rPr lang="en-US" sz="2800" dirty="0"/>
              <a:t>A new type of Slavery ?!</a:t>
            </a:r>
          </a:p>
        </p:txBody>
      </p:sp>
      <p:pic>
        <p:nvPicPr>
          <p:cNvPr id="21" name="Picture 20" descr="A person sitting on a bench&#10;&#10;Description automatically generated">
            <a:extLst>
              <a:ext uri="{FF2B5EF4-FFF2-40B4-BE49-F238E27FC236}">
                <a16:creationId xmlns:a16="http://schemas.microsoft.com/office/drawing/2014/main" id="{A3993019-0E6D-4F0A-8463-AB3A30F81F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8695" y="3316602"/>
            <a:ext cx="3805052" cy="27787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44C9A39C-EA1E-4FB7-9214-C9DA045B2D50}"/>
              </a:ext>
            </a:extLst>
          </p:cNvPr>
          <p:cNvSpPr txBox="1">
            <a:spLocks/>
          </p:cNvSpPr>
          <p:nvPr/>
        </p:nvSpPr>
        <p:spPr>
          <a:xfrm>
            <a:off x="1263536" y="2111433"/>
            <a:ext cx="8253888" cy="28796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20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Exploitation</a:t>
            </a:r>
          </a:p>
          <a:p>
            <a:r>
              <a:rPr lang="en-GB" dirty="0"/>
              <a:t>Working hours / low pay</a:t>
            </a:r>
          </a:p>
          <a:p>
            <a:r>
              <a:rPr lang="en-GB" dirty="0"/>
              <a:t>No job security</a:t>
            </a:r>
          </a:p>
          <a:p>
            <a:r>
              <a:rPr lang="en-GB" dirty="0"/>
              <a:t>Child [slave] labour</a:t>
            </a:r>
          </a:p>
          <a:p>
            <a:r>
              <a:rPr lang="en-GB" dirty="0"/>
              <a:t>Hunger, Famine,…</a:t>
            </a:r>
          </a:p>
          <a:p>
            <a:r>
              <a:rPr lang="en-GB" dirty="0"/>
              <a:t>Labour expendable</a:t>
            </a:r>
          </a:p>
        </p:txBody>
      </p:sp>
      <p:pic>
        <p:nvPicPr>
          <p:cNvPr id="9" name="Picture 8" descr="A person standing next to a person&#10;&#10;Description automatically generated">
            <a:extLst>
              <a:ext uri="{FF2B5EF4-FFF2-40B4-BE49-F238E27FC236}">
                <a16:creationId xmlns:a16="http://schemas.microsoft.com/office/drawing/2014/main" id="{6F418075-0871-47DF-8A66-24C03F1E4B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64829" y="623677"/>
            <a:ext cx="3931197" cy="2683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272539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2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75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ontent Placeholder 7" descr="A vintage photo of an old building&#10;&#10;Description automatically generated">
            <a:extLst>
              <a:ext uri="{FF2B5EF4-FFF2-40B4-BE49-F238E27FC236}">
                <a16:creationId xmlns:a16="http://schemas.microsoft.com/office/drawing/2014/main" id="{DB1ABB5E-18C7-49B9-8816-8B55EAF1A21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584" b="63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19" name="Rounded Rectangle 8">
            <a:extLst>
              <a:ext uri="{FF2B5EF4-FFF2-40B4-BE49-F238E27FC236}">
                <a16:creationId xmlns:a16="http://schemas.microsoft.com/office/drawing/2014/main" id="{E7BBC551-30DE-45DA-907B-61CA772DAC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4042" y="573488"/>
            <a:ext cx="10463916" cy="5711024"/>
          </a:xfrm>
          <a:prstGeom prst="roundRect">
            <a:avLst>
              <a:gd name="adj" fmla="val 1827"/>
            </a:avLst>
          </a:prstGeom>
          <a:ln w="44450">
            <a:gradFill>
              <a:gsLst>
                <a:gs pos="0">
                  <a:schemeClr val="bg2">
                    <a:alpha val="65000"/>
                  </a:schemeClr>
                </a:gs>
                <a:gs pos="98000">
                  <a:schemeClr val="bg2">
                    <a:lumMod val="75000"/>
                    <a:alpha val="55000"/>
                  </a:schemeClr>
                </a:gs>
              </a:gsLst>
              <a:lin ang="5400000" scaled="1"/>
            </a:gradFill>
          </a:ln>
          <a:effectLst>
            <a:innerShdw blurRad="63500" dist="508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5" name="Content Placeholder 4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1AB778DF-B8C4-4B32-848F-558745B373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930895" y="1624444"/>
            <a:ext cx="3115038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9706E1FF-BBC3-4715-9A7B-F8912787A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4420" y="548640"/>
            <a:ext cx="10039984" cy="2026920"/>
          </a:xfrm>
        </p:spPr>
        <p:txBody>
          <a:bodyPr/>
          <a:lstStyle/>
          <a:p>
            <a:pPr algn="ctr"/>
            <a:r>
              <a:rPr lang="en-GB" dirty="0"/>
              <a:t>Spartacus – a ‘Proto-</a:t>
            </a:r>
            <a:r>
              <a:rPr lang="en-GB" dirty="0" err="1"/>
              <a:t>CommuniSt</a:t>
            </a:r>
            <a:r>
              <a:rPr lang="en-GB" dirty="0"/>
              <a:t>’ ?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E9D07A-B2CC-4942-9105-855A59ED169F}"/>
              </a:ext>
            </a:extLst>
          </p:cNvPr>
          <p:cNvSpPr/>
          <p:nvPr/>
        </p:nvSpPr>
        <p:spPr>
          <a:xfrm>
            <a:off x="902465" y="4678796"/>
            <a:ext cx="311503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Karl Marx 1818-1883</a:t>
            </a:r>
            <a:endParaRPr lang="en-GB" sz="1400" dirty="0"/>
          </a:p>
          <a:p>
            <a:r>
              <a:rPr lang="en-GB" sz="1400" dirty="0"/>
              <a:t>1848 – Communist Manifesto</a:t>
            </a:r>
          </a:p>
          <a:p>
            <a:r>
              <a:rPr lang="en-GB" sz="1400" dirty="0"/>
              <a:t>From 1854: N.Y. Tribune (until he quit in 1863 when they supported slavery in Am. Civil War)</a:t>
            </a:r>
            <a:br>
              <a:rPr lang="en-GB" sz="1400" dirty="0"/>
            </a:br>
            <a:r>
              <a:rPr lang="en-GB" sz="1400" dirty="0"/>
              <a:t>1867 “Kapital”</a:t>
            </a:r>
          </a:p>
        </p:txBody>
      </p:sp>
      <p:pic>
        <p:nvPicPr>
          <p:cNvPr id="8" name="Picture 7" descr="A group of people in front of a building&#10;&#10;Description automatically generated">
            <a:extLst>
              <a:ext uri="{FF2B5EF4-FFF2-40B4-BE49-F238E27FC236}">
                <a16:creationId xmlns:a16="http://schemas.microsoft.com/office/drawing/2014/main" id="{0647B4F8-D737-4B24-8609-1C78F09B9D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8754" y="3925181"/>
            <a:ext cx="1836226" cy="28803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Content Placeholder 4" descr="A close up of a newspaper&#10;&#10;Description automatically generated">
            <a:extLst>
              <a:ext uri="{FF2B5EF4-FFF2-40B4-BE49-F238E27FC236}">
                <a16:creationId xmlns:a16="http://schemas.microsoft.com/office/drawing/2014/main" id="{6D730D18-C47C-4B7D-B5E1-B20A64C25E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63474" y="1866899"/>
            <a:ext cx="5214015" cy="29372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id="{8E45FE67-85FF-4CBE-8940-FB6B41872E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94275" y="4166700"/>
            <a:ext cx="5693410" cy="19112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2955116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ontent Placeholder 7" descr="A vintage photo of an old building&#10;&#10;Description automatically generated">
            <a:extLst>
              <a:ext uri="{FF2B5EF4-FFF2-40B4-BE49-F238E27FC236}">
                <a16:creationId xmlns:a16="http://schemas.microsoft.com/office/drawing/2014/main" id="{DB1ABB5E-18C7-49B9-8816-8B55EAF1A21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584" b="63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19" name="Rounded Rectangle 8">
            <a:extLst>
              <a:ext uri="{FF2B5EF4-FFF2-40B4-BE49-F238E27FC236}">
                <a16:creationId xmlns:a16="http://schemas.microsoft.com/office/drawing/2014/main" id="{E7BBC551-30DE-45DA-907B-61CA772DAC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4042" y="573488"/>
            <a:ext cx="10463916" cy="5711024"/>
          </a:xfrm>
          <a:prstGeom prst="roundRect">
            <a:avLst>
              <a:gd name="adj" fmla="val 1827"/>
            </a:avLst>
          </a:prstGeom>
          <a:ln w="44450">
            <a:gradFill>
              <a:gsLst>
                <a:gs pos="0">
                  <a:schemeClr val="bg2">
                    <a:alpha val="65000"/>
                  </a:schemeClr>
                </a:gs>
                <a:gs pos="98000">
                  <a:schemeClr val="bg2">
                    <a:lumMod val="75000"/>
                    <a:alpha val="55000"/>
                  </a:schemeClr>
                </a:gs>
              </a:gsLst>
              <a:lin ang="5400000" scaled="1"/>
            </a:gradFill>
          </a:ln>
          <a:effectLst>
            <a:innerShdw blurRad="63500" dist="508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706E1FF-BBC3-4715-9A7B-F8912787A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4420" y="548640"/>
            <a:ext cx="10039984" cy="2026920"/>
          </a:xfrm>
        </p:spPr>
        <p:txBody>
          <a:bodyPr/>
          <a:lstStyle/>
          <a:p>
            <a:pPr algn="ctr"/>
            <a:r>
              <a:rPr lang="en-GB" dirty="0"/>
              <a:t>Spartacus – a ‘Proto-</a:t>
            </a:r>
            <a:r>
              <a:rPr lang="en-GB" dirty="0" err="1"/>
              <a:t>CommuniSt</a:t>
            </a:r>
            <a:r>
              <a:rPr lang="en-GB" dirty="0"/>
              <a:t>’ ? </a:t>
            </a:r>
          </a:p>
        </p:txBody>
      </p:sp>
      <p:pic>
        <p:nvPicPr>
          <p:cNvPr id="23" name="Content Placeholder 4" descr="A close up of a newspaper&#10;&#10;Description automatically generated">
            <a:extLst>
              <a:ext uri="{FF2B5EF4-FFF2-40B4-BE49-F238E27FC236}">
                <a16:creationId xmlns:a16="http://schemas.microsoft.com/office/drawing/2014/main" id="{6D730D18-C47C-4B7D-B5E1-B20A64C25E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3474" y="1866899"/>
            <a:ext cx="5214015" cy="29372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id="{8E45FE67-85FF-4CBE-8940-FB6B41872E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4275" y="4166700"/>
            <a:ext cx="5693410" cy="19112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6" descr="A picture containing building, outdoor, ground, street&#10;&#10;Description automatically generated">
            <a:extLst>
              <a:ext uri="{FF2B5EF4-FFF2-40B4-BE49-F238E27FC236}">
                <a16:creationId xmlns:a16="http://schemas.microsoft.com/office/drawing/2014/main" id="{B212FB38-8849-4D75-9926-7339E17ADA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210378" y="-1"/>
            <a:ext cx="4419855" cy="6858397"/>
          </a:xfr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80F3DB9-EB71-44A4-A7B5-3B3950F5EB1A}"/>
              </a:ext>
            </a:extLst>
          </p:cNvPr>
          <p:cNvSpPr/>
          <p:nvPr/>
        </p:nvSpPr>
        <p:spPr>
          <a:xfrm>
            <a:off x="210378" y="5812274"/>
            <a:ext cx="4261103" cy="646331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GB" dirty="0"/>
              <a:t>Spartacus or January Uprising/Revolt</a:t>
            </a:r>
          </a:p>
          <a:p>
            <a:r>
              <a:rPr lang="en-GB" dirty="0"/>
              <a:t>Berlin 1919</a:t>
            </a:r>
          </a:p>
        </p:txBody>
      </p:sp>
      <p:pic>
        <p:nvPicPr>
          <p:cNvPr id="13" name="Picture 12" descr="A close up of a book&#10;&#10;Description automatically generated">
            <a:extLst>
              <a:ext uri="{FF2B5EF4-FFF2-40B4-BE49-F238E27FC236}">
                <a16:creationId xmlns:a16="http://schemas.microsoft.com/office/drawing/2014/main" id="{82F034A3-EBA5-4E6B-8524-298984506B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40591" y="1814799"/>
            <a:ext cx="3373426" cy="4556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798862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ontent Placeholder 7" descr="A vintage photo of an old building&#10;&#10;Description automatically generated">
            <a:extLst>
              <a:ext uri="{FF2B5EF4-FFF2-40B4-BE49-F238E27FC236}">
                <a16:creationId xmlns:a16="http://schemas.microsoft.com/office/drawing/2014/main" id="{DB1ABB5E-18C7-49B9-8816-8B55EAF1A21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584" b="63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19" name="Rounded Rectangle 8">
            <a:extLst>
              <a:ext uri="{FF2B5EF4-FFF2-40B4-BE49-F238E27FC236}">
                <a16:creationId xmlns:a16="http://schemas.microsoft.com/office/drawing/2014/main" id="{E7BBC551-30DE-45DA-907B-61CA772DAC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4042" y="573488"/>
            <a:ext cx="10463916" cy="5711024"/>
          </a:xfrm>
          <a:prstGeom prst="roundRect">
            <a:avLst>
              <a:gd name="adj" fmla="val 1827"/>
            </a:avLst>
          </a:prstGeom>
          <a:ln w="44450">
            <a:gradFill>
              <a:gsLst>
                <a:gs pos="0">
                  <a:schemeClr val="bg2">
                    <a:alpha val="65000"/>
                  </a:schemeClr>
                </a:gs>
                <a:gs pos="98000">
                  <a:schemeClr val="bg2">
                    <a:lumMod val="75000"/>
                    <a:alpha val="55000"/>
                  </a:schemeClr>
                </a:gs>
              </a:gsLst>
              <a:lin ang="5400000" scaled="1"/>
            </a:gradFill>
          </a:ln>
          <a:effectLst>
            <a:innerShdw blurRad="63500" dist="508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706E1FF-BBC3-4715-9A7B-F8912787A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4420" y="548640"/>
            <a:ext cx="10039984" cy="2026920"/>
          </a:xfrm>
        </p:spPr>
        <p:txBody>
          <a:bodyPr/>
          <a:lstStyle/>
          <a:p>
            <a:pPr algn="ctr"/>
            <a:r>
              <a:rPr lang="en-GB" dirty="0"/>
              <a:t>Spartacus – a ‘Proto-</a:t>
            </a:r>
            <a:r>
              <a:rPr lang="en-GB" dirty="0" err="1"/>
              <a:t>CommuniSt</a:t>
            </a:r>
            <a:r>
              <a:rPr lang="en-GB" dirty="0"/>
              <a:t>’ ? </a:t>
            </a:r>
          </a:p>
        </p:txBody>
      </p:sp>
      <p:pic>
        <p:nvPicPr>
          <p:cNvPr id="5" name="Content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8CC75DD0-6CEE-4923-8D15-2921A0B705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4585" t="7754" r="5417" b="22578"/>
          <a:stretch/>
        </p:blipFill>
        <p:spPr>
          <a:xfrm>
            <a:off x="1051560" y="701040"/>
            <a:ext cx="10136959" cy="5394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77598079"/>
      </p:ext>
    </p:extLst>
  </p:cSld>
  <p:clrMapOvr>
    <a:masterClrMapping/>
  </p:clrMapOvr>
  <p:transition spd="slow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ontent Placeholder 7" descr="A vintage photo of an old building&#10;&#10;Description automatically generated">
            <a:extLst>
              <a:ext uri="{FF2B5EF4-FFF2-40B4-BE49-F238E27FC236}">
                <a16:creationId xmlns:a16="http://schemas.microsoft.com/office/drawing/2014/main" id="{DB1ABB5E-18C7-49B9-8816-8B55EAF1A21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584" b="63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19" name="Rounded Rectangle 8">
            <a:extLst>
              <a:ext uri="{FF2B5EF4-FFF2-40B4-BE49-F238E27FC236}">
                <a16:creationId xmlns:a16="http://schemas.microsoft.com/office/drawing/2014/main" id="{E7BBC551-30DE-45DA-907B-61CA772DAC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4042" y="573488"/>
            <a:ext cx="10463916" cy="5711024"/>
          </a:xfrm>
          <a:prstGeom prst="roundRect">
            <a:avLst>
              <a:gd name="adj" fmla="val 1827"/>
            </a:avLst>
          </a:prstGeom>
          <a:ln w="44450">
            <a:gradFill>
              <a:gsLst>
                <a:gs pos="0">
                  <a:schemeClr val="bg2">
                    <a:alpha val="65000"/>
                  </a:schemeClr>
                </a:gs>
                <a:gs pos="98000">
                  <a:schemeClr val="bg2">
                    <a:lumMod val="75000"/>
                    <a:alpha val="55000"/>
                  </a:schemeClr>
                </a:gs>
              </a:gsLst>
              <a:lin ang="5400000" scaled="1"/>
            </a:gradFill>
          </a:ln>
          <a:effectLst>
            <a:innerShdw blurRad="63500" dist="508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706E1FF-BBC3-4715-9A7B-F8912787A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4420" y="548640"/>
            <a:ext cx="10039984" cy="2026920"/>
          </a:xfrm>
        </p:spPr>
        <p:txBody>
          <a:bodyPr/>
          <a:lstStyle/>
          <a:p>
            <a:pPr algn="ctr"/>
            <a:r>
              <a:rPr lang="en-GB" dirty="0"/>
              <a:t>Spartacus – The Hero !?</a:t>
            </a:r>
          </a:p>
        </p:txBody>
      </p:sp>
      <p:pic>
        <p:nvPicPr>
          <p:cNvPr id="7" name="Content Placeholder 6" descr="A person wearing a black hat&#10;&#10;Description automatically generated">
            <a:extLst>
              <a:ext uri="{FF2B5EF4-FFF2-40B4-BE49-F238E27FC236}">
                <a16:creationId xmlns:a16="http://schemas.microsoft.com/office/drawing/2014/main" id="{8445ADEE-3568-4ED0-BBE0-F10F3F95DB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70043" y="2015490"/>
            <a:ext cx="5559599" cy="3124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4861B30-E9D5-403D-A822-8D4331E6FC93}"/>
              </a:ext>
            </a:extLst>
          </p:cNvPr>
          <p:cNvSpPr/>
          <p:nvPr/>
        </p:nvSpPr>
        <p:spPr>
          <a:xfrm>
            <a:off x="3284980" y="5241768"/>
            <a:ext cx="27446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Ernesto "</a:t>
            </a:r>
            <a:r>
              <a:rPr lang="en-GB" i="1" dirty="0"/>
              <a:t>Che</a:t>
            </a:r>
            <a:r>
              <a:rPr lang="en-GB" dirty="0"/>
              <a:t>" </a:t>
            </a:r>
            <a:r>
              <a:rPr lang="en-GB" i="1" dirty="0"/>
              <a:t>Guevara</a:t>
            </a:r>
            <a:endParaRPr lang="en-GB" dirty="0"/>
          </a:p>
        </p:txBody>
      </p:sp>
      <p:pic>
        <p:nvPicPr>
          <p:cNvPr id="3" name="Picture 2" descr="A picture containing text, book, photo&#10;&#10;Description automatically generated">
            <a:extLst>
              <a:ext uri="{FF2B5EF4-FFF2-40B4-BE49-F238E27FC236}">
                <a16:creationId xmlns:a16="http://schemas.microsoft.com/office/drawing/2014/main" id="{302679B7-87F6-4D38-9519-CED94DC2CE6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778" t="3847" r="4966"/>
          <a:stretch/>
        </p:blipFill>
        <p:spPr>
          <a:xfrm>
            <a:off x="6382481" y="1945065"/>
            <a:ext cx="4838700" cy="3927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8059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ontent Placeholder 7" descr="A vintage photo of an old building&#10;&#10;Description automatically generated">
            <a:extLst>
              <a:ext uri="{FF2B5EF4-FFF2-40B4-BE49-F238E27FC236}">
                <a16:creationId xmlns:a16="http://schemas.microsoft.com/office/drawing/2014/main" id="{DB1ABB5E-18C7-49B9-8816-8B55EAF1A21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584" b="63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19" name="Rounded Rectangle 8">
            <a:extLst>
              <a:ext uri="{FF2B5EF4-FFF2-40B4-BE49-F238E27FC236}">
                <a16:creationId xmlns:a16="http://schemas.microsoft.com/office/drawing/2014/main" id="{E7BBC551-30DE-45DA-907B-61CA772DAC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4042" y="573488"/>
            <a:ext cx="10463916" cy="5711024"/>
          </a:xfrm>
          <a:prstGeom prst="roundRect">
            <a:avLst>
              <a:gd name="adj" fmla="val 1827"/>
            </a:avLst>
          </a:prstGeom>
          <a:ln w="44450">
            <a:gradFill>
              <a:gsLst>
                <a:gs pos="0">
                  <a:schemeClr val="bg2">
                    <a:alpha val="65000"/>
                  </a:schemeClr>
                </a:gs>
                <a:gs pos="98000">
                  <a:schemeClr val="bg2">
                    <a:lumMod val="75000"/>
                    <a:alpha val="55000"/>
                  </a:schemeClr>
                </a:gs>
              </a:gsLst>
              <a:lin ang="5400000" scaled="1"/>
            </a:gradFill>
          </a:ln>
          <a:effectLst>
            <a:innerShdw blurRad="63500" dist="508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706E1FF-BBC3-4715-9A7B-F8912787A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4420" y="548640"/>
            <a:ext cx="10039984" cy="2026920"/>
          </a:xfrm>
        </p:spPr>
        <p:txBody>
          <a:bodyPr/>
          <a:lstStyle/>
          <a:p>
            <a:pPr algn="ctr"/>
            <a:r>
              <a:rPr lang="en-GB" dirty="0"/>
              <a:t>Spartacus – The Hero !?</a:t>
            </a:r>
          </a:p>
        </p:txBody>
      </p:sp>
      <p:pic>
        <p:nvPicPr>
          <p:cNvPr id="7" name="Content Placeholder 6" descr="A person wearing a black hat&#10;&#10;Description automatically generated">
            <a:extLst>
              <a:ext uri="{FF2B5EF4-FFF2-40B4-BE49-F238E27FC236}">
                <a16:creationId xmlns:a16="http://schemas.microsoft.com/office/drawing/2014/main" id="{8445ADEE-3568-4ED0-BBE0-F10F3F95DB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70043" y="2015490"/>
            <a:ext cx="5559599" cy="3124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4861B30-E9D5-403D-A822-8D4331E6FC93}"/>
              </a:ext>
            </a:extLst>
          </p:cNvPr>
          <p:cNvSpPr/>
          <p:nvPr/>
        </p:nvSpPr>
        <p:spPr>
          <a:xfrm>
            <a:off x="3284980" y="5241768"/>
            <a:ext cx="27446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Ernesto "</a:t>
            </a:r>
            <a:r>
              <a:rPr lang="en-GB" i="1" dirty="0"/>
              <a:t>Che</a:t>
            </a:r>
            <a:r>
              <a:rPr lang="en-GB" dirty="0"/>
              <a:t>" </a:t>
            </a:r>
            <a:r>
              <a:rPr lang="en-GB" i="1" dirty="0"/>
              <a:t>Guevara</a:t>
            </a:r>
            <a:endParaRPr lang="en-GB" dirty="0"/>
          </a:p>
        </p:txBody>
      </p:sp>
      <p:pic>
        <p:nvPicPr>
          <p:cNvPr id="14" name="Picture 13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93C2D309-0610-424F-BDAE-B35FE532C2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7336" y="1570102"/>
            <a:ext cx="2823845" cy="37506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Content Placeholder 4" descr="A close up of a logo&#10;&#10;Description automatically generated">
            <a:extLst>
              <a:ext uri="{FF2B5EF4-FFF2-40B4-BE49-F238E27FC236}">
                <a16:creationId xmlns:a16="http://schemas.microsoft.com/office/drawing/2014/main" id="{65972663-A699-48FB-BB12-5A0141F8C3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6206" y="3470910"/>
            <a:ext cx="1786623" cy="273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61271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6" descr="A person wearing a black hat&#10;&#10;Description automatically generated">
            <a:extLst>
              <a:ext uri="{FF2B5EF4-FFF2-40B4-BE49-F238E27FC236}">
                <a16:creationId xmlns:a16="http://schemas.microsoft.com/office/drawing/2014/main" id="{648600ED-49CE-4E8E-B045-61AF603C6F5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5000"/>
            <a:extLst/>
          </a:blip>
          <a:srcRect l="98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solidFill>
            <a:srgbClr val="FFFFFF">
              <a:shade val="85000"/>
            </a:srgbClr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95A658A-169F-4546-93C9-118066947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D1EA8F-C35A-4680-98EA-D44EC68C0A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2666999"/>
            <a:ext cx="9905998" cy="3124201"/>
          </a:xfrm>
        </p:spPr>
        <p:txBody>
          <a:bodyPr>
            <a:normAutofit/>
          </a:bodyPr>
          <a:lstStyle/>
          <a:p>
            <a:endParaRPr lang="en-GB"/>
          </a:p>
        </p:txBody>
      </p:sp>
      <p:pic>
        <p:nvPicPr>
          <p:cNvPr id="5" name="Picture 4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406CE029-B402-4311-A42A-F1FB08E64D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7673" y="2823210"/>
            <a:ext cx="2794078" cy="4034780"/>
          </a:xfrm>
          <a:prstGeom prst="roundRect">
            <a:avLst>
              <a:gd name="adj" fmla="val 3517"/>
            </a:avLst>
          </a:prstGeom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D62FA61-0D7B-4282-9D8D-EA648E27DB3E}"/>
              </a:ext>
            </a:extLst>
          </p:cNvPr>
          <p:cNvSpPr/>
          <p:nvPr/>
        </p:nvSpPr>
        <p:spPr>
          <a:xfrm>
            <a:off x="1544869" y="306205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"Spartacus at work", propaganda poster against the Spartacus League, 1919. </a:t>
            </a:r>
          </a:p>
        </p:txBody>
      </p:sp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7F8859D3-FB39-4301-9C7E-24EE318BAF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164" y="167726"/>
            <a:ext cx="4098416" cy="5788659"/>
          </a:xfrm>
          <a:prstGeom prst="rect">
            <a:avLst/>
          </a:prstGeom>
        </p:spPr>
      </p:pic>
      <p:pic>
        <p:nvPicPr>
          <p:cNvPr id="8" name="Content Placeholder 4" descr="A close up of a book&#10;&#10;Description automatically generated">
            <a:extLst>
              <a:ext uri="{FF2B5EF4-FFF2-40B4-BE49-F238E27FC236}">
                <a16:creationId xmlns:a16="http://schemas.microsoft.com/office/drawing/2014/main" id="{F6F882F7-6F81-4602-9D00-DB324976DC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97970" y="2129781"/>
            <a:ext cx="3433023" cy="4728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750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6" descr="A person wearing a black hat&#10;&#10;Description automatically generated">
            <a:extLst>
              <a:ext uri="{FF2B5EF4-FFF2-40B4-BE49-F238E27FC236}">
                <a16:creationId xmlns:a16="http://schemas.microsoft.com/office/drawing/2014/main" id="{648600ED-49CE-4E8E-B045-61AF603C6F5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5000"/>
            <a:extLst/>
          </a:blip>
          <a:srcRect l="98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solidFill>
            <a:srgbClr val="FFFFFF">
              <a:shade val="85000"/>
            </a:srgbClr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95A658A-169F-4546-93C9-118066947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D1EA8F-C35A-4680-98EA-D44EC68C0A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2666999"/>
            <a:ext cx="9905998" cy="3124201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D62FA61-0D7B-4282-9D8D-EA648E27DB3E}"/>
              </a:ext>
            </a:extLst>
          </p:cNvPr>
          <p:cNvSpPr/>
          <p:nvPr/>
        </p:nvSpPr>
        <p:spPr>
          <a:xfrm>
            <a:off x="1544869" y="306205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"Spartacus at work", propaganda poster against the Spartacus League, 1919. </a:t>
            </a:r>
          </a:p>
        </p:txBody>
      </p:sp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7F8859D3-FB39-4301-9C7E-24EE318BAF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164" y="167726"/>
            <a:ext cx="4098416" cy="5788659"/>
          </a:xfrm>
          <a:prstGeom prst="rect">
            <a:avLst/>
          </a:prstGeom>
        </p:spPr>
      </p:pic>
      <p:pic>
        <p:nvPicPr>
          <p:cNvPr id="9" name="Content Placeholder 4" descr="A picture containing person, man&#10;&#10;Description automatically generated">
            <a:extLst>
              <a:ext uri="{FF2B5EF4-FFF2-40B4-BE49-F238E27FC236}">
                <a16:creationId xmlns:a16="http://schemas.microsoft.com/office/drawing/2014/main" id="{C6C9CD86-F8D3-4F56-A613-D462F27F161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213" b="9752"/>
          <a:stretch/>
        </p:blipFill>
        <p:spPr>
          <a:xfrm>
            <a:off x="3110234" y="1164494"/>
            <a:ext cx="5968355" cy="38532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0842B9E-AEA7-44A8-9C2D-80B9D07869AA}"/>
              </a:ext>
            </a:extLst>
          </p:cNvPr>
          <p:cNvSpPr/>
          <p:nvPr/>
        </p:nvSpPr>
        <p:spPr>
          <a:xfrm>
            <a:off x="4225580" y="5185454"/>
            <a:ext cx="46212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Irek </a:t>
            </a:r>
            <a:r>
              <a:rPr lang="en-GB" dirty="0" err="1">
                <a:solidFill>
                  <a:schemeClr val="bg2">
                    <a:lumMod val="75000"/>
                  </a:schemeClr>
                </a:solidFill>
              </a:rPr>
              <a:t>Mukhamedov</a:t>
            </a: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 as Spartacus and Natalya </a:t>
            </a:r>
            <a:r>
              <a:rPr lang="en-GB" dirty="0" err="1">
                <a:solidFill>
                  <a:schemeClr val="bg2">
                    <a:lumMod val="75000"/>
                  </a:schemeClr>
                </a:solidFill>
              </a:rPr>
              <a:t>Bessmertnova</a:t>
            </a: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 Peoples Artist of the U S </a:t>
            </a:r>
            <a:r>
              <a:rPr lang="en-GB" dirty="0" err="1">
                <a:solidFill>
                  <a:schemeClr val="bg2">
                    <a:lumMod val="75000"/>
                  </a:schemeClr>
                </a:solidFill>
              </a:rPr>
              <a:t>S</a:t>
            </a: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 R in the ballet Spartacus </a:t>
            </a:r>
          </a:p>
        </p:txBody>
      </p:sp>
      <p:pic>
        <p:nvPicPr>
          <p:cNvPr id="11" name="Content Placeholder 4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A81D5727-54B2-4AE8-A2D5-DCFD53B4E1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46820" y="2666999"/>
            <a:ext cx="2782488" cy="417373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C4DA85B-44FE-42B3-ACF3-412E521EB531}"/>
              </a:ext>
            </a:extLst>
          </p:cNvPr>
          <p:cNvSpPr/>
          <p:nvPr/>
        </p:nvSpPr>
        <p:spPr>
          <a:xfrm>
            <a:off x="10349783" y="2317148"/>
            <a:ext cx="7553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2012</a:t>
            </a:r>
          </a:p>
        </p:txBody>
      </p:sp>
    </p:spTree>
    <p:extLst>
      <p:ext uri="{BB962C8B-B14F-4D97-AF65-F5344CB8AC3E}">
        <p14:creationId xmlns:p14="http://schemas.microsoft.com/office/powerpoint/2010/main" val="117383203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6" descr="A person wearing a black hat&#10;&#10;Description automatically generated">
            <a:extLst>
              <a:ext uri="{FF2B5EF4-FFF2-40B4-BE49-F238E27FC236}">
                <a16:creationId xmlns:a16="http://schemas.microsoft.com/office/drawing/2014/main" id="{648600ED-49CE-4E8E-B045-61AF603C6F5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5000"/>
            <a:extLst/>
          </a:blip>
          <a:srcRect l="98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solidFill>
            <a:srgbClr val="FFFFFF">
              <a:shade val="85000"/>
            </a:srgbClr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95A658A-169F-4546-93C9-118066947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D1EA8F-C35A-4680-98EA-D44EC68C0A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2666999"/>
            <a:ext cx="9905998" cy="3124201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D62FA61-0D7B-4282-9D8D-EA648E27DB3E}"/>
              </a:ext>
            </a:extLst>
          </p:cNvPr>
          <p:cNvSpPr/>
          <p:nvPr/>
        </p:nvSpPr>
        <p:spPr>
          <a:xfrm>
            <a:off x="1544869" y="306205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"Spartacus at work", propaganda poster against the Spartacus League, 1919. </a:t>
            </a:r>
          </a:p>
        </p:txBody>
      </p:sp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7F8859D3-FB39-4301-9C7E-24EE318BAF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164" y="167726"/>
            <a:ext cx="4098416" cy="5788659"/>
          </a:xfrm>
          <a:prstGeom prst="rect">
            <a:avLst/>
          </a:prstGeom>
        </p:spPr>
      </p:pic>
      <p:pic>
        <p:nvPicPr>
          <p:cNvPr id="9" name="Content Placeholder 4" descr="A picture containing person, man&#10;&#10;Description automatically generated">
            <a:extLst>
              <a:ext uri="{FF2B5EF4-FFF2-40B4-BE49-F238E27FC236}">
                <a16:creationId xmlns:a16="http://schemas.microsoft.com/office/drawing/2014/main" id="{C6C9CD86-F8D3-4F56-A613-D462F27F161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213" b="9752"/>
          <a:stretch/>
        </p:blipFill>
        <p:spPr>
          <a:xfrm>
            <a:off x="3110234" y="1164494"/>
            <a:ext cx="5968355" cy="38532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0842B9E-AEA7-44A8-9C2D-80B9D07869AA}"/>
              </a:ext>
            </a:extLst>
          </p:cNvPr>
          <p:cNvSpPr/>
          <p:nvPr/>
        </p:nvSpPr>
        <p:spPr>
          <a:xfrm>
            <a:off x="4225580" y="5185454"/>
            <a:ext cx="46212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Irek </a:t>
            </a:r>
            <a:r>
              <a:rPr lang="en-GB" dirty="0" err="1">
                <a:solidFill>
                  <a:schemeClr val="bg2">
                    <a:lumMod val="75000"/>
                  </a:schemeClr>
                </a:solidFill>
              </a:rPr>
              <a:t>Mukhamedov</a:t>
            </a: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 as Spartacus and Natalya </a:t>
            </a:r>
            <a:r>
              <a:rPr lang="en-GB" dirty="0" err="1">
                <a:solidFill>
                  <a:schemeClr val="bg2">
                    <a:lumMod val="75000"/>
                  </a:schemeClr>
                </a:solidFill>
              </a:rPr>
              <a:t>Bessmertnova</a:t>
            </a: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 Peoples Artist of the U S </a:t>
            </a:r>
            <a:r>
              <a:rPr lang="en-GB" dirty="0" err="1">
                <a:solidFill>
                  <a:schemeClr val="bg2">
                    <a:lumMod val="75000"/>
                  </a:schemeClr>
                </a:solidFill>
              </a:rPr>
              <a:t>S</a:t>
            </a: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 R in the ballet Spartacus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C4DA85B-44FE-42B3-ACF3-412E521EB531}"/>
              </a:ext>
            </a:extLst>
          </p:cNvPr>
          <p:cNvSpPr/>
          <p:nvPr/>
        </p:nvSpPr>
        <p:spPr>
          <a:xfrm>
            <a:off x="10349783" y="2317148"/>
            <a:ext cx="7553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2012</a:t>
            </a:r>
          </a:p>
        </p:txBody>
      </p:sp>
      <p:pic>
        <p:nvPicPr>
          <p:cNvPr id="13" name="Content Placeholder 5" descr="A person standing in front of a building&#10;&#10;Description automatically generated">
            <a:extLst>
              <a:ext uri="{FF2B5EF4-FFF2-40B4-BE49-F238E27FC236}">
                <a16:creationId xmlns:a16="http://schemas.microsoft.com/office/drawing/2014/main" id="{2FFFE200-3F53-4450-8B15-68BF1C5457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9829" y="2967332"/>
            <a:ext cx="6681990" cy="3757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2677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6" descr="A person wearing a black hat&#10;&#10;Description automatically generated">
            <a:extLst>
              <a:ext uri="{FF2B5EF4-FFF2-40B4-BE49-F238E27FC236}">
                <a16:creationId xmlns:a16="http://schemas.microsoft.com/office/drawing/2014/main" id="{648600ED-49CE-4E8E-B045-61AF603C6F5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5000"/>
            <a:extLst/>
          </a:blip>
          <a:srcRect l="98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solidFill>
            <a:srgbClr val="FFFFFF">
              <a:shade val="85000"/>
            </a:srgbClr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95A658A-169F-4546-93C9-118066947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D62FA61-0D7B-4282-9D8D-EA648E27DB3E}"/>
              </a:ext>
            </a:extLst>
          </p:cNvPr>
          <p:cNvSpPr/>
          <p:nvPr/>
        </p:nvSpPr>
        <p:spPr>
          <a:xfrm>
            <a:off x="1544869" y="306205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"Spartacus at work", propaganda poster against the Spartacus League, 1919. </a:t>
            </a:r>
          </a:p>
        </p:txBody>
      </p:sp>
      <p:pic>
        <p:nvPicPr>
          <p:cNvPr id="9" name="Content Placeholder 4" descr="A picture containing person, man&#10;&#10;Description automatically generated">
            <a:extLst>
              <a:ext uri="{FF2B5EF4-FFF2-40B4-BE49-F238E27FC236}">
                <a16:creationId xmlns:a16="http://schemas.microsoft.com/office/drawing/2014/main" id="{C6C9CD86-F8D3-4F56-A613-D462F27F161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213" b="9752"/>
          <a:stretch/>
        </p:blipFill>
        <p:spPr>
          <a:xfrm>
            <a:off x="3110234" y="1164494"/>
            <a:ext cx="5968355" cy="38532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0842B9E-AEA7-44A8-9C2D-80B9D07869AA}"/>
              </a:ext>
            </a:extLst>
          </p:cNvPr>
          <p:cNvSpPr/>
          <p:nvPr/>
        </p:nvSpPr>
        <p:spPr>
          <a:xfrm>
            <a:off x="4225580" y="5185454"/>
            <a:ext cx="46212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Irek </a:t>
            </a:r>
            <a:r>
              <a:rPr lang="en-GB" dirty="0" err="1">
                <a:solidFill>
                  <a:schemeClr val="bg2">
                    <a:lumMod val="75000"/>
                  </a:schemeClr>
                </a:solidFill>
              </a:rPr>
              <a:t>Mukhamedov</a:t>
            </a: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 as Spartacus and Natalya </a:t>
            </a:r>
            <a:r>
              <a:rPr lang="en-GB" dirty="0" err="1">
                <a:solidFill>
                  <a:schemeClr val="bg2">
                    <a:lumMod val="75000"/>
                  </a:schemeClr>
                </a:solidFill>
              </a:rPr>
              <a:t>Bessmertnova</a:t>
            </a: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 Peoples Artist of the U S </a:t>
            </a:r>
            <a:r>
              <a:rPr lang="en-GB" dirty="0" err="1">
                <a:solidFill>
                  <a:schemeClr val="bg2">
                    <a:lumMod val="75000"/>
                  </a:schemeClr>
                </a:solidFill>
              </a:rPr>
              <a:t>S</a:t>
            </a: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 R in the ballet Spartacus </a:t>
            </a:r>
          </a:p>
        </p:txBody>
      </p:sp>
      <p:pic>
        <p:nvPicPr>
          <p:cNvPr id="11" name="Content Placeholder 10" descr="A person in a dark room&#10;&#10;Description automatically generated">
            <a:extLst>
              <a:ext uri="{FF2B5EF4-FFF2-40B4-BE49-F238E27FC236}">
                <a16:creationId xmlns:a16="http://schemas.microsoft.com/office/drawing/2014/main" id="{98302F72-0CD0-45B0-A24F-EB7FE63B15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8105533" y="352214"/>
            <a:ext cx="3828714" cy="53387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66209387"/>
      </p:ext>
    </p:extLst>
  </p:cSld>
  <p:clrMapOvr>
    <a:masterClrMapping/>
  </p:clrMapOvr>
  <p:transition spd="slow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n empty road with grass and trees&#10;&#10;Description automatically generated">
            <a:extLst>
              <a:ext uri="{FF2B5EF4-FFF2-40B4-BE49-F238E27FC236}">
                <a16:creationId xmlns:a16="http://schemas.microsoft.com/office/drawing/2014/main" id="{8388CB7F-C8DA-4494-BDEC-0421DAF423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625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267DFB4-04DA-43B3-97A2-5E6FD9B3D4C6}"/>
              </a:ext>
            </a:extLst>
          </p:cNvPr>
          <p:cNvSpPr/>
          <p:nvPr/>
        </p:nvSpPr>
        <p:spPr>
          <a:xfrm>
            <a:off x="304800" y="5216575"/>
            <a:ext cx="6096000" cy="646331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en-GB" dirty="0"/>
              <a:t>bronze </a:t>
            </a:r>
            <a:r>
              <a:rPr lang="en-GB" b="1" dirty="0"/>
              <a:t>statue of Spartacus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Sandanski</a:t>
            </a:r>
            <a:r>
              <a:rPr lang="en-GB" dirty="0"/>
              <a:t>, Bulgaria</a:t>
            </a:r>
          </a:p>
        </p:txBody>
      </p:sp>
      <p:pic>
        <p:nvPicPr>
          <p:cNvPr id="8" name="Picture 7" descr="A statue of a person&#10;&#10;Description automatically generated">
            <a:extLst>
              <a:ext uri="{FF2B5EF4-FFF2-40B4-BE49-F238E27FC236}">
                <a16:creationId xmlns:a16="http://schemas.microsoft.com/office/drawing/2014/main" id="{812B07C3-5F60-44AA-85CE-C4AB071B54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570" y="2438400"/>
            <a:ext cx="2023110" cy="2697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42571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87DD313D-D8F5-4AC9-AD56-66C6018F3C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15168" b="1317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779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87DD313D-D8F5-4AC9-AD56-66C6018F3C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15168" b="1317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3" name="Picture 2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258286B1-CDB0-43E2-9B99-7C4B814C5F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0" y="244637"/>
            <a:ext cx="3352800" cy="5257003"/>
          </a:xfrm>
          <a:prstGeom prst="rect">
            <a:avLst/>
          </a:prstGeom>
        </p:spPr>
      </p:pic>
      <p:pic>
        <p:nvPicPr>
          <p:cNvPr id="6" name="Picture 5" descr="A vintage photo of a group of people in a field&#10;&#10;Description automatically generated">
            <a:extLst>
              <a:ext uri="{FF2B5EF4-FFF2-40B4-BE49-F238E27FC236}">
                <a16:creationId xmlns:a16="http://schemas.microsoft.com/office/drawing/2014/main" id="{535646C6-1F1A-4666-9EF0-EA390BD6AC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3563" y="1012090"/>
            <a:ext cx="4799482" cy="584591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38D5B09-F302-4676-B6AA-1D069378DFFC}"/>
              </a:ext>
            </a:extLst>
          </p:cNvPr>
          <p:cNvSpPr/>
          <p:nvPr/>
        </p:nvSpPr>
        <p:spPr>
          <a:xfrm>
            <a:off x="6293563" y="1012090"/>
            <a:ext cx="1540806" cy="1200329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GB" sz="2400" b="1" dirty="0" err="1"/>
              <a:t>Spartaco</a:t>
            </a:r>
            <a:endParaRPr lang="en-GB" sz="2400" b="1" dirty="0"/>
          </a:p>
          <a:p>
            <a:r>
              <a:rPr lang="en-GB" sz="2400" b="1" dirty="0"/>
              <a:t>1913</a:t>
            </a:r>
          </a:p>
          <a:p>
            <a:r>
              <a:rPr lang="en-GB" sz="2400" b="1" dirty="0"/>
              <a:t>Italy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59D3999-9979-4D01-8A87-A36469C91A3C}"/>
              </a:ext>
            </a:extLst>
          </p:cNvPr>
          <p:cNvSpPr/>
          <p:nvPr/>
        </p:nvSpPr>
        <p:spPr>
          <a:xfrm>
            <a:off x="91439" y="5944733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>
                <a:hlinkClick r:id="rId6"/>
              </a:rPr>
              <a:t>https://www.google.com/url?sa=t&amp;rct=j&amp;q=&amp;esrc=s&amp;source=web&amp;cd=2&amp;cad=rja&amp;uact=8&amp;ved=2ahUKEwjOnKSQo9HeAhVKDsAKHaBiA5kQwqsBMAF6BAgEEAQ&amp;url=https%3A%2F%2Fwww.youtube.com%2Fwatch%3Fv%3D3PhWK6JMmz8&amp;usg=AOvVaw0B12YFIBi5dKtou__DYSH8</a:t>
            </a:r>
            <a:r>
              <a:rPr lang="en-GB" sz="1200" dirty="0"/>
              <a:t> </a:t>
            </a:r>
          </a:p>
        </p:txBody>
      </p:sp>
      <p:pic>
        <p:nvPicPr>
          <p:cNvPr id="8" name="Picture 7" descr="A vintage photo of an old building&#10;&#10;Description automatically generated">
            <a:extLst>
              <a:ext uri="{FF2B5EF4-FFF2-40B4-BE49-F238E27FC236}">
                <a16:creationId xmlns:a16="http://schemas.microsoft.com/office/drawing/2014/main" id="{EC0D54EB-6B8D-4621-B2E4-814B5783ADA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98391" y="3697965"/>
            <a:ext cx="4429125" cy="3160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6359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87DD313D-D8F5-4AC9-AD56-66C6018F3C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15168" b="1317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3" name="Picture 2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258286B1-CDB0-43E2-9B99-7C4B814C5F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0" y="244637"/>
            <a:ext cx="3352800" cy="5257003"/>
          </a:xfrm>
          <a:prstGeom prst="rect">
            <a:avLst/>
          </a:prstGeom>
        </p:spPr>
      </p:pic>
      <p:pic>
        <p:nvPicPr>
          <p:cNvPr id="12" name="Picture 11" descr="A picture containing text, book, newspaper&#10;&#10;Description automatically generated">
            <a:extLst>
              <a:ext uri="{FF2B5EF4-FFF2-40B4-BE49-F238E27FC236}">
                <a16:creationId xmlns:a16="http://schemas.microsoft.com/office/drawing/2014/main" id="{AF885D58-5396-43C8-B593-5CF261E530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9502" y="-10"/>
            <a:ext cx="3168396" cy="6858000"/>
          </a:xfrm>
          <a:prstGeom prst="rect">
            <a:avLst/>
          </a:prstGeom>
        </p:spPr>
      </p:pic>
      <p:pic>
        <p:nvPicPr>
          <p:cNvPr id="14" name="Picture 13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D4ABC818-9A3C-4A50-B547-9ABB5505EA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34662" y="3520440"/>
            <a:ext cx="4572000" cy="333756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3461963-DC06-4DFC-9CE5-384E10BA0480}"/>
              </a:ext>
            </a:extLst>
          </p:cNvPr>
          <p:cNvSpPr/>
          <p:nvPr/>
        </p:nvSpPr>
        <p:spPr>
          <a:xfrm>
            <a:off x="4997938" y="2320111"/>
            <a:ext cx="1540806" cy="1200329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GB" sz="2400" b="1" dirty="0" err="1"/>
              <a:t>Spartaco</a:t>
            </a:r>
            <a:endParaRPr lang="en-GB" sz="2400" b="1" dirty="0"/>
          </a:p>
          <a:p>
            <a:r>
              <a:rPr lang="en-GB" sz="2400" b="1" dirty="0"/>
              <a:t>1953</a:t>
            </a:r>
          </a:p>
          <a:p>
            <a:r>
              <a:rPr lang="en-GB" sz="2400" b="1" dirty="0"/>
              <a:t>Italy </a:t>
            </a:r>
          </a:p>
        </p:txBody>
      </p:sp>
      <p:pic>
        <p:nvPicPr>
          <p:cNvPr id="4" name="Picture 3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20BDDDAE-8312-4608-A185-85133A63D6D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23660" y="105829"/>
            <a:ext cx="2491740" cy="3716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21207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25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50"/>
                            </p:stCondLst>
                            <p:childTnLst>
                              <p:par>
                                <p:cTn id="29" presetID="42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87DD313D-D8F5-4AC9-AD56-66C6018F3C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15168" b="1317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6" name="Picture 5" descr="A person riding a horse&#10;&#10;Description automatically generated">
            <a:extLst>
              <a:ext uri="{FF2B5EF4-FFF2-40B4-BE49-F238E27FC236}">
                <a16:creationId xmlns:a16="http://schemas.microsoft.com/office/drawing/2014/main" id="{A42A80A9-F9C5-4452-8606-753720BD95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746" y="571500"/>
            <a:ext cx="403479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002631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6891BE3B-4455-4CCF-855A-3ED37EC5FA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15000"/>
            <a:extLst/>
          </a:blip>
          <a:srcRect t="15168" b="1317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D803E9-AF20-4C94-B3BF-36F667798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/>
          </a:bodyPr>
          <a:lstStyle/>
          <a:p>
            <a:r>
              <a:rPr lang="en-GB" dirty="0"/>
              <a:t>1960</a:t>
            </a:r>
          </a:p>
        </p:txBody>
      </p:sp>
      <p:pic>
        <p:nvPicPr>
          <p:cNvPr id="9" name="Content Placeholder 8" descr="A person standing in front of a crowd&#10;&#10;Description automatically generated">
            <a:extLst>
              <a:ext uri="{FF2B5EF4-FFF2-40B4-BE49-F238E27FC236}">
                <a16:creationId xmlns:a16="http://schemas.microsoft.com/office/drawing/2014/main" id="{0FEA7068-5C8D-4B5C-9758-C41043B27B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83" y="2849972"/>
            <a:ext cx="5566503" cy="3124200"/>
          </a:xfrm>
        </p:spPr>
      </p:pic>
      <p:pic>
        <p:nvPicPr>
          <p:cNvPr id="5" name="Content Placeholder 5" descr="A person wearing glasses&#10;&#10;Description automatically generated">
            <a:extLst>
              <a:ext uri="{FF2B5EF4-FFF2-40B4-BE49-F238E27FC236}">
                <a16:creationId xmlns:a16="http://schemas.microsoft.com/office/drawing/2014/main" id="{10B550F6-FFDF-4BA1-BA2D-754C42269A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6886" y="26485"/>
            <a:ext cx="6052820" cy="2305836"/>
          </a:xfrm>
          <a:prstGeom prst="rect">
            <a:avLst/>
          </a:prstGeom>
        </p:spPr>
      </p:pic>
      <p:pic>
        <p:nvPicPr>
          <p:cNvPr id="6" name="Picture 5" descr="A group of people posing for a photo in front of a sign&#10;&#10;Description automatically generated">
            <a:extLst>
              <a:ext uri="{FF2B5EF4-FFF2-40B4-BE49-F238E27FC236}">
                <a16:creationId xmlns:a16="http://schemas.microsoft.com/office/drawing/2014/main" id="{5E7062CC-70A3-4BB9-B98F-CD72122234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2895" y="3634357"/>
            <a:ext cx="4960174" cy="3223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A picture containing text, book, photo, different&#10;&#10;Description automatically generated">
            <a:extLst>
              <a:ext uri="{FF2B5EF4-FFF2-40B4-BE49-F238E27FC236}">
                <a16:creationId xmlns:a16="http://schemas.microsoft.com/office/drawing/2014/main" id="{4A2B67C6-AB0F-4A97-885A-4D853502D0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09585" y="1527427"/>
            <a:ext cx="3160395" cy="4213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27129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25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6891BE3B-4455-4CCF-855A-3ED37EC5FA5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15000"/>
            <a:extLst/>
          </a:blip>
          <a:srcRect t="15168" b="1317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D803E9-AF20-4C94-B3BF-36F667798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/>
          </a:bodyPr>
          <a:lstStyle/>
          <a:p>
            <a:r>
              <a:rPr lang="en-GB" dirty="0"/>
              <a:t>1960</a:t>
            </a:r>
          </a:p>
        </p:txBody>
      </p:sp>
      <p:pic>
        <p:nvPicPr>
          <p:cNvPr id="7" name="Picture 6" descr="A picture containing text, book, photo, different&#10;&#10;Description automatically generated">
            <a:extLst>
              <a:ext uri="{FF2B5EF4-FFF2-40B4-BE49-F238E27FC236}">
                <a16:creationId xmlns:a16="http://schemas.microsoft.com/office/drawing/2014/main" id="{4A2B67C6-AB0F-4A97-885A-4D853502D0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09585" y="1527427"/>
            <a:ext cx="3160395" cy="4213860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1BA965F-7853-4B38-8EF4-E5B7C98B2E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" name="Picture 9" descr="A picture containing text, person, book, newspaper&#10;&#10;Description automatically generated">
            <a:extLst>
              <a:ext uri="{FF2B5EF4-FFF2-40B4-BE49-F238E27FC236}">
                <a16:creationId xmlns:a16="http://schemas.microsoft.com/office/drawing/2014/main" id="{864EFF06-7CC5-4732-9061-25E9ED7DF7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2399" y="2970868"/>
            <a:ext cx="2419489" cy="3688246"/>
          </a:xfrm>
          <a:prstGeom prst="rect">
            <a:avLst/>
          </a:prstGeom>
        </p:spPr>
      </p:pic>
      <p:pic>
        <p:nvPicPr>
          <p:cNvPr id="11" name="Picture 10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20BFA3C4-2815-4457-BA8E-D352EA9214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89199" y="3203268"/>
            <a:ext cx="2743200" cy="4160520"/>
          </a:xfrm>
          <a:prstGeom prst="rect">
            <a:avLst/>
          </a:prstGeom>
        </p:spPr>
      </p:pic>
      <p:pic>
        <p:nvPicPr>
          <p:cNvPr id="12" name="Content Placeholder 4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27F50B62-6235-4FA1-B3C7-05E57C1E9F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66" y="4381499"/>
            <a:ext cx="2082800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98826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F1DF2B2C-D6A0-458E-8242-CB5C541799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555" r="1668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871843-73A0-4FD8-8179-B212DC6E3E88}"/>
              </a:ext>
            </a:extLst>
          </p:cNvPr>
          <p:cNvSpPr txBox="1"/>
          <p:nvPr/>
        </p:nvSpPr>
        <p:spPr>
          <a:xfrm>
            <a:off x="502920" y="4937760"/>
            <a:ext cx="85725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The End of the Spartacus Myth…?</a:t>
            </a:r>
          </a:p>
          <a:p>
            <a:r>
              <a:rPr lang="en-GB" sz="3200" dirty="0"/>
              <a:t>De-Politicised ?</a:t>
            </a:r>
          </a:p>
          <a:p>
            <a:r>
              <a:rPr lang="en-GB" sz="3200" dirty="0"/>
              <a:t>Just Entertainment ?</a:t>
            </a:r>
          </a:p>
          <a:p>
            <a:r>
              <a:rPr lang="en-GB" sz="3200" dirty="0"/>
              <a:t>Dilettantish approach ?</a:t>
            </a:r>
          </a:p>
        </p:txBody>
      </p:sp>
    </p:spTree>
    <p:extLst>
      <p:ext uri="{BB962C8B-B14F-4D97-AF65-F5344CB8AC3E}">
        <p14:creationId xmlns:p14="http://schemas.microsoft.com/office/powerpoint/2010/main" val="1260421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large body of water&#10;&#10;Description automatically generated">
            <a:extLst>
              <a:ext uri="{FF2B5EF4-FFF2-40B4-BE49-F238E27FC236}">
                <a16:creationId xmlns:a16="http://schemas.microsoft.com/office/drawing/2014/main" id="{097CF30F-84C4-4EDF-98C2-9AEDB218C0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706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6891BE3B-4455-4CCF-855A-3ED37EC5FA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15000"/>
            <a:extLst/>
          </a:blip>
          <a:srcRect t="15168" b="1317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D803E9-AF20-4C94-B3BF-36F667798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5982" y="201391"/>
            <a:ext cx="9905998" cy="674914"/>
          </a:xfrm>
        </p:spPr>
        <p:txBody>
          <a:bodyPr>
            <a:normAutofit/>
          </a:bodyPr>
          <a:lstStyle/>
          <a:p>
            <a:r>
              <a:rPr lang="en-GB" dirty="0"/>
              <a:t>Classics/</a:t>
            </a:r>
            <a:r>
              <a:rPr lang="en-GB" dirty="0" err="1"/>
              <a:t>Anc.Hist</a:t>
            </a:r>
            <a:r>
              <a:rPr lang="en-GB" dirty="0"/>
              <a:t>. Reception history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CFB0AD-6E65-417E-8C81-5154044721B2}"/>
              </a:ext>
            </a:extLst>
          </p:cNvPr>
          <p:cNvSpPr/>
          <p:nvPr/>
        </p:nvSpPr>
        <p:spPr>
          <a:xfrm>
            <a:off x="77790" y="1172187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1"/>
            <a:r>
              <a:rPr lang="en-GB" dirty="0"/>
              <a:t>How to define reception..?</a:t>
            </a:r>
          </a:p>
          <a:p>
            <a:pPr lvl="2"/>
            <a:r>
              <a:rPr lang="en-GB" dirty="0"/>
              <a:t>"the ways in which Greek and Roman material has been transmitted, translated, excerpted, interpreted, rewritten, re-imaged and represented"</a:t>
            </a:r>
          </a:p>
        </p:txBody>
      </p:sp>
      <p:pic>
        <p:nvPicPr>
          <p:cNvPr id="18" name="Content Placeholder 17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552588CA-7D8F-44C0-B331-B70FC25F728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4"/>
          <a:srcRect l="16550" r="13137"/>
          <a:stretch/>
        </p:blipFill>
        <p:spPr>
          <a:xfrm>
            <a:off x="196391" y="3467208"/>
            <a:ext cx="3980090" cy="3184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" name="Content Placeholder 29">
            <a:extLst>
              <a:ext uri="{FF2B5EF4-FFF2-40B4-BE49-F238E27FC236}">
                <a16:creationId xmlns:a16="http://schemas.microsoft.com/office/drawing/2014/main" id="{60F529DC-D8A3-49B9-99BA-5D3D71546C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5400000">
            <a:off x="8943409" y="2977247"/>
            <a:ext cx="4876800" cy="674915"/>
          </a:xfr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r>
              <a:rPr lang="en-GB" b="1" dirty="0"/>
              <a:t>Certainly from 11</a:t>
            </a:r>
            <a:r>
              <a:rPr lang="en-GB" b="1" baseline="30000" dirty="0"/>
              <a:t>th</a:t>
            </a:r>
            <a:r>
              <a:rPr lang="en-GB" b="1" dirty="0"/>
              <a:t>/12</a:t>
            </a:r>
            <a:r>
              <a:rPr lang="en-GB" b="1" baseline="30000" dirty="0"/>
              <a:t>th</a:t>
            </a:r>
            <a:r>
              <a:rPr lang="en-GB" b="1" dirty="0"/>
              <a:t> century A.D.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C70044F-279F-498C-A071-B0B5776D989D}"/>
              </a:ext>
            </a:extLst>
          </p:cNvPr>
          <p:cNvSpPr/>
          <p:nvPr/>
        </p:nvSpPr>
        <p:spPr>
          <a:xfrm>
            <a:off x="7605485" y="5753105"/>
            <a:ext cx="470081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Haskins, Charles Homer. </a:t>
            </a:r>
            <a:r>
              <a:rPr lang="en-GB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The Renaissance of the Twelfth Century</a:t>
            </a:r>
            <a:r>
              <a:rPr lang="en-GB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. New York: Meridian, 1957.</a:t>
            </a:r>
          </a:p>
        </p:txBody>
      </p:sp>
      <p:pic>
        <p:nvPicPr>
          <p:cNvPr id="33" name="Picture 32" descr="A sign on the side of a building&#10;&#10;Description automatically generated">
            <a:extLst>
              <a:ext uri="{FF2B5EF4-FFF2-40B4-BE49-F238E27FC236}">
                <a16:creationId xmlns:a16="http://schemas.microsoft.com/office/drawing/2014/main" id="{4CBB024C-41D3-43FD-9E68-33E35E03BB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66718" y="876304"/>
            <a:ext cx="3114675" cy="475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336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 animBg="1"/>
      <p:bldP spid="3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6891BE3B-4455-4CCF-855A-3ED37EC5FA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15000"/>
            <a:extLst/>
          </a:blip>
          <a:srcRect t="15168" b="1317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D803E9-AF20-4C94-B3BF-36F667798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5982" y="201391"/>
            <a:ext cx="9905998" cy="674914"/>
          </a:xfrm>
        </p:spPr>
        <p:txBody>
          <a:bodyPr>
            <a:normAutofit/>
          </a:bodyPr>
          <a:lstStyle/>
          <a:p>
            <a:r>
              <a:rPr lang="en-GB" dirty="0"/>
              <a:t>Classics/</a:t>
            </a:r>
            <a:r>
              <a:rPr lang="en-GB" dirty="0" err="1"/>
              <a:t>Anc.Hist</a:t>
            </a:r>
            <a:r>
              <a:rPr lang="en-GB" dirty="0"/>
              <a:t>. Reception history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CFB0AD-6E65-417E-8C81-5154044721B2}"/>
              </a:ext>
            </a:extLst>
          </p:cNvPr>
          <p:cNvSpPr/>
          <p:nvPr/>
        </p:nvSpPr>
        <p:spPr>
          <a:xfrm>
            <a:off x="77790" y="1172187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1"/>
            <a:r>
              <a:rPr lang="en-GB" dirty="0"/>
              <a:t>How to define reception..?</a:t>
            </a:r>
          </a:p>
          <a:p>
            <a:pPr lvl="2"/>
            <a:r>
              <a:rPr lang="en-GB" dirty="0"/>
              <a:t>"the ways in which Greek and Roman material has been transmitted, translated, excerpted, interpreted, rewritten, re-imaged and represented"</a:t>
            </a:r>
          </a:p>
        </p:txBody>
      </p:sp>
      <p:pic>
        <p:nvPicPr>
          <p:cNvPr id="18" name="Content Placeholder 17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552588CA-7D8F-44C0-B331-B70FC25F728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4"/>
          <a:srcRect l="16550" r="13137"/>
          <a:stretch/>
        </p:blipFill>
        <p:spPr>
          <a:xfrm>
            <a:off x="196391" y="3467208"/>
            <a:ext cx="3980090" cy="3184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Content Placeholder 19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572BDF92-47AE-4CEF-872E-A18CA7A714A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5"/>
          <a:srcRect l="29747"/>
          <a:stretch/>
        </p:blipFill>
        <p:spPr>
          <a:xfrm>
            <a:off x="9666514" y="876305"/>
            <a:ext cx="2177143" cy="30989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" name="Picture 21" descr="A close up of a blackboard&#10;&#10;Description automatically generated">
            <a:extLst>
              <a:ext uri="{FF2B5EF4-FFF2-40B4-BE49-F238E27FC236}">
                <a16:creationId xmlns:a16="http://schemas.microsoft.com/office/drawing/2014/main" id="{DDE9E3EE-8208-4499-9A94-F839325514E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100" t="7882" r="9411" b="16998"/>
          <a:stretch/>
        </p:blipFill>
        <p:spPr>
          <a:xfrm>
            <a:off x="7660077" y="1077686"/>
            <a:ext cx="2090057" cy="250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23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826E1E67-EC75-4179-ACD8-9EB98CDA40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41313" y="3352800"/>
            <a:ext cx="1912291" cy="28302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Picture 25" descr="A vintage photo of 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9D3D50DB-10D5-430A-9634-C270FC13A8B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72852" y="2640832"/>
            <a:ext cx="3205894" cy="25413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8" name="Picture 27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08DC1C6A-7A23-4CC2-B9D2-75A409CDF32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6000" y="4090001"/>
            <a:ext cx="2207860" cy="3287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7956658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6891BE3B-4455-4CCF-855A-3ED37EC5FA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15000"/>
            <a:extLst/>
          </a:blip>
          <a:srcRect t="15168" b="1317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D803E9-AF20-4C94-B3BF-36F667798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5982" y="201391"/>
            <a:ext cx="9905998" cy="674914"/>
          </a:xfrm>
        </p:spPr>
        <p:txBody>
          <a:bodyPr>
            <a:normAutofit/>
          </a:bodyPr>
          <a:lstStyle/>
          <a:p>
            <a:r>
              <a:rPr lang="en-GB" dirty="0"/>
              <a:t>Classics/</a:t>
            </a:r>
            <a:r>
              <a:rPr lang="en-GB" dirty="0" err="1"/>
              <a:t>Anc.Hist</a:t>
            </a:r>
            <a:r>
              <a:rPr lang="en-GB" dirty="0"/>
              <a:t>. Reception history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CFB0AD-6E65-417E-8C81-5154044721B2}"/>
              </a:ext>
            </a:extLst>
          </p:cNvPr>
          <p:cNvSpPr/>
          <p:nvPr/>
        </p:nvSpPr>
        <p:spPr>
          <a:xfrm>
            <a:off x="77790" y="1172187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1"/>
            <a:r>
              <a:rPr lang="en-GB" dirty="0"/>
              <a:t>How to define reception..?</a:t>
            </a:r>
          </a:p>
          <a:p>
            <a:pPr lvl="2"/>
            <a:r>
              <a:rPr lang="en-GB" dirty="0"/>
              <a:t>"the ways in which Greek and Roman material has been transmitted, translated, excerpted, interpreted, rewritten, re-imaged and represented"</a:t>
            </a:r>
          </a:p>
        </p:txBody>
      </p:sp>
      <p:pic>
        <p:nvPicPr>
          <p:cNvPr id="18" name="Content Placeholder 17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552588CA-7D8F-44C0-B331-B70FC25F728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4"/>
          <a:srcRect l="16550" r="13137"/>
          <a:stretch/>
        </p:blipFill>
        <p:spPr>
          <a:xfrm>
            <a:off x="196391" y="3467208"/>
            <a:ext cx="3980090" cy="3184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Content Placeholder 7" descr="A picture containing text&#10;&#10;Description automatically generated">
            <a:extLst>
              <a:ext uri="{FF2B5EF4-FFF2-40B4-BE49-F238E27FC236}">
                <a16:creationId xmlns:a16="http://schemas.microsoft.com/office/drawing/2014/main" id="{F51D12AD-6FCF-4378-A597-B6A52CA583F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/>
          <a:stretch>
            <a:fillRect/>
          </a:stretch>
        </p:blipFill>
        <p:spPr>
          <a:xfrm>
            <a:off x="4752161" y="937745"/>
            <a:ext cx="2687677" cy="40278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9" descr="A picture containing building, text, road, photo&#10;&#10;Description automatically generated">
            <a:extLst>
              <a:ext uri="{FF2B5EF4-FFF2-40B4-BE49-F238E27FC236}">
                <a16:creationId xmlns:a16="http://schemas.microsoft.com/office/drawing/2014/main" id="{C5FB897D-D24D-4786-965B-C73C89CDE1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79003" y="351793"/>
            <a:ext cx="3473832" cy="51859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3810151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6891BE3B-4455-4CCF-855A-3ED37EC5FA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15000"/>
            <a:extLst/>
          </a:blip>
          <a:srcRect t="15168" b="1317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D803E9-AF20-4C94-B3BF-36F667798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5982" y="201391"/>
            <a:ext cx="9905998" cy="674914"/>
          </a:xfrm>
        </p:spPr>
        <p:txBody>
          <a:bodyPr>
            <a:normAutofit/>
          </a:bodyPr>
          <a:lstStyle/>
          <a:p>
            <a:r>
              <a:rPr lang="en-GB" dirty="0"/>
              <a:t>Classics/</a:t>
            </a:r>
            <a:r>
              <a:rPr lang="en-GB" dirty="0" err="1"/>
              <a:t>Anc.Hist</a:t>
            </a:r>
            <a:r>
              <a:rPr lang="en-GB" dirty="0"/>
              <a:t>. Reception history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CFB0AD-6E65-417E-8C81-5154044721B2}"/>
              </a:ext>
            </a:extLst>
          </p:cNvPr>
          <p:cNvSpPr/>
          <p:nvPr/>
        </p:nvSpPr>
        <p:spPr>
          <a:xfrm>
            <a:off x="77790" y="1172187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1"/>
            <a:r>
              <a:rPr lang="en-GB" dirty="0"/>
              <a:t>How to define reception..?</a:t>
            </a:r>
          </a:p>
          <a:p>
            <a:pPr lvl="2"/>
            <a:r>
              <a:rPr lang="en-GB" dirty="0"/>
              <a:t>"the ways in which Greek and Roman material has been transmitted, translated, excerpted, interpreted, rewritten, re-imaged and represented"</a:t>
            </a:r>
          </a:p>
        </p:txBody>
      </p:sp>
      <p:pic>
        <p:nvPicPr>
          <p:cNvPr id="18" name="Content Placeholder 17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552588CA-7D8F-44C0-B331-B70FC25F728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4"/>
          <a:srcRect l="16550" r="13137"/>
          <a:stretch/>
        </p:blipFill>
        <p:spPr>
          <a:xfrm>
            <a:off x="196391" y="3467208"/>
            <a:ext cx="3980090" cy="3184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Content Placeholder 7" descr="A picture containing text&#10;&#10;Description automatically generated">
            <a:extLst>
              <a:ext uri="{FF2B5EF4-FFF2-40B4-BE49-F238E27FC236}">
                <a16:creationId xmlns:a16="http://schemas.microsoft.com/office/drawing/2014/main" id="{F51D12AD-6FCF-4378-A597-B6A52CA583F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/>
          <a:stretch>
            <a:fillRect/>
          </a:stretch>
        </p:blipFill>
        <p:spPr>
          <a:xfrm>
            <a:off x="4752161" y="937745"/>
            <a:ext cx="2687677" cy="40278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9" descr="A picture containing building, text, road, photo&#10;&#10;Description automatically generated">
            <a:extLst>
              <a:ext uri="{FF2B5EF4-FFF2-40B4-BE49-F238E27FC236}">
                <a16:creationId xmlns:a16="http://schemas.microsoft.com/office/drawing/2014/main" id="{C5FB897D-D24D-4786-965B-C73C89CDE1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79003" y="351793"/>
            <a:ext cx="3473832" cy="51859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4FA4E14-1748-435F-B0DB-14EA7EDB141F}"/>
              </a:ext>
            </a:extLst>
          </p:cNvPr>
          <p:cNvSpPr/>
          <p:nvPr/>
        </p:nvSpPr>
        <p:spPr>
          <a:xfrm>
            <a:off x="5656950" y="5193313"/>
            <a:ext cx="6096000" cy="120032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en-GB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… investigates how Classical Studies, as an integral part of colonial education, enforced a notion of cultural inferiority on African subjects, but conversely played an enabling role in nationalist expression</a:t>
            </a:r>
          </a:p>
        </p:txBody>
      </p:sp>
    </p:spTree>
    <p:extLst>
      <p:ext uri="{BB962C8B-B14F-4D97-AF65-F5344CB8AC3E}">
        <p14:creationId xmlns:p14="http://schemas.microsoft.com/office/powerpoint/2010/main" val="383036075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6891BE3B-4455-4CCF-855A-3ED37EC5FA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15000"/>
            <a:extLst/>
          </a:blip>
          <a:srcRect t="15168" b="1317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D803E9-AF20-4C94-B3BF-36F667798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5982" y="201391"/>
            <a:ext cx="9905998" cy="674914"/>
          </a:xfrm>
        </p:spPr>
        <p:txBody>
          <a:bodyPr>
            <a:normAutofit/>
          </a:bodyPr>
          <a:lstStyle/>
          <a:p>
            <a:r>
              <a:rPr lang="en-GB" dirty="0"/>
              <a:t>Classics/</a:t>
            </a:r>
            <a:r>
              <a:rPr lang="en-GB" dirty="0" err="1"/>
              <a:t>Anc.Hist</a:t>
            </a:r>
            <a:r>
              <a:rPr lang="en-GB" dirty="0"/>
              <a:t>. Reception history</a:t>
            </a:r>
          </a:p>
        </p:txBody>
      </p:sp>
      <p:pic>
        <p:nvPicPr>
          <p:cNvPr id="10" name="Picture 9" descr="A picture containing building, text, road, photo&#10;&#10;Description automatically generated">
            <a:extLst>
              <a:ext uri="{FF2B5EF4-FFF2-40B4-BE49-F238E27FC236}">
                <a16:creationId xmlns:a16="http://schemas.microsoft.com/office/drawing/2014/main" id="{C5FB897D-D24D-4786-965B-C73C89CDE1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9003" y="351793"/>
            <a:ext cx="3473832" cy="51859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4FA4E14-1748-435F-B0DB-14EA7EDB141F}"/>
              </a:ext>
            </a:extLst>
          </p:cNvPr>
          <p:cNvSpPr/>
          <p:nvPr/>
        </p:nvSpPr>
        <p:spPr>
          <a:xfrm>
            <a:off x="5656950" y="5193313"/>
            <a:ext cx="6096000" cy="120032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en-GB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… investigates how Classical Studies, as an integral part of colonial education, enforced a notion of cultural inferiority on African subjects, but conversely played an enabling role in nationalist expression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D9CCA4-159B-41A1-8754-0F55476E96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34561" y="5562591"/>
            <a:ext cx="4187848" cy="1582057"/>
          </a:xfr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dirty="0"/>
              <a:t>Remember from last session:</a:t>
            </a:r>
            <a:br>
              <a:rPr lang="en-GB" dirty="0"/>
            </a:br>
            <a:r>
              <a:rPr lang="en-GB" dirty="0"/>
              <a:t>Every Generation has to create their own “Spartacus”</a:t>
            </a:r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A4725957-D8C4-4502-9894-36BB3B5106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4092" y="1090090"/>
            <a:ext cx="5452858" cy="4173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FFFF00"/>
                </a:solidFill>
              </a:rPr>
              <a:t>Objectivity &amp; Subjectivity</a:t>
            </a:r>
            <a:br>
              <a:rPr lang="en-GB" sz="2400" b="1" dirty="0">
                <a:solidFill>
                  <a:srgbClr val="FFFF00"/>
                </a:solidFill>
              </a:rPr>
            </a:br>
            <a:endParaRPr lang="en-GB" sz="2400" b="1" dirty="0">
              <a:solidFill>
                <a:srgbClr val="FFFF00"/>
              </a:solidFill>
            </a:endParaRPr>
          </a:p>
          <a:p>
            <a:r>
              <a:rPr lang="en-GB" sz="2400" dirty="0"/>
              <a:t>Studying modern receptions </a:t>
            </a:r>
            <a:br>
              <a:rPr lang="en-GB" sz="2400" dirty="0"/>
            </a:br>
            <a:r>
              <a:rPr lang="en-GB" sz="2400" dirty="0"/>
              <a:t>(and interpretations)</a:t>
            </a:r>
            <a:br>
              <a:rPr lang="en-GB" sz="2400" dirty="0"/>
            </a:br>
            <a:r>
              <a:rPr lang="en-GB" sz="2400" dirty="0"/>
              <a:t>we have seen people’s subjectivity</a:t>
            </a:r>
          </a:p>
          <a:p>
            <a:pPr lvl="1"/>
            <a:r>
              <a:rPr lang="en-GB" sz="2000" dirty="0"/>
              <a:t>Whose subjectivity…?</a:t>
            </a:r>
          </a:p>
          <a:p>
            <a:pPr lvl="2"/>
            <a:r>
              <a:rPr lang="en-GB" sz="1800" dirty="0"/>
              <a:t>Of the modern story-tellers…</a:t>
            </a:r>
          </a:p>
          <a:p>
            <a:pPr lvl="2"/>
            <a:r>
              <a:rPr lang="en-GB" sz="1800" dirty="0"/>
              <a:t>Our own subjectivity…</a:t>
            </a:r>
          </a:p>
          <a:p>
            <a:pPr lvl="2"/>
            <a:r>
              <a:rPr lang="en-GB" sz="1800" dirty="0"/>
              <a:t>And our ancient sources !</a:t>
            </a:r>
          </a:p>
          <a:p>
            <a:pPr lvl="2"/>
            <a:r>
              <a:rPr lang="en-GB" sz="1800" dirty="0"/>
              <a:t>All of which: firmly based in their time !</a:t>
            </a:r>
          </a:p>
        </p:txBody>
      </p:sp>
    </p:spTree>
    <p:extLst>
      <p:ext uri="{BB962C8B-B14F-4D97-AF65-F5344CB8AC3E}">
        <p14:creationId xmlns:p14="http://schemas.microsoft.com/office/powerpoint/2010/main" val="151527462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75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75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75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5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75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75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75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75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75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75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25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75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75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75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14" presetClass="exit" presetSubtype="1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0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6891BE3B-4455-4CCF-855A-3ED37EC5FA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15000"/>
            <a:extLst/>
          </a:blip>
          <a:srcRect t="15168" b="1317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D803E9-AF20-4C94-B3BF-36F667798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5982" y="201391"/>
            <a:ext cx="9905998" cy="674914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Questions to ask: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D9CCA4-159B-41A1-8754-0F55476E96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34561" y="5562591"/>
            <a:ext cx="4187848" cy="1582057"/>
          </a:xfr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dirty="0"/>
              <a:t>Remember from last session:</a:t>
            </a:r>
            <a:br>
              <a:rPr lang="en-GB" dirty="0"/>
            </a:br>
            <a:r>
              <a:rPr lang="en-GB" dirty="0"/>
              <a:t>Every Generation has to create their own “Spartacus”</a:t>
            </a:r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A4725957-D8C4-4502-9894-36BB3B5106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4092" y="1090090"/>
            <a:ext cx="5452858" cy="4173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tx1">
                    <a:lumMod val="50000"/>
                  </a:schemeClr>
                </a:solidFill>
              </a:rPr>
              <a:t>Objectivity &amp; Subjectivity</a:t>
            </a:r>
            <a:br>
              <a:rPr lang="en-GB" sz="2400" b="1" dirty="0">
                <a:solidFill>
                  <a:schemeClr val="tx1">
                    <a:lumMod val="50000"/>
                  </a:schemeClr>
                </a:solidFill>
              </a:rPr>
            </a:br>
            <a:endParaRPr lang="en-GB" sz="2400" b="1" dirty="0">
              <a:solidFill>
                <a:schemeClr val="tx1">
                  <a:lumMod val="50000"/>
                </a:schemeClr>
              </a:solidFill>
            </a:endParaRPr>
          </a:p>
          <a:p>
            <a:r>
              <a:rPr lang="en-GB" sz="2400" dirty="0">
                <a:solidFill>
                  <a:schemeClr val="tx1">
                    <a:lumMod val="50000"/>
                  </a:schemeClr>
                </a:solidFill>
              </a:rPr>
              <a:t>Studying modern receptions </a:t>
            </a:r>
            <a:br>
              <a:rPr lang="en-GB" sz="2400" dirty="0">
                <a:solidFill>
                  <a:schemeClr val="tx1">
                    <a:lumMod val="50000"/>
                  </a:schemeClr>
                </a:solidFill>
              </a:rPr>
            </a:br>
            <a:r>
              <a:rPr lang="en-GB" sz="2400" dirty="0">
                <a:solidFill>
                  <a:schemeClr val="tx1">
                    <a:lumMod val="50000"/>
                  </a:schemeClr>
                </a:solidFill>
              </a:rPr>
              <a:t>(and interpretations)</a:t>
            </a:r>
            <a:br>
              <a:rPr lang="en-GB" sz="2400" dirty="0">
                <a:solidFill>
                  <a:schemeClr val="tx1">
                    <a:lumMod val="50000"/>
                  </a:schemeClr>
                </a:solidFill>
              </a:rPr>
            </a:br>
            <a:r>
              <a:rPr lang="en-GB" sz="2400" dirty="0">
                <a:solidFill>
                  <a:schemeClr val="tx1">
                    <a:lumMod val="50000"/>
                  </a:schemeClr>
                </a:solidFill>
              </a:rPr>
              <a:t>we have seen people’s subjectivity</a:t>
            </a:r>
          </a:p>
          <a:p>
            <a:pPr lvl="1"/>
            <a:r>
              <a:rPr lang="en-GB" sz="2000" dirty="0">
                <a:solidFill>
                  <a:schemeClr val="tx1">
                    <a:lumMod val="50000"/>
                  </a:schemeClr>
                </a:solidFill>
              </a:rPr>
              <a:t>Whose subjectivity…?</a:t>
            </a:r>
          </a:p>
          <a:p>
            <a:pPr lvl="2"/>
            <a:r>
              <a:rPr lang="en-GB" sz="1800" dirty="0">
                <a:solidFill>
                  <a:schemeClr val="tx1">
                    <a:lumMod val="50000"/>
                  </a:schemeClr>
                </a:solidFill>
              </a:rPr>
              <a:t>Of the modern story-tellers…</a:t>
            </a:r>
          </a:p>
          <a:p>
            <a:pPr lvl="2"/>
            <a:r>
              <a:rPr lang="en-GB" sz="1800" dirty="0">
                <a:solidFill>
                  <a:schemeClr val="tx1">
                    <a:lumMod val="50000"/>
                  </a:schemeClr>
                </a:solidFill>
              </a:rPr>
              <a:t>Our own subjectivity…</a:t>
            </a:r>
          </a:p>
          <a:p>
            <a:pPr lvl="2"/>
            <a:r>
              <a:rPr lang="en-GB" sz="1800" dirty="0">
                <a:solidFill>
                  <a:schemeClr val="tx1">
                    <a:lumMod val="50000"/>
                  </a:schemeClr>
                </a:solidFill>
              </a:rPr>
              <a:t>And our ancient sources !</a:t>
            </a:r>
          </a:p>
          <a:p>
            <a:pPr lvl="2"/>
            <a:r>
              <a:rPr lang="en-GB" sz="1800" dirty="0">
                <a:solidFill>
                  <a:schemeClr val="tx1">
                    <a:lumMod val="50000"/>
                  </a:schemeClr>
                </a:solidFill>
              </a:rPr>
              <a:t>All of which: firmly based in their time !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BEEA4AC-0414-481D-A682-244C5624C985}"/>
              </a:ext>
            </a:extLst>
          </p:cNvPr>
          <p:cNvSpPr txBox="1">
            <a:spLocks/>
          </p:cNvSpPr>
          <p:nvPr/>
        </p:nvSpPr>
        <p:spPr>
          <a:xfrm>
            <a:off x="4688727" y="360609"/>
            <a:ext cx="7463307" cy="64973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GB" sz="2000" b="1" dirty="0">
                <a:solidFill>
                  <a:srgbClr val="FFFF00"/>
                </a:solidFill>
              </a:rPr>
              <a:t>Why this new </a:t>
            </a:r>
            <a:r>
              <a:rPr lang="en-GB" sz="2000" b="1" spc="300" dirty="0">
                <a:solidFill>
                  <a:srgbClr val="FFFF00"/>
                </a:solidFill>
              </a:rPr>
              <a:t>popularity</a:t>
            </a:r>
            <a:r>
              <a:rPr lang="en-GB" sz="2000" b="1" dirty="0">
                <a:solidFill>
                  <a:srgbClr val="FFFF00"/>
                </a:solidFill>
              </a:rPr>
              <a:t> of the ancient world… </a:t>
            </a:r>
            <a:br>
              <a:rPr lang="en-GB" sz="1800" dirty="0">
                <a:solidFill>
                  <a:srgbClr val="FFFF00"/>
                </a:solidFill>
              </a:rPr>
            </a:br>
            <a:r>
              <a:rPr lang="en-GB" sz="1800" dirty="0">
                <a:solidFill>
                  <a:srgbClr val="FFFF00"/>
                </a:solidFill>
              </a:rPr>
              <a:t>after a big gap in the 70’s – 90’s ?</a:t>
            </a:r>
          </a:p>
          <a:p>
            <a:pPr lvl="1"/>
            <a:r>
              <a:rPr lang="en-GB" sz="1800" b="1" dirty="0">
                <a:solidFill>
                  <a:srgbClr val="FFFF00"/>
                </a:solidFill>
              </a:rPr>
              <a:t>What is the relationship between PAST and PRESENT </a:t>
            </a:r>
          </a:p>
          <a:p>
            <a:pPr lvl="2"/>
            <a:r>
              <a:rPr lang="en-GB" sz="1600" dirty="0">
                <a:solidFill>
                  <a:srgbClr val="FFFF00"/>
                </a:solidFill>
              </a:rPr>
              <a:t>How do movies </a:t>
            </a:r>
            <a:r>
              <a:rPr lang="en-GB" sz="1600" b="1" dirty="0">
                <a:solidFill>
                  <a:srgbClr val="FFFF00"/>
                </a:solidFill>
              </a:rPr>
              <a:t>use antiquity </a:t>
            </a:r>
            <a:r>
              <a:rPr lang="en-GB" sz="1600" dirty="0">
                <a:solidFill>
                  <a:srgbClr val="FFFF00"/>
                </a:solidFill>
              </a:rPr>
              <a:t>to present </a:t>
            </a:r>
            <a:r>
              <a:rPr lang="en-GB" sz="1600" b="1" dirty="0">
                <a:solidFill>
                  <a:srgbClr val="FFFF00"/>
                </a:solidFill>
                <a:highlight>
                  <a:srgbClr val="000080"/>
                </a:highlight>
              </a:rPr>
              <a:t>Contemporary</a:t>
            </a:r>
            <a:r>
              <a:rPr lang="en-GB" sz="1600" dirty="0">
                <a:solidFill>
                  <a:srgbClr val="FFFF00"/>
                </a:solidFill>
              </a:rPr>
              <a:t> Issues?</a:t>
            </a:r>
          </a:p>
          <a:p>
            <a:pPr lvl="3"/>
            <a:r>
              <a:rPr lang="en-GB" sz="1400" dirty="0">
                <a:solidFill>
                  <a:srgbClr val="FFFF00"/>
                </a:solidFill>
              </a:rPr>
              <a:t>What issues…?</a:t>
            </a:r>
          </a:p>
          <a:p>
            <a:pPr lvl="4"/>
            <a:r>
              <a:rPr lang="en-GB" sz="1400" dirty="0">
                <a:solidFill>
                  <a:srgbClr val="FFFF00"/>
                </a:solidFill>
              </a:rPr>
              <a:t>Totalitarianism / Dictators/ / Racist / Gender / Slavery/WAR…</a:t>
            </a:r>
          </a:p>
          <a:p>
            <a:pPr lvl="2"/>
            <a:r>
              <a:rPr lang="en-GB" sz="1600" b="1" spc="300" dirty="0">
                <a:solidFill>
                  <a:srgbClr val="FFFF00"/>
                </a:solidFill>
              </a:rPr>
              <a:t>Historic narrative </a:t>
            </a:r>
            <a:r>
              <a:rPr lang="en-GB" sz="1600" dirty="0">
                <a:solidFill>
                  <a:srgbClr val="FFFF00"/>
                </a:solidFill>
              </a:rPr>
              <a:t>in the movies…? </a:t>
            </a:r>
          </a:p>
          <a:p>
            <a:pPr lvl="3"/>
            <a:r>
              <a:rPr lang="en-GB" sz="1400" dirty="0">
                <a:solidFill>
                  <a:srgbClr val="FFFF00"/>
                </a:solidFill>
              </a:rPr>
              <a:t>Deliberate ‘misreading’ of the ancient sources…?</a:t>
            </a:r>
          </a:p>
          <a:p>
            <a:pPr lvl="2"/>
            <a:r>
              <a:rPr lang="en-GB" sz="1600" b="1" spc="300" dirty="0">
                <a:solidFill>
                  <a:srgbClr val="FFFF00"/>
                </a:solidFill>
              </a:rPr>
              <a:t>Does it matter how ‘close’ </a:t>
            </a:r>
            <a:r>
              <a:rPr lang="en-GB" sz="1600" dirty="0">
                <a:solidFill>
                  <a:srgbClr val="FFFF00"/>
                </a:solidFill>
              </a:rPr>
              <a:t>a film, book, TV programme is to the ‘Original’…?</a:t>
            </a:r>
          </a:p>
          <a:p>
            <a:pPr lvl="2"/>
            <a:r>
              <a:rPr lang="en-GB" sz="1600" dirty="0">
                <a:solidFill>
                  <a:srgbClr val="FFFF00"/>
                </a:solidFill>
              </a:rPr>
              <a:t>Need to analyse how each film was </a:t>
            </a:r>
            <a:r>
              <a:rPr lang="en-GB" sz="1600" b="1" dirty="0">
                <a:solidFill>
                  <a:srgbClr val="FFFF00"/>
                </a:solidFill>
              </a:rPr>
              <a:t>received in its own cultural context  </a:t>
            </a:r>
            <a:r>
              <a:rPr lang="en-GB" sz="1600" dirty="0">
                <a:solidFill>
                  <a:srgbClr val="FFFF00"/>
                </a:solidFill>
              </a:rPr>
              <a:t>(and engagement with previous films….)</a:t>
            </a:r>
          </a:p>
          <a:p>
            <a:pPr lvl="3"/>
            <a:r>
              <a:rPr lang="en-GB" sz="1400" dirty="0">
                <a:solidFill>
                  <a:srgbClr val="FFFF00"/>
                </a:solidFill>
              </a:rPr>
              <a:t>Gender, war, Society, Politics,….</a:t>
            </a:r>
          </a:p>
          <a:p>
            <a:pPr lvl="3"/>
            <a:r>
              <a:rPr lang="en-GB" sz="1400" dirty="0">
                <a:solidFill>
                  <a:srgbClr val="FFFF00"/>
                </a:solidFill>
              </a:rPr>
              <a:t>The role of ROME in Italy, UK, USA, etc. </a:t>
            </a:r>
          </a:p>
          <a:p>
            <a:pPr lvl="2"/>
            <a:r>
              <a:rPr lang="en-GB" sz="1600" dirty="0">
                <a:solidFill>
                  <a:srgbClr val="FFFF00"/>
                </a:solidFill>
              </a:rPr>
              <a:t>What constitutes a </a:t>
            </a:r>
            <a:r>
              <a:rPr lang="en-GB" sz="1600" b="1" spc="300" dirty="0">
                <a:solidFill>
                  <a:srgbClr val="FFFF00"/>
                </a:solidFill>
              </a:rPr>
              <a:t>Close reading</a:t>
            </a:r>
            <a:r>
              <a:rPr lang="en-GB" sz="1600" dirty="0">
                <a:solidFill>
                  <a:srgbClr val="FFFF00"/>
                </a:solidFill>
              </a:rPr>
              <a:t> for movies…?</a:t>
            </a:r>
          </a:p>
          <a:p>
            <a:pPr lvl="3"/>
            <a:r>
              <a:rPr lang="en-GB" sz="1400" dirty="0">
                <a:solidFill>
                  <a:srgbClr val="FFFF00"/>
                </a:solidFill>
              </a:rPr>
              <a:t>Plot, dialogue,…</a:t>
            </a:r>
          </a:p>
          <a:p>
            <a:pPr lvl="3"/>
            <a:r>
              <a:rPr lang="en-GB" sz="1400" dirty="0">
                <a:solidFill>
                  <a:srgbClr val="FFFF00"/>
                </a:solidFill>
              </a:rPr>
              <a:t>Mise-</a:t>
            </a:r>
            <a:r>
              <a:rPr lang="en-GB" sz="1400" dirty="0" err="1">
                <a:solidFill>
                  <a:srgbClr val="FFFF00"/>
                </a:solidFill>
              </a:rPr>
              <a:t>en</a:t>
            </a:r>
            <a:r>
              <a:rPr lang="en-GB" sz="1400" dirty="0">
                <a:solidFill>
                  <a:srgbClr val="FFFF00"/>
                </a:solidFill>
              </a:rPr>
              <a:t>-scene, soundtrack, etc. etc.</a:t>
            </a:r>
          </a:p>
        </p:txBody>
      </p:sp>
    </p:spTree>
    <p:extLst>
      <p:ext uri="{BB962C8B-B14F-4D97-AF65-F5344CB8AC3E}">
        <p14:creationId xmlns:p14="http://schemas.microsoft.com/office/powerpoint/2010/main" val="9918125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6891BE3B-4455-4CCF-855A-3ED37EC5FA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15000"/>
            <a:extLst/>
          </a:blip>
          <a:srcRect t="15168" b="1317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D803E9-AF20-4C94-B3BF-36F667798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5982" y="201391"/>
            <a:ext cx="9905998" cy="674914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Questions to ask: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BEEA4AC-0414-481D-A682-244C5624C985}"/>
              </a:ext>
            </a:extLst>
          </p:cNvPr>
          <p:cNvSpPr txBox="1">
            <a:spLocks/>
          </p:cNvSpPr>
          <p:nvPr/>
        </p:nvSpPr>
        <p:spPr>
          <a:xfrm>
            <a:off x="4681470" y="360609"/>
            <a:ext cx="7463307" cy="64973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GB" sz="20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Why this new </a:t>
            </a:r>
            <a:r>
              <a:rPr lang="en-GB" sz="2000" b="1" spc="3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popularity</a:t>
            </a:r>
            <a:r>
              <a:rPr lang="en-GB" sz="20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 of the ancient world… </a:t>
            </a:r>
            <a:br>
              <a:rPr lang="en-GB" sz="1800" dirty="0">
                <a:solidFill>
                  <a:schemeClr val="bg2">
                    <a:lumMod val="40000"/>
                    <a:lumOff val="60000"/>
                  </a:schemeClr>
                </a:solidFill>
              </a:rPr>
            </a:br>
            <a:r>
              <a:rPr lang="en-GB" sz="18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after a big gap in the 70’s – 90’s ?</a:t>
            </a:r>
          </a:p>
          <a:p>
            <a:pPr lvl="1"/>
            <a:r>
              <a:rPr lang="en-GB" sz="18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What is the relationship between PAST and PRESENT </a:t>
            </a:r>
          </a:p>
          <a:p>
            <a:pPr lvl="2"/>
            <a:r>
              <a:rPr lang="en-GB" sz="16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How do movies </a:t>
            </a:r>
            <a:r>
              <a:rPr lang="en-GB" sz="16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use antiquity </a:t>
            </a:r>
            <a:r>
              <a:rPr lang="en-GB" sz="16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to present </a:t>
            </a:r>
            <a:r>
              <a:rPr lang="en-GB" sz="1600" b="1" dirty="0">
                <a:solidFill>
                  <a:schemeClr val="bg2">
                    <a:lumMod val="40000"/>
                    <a:lumOff val="60000"/>
                  </a:schemeClr>
                </a:solidFill>
                <a:highlight>
                  <a:srgbClr val="000080"/>
                </a:highlight>
              </a:rPr>
              <a:t>Contemporary</a:t>
            </a:r>
            <a:r>
              <a:rPr lang="en-GB" sz="16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 Issues?</a:t>
            </a:r>
          </a:p>
          <a:p>
            <a:pPr lvl="3"/>
            <a:r>
              <a:rPr lang="en-GB" sz="14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What issues…?</a:t>
            </a:r>
          </a:p>
          <a:p>
            <a:pPr lvl="4"/>
            <a:r>
              <a:rPr lang="en-GB" sz="14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Totalitarianism / Dictators/ / Racist / Gender / Slavery…?</a:t>
            </a:r>
          </a:p>
          <a:p>
            <a:pPr lvl="2"/>
            <a:r>
              <a:rPr lang="en-GB" sz="1600" b="1" spc="3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Historic narrative </a:t>
            </a:r>
            <a:r>
              <a:rPr lang="en-GB" sz="16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in the movies…? </a:t>
            </a:r>
          </a:p>
          <a:p>
            <a:pPr lvl="3"/>
            <a:r>
              <a:rPr lang="en-GB" sz="14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Deliberate ‘misreading’ of the ancient sources…?</a:t>
            </a:r>
          </a:p>
          <a:p>
            <a:pPr lvl="2"/>
            <a:r>
              <a:rPr lang="en-GB" sz="1600" b="1" spc="3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Does it matter how ‘close’ </a:t>
            </a:r>
            <a:r>
              <a:rPr lang="en-GB" sz="16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a film, book, TV programme is to the ‘Original’…?</a:t>
            </a:r>
          </a:p>
          <a:p>
            <a:pPr lvl="2"/>
            <a:r>
              <a:rPr lang="en-GB" sz="16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Need to analyse how each film was </a:t>
            </a:r>
            <a:r>
              <a:rPr lang="en-GB" sz="16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received in its own cultural context  </a:t>
            </a:r>
            <a:r>
              <a:rPr lang="en-GB" sz="16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(and engagement with previous films….)</a:t>
            </a:r>
          </a:p>
          <a:p>
            <a:pPr lvl="3"/>
            <a:r>
              <a:rPr lang="en-GB" sz="14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Gender, war, Society, Politics,….</a:t>
            </a:r>
          </a:p>
          <a:p>
            <a:pPr lvl="3"/>
            <a:r>
              <a:rPr lang="en-GB" sz="14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The role of ROME in Italy, UK, USA, etc. </a:t>
            </a:r>
          </a:p>
          <a:p>
            <a:pPr lvl="2"/>
            <a:r>
              <a:rPr lang="en-GB" sz="16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What constitutes a </a:t>
            </a:r>
            <a:r>
              <a:rPr lang="en-GB" sz="1600" b="1" spc="3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Close reading</a:t>
            </a:r>
            <a:r>
              <a:rPr lang="en-GB" sz="16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 for movies…?</a:t>
            </a:r>
          </a:p>
          <a:p>
            <a:pPr lvl="3"/>
            <a:r>
              <a:rPr lang="en-GB" sz="14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Plot, dialogue,…</a:t>
            </a:r>
          </a:p>
          <a:p>
            <a:pPr lvl="3"/>
            <a:r>
              <a:rPr lang="en-GB" sz="14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Mise-</a:t>
            </a:r>
            <a:r>
              <a:rPr lang="en-GB" sz="1400" dirty="0" err="1">
                <a:solidFill>
                  <a:schemeClr val="bg2">
                    <a:lumMod val="40000"/>
                    <a:lumOff val="60000"/>
                  </a:schemeClr>
                </a:solidFill>
              </a:rPr>
              <a:t>en</a:t>
            </a:r>
            <a:r>
              <a:rPr lang="en-GB" sz="14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-scene, soundtrack, etc. etc.</a:t>
            </a:r>
          </a:p>
        </p:txBody>
      </p:sp>
      <p:pic>
        <p:nvPicPr>
          <p:cNvPr id="14" name="Content Placeholder 13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id="{80245992-12C3-4490-8BC1-6D0AC716107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2314222" y="3609300"/>
            <a:ext cx="3124200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20D8C4B-FFB7-467E-A77E-560472D572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7371" y="275772"/>
            <a:ext cx="5230099" cy="2763156"/>
          </a:xfrm>
        </p:spPr>
        <p:txBody>
          <a:bodyPr>
            <a:normAutofit fontScale="92500" lnSpcReduction="20000"/>
          </a:bodyPr>
          <a:lstStyle/>
          <a:p>
            <a:r>
              <a:rPr lang="en-GB" sz="2400" b="1" dirty="0">
                <a:solidFill>
                  <a:srgbClr val="FFFF00"/>
                </a:solidFill>
              </a:rPr>
              <a:t>1960 Movie Spartacus</a:t>
            </a:r>
          </a:p>
          <a:p>
            <a:r>
              <a:rPr lang="en-GB" sz="2400" b="1" dirty="0">
                <a:solidFill>
                  <a:srgbClr val="FFFF00"/>
                </a:solidFill>
              </a:rPr>
              <a:t>What do we need to examine ?</a:t>
            </a:r>
          </a:p>
          <a:p>
            <a:r>
              <a:rPr lang="en-GB" sz="2400" b="1" dirty="0">
                <a:solidFill>
                  <a:srgbClr val="FFFF00"/>
                </a:solidFill>
              </a:rPr>
              <a:t>What questions do we need to ask…?</a:t>
            </a:r>
          </a:p>
          <a:p>
            <a:r>
              <a:rPr lang="en-GB" sz="2400" b="1" dirty="0">
                <a:solidFill>
                  <a:srgbClr val="FFFF00"/>
                </a:solidFill>
              </a:rPr>
              <a:t>Intentions of film-maker(s), script writers,…</a:t>
            </a:r>
          </a:p>
          <a:p>
            <a:r>
              <a:rPr lang="en-GB" sz="2400" b="1" dirty="0">
                <a:solidFill>
                  <a:srgbClr val="FFFF00"/>
                </a:solidFill>
              </a:rPr>
              <a:t>Long-term effects…?</a:t>
            </a:r>
          </a:p>
          <a:p>
            <a:r>
              <a:rPr lang="en-GB" sz="2400" b="1" dirty="0">
                <a:solidFill>
                  <a:srgbClr val="FFFF00"/>
                </a:solidFill>
              </a:rPr>
              <a:t>What deliberate changes in Movie…?</a:t>
            </a:r>
          </a:p>
        </p:txBody>
      </p:sp>
      <p:pic>
        <p:nvPicPr>
          <p:cNvPr id="12" name="Picture 11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53F51A1A-A992-43F5-9DEB-49C336F3E9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868" y="4008155"/>
            <a:ext cx="1879019" cy="2849845"/>
          </a:xfrm>
          <a:prstGeom prst="rect">
            <a:avLst/>
          </a:prstGeom>
        </p:spPr>
      </p:pic>
      <p:pic>
        <p:nvPicPr>
          <p:cNvPr id="11" name="Picture 10" descr="A picture containing text, person, book, newspaper&#10;&#10;Description automatically generated">
            <a:extLst>
              <a:ext uri="{FF2B5EF4-FFF2-40B4-BE49-F238E27FC236}">
                <a16:creationId xmlns:a16="http://schemas.microsoft.com/office/drawing/2014/main" id="{F8C6B51F-782A-4615-B66A-FF5191A46F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9585" y="5074951"/>
            <a:ext cx="1879020" cy="286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5401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7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lose up of a map&#10;&#10;Description automatically generated">
            <a:extLst>
              <a:ext uri="{FF2B5EF4-FFF2-40B4-BE49-F238E27FC236}">
                <a16:creationId xmlns:a16="http://schemas.microsoft.com/office/drawing/2014/main" id="{CBCC2CB7-496C-48B2-A1F4-00D431F5EA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22287" b="3566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078562"/>
      </p:ext>
    </p:extLst>
  </p:cSld>
  <p:clrMapOvr>
    <a:masterClrMapping/>
  </p:clrMapOvr>
  <p:transition spd="slow">
    <p:randomBar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4BB8C6-0CA7-4BA2-A23E-EE6DF9C11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More reading…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254284-C656-4618-84A8-9953511CE2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773383"/>
            <a:ext cx="9905998" cy="4976552"/>
          </a:xfrm>
        </p:spPr>
        <p:txBody>
          <a:bodyPr>
            <a:normAutofit lnSpcReduction="10000"/>
          </a:bodyPr>
          <a:lstStyle/>
          <a:p>
            <a:endParaRPr lang="en-GB" dirty="0">
              <a:hlinkClick r:id="rId2"/>
            </a:endParaRPr>
          </a:p>
          <a:p>
            <a:r>
              <a:rPr lang="en-GB" dirty="0">
                <a:effectLst/>
              </a:rPr>
              <a:t>…</a:t>
            </a:r>
          </a:p>
          <a:p>
            <a:r>
              <a:rPr lang="en-GB" dirty="0">
                <a:effectLst/>
              </a:rPr>
              <a:t>Jacob, Frank, "BLOOD, TITS AND THE MODERN DEPICTION OF ANTIQUITY – SPARATCUS: BLOOD AND SAND ANDTHE DISPLAY OF A HISTORICAL MYTH" (2015). CUNY Academic Works. </a:t>
            </a:r>
            <a:r>
              <a:rPr lang="en-GB" dirty="0">
                <a:effectLst/>
                <a:hlinkClick r:id="rId3"/>
              </a:rPr>
              <a:t>http://academicworks.cuny.edu/qb_pubs/1</a:t>
            </a:r>
            <a:r>
              <a:rPr lang="en-GB" dirty="0">
                <a:effectLst/>
              </a:rPr>
              <a:t> </a:t>
            </a:r>
          </a:p>
          <a:p>
            <a:pPr lvl="1"/>
            <a:r>
              <a:rPr lang="en-GB" dirty="0">
                <a:effectLst/>
              </a:rPr>
              <a:t>= </a:t>
            </a:r>
            <a:r>
              <a:rPr lang="en-GB" dirty="0">
                <a:hlinkClick r:id="rId2"/>
              </a:rPr>
              <a:t>https://academicworks.cuny.edu/cgi/viewcontent.cgi?referer=https://www.google.com/&amp;httpsredir=1&amp;article=1013&amp;context=qb_pubs</a:t>
            </a:r>
            <a:r>
              <a:rPr lang="en-GB" dirty="0"/>
              <a:t> </a:t>
            </a:r>
          </a:p>
          <a:p>
            <a:pPr lvl="1"/>
            <a:r>
              <a:rPr lang="en-GB" dirty="0">
                <a:effectLst/>
              </a:rPr>
              <a:t> </a:t>
            </a:r>
          </a:p>
          <a:p>
            <a:r>
              <a:rPr lang="en-GB" dirty="0"/>
              <a:t>James Phelan, Peter J. Rabinowitz (eds) </a:t>
            </a:r>
            <a:r>
              <a:rPr lang="en-GB" dirty="0">
                <a:effectLst/>
              </a:rPr>
              <a:t>A companion to Narrative Theory</a:t>
            </a:r>
            <a:r>
              <a:rPr lang="en-GB" dirty="0">
                <a:effectLst/>
                <a:sym typeface="Wingdings" panose="05000000000000000000" pitchFamily="2" charset="2"/>
              </a:rPr>
              <a:t> chapter by Catherine Gunther </a:t>
            </a:r>
            <a:r>
              <a:rPr lang="en-GB" dirty="0" err="1">
                <a:effectLst/>
                <a:sym typeface="Wingdings" panose="05000000000000000000" pitchFamily="2" charset="2"/>
              </a:rPr>
              <a:t>Kodat</a:t>
            </a:r>
            <a:r>
              <a:rPr lang="en-GB" dirty="0">
                <a:effectLst/>
                <a:sym typeface="Wingdings" panose="05000000000000000000" pitchFamily="2" charset="2"/>
              </a:rPr>
              <a:t> “I’m Spartacus!”</a:t>
            </a:r>
          </a:p>
          <a:p>
            <a:pPr lvl="1"/>
            <a:r>
              <a:rPr lang="en-GB" dirty="0">
                <a:effectLst/>
              </a:rPr>
              <a:t>(</a:t>
            </a:r>
            <a:r>
              <a:rPr lang="en-GB" dirty="0">
                <a:effectLst/>
                <a:hlinkClick r:id="rId4"/>
              </a:rPr>
              <a:t>https://books.google.co.uk/books?id=9dFS3F0xNwMC&amp;lpg=PA491&amp;ots=CNmMzoIqp7&amp;dq=soviet%20spartacus%20movie&amp;pg=PA491#v=onepage&amp;q=soviet%20spartacus%20movie&amp;f=false</a:t>
            </a:r>
            <a:r>
              <a:rPr lang="en-GB" dirty="0">
                <a:effectLst/>
              </a:rPr>
              <a:t> )…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2033434"/>
      </p:ext>
    </p:extLst>
  </p:cSld>
  <p:clrMapOvr>
    <a:masterClrMapping/>
  </p:clrMapOvr>
  <p:transition spd="slow">
    <p:randomBar dir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1205</Words>
  <Application>Microsoft Office PowerPoint</Application>
  <PresentationFormat>Widescreen</PresentationFormat>
  <Paragraphs>213</Paragraphs>
  <Slides>38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Arial</vt:lpstr>
      <vt:lpstr>Calibri</vt:lpstr>
      <vt:lpstr>Century Gothic</vt:lpstr>
      <vt:lpstr>Mesh</vt:lpstr>
      <vt:lpstr>Spartacus: the Legend</vt:lpstr>
      <vt:lpstr>PowerPoint Presentation</vt:lpstr>
      <vt:lpstr>PowerPoint Presentation</vt:lpstr>
      <vt:lpstr>PowerPoint Presentation</vt:lpstr>
      <vt:lpstr> </vt:lpstr>
      <vt:lpstr> </vt:lpstr>
      <vt:lpstr> </vt:lpstr>
      <vt:lpstr> </vt:lpstr>
      <vt:lpstr>PowerPoint Presentation</vt:lpstr>
      <vt:lpstr>PowerPoint Presentation</vt:lpstr>
      <vt:lpstr>PowerPoint Presentation</vt:lpstr>
      <vt:lpstr>Spartacus – a ‘Proto-CommuniSt’ ? </vt:lpstr>
      <vt:lpstr>Spartacus – a ‘Proto-CommuniSt’ ? </vt:lpstr>
      <vt:lpstr>Spartacus – a ‘Proto-CommuniSt’ ? </vt:lpstr>
      <vt:lpstr>Spartacus – The Hero !?</vt:lpstr>
      <vt:lpstr>Spartacus – The Hero !?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1960</vt:lpstr>
      <vt:lpstr>1960</vt:lpstr>
      <vt:lpstr>PowerPoint Presentation</vt:lpstr>
      <vt:lpstr>PowerPoint Presentation</vt:lpstr>
      <vt:lpstr>Classics/Anc.Hist. Reception history</vt:lpstr>
      <vt:lpstr>Classics/Anc.Hist. Reception history</vt:lpstr>
      <vt:lpstr>Classics/Anc.Hist. Reception history</vt:lpstr>
      <vt:lpstr>Classics/Anc.Hist. Reception history</vt:lpstr>
      <vt:lpstr>Classics/Anc.Hist. Reception history</vt:lpstr>
      <vt:lpstr>Questions to ask:</vt:lpstr>
      <vt:lpstr>Questions to ask:</vt:lpstr>
      <vt:lpstr>PowerPoint Presentation</vt:lpstr>
      <vt:lpstr>More reading…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Spartacus: the Legend</dc:title>
  <dc:creator>Ralph Haeussler</dc:creator>
  <cp:lastModifiedBy>Ralph Haeussler</cp:lastModifiedBy>
  <cp:revision>1</cp:revision>
  <dcterms:created xsi:type="dcterms:W3CDTF">2018-11-15T13:58:47Z</dcterms:created>
  <dcterms:modified xsi:type="dcterms:W3CDTF">2018-11-15T14:00:59Z</dcterms:modified>
</cp:coreProperties>
</file>