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57" r:id="rId5"/>
    <p:sldId id="268" r:id="rId6"/>
    <p:sldId id="261" r:id="rId7"/>
    <p:sldId id="262" r:id="rId8"/>
    <p:sldId id="260" r:id="rId9"/>
    <p:sldId id="266" r:id="rId10"/>
    <p:sldId id="263" r:id="rId11"/>
    <p:sldId id="269" r:id="rId12"/>
    <p:sldId id="264" r:id="rId13"/>
    <p:sldId id="265" r:id="rId14"/>
    <p:sldId id="270" r:id="rId15"/>
    <p:sldId id="267"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AA2AD6-31FF-44BA-9FD2-68BD4E490803}" v="32" dt="2026-07-19T00:12:44.6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51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jveer Singh (2435106)" userId="S::2435106@student.uwtsd.ac.uk::78b52d83-70ce-453f-8a61-622b7cd34b9e" providerId="AD" clId="Web-{FF596EB0-9454-67C3-0180-D163228CF89A}"/>
    <pc:docChg chg="addSld modSld modMainMaster">
      <pc:chgData name="Rajveer Singh (2435106)" userId="S::2435106@student.uwtsd.ac.uk::78b52d83-70ce-453f-8a61-622b7cd34b9e" providerId="AD" clId="Web-{FF596EB0-9454-67C3-0180-D163228CF89A}" dt="2026-07-17T22:38:23.135" v="1076" actId="20577"/>
      <pc:docMkLst>
        <pc:docMk/>
      </pc:docMkLst>
      <pc:sldChg chg="mod">
        <pc:chgData name="Rajveer Singh (2435106)" userId="S::2435106@student.uwtsd.ac.uk::78b52d83-70ce-453f-8a61-622b7cd34b9e" providerId="AD" clId="Web-{FF596EB0-9454-67C3-0180-D163228CF89A}" dt="2026-07-17T20:29:37.530" v="573"/>
        <pc:sldMkLst>
          <pc:docMk/>
          <pc:sldMk cId="109857222" sldId="256"/>
        </pc:sldMkLst>
      </pc:sldChg>
      <pc:sldChg chg="modSp mod">
        <pc:chgData name="Rajveer Singh (2435106)" userId="S::2435106@student.uwtsd.ac.uk::78b52d83-70ce-453f-8a61-622b7cd34b9e" providerId="AD" clId="Web-{FF596EB0-9454-67C3-0180-D163228CF89A}" dt="2026-07-17T22:27:28.094" v="1040" actId="14100"/>
        <pc:sldMkLst>
          <pc:docMk/>
          <pc:sldMk cId="726248397" sldId="257"/>
        </pc:sldMkLst>
        <pc:spChg chg="mod">
          <ac:chgData name="Rajveer Singh (2435106)" userId="S::2435106@student.uwtsd.ac.uk::78b52d83-70ce-453f-8a61-622b7cd34b9e" providerId="AD" clId="Web-{FF596EB0-9454-67C3-0180-D163228CF89A}" dt="2026-07-17T22:27:17.859" v="1038" actId="1076"/>
          <ac:spMkLst>
            <pc:docMk/>
            <pc:sldMk cId="726248397" sldId="257"/>
            <ac:spMk id="50" creationId="{715B9BF8-172D-8237-51AD-13FBDB676E54}"/>
          </ac:spMkLst>
        </pc:spChg>
        <pc:picChg chg="mod">
          <ac:chgData name="Rajveer Singh (2435106)" userId="S::2435106@student.uwtsd.ac.uk::78b52d83-70ce-453f-8a61-622b7cd34b9e" providerId="AD" clId="Web-{FF596EB0-9454-67C3-0180-D163228CF89A}" dt="2026-07-17T22:27:28.094" v="1040" actId="14100"/>
          <ac:picMkLst>
            <pc:docMk/>
            <pc:sldMk cId="726248397" sldId="257"/>
            <ac:picMk id="46" creationId="{E022ACF6-C8C7-4AAC-F876-78481486E746}"/>
          </ac:picMkLst>
        </pc:picChg>
      </pc:sldChg>
      <pc:sldChg chg="modSp mod">
        <pc:chgData name="Rajveer Singh (2435106)" userId="S::2435106@student.uwtsd.ac.uk::78b52d83-70ce-453f-8a61-622b7cd34b9e" providerId="AD" clId="Web-{FF596EB0-9454-67C3-0180-D163228CF89A}" dt="2026-07-17T20:30:20.578" v="575" actId="1076"/>
        <pc:sldMkLst>
          <pc:docMk/>
          <pc:sldMk cId="3199839484" sldId="258"/>
        </pc:sldMkLst>
        <pc:spChg chg="mod">
          <ac:chgData name="Rajveer Singh (2435106)" userId="S::2435106@student.uwtsd.ac.uk::78b52d83-70ce-453f-8a61-622b7cd34b9e" providerId="AD" clId="Web-{FF596EB0-9454-67C3-0180-D163228CF89A}" dt="2026-07-17T20:10:07.968" v="431" actId="20577"/>
          <ac:spMkLst>
            <pc:docMk/>
            <pc:sldMk cId="3199839484" sldId="258"/>
            <ac:spMk id="3" creationId="{1F5FCB90-4E17-9082-CFED-5FFE51D7F8F3}"/>
          </ac:spMkLst>
        </pc:spChg>
        <pc:picChg chg="mod">
          <ac:chgData name="Rajveer Singh (2435106)" userId="S::2435106@student.uwtsd.ac.uk::78b52d83-70ce-453f-8a61-622b7cd34b9e" providerId="AD" clId="Web-{FF596EB0-9454-67C3-0180-D163228CF89A}" dt="2026-07-17T20:30:20.578" v="575" actId="1076"/>
          <ac:picMkLst>
            <pc:docMk/>
            <pc:sldMk cId="3199839484" sldId="258"/>
            <ac:picMk id="4" creationId="{7512926A-B0B6-5C1D-9424-7F3BEAD36F0D}"/>
          </ac:picMkLst>
        </pc:picChg>
      </pc:sldChg>
      <pc:sldChg chg="modSp mod">
        <pc:chgData name="Rajveer Singh (2435106)" userId="S::2435106@student.uwtsd.ac.uk::78b52d83-70ce-453f-8a61-622b7cd34b9e" providerId="AD" clId="Web-{FF596EB0-9454-67C3-0180-D163228CF89A}" dt="2026-07-17T22:26:48.247" v="1037" actId="1076"/>
        <pc:sldMkLst>
          <pc:docMk/>
          <pc:sldMk cId="2999590782" sldId="259"/>
        </pc:sldMkLst>
        <pc:spChg chg="mod">
          <ac:chgData name="Rajveer Singh (2435106)" userId="S::2435106@student.uwtsd.ac.uk::78b52d83-70ce-453f-8a61-622b7cd34b9e" providerId="AD" clId="Web-{FF596EB0-9454-67C3-0180-D163228CF89A}" dt="2026-07-17T22:26:48.247" v="1037" actId="1076"/>
          <ac:spMkLst>
            <pc:docMk/>
            <pc:sldMk cId="2999590782" sldId="259"/>
            <ac:spMk id="2" creationId="{0F5BC787-4155-07D5-AEF8-AE3CC61B0138}"/>
          </ac:spMkLst>
        </pc:spChg>
      </pc:sldChg>
      <pc:sldChg chg="addSp delSp modSp mod">
        <pc:chgData name="Rajveer Singh (2435106)" userId="S::2435106@student.uwtsd.ac.uk::78b52d83-70ce-453f-8a61-622b7cd34b9e" providerId="AD" clId="Web-{FF596EB0-9454-67C3-0180-D163228CF89A}" dt="2026-07-17T20:29:37.530" v="573"/>
        <pc:sldMkLst>
          <pc:docMk/>
          <pc:sldMk cId="968080325" sldId="260"/>
        </pc:sldMkLst>
        <pc:spChg chg="mod">
          <ac:chgData name="Rajveer Singh (2435106)" userId="S::2435106@student.uwtsd.ac.uk::78b52d83-70ce-453f-8a61-622b7cd34b9e" providerId="AD" clId="Web-{FF596EB0-9454-67C3-0180-D163228CF89A}" dt="2026-07-17T20:27:11.027" v="559" actId="1076"/>
          <ac:spMkLst>
            <pc:docMk/>
            <pc:sldMk cId="968080325" sldId="260"/>
            <ac:spMk id="2" creationId="{9BE3D618-DB30-D9E3-877B-9D338AC427B5}"/>
          </ac:spMkLst>
        </pc:spChg>
        <pc:spChg chg="add">
          <ac:chgData name="Rajveer Singh (2435106)" userId="S::2435106@student.uwtsd.ac.uk::78b52d83-70ce-453f-8a61-622b7cd34b9e" providerId="AD" clId="Web-{FF596EB0-9454-67C3-0180-D163228CF89A}" dt="2026-07-17T20:26:36.010" v="556"/>
          <ac:spMkLst>
            <pc:docMk/>
            <pc:sldMk cId="968080325" sldId="260"/>
            <ac:spMk id="29" creationId="{56E9B3E6-E277-4D68-BA48-9CB43FFBD6E2}"/>
          </ac:spMkLst>
        </pc:spChg>
        <pc:spChg chg="add">
          <ac:chgData name="Rajveer Singh (2435106)" userId="S::2435106@student.uwtsd.ac.uk::78b52d83-70ce-453f-8a61-622b7cd34b9e" providerId="AD" clId="Web-{FF596EB0-9454-67C3-0180-D163228CF89A}" dt="2026-07-17T20:26:36.010" v="556"/>
          <ac:spMkLst>
            <pc:docMk/>
            <pc:sldMk cId="968080325" sldId="260"/>
            <ac:spMk id="36" creationId="{D5B0017B-2ECA-49AF-B397-DC140825DF8D}"/>
          </ac:spMkLst>
        </pc:spChg>
        <pc:grpChg chg="add">
          <ac:chgData name="Rajveer Singh (2435106)" userId="S::2435106@student.uwtsd.ac.uk::78b52d83-70ce-453f-8a61-622b7cd34b9e" providerId="AD" clId="Web-{FF596EB0-9454-67C3-0180-D163228CF89A}" dt="2026-07-17T20:26:36.010" v="556"/>
          <ac:grpSpMkLst>
            <pc:docMk/>
            <pc:sldMk cId="968080325" sldId="260"/>
            <ac:grpSpMk id="31" creationId="{AE1C45F0-260A-458C-96ED-C1F6D2151219}"/>
          </ac:grpSpMkLst>
        </pc:grpChg>
        <pc:graphicFrameChg chg="mod modGraphic">
          <ac:chgData name="Rajveer Singh (2435106)" userId="S::2435106@student.uwtsd.ac.uk::78b52d83-70ce-453f-8a61-622b7cd34b9e" providerId="AD" clId="Web-{FF596EB0-9454-67C3-0180-D163228CF89A}" dt="2026-07-17T20:28:07.434" v="566" actId="20577"/>
          <ac:graphicFrameMkLst>
            <pc:docMk/>
            <pc:sldMk cId="968080325" sldId="260"/>
            <ac:graphicFrameMk id="15" creationId="{B5C77543-BC38-A11C-0140-FEB86CACE4D3}"/>
          </ac:graphicFrameMkLst>
        </pc:graphicFrameChg>
        <pc:cxnChg chg="add">
          <ac:chgData name="Rajveer Singh (2435106)" userId="S::2435106@student.uwtsd.ac.uk::78b52d83-70ce-453f-8a61-622b7cd34b9e" providerId="AD" clId="Web-{FF596EB0-9454-67C3-0180-D163228CF89A}" dt="2026-07-17T20:26:36.010" v="556"/>
          <ac:cxnSpMkLst>
            <pc:docMk/>
            <pc:sldMk cId="968080325" sldId="260"/>
            <ac:cxnSpMk id="38" creationId="{6CF1BAF6-AD41-4082-B212-8A1F9A2E8779}"/>
          </ac:cxnSpMkLst>
        </pc:cxnChg>
      </pc:sldChg>
      <pc:sldChg chg="modSp mod">
        <pc:chgData name="Rajveer Singh (2435106)" userId="S::2435106@student.uwtsd.ac.uk::78b52d83-70ce-453f-8a61-622b7cd34b9e" providerId="AD" clId="Web-{FF596EB0-9454-67C3-0180-D163228CF89A}" dt="2026-07-17T21:46:19.459" v="664" actId="20577"/>
        <pc:sldMkLst>
          <pc:docMk/>
          <pc:sldMk cId="981675733" sldId="261"/>
        </pc:sldMkLst>
        <pc:spChg chg="mod">
          <ac:chgData name="Rajveer Singh (2435106)" userId="S::2435106@student.uwtsd.ac.uk::78b52d83-70ce-453f-8a61-622b7cd34b9e" providerId="AD" clId="Web-{FF596EB0-9454-67C3-0180-D163228CF89A}" dt="2026-07-17T21:46:19.459" v="664" actId="20577"/>
          <ac:spMkLst>
            <pc:docMk/>
            <pc:sldMk cId="981675733" sldId="261"/>
            <ac:spMk id="5" creationId="{F8512F15-728E-B32C-8DA0-0AF89C56D7F0}"/>
          </ac:spMkLst>
        </pc:spChg>
      </pc:sldChg>
      <pc:sldChg chg="addSp modSp mod">
        <pc:chgData name="Rajveer Singh (2435106)" userId="S::2435106@student.uwtsd.ac.uk::78b52d83-70ce-453f-8a61-622b7cd34b9e" providerId="AD" clId="Web-{FF596EB0-9454-67C3-0180-D163228CF89A}" dt="2026-07-17T21:46:27.756" v="665" actId="20577"/>
        <pc:sldMkLst>
          <pc:docMk/>
          <pc:sldMk cId="672359146" sldId="262"/>
        </pc:sldMkLst>
        <pc:spChg chg="mod">
          <ac:chgData name="Rajveer Singh (2435106)" userId="S::2435106@student.uwtsd.ac.uk::78b52d83-70ce-453f-8a61-622b7cd34b9e" providerId="AD" clId="Web-{FF596EB0-9454-67C3-0180-D163228CF89A}" dt="2026-07-17T20:23:21.974" v="544" actId="20577"/>
          <ac:spMkLst>
            <pc:docMk/>
            <pc:sldMk cId="672359146" sldId="262"/>
            <ac:spMk id="2" creationId="{B872026E-7589-ED04-8BB6-55D017C30C85}"/>
          </ac:spMkLst>
        </pc:spChg>
        <pc:spChg chg="mod">
          <ac:chgData name="Rajveer Singh (2435106)" userId="S::2435106@student.uwtsd.ac.uk::78b52d83-70ce-453f-8a61-622b7cd34b9e" providerId="AD" clId="Web-{FF596EB0-9454-67C3-0180-D163228CF89A}" dt="2026-07-17T20:23:55.818" v="546" actId="1076"/>
          <ac:spMkLst>
            <pc:docMk/>
            <pc:sldMk cId="672359146" sldId="262"/>
            <ac:spMk id="3" creationId="{C88012DE-5A5C-6DB0-0325-E0AE3A4FC892}"/>
          </ac:spMkLst>
        </pc:spChg>
        <pc:spChg chg="add mod">
          <ac:chgData name="Rajveer Singh (2435106)" userId="S::2435106@student.uwtsd.ac.uk::78b52d83-70ce-453f-8a61-622b7cd34b9e" providerId="AD" clId="Web-{FF596EB0-9454-67C3-0180-D163228CF89A}" dt="2026-07-17T20:24:39.038" v="550" actId="1076"/>
          <ac:spMkLst>
            <pc:docMk/>
            <pc:sldMk cId="672359146" sldId="262"/>
            <ac:spMk id="4" creationId="{08D8E8AD-3417-7F63-FF2C-C88FFE6B8150}"/>
          </ac:spMkLst>
        </pc:spChg>
        <pc:spChg chg="mod">
          <ac:chgData name="Rajveer Singh (2435106)" userId="S::2435106@student.uwtsd.ac.uk::78b52d83-70ce-453f-8a61-622b7cd34b9e" providerId="AD" clId="Web-{FF596EB0-9454-67C3-0180-D163228CF89A}" dt="2026-07-17T21:46:27.756" v="665" actId="20577"/>
          <ac:spMkLst>
            <pc:docMk/>
            <pc:sldMk cId="672359146" sldId="262"/>
            <ac:spMk id="6" creationId="{FC744149-1377-4BE3-EABB-6ECD3423C38B}"/>
          </ac:spMkLst>
        </pc:spChg>
        <pc:picChg chg="mod">
          <ac:chgData name="Rajveer Singh (2435106)" userId="S::2435106@student.uwtsd.ac.uk::78b52d83-70ce-453f-8a61-622b7cd34b9e" providerId="AD" clId="Web-{FF596EB0-9454-67C3-0180-D163228CF89A}" dt="2026-07-17T20:25:39.618" v="555" actId="14100"/>
          <ac:picMkLst>
            <pc:docMk/>
            <pc:sldMk cId="672359146" sldId="262"/>
            <ac:picMk id="5" creationId="{5E9502FB-FB1E-9F34-95B0-14C6CF4094F5}"/>
          </ac:picMkLst>
        </pc:picChg>
      </pc:sldChg>
      <pc:sldChg chg="addSp delSp modSp mod setBg">
        <pc:chgData name="Rajveer Singh (2435106)" userId="S::2435106@student.uwtsd.ac.uk::78b52d83-70ce-453f-8a61-622b7cd34b9e" providerId="AD" clId="Web-{FF596EB0-9454-67C3-0180-D163228CF89A}" dt="2026-07-17T21:37:45.138" v="656" actId="1076"/>
        <pc:sldMkLst>
          <pc:docMk/>
          <pc:sldMk cId="841940624" sldId="263"/>
        </pc:sldMkLst>
        <pc:spChg chg="mod">
          <ac:chgData name="Rajveer Singh (2435106)" userId="S::2435106@student.uwtsd.ac.uk::78b52d83-70ce-453f-8a61-622b7cd34b9e" providerId="AD" clId="Web-{FF596EB0-9454-67C3-0180-D163228CF89A}" dt="2026-07-17T19:14:07.673" v="253" actId="20577"/>
          <ac:spMkLst>
            <pc:docMk/>
            <pc:sldMk cId="841940624" sldId="263"/>
            <ac:spMk id="2" creationId="{6A2B75CF-F905-78B3-8CD4-B2CA628F7A7D}"/>
          </ac:spMkLst>
        </pc:spChg>
        <pc:spChg chg="add mod">
          <ac:chgData name="Rajveer Singh (2435106)" userId="S::2435106@student.uwtsd.ac.uk::78b52d83-70ce-453f-8a61-622b7cd34b9e" providerId="AD" clId="Web-{FF596EB0-9454-67C3-0180-D163228CF89A}" dt="2026-07-17T21:37:45.138" v="656" actId="1076"/>
          <ac:spMkLst>
            <pc:docMk/>
            <pc:sldMk cId="841940624" sldId="263"/>
            <ac:spMk id="3" creationId="{58F78C70-377E-CC42-F3FD-F5919EFC87F2}"/>
          </ac:spMkLst>
        </pc:spChg>
        <pc:spChg chg="add del mod">
          <ac:chgData name="Rajveer Singh (2435106)" userId="S::2435106@student.uwtsd.ac.uk::78b52d83-70ce-453f-8a61-622b7cd34b9e" providerId="AD" clId="Web-{FF596EB0-9454-67C3-0180-D163228CF89A}" dt="2026-07-17T21:37:29.574" v="655" actId="20577"/>
          <ac:spMkLst>
            <pc:docMk/>
            <pc:sldMk cId="841940624" sldId="263"/>
            <ac:spMk id="4" creationId="{3FB7969E-45D0-95F9-0456-0B73A80AEDB7}"/>
          </ac:spMkLst>
        </pc:spChg>
        <pc:spChg chg="add del mod">
          <ac:chgData name="Rajveer Singh (2435106)" userId="S::2435106@student.uwtsd.ac.uk::78b52d83-70ce-453f-8a61-622b7cd34b9e" providerId="AD" clId="Web-{FF596EB0-9454-67C3-0180-D163228CF89A}" dt="2026-07-17T19:21:49.329" v="353" actId="20577"/>
          <ac:spMkLst>
            <pc:docMk/>
            <pc:sldMk cId="841940624" sldId="263"/>
            <ac:spMk id="9" creationId="{478E6DD1-1D5A-0509-79AA-5F485F09930B}"/>
          </ac:spMkLst>
        </pc:spChg>
        <pc:spChg chg="add mod">
          <ac:chgData name="Rajveer Singh (2435106)" userId="S::2435106@student.uwtsd.ac.uk::78b52d83-70ce-453f-8a61-622b7cd34b9e" providerId="AD" clId="Web-{FF596EB0-9454-67C3-0180-D163228CF89A}" dt="2026-07-17T19:22:06.579" v="355" actId="20577"/>
          <ac:spMkLst>
            <pc:docMk/>
            <pc:sldMk cId="841940624" sldId="263"/>
            <ac:spMk id="11" creationId="{D63A172B-59C0-928B-0070-7378A572C231}"/>
          </ac:spMkLst>
        </pc:spChg>
        <pc:picChg chg="mod">
          <ac:chgData name="Rajveer Singh (2435106)" userId="S::2435106@student.uwtsd.ac.uk::78b52d83-70ce-453f-8a61-622b7cd34b9e" providerId="AD" clId="Web-{FF596EB0-9454-67C3-0180-D163228CF89A}" dt="2026-07-17T19:56:08.868" v="357"/>
          <ac:picMkLst>
            <pc:docMk/>
            <pc:sldMk cId="841940624" sldId="263"/>
            <ac:picMk id="6" creationId="{4A18E38D-08D7-EE85-0C20-118D6F0850FF}"/>
          </ac:picMkLst>
        </pc:picChg>
      </pc:sldChg>
      <pc:sldChg chg="modSp mod">
        <pc:chgData name="Rajveer Singh (2435106)" userId="S::2435106@student.uwtsd.ac.uk::78b52d83-70ce-453f-8a61-622b7cd34b9e" providerId="AD" clId="Web-{FF596EB0-9454-67C3-0180-D163228CF89A}" dt="2026-07-17T21:47:24.979" v="667" actId="20577"/>
        <pc:sldMkLst>
          <pc:docMk/>
          <pc:sldMk cId="2946666463" sldId="264"/>
        </pc:sldMkLst>
        <pc:spChg chg="mod">
          <ac:chgData name="Rajveer Singh (2435106)" userId="S::2435106@student.uwtsd.ac.uk::78b52d83-70ce-453f-8a61-622b7cd34b9e" providerId="AD" clId="Web-{FF596EB0-9454-67C3-0180-D163228CF89A}" dt="2026-07-17T21:47:24.979" v="667" actId="20577"/>
          <ac:spMkLst>
            <pc:docMk/>
            <pc:sldMk cId="2946666463" sldId="264"/>
            <ac:spMk id="3" creationId="{10766351-83AF-99E5-96F9-0F4A455E18D1}"/>
          </ac:spMkLst>
        </pc:spChg>
      </pc:sldChg>
      <pc:sldChg chg="modSp mod">
        <pc:chgData name="Rajveer Singh (2435106)" userId="S::2435106@student.uwtsd.ac.uk::78b52d83-70ce-453f-8a61-622b7cd34b9e" providerId="AD" clId="Web-{FF596EB0-9454-67C3-0180-D163228CF89A}" dt="2026-07-17T21:48:04.373" v="669" actId="20577"/>
        <pc:sldMkLst>
          <pc:docMk/>
          <pc:sldMk cId="3303339642" sldId="265"/>
        </pc:sldMkLst>
        <pc:spChg chg="mod">
          <ac:chgData name="Rajveer Singh (2435106)" userId="S::2435106@student.uwtsd.ac.uk::78b52d83-70ce-453f-8a61-622b7cd34b9e" providerId="AD" clId="Web-{FF596EB0-9454-67C3-0180-D163228CF89A}" dt="2026-07-17T21:48:04.373" v="669" actId="20577"/>
          <ac:spMkLst>
            <pc:docMk/>
            <pc:sldMk cId="3303339642" sldId="265"/>
            <ac:spMk id="3" creationId="{F77BD3EB-EF48-3904-D9A2-CAD46BEB4593}"/>
          </ac:spMkLst>
        </pc:spChg>
      </pc:sldChg>
      <pc:sldChg chg="mod">
        <pc:chgData name="Rajveer Singh (2435106)" userId="S::2435106@student.uwtsd.ac.uk::78b52d83-70ce-453f-8a61-622b7cd34b9e" providerId="AD" clId="Web-{FF596EB0-9454-67C3-0180-D163228CF89A}" dt="2026-07-17T20:29:37.530" v="573"/>
        <pc:sldMkLst>
          <pc:docMk/>
          <pc:sldMk cId="2939913112" sldId="266"/>
        </pc:sldMkLst>
      </pc:sldChg>
      <pc:sldChg chg="addSp modSp mod setBg">
        <pc:chgData name="Rajveer Singh (2435106)" userId="S::2435106@student.uwtsd.ac.uk::78b52d83-70ce-453f-8a61-622b7cd34b9e" providerId="AD" clId="Web-{FF596EB0-9454-67C3-0180-D163228CF89A}" dt="2026-07-17T22:14:44.862" v="993" actId="20577"/>
        <pc:sldMkLst>
          <pc:docMk/>
          <pc:sldMk cId="2518541635" sldId="267"/>
        </pc:sldMkLst>
        <pc:spChg chg="mod">
          <ac:chgData name="Rajveer Singh (2435106)" userId="S::2435106@student.uwtsd.ac.uk::78b52d83-70ce-453f-8a61-622b7cd34b9e" providerId="AD" clId="Web-{FF596EB0-9454-67C3-0180-D163228CF89A}" dt="2026-07-17T21:49:07.456" v="670"/>
          <ac:spMkLst>
            <pc:docMk/>
            <pc:sldMk cId="2518541635" sldId="267"/>
            <ac:spMk id="2" creationId="{42FE0EEC-2976-0AE8-3109-AC330E5D58BD}"/>
          </ac:spMkLst>
        </pc:spChg>
        <pc:spChg chg="mod">
          <ac:chgData name="Rajveer Singh (2435106)" userId="S::2435106@student.uwtsd.ac.uk::78b52d83-70ce-453f-8a61-622b7cd34b9e" providerId="AD" clId="Web-{FF596EB0-9454-67C3-0180-D163228CF89A}" dt="2026-07-17T22:14:44.862" v="993" actId="20577"/>
          <ac:spMkLst>
            <pc:docMk/>
            <pc:sldMk cId="2518541635" sldId="267"/>
            <ac:spMk id="3" creationId="{07ADCF3D-90CF-BFF1-2978-D6952A74A34D}"/>
          </ac:spMkLst>
        </pc:spChg>
        <pc:spChg chg="add">
          <ac:chgData name="Rajveer Singh (2435106)" userId="S::2435106@student.uwtsd.ac.uk::78b52d83-70ce-453f-8a61-622b7cd34b9e" providerId="AD" clId="Web-{FF596EB0-9454-67C3-0180-D163228CF89A}" dt="2026-07-17T21:49:07.456" v="670"/>
          <ac:spMkLst>
            <pc:docMk/>
            <pc:sldMk cId="2518541635" sldId="267"/>
            <ac:spMk id="8" creationId="{815925C2-A704-4D47-B1C1-3FCA52512EC1}"/>
          </ac:spMkLst>
        </pc:spChg>
        <pc:spChg chg="add">
          <ac:chgData name="Rajveer Singh (2435106)" userId="S::2435106@student.uwtsd.ac.uk::78b52d83-70ce-453f-8a61-622b7cd34b9e" providerId="AD" clId="Web-{FF596EB0-9454-67C3-0180-D163228CF89A}" dt="2026-07-17T21:49:07.456" v="670"/>
          <ac:spMkLst>
            <pc:docMk/>
            <pc:sldMk cId="2518541635" sldId="267"/>
            <ac:spMk id="10" creationId="{01D4315C-C23C-4FD3-98DF-08C29E2292A8}"/>
          </ac:spMkLst>
        </pc:spChg>
        <pc:grpChg chg="add">
          <ac:chgData name="Rajveer Singh (2435106)" userId="S::2435106@student.uwtsd.ac.uk::78b52d83-70ce-453f-8a61-622b7cd34b9e" providerId="AD" clId="Web-{FF596EB0-9454-67C3-0180-D163228CF89A}" dt="2026-07-17T21:49:07.456" v="670"/>
          <ac:grpSpMkLst>
            <pc:docMk/>
            <pc:sldMk cId="2518541635" sldId="267"/>
            <ac:grpSpMk id="12" creationId="{5E6B47BC-43FD-4C91-8BFF-B41B99A8A39E}"/>
          </ac:grpSpMkLst>
        </pc:grpChg>
        <pc:grpChg chg="add">
          <ac:chgData name="Rajveer Singh (2435106)" userId="S::2435106@student.uwtsd.ac.uk::78b52d83-70ce-453f-8a61-622b7cd34b9e" providerId="AD" clId="Web-{FF596EB0-9454-67C3-0180-D163228CF89A}" dt="2026-07-17T21:49:07.456" v="670"/>
          <ac:grpSpMkLst>
            <pc:docMk/>
            <pc:sldMk cId="2518541635" sldId="267"/>
            <ac:grpSpMk id="16" creationId="{43F5E015-E085-4624-B431-B42414448684}"/>
          </ac:grpSpMkLst>
        </pc:grpChg>
      </pc:sldChg>
      <pc:sldChg chg="addSp delSp modSp mod">
        <pc:chgData name="Rajveer Singh (2435106)" userId="S::2435106@student.uwtsd.ac.uk::78b52d83-70ce-453f-8a61-622b7cd34b9e" providerId="AD" clId="Web-{FF596EB0-9454-67C3-0180-D163228CF89A}" dt="2026-07-17T22:28:32.396" v="1048" actId="14100"/>
        <pc:sldMkLst>
          <pc:docMk/>
          <pc:sldMk cId="1276828725" sldId="268"/>
        </pc:sldMkLst>
        <pc:spChg chg="add mod">
          <ac:chgData name="Rajveer Singh (2435106)" userId="S::2435106@student.uwtsd.ac.uk::78b52d83-70ce-453f-8a61-622b7cd34b9e" providerId="AD" clId="Web-{FF596EB0-9454-67C3-0180-D163228CF89A}" dt="2026-07-17T20:05:40.273" v="402" actId="1076"/>
          <ac:spMkLst>
            <pc:docMk/>
            <pc:sldMk cId="1276828725" sldId="268"/>
            <ac:spMk id="3" creationId="{DDE64DD9-2D25-7446-BDD2-3BDAF76DFF44}"/>
          </ac:spMkLst>
        </pc:spChg>
        <pc:spChg chg="add mod">
          <ac:chgData name="Rajveer Singh (2435106)" userId="S::2435106@student.uwtsd.ac.uk::78b52d83-70ce-453f-8a61-622b7cd34b9e" providerId="AD" clId="Web-{FF596EB0-9454-67C3-0180-D163228CF89A}" dt="2026-07-17T20:08:49.106" v="424" actId="1076"/>
          <ac:spMkLst>
            <pc:docMk/>
            <pc:sldMk cId="1276828725" sldId="268"/>
            <ac:spMk id="4" creationId="{2CEA13D9-7FAF-FF7E-DD49-2385DFD5AA30}"/>
          </ac:spMkLst>
        </pc:spChg>
        <pc:spChg chg="mod">
          <ac:chgData name="Rajveer Singh (2435106)" userId="S::2435106@student.uwtsd.ac.uk::78b52d83-70ce-453f-8a61-622b7cd34b9e" providerId="AD" clId="Web-{FF596EB0-9454-67C3-0180-D163228CF89A}" dt="2026-07-17T22:28:32.396" v="1048" actId="14100"/>
          <ac:spMkLst>
            <pc:docMk/>
            <pc:sldMk cId="1276828725" sldId="268"/>
            <ac:spMk id="8" creationId="{1A35906E-11D3-09FC-C9DF-DA3DF51BBBDA}"/>
          </ac:spMkLst>
        </pc:spChg>
        <pc:picChg chg="mod">
          <ac:chgData name="Rajveer Singh (2435106)" userId="S::2435106@student.uwtsd.ac.uk::78b52d83-70ce-453f-8a61-622b7cd34b9e" providerId="AD" clId="Web-{FF596EB0-9454-67C3-0180-D163228CF89A}" dt="2026-07-17T20:03:06.941" v="369" actId="14100"/>
          <ac:picMkLst>
            <pc:docMk/>
            <pc:sldMk cId="1276828725" sldId="268"/>
            <ac:picMk id="7" creationId="{6F4E5B81-FEC7-B2B8-D356-24DA97E677BF}"/>
          </ac:picMkLst>
        </pc:picChg>
      </pc:sldChg>
      <pc:sldChg chg="addSp delSp modSp new mod setBg">
        <pc:chgData name="Rajveer Singh (2435106)" userId="S::2435106@student.uwtsd.ac.uk::78b52d83-70ce-453f-8a61-622b7cd34b9e" providerId="AD" clId="Web-{FF596EB0-9454-67C3-0180-D163228CF89A}" dt="2026-07-17T22:38:23.135" v="1076" actId="20577"/>
        <pc:sldMkLst>
          <pc:docMk/>
          <pc:sldMk cId="4211505335" sldId="269"/>
        </pc:sldMkLst>
        <pc:spChg chg="mod">
          <ac:chgData name="Rajveer Singh (2435106)" userId="S::2435106@student.uwtsd.ac.uk::78b52d83-70ce-453f-8a61-622b7cd34b9e" providerId="AD" clId="Web-{FF596EB0-9454-67C3-0180-D163228CF89A}" dt="2026-07-17T22:37:05.442" v="1069" actId="20577"/>
          <ac:spMkLst>
            <pc:docMk/>
            <pc:sldMk cId="4211505335" sldId="269"/>
            <ac:spMk id="2" creationId="{6CCDA6D9-89B4-4A18-AB7C-59EAD2817694}"/>
          </ac:spMkLst>
        </pc:spChg>
        <pc:spChg chg="mod">
          <ac:chgData name="Rajveer Singh (2435106)" userId="S::2435106@student.uwtsd.ac.uk::78b52d83-70ce-453f-8a61-622b7cd34b9e" providerId="AD" clId="Web-{FF596EB0-9454-67C3-0180-D163228CF89A}" dt="2026-07-17T22:38:23.135" v="1076" actId="20577"/>
          <ac:spMkLst>
            <pc:docMk/>
            <pc:sldMk cId="4211505335" sldId="269"/>
            <ac:spMk id="3" creationId="{17C0848B-37AF-5712-304C-3B0F7607844D}"/>
          </ac:spMkLst>
        </pc:spChg>
        <pc:spChg chg="add">
          <ac:chgData name="Rajveer Singh (2435106)" userId="S::2435106@student.uwtsd.ac.uk::78b52d83-70ce-453f-8a61-622b7cd34b9e" providerId="AD" clId="Web-{FF596EB0-9454-67C3-0180-D163228CF89A}" dt="2026-07-17T22:35:35.263" v="1058"/>
          <ac:spMkLst>
            <pc:docMk/>
            <pc:sldMk cId="4211505335" sldId="269"/>
            <ac:spMk id="22" creationId="{815925C2-A704-4D47-B1C1-3FCA52512EC1}"/>
          </ac:spMkLst>
        </pc:spChg>
        <pc:spChg chg="add">
          <ac:chgData name="Rajveer Singh (2435106)" userId="S::2435106@student.uwtsd.ac.uk::78b52d83-70ce-453f-8a61-622b7cd34b9e" providerId="AD" clId="Web-{FF596EB0-9454-67C3-0180-D163228CF89A}" dt="2026-07-17T22:35:35.263" v="1058"/>
          <ac:spMkLst>
            <pc:docMk/>
            <pc:sldMk cId="4211505335" sldId="269"/>
            <ac:spMk id="24" creationId="{01D4315C-C23C-4FD3-98DF-08C29E2292A8}"/>
          </ac:spMkLst>
        </pc:spChg>
        <pc:grpChg chg="add">
          <ac:chgData name="Rajveer Singh (2435106)" userId="S::2435106@student.uwtsd.ac.uk::78b52d83-70ce-453f-8a61-622b7cd34b9e" providerId="AD" clId="Web-{FF596EB0-9454-67C3-0180-D163228CF89A}" dt="2026-07-17T22:35:35.263" v="1058"/>
          <ac:grpSpMkLst>
            <pc:docMk/>
            <pc:sldMk cId="4211505335" sldId="269"/>
            <ac:grpSpMk id="26" creationId="{5E6B47BC-43FD-4C91-8BFF-B41B99A8A39E}"/>
          </ac:grpSpMkLst>
        </pc:grpChg>
        <pc:grpChg chg="add">
          <ac:chgData name="Rajveer Singh (2435106)" userId="S::2435106@student.uwtsd.ac.uk::78b52d83-70ce-453f-8a61-622b7cd34b9e" providerId="AD" clId="Web-{FF596EB0-9454-67C3-0180-D163228CF89A}" dt="2026-07-17T22:35:35.263" v="1058"/>
          <ac:grpSpMkLst>
            <pc:docMk/>
            <pc:sldMk cId="4211505335" sldId="269"/>
            <ac:grpSpMk id="30" creationId="{43F5E015-E085-4624-B431-B42414448684}"/>
          </ac:grpSpMkLst>
        </pc:grpChg>
      </pc:sldChg>
      <pc:sldChg chg="modSp new">
        <pc:chgData name="Rajveer Singh (2435106)" userId="S::2435106@student.uwtsd.ac.uk::78b52d83-70ce-453f-8a61-622b7cd34b9e" providerId="AD" clId="Web-{FF596EB0-9454-67C3-0180-D163228CF89A}" dt="2026-07-17T22:24:37.517" v="1032" actId="14100"/>
        <pc:sldMkLst>
          <pc:docMk/>
          <pc:sldMk cId="2644488785" sldId="270"/>
        </pc:sldMkLst>
        <pc:spChg chg="mod">
          <ac:chgData name="Rajveer Singh (2435106)" userId="S::2435106@student.uwtsd.ac.uk::78b52d83-70ce-453f-8a61-622b7cd34b9e" providerId="AD" clId="Web-{FF596EB0-9454-67C3-0180-D163228CF89A}" dt="2026-07-17T22:24:30.267" v="1031" actId="1076"/>
          <ac:spMkLst>
            <pc:docMk/>
            <pc:sldMk cId="2644488785" sldId="270"/>
            <ac:spMk id="2" creationId="{78CF1524-59D0-7226-7FBA-C4A37D9C36A3}"/>
          </ac:spMkLst>
        </pc:spChg>
        <pc:spChg chg="mod">
          <ac:chgData name="Rajveer Singh (2435106)" userId="S::2435106@student.uwtsd.ac.uk::78b52d83-70ce-453f-8a61-622b7cd34b9e" providerId="AD" clId="Web-{FF596EB0-9454-67C3-0180-D163228CF89A}" dt="2026-07-17T22:24:37.517" v="1032" actId="14100"/>
          <ac:spMkLst>
            <pc:docMk/>
            <pc:sldMk cId="2644488785" sldId="270"/>
            <ac:spMk id="3" creationId="{15D83584-0F21-5BC3-6500-511077D48F6D}"/>
          </ac:spMkLst>
        </pc:spChg>
      </pc:sldChg>
      <pc:sldMasterChg chg="mod setBg modSldLayout">
        <pc:chgData name="Rajveer Singh (2435106)" userId="S::2435106@student.uwtsd.ac.uk::78b52d83-70ce-453f-8a61-622b7cd34b9e" providerId="AD" clId="Web-{FF596EB0-9454-67C3-0180-D163228CF89A}" dt="2026-07-17T20:29:37.530" v="573"/>
        <pc:sldMasterMkLst>
          <pc:docMk/>
          <pc:sldMasterMk cId="2460954070" sldId="2147483660"/>
        </pc:sldMasterMkLst>
        <pc:sldLayoutChg chg="mod">
          <pc:chgData name="Rajveer Singh (2435106)" userId="S::2435106@student.uwtsd.ac.uk::78b52d83-70ce-453f-8a61-622b7cd34b9e" providerId="AD" clId="Web-{FF596EB0-9454-67C3-0180-D163228CF89A}" dt="2026-07-17T20:29:37.530" v="573"/>
          <pc:sldLayoutMkLst>
            <pc:docMk/>
            <pc:sldMasterMk cId="2460954070" sldId="2147483660"/>
            <pc:sldLayoutMk cId="2385387890" sldId="2147483661"/>
          </pc:sldLayoutMkLst>
        </pc:sldLayoutChg>
        <pc:sldLayoutChg chg="mod">
          <pc:chgData name="Rajveer Singh (2435106)" userId="S::2435106@student.uwtsd.ac.uk::78b52d83-70ce-453f-8a61-622b7cd34b9e" providerId="AD" clId="Web-{FF596EB0-9454-67C3-0180-D163228CF89A}" dt="2026-07-17T20:29:37.530" v="573"/>
          <pc:sldLayoutMkLst>
            <pc:docMk/>
            <pc:sldMasterMk cId="2460954070" sldId="2147483660"/>
            <pc:sldLayoutMk cId="949138452" sldId="2147483662"/>
          </pc:sldLayoutMkLst>
        </pc:sldLayoutChg>
        <pc:sldLayoutChg chg="mod">
          <pc:chgData name="Rajveer Singh (2435106)" userId="S::2435106@student.uwtsd.ac.uk::78b52d83-70ce-453f-8a61-622b7cd34b9e" providerId="AD" clId="Web-{FF596EB0-9454-67C3-0180-D163228CF89A}" dt="2026-07-17T20:29:37.530" v="573"/>
          <pc:sldLayoutMkLst>
            <pc:docMk/>
            <pc:sldMasterMk cId="2460954070" sldId="2147483660"/>
            <pc:sldLayoutMk cId="2591524520" sldId="2147483663"/>
          </pc:sldLayoutMkLst>
        </pc:sldLayoutChg>
        <pc:sldLayoutChg chg="mod">
          <pc:chgData name="Rajveer Singh (2435106)" userId="S::2435106@student.uwtsd.ac.uk::78b52d83-70ce-453f-8a61-622b7cd34b9e" providerId="AD" clId="Web-{FF596EB0-9454-67C3-0180-D163228CF89A}" dt="2026-07-17T20:29:37.530" v="573"/>
          <pc:sldLayoutMkLst>
            <pc:docMk/>
            <pc:sldMasterMk cId="2460954070" sldId="2147483660"/>
            <pc:sldLayoutMk cId="1203092039" sldId="2147483664"/>
          </pc:sldLayoutMkLst>
        </pc:sldLayoutChg>
        <pc:sldLayoutChg chg="mod">
          <pc:chgData name="Rajveer Singh (2435106)" userId="S::2435106@student.uwtsd.ac.uk::78b52d83-70ce-453f-8a61-622b7cd34b9e" providerId="AD" clId="Web-{FF596EB0-9454-67C3-0180-D163228CF89A}" dt="2026-07-17T20:29:37.530" v="573"/>
          <pc:sldLayoutMkLst>
            <pc:docMk/>
            <pc:sldMasterMk cId="2460954070" sldId="2147483660"/>
            <pc:sldLayoutMk cId="3733172339" sldId="2147483665"/>
          </pc:sldLayoutMkLst>
        </pc:sldLayoutChg>
        <pc:sldLayoutChg chg="mod">
          <pc:chgData name="Rajveer Singh (2435106)" userId="S::2435106@student.uwtsd.ac.uk::78b52d83-70ce-453f-8a61-622b7cd34b9e" providerId="AD" clId="Web-{FF596EB0-9454-67C3-0180-D163228CF89A}" dt="2026-07-17T20:29:37.530" v="573"/>
          <pc:sldLayoutMkLst>
            <pc:docMk/>
            <pc:sldMasterMk cId="2460954070" sldId="2147483660"/>
            <pc:sldLayoutMk cId="3210312558" sldId="2147483666"/>
          </pc:sldLayoutMkLst>
        </pc:sldLayoutChg>
        <pc:sldLayoutChg chg="mod">
          <pc:chgData name="Rajveer Singh (2435106)" userId="S::2435106@student.uwtsd.ac.uk::78b52d83-70ce-453f-8a61-622b7cd34b9e" providerId="AD" clId="Web-{FF596EB0-9454-67C3-0180-D163228CF89A}" dt="2026-07-17T20:29:37.530" v="573"/>
          <pc:sldLayoutMkLst>
            <pc:docMk/>
            <pc:sldMasterMk cId="2460954070" sldId="2147483660"/>
            <pc:sldLayoutMk cId="3146388984" sldId="2147483667"/>
          </pc:sldLayoutMkLst>
        </pc:sldLayoutChg>
        <pc:sldLayoutChg chg="mod">
          <pc:chgData name="Rajveer Singh (2435106)" userId="S::2435106@student.uwtsd.ac.uk::78b52d83-70ce-453f-8a61-622b7cd34b9e" providerId="AD" clId="Web-{FF596EB0-9454-67C3-0180-D163228CF89A}" dt="2026-07-17T20:29:37.530" v="573"/>
          <pc:sldLayoutMkLst>
            <pc:docMk/>
            <pc:sldMasterMk cId="2460954070" sldId="2147483660"/>
            <pc:sldLayoutMk cId="3171841454" sldId="2147483668"/>
          </pc:sldLayoutMkLst>
        </pc:sldLayoutChg>
        <pc:sldLayoutChg chg="mod">
          <pc:chgData name="Rajveer Singh (2435106)" userId="S::2435106@student.uwtsd.ac.uk::78b52d83-70ce-453f-8a61-622b7cd34b9e" providerId="AD" clId="Web-{FF596EB0-9454-67C3-0180-D163228CF89A}" dt="2026-07-17T20:29:37.530" v="573"/>
          <pc:sldLayoutMkLst>
            <pc:docMk/>
            <pc:sldMasterMk cId="2460954070" sldId="2147483660"/>
            <pc:sldLayoutMk cId="1718958274" sldId="2147483669"/>
          </pc:sldLayoutMkLst>
        </pc:sldLayoutChg>
        <pc:sldLayoutChg chg="mod">
          <pc:chgData name="Rajveer Singh (2435106)" userId="S::2435106@student.uwtsd.ac.uk::78b52d83-70ce-453f-8a61-622b7cd34b9e" providerId="AD" clId="Web-{FF596EB0-9454-67C3-0180-D163228CF89A}" dt="2026-07-17T20:29:37.530" v="573"/>
          <pc:sldLayoutMkLst>
            <pc:docMk/>
            <pc:sldMasterMk cId="2460954070" sldId="2147483660"/>
            <pc:sldLayoutMk cId="2202905451" sldId="2147483670"/>
          </pc:sldLayoutMkLst>
        </pc:sldLayoutChg>
        <pc:sldLayoutChg chg="mod">
          <pc:chgData name="Rajveer Singh (2435106)" userId="S::2435106@student.uwtsd.ac.uk::78b52d83-70ce-453f-8a61-622b7cd34b9e" providerId="AD" clId="Web-{FF596EB0-9454-67C3-0180-D163228CF89A}" dt="2026-07-17T20:29:37.530" v="573"/>
          <pc:sldLayoutMkLst>
            <pc:docMk/>
            <pc:sldMasterMk cId="2460954070" sldId="2147483660"/>
            <pc:sldLayoutMk cId="3479445657" sldId="2147483671"/>
          </pc:sldLayoutMkLst>
        </pc:sldLayoutChg>
      </pc:sldMasterChg>
    </pc:docChg>
  </pc:docChgLst>
  <pc:docChgLst>
    <pc:chgData name="Rajveer Singh (2435106)" userId="S::2435106@student.uwtsd.ac.uk::78b52d83-70ce-453f-8a61-622b7cd34b9e" providerId="AD" clId="Web-{19ABCE2F-1962-F92A-7B5C-A2B94319D335}"/>
    <pc:docChg chg="modSld">
      <pc:chgData name="Rajveer Singh (2435106)" userId="S::2435106@student.uwtsd.ac.uk::78b52d83-70ce-453f-8a61-622b7cd34b9e" providerId="AD" clId="Web-{19ABCE2F-1962-F92A-7B5C-A2B94319D335}" dt="2026-07-16T11:32:22.844" v="2" actId="14100"/>
      <pc:docMkLst>
        <pc:docMk/>
      </pc:docMkLst>
      <pc:sldChg chg="modSp">
        <pc:chgData name="Rajveer Singh (2435106)" userId="S::2435106@student.uwtsd.ac.uk::78b52d83-70ce-453f-8a61-622b7cd34b9e" providerId="AD" clId="Web-{19ABCE2F-1962-F92A-7B5C-A2B94319D335}" dt="2026-07-16T11:32:22.844" v="2" actId="14100"/>
        <pc:sldMkLst>
          <pc:docMk/>
          <pc:sldMk cId="2518541635" sldId="267"/>
        </pc:sldMkLst>
        <pc:spChg chg="mod">
          <ac:chgData name="Rajveer Singh (2435106)" userId="S::2435106@student.uwtsd.ac.uk::78b52d83-70ce-453f-8a61-622b7cd34b9e" providerId="AD" clId="Web-{19ABCE2F-1962-F92A-7B5C-A2B94319D335}" dt="2026-07-16T11:32:22.844" v="2" actId="14100"/>
          <ac:spMkLst>
            <pc:docMk/>
            <pc:sldMk cId="2518541635" sldId="267"/>
            <ac:spMk id="3" creationId="{07ADCF3D-90CF-BFF1-2978-D6952A74A34D}"/>
          </ac:spMkLst>
        </pc:spChg>
      </pc:sldChg>
    </pc:docChg>
  </pc:docChgLst>
  <pc:docChgLst>
    <pc:chgData name="Rajveer Singh (2435106)" userId="S::2435106@student.uwtsd.ac.uk::78b52d83-70ce-453f-8a61-622b7cd34b9e" providerId="AD" clId="Web-{D4CE324B-52E4-EA32-1112-B21A87F31E11}"/>
    <pc:docChg chg="addSld modSld">
      <pc:chgData name="Rajveer Singh (2435106)" userId="S::2435106@student.uwtsd.ac.uk::78b52d83-70ce-453f-8a61-622b7cd34b9e" providerId="AD" clId="Web-{D4CE324B-52E4-EA32-1112-B21A87F31E11}" dt="2026-07-13T22:27:29.579" v="710" actId="14100"/>
      <pc:docMkLst>
        <pc:docMk/>
      </pc:docMkLst>
      <pc:sldChg chg="delSp modSp">
        <pc:chgData name="Rajveer Singh (2435106)" userId="S::2435106@student.uwtsd.ac.uk::78b52d83-70ce-453f-8a61-622b7cd34b9e" providerId="AD" clId="Web-{D4CE324B-52E4-EA32-1112-B21A87F31E11}" dt="2026-07-13T21:15:04.662" v="535" actId="14100"/>
        <pc:sldMkLst>
          <pc:docMk/>
          <pc:sldMk cId="109857222" sldId="256"/>
        </pc:sldMkLst>
        <pc:spChg chg="mod">
          <ac:chgData name="Rajveer Singh (2435106)" userId="S::2435106@student.uwtsd.ac.uk::78b52d83-70ce-453f-8a61-622b7cd34b9e" providerId="AD" clId="Web-{D4CE324B-52E4-EA32-1112-B21A87F31E11}" dt="2026-07-13T21:15:04.662" v="535" actId="14100"/>
          <ac:spMkLst>
            <pc:docMk/>
            <pc:sldMk cId="109857222" sldId="256"/>
            <ac:spMk id="2" creationId="{00000000-0000-0000-0000-000000000000}"/>
          </ac:spMkLst>
        </pc:spChg>
      </pc:sldChg>
      <pc:sldChg chg="addSp delSp modSp new">
        <pc:chgData name="Rajveer Singh (2435106)" userId="S::2435106@student.uwtsd.ac.uk::78b52d83-70ce-453f-8a61-622b7cd34b9e" providerId="AD" clId="Web-{D4CE324B-52E4-EA32-1112-B21A87F31E11}" dt="2026-07-13T21:33:22.052" v="580" actId="20577"/>
        <pc:sldMkLst>
          <pc:docMk/>
          <pc:sldMk cId="726248397" sldId="257"/>
        </pc:sldMkLst>
        <pc:spChg chg="mod">
          <ac:chgData name="Rajveer Singh (2435106)" userId="S::2435106@student.uwtsd.ac.uk::78b52d83-70ce-453f-8a61-622b7cd34b9e" providerId="AD" clId="Web-{D4CE324B-52E4-EA32-1112-B21A87F31E11}" dt="2026-07-13T21:17:40.028" v="545" actId="1076"/>
          <ac:spMkLst>
            <pc:docMk/>
            <pc:sldMk cId="726248397" sldId="257"/>
            <ac:spMk id="2" creationId="{FBDB579D-255C-1C36-4AE3-4170D00B3367}"/>
          </ac:spMkLst>
        </pc:spChg>
        <pc:spChg chg="mod">
          <ac:chgData name="Rajveer Singh (2435106)" userId="S::2435106@student.uwtsd.ac.uk::78b52d83-70ce-453f-8a61-622b7cd34b9e" providerId="AD" clId="Web-{D4CE324B-52E4-EA32-1112-B21A87F31E11}" dt="2026-07-13T18:41:13.127" v="183" actId="1076"/>
          <ac:spMkLst>
            <pc:docMk/>
            <pc:sldMk cId="726248397" sldId="257"/>
            <ac:spMk id="3" creationId="{E224267D-2272-BA06-8068-ECDBC31775CB}"/>
          </ac:spMkLst>
        </pc:spChg>
        <pc:spChg chg="add mod">
          <ac:chgData name="Rajveer Singh (2435106)" userId="S::2435106@student.uwtsd.ac.uk::78b52d83-70ce-453f-8a61-622b7cd34b9e" providerId="AD" clId="Web-{D4CE324B-52E4-EA32-1112-B21A87F31E11}" dt="2026-07-13T21:33:22.052" v="580" actId="20577"/>
          <ac:spMkLst>
            <pc:docMk/>
            <pc:sldMk cId="726248397" sldId="257"/>
            <ac:spMk id="50" creationId="{715B9BF8-172D-8237-51AD-13FBDB676E54}"/>
          </ac:spMkLst>
        </pc:spChg>
        <pc:graphicFrameChg chg="add mod modGraphic">
          <ac:chgData name="Rajveer Singh (2435106)" userId="S::2435106@student.uwtsd.ac.uk::78b52d83-70ce-453f-8a61-622b7cd34b9e" providerId="AD" clId="Web-{D4CE324B-52E4-EA32-1112-B21A87F31E11}" dt="2026-07-13T21:29:46.945" v="567" actId="1076"/>
          <ac:graphicFrameMkLst>
            <pc:docMk/>
            <pc:sldMk cId="726248397" sldId="257"/>
            <ac:graphicFrameMk id="7" creationId="{71CD7C5A-257B-8B3E-CB45-B487ADDD9A54}"/>
          </ac:graphicFrameMkLst>
        </pc:graphicFrameChg>
        <pc:picChg chg="add mod">
          <ac:chgData name="Rajveer Singh (2435106)" userId="S::2435106@student.uwtsd.ac.uk::78b52d83-70ce-453f-8a61-622b7cd34b9e" providerId="AD" clId="Web-{D4CE324B-52E4-EA32-1112-B21A87F31E11}" dt="2026-07-13T21:29:58.336" v="569" actId="14100"/>
          <ac:picMkLst>
            <pc:docMk/>
            <pc:sldMk cId="726248397" sldId="257"/>
            <ac:picMk id="46" creationId="{E022ACF6-C8C7-4AAC-F876-78481486E746}"/>
          </ac:picMkLst>
        </pc:picChg>
      </pc:sldChg>
      <pc:sldChg chg="addSp delSp modSp new mod setBg">
        <pc:chgData name="Rajveer Singh (2435106)" userId="S::2435106@student.uwtsd.ac.uk::78b52d83-70ce-453f-8a61-622b7cd34b9e" providerId="AD" clId="Web-{D4CE324B-52E4-EA32-1112-B21A87F31E11}" dt="2026-07-13T21:33:43.444" v="582" actId="1076"/>
        <pc:sldMkLst>
          <pc:docMk/>
          <pc:sldMk cId="3199839484" sldId="258"/>
        </pc:sldMkLst>
        <pc:spChg chg="mod">
          <ac:chgData name="Rajveer Singh (2435106)" userId="S::2435106@student.uwtsd.ac.uk::78b52d83-70ce-453f-8a61-622b7cd34b9e" providerId="AD" clId="Web-{D4CE324B-52E4-EA32-1112-B21A87F31E11}" dt="2026-07-13T21:05:48.185" v="496"/>
          <ac:spMkLst>
            <pc:docMk/>
            <pc:sldMk cId="3199839484" sldId="258"/>
            <ac:spMk id="2" creationId="{69FA196D-626E-7AB4-F7E1-9C177503D780}"/>
          </ac:spMkLst>
        </pc:spChg>
        <pc:spChg chg="mod">
          <ac:chgData name="Rajveer Singh (2435106)" userId="S::2435106@student.uwtsd.ac.uk::78b52d83-70ce-453f-8a61-622b7cd34b9e" providerId="AD" clId="Web-{D4CE324B-52E4-EA32-1112-B21A87F31E11}" dt="2026-07-13T21:14:30.349" v="530" actId="20577"/>
          <ac:spMkLst>
            <pc:docMk/>
            <pc:sldMk cId="3199839484" sldId="258"/>
            <ac:spMk id="3" creationId="{1F5FCB90-4E17-9082-CFED-5FFE51D7F8F3}"/>
          </ac:spMkLst>
        </pc:spChg>
        <pc:spChg chg="add mod">
          <ac:chgData name="Rajveer Singh (2435106)" userId="S::2435106@student.uwtsd.ac.uk::78b52d83-70ce-453f-8a61-622b7cd34b9e" providerId="AD" clId="Web-{D4CE324B-52E4-EA32-1112-B21A87F31E11}" dt="2026-07-13T21:33:43.444" v="582" actId="1076"/>
          <ac:spMkLst>
            <pc:docMk/>
            <pc:sldMk cId="3199839484" sldId="258"/>
            <ac:spMk id="5" creationId="{60F4E261-20FB-7A3B-EF6A-87A8127D4217}"/>
          </ac:spMkLst>
        </pc:spChg>
        <pc:spChg chg="add">
          <ac:chgData name="Rajveer Singh (2435106)" userId="S::2435106@student.uwtsd.ac.uk::78b52d83-70ce-453f-8a61-622b7cd34b9e" providerId="AD" clId="Web-{D4CE324B-52E4-EA32-1112-B21A87F31E11}" dt="2026-07-13T21:05:48.185" v="496"/>
          <ac:spMkLst>
            <pc:docMk/>
            <pc:sldMk cId="3199839484" sldId="258"/>
            <ac:spMk id="20" creationId="{743AA782-23D1-4521-8CAD-47662984AA08}"/>
          </ac:spMkLst>
        </pc:spChg>
        <pc:spChg chg="add">
          <ac:chgData name="Rajveer Singh (2435106)" userId="S::2435106@student.uwtsd.ac.uk::78b52d83-70ce-453f-8a61-622b7cd34b9e" providerId="AD" clId="Web-{D4CE324B-52E4-EA32-1112-B21A87F31E11}" dt="2026-07-13T21:05:48.185" v="496"/>
          <ac:spMkLst>
            <pc:docMk/>
            <pc:sldMk cId="3199839484" sldId="258"/>
            <ac:spMk id="21" creationId="{650D18FE-0824-4A46-B22C-A86B52E5780A}"/>
          </ac:spMkLst>
        </pc:spChg>
        <pc:picChg chg="add mod">
          <ac:chgData name="Rajveer Singh (2435106)" userId="S::2435106@student.uwtsd.ac.uk::78b52d83-70ce-453f-8a61-622b7cd34b9e" providerId="AD" clId="Web-{D4CE324B-52E4-EA32-1112-B21A87F31E11}" dt="2026-07-13T21:05:48.185" v="496"/>
          <ac:picMkLst>
            <pc:docMk/>
            <pc:sldMk cId="3199839484" sldId="258"/>
            <ac:picMk id="4" creationId="{7512926A-B0B6-5C1D-9424-7F3BEAD36F0D}"/>
          </ac:picMkLst>
        </pc:picChg>
      </pc:sldChg>
      <pc:sldChg chg="addSp modSp new mod setBg">
        <pc:chgData name="Rajveer Singh (2435106)" userId="S::2435106@student.uwtsd.ac.uk::78b52d83-70ce-453f-8a61-622b7cd34b9e" providerId="AD" clId="Web-{D4CE324B-52E4-EA32-1112-B21A87F31E11}" dt="2026-07-13T21:34:11.538" v="584" actId="20577"/>
        <pc:sldMkLst>
          <pc:docMk/>
          <pc:sldMk cId="2999590782" sldId="259"/>
        </pc:sldMkLst>
        <pc:spChg chg="mod">
          <ac:chgData name="Rajveer Singh (2435106)" userId="S::2435106@student.uwtsd.ac.uk::78b52d83-70ce-453f-8a61-622b7cd34b9e" providerId="AD" clId="Web-{D4CE324B-52E4-EA32-1112-B21A87F31E11}" dt="2026-07-13T21:13:54.816" v="526"/>
          <ac:spMkLst>
            <pc:docMk/>
            <pc:sldMk cId="2999590782" sldId="259"/>
            <ac:spMk id="2" creationId="{0F5BC787-4155-07D5-AEF8-AE3CC61B0138}"/>
          </ac:spMkLst>
        </pc:spChg>
        <pc:spChg chg="mod">
          <ac:chgData name="Rajveer Singh (2435106)" userId="S::2435106@student.uwtsd.ac.uk::78b52d83-70ce-453f-8a61-622b7cd34b9e" providerId="AD" clId="Web-{D4CE324B-52E4-EA32-1112-B21A87F31E11}" dt="2026-07-13T21:34:11.538" v="584" actId="20577"/>
          <ac:spMkLst>
            <pc:docMk/>
            <pc:sldMk cId="2999590782" sldId="259"/>
            <ac:spMk id="3" creationId="{4DCFD6B9-7A03-EAE6-2704-B43610C8BFAA}"/>
          </ac:spMkLst>
        </pc:spChg>
        <pc:spChg chg="add">
          <ac:chgData name="Rajveer Singh (2435106)" userId="S::2435106@student.uwtsd.ac.uk::78b52d83-70ce-453f-8a61-622b7cd34b9e" providerId="AD" clId="Web-{D4CE324B-52E4-EA32-1112-B21A87F31E11}" dt="2026-07-13T21:13:54.816" v="526"/>
          <ac:spMkLst>
            <pc:docMk/>
            <pc:sldMk cId="2999590782" sldId="259"/>
            <ac:spMk id="8" creationId="{DEE2AD96-B495-4E06-9291-B71706F728CB}"/>
          </ac:spMkLst>
        </pc:spChg>
        <pc:spChg chg="add">
          <ac:chgData name="Rajveer Singh (2435106)" userId="S::2435106@student.uwtsd.ac.uk::78b52d83-70ce-453f-8a61-622b7cd34b9e" providerId="AD" clId="Web-{D4CE324B-52E4-EA32-1112-B21A87F31E11}" dt="2026-07-13T21:13:54.816" v="526"/>
          <ac:spMkLst>
            <pc:docMk/>
            <pc:sldMk cId="2999590782" sldId="259"/>
            <ac:spMk id="10" creationId="{53CF6D67-C5A8-4ADD-9E8E-1E38CA1D3166}"/>
          </ac:spMkLst>
        </pc:spChg>
        <pc:spChg chg="add">
          <ac:chgData name="Rajveer Singh (2435106)" userId="S::2435106@student.uwtsd.ac.uk::78b52d83-70ce-453f-8a61-622b7cd34b9e" providerId="AD" clId="Web-{D4CE324B-52E4-EA32-1112-B21A87F31E11}" dt="2026-07-13T21:13:54.816" v="526"/>
          <ac:spMkLst>
            <pc:docMk/>
            <pc:sldMk cId="2999590782" sldId="259"/>
            <ac:spMk id="12" creationId="{86909FA0-B515-4681-B7A8-FA281D133B94}"/>
          </ac:spMkLst>
        </pc:spChg>
        <pc:spChg chg="add">
          <ac:chgData name="Rajveer Singh (2435106)" userId="S::2435106@student.uwtsd.ac.uk::78b52d83-70ce-453f-8a61-622b7cd34b9e" providerId="AD" clId="Web-{D4CE324B-52E4-EA32-1112-B21A87F31E11}" dt="2026-07-13T21:13:54.816" v="526"/>
          <ac:spMkLst>
            <pc:docMk/>
            <pc:sldMk cId="2999590782" sldId="259"/>
            <ac:spMk id="14" creationId="{21C9FE86-FCC3-4A31-AA1C-C882262B7FE7}"/>
          </ac:spMkLst>
        </pc:spChg>
        <pc:spChg chg="add">
          <ac:chgData name="Rajveer Singh (2435106)" userId="S::2435106@student.uwtsd.ac.uk::78b52d83-70ce-453f-8a61-622b7cd34b9e" providerId="AD" clId="Web-{D4CE324B-52E4-EA32-1112-B21A87F31E11}" dt="2026-07-13T21:13:54.816" v="526"/>
          <ac:spMkLst>
            <pc:docMk/>
            <pc:sldMk cId="2999590782" sldId="259"/>
            <ac:spMk id="16" creationId="{7D96243B-ECED-4B71-8E06-AE9A285EAD20}"/>
          </ac:spMkLst>
        </pc:spChg>
        <pc:spChg chg="add">
          <ac:chgData name="Rajveer Singh (2435106)" userId="S::2435106@student.uwtsd.ac.uk::78b52d83-70ce-453f-8a61-622b7cd34b9e" providerId="AD" clId="Web-{D4CE324B-52E4-EA32-1112-B21A87F31E11}" dt="2026-07-13T21:13:54.816" v="526"/>
          <ac:spMkLst>
            <pc:docMk/>
            <pc:sldMk cId="2999590782" sldId="259"/>
            <ac:spMk id="18" creationId="{A09989E4-EFDC-4A90-A633-E0525FB4139E}"/>
          </ac:spMkLst>
        </pc:spChg>
      </pc:sldChg>
      <pc:sldChg chg="addSp delSp modSp new mod setBg">
        <pc:chgData name="Rajveer Singh (2435106)" userId="S::2435106@student.uwtsd.ac.uk::78b52d83-70ce-453f-8a61-622b7cd34b9e" providerId="AD" clId="Web-{D4CE324B-52E4-EA32-1112-B21A87F31E11}" dt="2026-07-13T21:36:51.935" v="598" actId="20577"/>
        <pc:sldMkLst>
          <pc:docMk/>
          <pc:sldMk cId="968080325" sldId="260"/>
        </pc:sldMkLst>
        <pc:spChg chg="mod">
          <ac:chgData name="Rajveer Singh (2435106)" userId="S::2435106@student.uwtsd.ac.uk::78b52d83-70ce-453f-8a61-622b7cd34b9e" providerId="AD" clId="Web-{D4CE324B-52E4-EA32-1112-B21A87F31E11}" dt="2026-07-13T21:36:17.090" v="596"/>
          <ac:spMkLst>
            <pc:docMk/>
            <pc:sldMk cId="968080325" sldId="260"/>
            <ac:spMk id="2" creationId="{9BE3D618-DB30-D9E3-877B-9D338AC427B5}"/>
          </ac:spMkLst>
        </pc:spChg>
        <pc:graphicFrameChg chg="add mod modGraphic">
          <ac:chgData name="Rajveer Singh (2435106)" userId="S::2435106@student.uwtsd.ac.uk::78b52d83-70ce-453f-8a61-622b7cd34b9e" providerId="AD" clId="Web-{D4CE324B-52E4-EA32-1112-B21A87F31E11}" dt="2026-07-13T21:36:51.935" v="598" actId="20577"/>
          <ac:graphicFrameMkLst>
            <pc:docMk/>
            <pc:sldMk cId="968080325" sldId="260"/>
            <ac:graphicFrameMk id="15" creationId="{B5C77543-BC38-A11C-0140-FEB86CACE4D3}"/>
          </ac:graphicFrameMkLst>
        </pc:graphicFrameChg>
      </pc:sldChg>
      <pc:sldChg chg="addSp modSp new mod setBg">
        <pc:chgData name="Rajveer Singh (2435106)" userId="S::2435106@student.uwtsd.ac.uk::78b52d83-70ce-453f-8a61-622b7cd34b9e" providerId="AD" clId="Web-{D4CE324B-52E4-EA32-1112-B21A87F31E11}" dt="2026-07-13T21:47:07.694" v="628" actId="1076"/>
        <pc:sldMkLst>
          <pc:docMk/>
          <pc:sldMk cId="981675733" sldId="261"/>
        </pc:sldMkLst>
        <pc:spChg chg="mod">
          <ac:chgData name="Rajveer Singh (2435106)" userId="S::2435106@student.uwtsd.ac.uk::78b52d83-70ce-453f-8a61-622b7cd34b9e" providerId="AD" clId="Web-{D4CE324B-52E4-EA32-1112-B21A87F31E11}" dt="2026-07-13T21:45:26.550" v="607"/>
          <ac:spMkLst>
            <pc:docMk/>
            <pc:sldMk cId="981675733" sldId="261"/>
            <ac:spMk id="2" creationId="{A2EF882F-180B-FFA3-C2F6-B3672431132E}"/>
          </ac:spMkLst>
        </pc:spChg>
        <pc:spChg chg="mod">
          <ac:chgData name="Rajveer Singh (2435106)" userId="S::2435106@student.uwtsd.ac.uk::78b52d83-70ce-453f-8a61-622b7cd34b9e" providerId="AD" clId="Web-{D4CE324B-52E4-EA32-1112-B21A87F31E11}" dt="2026-07-13T21:45:45.738" v="609" actId="20577"/>
          <ac:spMkLst>
            <pc:docMk/>
            <pc:sldMk cId="981675733" sldId="261"/>
            <ac:spMk id="3" creationId="{24C8FBBF-86BE-E00A-C2AD-C6E46168DA8C}"/>
          </ac:spMkLst>
        </pc:spChg>
        <pc:spChg chg="add mod">
          <ac:chgData name="Rajveer Singh (2435106)" userId="S::2435106@student.uwtsd.ac.uk::78b52d83-70ce-453f-8a61-622b7cd34b9e" providerId="AD" clId="Web-{D4CE324B-52E4-EA32-1112-B21A87F31E11}" dt="2026-07-13T21:47:07.694" v="628" actId="1076"/>
          <ac:spMkLst>
            <pc:docMk/>
            <pc:sldMk cId="981675733" sldId="261"/>
            <ac:spMk id="5" creationId="{F8512F15-728E-B32C-8DA0-0AF89C56D7F0}"/>
          </ac:spMkLst>
        </pc:spChg>
        <pc:spChg chg="add">
          <ac:chgData name="Rajveer Singh (2435106)" userId="S::2435106@student.uwtsd.ac.uk::78b52d83-70ce-453f-8a61-622b7cd34b9e" providerId="AD" clId="Web-{D4CE324B-52E4-EA32-1112-B21A87F31E11}" dt="2026-07-13T21:45:26.550" v="607"/>
          <ac:spMkLst>
            <pc:docMk/>
            <pc:sldMk cId="981675733" sldId="261"/>
            <ac:spMk id="11" creationId="{DF8BC164-E230-753F-2C7E-B4EE7BA77CF1}"/>
          </ac:spMkLst>
        </pc:spChg>
        <pc:picChg chg="add mod">
          <ac:chgData name="Rajveer Singh (2435106)" userId="S::2435106@student.uwtsd.ac.uk::78b52d83-70ce-453f-8a61-622b7cd34b9e" providerId="AD" clId="Web-{D4CE324B-52E4-EA32-1112-B21A87F31E11}" dt="2026-07-13T21:45:26.550" v="607"/>
          <ac:picMkLst>
            <pc:docMk/>
            <pc:sldMk cId="981675733" sldId="261"/>
            <ac:picMk id="4" creationId="{3ABA3015-0D84-64B6-3415-83CC4DAA2711}"/>
          </ac:picMkLst>
        </pc:picChg>
        <pc:cxnChg chg="add">
          <ac:chgData name="Rajveer Singh (2435106)" userId="S::2435106@student.uwtsd.ac.uk::78b52d83-70ce-453f-8a61-622b7cd34b9e" providerId="AD" clId="Web-{D4CE324B-52E4-EA32-1112-B21A87F31E11}" dt="2026-07-13T21:45:26.550" v="607"/>
          <ac:cxnSpMkLst>
            <pc:docMk/>
            <pc:sldMk cId="981675733" sldId="261"/>
            <ac:cxnSpMk id="9" creationId="{FC23E3B9-5ABF-58B3-E2B0-E9A5DAA90037}"/>
          </ac:cxnSpMkLst>
        </pc:cxnChg>
      </pc:sldChg>
      <pc:sldChg chg="addSp delSp modSp new mod setBg">
        <pc:chgData name="Rajveer Singh (2435106)" userId="S::2435106@student.uwtsd.ac.uk::78b52d83-70ce-453f-8a61-622b7cd34b9e" providerId="AD" clId="Web-{D4CE324B-52E4-EA32-1112-B21A87F31E11}" dt="2026-07-13T22:22:09.065" v="678" actId="14100"/>
        <pc:sldMkLst>
          <pc:docMk/>
          <pc:sldMk cId="672359146" sldId="262"/>
        </pc:sldMkLst>
        <pc:spChg chg="mod">
          <ac:chgData name="Rajveer Singh (2435106)" userId="S::2435106@student.uwtsd.ac.uk::78b52d83-70ce-453f-8a61-622b7cd34b9e" providerId="AD" clId="Web-{D4CE324B-52E4-EA32-1112-B21A87F31E11}" dt="2026-07-13T22:09:28.855" v="652"/>
          <ac:spMkLst>
            <pc:docMk/>
            <pc:sldMk cId="672359146" sldId="262"/>
            <ac:spMk id="2" creationId="{B872026E-7589-ED04-8BB6-55D017C30C85}"/>
          </ac:spMkLst>
        </pc:spChg>
        <pc:spChg chg="mod ord">
          <ac:chgData name="Rajveer Singh (2435106)" userId="S::2435106@student.uwtsd.ac.uk::78b52d83-70ce-453f-8a61-622b7cd34b9e" providerId="AD" clId="Web-{D4CE324B-52E4-EA32-1112-B21A87F31E11}" dt="2026-07-13T22:10:14.779" v="657" actId="14100"/>
          <ac:spMkLst>
            <pc:docMk/>
            <pc:sldMk cId="672359146" sldId="262"/>
            <ac:spMk id="3" creationId="{C88012DE-5A5C-6DB0-0325-E0AE3A4FC892}"/>
          </ac:spMkLst>
        </pc:spChg>
        <pc:spChg chg="add mod">
          <ac:chgData name="Rajveer Singh (2435106)" userId="S::2435106@student.uwtsd.ac.uk::78b52d83-70ce-453f-8a61-622b7cd34b9e" providerId="AD" clId="Web-{D4CE324B-52E4-EA32-1112-B21A87F31E11}" dt="2026-07-13T22:22:00.142" v="677" actId="20577"/>
          <ac:spMkLst>
            <pc:docMk/>
            <pc:sldMk cId="672359146" sldId="262"/>
            <ac:spMk id="6" creationId="{FC744149-1377-4BE3-EABB-6ECD3423C38B}"/>
          </ac:spMkLst>
        </pc:spChg>
        <pc:spChg chg="add">
          <ac:chgData name="Rajveer Singh (2435106)" userId="S::2435106@student.uwtsd.ac.uk::78b52d83-70ce-453f-8a61-622b7cd34b9e" providerId="AD" clId="Web-{D4CE324B-52E4-EA32-1112-B21A87F31E11}" dt="2026-07-13T22:09:28.855" v="652"/>
          <ac:spMkLst>
            <pc:docMk/>
            <pc:sldMk cId="672359146" sldId="262"/>
            <ac:spMk id="9" creationId="{7B831B6F-405A-4B47-B9BB-5CA88F285844}"/>
          </ac:spMkLst>
        </pc:spChg>
        <pc:spChg chg="add">
          <ac:chgData name="Rajveer Singh (2435106)" userId="S::2435106@student.uwtsd.ac.uk::78b52d83-70ce-453f-8a61-622b7cd34b9e" providerId="AD" clId="Web-{D4CE324B-52E4-EA32-1112-B21A87F31E11}" dt="2026-07-13T22:09:28.855" v="652"/>
          <ac:spMkLst>
            <pc:docMk/>
            <pc:sldMk cId="672359146" sldId="262"/>
            <ac:spMk id="11" creationId="{953EE71A-6488-4203-A7C4-77102FD0DCCA}"/>
          </ac:spMkLst>
        </pc:spChg>
        <pc:picChg chg="add mod">
          <ac:chgData name="Rajveer Singh (2435106)" userId="S::2435106@student.uwtsd.ac.uk::78b52d83-70ce-453f-8a61-622b7cd34b9e" providerId="AD" clId="Web-{D4CE324B-52E4-EA32-1112-B21A87F31E11}" dt="2026-07-13T22:22:09.065" v="678" actId="14100"/>
          <ac:picMkLst>
            <pc:docMk/>
            <pc:sldMk cId="672359146" sldId="262"/>
            <ac:picMk id="5" creationId="{5E9502FB-FB1E-9F34-95B0-14C6CF4094F5}"/>
          </ac:picMkLst>
        </pc:picChg>
      </pc:sldChg>
      <pc:sldChg chg="modSp new">
        <pc:chgData name="Rajveer Singh (2435106)" userId="S::2435106@student.uwtsd.ac.uk::78b52d83-70ce-453f-8a61-622b7cd34b9e" providerId="AD" clId="Web-{D4CE324B-52E4-EA32-1112-B21A87F31E11}" dt="2026-07-13T22:27:29.579" v="710" actId="14100"/>
        <pc:sldMkLst>
          <pc:docMk/>
          <pc:sldMk cId="841940624" sldId="263"/>
        </pc:sldMkLst>
        <pc:spChg chg="mod">
          <ac:chgData name="Rajveer Singh (2435106)" userId="S::2435106@student.uwtsd.ac.uk::78b52d83-70ce-453f-8a61-622b7cd34b9e" providerId="AD" clId="Web-{D4CE324B-52E4-EA32-1112-B21A87F31E11}" dt="2026-07-13T20:55:19.910" v="372" actId="20577"/>
          <ac:spMkLst>
            <pc:docMk/>
            <pc:sldMk cId="841940624" sldId="263"/>
            <ac:spMk id="2" creationId="{6A2B75CF-F905-78B3-8CD4-B2CA628F7A7D}"/>
          </ac:spMkLst>
        </pc:spChg>
      </pc:sldChg>
    </pc:docChg>
  </pc:docChgLst>
  <pc:docChgLst>
    <pc:chgData name="Rajveer Singh (2435106)" userId="78b52d83-70ce-453f-8a61-622b7cd34b9e" providerId="ADAL" clId="{FEE2A3F6-D2A9-46DE-8386-CFA4A1DAFDC7}"/>
    <pc:docChg chg="custSel modSld">
      <pc:chgData name="Rajveer Singh (2435106)" userId="78b52d83-70ce-453f-8a61-622b7cd34b9e" providerId="ADAL" clId="{FEE2A3F6-D2A9-46DE-8386-CFA4A1DAFDC7}" dt="2026-07-19T00:12:47.800" v="64" actId="1076"/>
      <pc:docMkLst>
        <pc:docMk/>
      </pc:docMkLst>
      <pc:sldChg chg="addSp delSp modSp mod modTransition delAnim">
        <pc:chgData name="Rajveer Singh (2435106)" userId="78b52d83-70ce-453f-8a61-622b7cd34b9e" providerId="ADAL" clId="{FEE2A3F6-D2A9-46DE-8386-CFA4A1DAFDC7}" dt="2026-07-19T00:12:47.800" v="64" actId="1076"/>
        <pc:sldMkLst>
          <pc:docMk/>
          <pc:sldMk cId="109857222" sldId="256"/>
        </pc:sldMkLst>
        <pc:picChg chg="del mod">
          <ac:chgData name="Rajveer Singh (2435106)" userId="78b52d83-70ce-453f-8a61-622b7cd34b9e" providerId="ADAL" clId="{FEE2A3F6-D2A9-46DE-8386-CFA4A1DAFDC7}" dt="2026-07-18T21:57:27.362" v="17" actId="478"/>
          <ac:picMkLst>
            <pc:docMk/>
            <pc:sldMk cId="109857222" sldId="256"/>
            <ac:picMk id="5" creationId="{33DCF2DF-452B-AEC5-E9C7-3DE975363D8D}"/>
          </ac:picMkLst>
        </pc:picChg>
        <pc:picChg chg="del mod">
          <ac:chgData name="Rajveer Singh (2435106)" userId="78b52d83-70ce-453f-8a61-622b7cd34b9e" providerId="ADAL" clId="{FEE2A3F6-D2A9-46DE-8386-CFA4A1DAFDC7}" dt="2026-07-19T00:12:10.305" v="63" actId="478"/>
          <ac:picMkLst>
            <pc:docMk/>
            <pc:sldMk cId="109857222" sldId="256"/>
            <ac:picMk id="6" creationId="{9F6F7595-6DE9-37A0-EB1F-51709F27FC7E}"/>
          </ac:picMkLst>
        </pc:picChg>
        <pc:picChg chg="mod">
          <ac:chgData name="Rajveer Singh (2435106)" userId="78b52d83-70ce-453f-8a61-622b7cd34b9e" providerId="ADAL" clId="{FEE2A3F6-D2A9-46DE-8386-CFA4A1DAFDC7}" dt="2026-07-19T00:12:47.800" v="64" actId="1076"/>
          <ac:picMkLst>
            <pc:docMk/>
            <pc:sldMk cId="109857222" sldId="256"/>
            <ac:picMk id="9" creationId="{D4E61509-DEB7-2CD6-4612-9828393EECB8}"/>
          </ac:picMkLst>
        </pc:picChg>
      </pc:sldChg>
      <pc:sldChg chg="delSp modSp mod delAnim">
        <pc:chgData name="Rajveer Singh (2435106)" userId="78b52d83-70ce-453f-8a61-622b7cd34b9e" providerId="ADAL" clId="{FEE2A3F6-D2A9-46DE-8386-CFA4A1DAFDC7}" dt="2026-07-19T00:12:00.311" v="62" actId="1076"/>
        <pc:sldMkLst>
          <pc:docMk/>
          <pc:sldMk cId="726248397" sldId="257"/>
        </pc:sldMkLst>
        <pc:picChg chg="del mod">
          <ac:chgData name="Rajveer Singh (2435106)" userId="78b52d83-70ce-453f-8a61-622b7cd34b9e" providerId="ADAL" clId="{FEE2A3F6-D2A9-46DE-8386-CFA4A1DAFDC7}" dt="2026-07-19T00:10:25.537" v="61" actId="478"/>
          <ac:picMkLst>
            <pc:docMk/>
            <pc:sldMk cId="726248397" sldId="257"/>
            <ac:picMk id="4" creationId="{9FED4000-E5BA-BC2D-BA33-943F76F5E4F9}"/>
          </ac:picMkLst>
        </pc:picChg>
        <pc:picChg chg="mod">
          <ac:chgData name="Rajveer Singh (2435106)" userId="78b52d83-70ce-453f-8a61-622b7cd34b9e" providerId="ADAL" clId="{FEE2A3F6-D2A9-46DE-8386-CFA4A1DAFDC7}" dt="2026-07-19T00:12:00.311" v="62" actId="1076"/>
          <ac:picMkLst>
            <pc:docMk/>
            <pc:sldMk cId="726248397" sldId="257"/>
            <ac:picMk id="6" creationId="{2545CDD0-234C-E0B3-E4F6-83E71D43683E}"/>
          </ac:picMkLst>
        </pc:picChg>
      </pc:sldChg>
      <pc:sldChg chg="addSp delSp modSp mod modTransition delAnim">
        <pc:chgData name="Rajveer Singh (2435106)" userId="78b52d83-70ce-453f-8a61-622b7cd34b9e" providerId="ADAL" clId="{FEE2A3F6-D2A9-46DE-8386-CFA4A1DAFDC7}" dt="2026-07-18T22:04:37.370" v="21" actId="1076"/>
        <pc:sldMkLst>
          <pc:docMk/>
          <pc:sldMk cId="3199839484" sldId="258"/>
        </pc:sldMkLst>
        <pc:picChg chg="mod">
          <ac:chgData name="Rajveer Singh (2435106)" userId="78b52d83-70ce-453f-8a61-622b7cd34b9e" providerId="ADAL" clId="{FEE2A3F6-D2A9-46DE-8386-CFA4A1DAFDC7}" dt="2026-07-18T22:04:37.370" v="21" actId="1076"/>
          <ac:picMkLst>
            <pc:docMk/>
            <pc:sldMk cId="3199839484" sldId="258"/>
            <ac:picMk id="7" creationId="{A8D51206-14F6-96EA-73FE-7ED282EB6D73}"/>
          </ac:picMkLst>
        </pc:picChg>
      </pc:sldChg>
      <pc:sldChg chg="modSp mod">
        <pc:chgData name="Rajveer Singh (2435106)" userId="78b52d83-70ce-453f-8a61-622b7cd34b9e" providerId="ADAL" clId="{FEE2A3F6-D2A9-46DE-8386-CFA4A1DAFDC7}" dt="2026-07-18T22:12:25.829" v="40" actId="1076"/>
        <pc:sldMkLst>
          <pc:docMk/>
          <pc:sldMk cId="2999590782" sldId="259"/>
        </pc:sldMkLst>
        <pc:spChg chg="mod">
          <ac:chgData name="Rajveer Singh (2435106)" userId="78b52d83-70ce-453f-8a61-622b7cd34b9e" providerId="ADAL" clId="{FEE2A3F6-D2A9-46DE-8386-CFA4A1DAFDC7}" dt="2026-07-18T22:09:35.260" v="38" actId="20577"/>
          <ac:spMkLst>
            <pc:docMk/>
            <pc:sldMk cId="2999590782" sldId="259"/>
            <ac:spMk id="3" creationId="{4DCFD6B9-7A03-EAE6-2704-B43610C8BFAA}"/>
          </ac:spMkLst>
        </pc:spChg>
        <pc:picChg chg="mod">
          <ac:chgData name="Rajveer Singh (2435106)" userId="78b52d83-70ce-453f-8a61-622b7cd34b9e" providerId="ADAL" clId="{FEE2A3F6-D2A9-46DE-8386-CFA4A1DAFDC7}" dt="2026-07-18T22:12:25.829" v="40" actId="1076"/>
          <ac:picMkLst>
            <pc:docMk/>
            <pc:sldMk cId="2999590782" sldId="259"/>
            <ac:picMk id="4" creationId="{C78E8C11-1374-1472-D556-EAAF1C50383C}"/>
          </ac:picMkLst>
        </pc:picChg>
      </pc:sldChg>
      <pc:sldChg chg="modSp mod">
        <pc:chgData name="Rajveer Singh (2435106)" userId="78b52d83-70ce-453f-8a61-622b7cd34b9e" providerId="ADAL" clId="{FEE2A3F6-D2A9-46DE-8386-CFA4A1DAFDC7}" dt="2026-07-18T23:36:50.708" v="45" actId="1076"/>
        <pc:sldMkLst>
          <pc:docMk/>
          <pc:sldMk cId="968080325" sldId="260"/>
        </pc:sldMkLst>
        <pc:spChg chg="mod">
          <ac:chgData name="Rajveer Singh (2435106)" userId="78b52d83-70ce-453f-8a61-622b7cd34b9e" providerId="ADAL" clId="{FEE2A3F6-D2A9-46DE-8386-CFA4A1DAFDC7}" dt="2026-07-17T22:57:58.420" v="13" actId="1076"/>
          <ac:spMkLst>
            <pc:docMk/>
            <pc:sldMk cId="968080325" sldId="260"/>
            <ac:spMk id="2" creationId="{9BE3D618-DB30-D9E3-877B-9D338AC427B5}"/>
          </ac:spMkLst>
        </pc:spChg>
        <pc:graphicFrameChg chg="mod">
          <ac:chgData name="Rajveer Singh (2435106)" userId="78b52d83-70ce-453f-8a61-622b7cd34b9e" providerId="ADAL" clId="{FEE2A3F6-D2A9-46DE-8386-CFA4A1DAFDC7}" dt="2026-07-17T22:57:51.871" v="12" actId="1076"/>
          <ac:graphicFrameMkLst>
            <pc:docMk/>
            <pc:sldMk cId="968080325" sldId="260"/>
            <ac:graphicFrameMk id="15" creationId="{B5C77543-BC38-A11C-0140-FEB86CACE4D3}"/>
          </ac:graphicFrameMkLst>
        </pc:graphicFrameChg>
        <pc:picChg chg="mod">
          <ac:chgData name="Rajveer Singh (2435106)" userId="78b52d83-70ce-453f-8a61-622b7cd34b9e" providerId="ADAL" clId="{FEE2A3F6-D2A9-46DE-8386-CFA4A1DAFDC7}" dt="2026-07-18T23:36:50.708" v="45" actId="1076"/>
          <ac:picMkLst>
            <pc:docMk/>
            <pc:sldMk cId="968080325" sldId="260"/>
            <ac:picMk id="3" creationId="{5B7D60DB-A6B1-B99D-AB7D-10C730D9D3DB}"/>
          </ac:picMkLst>
        </pc:picChg>
      </pc:sldChg>
      <pc:sldChg chg="delSp modSp mod delAnim">
        <pc:chgData name="Rajveer Singh (2435106)" userId="78b52d83-70ce-453f-8a61-622b7cd34b9e" providerId="ADAL" clId="{FEE2A3F6-D2A9-46DE-8386-CFA4A1DAFDC7}" dt="2026-07-19T00:10:13.894" v="60" actId="1076"/>
        <pc:sldMkLst>
          <pc:docMk/>
          <pc:sldMk cId="981675733" sldId="261"/>
        </pc:sldMkLst>
        <pc:picChg chg="del mod">
          <ac:chgData name="Rajveer Singh (2435106)" userId="78b52d83-70ce-453f-8a61-622b7cd34b9e" providerId="ADAL" clId="{FEE2A3F6-D2A9-46DE-8386-CFA4A1DAFDC7}" dt="2026-07-19T00:09:14.915" v="59" actId="478"/>
          <ac:picMkLst>
            <pc:docMk/>
            <pc:sldMk cId="981675733" sldId="261"/>
            <ac:picMk id="6" creationId="{2B42B200-53E9-E0E3-3789-02B43EE7DFEB}"/>
          </ac:picMkLst>
        </pc:picChg>
        <pc:picChg chg="mod">
          <ac:chgData name="Rajveer Singh (2435106)" userId="78b52d83-70ce-453f-8a61-622b7cd34b9e" providerId="ADAL" clId="{FEE2A3F6-D2A9-46DE-8386-CFA4A1DAFDC7}" dt="2026-07-19T00:10:13.894" v="60" actId="1076"/>
          <ac:picMkLst>
            <pc:docMk/>
            <pc:sldMk cId="981675733" sldId="261"/>
            <ac:picMk id="8" creationId="{8A5237E4-837A-8F2D-3652-5570C0B34BA7}"/>
          </ac:picMkLst>
        </pc:picChg>
      </pc:sldChg>
      <pc:sldChg chg="delSp modSp mod delAnim">
        <pc:chgData name="Rajveer Singh (2435106)" userId="78b52d83-70ce-453f-8a61-622b7cd34b9e" providerId="ADAL" clId="{FEE2A3F6-D2A9-46DE-8386-CFA4A1DAFDC7}" dt="2026-07-19T00:08:57.694" v="58" actId="1076"/>
        <pc:sldMkLst>
          <pc:docMk/>
          <pc:sldMk cId="841940624" sldId="263"/>
        </pc:sldMkLst>
        <pc:picChg chg="del mod">
          <ac:chgData name="Rajveer Singh (2435106)" userId="78b52d83-70ce-453f-8a61-622b7cd34b9e" providerId="ADAL" clId="{FEE2A3F6-D2A9-46DE-8386-CFA4A1DAFDC7}" dt="2026-07-19T00:08:01.053" v="57" actId="478"/>
          <ac:picMkLst>
            <pc:docMk/>
            <pc:sldMk cId="841940624" sldId="263"/>
            <ac:picMk id="5" creationId="{C5AEE06E-4C3E-A40C-9B92-5BC374A3B52E}"/>
          </ac:picMkLst>
        </pc:picChg>
        <pc:picChg chg="mod">
          <ac:chgData name="Rajveer Singh (2435106)" userId="78b52d83-70ce-453f-8a61-622b7cd34b9e" providerId="ADAL" clId="{FEE2A3F6-D2A9-46DE-8386-CFA4A1DAFDC7}" dt="2026-07-19T00:08:57.694" v="58" actId="1076"/>
          <ac:picMkLst>
            <pc:docMk/>
            <pc:sldMk cId="841940624" sldId="263"/>
            <ac:picMk id="8" creationId="{7CDA16AF-52BA-3AAA-D279-908349BBE4E7}"/>
          </ac:picMkLst>
        </pc:picChg>
      </pc:sldChg>
      <pc:sldChg chg="modSp mod">
        <pc:chgData name="Rajveer Singh (2435106)" userId="78b52d83-70ce-453f-8a61-622b7cd34b9e" providerId="ADAL" clId="{FEE2A3F6-D2A9-46DE-8386-CFA4A1DAFDC7}" dt="2026-07-18T23:48:13.511" v="49" actId="1076"/>
        <pc:sldMkLst>
          <pc:docMk/>
          <pc:sldMk cId="2946666463" sldId="264"/>
        </pc:sldMkLst>
        <pc:picChg chg="mod">
          <ac:chgData name="Rajveer Singh (2435106)" userId="78b52d83-70ce-453f-8a61-622b7cd34b9e" providerId="ADAL" clId="{FEE2A3F6-D2A9-46DE-8386-CFA4A1DAFDC7}" dt="2026-07-18T23:48:13.511" v="49" actId="1076"/>
          <ac:picMkLst>
            <pc:docMk/>
            <pc:sldMk cId="2946666463" sldId="264"/>
            <ac:picMk id="4" creationId="{C03DC71E-EFE3-FBEB-D8BE-BF3654C2F912}"/>
          </ac:picMkLst>
        </pc:picChg>
      </pc:sldChg>
      <pc:sldChg chg="modSp mod">
        <pc:chgData name="Rajveer Singh (2435106)" userId="78b52d83-70ce-453f-8a61-622b7cd34b9e" providerId="ADAL" clId="{FEE2A3F6-D2A9-46DE-8386-CFA4A1DAFDC7}" dt="2026-07-18T23:49:53.396" v="50" actId="1076"/>
        <pc:sldMkLst>
          <pc:docMk/>
          <pc:sldMk cId="3303339642" sldId="265"/>
        </pc:sldMkLst>
        <pc:picChg chg="mod">
          <ac:chgData name="Rajveer Singh (2435106)" userId="78b52d83-70ce-453f-8a61-622b7cd34b9e" providerId="ADAL" clId="{FEE2A3F6-D2A9-46DE-8386-CFA4A1DAFDC7}" dt="2026-07-18T23:49:53.396" v="50" actId="1076"/>
          <ac:picMkLst>
            <pc:docMk/>
            <pc:sldMk cId="3303339642" sldId="265"/>
            <ac:picMk id="4" creationId="{378DD426-1E0A-6881-2354-5C74983F4D02}"/>
          </ac:picMkLst>
        </pc:picChg>
      </pc:sldChg>
      <pc:sldChg chg="modSp mod">
        <pc:chgData name="Rajveer Singh (2435106)" userId="78b52d83-70ce-453f-8a61-622b7cd34b9e" providerId="ADAL" clId="{FEE2A3F6-D2A9-46DE-8386-CFA4A1DAFDC7}" dt="2026-07-18T23:39:38.016" v="46" actId="1076"/>
        <pc:sldMkLst>
          <pc:docMk/>
          <pc:sldMk cId="2939913112" sldId="266"/>
        </pc:sldMkLst>
        <pc:picChg chg="mod">
          <ac:chgData name="Rajveer Singh (2435106)" userId="78b52d83-70ce-453f-8a61-622b7cd34b9e" providerId="ADAL" clId="{FEE2A3F6-D2A9-46DE-8386-CFA4A1DAFDC7}" dt="2026-07-18T23:39:38.016" v="46" actId="1076"/>
          <ac:picMkLst>
            <pc:docMk/>
            <pc:sldMk cId="2939913112" sldId="266"/>
            <ac:picMk id="4" creationId="{0942BA1A-3C06-40F5-27EB-4807F3D549B1}"/>
          </ac:picMkLst>
        </pc:picChg>
      </pc:sldChg>
      <pc:sldChg chg="modSp mod">
        <pc:chgData name="Rajveer Singh (2435106)" userId="78b52d83-70ce-453f-8a61-622b7cd34b9e" providerId="ADAL" clId="{FEE2A3F6-D2A9-46DE-8386-CFA4A1DAFDC7}" dt="2026-07-18T23:52:15.093" v="54" actId="1076"/>
        <pc:sldMkLst>
          <pc:docMk/>
          <pc:sldMk cId="2518541635" sldId="267"/>
        </pc:sldMkLst>
        <pc:picChg chg="mod">
          <ac:chgData name="Rajveer Singh (2435106)" userId="78b52d83-70ce-453f-8a61-622b7cd34b9e" providerId="ADAL" clId="{FEE2A3F6-D2A9-46DE-8386-CFA4A1DAFDC7}" dt="2026-07-18T23:52:15.093" v="54" actId="1076"/>
          <ac:picMkLst>
            <pc:docMk/>
            <pc:sldMk cId="2518541635" sldId="267"/>
            <ac:picMk id="4" creationId="{57BD442C-BA27-4044-7D78-96F2188CC921}"/>
          </ac:picMkLst>
        </pc:picChg>
      </pc:sldChg>
      <pc:sldChg chg="modSp mod">
        <pc:chgData name="Rajveer Singh (2435106)" userId="78b52d83-70ce-453f-8a61-622b7cd34b9e" providerId="ADAL" clId="{FEE2A3F6-D2A9-46DE-8386-CFA4A1DAFDC7}" dt="2026-07-18T23:30:26.019" v="42" actId="1076"/>
        <pc:sldMkLst>
          <pc:docMk/>
          <pc:sldMk cId="1276828725" sldId="268"/>
        </pc:sldMkLst>
        <pc:picChg chg="mod">
          <ac:chgData name="Rajveer Singh (2435106)" userId="78b52d83-70ce-453f-8a61-622b7cd34b9e" providerId="ADAL" clId="{FEE2A3F6-D2A9-46DE-8386-CFA4A1DAFDC7}" dt="2026-07-18T23:30:26.019" v="42" actId="1076"/>
          <ac:picMkLst>
            <pc:docMk/>
            <pc:sldMk cId="1276828725" sldId="268"/>
            <ac:picMk id="2" creationId="{26F5A982-857D-74A0-B5D9-44CCE98A2D9D}"/>
          </ac:picMkLst>
        </pc:picChg>
      </pc:sldChg>
      <pc:sldChg chg="delSp modSp mod delAnim">
        <pc:chgData name="Rajveer Singh (2435106)" userId="78b52d83-70ce-453f-8a61-622b7cd34b9e" providerId="ADAL" clId="{FEE2A3F6-D2A9-46DE-8386-CFA4A1DAFDC7}" dt="2026-07-19T00:07:17.977" v="56" actId="1076"/>
        <pc:sldMkLst>
          <pc:docMk/>
          <pc:sldMk cId="4211505335" sldId="269"/>
        </pc:sldMkLst>
        <pc:picChg chg="del mod">
          <ac:chgData name="Rajveer Singh (2435106)" userId="78b52d83-70ce-453f-8a61-622b7cd34b9e" providerId="ADAL" clId="{FEE2A3F6-D2A9-46DE-8386-CFA4A1DAFDC7}" dt="2026-07-19T00:06:24.877" v="55" actId="478"/>
          <ac:picMkLst>
            <pc:docMk/>
            <pc:sldMk cId="4211505335" sldId="269"/>
            <ac:picMk id="4" creationId="{1483E4EC-DB6E-494D-2C6E-A768FEFECBCA}"/>
          </ac:picMkLst>
        </pc:picChg>
        <pc:picChg chg="mod">
          <ac:chgData name="Rajveer Singh (2435106)" userId="78b52d83-70ce-453f-8a61-622b7cd34b9e" providerId="ADAL" clId="{FEE2A3F6-D2A9-46DE-8386-CFA4A1DAFDC7}" dt="2026-07-19T00:07:17.977" v="56" actId="1076"/>
          <ac:picMkLst>
            <pc:docMk/>
            <pc:sldMk cId="4211505335" sldId="269"/>
            <ac:picMk id="6" creationId="{640F9C3C-5854-C9F3-D2D0-A809B766DB4B}"/>
          </ac:picMkLst>
        </pc:picChg>
      </pc:sldChg>
      <pc:sldChg chg="modSp mod">
        <pc:chgData name="Rajveer Singh (2435106)" userId="78b52d83-70ce-453f-8a61-622b7cd34b9e" providerId="ADAL" clId="{FEE2A3F6-D2A9-46DE-8386-CFA4A1DAFDC7}" dt="2026-07-18T23:51:15.130" v="53" actId="1076"/>
        <pc:sldMkLst>
          <pc:docMk/>
          <pc:sldMk cId="2644488785" sldId="270"/>
        </pc:sldMkLst>
        <pc:picChg chg="mod">
          <ac:chgData name="Rajveer Singh (2435106)" userId="78b52d83-70ce-453f-8a61-622b7cd34b9e" providerId="ADAL" clId="{FEE2A3F6-D2A9-46DE-8386-CFA4A1DAFDC7}" dt="2026-07-18T23:51:15.130" v="53" actId="1076"/>
          <ac:picMkLst>
            <pc:docMk/>
            <pc:sldMk cId="2644488785" sldId="270"/>
            <ac:picMk id="4" creationId="{5C606E3D-F291-2E0F-9C55-DA251D08F807}"/>
          </ac:picMkLst>
        </pc:picChg>
      </pc:sldChg>
    </pc:docChg>
  </pc:docChgLst>
  <pc:docChgLst>
    <pc:chgData name="Rajveer Singh (2435106)" userId="S::2435106@student.uwtsd.ac.uk::78b52d83-70ce-453f-8a61-622b7cd34b9e" providerId="AD" clId="Web-{A4055402-B1D0-CA51-928E-2D87DC705919}"/>
    <pc:docChg chg="modSld">
      <pc:chgData name="Rajveer Singh (2435106)" userId="S::2435106@student.uwtsd.ac.uk::78b52d83-70ce-453f-8a61-622b7cd34b9e" providerId="AD" clId="Web-{A4055402-B1D0-CA51-928E-2D87DC705919}" dt="2026-07-15T09:07:55.032" v="30" actId="20577"/>
      <pc:docMkLst>
        <pc:docMk/>
      </pc:docMkLst>
      <pc:sldChg chg="modSp">
        <pc:chgData name="Rajveer Singh (2435106)" userId="S::2435106@student.uwtsd.ac.uk::78b52d83-70ce-453f-8a61-622b7cd34b9e" providerId="AD" clId="Web-{A4055402-B1D0-CA51-928E-2D87DC705919}" dt="2026-07-15T09:06:59.187" v="26" actId="20577"/>
        <pc:sldMkLst>
          <pc:docMk/>
          <pc:sldMk cId="3199839484" sldId="258"/>
        </pc:sldMkLst>
        <pc:spChg chg="mod">
          <ac:chgData name="Rajveer Singh (2435106)" userId="S::2435106@student.uwtsd.ac.uk::78b52d83-70ce-453f-8a61-622b7cd34b9e" providerId="AD" clId="Web-{A4055402-B1D0-CA51-928E-2D87DC705919}" dt="2026-07-15T09:06:59.187" v="26" actId="20577"/>
          <ac:spMkLst>
            <pc:docMk/>
            <pc:sldMk cId="3199839484" sldId="258"/>
            <ac:spMk id="3" creationId="{1F5FCB90-4E17-9082-CFED-5FFE51D7F8F3}"/>
          </ac:spMkLst>
        </pc:spChg>
      </pc:sldChg>
      <pc:sldChg chg="modSp">
        <pc:chgData name="Rajveer Singh (2435106)" userId="S::2435106@student.uwtsd.ac.uk::78b52d83-70ce-453f-8a61-622b7cd34b9e" providerId="AD" clId="Web-{A4055402-B1D0-CA51-928E-2D87DC705919}" dt="2026-07-15T09:07:55.032" v="30" actId="20577"/>
        <pc:sldMkLst>
          <pc:docMk/>
          <pc:sldMk cId="2999590782" sldId="259"/>
        </pc:sldMkLst>
        <pc:spChg chg="mod">
          <ac:chgData name="Rajveer Singh (2435106)" userId="S::2435106@student.uwtsd.ac.uk::78b52d83-70ce-453f-8a61-622b7cd34b9e" providerId="AD" clId="Web-{A4055402-B1D0-CA51-928E-2D87DC705919}" dt="2026-07-15T09:07:55.032" v="30" actId="20577"/>
          <ac:spMkLst>
            <pc:docMk/>
            <pc:sldMk cId="2999590782" sldId="259"/>
            <ac:spMk id="3" creationId="{4DCFD6B9-7A03-EAE6-2704-B43610C8BFAA}"/>
          </ac:spMkLst>
        </pc:spChg>
      </pc:sldChg>
    </pc:docChg>
  </pc:docChgLst>
  <pc:docChgLst>
    <pc:chgData name="Rajveer Singh (2435106)" userId="S::2435106@student.uwtsd.ac.uk::78b52d83-70ce-453f-8a61-622b7cd34b9e" providerId="AD" clId="Web-{139F296F-54D4-00CB-D804-44A0A5A87810}"/>
    <pc:docChg chg="addSld delSld modSld sldOrd">
      <pc:chgData name="Rajveer Singh (2435106)" userId="S::2435106@student.uwtsd.ac.uk::78b52d83-70ce-453f-8a61-622b7cd34b9e" providerId="AD" clId="Web-{139F296F-54D4-00CB-D804-44A0A5A87810}" dt="2026-07-16T10:34:58.925" v="378" actId="20577"/>
      <pc:docMkLst>
        <pc:docMk/>
      </pc:docMkLst>
      <pc:sldChg chg="modSp">
        <pc:chgData name="Rajveer Singh (2435106)" userId="S::2435106@student.uwtsd.ac.uk::78b52d83-70ce-453f-8a61-622b7cd34b9e" providerId="AD" clId="Web-{139F296F-54D4-00CB-D804-44A0A5A87810}" dt="2026-07-16T09:59:01.010" v="213" actId="20577"/>
        <pc:sldMkLst>
          <pc:docMk/>
          <pc:sldMk cId="726248397" sldId="257"/>
        </pc:sldMkLst>
        <pc:graphicFrameChg chg="modGraphic">
          <ac:chgData name="Rajveer Singh (2435106)" userId="S::2435106@student.uwtsd.ac.uk::78b52d83-70ce-453f-8a61-622b7cd34b9e" providerId="AD" clId="Web-{139F296F-54D4-00CB-D804-44A0A5A87810}" dt="2026-07-16T09:59:01.010" v="213" actId="20577"/>
          <ac:graphicFrameMkLst>
            <pc:docMk/>
            <pc:sldMk cId="726248397" sldId="257"/>
            <ac:graphicFrameMk id="7" creationId="{71CD7C5A-257B-8B3E-CB45-B487ADDD9A54}"/>
          </ac:graphicFrameMkLst>
        </pc:graphicFrameChg>
      </pc:sldChg>
      <pc:sldChg chg="modSp">
        <pc:chgData name="Rajveer Singh (2435106)" userId="S::2435106@student.uwtsd.ac.uk::78b52d83-70ce-453f-8a61-622b7cd34b9e" providerId="AD" clId="Web-{139F296F-54D4-00CB-D804-44A0A5A87810}" dt="2026-07-16T10:18:26.808" v="332" actId="20577"/>
        <pc:sldMkLst>
          <pc:docMk/>
          <pc:sldMk cId="3199839484" sldId="258"/>
        </pc:sldMkLst>
        <pc:spChg chg="mod">
          <ac:chgData name="Rajveer Singh (2435106)" userId="S::2435106@student.uwtsd.ac.uk::78b52d83-70ce-453f-8a61-622b7cd34b9e" providerId="AD" clId="Web-{139F296F-54D4-00CB-D804-44A0A5A87810}" dt="2026-07-16T10:18:26.808" v="332" actId="20577"/>
          <ac:spMkLst>
            <pc:docMk/>
            <pc:sldMk cId="3199839484" sldId="258"/>
            <ac:spMk id="3" creationId="{1F5FCB90-4E17-9082-CFED-5FFE51D7F8F3}"/>
          </ac:spMkLst>
        </pc:spChg>
        <pc:spChg chg="mod">
          <ac:chgData name="Rajveer Singh (2435106)" userId="S::2435106@student.uwtsd.ac.uk::78b52d83-70ce-453f-8a61-622b7cd34b9e" providerId="AD" clId="Web-{139F296F-54D4-00CB-D804-44A0A5A87810}" dt="2026-07-16T09:29:25.707" v="53" actId="1076"/>
          <ac:spMkLst>
            <pc:docMk/>
            <pc:sldMk cId="3199839484" sldId="258"/>
            <ac:spMk id="5" creationId="{60F4E261-20FB-7A3B-EF6A-87A8127D4217}"/>
          </ac:spMkLst>
        </pc:spChg>
      </pc:sldChg>
      <pc:sldChg chg="modSp">
        <pc:chgData name="Rajveer Singh (2435106)" userId="S::2435106@student.uwtsd.ac.uk::78b52d83-70ce-453f-8a61-622b7cd34b9e" providerId="AD" clId="Web-{139F296F-54D4-00CB-D804-44A0A5A87810}" dt="2026-07-16T09:32:16.745" v="103" actId="20577"/>
        <pc:sldMkLst>
          <pc:docMk/>
          <pc:sldMk cId="968080325" sldId="260"/>
        </pc:sldMkLst>
        <pc:graphicFrameChg chg="modGraphic">
          <ac:chgData name="Rajveer Singh (2435106)" userId="S::2435106@student.uwtsd.ac.uk::78b52d83-70ce-453f-8a61-622b7cd34b9e" providerId="AD" clId="Web-{139F296F-54D4-00CB-D804-44A0A5A87810}" dt="2026-07-16T09:32:16.745" v="103" actId="20577"/>
          <ac:graphicFrameMkLst>
            <pc:docMk/>
            <pc:sldMk cId="968080325" sldId="260"/>
            <ac:graphicFrameMk id="15" creationId="{B5C77543-BC38-A11C-0140-FEB86CACE4D3}"/>
          </ac:graphicFrameMkLst>
        </pc:graphicFrameChg>
      </pc:sldChg>
      <pc:sldChg chg="modSp ord">
        <pc:chgData name="Rajveer Singh (2435106)" userId="S::2435106@student.uwtsd.ac.uk::78b52d83-70ce-453f-8a61-622b7cd34b9e" providerId="AD" clId="Web-{139F296F-54D4-00CB-D804-44A0A5A87810}" dt="2026-07-16T09:49:51.241" v="187"/>
        <pc:sldMkLst>
          <pc:docMk/>
          <pc:sldMk cId="981675733" sldId="261"/>
        </pc:sldMkLst>
        <pc:spChg chg="mod">
          <ac:chgData name="Rajveer Singh (2435106)" userId="S::2435106@student.uwtsd.ac.uk::78b52d83-70ce-453f-8a61-622b7cd34b9e" providerId="AD" clId="Web-{139F296F-54D4-00CB-D804-44A0A5A87810}" dt="2026-07-16T09:37:16.145" v="140" actId="20577"/>
          <ac:spMkLst>
            <pc:docMk/>
            <pc:sldMk cId="981675733" sldId="261"/>
            <ac:spMk id="3" creationId="{24C8FBBF-86BE-E00A-C2AD-C6E46168DA8C}"/>
          </ac:spMkLst>
        </pc:spChg>
        <pc:spChg chg="mod">
          <ac:chgData name="Rajveer Singh (2435106)" userId="S::2435106@student.uwtsd.ac.uk::78b52d83-70ce-453f-8a61-622b7cd34b9e" providerId="AD" clId="Web-{139F296F-54D4-00CB-D804-44A0A5A87810}" dt="2026-07-16T09:31:00.789" v="96" actId="14100"/>
          <ac:spMkLst>
            <pc:docMk/>
            <pc:sldMk cId="981675733" sldId="261"/>
            <ac:spMk id="5" creationId="{F8512F15-728E-B32C-8DA0-0AF89C56D7F0}"/>
          </ac:spMkLst>
        </pc:spChg>
      </pc:sldChg>
      <pc:sldChg chg="modSp ord">
        <pc:chgData name="Rajveer Singh (2435106)" userId="S::2435106@student.uwtsd.ac.uk::78b52d83-70ce-453f-8a61-622b7cd34b9e" providerId="AD" clId="Web-{139F296F-54D4-00CB-D804-44A0A5A87810}" dt="2026-07-16T09:50:27.101" v="188"/>
        <pc:sldMkLst>
          <pc:docMk/>
          <pc:sldMk cId="672359146" sldId="262"/>
        </pc:sldMkLst>
        <pc:spChg chg="mod">
          <ac:chgData name="Rajveer Singh (2435106)" userId="S::2435106@student.uwtsd.ac.uk::78b52d83-70ce-453f-8a61-622b7cd34b9e" providerId="AD" clId="Web-{139F296F-54D4-00CB-D804-44A0A5A87810}" dt="2026-07-16T09:36:22.581" v="139" actId="20577"/>
          <ac:spMkLst>
            <pc:docMk/>
            <pc:sldMk cId="672359146" sldId="262"/>
            <ac:spMk id="3" creationId="{C88012DE-5A5C-6DB0-0325-E0AE3A4FC892}"/>
          </ac:spMkLst>
        </pc:spChg>
        <pc:spChg chg="mod">
          <ac:chgData name="Rajveer Singh (2435106)" userId="S::2435106@student.uwtsd.ac.uk::78b52d83-70ce-453f-8a61-622b7cd34b9e" providerId="AD" clId="Web-{139F296F-54D4-00CB-D804-44A0A5A87810}" dt="2026-07-16T09:37:27.817" v="141" actId="20577"/>
          <ac:spMkLst>
            <pc:docMk/>
            <pc:sldMk cId="672359146" sldId="262"/>
            <ac:spMk id="6" creationId="{FC744149-1377-4BE3-EABB-6ECD3423C38B}"/>
          </ac:spMkLst>
        </pc:spChg>
      </pc:sldChg>
      <pc:sldChg chg="modSp">
        <pc:chgData name="Rajveer Singh (2435106)" userId="S::2435106@student.uwtsd.ac.uk::78b52d83-70ce-453f-8a61-622b7cd34b9e" providerId="AD" clId="Web-{139F296F-54D4-00CB-D804-44A0A5A87810}" dt="2026-07-16T09:38:05.006" v="144" actId="20577"/>
        <pc:sldMkLst>
          <pc:docMk/>
          <pc:sldMk cId="841940624" sldId="263"/>
        </pc:sldMkLst>
      </pc:sldChg>
      <pc:sldChg chg="modSp">
        <pc:chgData name="Rajveer Singh (2435106)" userId="S::2435106@student.uwtsd.ac.uk::78b52d83-70ce-453f-8a61-622b7cd34b9e" providerId="AD" clId="Web-{139F296F-54D4-00CB-D804-44A0A5A87810}" dt="2026-07-16T09:38:35.600" v="147" actId="20577"/>
        <pc:sldMkLst>
          <pc:docMk/>
          <pc:sldMk cId="2946666463" sldId="264"/>
        </pc:sldMkLst>
        <pc:spChg chg="mod">
          <ac:chgData name="Rajveer Singh (2435106)" userId="S::2435106@student.uwtsd.ac.uk::78b52d83-70ce-453f-8a61-622b7cd34b9e" providerId="AD" clId="Web-{139F296F-54D4-00CB-D804-44A0A5A87810}" dt="2026-07-16T09:38:35.600" v="147" actId="20577"/>
          <ac:spMkLst>
            <pc:docMk/>
            <pc:sldMk cId="2946666463" sldId="264"/>
            <ac:spMk id="3" creationId="{10766351-83AF-99E5-96F9-0F4A455E18D1}"/>
          </ac:spMkLst>
        </pc:spChg>
      </pc:sldChg>
      <pc:sldChg chg="modSp">
        <pc:chgData name="Rajveer Singh (2435106)" userId="S::2435106@student.uwtsd.ac.uk::78b52d83-70ce-453f-8a61-622b7cd34b9e" providerId="AD" clId="Web-{139F296F-54D4-00CB-D804-44A0A5A87810}" dt="2026-07-16T09:40:42.261" v="186" actId="20577"/>
        <pc:sldMkLst>
          <pc:docMk/>
          <pc:sldMk cId="3303339642" sldId="265"/>
        </pc:sldMkLst>
        <pc:spChg chg="mod">
          <ac:chgData name="Rajveer Singh (2435106)" userId="S::2435106@student.uwtsd.ac.uk::78b52d83-70ce-453f-8a61-622b7cd34b9e" providerId="AD" clId="Web-{139F296F-54D4-00CB-D804-44A0A5A87810}" dt="2026-07-16T09:40:42.261" v="186" actId="20577"/>
          <ac:spMkLst>
            <pc:docMk/>
            <pc:sldMk cId="3303339642" sldId="265"/>
            <ac:spMk id="3" creationId="{F77BD3EB-EF48-3904-D9A2-CAD46BEB4593}"/>
          </ac:spMkLst>
        </pc:spChg>
      </pc:sldChg>
      <pc:sldChg chg="addSp delSp modSp">
        <pc:chgData name="Rajveer Singh (2435106)" userId="S::2435106@student.uwtsd.ac.uk::78b52d83-70ce-453f-8a61-622b7cd34b9e" providerId="AD" clId="Web-{139F296F-54D4-00CB-D804-44A0A5A87810}" dt="2026-07-16T09:56:18.987" v="207" actId="20577"/>
        <pc:sldMkLst>
          <pc:docMk/>
          <pc:sldMk cId="2939913112" sldId="266"/>
        </pc:sldMkLst>
        <pc:spChg chg="mod">
          <ac:chgData name="Rajveer Singh (2435106)" userId="S::2435106@student.uwtsd.ac.uk::78b52d83-70ce-453f-8a61-622b7cd34b9e" providerId="AD" clId="Web-{139F296F-54D4-00CB-D804-44A0A5A87810}" dt="2026-07-16T09:54:48.031" v="197"/>
          <ac:spMkLst>
            <pc:docMk/>
            <pc:sldMk cId="2939913112" sldId="266"/>
            <ac:spMk id="2" creationId="{18CA55B1-B2EF-2DED-BF43-E90837495AFF}"/>
          </ac:spMkLst>
        </pc:spChg>
        <pc:spChg chg="mod">
          <ac:chgData name="Rajveer Singh (2435106)" userId="S::2435106@student.uwtsd.ac.uk::78b52d83-70ce-453f-8a61-622b7cd34b9e" providerId="AD" clId="Web-{139F296F-54D4-00CB-D804-44A0A5A87810}" dt="2026-07-16T09:56:18.987" v="207" actId="20577"/>
          <ac:spMkLst>
            <pc:docMk/>
            <pc:sldMk cId="2939913112" sldId="266"/>
            <ac:spMk id="3" creationId="{4769153A-32BF-5281-FF1E-7BA01AC10712}"/>
          </ac:spMkLst>
        </pc:spChg>
        <pc:spChg chg="add">
          <ac:chgData name="Rajveer Singh (2435106)" userId="S::2435106@student.uwtsd.ac.uk::78b52d83-70ce-453f-8a61-622b7cd34b9e" providerId="AD" clId="Web-{139F296F-54D4-00CB-D804-44A0A5A87810}" dt="2026-07-16T09:54:48.031" v="197"/>
          <ac:spMkLst>
            <pc:docMk/>
            <pc:sldMk cId="2939913112" sldId="266"/>
            <ac:spMk id="19" creationId="{389575E1-3389-451A-A5F7-27854C25C599}"/>
          </ac:spMkLst>
        </pc:spChg>
        <pc:spChg chg="add">
          <ac:chgData name="Rajveer Singh (2435106)" userId="S::2435106@student.uwtsd.ac.uk::78b52d83-70ce-453f-8a61-622b7cd34b9e" providerId="AD" clId="Web-{139F296F-54D4-00CB-D804-44A0A5A87810}" dt="2026-07-16T09:54:48.031" v="197"/>
          <ac:spMkLst>
            <pc:docMk/>
            <pc:sldMk cId="2939913112" sldId="266"/>
            <ac:spMk id="21" creationId="{A53CCC5C-D88E-40FB-B30B-23DCDBD01D37}"/>
          </ac:spMkLst>
        </pc:spChg>
        <pc:spChg chg="add">
          <ac:chgData name="Rajveer Singh (2435106)" userId="S::2435106@student.uwtsd.ac.uk::78b52d83-70ce-453f-8a61-622b7cd34b9e" providerId="AD" clId="Web-{139F296F-54D4-00CB-D804-44A0A5A87810}" dt="2026-07-16T09:54:48.031" v="197"/>
          <ac:spMkLst>
            <pc:docMk/>
            <pc:sldMk cId="2939913112" sldId="266"/>
            <ac:spMk id="23" creationId="{081E4A58-353D-44AE-B2FC-2A74E2E400F7}"/>
          </ac:spMkLst>
        </pc:spChg>
      </pc:sldChg>
      <pc:sldChg chg="addSp delSp modSp new ord">
        <pc:chgData name="Rajveer Singh (2435106)" userId="S::2435106@student.uwtsd.ac.uk::78b52d83-70ce-453f-8a61-622b7cd34b9e" providerId="AD" clId="Web-{139F296F-54D4-00CB-D804-44A0A5A87810}" dt="2026-07-16T10:34:58.925" v="378" actId="20577"/>
        <pc:sldMkLst>
          <pc:docMk/>
          <pc:sldMk cId="1276828725" sldId="268"/>
        </pc:sldMkLst>
        <pc:spChg chg="add mod">
          <ac:chgData name="Rajveer Singh (2435106)" userId="S::2435106@student.uwtsd.ac.uk::78b52d83-70ce-453f-8a61-622b7cd34b9e" providerId="AD" clId="Web-{139F296F-54D4-00CB-D804-44A0A5A87810}" dt="2026-07-16T10:33:09.465" v="374" actId="20577"/>
          <ac:spMkLst>
            <pc:docMk/>
            <pc:sldMk cId="1276828725" sldId="268"/>
            <ac:spMk id="8" creationId="{1A35906E-11D3-09FC-C9DF-DA3DF51BBBDA}"/>
          </ac:spMkLst>
        </pc:spChg>
        <pc:spChg chg="add mod">
          <ac:chgData name="Rajveer Singh (2435106)" userId="S::2435106@student.uwtsd.ac.uk::78b52d83-70ce-453f-8a61-622b7cd34b9e" providerId="AD" clId="Web-{139F296F-54D4-00CB-D804-44A0A5A87810}" dt="2026-07-16T10:34:58.925" v="378" actId="20577"/>
          <ac:spMkLst>
            <pc:docMk/>
            <pc:sldMk cId="1276828725" sldId="268"/>
            <ac:spMk id="11" creationId="{EA82266E-03E5-D3A8-1050-273358E98C04}"/>
          </ac:spMkLst>
        </pc:spChg>
        <pc:picChg chg="add mod ord">
          <ac:chgData name="Rajveer Singh (2435106)" userId="S::2435106@student.uwtsd.ac.uk::78b52d83-70ce-453f-8a61-622b7cd34b9e" providerId="AD" clId="Web-{139F296F-54D4-00CB-D804-44A0A5A87810}" dt="2026-07-16T10:14:39.671" v="307"/>
          <ac:picMkLst>
            <pc:docMk/>
            <pc:sldMk cId="1276828725" sldId="268"/>
            <ac:picMk id="7" creationId="{6F4E5B81-FEC7-B2B8-D356-24DA97E677BF}"/>
          </ac:picMkLst>
        </pc:picChg>
      </pc:sldChg>
    </pc:docChg>
  </pc:docChgLst>
  <pc:docChgLst>
    <pc:chgData name="Rajveer Singh (2435106)" userId="S::2435106@student.uwtsd.ac.uk::78b52d83-70ce-453f-8a61-622b7cd34b9e" providerId="AD" clId="Web-{F1546709-6D11-8016-42B0-02ADF77694C8}"/>
    <pc:docChg chg="addSld modSld sldOrd">
      <pc:chgData name="Rajveer Singh (2435106)" userId="S::2435106@student.uwtsd.ac.uk::78b52d83-70ce-453f-8a61-622b7cd34b9e" providerId="AD" clId="Web-{F1546709-6D11-8016-42B0-02ADF77694C8}" dt="2026-07-15T11:45:21.687" v="425"/>
      <pc:docMkLst>
        <pc:docMk/>
      </pc:docMkLst>
      <pc:sldChg chg="modSp">
        <pc:chgData name="Rajveer Singh (2435106)" userId="S::2435106@student.uwtsd.ac.uk::78b52d83-70ce-453f-8a61-622b7cd34b9e" providerId="AD" clId="Web-{F1546709-6D11-8016-42B0-02ADF77694C8}" dt="2026-07-15T11:33:36.862" v="419" actId="20577"/>
        <pc:sldMkLst>
          <pc:docMk/>
          <pc:sldMk cId="726248397" sldId="257"/>
        </pc:sldMkLst>
        <pc:spChg chg="mod">
          <ac:chgData name="Rajveer Singh (2435106)" userId="S::2435106@student.uwtsd.ac.uk::78b52d83-70ce-453f-8a61-622b7cd34b9e" providerId="AD" clId="Web-{F1546709-6D11-8016-42B0-02ADF77694C8}" dt="2026-07-15T11:33:36.862" v="419" actId="20577"/>
          <ac:spMkLst>
            <pc:docMk/>
            <pc:sldMk cId="726248397" sldId="257"/>
            <ac:spMk id="50" creationId="{715B9BF8-172D-8237-51AD-13FBDB676E54}"/>
          </ac:spMkLst>
        </pc:spChg>
        <pc:graphicFrameChg chg="modGraphic">
          <ac:chgData name="Rajveer Singh (2435106)" userId="S::2435106@student.uwtsd.ac.uk::78b52d83-70ce-453f-8a61-622b7cd34b9e" providerId="AD" clId="Web-{F1546709-6D11-8016-42B0-02ADF77694C8}" dt="2026-07-15T10:17:10.178" v="265" actId="20577"/>
          <ac:graphicFrameMkLst>
            <pc:docMk/>
            <pc:sldMk cId="726248397" sldId="257"/>
            <ac:graphicFrameMk id="7" creationId="{71CD7C5A-257B-8B3E-CB45-B487ADDD9A54}"/>
          </ac:graphicFrameMkLst>
        </pc:graphicFrameChg>
      </pc:sldChg>
      <pc:sldChg chg="modSp">
        <pc:chgData name="Rajveer Singh (2435106)" userId="S::2435106@student.uwtsd.ac.uk::78b52d83-70ce-453f-8a61-622b7cd34b9e" providerId="AD" clId="Web-{F1546709-6D11-8016-42B0-02ADF77694C8}" dt="2026-07-15T11:27:26.011" v="366" actId="20577"/>
        <pc:sldMkLst>
          <pc:docMk/>
          <pc:sldMk cId="3199839484" sldId="258"/>
        </pc:sldMkLst>
        <pc:spChg chg="mod">
          <ac:chgData name="Rajveer Singh (2435106)" userId="S::2435106@student.uwtsd.ac.uk::78b52d83-70ce-453f-8a61-622b7cd34b9e" providerId="AD" clId="Web-{F1546709-6D11-8016-42B0-02ADF77694C8}" dt="2026-07-15T11:27:26.011" v="366" actId="20577"/>
          <ac:spMkLst>
            <pc:docMk/>
            <pc:sldMk cId="3199839484" sldId="258"/>
            <ac:spMk id="3" creationId="{1F5FCB90-4E17-9082-CFED-5FFE51D7F8F3}"/>
          </ac:spMkLst>
        </pc:spChg>
      </pc:sldChg>
      <pc:sldChg chg="modSp ord">
        <pc:chgData name="Rajveer Singh (2435106)" userId="S::2435106@student.uwtsd.ac.uk::78b52d83-70ce-453f-8a61-622b7cd34b9e" providerId="AD" clId="Web-{F1546709-6D11-8016-42B0-02ADF77694C8}" dt="2026-07-15T10:16:47.427" v="263" actId="20577"/>
        <pc:sldMkLst>
          <pc:docMk/>
          <pc:sldMk cId="2999590782" sldId="259"/>
        </pc:sldMkLst>
        <pc:spChg chg="mod">
          <ac:chgData name="Rajveer Singh (2435106)" userId="S::2435106@student.uwtsd.ac.uk::78b52d83-70ce-453f-8a61-622b7cd34b9e" providerId="AD" clId="Web-{F1546709-6D11-8016-42B0-02ADF77694C8}" dt="2026-07-15T10:16:47.427" v="263" actId="20577"/>
          <ac:spMkLst>
            <pc:docMk/>
            <pc:sldMk cId="2999590782" sldId="259"/>
            <ac:spMk id="3" creationId="{4DCFD6B9-7A03-EAE6-2704-B43610C8BFAA}"/>
          </ac:spMkLst>
        </pc:spChg>
      </pc:sldChg>
      <pc:sldChg chg="modSp">
        <pc:chgData name="Rajveer Singh (2435106)" userId="S::2435106@student.uwtsd.ac.uk::78b52d83-70ce-453f-8a61-622b7cd34b9e" providerId="AD" clId="Web-{F1546709-6D11-8016-42B0-02ADF77694C8}" dt="2026-07-15T09:33:01.454" v="29" actId="20577"/>
        <pc:sldMkLst>
          <pc:docMk/>
          <pc:sldMk cId="968080325" sldId="260"/>
        </pc:sldMkLst>
        <pc:graphicFrameChg chg="modGraphic">
          <ac:chgData name="Rajveer Singh (2435106)" userId="S::2435106@student.uwtsd.ac.uk::78b52d83-70ce-453f-8a61-622b7cd34b9e" providerId="AD" clId="Web-{F1546709-6D11-8016-42B0-02ADF77694C8}" dt="2026-07-15T09:33:01.454" v="29" actId="20577"/>
          <ac:graphicFrameMkLst>
            <pc:docMk/>
            <pc:sldMk cId="968080325" sldId="260"/>
            <ac:graphicFrameMk id="15" creationId="{B5C77543-BC38-A11C-0140-FEB86CACE4D3}"/>
          </ac:graphicFrameMkLst>
        </pc:graphicFrameChg>
      </pc:sldChg>
      <pc:sldChg chg="modSp">
        <pc:chgData name="Rajveer Singh (2435106)" userId="S::2435106@student.uwtsd.ac.uk::78b52d83-70ce-453f-8a61-622b7cd34b9e" providerId="AD" clId="Web-{F1546709-6D11-8016-42B0-02ADF77694C8}" dt="2026-07-15T11:31:46.715" v="390" actId="20577"/>
        <pc:sldMkLst>
          <pc:docMk/>
          <pc:sldMk cId="981675733" sldId="261"/>
        </pc:sldMkLst>
        <pc:spChg chg="mod">
          <ac:chgData name="Rajveer Singh (2435106)" userId="S::2435106@student.uwtsd.ac.uk::78b52d83-70ce-453f-8a61-622b7cd34b9e" providerId="AD" clId="Web-{F1546709-6D11-8016-42B0-02ADF77694C8}" dt="2026-07-15T11:31:46.715" v="390" actId="20577"/>
          <ac:spMkLst>
            <pc:docMk/>
            <pc:sldMk cId="981675733" sldId="261"/>
            <ac:spMk id="3" creationId="{24C8FBBF-86BE-E00A-C2AD-C6E46168DA8C}"/>
          </ac:spMkLst>
        </pc:spChg>
      </pc:sldChg>
      <pc:sldChg chg="modSp">
        <pc:chgData name="Rajveer Singh (2435106)" userId="S::2435106@student.uwtsd.ac.uk::78b52d83-70ce-453f-8a61-622b7cd34b9e" providerId="AD" clId="Web-{F1546709-6D11-8016-42B0-02ADF77694C8}" dt="2026-07-15T11:35:44.042" v="423" actId="1076"/>
        <pc:sldMkLst>
          <pc:docMk/>
          <pc:sldMk cId="672359146" sldId="262"/>
        </pc:sldMkLst>
        <pc:spChg chg="mod">
          <ac:chgData name="Rajveer Singh (2435106)" userId="S::2435106@student.uwtsd.ac.uk::78b52d83-70ce-453f-8a61-622b7cd34b9e" providerId="AD" clId="Web-{F1546709-6D11-8016-42B0-02ADF77694C8}" dt="2026-07-15T11:35:37.651" v="422" actId="20577"/>
          <ac:spMkLst>
            <pc:docMk/>
            <pc:sldMk cId="672359146" sldId="262"/>
            <ac:spMk id="3" creationId="{C88012DE-5A5C-6DB0-0325-E0AE3A4FC892}"/>
          </ac:spMkLst>
        </pc:spChg>
        <pc:spChg chg="mod">
          <ac:chgData name="Rajveer Singh (2435106)" userId="S::2435106@student.uwtsd.ac.uk::78b52d83-70ce-453f-8a61-622b7cd34b9e" providerId="AD" clId="Web-{F1546709-6D11-8016-42B0-02ADF77694C8}" dt="2026-07-15T10:20:44.577" v="292" actId="1076"/>
          <ac:spMkLst>
            <pc:docMk/>
            <pc:sldMk cId="672359146" sldId="262"/>
            <ac:spMk id="6" creationId="{FC744149-1377-4BE3-EABB-6ECD3423C38B}"/>
          </ac:spMkLst>
        </pc:spChg>
        <pc:picChg chg="mod">
          <ac:chgData name="Rajveer Singh (2435106)" userId="S::2435106@student.uwtsd.ac.uk::78b52d83-70ce-453f-8a61-622b7cd34b9e" providerId="AD" clId="Web-{F1546709-6D11-8016-42B0-02ADF77694C8}" dt="2026-07-15T11:35:44.042" v="423" actId="1076"/>
          <ac:picMkLst>
            <pc:docMk/>
            <pc:sldMk cId="672359146" sldId="262"/>
            <ac:picMk id="5" creationId="{5E9502FB-FB1E-9F34-95B0-14C6CF4094F5}"/>
          </ac:picMkLst>
        </pc:picChg>
      </pc:sldChg>
      <pc:sldChg chg="addSp delSp modSp mod ord setBg">
        <pc:chgData name="Rajveer Singh (2435106)" userId="S::2435106@student.uwtsd.ac.uk::78b52d83-70ce-453f-8a61-622b7cd34b9e" providerId="AD" clId="Web-{F1546709-6D11-8016-42B0-02ADF77694C8}" dt="2026-07-15T11:45:21.687" v="425"/>
        <pc:sldMkLst>
          <pc:docMk/>
          <pc:sldMk cId="841940624" sldId="263"/>
        </pc:sldMkLst>
        <pc:spChg chg="mod">
          <ac:chgData name="Rajveer Singh (2435106)" userId="S::2435106@student.uwtsd.ac.uk::78b52d83-70ce-453f-8a61-622b7cd34b9e" providerId="AD" clId="Web-{F1546709-6D11-8016-42B0-02ADF77694C8}" dt="2026-07-15T11:24:40.611" v="350"/>
          <ac:spMkLst>
            <pc:docMk/>
            <pc:sldMk cId="841940624" sldId="263"/>
            <ac:spMk id="2" creationId="{6A2B75CF-F905-78B3-8CD4-B2CA628F7A7D}"/>
          </ac:spMkLst>
        </pc:spChg>
        <pc:spChg chg="add">
          <ac:chgData name="Rajveer Singh (2435106)" userId="S::2435106@student.uwtsd.ac.uk::78b52d83-70ce-453f-8a61-622b7cd34b9e" providerId="AD" clId="Web-{F1546709-6D11-8016-42B0-02ADF77694C8}" dt="2026-07-15T11:24:40.611" v="350"/>
          <ac:spMkLst>
            <pc:docMk/>
            <pc:sldMk cId="841940624" sldId="263"/>
            <ac:spMk id="10" creationId="{B50AB553-2A96-4A92-96F2-93548E096954}"/>
          </ac:spMkLst>
        </pc:spChg>
        <pc:picChg chg="add">
          <ac:chgData name="Rajveer Singh (2435106)" userId="S::2435106@student.uwtsd.ac.uk::78b52d83-70ce-453f-8a61-622b7cd34b9e" providerId="AD" clId="Web-{F1546709-6D11-8016-42B0-02ADF77694C8}" dt="2026-07-15T11:24:40.611" v="350"/>
          <ac:picMkLst>
            <pc:docMk/>
            <pc:sldMk cId="841940624" sldId="263"/>
            <ac:picMk id="6" creationId="{4A18E38D-08D7-EE85-0C20-118D6F0850FF}"/>
          </ac:picMkLst>
        </pc:picChg>
      </pc:sldChg>
      <pc:sldChg chg="addSp modSp new mod setBg">
        <pc:chgData name="Rajveer Singh (2435106)" userId="S::2435106@student.uwtsd.ac.uk::78b52d83-70ce-453f-8a61-622b7cd34b9e" providerId="AD" clId="Web-{F1546709-6D11-8016-42B0-02ADF77694C8}" dt="2026-07-15T09:57:22.946" v="172" actId="20577"/>
        <pc:sldMkLst>
          <pc:docMk/>
          <pc:sldMk cId="2946666463" sldId="264"/>
        </pc:sldMkLst>
        <pc:spChg chg="mod">
          <ac:chgData name="Rajveer Singh (2435106)" userId="S::2435106@student.uwtsd.ac.uk::78b52d83-70ce-453f-8a61-622b7cd34b9e" providerId="AD" clId="Web-{F1546709-6D11-8016-42B0-02ADF77694C8}" dt="2026-07-15T09:56:48.320" v="169"/>
          <ac:spMkLst>
            <pc:docMk/>
            <pc:sldMk cId="2946666463" sldId="264"/>
            <ac:spMk id="2" creationId="{8A93524A-8D59-44C2-948B-9807A2623203}"/>
          </ac:spMkLst>
        </pc:spChg>
        <pc:spChg chg="mod">
          <ac:chgData name="Rajveer Singh (2435106)" userId="S::2435106@student.uwtsd.ac.uk::78b52d83-70ce-453f-8a61-622b7cd34b9e" providerId="AD" clId="Web-{F1546709-6D11-8016-42B0-02ADF77694C8}" dt="2026-07-15T09:57:22.946" v="172" actId="20577"/>
          <ac:spMkLst>
            <pc:docMk/>
            <pc:sldMk cId="2946666463" sldId="264"/>
            <ac:spMk id="3" creationId="{10766351-83AF-99E5-96F9-0F4A455E18D1}"/>
          </ac:spMkLst>
        </pc:spChg>
        <pc:spChg chg="add">
          <ac:chgData name="Rajveer Singh (2435106)" userId="S::2435106@student.uwtsd.ac.uk::78b52d83-70ce-453f-8a61-622b7cd34b9e" providerId="AD" clId="Web-{F1546709-6D11-8016-42B0-02ADF77694C8}" dt="2026-07-15T09:56:48.320" v="169"/>
          <ac:spMkLst>
            <pc:docMk/>
            <pc:sldMk cId="2946666463" sldId="264"/>
            <ac:spMk id="8" creationId="{907EF6B7-1338-4443-8C46-6A318D952DFD}"/>
          </ac:spMkLst>
        </pc:spChg>
        <pc:spChg chg="add">
          <ac:chgData name="Rajveer Singh (2435106)" userId="S::2435106@student.uwtsd.ac.uk::78b52d83-70ce-453f-8a61-622b7cd34b9e" providerId="AD" clId="Web-{F1546709-6D11-8016-42B0-02ADF77694C8}" dt="2026-07-15T09:56:48.320" v="169"/>
          <ac:spMkLst>
            <pc:docMk/>
            <pc:sldMk cId="2946666463" sldId="264"/>
            <ac:spMk id="10" creationId="{DAAE4CDD-124C-4DCF-9584-B6033B545DD5}"/>
          </ac:spMkLst>
        </pc:spChg>
        <pc:spChg chg="add">
          <ac:chgData name="Rajveer Singh (2435106)" userId="S::2435106@student.uwtsd.ac.uk::78b52d83-70ce-453f-8a61-622b7cd34b9e" providerId="AD" clId="Web-{F1546709-6D11-8016-42B0-02ADF77694C8}" dt="2026-07-15T09:56:48.320" v="169"/>
          <ac:spMkLst>
            <pc:docMk/>
            <pc:sldMk cId="2946666463" sldId="264"/>
            <ac:spMk id="12" creationId="{081E4A58-353D-44AE-B2FC-2A74E2E400F7}"/>
          </ac:spMkLst>
        </pc:spChg>
      </pc:sldChg>
      <pc:sldChg chg="addSp modSp new mod setBg">
        <pc:chgData name="Rajveer Singh (2435106)" userId="S::2435106@student.uwtsd.ac.uk::78b52d83-70ce-453f-8a61-622b7cd34b9e" providerId="AD" clId="Web-{F1546709-6D11-8016-42B0-02ADF77694C8}" dt="2026-07-15T11:38:01.301" v="424" actId="20577"/>
        <pc:sldMkLst>
          <pc:docMk/>
          <pc:sldMk cId="3303339642" sldId="265"/>
        </pc:sldMkLst>
        <pc:spChg chg="mod">
          <ac:chgData name="Rajveer Singh (2435106)" userId="S::2435106@student.uwtsd.ac.uk::78b52d83-70ce-453f-8a61-622b7cd34b9e" providerId="AD" clId="Web-{F1546709-6D11-8016-42B0-02ADF77694C8}" dt="2026-07-15T10:08:31.206" v="218"/>
          <ac:spMkLst>
            <pc:docMk/>
            <pc:sldMk cId="3303339642" sldId="265"/>
            <ac:spMk id="2" creationId="{D716AB82-8AA8-3A01-B0F7-B60CA9A07F71}"/>
          </ac:spMkLst>
        </pc:spChg>
        <pc:spChg chg="mod">
          <ac:chgData name="Rajveer Singh (2435106)" userId="S::2435106@student.uwtsd.ac.uk::78b52d83-70ce-453f-8a61-622b7cd34b9e" providerId="AD" clId="Web-{F1546709-6D11-8016-42B0-02ADF77694C8}" dt="2026-07-15T11:38:01.301" v="424" actId="20577"/>
          <ac:spMkLst>
            <pc:docMk/>
            <pc:sldMk cId="3303339642" sldId="265"/>
            <ac:spMk id="3" creationId="{F77BD3EB-EF48-3904-D9A2-CAD46BEB4593}"/>
          </ac:spMkLst>
        </pc:spChg>
        <pc:spChg chg="add">
          <ac:chgData name="Rajveer Singh (2435106)" userId="S::2435106@student.uwtsd.ac.uk::78b52d83-70ce-453f-8a61-622b7cd34b9e" providerId="AD" clId="Web-{F1546709-6D11-8016-42B0-02ADF77694C8}" dt="2026-07-15T10:08:31.206" v="218"/>
          <ac:spMkLst>
            <pc:docMk/>
            <pc:sldMk cId="3303339642" sldId="265"/>
            <ac:spMk id="8" creationId="{327D73B4-9F5C-4A64-A179-51B9500CB8B5}"/>
          </ac:spMkLst>
        </pc:spChg>
        <pc:spChg chg="add">
          <ac:chgData name="Rajveer Singh (2435106)" userId="S::2435106@student.uwtsd.ac.uk::78b52d83-70ce-453f-8a61-622b7cd34b9e" providerId="AD" clId="Web-{F1546709-6D11-8016-42B0-02ADF77694C8}" dt="2026-07-15T10:08:31.206" v="218"/>
          <ac:spMkLst>
            <pc:docMk/>
            <pc:sldMk cId="3303339642" sldId="265"/>
            <ac:spMk id="10" creationId="{C1F06963-6374-4B48-844F-071A9BAAAE02}"/>
          </ac:spMkLst>
        </pc:spChg>
        <pc:spChg chg="add">
          <ac:chgData name="Rajveer Singh (2435106)" userId="S::2435106@student.uwtsd.ac.uk::78b52d83-70ce-453f-8a61-622b7cd34b9e" providerId="AD" clId="Web-{F1546709-6D11-8016-42B0-02ADF77694C8}" dt="2026-07-15T10:08:31.206" v="218"/>
          <ac:spMkLst>
            <pc:docMk/>
            <pc:sldMk cId="3303339642" sldId="265"/>
            <ac:spMk id="12" creationId="{6CB927A4-E432-4310-9CD5-E89FF5063179}"/>
          </ac:spMkLst>
        </pc:spChg>
        <pc:spChg chg="add">
          <ac:chgData name="Rajveer Singh (2435106)" userId="S::2435106@student.uwtsd.ac.uk::78b52d83-70ce-453f-8a61-622b7cd34b9e" providerId="AD" clId="Web-{F1546709-6D11-8016-42B0-02ADF77694C8}" dt="2026-07-15T10:08:31.206" v="218"/>
          <ac:spMkLst>
            <pc:docMk/>
            <pc:sldMk cId="3303339642" sldId="265"/>
            <ac:spMk id="14" creationId="{1453BF6C-B012-48B7-B4E8-6D7AC7C27D02}"/>
          </ac:spMkLst>
        </pc:spChg>
        <pc:spChg chg="add">
          <ac:chgData name="Rajveer Singh (2435106)" userId="S::2435106@student.uwtsd.ac.uk::78b52d83-70ce-453f-8a61-622b7cd34b9e" providerId="AD" clId="Web-{F1546709-6D11-8016-42B0-02ADF77694C8}" dt="2026-07-15T10:08:31.206" v="218"/>
          <ac:spMkLst>
            <pc:docMk/>
            <pc:sldMk cId="3303339642" sldId="265"/>
            <ac:spMk id="16" creationId="{E3020543-B24B-4EC4-8FFC-8DD88EEA91A8}"/>
          </ac:spMkLst>
        </pc:spChg>
        <pc:cxnChg chg="add">
          <ac:chgData name="Rajveer Singh (2435106)" userId="S::2435106@student.uwtsd.ac.uk::78b52d83-70ce-453f-8a61-622b7cd34b9e" providerId="AD" clId="Web-{F1546709-6D11-8016-42B0-02ADF77694C8}" dt="2026-07-15T10:08:31.206" v="218"/>
          <ac:cxnSpMkLst>
            <pc:docMk/>
            <pc:sldMk cId="3303339642" sldId="265"/>
            <ac:cxnSpMk id="18" creationId="{C49DA8F6-BCC1-4447-B54C-57856834B94B}"/>
          </ac:cxnSpMkLst>
        </pc:cxnChg>
      </pc:sldChg>
      <pc:sldChg chg="addSp modSp new mod setBg">
        <pc:chgData name="Rajveer Singh (2435106)" userId="S::2435106@student.uwtsd.ac.uk::78b52d83-70ce-453f-8a61-622b7cd34b9e" providerId="AD" clId="Web-{F1546709-6D11-8016-42B0-02ADF77694C8}" dt="2026-07-15T10:59:46.056" v="349" actId="14100"/>
        <pc:sldMkLst>
          <pc:docMk/>
          <pc:sldMk cId="2939913112" sldId="266"/>
        </pc:sldMkLst>
        <pc:spChg chg="mod">
          <ac:chgData name="Rajveer Singh (2435106)" userId="S::2435106@student.uwtsd.ac.uk::78b52d83-70ce-453f-8a61-622b7cd34b9e" providerId="AD" clId="Web-{F1546709-6D11-8016-42B0-02ADF77694C8}" dt="2026-07-15T10:59:10.929" v="342"/>
          <ac:spMkLst>
            <pc:docMk/>
            <pc:sldMk cId="2939913112" sldId="266"/>
            <ac:spMk id="2" creationId="{18CA55B1-B2EF-2DED-BF43-E90837495AFF}"/>
          </ac:spMkLst>
        </pc:spChg>
        <pc:spChg chg="mod">
          <ac:chgData name="Rajveer Singh (2435106)" userId="S::2435106@student.uwtsd.ac.uk::78b52d83-70ce-453f-8a61-622b7cd34b9e" providerId="AD" clId="Web-{F1546709-6D11-8016-42B0-02ADF77694C8}" dt="2026-07-15T10:59:46.056" v="349" actId="14100"/>
          <ac:spMkLst>
            <pc:docMk/>
            <pc:sldMk cId="2939913112" sldId="266"/>
            <ac:spMk id="3" creationId="{4769153A-32BF-5281-FF1E-7BA01AC10712}"/>
          </ac:spMkLst>
        </pc:spChg>
      </pc:sldChg>
      <pc:sldChg chg="modSp new">
        <pc:chgData name="Rajveer Singh (2435106)" userId="S::2435106@student.uwtsd.ac.uk::78b52d83-70ce-453f-8a61-622b7cd34b9e" providerId="AD" clId="Web-{F1546709-6D11-8016-42B0-02ADF77694C8}" dt="2026-07-15T11:28:53.517" v="382" actId="20577"/>
        <pc:sldMkLst>
          <pc:docMk/>
          <pc:sldMk cId="2518541635" sldId="267"/>
        </pc:sldMkLst>
        <pc:spChg chg="mod">
          <ac:chgData name="Rajveer Singh (2435106)" userId="S::2435106@student.uwtsd.ac.uk::78b52d83-70ce-453f-8a61-622b7cd34b9e" providerId="AD" clId="Web-{F1546709-6D11-8016-42B0-02ADF77694C8}" dt="2026-07-15T11:25:28.410" v="357" actId="20577"/>
          <ac:spMkLst>
            <pc:docMk/>
            <pc:sldMk cId="2518541635" sldId="267"/>
            <ac:spMk id="2" creationId="{42FE0EEC-2976-0AE8-3109-AC330E5D58BD}"/>
          </ac:spMkLst>
        </pc:spChg>
        <pc:spChg chg="mod">
          <ac:chgData name="Rajveer Singh (2435106)" userId="S::2435106@student.uwtsd.ac.uk::78b52d83-70ce-453f-8a61-622b7cd34b9e" providerId="AD" clId="Web-{F1546709-6D11-8016-42B0-02ADF77694C8}" dt="2026-07-15T11:28:53.517" v="382" actId="20577"/>
          <ac:spMkLst>
            <pc:docMk/>
            <pc:sldMk cId="2518541635" sldId="267"/>
            <ac:spMk id="3" creationId="{07ADCF3D-90CF-BFF1-2978-D6952A74A34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6C7E08-5DDD-4DB9-A9D5-A66CD953CE10}" type="doc">
      <dgm:prSet loTypeId="urn:microsoft.com/office/officeart/2005/8/layout/vList2" loCatId="list" qsTypeId="urn:microsoft.com/office/officeart/2005/8/quickstyle/simple1" qsCatId="simple" csTypeId="urn:microsoft.com/office/officeart/2005/8/colors/accent4_5" csCatId="accent4"/>
      <dgm:spPr/>
      <dgm:t>
        <a:bodyPr/>
        <a:lstStyle/>
        <a:p>
          <a:endParaRPr lang="en-US"/>
        </a:p>
      </dgm:t>
    </dgm:pt>
    <dgm:pt modelId="{B15BA7BE-B019-404E-AEDA-FBAA14E1D896}">
      <dgm:prSet custT="1"/>
      <dgm:spPr/>
      <dgm:t>
        <a:bodyPr/>
        <a:lstStyle/>
        <a:p>
          <a:pPr rtl="0">
            <a:lnSpc>
              <a:spcPct val="150000"/>
            </a:lnSpc>
          </a:pPr>
          <a:r>
            <a:rPr lang="en-US" sz="1400" dirty="0">
              <a:latin typeface="Arial"/>
              <a:cs typeface="Arial"/>
            </a:rPr>
            <a:t>Chronic Obstructive Pulmonary Disease (COPD) is a long‑term lung condition that makes it harder to breathe. It happens mainly because of two problems: chronic bronchitis, where the airways become swollen and produce too much mucus, and emphysema, where the tiny air sacs in the lungs are damaged. These changes make it difficult for air to move in and out of the lungs. </a:t>
          </a:r>
          <a:r>
            <a:rPr lang="en-US" sz="1400" dirty="0">
              <a:solidFill>
                <a:srgbClr val="FF0000"/>
              </a:solidFill>
              <a:latin typeface="Arial"/>
              <a:cs typeface="Arial"/>
            </a:rPr>
            <a:t>(NHS, 2023).</a:t>
          </a:r>
        </a:p>
      </dgm:t>
    </dgm:pt>
    <dgm:pt modelId="{FE3523F4-8057-485B-BC10-1007BE30D8B9}" type="parTrans" cxnId="{46C107E4-6CA9-4076-9EA2-2ADD99490C1D}">
      <dgm:prSet/>
      <dgm:spPr/>
      <dgm:t>
        <a:bodyPr/>
        <a:lstStyle/>
        <a:p>
          <a:endParaRPr lang="en-US"/>
        </a:p>
      </dgm:t>
    </dgm:pt>
    <dgm:pt modelId="{37E460E0-9484-46C6-8163-D524CE5FE7B5}" type="sibTrans" cxnId="{46C107E4-6CA9-4076-9EA2-2ADD99490C1D}">
      <dgm:prSet/>
      <dgm:spPr/>
      <dgm:t>
        <a:bodyPr/>
        <a:lstStyle/>
        <a:p>
          <a:endParaRPr lang="en-US"/>
        </a:p>
      </dgm:t>
    </dgm:pt>
    <dgm:pt modelId="{A1760E59-A8BE-45F3-A724-4469D4A3B37E}">
      <dgm:prSet custT="1"/>
      <dgm:spPr/>
      <dgm:t>
        <a:bodyPr/>
        <a:lstStyle/>
        <a:p>
          <a:pPr>
            <a:lnSpc>
              <a:spcPct val="150000"/>
            </a:lnSpc>
          </a:pPr>
          <a:r>
            <a:rPr lang="en-US" sz="1400" dirty="0">
              <a:latin typeface="Arial"/>
              <a:cs typeface="Arial"/>
            </a:rPr>
            <a:t>COPD is common in the United Kingdom and can have a big impact on daily life. Although it cannot be cured, getting diagnosed early and using treatments like inhalers, exercise plans, and smoking support can help people breathe better and stay well. Understanding COPD helps patients and families make informed choices and manage symptoms confidently.</a:t>
          </a:r>
        </a:p>
      </dgm:t>
    </dgm:pt>
    <dgm:pt modelId="{A77AB1D4-4E01-44BB-A771-2777177223C9}" type="parTrans" cxnId="{744332D9-8163-482F-BA98-D2ACBB6D43E2}">
      <dgm:prSet/>
      <dgm:spPr/>
      <dgm:t>
        <a:bodyPr/>
        <a:lstStyle/>
        <a:p>
          <a:endParaRPr lang="en-US"/>
        </a:p>
      </dgm:t>
    </dgm:pt>
    <dgm:pt modelId="{60035338-EF03-481C-9E04-8AC9026D295D}" type="sibTrans" cxnId="{744332D9-8163-482F-BA98-D2ACBB6D43E2}">
      <dgm:prSet/>
      <dgm:spPr/>
      <dgm:t>
        <a:bodyPr/>
        <a:lstStyle/>
        <a:p>
          <a:endParaRPr lang="en-US"/>
        </a:p>
      </dgm:t>
    </dgm:pt>
    <dgm:pt modelId="{CF578D7C-2709-4A74-B29B-106C946DFDB2}" type="pres">
      <dgm:prSet presAssocID="{446C7E08-5DDD-4DB9-A9D5-A66CD953CE10}" presName="linear" presStyleCnt="0">
        <dgm:presLayoutVars>
          <dgm:animLvl val="lvl"/>
          <dgm:resizeHandles val="exact"/>
        </dgm:presLayoutVars>
      </dgm:prSet>
      <dgm:spPr/>
    </dgm:pt>
    <dgm:pt modelId="{E6862CAB-1380-45F4-ADF9-BF493CE8BF32}" type="pres">
      <dgm:prSet presAssocID="{B15BA7BE-B019-404E-AEDA-FBAA14E1D896}" presName="parentText" presStyleLbl="node1" presStyleIdx="0" presStyleCnt="2">
        <dgm:presLayoutVars>
          <dgm:chMax val="0"/>
          <dgm:bulletEnabled val="1"/>
        </dgm:presLayoutVars>
      </dgm:prSet>
      <dgm:spPr/>
    </dgm:pt>
    <dgm:pt modelId="{AC291ADC-C585-41D0-85ED-7BE9BD8067A5}" type="pres">
      <dgm:prSet presAssocID="{37E460E0-9484-46C6-8163-D524CE5FE7B5}" presName="spacer" presStyleCnt="0"/>
      <dgm:spPr/>
    </dgm:pt>
    <dgm:pt modelId="{1D14798A-6397-4178-8466-5E1F39128D4C}" type="pres">
      <dgm:prSet presAssocID="{A1760E59-A8BE-45F3-A724-4469D4A3B37E}" presName="parentText" presStyleLbl="node1" presStyleIdx="1" presStyleCnt="2">
        <dgm:presLayoutVars>
          <dgm:chMax val="0"/>
          <dgm:bulletEnabled val="1"/>
        </dgm:presLayoutVars>
      </dgm:prSet>
      <dgm:spPr/>
    </dgm:pt>
  </dgm:ptLst>
  <dgm:cxnLst>
    <dgm:cxn modelId="{20CBBC66-10CA-4D0A-8EA5-CF152105B338}" type="presOf" srcId="{B15BA7BE-B019-404E-AEDA-FBAA14E1D896}" destId="{E6862CAB-1380-45F4-ADF9-BF493CE8BF32}" srcOrd="0" destOrd="0" presId="urn:microsoft.com/office/officeart/2005/8/layout/vList2"/>
    <dgm:cxn modelId="{6C005B6D-A353-45E8-AB40-15EC13547884}" type="presOf" srcId="{446C7E08-5DDD-4DB9-A9D5-A66CD953CE10}" destId="{CF578D7C-2709-4A74-B29B-106C946DFDB2}" srcOrd="0" destOrd="0" presId="urn:microsoft.com/office/officeart/2005/8/layout/vList2"/>
    <dgm:cxn modelId="{F5BA40D7-8678-4FA5-8A9F-8B89AF44CF13}" type="presOf" srcId="{A1760E59-A8BE-45F3-A724-4469D4A3B37E}" destId="{1D14798A-6397-4178-8466-5E1F39128D4C}" srcOrd="0" destOrd="0" presId="urn:microsoft.com/office/officeart/2005/8/layout/vList2"/>
    <dgm:cxn modelId="{744332D9-8163-482F-BA98-D2ACBB6D43E2}" srcId="{446C7E08-5DDD-4DB9-A9D5-A66CD953CE10}" destId="{A1760E59-A8BE-45F3-A724-4469D4A3B37E}" srcOrd="1" destOrd="0" parTransId="{A77AB1D4-4E01-44BB-A771-2777177223C9}" sibTransId="{60035338-EF03-481C-9E04-8AC9026D295D}"/>
    <dgm:cxn modelId="{46C107E4-6CA9-4076-9EA2-2ADD99490C1D}" srcId="{446C7E08-5DDD-4DB9-A9D5-A66CD953CE10}" destId="{B15BA7BE-B019-404E-AEDA-FBAA14E1D896}" srcOrd="0" destOrd="0" parTransId="{FE3523F4-8057-485B-BC10-1007BE30D8B9}" sibTransId="{37E460E0-9484-46C6-8163-D524CE5FE7B5}"/>
    <dgm:cxn modelId="{FB137B9E-6653-42ED-92DE-3C3E7B074B5C}" type="presParOf" srcId="{CF578D7C-2709-4A74-B29B-106C946DFDB2}" destId="{E6862CAB-1380-45F4-ADF9-BF493CE8BF32}" srcOrd="0" destOrd="0" presId="urn:microsoft.com/office/officeart/2005/8/layout/vList2"/>
    <dgm:cxn modelId="{BFB4EA89-914D-4618-8E4A-CB6C2E7D1D39}" type="presParOf" srcId="{CF578D7C-2709-4A74-B29B-106C946DFDB2}" destId="{AC291ADC-C585-41D0-85ED-7BE9BD8067A5}" srcOrd="1" destOrd="0" presId="urn:microsoft.com/office/officeart/2005/8/layout/vList2"/>
    <dgm:cxn modelId="{C2798D89-2F19-41CE-86A2-FAA79DEC94DA}" type="presParOf" srcId="{CF578D7C-2709-4A74-B29B-106C946DFDB2}" destId="{1D14798A-6397-4178-8466-5E1F39128D4C}"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6B0307-5AFC-4236-BE8A-CB6BF6CFD5DD}"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BA992E08-BE60-40B3-A607-EA02B6A0000F}">
      <dgm:prSet custT="1"/>
      <dgm:spPr/>
      <dgm:t>
        <a:bodyPr/>
        <a:lstStyle/>
        <a:p>
          <a:pPr rtl="0">
            <a:lnSpc>
              <a:spcPct val="150000"/>
            </a:lnSpc>
          </a:pPr>
          <a:r>
            <a:rPr lang="en-GB" sz="1400">
              <a:latin typeface="Arial"/>
              <a:cs typeface="Arial"/>
            </a:rPr>
            <a:t>The respiratory system brings oxygen into the body and removes carbon dioxide. Air enters through the nose or mouth and travels down the trachea, which divides into the bronchi and smaller bronchioles. These airways lead to tiny air sacs called alveoli, where oxygen moves into the blood and carbon dioxide is released. </a:t>
          </a:r>
          <a:r>
            <a:rPr lang="en-GB" sz="1400">
              <a:solidFill>
                <a:srgbClr val="FF0000"/>
              </a:solidFill>
              <a:latin typeface="Arial"/>
              <a:cs typeface="Arial"/>
            </a:rPr>
            <a:t>(Tuhin, M. 2025).</a:t>
          </a:r>
          <a:endParaRPr lang="en-US" sz="1400">
            <a:solidFill>
              <a:srgbClr val="FF0000"/>
            </a:solidFill>
            <a:latin typeface="Arial"/>
            <a:cs typeface="Arial"/>
          </a:endParaRPr>
        </a:p>
      </dgm:t>
    </dgm:pt>
    <dgm:pt modelId="{37ED2622-8689-4F61-88EA-6B92D6C6A3DE}" type="parTrans" cxnId="{E0EED180-EC1F-4917-90BD-E85260DD0485}">
      <dgm:prSet/>
      <dgm:spPr/>
      <dgm:t>
        <a:bodyPr/>
        <a:lstStyle/>
        <a:p>
          <a:endParaRPr lang="en-US"/>
        </a:p>
      </dgm:t>
    </dgm:pt>
    <dgm:pt modelId="{39E06C8A-0A9D-41F6-9814-9EC949853CC7}" type="sibTrans" cxnId="{E0EED180-EC1F-4917-90BD-E85260DD0485}">
      <dgm:prSet/>
      <dgm:spPr/>
      <dgm:t>
        <a:bodyPr/>
        <a:lstStyle/>
        <a:p>
          <a:endParaRPr lang="en-US"/>
        </a:p>
      </dgm:t>
    </dgm:pt>
    <dgm:pt modelId="{D216CFAF-D786-4883-AB91-FF48C5C974BB}">
      <dgm:prSet custT="1"/>
      <dgm:spPr/>
      <dgm:t>
        <a:bodyPr/>
        <a:lstStyle/>
        <a:p>
          <a:pPr>
            <a:lnSpc>
              <a:spcPct val="150000"/>
            </a:lnSpc>
          </a:pPr>
          <a:r>
            <a:rPr lang="en-GB" sz="1400">
              <a:latin typeface="Arial"/>
              <a:cs typeface="Arial"/>
            </a:rPr>
            <a:t>The diaphragm, a large muscle beneath the lungs, controls breathing by tightening to pull air in and relaxing to push air out. Together, these structures work constantly to keep the body supplied with oxygen for energy and normal function.</a:t>
          </a:r>
          <a:endParaRPr lang="en-US" sz="1400">
            <a:latin typeface="Arial"/>
            <a:cs typeface="Arial"/>
          </a:endParaRPr>
        </a:p>
      </dgm:t>
    </dgm:pt>
    <dgm:pt modelId="{0172DD0D-378B-4651-A841-BB141451646B}" type="parTrans" cxnId="{AABDC250-99FB-4B4F-8AD0-AF4C9238063C}">
      <dgm:prSet/>
      <dgm:spPr/>
      <dgm:t>
        <a:bodyPr/>
        <a:lstStyle/>
        <a:p>
          <a:endParaRPr lang="en-US"/>
        </a:p>
      </dgm:t>
    </dgm:pt>
    <dgm:pt modelId="{F8A45111-59B5-45C6-A6BF-4D561E667580}" type="sibTrans" cxnId="{AABDC250-99FB-4B4F-8AD0-AF4C9238063C}">
      <dgm:prSet/>
      <dgm:spPr/>
      <dgm:t>
        <a:bodyPr/>
        <a:lstStyle/>
        <a:p>
          <a:endParaRPr lang="en-US"/>
        </a:p>
      </dgm:t>
    </dgm:pt>
    <dgm:pt modelId="{818F526D-37C3-487E-9519-195AA4A45FAE}" type="pres">
      <dgm:prSet presAssocID="{1E6B0307-5AFC-4236-BE8A-CB6BF6CFD5DD}" presName="hierChild1" presStyleCnt="0">
        <dgm:presLayoutVars>
          <dgm:chPref val="1"/>
          <dgm:dir/>
          <dgm:animOne val="branch"/>
          <dgm:animLvl val="lvl"/>
          <dgm:resizeHandles/>
        </dgm:presLayoutVars>
      </dgm:prSet>
      <dgm:spPr/>
    </dgm:pt>
    <dgm:pt modelId="{C462786F-B07A-42E3-A23B-7DC7599A4464}" type="pres">
      <dgm:prSet presAssocID="{BA992E08-BE60-40B3-A607-EA02B6A0000F}" presName="hierRoot1" presStyleCnt="0"/>
      <dgm:spPr/>
    </dgm:pt>
    <dgm:pt modelId="{7B691180-11C5-4123-AE56-367E155FFB71}" type="pres">
      <dgm:prSet presAssocID="{BA992E08-BE60-40B3-A607-EA02B6A0000F}" presName="composite" presStyleCnt="0"/>
      <dgm:spPr/>
    </dgm:pt>
    <dgm:pt modelId="{AB155609-E5C7-4D6F-A477-0FF208D7B410}" type="pres">
      <dgm:prSet presAssocID="{BA992E08-BE60-40B3-A607-EA02B6A0000F}" presName="background" presStyleLbl="node0" presStyleIdx="0" presStyleCnt="2"/>
      <dgm:spPr/>
    </dgm:pt>
    <dgm:pt modelId="{8AB5007A-0DC5-46AF-9338-A65A5BB5F77F}" type="pres">
      <dgm:prSet presAssocID="{BA992E08-BE60-40B3-A607-EA02B6A0000F}" presName="text" presStyleLbl="fgAcc0" presStyleIdx="0" presStyleCnt="2">
        <dgm:presLayoutVars>
          <dgm:chPref val="3"/>
        </dgm:presLayoutVars>
      </dgm:prSet>
      <dgm:spPr/>
    </dgm:pt>
    <dgm:pt modelId="{0ECB6C3E-841D-4735-AC48-2E8F7DA5AFFD}" type="pres">
      <dgm:prSet presAssocID="{BA992E08-BE60-40B3-A607-EA02B6A0000F}" presName="hierChild2" presStyleCnt="0"/>
      <dgm:spPr/>
    </dgm:pt>
    <dgm:pt modelId="{0B737C1F-B75A-4CE2-8061-3D35E587A943}" type="pres">
      <dgm:prSet presAssocID="{D216CFAF-D786-4883-AB91-FF48C5C974BB}" presName="hierRoot1" presStyleCnt="0"/>
      <dgm:spPr/>
    </dgm:pt>
    <dgm:pt modelId="{5EE20AFF-E196-4C4B-8D84-479FF4C73107}" type="pres">
      <dgm:prSet presAssocID="{D216CFAF-D786-4883-AB91-FF48C5C974BB}" presName="composite" presStyleCnt="0"/>
      <dgm:spPr/>
    </dgm:pt>
    <dgm:pt modelId="{2E1CB989-8501-4A16-AB0B-A5B6366BC0FC}" type="pres">
      <dgm:prSet presAssocID="{D216CFAF-D786-4883-AB91-FF48C5C974BB}" presName="background" presStyleLbl="node0" presStyleIdx="1" presStyleCnt="2"/>
      <dgm:spPr/>
    </dgm:pt>
    <dgm:pt modelId="{E4F3FFBA-98FA-46F7-B402-EA58E05F1682}" type="pres">
      <dgm:prSet presAssocID="{D216CFAF-D786-4883-AB91-FF48C5C974BB}" presName="text" presStyleLbl="fgAcc0" presStyleIdx="1" presStyleCnt="2">
        <dgm:presLayoutVars>
          <dgm:chPref val="3"/>
        </dgm:presLayoutVars>
      </dgm:prSet>
      <dgm:spPr/>
    </dgm:pt>
    <dgm:pt modelId="{F5BB89E5-1C6C-4190-93D9-64F9ADC12A44}" type="pres">
      <dgm:prSet presAssocID="{D216CFAF-D786-4883-AB91-FF48C5C974BB}" presName="hierChild2" presStyleCnt="0"/>
      <dgm:spPr/>
    </dgm:pt>
  </dgm:ptLst>
  <dgm:cxnLst>
    <dgm:cxn modelId="{8134703E-5B29-48B6-88B2-F687A0E0481B}" type="presOf" srcId="{D216CFAF-D786-4883-AB91-FF48C5C974BB}" destId="{E4F3FFBA-98FA-46F7-B402-EA58E05F1682}" srcOrd="0" destOrd="0" presId="urn:microsoft.com/office/officeart/2005/8/layout/hierarchy1"/>
    <dgm:cxn modelId="{AABDC250-99FB-4B4F-8AD0-AF4C9238063C}" srcId="{1E6B0307-5AFC-4236-BE8A-CB6BF6CFD5DD}" destId="{D216CFAF-D786-4883-AB91-FF48C5C974BB}" srcOrd="1" destOrd="0" parTransId="{0172DD0D-378B-4651-A841-BB141451646B}" sibTransId="{F8A45111-59B5-45C6-A6BF-4D561E667580}"/>
    <dgm:cxn modelId="{E0EED180-EC1F-4917-90BD-E85260DD0485}" srcId="{1E6B0307-5AFC-4236-BE8A-CB6BF6CFD5DD}" destId="{BA992E08-BE60-40B3-A607-EA02B6A0000F}" srcOrd="0" destOrd="0" parTransId="{37ED2622-8689-4F61-88EA-6B92D6C6A3DE}" sibTransId="{39E06C8A-0A9D-41F6-9814-9EC949853CC7}"/>
    <dgm:cxn modelId="{1A117F9D-2340-4BA4-B49E-4D5E6DD9AE56}" type="presOf" srcId="{BA992E08-BE60-40B3-A607-EA02B6A0000F}" destId="{8AB5007A-0DC5-46AF-9338-A65A5BB5F77F}" srcOrd="0" destOrd="0" presId="urn:microsoft.com/office/officeart/2005/8/layout/hierarchy1"/>
    <dgm:cxn modelId="{C115D5AC-DEA3-446C-B53F-BB83B1F891D7}" type="presOf" srcId="{1E6B0307-5AFC-4236-BE8A-CB6BF6CFD5DD}" destId="{818F526D-37C3-487E-9519-195AA4A45FAE}" srcOrd="0" destOrd="0" presId="urn:microsoft.com/office/officeart/2005/8/layout/hierarchy1"/>
    <dgm:cxn modelId="{6C1AA579-EFCA-4431-BDF0-B46AEAD1CCE8}" type="presParOf" srcId="{818F526D-37C3-487E-9519-195AA4A45FAE}" destId="{C462786F-B07A-42E3-A23B-7DC7599A4464}" srcOrd="0" destOrd="0" presId="urn:microsoft.com/office/officeart/2005/8/layout/hierarchy1"/>
    <dgm:cxn modelId="{D6C0B5D7-733C-46C7-A6F7-9D6FE5038E54}" type="presParOf" srcId="{C462786F-B07A-42E3-A23B-7DC7599A4464}" destId="{7B691180-11C5-4123-AE56-367E155FFB71}" srcOrd="0" destOrd="0" presId="urn:microsoft.com/office/officeart/2005/8/layout/hierarchy1"/>
    <dgm:cxn modelId="{86DBE351-327C-4772-A507-4B3FD7D00118}" type="presParOf" srcId="{7B691180-11C5-4123-AE56-367E155FFB71}" destId="{AB155609-E5C7-4D6F-A477-0FF208D7B410}" srcOrd="0" destOrd="0" presId="urn:microsoft.com/office/officeart/2005/8/layout/hierarchy1"/>
    <dgm:cxn modelId="{72BADA1A-BCD4-4D9F-8C83-CCB0CC1EDB3F}" type="presParOf" srcId="{7B691180-11C5-4123-AE56-367E155FFB71}" destId="{8AB5007A-0DC5-46AF-9338-A65A5BB5F77F}" srcOrd="1" destOrd="0" presId="urn:microsoft.com/office/officeart/2005/8/layout/hierarchy1"/>
    <dgm:cxn modelId="{9B80E0DE-C45D-4530-8686-01687ABA627B}" type="presParOf" srcId="{C462786F-B07A-42E3-A23B-7DC7599A4464}" destId="{0ECB6C3E-841D-4735-AC48-2E8F7DA5AFFD}" srcOrd="1" destOrd="0" presId="urn:microsoft.com/office/officeart/2005/8/layout/hierarchy1"/>
    <dgm:cxn modelId="{14A59A8B-6544-40AD-B151-3E853B494A92}" type="presParOf" srcId="{818F526D-37C3-487E-9519-195AA4A45FAE}" destId="{0B737C1F-B75A-4CE2-8061-3D35E587A943}" srcOrd="1" destOrd="0" presId="urn:microsoft.com/office/officeart/2005/8/layout/hierarchy1"/>
    <dgm:cxn modelId="{1013E56F-B72C-4320-B63D-9DFCD0F9167E}" type="presParOf" srcId="{0B737C1F-B75A-4CE2-8061-3D35E587A943}" destId="{5EE20AFF-E196-4C4B-8D84-479FF4C73107}" srcOrd="0" destOrd="0" presId="urn:microsoft.com/office/officeart/2005/8/layout/hierarchy1"/>
    <dgm:cxn modelId="{B58BCA7D-5994-45F2-98AA-9A1C2F629A08}" type="presParOf" srcId="{5EE20AFF-E196-4C4B-8D84-479FF4C73107}" destId="{2E1CB989-8501-4A16-AB0B-A5B6366BC0FC}" srcOrd="0" destOrd="0" presId="urn:microsoft.com/office/officeart/2005/8/layout/hierarchy1"/>
    <dgm:cxn modelId="{D8DC7123-3E47-44D4-A05A-66DA59FAF3BD}" type="presParOf" srcId="{5EE20AFF-E196-4C4B-8D84-479FF4C73107}" destId="{E4F3FFBA-98FA-46F7-B402-EA58E05F1682}" srcOrd="1" destOrd="0" presId="urn:microsoft.com/office/officeart/2005/8/layout/hierarchy1"/>
    <dgm:cxn modelId="{3011BBD0-F474-41AE-B1D3-1257A1FC9D8B}" type="presParOf" srcId="{0B737C1F-B75A-4CE2-8061-3D35E587A943}" destId="{F5BB89E5-1C6C-4190-93D9-64F9ADC12A44}"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862CAB-1380-45F4-ADF9-BF493CE8BF32}">
      <dsp:nvSpPr>
        <dsp:cNvPr id="0" name=""/>
        <dsp:cNvSpPr/>
      </dsp:nvSpPr>
      <dsp:spPr>
        <a:xfrm>
          <a:off x="0" y="554506"/>
          <a:ext cx="6429829" cy="2129400"/>
        </a:xfrm>
        <a:prstGeom prst="roundRect">
          <a:avLst/>
        </a:prstGeom>
        <a:solidFill>
          <a:schemeClr val="accent4">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150000"/>
            </a:lnSpc>
            <a:spcBef>
              <a:spcPct val="0"/>
            </a:spcBef>
            <a:spcAft>
              <a:spcPct val="35000"/>
            </a:spcAft>
            <a:buNone/>
          </a:pPr>
          <a:r>
            <a:rPr lang="en-US" sz="1400" kern="1200" dirty="0">
              <a:latin typeface="Arial"/>
              <a:cs typeface="Arial"/>
            </a:rPr>
            <a:t>Chronic Obstructive Pulmonary Disease (COPD) is a long‑term lung condition that makes it harder to breathe. It happens mainly because of two problems: chronic bronchitis, where the airways become swollen and produce too much mucus, and emphysema, where the tiny air sacs in the lungs are damaged. These changes make it difficult for air to move in and out of the lungs. </a:t>
          </a:r>
          <a:r>
            <a:rPr lang="en-US" sz="1400" kern="1200" dirty="0">
              <a:solidFill>
                <a:srgbClr val="FF0000"/>
              </a:solidFill>
              <a:latin typeface="Arial"/>
              <a:cs typeface="Arial"/>
            </a:rPr>
            <a:t>(NHS, 2023).</a:t>
          </a:r>
        </a:p>
      </dsp:txBody>
      <dsp:txXfrm>
        <a:off x="103949" y="658455"/>
        <a:ext cx="6221931" cy="1921502"/>
      </dsp:txXfrm>
    </dsp:sp>
    <dsp:sp modelId="{1D14798A-6397-4178-8466-5E1F39128D4C}">
      <dsp:nvSpPr>
        <dsp:cNvPr id="0" name=""/>
        <dsp:cNvSpPr/>
      </dsp:nvSpPr>
      <dsp:spPr>
        <a:xfrm>
          <a:off x="0" y="2871106"/>
          <a:ext cx="6429829" cy="2129400"/>
        </a:xfrm>
        <a:prstGeom prst="roundRect">
          <a:avLst/>
        </a:prstGeom>
        <a:solidFill>
          <a:schemeClr val="accent4">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US" sz="1400" kern="1200" dirty="0">
              <a:latin typeface="Arial"/>
              <a:cs typeface="Arial"/>
            </a:rPr>
            <a:t>COPD is common in the United Kingdom and can have a big impact on daily life. Although it cannot be cured, getting diagnosed early and using treatments like inhalers, exercise plans, and smoking support can help people breathe better and stay well. Understanding COPD helps patients and families make informed choices and manage symptoms confidently.</a:t>
          </a:r>
        </a:p>
      </dsp:txBody>
      <dsp:txXfrm>
        <a:off x="103949" y="2975055"/>
        <a:ext cx="6221931" cy="19215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155609-E5C7-4D6F-A477-0FF208D7B410}">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5007A-0DC5-46AF-9338-A65A5BB5F77F}">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rtl="0">
            <a:lnSpc>
              <a:spcPct val="150000"/>
            </a:lnSpc>
            <a:spcBef>
              <a:spcPct val="0"/>
            </a:spcBef>
            <a:spcAft>
              <a:spcPct val="35000"/>
            </a:spcAft>
            <a:buNone/>
          </a:pPr>
          <a:r>
            <a:rPr lang="en-GB" sz="1400" kern="1200">
              <a:latin typeface="Arial"/>
              <a:cs typeface="Arial"/>
            </a:rPr>
            <a:t>The respiratory system brings oxygen into the body and removes carbon dioxide. Air enters through the nose or mouth and travels down the trachea, which divides into the bronchi and smaller bronchioles. These airways lead to tiny air sacs called alveoli, where oxygen moves into the blood and carbon dioxide is released. </a:t>
          </a:r>
          <a:r>
            <a:rPr lang="en-GB" sz="1400" kern="1200">
              <a:solidFill>
                <a:srgbClr val="FF0000"/>
              </a:solidFill>
              <a:latin typeface="Arial"/>
              <a:cs typeface="Arial"/>
            </a:rPr>
            <a:t>(Tuhin, M. 2025).</a:t>
          </a:r>
          <a:endParaRPr lang="en-US" sz="1400" kern="1200">
            <a:solidFill>
              <a:srgbClr val="FF0000"/>
            </a:solidFill>
            <a:latin typeface="Arial"/>
            <a:cs typeface="Arial"/>
          </a:endParaRPr>
        </a:p>
      </dsp:txBody>
      <dsp:txXfrm>
        <a:off x="696297" y="538547"/>
        <a:ext cx="4171627" cy="2590157"/>
      </dsp:txXfrm>
    </dsp:sp>
    <dsp:sp modelId="{2E1CB989-8501-4A16-AB0B-A5B6366BC0FC}">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F3FFBA-98FA-46F7-B402-EA58E05F1682}">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GB" sz="1400" kern="1200">
              <a:latin typeface="Arial"/>
              <a:cs typeface="Arial"/>
            </a:rPr>
            <a:t>The diaphragm, a large muscle beneath the lungs, controls breathing by tightening to pull air in and relaxing to push air out. Together, these structures work constantly to keep the body supplied with oxygen for energy and normal function.</a:t>
          </a:r>
          <a:endParaRPr lang="en-US" sz="1400" kern="1200">
            <a:latin typeface="Arial"/>
            <a:cs typeface="Arial"/>
          </a:endParaRPr>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1.png"/><Relationship Id="rId4" Type="http://schemas.openxmlformats.org/officeDocument/2006/relationships/diagramData" Target="../diagrams/data1.xml"/><Relationship Id="rId9"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8" Type="http://schemas.openxmlformats.org/officeDocument/2006/relationships/hyperlink" Target="https://www.nice.org.uk/guidance/NG115" TargetMode="External"/><Relationship Id="rId13" Type="http://schemas.openxmlformats.org/officeDocument/2006/relationships/hyperlink" Target="https://www.england.nhs.uk/long-read/copd-commissioning-strategies-resources/" TargetMode="External"/><Relationship Id="rId1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hyperlink" Target="https://animalia-life.club/qa/pictures/chronic-obstructive-pulmonary-disease-copd" TargetMode="External"/><Relationship Id="rId12" Type="http://schemas.openxmlformats.org/officeDocument/2006/relationships/hyperlink" Target="https://www.healthline.com/health/copd/how-to-prevent-copd" TargetMode="External"/><Relationship Id="rId17" Type="http://schemas.openxmlformats.org/officeDocument/2006/relationships/hyperlink" Target="https://www.sciencenewstoday.org/understanding-the-respiratory-system-functions-anatomy-and-diseases" TargetMode="External"/><Relationship Id="rId2" Type="http://schemas.openxmlformats.org/officeDocument/2006/relationships/audio" Target="../media/media14.m4a"/><Relationship Id="rId16" Type="http://schemas.openxmlformats.org/officeDocument/2006/relationships/hyperlink" Target="https://www.nhs.uk/conditions/chronic-obstructive-pulmonary-disease-copd/symptoms/" TargetMode="External"/><Relationship Id="rId1" Type="http://schemas.microsoft.com/office/2007/relationships/media" Target="../media/media14.m4a"/><Relationship Id="rId6" Type="http://schemas.openxmlformats.org/officeDocument/2006/relationships/hyperlink" Target="https://preservawellness.com/blogs/clinical-issues/chronic-obstructive-pulmonary-disease" TargetMode="External"/><Relationship Id="rId11" Type="http://schemas.openxmlformats.org/officeDocument/2006/relationships/hyperlink" Target="https://www.copdfoundation.org/COPD360social/Community/COPD-Digest/Article/1667/How-Does-COPD-Affect-Breathing.aspx" TargetMode="External"/><Relationship Id="rId5" Type="http://schemas.openxmlformats.org/officeDocument/2006/relationships/hyperlink" Target="https://www.bma.org.uk/media/iurldd5z/core-ethics-guidance-updated-feb-2025.pdf" TargetMode="External"/><Relationship Id="rId15" Type="http://schemas.openxmlformats.org/officeDocument/2006/relationships/hyperlink" Target="https://o2.oxygenmachinevip.com/blogs/news/supporting-a-loved-one-with-copd-how-to-be-there-for-them" TargetMode="External"/><Relationship Id="rId10" Type="http://schemas.openxmlformats.org/officeDocument/2006/relationships/hyperlink" Target="https://www.webmd.com/lung/copd/copd-medications" TargetMode="External"/><Relationship Id="rId4" Type="http://schemas.openxmlformats.org/officeDocument/2006/relationships/hyperlink" Target="https://wellfitinsider.com/wellness/copd-breathing-exercises/" TargetMode="External"/><Relationship Id="rId9" Type="http://schemas.openxmlformats.org/officeDocument/2006/relationships/hyperlink" Target="https://www.mayoclinic.org/diseases-conditions/copd/symptoms-causes/syc-20353679" TargetMode="External"/><Relationship Id="rId14" Type="http://schemas.openxmlformats.org/officeDocument/2006/relationships/hyperlink" Target="https://asianatimes.com/silent-killer-disease-copd-in-india/" TargetMode="Externa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07848"/>
            <a:ext cx="9144000" cy="4651827"/>
          </a:xfrm>
        </p:spPr>
        <p:txBody>
          <a:bodyPr vert="horz" lIns="91440" tIns="45720" rIns="91440" bIns="45720" rtlCol="0" anchor="ctr">
            <a:normAutofit/>
          </a:bodyPr>
          <a:lstStyle/>
          <a:p>
            <a:pPr>
              <a:lnSpc>
                <a:spcPct val="150000"/>
              </a:lnSpc>
            </a:pPr>
            <a:r>
              <a:rPr lang="en-GB" sz="1600">
                <a:latin typeface="Arial"/>
                <a:ea typeface="Calibri"/>
                <a:cs typeface="Arial"/>
              </a:rPr>
              <a:t>Student name: Rajveer Singh</a:t>
            </a:r>
            <a:br>
              <a:rPr lang="en-GB" sz="1600">
                <a:latin typeface="Arial"/>
                <a:ea typeface="Calibri"/>
                <a:cs typeface="Arial"/>
              </a:rPr>
            </a:br>
            <a:r>
              <a:rPr lang="en-GB" sz="1600">
                <a:latin typeface="Arial"/>
                <a:ea typeface="Calibri"/>
                <a:cs typeface="Arial"/>
              </a:rPr>
              <a:t>Student number: 2435106</a:t>
            </a:r>
            <a:br>
              <a:rPr lang="en-GB" sz="1600">
                <a:latin typeface="Arial"/>
                <a:ea typeface="Calibri"/>
                <a:cs typeface="Arial"/>
              </a:rPr>
            </a:br>
            <a:br>
              <a:rPr lang="en-GB" sz="1600">
                <a:latin typeface="Arial"/>
                <a:ea typeface="Calibri"/>
                <a:cs typeface="Arial"/>
              </a:rPr>
            </a:br>
            <a:r>
              <a:rPr lang="en-GB" sz="1600">
                <a:latin typeface="Arial"/>
                <a:ea typeface="Calibri"/>
                <a:cs typeface="Arial"/>
              </a:rPr>
              <a:t>Module Title: Introduction to Physiology </a:t>
            </a:r>
            <a:br>
              <a:rPr lang="en-GB" sz="1600">
                <a:latin typeface="Arial"/>
                <a:ea typeface="Calibri"/>
                <a:cs typeface="Arial"/>
              </a:rPr>
            </a:br>
            <a:r>
              <a:rPr lang="en-GB" sz="1600">
                <a:latin typeface="Arial"/>
                <a:ea typeface="Calibri"/>
                <a:cs typeface="Arial"/>
              </a:rPr>
              <a:t>Module code: BMHP5023 </a:t>
            </a:r>
            <a:br>
              <a:rPr lang="en-GB" sz="1600">
                <a:latin typeface="Arial"/>
                <a:ea typeface="Calibri"/>
                <a:cs typeface="Arial"/>
              </a:rPr>
            </a:br>
            <a:br>
              <a:rPr lang="en-GB" sz="1600">
                <a:latin typeface="Arial"/>
                <a:ea typeface="Calibri"/>
                <a:cs typeface="Arial"/>
              </a:rPr>
            </a:br>
            <a:r>
              <a:rPr lang="en-GB" sz="1600">
                <a:latin typeface="Arial"/>
                <a:ea typeface="Calibri"/>
                <a:cs typeface="Arial"/>
              </a:rPr>
              <a:t>Assignment title: Component 2: Presentation with voice over</a:t>
            </a:r>
            <a:br>
              <a:rPr lang="en-GB" sz="1600">
                <a:latin typeface="Arial"/>
                <a:ea typeface="Calibri"/>
                <a:cs typeface="Arial"/>
              </a:rPr>
            </a:br>
            <a:r>
              <a:rPr lang="en-GB" sz="1600">
                <a:latin typeface="Arial"/>
                <a:ea typeface="Calibri"/>
                <a:cs typeface="Arial"/>
              </a:rPr>
              <a:t>Lecturer: Rizwan Nadeem</a:t>
            </a:r>
            <a:br>
              <a:rPr lang="en-GB" sz="1600">
                <a:latin typeface="Arial"/>
                <a:ea typeface="Calibri"/>
                <a:cs typeface="Arial"/>
              </a:rPr>
            </a:br>
            <a:br>
              <a:rPr lang="en-GB" sz="1600">
                <a:latin typeface="Arial"/>
                <a:ea typeface="Calibri"/>
                <a:cs typeface="Arial"/>
              </a:rPr>
            </a:br>
            <a:r>
              <a:rPr lang="en-GB" sz="1600">
                <a:latin typeface="Arial"/>
                <a:ea typeface="Calibri"/>
                <a:cs typeface="Arial"/>
              </a:rPr>
              <a:t>Date: 19/07/2026</a:t>
            </a:r>
            <a:br>
              <a:rPr lang="en-GB" sz="2000">
                <a:latin typeface="Arial"/>
                <a:ea typeface="Calibri"/>
                <a:cs typeface="Arial"/>
              </a:rPr>
            </a:br>
            <a:br>
              <a:rPr lang="en-GB" sz="2000">
                <a:latin typeface="Arial"/>
                <a:ea typeface="Calibri"/>
                <a:cs typeface="Arial"/>
              </a:rPr>
            </a:br>
            <a:endParaRPr lang="en-GB" sz="2000">
              <a:latin typeface="Arial"/>
              <a:ea typeface="Calibri"/>
              <a:cs typeface="Arial"/>
            </a:endParaRPr>
          </a:p>
        </p:txBody>
      </p:sp>
      <p:pic>
        <p:nvPicPr>
          <p:cNvPr id="9" name="title page">
            <a:hlinkClick r:id="" action="ppaction://media"/>
            <a:extLst>
              <a:ext uri="{FF2B5EF4-FFF2-40B4-BE49-F238E27FC236}">
                <a16:creationId xmlns:a16="http://schemas.microsoft.com/office/drawing/2014/main" id="{D4E61509-DEB7-2CD6-4612-9828393EECB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07768" y="1781048"/>
            <a:ext cx="406400" cy="4064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28021"/>
    </mc:Choice>
    <mc:Fallback>
      <p:transition spd="slow" advTm="28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118"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A196D-626E-7AB4-F7E1-9C177503D780}"/>
              </a:ext>
            </a:extLst>
          </p:cNvPr>
          <p:cNvSpPr>
            <a:spLocks noGrp="1"/>
          </p:cNvSpPr>
          <p:nvPr>
            <p:ph type="title"/>
          </p:nvPr>
        </p:nvSpPr>
        <p:spPr>
          <a:xfrm>
            <a:off x="630936" y="640080"/>
            <a:ext cx="4818888" cy="1481328"/>
          </a:xfrm>
        </p:spPr>
        <p:txBody>
          <a:bodyPr anchor="b">
            <a:normAutofit/>
          </a:bodyPr>
          <a:lstStyle/>
          <a:p>
            <a:r>
              <a:rPr lang="en-GB" sz="5400">
                <a:latin typeface="Arial"/>
                <a:cs typeface="Arial"/>
              </a:rPr>
              <a:t>Introduction</a:t>
            </a:r>
            <a:endParaRPr lang="en-US" sz="5400">
              <a:latin typeface="Arial"/>
              <a:cs typeface="Arial"/>
            </a:endParaRPr>
          </a:p>
        </p:txBody>
      </p:sp>
      <p:sp>
        <p:nvSpPr>
          <p:cNvPr id="2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5FCB90-4E17-9082-CFED-5FFE51D7F8F3}"/>
              </a:ext>
            </a:extLst>
          </p:cNvPr>
          <p:cNvSpPr>
            <a:spLocks noGrp="1"/>
          </p:cNvSpPr>
          <p:nvPr>
            <p:ph idx="1"/>
          </p:nvPr>
        </p:nvSpPr>
        <p:spPr>
          <a:xfrm>
            <a:off x="638193" y="2980218"/>
            <a:ext cx="4811631" cy="2952787"/>
          </a:xfrm>
        </p:spPr>
        <p:txBody>
          <a:bodyPr vert="horz" lIns="91440" tIns="45720" rIns="91440" bIns="45720" rtlCol="0" anchor="t">
            <a:noAutofit/>
          </a:bodyPr>
          <a:lstStyle/>
          <a:p>
            <a:pPr marL="0" indent="0">
              <a:lnSpc>
                <a:spcPct val="150000"/>
              </a:lnSpc>
              <a:buNone/>
            </a:pPr>
            <a:r>
              <a:rPr lang="en-GB" sz="1400" dirty="0">
                <a:latin typeface="Arial"/>
                <a:ea typeface="+mn-lt"/>
                <a:cs typeface="Arial"/>
              </a:rPr>
              <a:t>This presentation is based on Mr Smith who is suffering from </a:t>
            </a:r>
            <a:r>
              <a:rPr lang="en-GB" sz="1400" dirty="0">
                <a:highlight>
                  <a:srgbClr val="FFFFFF"/>
                </a:highlight>
                <a:latin typeface="Arial"/>
                <a:ea typeface="Open Sans"/>
                <a:cs typeface="Arial"/>
              </a:rPr>
              <a:t>Chronic Obstructive Pulmonary Disease</a:t>
            </a:r>
            <a:r>
              <a:rPr lang="en-GB" sz="1400" dirty="0">
                <a:latin typeface="Arial"/>
                <a:ea typeface="+mn-lt"/>
                <a:cs typeface="Arial"/>
              </a:rPr>
              <a:t>. This presentation will be explaining how the disease affects the respiratory system and will be outlining a person-centred care plan. This </a:t>
            </a:r>
            <a:r>
              <a:rPr lang="en-GB" sz="1400" dirty="0">
                <a:latin typeface="Arial"/>
                <a:cs typeface="Arial"/>
              </a:rPr>
              <a:t>also includes the main risk factors, care planning and ethical considerations, following NHS and NICE guidelines.</a:t>
            </a:r>
          </a:p>
        </p:txBody>
      </p:sp>
      <p:pic>
        <p:nvPicPr>
          <p:cNvPr id="4" name="Picture 3">
            <a:extLst>
              <a:ext uri="{FF2B5EF4-FFF2-40B4-BE49-F238E27FC236}">
                <a16:creationId xmlns:a16="http://schemas.microsoft.com/office/drawing/2014/main" id="{7512926A-B0B6-5C1D-9424-7F3BEAD36F0D}"/>
              </a:ext>
            </a:extLst>
          </p:cNvPr>
          <p:cNvPicPr>
            <a:picLocks noChangeAspect="1"/>
          </p:cNvPicPr>
          <p:nvPr/>
        </p:nvPicPr>
        <p:blipFill>
          <a:blip r:embed="rId4"/>
          <a:srcRect r="-2" b="7279"/>
          <a:stretch>
            <a:fillRect/>
          </a:stretch>
        </p:blipFill>
        <p:spPr>
          <a:xfrm>
            <a:off x="6099048" y="497301"/>
            <a:ext cx="5458968" cy="5442483"/>
          </a:xfrm>
          <a:prstGeom prst="rect">
            <a:avLst/>
          </a:prstGeom>
        </p:spPr>
      </p:pic>
      <p:sp>
        <p:nvSpPr>
          <p:cNvPr id="5" name="TextBox 4">
            <a:extLst>
              <a:ext uri="{FF2B5EF4-FFF2-40B4-BE49-F238E27FC236}">
                <a16:creationId xmlns:a16="http://schemas.microsoft.com/office/drawing/2014/main" id="{60F4E261-20FB-7A3B-EF6A-87A8127D4217}"/>
              </a:ext>
            </a:extLst>
          </p:cNvPr>
          <p:cNvSpPr txBox="1"/>
          <p:nvPr/>
        </p:nvSpPr>
        <p:spPr>
          <a:xfrm>
            <a:off x="6789546" y="6145329"/>
            <a:ext cx="4779418" cy="5304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FF0000"/>
                </a:solidFill>
                <a:latin typeface="Arial"/>
                <a:cs typeface="Arial"/>
              </a:rPr>
              <a:t>Figure 1: Symptoms and causes of COPD (Boquirin, K. 2024).</a:t>
            </a:r>
          </a:p>
        </p:txBody>
      </p:sp>
      <p:pic>
        <p:nvPicPr>
          <p:cNvPr id="7" name="introduction to copd">
            <a:hlinkClick r:id="" action="ppaction://media"/>
            <a:extLst>
              <a:ext uri="{FF2B5EF4-FFF2-40B4-BE49-F238E27FC236}">
                <a16:creationId xmlns:a16="http://schemas.microsoft.com/office/drawing/2014/main" id="{A8D51206-14F6-96EA-73FE-7ED282EB6D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277616" y="5182616"/>
            <a:ext cx="406400" cy="406400"/>
          </a:xfrm>
          <a:prstGeom prst="rect">
            <a:avLst/>
          </a:prstGeom>
        </p:spPr>
      </p:pic>
    </p:spTree>
    <p:extLst>
      <p:ext uri="{BB962C8B-B14F-4D97-AF65-F5344CB8AC3E}">
        <p14:creationId xmlns:p14="http://schemas.microsoft.com/office/powerpoint/2010/main" val="3199839484"/>
      </p:ext>
    </p:extLst>
  </p:cSld>
  <p:clrMapOvr>
    <a:masterClrMapping/>
  </p:clrMapOvr>
  <mc:AlternateContent xmlns:mc="http://schemas.openxmlformats.org/markup-compatibility/2006">
    <mc:Choice xmlns:p14="http://schemas.microsoft.com/office/powerpoint/2010/main" Requires="p14">
      <p:transition spd="slow" p14:dur="2000" advTm="45337"/>
    </mc:Choice>
    <mc:Fallback>
      <p:transition spd="slow" advTm="453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33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5BC787-4155-07D5-AEF8-AE3CC61B0138}"/>
              </a:ext>
            </a:extLst>
          </p:cNvPr>
          <p:cNvSpPr>
            <a:spLocks noGrp="1"/>
          </p:cNvSpPr>
          <p:nvPr>
            <p:ph type="title"/>
          </p:nvPr>
        </p:nvSpPr>
        <p:spPr>
          <a:xfrm>
            <a:off x="927996" y="1769769"/>
            <a:ext cx="3722100" cy="3039154"/>
          </a:xfrm>
        </p:spPr>
        <p:txBody>
          <a:bodyPr vert="horz" lIns="91440" tIns="45720" rIns="91440" bIns="45720" rtlCol="0" anchor="ctr">
            <a:normAutofit/>
          </a:bodyPr>
          <a:lstStyle/>
          <a:p>
            <a:pPr algn="ctr"/>
            <a:r>
              <a:rPr lang="en-GB" sz="4000">
                <a:solidFill>
                  <a:srgbClr val="FFFFFF"/>
                </a:solidFill>
              </a:rPr>
              <a:t>Case study - Background</a:t>
            </a:r>
            <a:endParaRPr lang="en-US"/>
          </a:p>
        </p:txBody>
      </p:sp>
      <p:sp>
        <p:nvSpPr>
          <p:cNvPr id="3" name="Content Placeholder 2">
            <a:extLst>
              <a:ext uri="{FF2B5EF4-FFF2-40B4-BE49-F238E27FC236}">
                <a16:creationId xmlns:a16="http://schemas.microsoft.com/office/drawing/2014/main" id="{4DCFD6B9-7A03-EAE6-2704-B43610C8BFAA}"/>
              </a:ext>
            </a:extLst>
          </p:cNvPr>
          <p:cNvSpPr>
            <a:spLocks noGrp="1"/>
          </p:cNvSpPr>
          <p:nvPr>
            <p:ph idx="1"/>
          </p:nvPr>
        </p:nvSpPr>
        <p:spPr>
          <a:xfrm>
            <a:off x="6503158" y="649480"/>
            <a:ext cx="4862447" cy="5546047"/>
          </a:xfrm>
        </p:spPr>
        <p:txBody>
          <a:bodyPr vert="horz" lIns="91440" tIns="45720" rIns="91440" bIns="45720" rtlCol="0" anchor="ctr">
            <a:normAutofit fontScale="70000" lnSpcReduction="20000"/>
          </a:bodyPr>
          <a:lstStyle/>
          <a:p>
            <a:pPr>
              <a:lnSpc>
                <a:spcPct val="170000"/>
              </a:lnSpc>
            </a:pPr>
            <a:r>
              <a:rPr lang="en-GB" sz="2000" dirty="0">
                <a:latin typeface="Arial"/>
                <a:ea typeface="+mn-lt"/>
                <a:cs typeface="Arial"/>
              </a:rPr>
              <a:t>Mr Smith is a 67‑year‑old retired builder who spent many years doing heavy, hands‑on work. He now lives alone and manages most daily tasks himself. After smoking for more than 40 years, he has developed COPD, along with high blood pressure and high cholesterol. </a:t>
            </a:r>
            <a:endParaRPr lang="en-US" dirty="0">
              <a:latin typeface="Arial"/>
              <a:cs typeface="Arial"/>
            </a:endParaRPr>
          </a:p>
          <a:p>
            <a:pPr>
              <a:lnSpc>
                <a:spcPct val="170000"/>
              </a:lnSpc>
            </a:pPr>
            <a:r>
              <a:rPr lang="en-GB" sz="2000" dirty="0">
                <a:latin typeface="Arial"/>
                <a:ea typeface="+mn-lt"/>
                <a:cs typeface="Arial"/>
              </a:rPr>
              <a:t>Over the past few years, he has noticed worsening breathlessness, a constant cough, wheezing, and tiredness. These symptoms make everyday activities, like walking short distances, climbing stairs, and keeping up with housework much harder. Mr Smith often needs frequent breaks and feels less confident going out. His case shows how COPD has affected his independence and overall wellbeing.</a:t>
            </a:r>
            <a:endParaRPr lang="en-GB" sz="2000" dirty="0">
              <a:latin typeface="Arial"/>
              <a:cs typeface="Arial"/>
            </a:endParaRPr>
          </a:p>
          <a:p>
            <a:endParaRPr lang="en-GB" sz="2000" dirty="0"/>
          </a:p>
        </p:txBody>
      </p:sp>
      <p:pic>
        <p:nvPicPr>
          <p:cNvPr id="4" name="mr smith case background">
            <a:hlinkClick r:id="" action="ppaction://media"/>
            <a:extLst>
              <a:ext uri="{FF2B5EF4-FFF2-40B4-BE49-F238E27FC236}">
                <a16:creationId xmlns:a16="http://schemas.microsoft.com/office/drawing/2014/main" id="{C78E8C11-1374-1472-D556-EAAF1C50383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97598" y="4605723"/>
            <a:ext cx="406400" cy="406400"/>
          </a:xfrm>
          <a:prstGeom prst="rect">
            <a:avLst/>
          </a:prstGeom>
        </p:spPr>
      </p:pic>
    </p:spTree>
    <p:extLst>
      <p:ext uri="{BB962C8B-B14F-4D97-AF65-F5344CB8AC3E}">
        <p14:creationId xmlns:p14="http://schemas.microsoft.com/office/powerpoint/2010/main" val="2999590782"/>
      </p:ext>
    </p:extLst>
  </p:cSld>
  <p:clrMapOvr>
    <a:masterClrMapping/>
  </p:clrMapOvr>
  <mc:AlternateContent xmlns:mc="http://schemas.openxmlformats.org/markup-compatibility/2006">
    <mc:Choice xmlns:p14="http://schemas.microsoft.com/office/powerpoint/2010/main" Requires="p14">
      <p:transition spd="slow" p14:dur="2000" advTm="55846"/>
    </mc:Choice>
    <mc:Fallback>
      <p:transition spd="slow" advTm="55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8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B579D-255C-1C36-4AE3-4170D00B3367}"/>
              </a:ext>
            </a:extLst>
          </p:cNvPr>
          <p:cNvSpPr>
            <a:spLocks noGrp="1"/>
          </p:cNvSpPr>
          <p:nvPr>
            <p:ph type="title"/>
          </p:nvPr>
        </p:nvSpPr>
        <p:spPr>
          <a:xfrm>
            <a:off x="838200" y="423183"/>
            <a:ext cx="10515600" cy="1035278"/>
          </a:xfrm>
        </p:spPr>
        <p:txBody>
          <a:bodyPr>
            <a:normAutofit/>
          </a:bodyPr>
          <a:lstStyle/>
          <a:p>
            <a:pPr algn="ctr"/>
            <a:r>
              <a:rPr lang="en-GB" sz="4000">
                <a:latin typeface="Arial"/>
                <a:cs typeface="Arial"/>
              </a:rPr>
              <a:t>What is COPD? </a:t>
            </a:r>
            <a:endParaRPr lang="en-US" sz="4000">
              <a:latin typeface="Arial"/>
              <a:cs typeface="Arial"/>
            </a:endParaRPr>
          </a:p>
        </p:txBody>
      </p:sp>
      <p:sp>
        <p:nvSpPr>
          <p:cNvPr id="3" name="Content Placeholder 2">
            <a:extLst>
              <a:ext uri="{FF2B5EF4-FFF2-40B4-BE49-F238E27FC236}">
                <a16:creationId xmlns:a16="http://schemas.microsoft.com/office/drawing/2014/main" id="{E224267D-2272-BA06-8068-ECDBC31775CB}"/>
              </a:ext>
            </a:extLst>
          </p:cNvPr>
          <p:cNvSpPr>
            <a:spLocks noGrp="1"/>
          </p:cNvSpPr>
          <p:nvPr>
            <p:ph idx="1"/>
          </p:nvPr>
        </p:nvSpPr>
        <p:spPr>
          <a:xfrm>
            <a:off x="838200" y="1716769"/>
            <a:ext cx="10515600" cy="2754766"/>
          </a:xfrm>
        </p:spPr>
        <p:txBody>
          <a:bodyPr vert="horz" lIns="91440" tIns="45720" rIns="91440" bIns="45720" rtlCol="0" anchor="ctr">
            <a:normAutofit/>
          </a:bodyPr>
          <a:lstStyle/>
          <a:p>
            <a:pPr marL="0" indent="0">
              <a:buNone/>
            </a:pPr>
            <a:endParaRPr lang="en-GB" sz="2400">
              <a:latin typeface="Arial"/>
              <a:cs typeface="Arial"/>
            </a:endParaRPr>
          </a:p>
          <a:p>
            <a:endParaRPr lang="en-GB"/>
          </a:p>
        </p:txBody>
      </p:sp>
      <p:graphicFrame>
        <p:nvGraphicFramePr>
          <p:cNvPr id="7" name="TextBox 3">
            <a:extLst>
              <a:ext uri="{FF2B5EF4-FFF2-40B4-BE49-F238E27FC236}">
                <a16:creationId xmlns:a16="http://schemas.microsoft.com/office/drawing/2014/main" id="{71CD7C5A-257B-8B3E-CB45-B487ADDD9A54}"/>
              </a:ext>
            </a:extLst>
          </p:cNvPr>
          <p:cNvGraphicFramePr/>
          <p:nvPr>
            <p:extLst>
              <p:ext uri="{D42A27DB-BD31-4B8C-83A1-F6EECF244321}">
                <p14:modId xmlns:p14="http://schemas.microsoft.com/office/powerpoint/2010/main" val="1322178249"/>
              </p:ext>
            </p:extLst>
          </p:nvPr>
        </p:nvGraphicFramePr>
        <p:xfrm>
          <a:off x="428172" y="945385"/>
          <a:ext cx="6429829" cy="555501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6" name="Picture 45">
            <a:extLst>
              <a:ext uri="{FF2B5EF4-FFF2-40B4-BE49-F238E27FC236}">
                <a16:creationId xmlns:a16="http://schemas.microsoft.com/office/drawing/2014/main" id="{E022ACF6-C8C7-4AAC-F876-78481486E746}"/>
              </a:ext>
            </a:extLst>
          </p:cNvPr>
          <p:cNvPicPr>
            <a:picLocks noChangeAspect="1"/>
          </p:cNvPicPr>
          <p:nvPr/>
        </p:nvPicPr>
        <p:blipFill>
          <a:blip r:embed="rId9"/>
          <a:stretch>
            <a:fillRect/>
          </a:stretch>
        </p:blipFill>
        <p:spPr>
          <a:xfrm>
            <a:off x="6988630" y="1462316"/>
            <a:ext cx="4804226" cy="4455883"/>
          </a:xfrm>
          <a:prstGeom prst="rect">
            <a:avLst/>
          </a:prstGeom>
        </p:spPr>
      </p:pic>
      <p:sp>
        <p:nvSpPr>
          <p:cNvPr id="50" name="TextBox 49">
            <a:extLst>
              <a:ext uri="{FF2B5EF4-FFF2-40B4-BE49-F238E27FC236}">
                <a16:creationId xmlns:a16="http://schemas.microsoft.com/office/drawing/2014/main" id="{715B9BF8-172D-8237-51AD-13FBDB676E54}"/>
              </a:ext>
            </a:extLst>
          </p:cNvPr>
          <p:cNvSpPr txBox="1"/>
          <p:nvPr/>
        </p:nvSpPr>
        <p:spPr>
          <a:xfrm>
            <a:off x="7801218" y="5917857"/>
            <a:ext cx="40168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rPr>
              <a:t>Figure 2: Types of COPD (COPD, 2023).</a:t>
            </a:r>
          </a:p>
        </p:txBody>
      </p:sp>
      <p:pic>
        <p:nvPicPr>
          <p:cNvPr id="6" name="what is copd">
            <a:hlinkClick r:id="" action="ppaction://media"/>
            <a:extLst>
              <a:ext uri="{FF2B5EF4-FFF2-40B4-BE49-F238E27FC236}">
                <a16:creationId xmlns:a16="http://schemas.microsoft.com/office/drawing/2014/main" id="{2545CDD0-234C-E0B3-E4F6-83E71D43683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546096" y="483877"/>
            <a:ext cx="406400" cy="406400"/>
          </a:xfrm>
          <a:prstGeom prst="rect">
            <a:avLst/>
          </a:prstGeom>
        </p:spPr>
      </p:pic>
    </p:spTree>
    <p:extLst>
      <p:ext uri="{BB962C8B-B14F-4D97-AF65-F5344CB8AC3E}">
        <p14:creationId xmlns:p14="http://schemas.microsoft.com/office/powerpoint/2010/main" val="726248397"/>
      </p:ext>
    </p:extLst>
  </p:cSld>
  <p:clrMapOvr>
    <a:masterClrMapping/>
  </p:clrMapOvr>
  <mc:AlternateContent xmlns:mc="http://schemas.openxmlformats.org/markup-compatibility/2006">
    <mc:Choice xmlns:p14="http://schemas.microsoft.com/office/powerpoint/2010/main" Requires="p14">
      <p:transition spd="slow" p14:dur="2000" advTm="85987"/>
    </mc:Choice>
    <mc:Fallback>
      <p:transition spd="slow" advTm="85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58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Chronic Obstructive Pulmonary Disease">
            <a:extLst>
              <a:ext uri="{FF2B5EF4-FFF2-40B4-BE49-F238E27FC236}">
                <a16:creationId xmlns:a16="http://schemas.microsoft.com/office/drawing/2014/main" id="{6F4E5B81-FEC7-B2B8-D356-24DA97E677BF}"/>
              </a:ext>
            </a:extLst>
          </p:cNvPr>
          <p:cNvPicPr>
            <a:picLocks noGrp="1" noChangeAspect="1"/>
          </p:cNvPicPr>
          <p:nvPr>
            <p:ph idx="1"/>
          </p:nvPr>
        </p:nvPicPr>
        <p:blipFill>
          <a:blip r:embed="rId4"/>
          <a:stretch>
            <a:fillRect/>
          </a:stretch>
        </p:blipFill>
        <p:spPr>
          <a:xfrm>
            <a:off x="7068845" y="316139"/>
            <a:ext cx="4948594" cy="5381850"/>
          </a:xfrm>
          <a:prstGeom prst="rect">
            <a:avLst/>
          </a:prstGeom>
          <a:ln>
            <a:solidFill>
              <a:schemeClr val="bg2"/>
            </a:solidFill>
          </a:ln>
        </p:spPr>
      </p:pic>
      <p:sp>
        <p:nvSpPr>
          <p:cNvPr id="8" name="TextBox 7">
            <a:extLst>
              <a:ext uri="{FF2B5EF4-FFF2-40B4-BE49-F238E27FC236}">
                <a16:creationId xmlns:a16="http://schemas.microsoft.com/office/drawing/2014/main" id="{1A35906E-11D3-09FC-C9DF-DA3DF51BBBDA}"/>
              </a:ext>
            </a:extLst>
          </p:cNvPr>
          <p:cNvSpPr txBox="1"/>
          <p:nvPr/>
        </p:nvSpPr>
        <p:spPr>
          <a:xfrm>
            <a:off x="7681897" y="5823177"/>
            <a:ext cx="383177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FF0000"/>
                </a:solidFill>
                <a:latin typeface="Arial"/>
                <a:cs typeface="Arial"/>
              </a:rPr>
              <a:t>Figure </a:t>
            </a:r>
            <a:r>
              <a:rPr lang="en-GB" sz="1400" dirty="0">
                <a:solidFill>
                  <a:srgbClr val="FF0000"/>
                </a:solidFill>
                <a:latin typeface="Arial"/>
                <a:cs typeface="Arial"/>
              </a:rPr>
              <a:t>3</a:t>
            </a:r>
            <a:r>
              <a:rPr lang="en-GB" sz="1400">
                <a:solidFill>
                  <a:srgbClr val="FF0000"/>
                </a:solidFill>
                <a:latin typeface="Arial"/>
                <a:cs typeface="Arial"/>
              </a:rPr>
              <a:t>: Healthy and unhealthy </a:t>
            </a:r>
            <a:r>
              <a:rPr lang="en-GB" sz="1400" dirty="0">
                <a:solidFill>
                  <a:srgbClr val="FF0000"/>
                </a:solidFill>
                <a:latin typeface="Arial"/>
                <a:cs typeface="Arial"/>
              </a:rPr>
              <a:t>lungs</a:t>
            </a:r>
            <a:r>
              <a:rPr lang="en-GB" sz="1400">
                <a:solidFill>
                  <a:srgbClr val="FF0000"/>
                </a:solidFill>
                <a:latin typeface="Arial"/>
                <a:cs typeface="Arial"/>
              </a:rPr>
              <a:t>. (</a:t>
            </a:r>
            <a:r>
              <a:rPr lang="en-GB" sz="1400" err="1">
                <a:solidFill>
                  <a:srgbClr val="FF0000"/>
                </a:solidFill>
                <a:latin typeface="Arial"/>
                <a:cs typeface="Arial"/>
              </a:rPr>
              <a:t>Preserva</a:t>
            </a:r>
            <a:r>
              <a:rPr lang="en-GB" sz="1400">
                <a:solidFill>
                  <a:srgbClr val="FF0000"/>
                </a:solidFill>
                <a:latin typeface="Arial"/>
                <a:cs typeface="Arial"/>
              </a:rPr>
              <a:t> Wellness, 2020). </a:t>
            </a:r>
          </a:p>
        </p:txBody>
      </p:sp>
      <p:sp>
        <p:nvSpPr>
          <p:cNvPr id="11" name="TextBox 10">
            <a:extLst>
              <a:ext uri="{FF2B5EF4-FFF2-40B4-BE49-F238E27FC236}">
                <a16:creationId xmlns:a16="http://schemas.microsoft.com/office/drawing/2014/main" id="{EA82266E-03E5-D3A8-1050-273358E98C04}"/>
              </a:ext>
            </a:extLst>
          </p:cNvPr>
          <p:cNvSpPr txBox="1"/>
          <p:nvPr/>
        </p:nvSpPr>
        <p:spPr>
          <a:xfrm>
            <a:off x="449943" y="591457"/>
            <a:ext cx="444137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endParaRPr lang="en-US" sz="1600">
              <a:solidFill>
                <a:srgbClr val="FF0000"/>
              </a:solidFill>
              <a:latin typeface="Arial"/>
              <a:cs typeface="Arial"/>
            </a:endParaRPr>
          </a:p>
          <a:p>
            <a:pPr algn="ctr"/>
            <a:endParaRPr lang="en-GB"/>
          </a:p>
        </p:txBody>
      </p:sp>
      <p:sp>
        <p:nvSpPr>
          <p:cNvPr id="3" name="TextBox 2">
            <a:extLst>
              <a:ext uri="{FF2B5EF4-FFF2-40B4-BE49-F238E27FC236}">
                <a16:creationId xmlns:a16="http://schemas.microsoft.com/office/drawing/2014/main" id="{DDE64DD9-2D25-7446-BDD2-3BDAF76DFF44}"/>
              </a:ext>
            </a:extLst>
          </p:cNvPr>
          <p:cNvSpPr txBox="1"/>
          <p:nvPr/>
        </p:nvSpPr>
        <p:spPr>
          <a:xfrm>
            <a:off x="210457" y="1019628"/>
            <a:ext cx="6705600" cy="5539978"/>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nSpc>
                <a:spcPct val="150000"/>
              </a:lnSpc>
            </a:pPr>
            <a:r>
              <a:rPr lang="en-US" sz="1400" dirty="0">
                <a:latin typeface="Arial"/>
                <a:cs typeface="Arial"/>
              </a:rPr>
              <a:t>Years of smoking have caused ongoing inflammation in Mr. Smith’s bronchi and bronchioles. This has thickened the airway walls, tightened the surrounding smooth muscle, and increased mucus production, all of which narrow the airways. These changes restrict airflow and make breathing less efficient. As a result, he experiences wheezing, breathlessness, and a persistent cough. Everyday activities such as walking short distances or climbing stairs now feel exhausting, and he often needs to stop and rest, affecting his independence and confidence.</a:t>
            </a:r>
          </a:p>
          <a:p>
            <a:pPr>
              <a:lnSpc>
                <a:spcPct val="150000"/>
              </a:lnSpc>
            </a:pPr>
            <a:endParaRPr lang="en-US" sz="1400" dirty="0">
              <a:latin typeface="Arial"/>
              <a:cs typeface="Arial"/>
            </a:endParaRPr>
          </a:p>
          <a:p>
            <a:pPr>
              <a:lnSpc>
                <a:spcPct val="150000"/>
              </a:lnSpc>
            </a:pPr>
            <a:r>
              <a:rPr lang="en-US" sz="1400" dirty="0">
                <a:latin typeface="Arial"/>
                <a:cs typeface="Arial"/>
              </a:rPr>
              <a:t>Damage to Mr. Smith’s alveoli has reduced their ability to recoil during exhalation, meaning he cannot fully empty his lungs. This leads to air trapping, lung hyperinflation, and a flattened diaphragm, making breathing more difficult and energy‑consuming. Impaired gas exchange also limits oxygen uptake, contributing to tiredness and reduced stamina. These physiological changes explain why he struggles with daily tasks, becomes breathless quickly, and feels less confident leaving the house. His reduced activity levels further affect his wellbeing and overall independence.</a:t>
            </a:r>
          </a:p>
          <a:p>
            <a:pPr algn="ctr"/>
            <a:endParaRPr lang="en-GB" dirty="0"/>
          </a:p>
        </p:txBody>
      </p:sp>
      <p:sp>
        <p:nvSpPr>
          <p:cNvPr id="4" name="TextBox 3">
            <a:extLst>
              <a:ext uri="{FF2B5EF4-FFF2-40B4-BE49-F238E27FC236}">
                <a16:creationId xmlns:a16="http://schemas.microsoft.com/office/drawing/2014/main" id="{2CEA13D9-7FAF-FF7E-DD49-2385DFD5AA30}"/>
              </a:ext>
            </a:extLst>
          </p:cNvPr>
          <p:cNvSpPr txBox="1"/>
          <p:nvPr/>
        </p:nvSpPr>
        <p:spPr>
          <a:xfrm>
            <a:off x="549370" y="594483"/>
            <a:ext cx="60258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The  </a:t>
            </a:r>
            <a:r>
              <a:rPr lang="en-GB" b="1">
                <a:latin typeface="Arial"/>
                <a:ea typeface="+mn-lt"/>
                <a:cs typeface="Arial"/>
              </a:rPr>
              <a:t>Impact of COPD on the Respiratory Function</a:t>
            </a:r>
            <a:endParaRPr lang="en-GB" b="1">
              <a:latin typeface="Arial"/>
              <a:cs typeface="Arial"/>
            </a:endParaRPr>
          </a:p>
        </p:txBody>
      </p:sp>
      <p:pic>
        <p:nvPicPr>
          <p:cNvPr id="2" name="impact on respiratory ">
            <a:hlinkClick r:id="" action="ppaction://media"/>
            <a:extLst>
              <a:ext uri="{FF2B5EF4-FFF2-40B4-BE49-F238E27FC236}">
                <a16:creationId xmlns:a16="http://schemas.microsoft.com/office/drawing/2014/main" id="{26F5A982-857D-74A0-B5D9-44CCE98A2D9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334083" y="3134360"/>
            <a:ext cx="406400" cy="406400"/>
          </a:xfrm>
          <a:prstGeom prst="rect">
            <a:avLst/>
          </a:prstGeom>
        </p:spPr>
      </p:pic>
    </p:spTree>
    <p:extLst>
      <p:ext uri="{BB962C8B-B14F-4D97-AF65-F5344CB8AC3E}">
        <p14:creationId xmlns:p14="http://schemas.microsoft.com/office/powerpoint/2010/main" val="1276828725"/>
      </p:ext>
    </p:extLst>
  </p:cSld>
  <p:clrMapOvr>
    <a:masterClrMapping/>
  </p:clrMapOvr>
  <mc:AlternateContent xmlns:mc="http://schemas.openxmlformats.org/markup-compatibility/2006">
    <mc:Choice xmlns:p14="http://schemas.microsoft.com/office/powerpoint/2010/main" Requires="p14">
      <p:transition spd="slow" p14:dur="2000" advTm="116001"/>
    </mc:Choice>
    <mc:Fallback>
      <p:transition spd="slow" advTm="1160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600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F882F-180B-FFA3-C2F6-B3672431132E}"/>
              </a:ext>
            </a:extLst>
          </p:cNvPr>
          <p:cNvSpPr>
            <a:spLocks noGrp="1"/>
          </p:cNvSpPr>
          <p:nvPr>
            <p:ph type="title"/>
          </p:nvPr>
        </p:nvSpPr>
        <p:spPr>
          <a:xfrm>
            <a:off x="762000" y="1138265"/>
            <a:ext cx="5791199" cy="1401183"/>
          </a:xfrm>
        </p:spPr>
        <p:txBody>
          <a:bodyPr anchor="t">
            <a:normAutofit/>
          </a:bodyPr>
          <a:lstStyle/>
          <a:p>
            <a:r>
              <a:rPr lang="en-GB" sz="3200">
                <a:latin typeface="Arial"/>
                <a:ea typeface="+mj-lt"/>
                <a:cs typeface="Arial"/>
              </a:rPr>
              <a:t>How COPD Affects the Respiratory System</a:t>
            </a:r>
            <a:endParaRPr lang="en-US" sz="3200">
              <a:latin typeface="Arial"/>
              <a:cs typeface="Arial"/>
            </a:endParaRP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C8FBBF-86BE-E00A-C2AD-C6E46168DA8C}"/>
              </a:ext>
            </a:extLst>
          </p:cNvPr>
          <p:cNvSpPr>
            <a:spLocks noGrp="1"/>
          </p:cNvSpPr>
          <p:nvPr>
            <p:ph idx="1"/>
          </p:nvPr>
        </p:nvSpPr>
        <p:spPr>
          <a:xfrm>
            <a:off x="616857" y="2384262"/>
            <a:ext cx="6081484" cy="2957050"/>
          </a:xfrm>
        </p:spPr>
        <p:txBody>
          <a:bodyPr vert="horz" lIns="91440" tIns="45720" rIns="91440" bIns="45720" rtlCol="0" anchor="t">
            <a:noAutofit/>
          </a:bodyPr>
          <a:lstStyle/>
          <a:p>
            <a:pPr>
              <a:lnSpc>
                <a:spcPct val="170000"/>
              </a:lnSpc>
            </a:pPr>
            <a:r>
              <a:rPr lang="en-GB" sz="1400" dirty="0">
                <a:latin typeface="Arial"/>
                <a:ea typeface="+mn-lt"/>
                <a:cs typeface="Arial"/>
              </a:rPr>
              <a:t>In COPD, the airways become swollen and narrowed, making it harder for air to move freely. Thick mucus builds up, which further blocks the air passages. The tiny air sacs, or alveoli, become damaged and lose their ability to stretch and relax properly</a:t>
            </a:r>
            <a:r>
              <a:rPr lang="en-GB" sz="1400" dirty="0">
                <a:solidFill>
                  <a:srgbClr val="FF0000"/>
                </a:solidFill>
                <a:latin typeface="Arial"/>
                <a:ea typeface="+mn-lt"/>
                <a:cs typeface="Arial"/>
              </a:rPr>
              <a:t> (Mayo Clinic, 2024).</a:t>
            </a:r>
            <a:endParaRPr lang="en-US" sz="1400" dirty="0">
              <a:solidFill>
                <a:srgbClr val="FF0000"/>
              </a:solidFill>
              <a:latin typeface="Arial"/>
              <a:cs typeface="Arial"/>
            </a:endParaRPr>
          </a:p>
          <a:p>
            <a:pPr>
              <a:lnSpc>
                <a:spcPct val="170000"/>
              </a:lnSpc>
            </a:pPr>
            <a:r>
              <a:rPr lang="en-GB" sz="1400" dirty="0">
                <a:latin typeface="Arial"/>
                <a:ea typeface="+mn-lt"/>
                <a:cs typeface="Arial"/>
              </a:rPr>
              <a:t>This reduces the amount of oxygen that can pass into the blood and causes air to stay trapped in the lungs. These changes lead to breathlessness, tiredness, and a lower ability to stay active. Over time, the lungs work less efficiently, making everyday tasks more challenging.</a:t>
            </a:r>
            <a:r>
              <a:rPr lang="en-GB" sz="1400" dirty="0">
                <a:latin typeface="Arial"/>
                <a:cs typeface="Arial"/>
              </a:rPr>
              <a:t> </a:t>
            </a:r>
            <a:r>
              <a:rPr lang="en-GB" sz="1400" dirty="0">
                <a:solidFill>
                  <a:srgbClr val="FF0000"/>
                </a:solidFill>
                <a:latin typeface="Arial"/>
                <a:cs typeface="Arial"/>
              </a:rPr>
              <a:t>(Miami, 2021).</a:t>
            </a:r>
          </a:p>
        </p:txBody>
      </p:sp>
      <p:sp>
        <p:nvSpPr>
          <p:cNvPr id="11" name="Rectangle 10">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6 Best COPD Breathing Exercises That Help You Breathe Easier">
            <a:extLst>
              <a:ext uri="{FF2B5EF4-FFF2-40B4-BE49-F238E27FC236}">
                <a16:creationId xmlns:a16="http://schemas.microsoft.com/office/drawing/2014/main" id="{3ABA3015-0D84-64B6-3415-83CC4DAA2711}"/>
              </a:ext>
            </a:extLst>
          </p:cNvPr>
          <p:cNvPicPr>
            <a:picLocks noChangeAspect="1"/>
          </p:cNvPicPr>
          <p:nvPr/>
        </p:nvPicPr>
        <p:blipFill>
          <a:blip r:embed="rId4"/>
          <a:stretch>
            <a:fillRect/>
          </a:stretch>
        </p:blipFill>
        <p:spPr>
          <a:xfrm>
            <a:off x="8025788" y="842824"/>
            <a:ext cx="3448997" cy="5167037"/>
          </a:xfrm>
          <a:prstGeom prst="rect">
            <a:avLst/>
          </a:prstGeom>
        </p:spPr>
      </p:pic>
      <p:sp>
        <p:nvSpPr>
          <p:cNvPr id="5" name="TextBox 4">
            <a:extLst>
              <a:ext uri="{FF2B5EF4-FFF2-40B4-BE49-F238E27FC236}">
                <a16:creationId xmlns:a16="http://schemas.microsoft.com/office/drawing/2014/main" id="{F8512F15-728E-B32C-8DA0-0AF89C56D7F0}"/>
              </a:ext>
            </a:extLst>
          </p:cNvPr>
          <p:cNvSpPr txBox="1"/>
          <p:nvPr/>
        </p:nvSpPr>
        <p:spPr>
          <a:xfrm>
            <a:off x="7987198" y="6013395"/>
            <a:ext cx="348344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FF0000"/>
                </a:solidFill>
                <a:latin typeface="Arial"/>
                <a:cs typeface="Arial"/>
              </a:rPr>
              <a:t>Figure 4: Breathing exercises (Sullivan, H. 2025)</a:t>
            </a:r>
          </a:p>
        </p:txBody>
      </p:sp>
      <p:pic>
        <p:nvPicPr>
          <p:cNvPr id="8" name="copd">
            <a:hlinkClick r:id="" action="ppaction://media"/>
            <a:extLst>
              <a:ext uri="{FF2B5EF4-FFF2-40B4-BE49-F238E27FC236}">
                <a16:creationId xmlns:a16="http://schemas.microsoft.com/office/drawing/2014/main" id="{8A5237E4-837A-8F2D-3652-5570C0B34B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89600" y="1432456"/>
            <a:ext cx="406400" cy="406400"/>
          </a:xfrm>
          <a:prstGeom prst="rect">
            <a:avLst/>
          </a:prstGeom>
        </p:spPr>
      </p:pic>
    </p:spTree>
    <p:extLst>
      <p:ext uri="{BB962C8B-B14F-4D97-AF65-F5344CB8AC3E}">
        <p14:creationId xmlns:p14="http://schemas.microsoft.com/office/powerpoint/2010/main" val="981675733"/>
      </p:ext>
    </p:extLst>
  </p:cSld>
  <p:clrMapOvr>
    <a:masterClrMapping/>
  </p:clrMapOvr>
  <mc:AlternateContent xmlns:mc="http://schemas.openxmlformats.org/markup-compatibility/2006">
    <mc:Choice xmlns:p14="http://schemas.microsoft.com/office/powerpoint/2010/main" Requires="p14">
      <p:transition spd="slow" p14:dur="2000" advTm="79841"/>
    </mc:Choice>
    <mc:Fallback>
      <p:transition spd="slow" advTm="798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50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72026E-7589-ED04-8BB6-55D017C30C85}"/>
              </a:ext>
            </a:extLst>
          </p:cNvPr>
          <p:cNvSpPr>
            <a:spLocks noGrp="1"/>
          </p:cNvSpPr>
          <p:nvPr>
            <p:ph type="title"/>
          </p:nvPr>
        </p:nvSpPr>
        <p:spPr>
          <a:xfrm>
            <a:off x="3611301" y="601803"/>
            <a:ext cx="3556145" cy="279374"/>
          </a:xfrm>
        </p:spPr>
        <p:txBody>
          <a:bodyPr anchor="b">
            <a:normAutofit fontScale="90000"/>
          </a:bodyPr>
          <a:lstStyle/>
          <a:p>
            <a:r>
              <a:rPr lang="en-GB" sz="2000" b="1">
                <a:latin typeface="Arial"/>
                <a:cs typeface="Arial"/>
              </a:rPr>
              <a:t>Risk Factors and symptoms </a:t>
            </a:r>
            <a:r>
              <a:rPr lang="en-GB" sz="2000" b="1" dirty="0">
                <a:latin typeface="Arial"/>
                <a:cs typeface="Arial"/>
              </a:rPr>
              <a:t> </a:t>
            </a:r>
          </a:p>
        </p:txBody>
      </p:sp>
      <p:sp>
        <p:nvSpPr>
          <p:cNvPr id="11"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8012DE-5A5C-6DB0-0325-E0AE3A4FC892}"/>
              </a:ext>
            </a:extLst>
          </p:cNvPr>
          <p:cNvSpPr>
            <a:spLocks noGrp="1"/>
          </p:cNvSpPr>
          <p:nvPr>
            <p:ph idx="1"/>
          </p:nvPr>
        </p:nvSpPr>
        <p:spPr>
          <a:xfrm>
            <a:off x="3611299" y="6286199"/>
            <a:ext cx="1734602" cy="481018"/>
          </a:xfrm>
        </p:spPr>
        <p:txBody>
          <a:bodyPr vert="horz" lIns="91440" tIns="45720" rIns="91440" bIns="45720" rtlCol="0" anchor="t">
            <a:noAutofit/>
          </a:bodyPr>
          <a:lstStyle/>
          <a:p>
            <a:pPr marL="0" indent="0">
              <a:lnSpc>
                <a:spcPct val="150000"/>
              </a:lnSpc>
              <a:buNone/>
            </a:pPr>
            <a:r>
              <a:rPr lang="en-GB" sz="1400">
                <a:solidFill>
                  <a:srgbClr val="FF0000"/>
                </a:solidFill>
                <a:latin typeface="Arial"/>
                <a:cs typeface="Arial"/>
              </a:rPr>
              <a:t>(Cherney, K. 2022).</a:t>
            </a:r>
            <a:endParaRPr lang="en-GB" sz="1400">
              <a:solidFill>
                <a:srgbClr val="000000"/>
              </a:solidFill>
              <a:latin typeface="Arial"/>
              <a:cs typeface="Arial"/>
            </a:endParaRPr>
          </a:p>
          <a:p>
            <a:endParaRPr lang="en-GB" sz="1500">
              <a:latin typeface="Arial"/>
              <a:cs typeface="Arial"/>
            </a:endParaRPr>
          </a:p>
          <a:p>
            <a:endParaRPr lang="en-GB" sz="1500"/>
          </a:p>
        </p:txBody>
      </p:sp>
      <p:pic>
        <p:nvPicPr>
          <p:cNvPr id="5" name="Picture 4" descr="Silent Killer Disease COPD In India - Asiana Times">
            <a:extLst>
              <a:ext uri="{FF2B5EF4-FFF2-40B4-BE49-F238E27FC236}">
                <a16:creationId xmlns:a16="http://schemas.microsoft.com/office/drawing/2014/main" id="{5E9502FB-FB1E-9F34-95B0-14C6CF4094F5}"/>
              </a:ext>
            </a:extLst>
          </p:cNvPr>
          <p:cNvPicPr>
            <a:picLocks noChangeAspect="1"/>
          </p:cNvPicPr>
          <p:nvPr/>
        </p:nvPicPr>
        <p:blipFill>
          <a:blip r:embed="rId4"/>
          <a:stretch>
            <a:fillRect/>
          </a:stretch>
        </p:blipFill>
        <p:spPr>
          <a:xfrm>
            <a:off x="6698343" y="1213409"/>
            <a:ext cx="4934856" cy="4423920"/>
          </a:xfrm>
          <a:prstGeom prst="rect">
            <a:avLst/>
          </a:prstGeom>
        </p:spPr>
      </p:pic>
      <p:sp>
        <p:nvSpPr>
          <p:cNvPr id="6" name="TextBox 5">
            <a:extLst>
              <a:ext uri="{FF2B5EF4-FFF2-40B4-BE49-F238E27FC236}">
                <a16:creationId xmlns:a16="http://schemas.microsoft.com/office/drawing/2014/main" id="{FC744149-1377-4BE3-EABB-6ECD3423C38B}"/>
              </a:ext>
            </a:extLst>
          </p:cNvPr>
          <p:cNvSpPr txBox="1"/>
          <p:nvPr/>
        </p:nvSpPr>
        <p:spPr>
          <a:xfrm>
            <a:off x="7905960" y="5849857"/>
            <a:ext cx="372905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FF0000"/>
                </a:solidFill>
                <a:latin typeface="Arial"/>
                <a:cs typeface="Arial"/>
              </a:rPr>
              <a:t>Figure 5: Risk factors (Fathima, S. S. 2022).</a:t>
            </a:r>
          </a:p>
        </p:txBody>
      </p:sp>
      <p:sp>
        <p:nvSpPr>
          <p:cNvPr id="4" name="TextBox 3">
            <a:extLst>
              <a:ext uri="{FF2B5EF4-FFF2-40B4-BE49-F238E27FC236}">
                <a16:creationId xmlns:a16="http://schemas.microsoft.com/office/drawing/2014/main" id="{08D8E8AD-3417-7F63-FF2C-C88FFE6B8150}"/>
              </a:ext>
            </a:extLst>
          </p:cNvPr>
          <p:cNvSpPr txBox="1"/>
          <p:nvPr/>
        </p:nvSpPr>
        <p:spPr>
          <a:xfrm>
            <a:off x="564207" y="932795"/>
            <a:ext cx="5190746" cy="55981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200">
                <a:latin typeface="Arial"/>
                <a:cs typeface="Arial"/>
              </a:rPr>
              <a:t> Risk Factors </a:t>
            </a:r>
            <a:endParaRPr lang="en-US"/>
          </a:p>
          <a:p>
            <a:pPr marL="285750" indent="-285750">
              <a:lnSpc>
                <a:spcPct val="150000"/>
              </a:lnSpc>
              <a:buFont typeface="Arial"/>
              <a:buChar char="•"/>
            </a:pPr>
            <a:r>
              <a:rPr lang="en-GB" sz="1200">
                <a:latin typeface="Arial"/>
                <a:ea typeface="+mn-lt"/>
                <a:cs typeface="Arial"/>
              </a:rPr>
              <a:t>Long‑term smoking — over 40 years of tobacco exposure</a:t>
            </a:r>
            <a:endParaRPr lang="en-GB" sz="1200">
              <a:latin typeface="Arial"/>
              <a:cs typeface="Arial"/>
            </a:endParaRPr>
          </a:p>
          <a:p>
            <a:pPr marL="285750" indent="-285750">
              <a:lnSpc>
                <a:spcPct val="150000"/>
              </a:lnSpc>
              <a:buFont typeface="Arial"/>
              <a:buChar char="•"/>
            </a:pPr>
            <a:r>
              <a:rPr lang="en-GB" sz="1200">
                <a:latin typeface="Arial"/>
                <a:ea typeface="+mn-lt"/>
                <a:cs typeface="Arial"/>
              </a:rPr>
              <a:t>Occupational exposure — dust, fumes, and heavy manual work as a builder</a:t>
            </a:r>
            <a:endParaRPr lang="en-GB" sz="1200">
              <a:latin typeface="Arial"/>
              <a:cs typeface="Arial"/>
            </a:endParaRPr>
          </a:p>
          <a:p>
            <a:pPr marL="285750" indent="-285750">
              <a:lnSpc>
                <a:spcPct val="150000"/>
              </a:lnSpc>
              <a:buFont typeface="Arial"/>
              <a:buChar char="•"/>
            </a:pPr>
            <a:r>
              <a:rPr lang="en-GB" sz="1200">
                <a:latin typeface="Arial"/>
                <a:ea typeface="+mn-lt"/>
                <a:cs typeface="Arial"/>
              </a:rPr>
              <a:t>Age over 65 — natural decline in lung elasticity and function</a:t>
            </a:r>
            <a:endParaRPr lang="en-GB" sz="1200">
              <a:latin typeface="Arial"/>
              <a:cs typeface="Arial"/>
            </a:endParaRPr>
          </a:p>
          <a:p>
            <a:pPr marL="285750" indent="-285750">
              <a:lnSpc>
                <a:spcPct val="150000"/>
              </a:lnSpc>
              <a:buFont typeface="Arial"/>
              <a:buChar char="•"/>
            </a:pPr>
            <a:r>
              <a:rPr lang="en-GB" sz="1200">
                <a:latin typeface="Arial"/>
                <a:ea typeface="+mn-lt"/>
                <a:cs typeface="Arial"/>
              </a:rPr>
              <a:t>Sedentary lifestyle — reduced respiratory muscle strength</a:t>
            </a:r>
            <a:endParaRPr lang="en-GB" sz="1200">
              <a:latin typeface="Arial"/>
              <a:cs typeface="Arial"/>
            </a:endParaRPr>
          </a:p>
          <a:p>
            <a:pPr marL="285750" indent="-285750">
              <a:lnSpc>
                <a:spcPct val="150000"/>
              </a:lnSpc>
              <a:buFont typeface="Arial"/>
              <a:buChar char="•"/>
            </a:pPr>
            <a:r>
              <a:rPr lang="en-GB" sz="1200">
                <a:latin typeface="Arial"/>
                <a:ea typeface="+mn-lt"/>
                <a:cs typeface="Arial"/>
              </a:rPr>
              <a:t>Comorbidities — high blood pressure and cholesterol increase overall health burden</a:t>
            </a:r>
            <a:endParaRPr lang="en-GB" sz="1200">
              <a:latin typeface="Arial"/>
              <a:cs typeface="Arial"/>
            </a:endParaRPr>
          </a:p>
          <a:p>
            <a:pPr marL="285750" indent="-285750">
              <a:lnSpc>
                <a:spcPct val="150000"/>
              </a:lnSpc>
              <a:buFont typeface="Arial"/>
              <a:buChar char="•"/>
            </a:pPr>
            <a:r>
              <a:rPr lang="en-GB" sz="1200">
                <a:latin typeface="Arial"/>
                <a:ea typeface="+mn-lt"/>
                <a:cs typeface="Arial"/>
              </a:rPr>
              <a:t>Living alone — risk of delayed help during exacerbations</a:t>
            </a:r>
            <a:endParaRPr lang="en-GB" sz="1200">
              <a:latin typeface="Arial"/>
              <a:cs typeface="Arial"/>
            </a:endParaRPr>
          </a:p>
          <a:p>
            <a:pPr>
              <a:lnSpc>
                <a:spcPct val="150000"/>
              </a:lnSpc>
            </a:pPr>
            <a:endParaRPr lang="en-GB" sz="1200" dirty="0">
              <a:latin typeface="Arial"/>
              <a:cs typeface="Arial"/>
            </a:endParaRPr>
          </a:p>
          <a:p>
            <a:pPr>
              <a:lnSpc>
                <a:spcPct val="150000"/>
              </a:lnSpc>
            </a:pPr>
            <a:r>
              <a:rPr lang="en-GB" sz="1200">
                <a:latin typeface="Arial"/>
                <a:cs typeface="Arial"/>
              </a:rPr>
              <a:t>Symptoms </a:t>
            </a:r>
          </a:p>
          <a:p>
            <a:pPr marL="285750" indent="-285750">
              <a:lnSpc>
                <a:spcPct val="150000"/>
              </a:lnSpc>
              <a:buFont typeface="Arial"/>
              <a:buChar char="•"/>
            </a:pPr>
            <a:r>
              <a:rPr lang="en-GB" sz="1200">
                <a:latin typeface="Arial"/>
                <a:ea typeface="+mn-lt"/>
                <a:cs typeface="Arial"/>
              </a:rPr>
              <a:t>Breathlessness — worsens with walking, stairs, and daily tasks</a:t>
            </a:r>
            <a:endParaRPr lang="en-GB" sz="1200">
              <a:latin typeface="Arial"/>
              <a:cs typeface="Arial"/>
            </a:endParaRPr>
          </a:p>
          <a:p>
            <a:pPr marL="285750" indent="-285750">
              <a:lnSpc>
                <a:spcPct val="150000"/>
              </a:lnSpc>
              <a:buFont typeface="Arial"/>
              <a:buChar char="•"/>
            </a:pPr>
            <a:r>
              <a:rPr lang="en-GB" sz="1200">
                <a:latin typeface="Arial"/>
                <a:ea typeface="+mn-lt"/>
                <a:cs typeface="Arial"/>
              </a:rPr>
              <a:t>Persistent cough — ongoing irritation and mucus production</a:t>
            </a:r>
            <a:endParaRPr lang="en-GB" sz="1200">
              <a:latin typeface="Arial"/>
              <a:cs typeface="Arial"/>
            </a:endParaRPr>
          </a:p>
          <a:p>
            <a:pPr marL="285750" indent="-285750">
              <a:lnSpc>
                <a:spcPct val="150000"/>
              </a:lnSpc>
              <a:buFont typeface="Arial"/>
              <a:buChar char="•"/>
            </a:pPr>
            <a:r>
              <a:rPr lang="en-GB" sz="1200">
                <a:latin typeface="Arial"/>
                <a:ea typeface="+mn-lt"/>
                <a:cs typeface="Arial"/>
              </a:rPr>
              <a:t>Wheezing — narrowed airways and airflow obstruction</a:t>
            </a:r>
            <a:endParaRPr lang="en-GB" sz="1200">
              <a:latin typeface="Arial"/>
              <a:cs typeface="Arial"/>
            </a:endParaRPr>
          </a:p>
          <a:p>
            <a:pPr marL="285750" indent="-285750">
              <a:lnSpc>
                <a:spcPct val="150000"/>
              </a:lnSpc>
              <a:buFont typeface="Arial"/>
              <a:buChar char="•"/>
            </a:pPr>
            <a:r>
              <a:rPr lang="en-GB" sz="1200">
                <a:latin typeface="Arial"/>
                <a:ea typeface="+mn-lt"/>
                <a:cs typeface="Arial"/>
              </a:rPr>
              <a:t>Fatigue — increased work of breathing and reduced oxygen exchange</a:t>
            </a:r>
            <a:endParaRPr lang="en-GB" sz="1200">
              <a:latin typeface="Arial"/>
              <a:cs typeface="Arial"/>
            </a:endParaRPr>
          </a:p>
          <a:p>
            <a:pPr marL="285750" indent="-285750">
              <a:lnSpc>
                <a:spcPct val="150000"/>
              </a:lnSpc>
              <a:buFont typeface="Arial"/>
              <a:buChar char="•"/>
            </a:pPr>
            <a:r>
              <a:rPr lang="en-GB" sz="1200">
                <a:latin typeface="Arial"/>
                <a:ea typeface="+mn-lt"/>
                <a:cs typeface="Arial"/>
              </a:rPr>
              <a:t>Reduced exercise tolerance — needs frequent breaks, struggles with housework</a:t>
            </a:r>
            <a:endParaRPr lang="en-GB" sz="1200">
              <a:latin typeface="Arial"/>
              <a:cs typeface="Arial"/>
            </a:endParaRPr>
          </a:p>
          <a:p>
            <a:pPr marL="285750" indent="-285750">
              <a:lnSpc>
                <a:spcPct val="150000"/>
              </a:lnSpc>
              <a:buFont typeface="Arial"/>
              <a:buChar char="•"/>
            </a:pPr>
            <a:r>
              <a:rPr lang="en-GB" sz="1200">
                <a:latin typeface="Arial"/>
                <a:ea typeface="+mn-lt"/>
                <a:cs typeface="Arial"/>
              </a:rPr>
              <a:t>Loss of confidence — breathlessness limits social activity and independence</a:t>
            </a:r>
            <a:endParaRPr lang="en-GB" sz="1200">
              <a:latin typeface="Arial"/>
              <a:cs typeface="Arial"/>
            </a:endParaRPr>
          </a:p>
        </p:txBody>
      </p:sp>
      <p:pic>
        <p:nvPicPr>
          <p:cNvPr id="7" name="risk factors">
            <a:hlinkClick r:id="" action="ppaction://media"/>
            <a:extLst>
              <a:ext uri="{FF2B5EF4-FFF2-40B4-BE49-F238E27FC236}">
                <a16:creationId xmlns:a16="http://schemas.microsoft.com/office/drawing/2014/main" id="{59194831-DEF1-CFAE-A185-C3D5B9E2E6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672359146"/>
      </p:ext>
    </p:extLst>
  </p:cSld>
  <p:clrMapOvr>
    <a:masterClrMapping/>
  </p:clrMapOvr>
  <mc:AlternateContent xmlns:mc="http://schemas.openxmlformats.org/markup-compatibility/2006">
    <mc:Choice xmlns:p14="http://schemas.microsoft.com/office/powerpoint/2010/main" Requires="p14">
      <p:transition spd="slow" p14:dur="2000" advTm="59099"/>
    </mc:Choice>
    <mc:Fallback>
      <p:transition spd="slow" advTm="590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09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2" name="Rectangle 3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E3D618-DB30-D9E3-877B-9D338AC427B5}"/>
              </a:ext>
            </a:extLst>
          </p:cNvPr>
          <p:cNvSpPr>
            <a:spLocks noGrp="1"/>
          </p:cNvSpPr>
          <p:nvPr>
            <p:ph type="title"/>
          </p:nvPr>
        </p:nvSpPr>
        <p:spPr>
          <a:xfrm>
            <a:off x="1151762" y="927497"/>
            <a:ext cx="10202038" cy="923109"/>
          </a:xfrm>
        </p:spPr>
        <p:txBody>
          <a:bodyPr anchor="ctr">
            <a:normAutofit fontScale="90000"/>
          </a:bodyPr>
          <a:lstStyle/>
          <a:p>
            <a:r>
              <a:rPr lang="en-GB" sz="4000" dirty="0">
                <a:latin typeface="Arial"/>
                <a:ea typeface="+mj-lt"/>
                <a:cs typeface="Arial"/>
              </a:rPr>
              <a:t>Anatomy and Physiology of the Respiratory System</a:t>
            </a:r>
            <a:endParaRPr lang="en-US" sz="4000" dirty="0">
              <a:latin typeface="Arial"/>
              <a:cs typeface="Arial"/>
            </a:endParaRPr>
          </a:p>
        </p:txBody>
      </p:sp>
      <p:cxnSp>
        <p:nvCxnSpPr>
          <p:cNvPr id="38" name="Straight Connector 3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B5C77543-BC38-A11C-0140-FEB86CACE4D3}"/>
              </a:ext>
            </a:extLst>
          </p:cNvPr>
          <p:cNvGraphicFramePr>
            <a:graphicFrameLocks noGrp="1"/>
          </p:cNvGraphicFramePr>
          <p:nvPr>
            <p:ph idx="1"/>
            <p:extLst>
              <p:ext uri="{D42A27DB-BD31-4B8C-83A1-F6EECF244321}">
                <p14:modId xmlns:p14="http://schemas.microsoft.com/office/powerpoint/2010/main" val="1977700852"/>
              </p:ext>
            </p:extLst>
          </p:nvPr>
        </p:nvGraphicFramePr>
        <p:xfrm>
          <a:off x="904602" y="2633244"/>
          <a:ext cx="10378440" cy="32099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natomy">
            <a:hlinkClick r:id="" action="ppaction://media"/>
            <a:extLst>
              <a:ext uri="{FF2B5EF4-FFF2-40B4-BE49-F238E27FC236}">
                <a16:creationId xmlns:a16="http://schemas.microsoft.com/office/drawing/2014/main" id="{5B7D60DB-A6B1-B99D-AB7D-10C730D9D3D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668512" y="1787877"/>
            <a:ext cx="406400" cy="406400"/>
          </a:xfrm>
          <a:prstGeom prst="rect">
            <a:avLst/>
          </a:prstGeom>
        </p:spPr>
      </p:pic>
    </p:spTree>
    <p:extLst>
      <p:ext uri="{BB962C8B-B14F-4D97-AF65-F5344CB8AC3E}">
        <p14:creationId xmlns:p14="http://schemas.microsoft.com/office/powerpoint/2010/main" val="968080325"/>
      </p:ext>
    </p:extLst>
  </p:cSld>
  <p:clrMapOvr>
    <a:masterClrMapping/>
  </p:clrMapOvr>
  <mc:AlternateContent xmlns:mc="http://schemas.openxmlformats.org/markup-compatibility/2006">
    <mc:Choice xmlns:p14="http://schemas.microsoft.com/office/powerpoint/2010/main" Requires="p14">
      <p:transition spd="slow" p14:dur="2000" advTm="71579"/>
    </mc:Choice>
    <mc:Fallback>
      <p:transition spd="slow" advTm="71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57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A55B1-B2EF-2DED-BF43-E90837495AFF}"/>
              </a:ext>
            </a:extLst>
          </p:cNvPr>
          <p:cNvSpPr>
            <a:spLocks noGrp="1"/>
          </p:cNvSpPr>
          <p:nvPr>
            <p:ph type="title"/>
          </p:nvPr>
        </p:nvSpPr>
        <p:spPr>
          <a:xfrm>
            <a:off x="686834" y="591344"/>
            <a:ext cx="3200400" cy="5585619"/>
          </a:xfrm>
        </p:spPr>
        <p:txBody>
          <a:bodyPr>
            <a:normAutofit/>
          </a:bodyPr>
          <a:lstStyle/>
          <a:p>
            <a:r>
              <a:rPr lang="en-GB" sz="3100">
                <a:solidFill>
                  <a:srgbClr val="FFFFFF"/>
                </a:solidFill>
                <a:latin typeface="Arial"/>
                <a:cs typeface="Arial"/>
              </a:rPr>
              <a:t>Pathophysiology of COPD</a:t>
            </a:r>
            <a:endParaRPr lang="en-US" sz="3100">
              <a:solidFill>
                <a:srgbClr val="FFFFFF"/>
              </a:solidFill>
              <a:latin typeface="Arial"/>
              <a:cs typeface="Arial"/>
            </a:endParaRP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69153A-32BF-5281-FF1E-7BA01AC10712}"/>
              </a:ext>
            </a:extLst>
          </p:cNvPr>
          <p:cNvSpPr>
            <a:spLocks noGrp="1"/>
          </p:cNvSpPr>
          <p:nvPr>
            <p:ph idx="1"/>
          </p:nvPr>
        </p:nvSpPr>
        <p:spPr>
          <a:xfrm>
            <a:off x="4447308" y="591344"/>
            <a:ext cx="6906491" cy="5585619"/>
          </a:xfrm>
        </p:spPr>
        <p:txBody>
          <a:bodyPr vert="horz" lIns="91440" tIns="45720" rIns="91440" bIns="45720" rtlCol="0" anchor="ctr">
            <a:noAutofit/>
          </a:bodyPr>
          <a:lstStyle/>
          <a:p>
            <a:pPr marL="0" indent="0">
              <a:lnSpc>
                <a:spcPct val="150000"/>
              </a:lnSpc>
              <a:buNone/>
            </a:pPr>
            <a:endParaRPr lang="en-GB" sz="1100" b="1">
              <a:latin typeface="Arial"/>
              <a:cs typeface="Arial"/>
            </a:endParaRPr>
          </a:p>
          <a:p>
            <a:pPr>
              <a:lnSpc>
                <a:spcPct val="150000"/>
              </a:lnSpc>
            </a:pPr>
            <a:r>
              <a:rPr lang="en-GB" sz="1100">
                <a:latin typeface="Arial"/>
                <a:ea typeface="+mn-lt"/>
                <a:cs typeface="Arial"/>
              </a:rPr>
              <a:t>COPD develops through persistent inflammation, structural lung damage, and impaired repair processes that cause progressive airflow limitation.</a:t>
            </a:r>
            <a:endParaRPr lang="en-GB" sz="1100">
              <a:latin typeface="Arial"/>
              <a:cs typeface="Arial"/>
            </a:endParaRPr>
          </a:p>
          <a:p>
            <a:pPr>
              <a:lnSpc>
                <a:spcPct val="150000"/>
              </a:lnSpc>
            </a:pPr>
            <a:r>
              <a:rPr lang="en-GB" sz="1100">
                <a:latin typeface="Arial"/>
                <a:cs typeface="Arial"/>
              </a:rPr>
              <a:t>Inflammation</a:t>
            </a:r>
          </a:p>
          <a:p>
            <a:pPr>
              <a:lnSpc>
                <a:spcPct val="150000"/>
              </a:lnSpc>
            </a:pPr>
            <a:r>
              <a:rPr lang="en-GB" sz="1100">
                <a:latin typeface="Arial"/>
                <a:ea typeface="+mn-lt"/>
                <a:cs typeface="Arial"/>
              </a:rPr>
              <a:t>Long‑term exposure to irritants, especially smoking triggers chronic inflammation in the small airways. Neutrophils, macrophages, and CD8+ T‑cells drive airway wall thickening, narrowing, and excess mucus production.</a:t>
            </a:r>
            <a:endParaRPr lang="en-GB" sz="1100">
              <a:latin typeface="Arial"/>
              <a:cs typeface="Arial"/>
            </a:endParaRPr>
          </a:p>
          <a:p>
            <a:pPr>
              <a:lnSpc>
                <a:spcPct val="150000"/>
              </a:lnSpc>
            </a:pPr>
            <a:r>
              <a:rPr lang="en-GB" sz="1100">
                <a:latin typeface="Arial"/>
                <a:cs typeface="Arial"/>
              </a:rPr>
              <a:t>Oxidative Stress</a:t>
            </a:r>
          </a:p>
          <a:p>
            <a:pPr>
              <a:lnSpc>
                <a:spcPct val="150000"/>
              </a:lnSpc>
            </a:pPr>
            <a:r>
              <a:rPr lang="en-GB" sz="1100">
                <a:latin typeface="Arial"/>
                <a:ea typeface="+mn-lt"/>
                <a:cs typeface="Arial"/>
              </a:rPr>
              <a:t>High levels of oxidants from cigarette smoke and inflammatory cells create oxidative stress. This damages lung tissue, reduces ciliary function, and inactivates protective enzymes, accelerating disease progression.</a:t>
            </a:r>
            <a:endParaRPr lang="en-GB" sz="1100">
              <a:latin typeface="Arial"/>
              <a:cs typeface="Arial"/>
            </a:endParaRPr>
          </a:p>
          <a:p>
            <a:pPr>
              <a:lnSpc>
                <a:spcPct val="150000"/>
              </a:lnSpc>
            </a:pPr>
            <a:r>
              <a:rPr lang="en-GB" sz="1100">
                <a:latin typeface="Arial"/>
                <a:cs typeface="Arial"/>
              </a:rPr>
              <a:t>Structural Damage (Emphysema)</a:t>
            </a:r>
          </a:p>
          <a:p>
            <a:pPr>
              <a:lnSpc>
                <a:spcPct val="150000"/>
              </a:lnSpc>
            </a:pPr>
            <a:r>
              <a:rPr lang="en-GB" sz="1100">
                <a:latin typeface="Arial"/>
                <a:ea typeface="+mn-lt"/>
                <a:cs typeface="Arial"/>
              </a:rPr>
              <a:t>Proteolytic enzymes break down alveolar walls, leading to emphysema. Loss of elastic recoil causes air trapping and hyperinflation, reducing gas exchange and increasing breathlessness.</a:t>
            </a:r>
            <a:endParaRPr lang="en-GB" sz="1100">
              <a:latin typeface="Arial"/>
              <a:cs typeface="Arial"/>
            </a:endParaRPr>
          </a:p>
          <a:p>
            <a:pPr>
              <a:lnSpc>
                <a:spcPct val="150000"/>
              </a:lnSpc>
            </a:pPr>
            <a:r>
              <a:rPr lang="en-GB" sz="1100">
                <a:latin typeface="Arial"/>
                <a:cs typeface="Arial"/>
              </a:rPr>
              <a:t>Airway Remodelling</a:t>
            </a:r>
          </a:p>
          <a:p>
            <a:pPr>
              <a:lnSpc>
                <a:spcPct val="150000"/>
              </a:lnSpc>
            </a:pPr>
            <a:r>
              <a:rPr lang="en-GB" sz="1100">
                <a:latin typeface="Arial"/>
                <a:ea typeface="+mn-lt"/>
                <a:cs typeface="Arial"/>
              </a:rPr>
              <a:t>Chronic inflammation leads to fibrosis, enlarged mucus glands, and smooth muscle changes, further narrowing the airways and worsening airflow obstruction.</a:t>
            </a:r>
            <a:endParaRPr lang="en-GB" sz="1100">
              <a:latin typeface="Arial"/>
              <a:cs typeface="Arial"/>
            </a:endParaRPr>
          </a:p>
          <a:p>
            <a:pPr>
              <a:lnSpc>
                <a:spcPct val="150000"/>
              </a:lnSpc>
            </a:pPr>
            <a:r>
              <a:rPr lang="en-GB" sz="1100">
                <a:latin typeface="Arial"/>
                <a:cs typeface="Arial"/>
              </a:rPr>
              <a:t>Gene–Environment Factors</a:t>
            </a:r>
          </a:p>
          <a:p>
            <a:pPr>
              <a:lnSpc>
                <a:spcPct val="150000"/>
              </a:lnSpc>
            </a:pPr>
            <a:r>
              <a:rPr lang="en-GB" sz="1100">
                <a:latin typeface="Arial"/>
                <a:ea typeface="+mn-lt"/>
                <a:cs typeface="Arial"/>
              </a:rPr>
              <a:t>COPD results from interactions between genetic susceptibility and environmental exposures such as smoking, air pollution, and occupational dusts.</a:t>
            </a:r>
            <a:r>
              <a:rPr lang="en-GB" sz="1100">
                <a:solidFill>
                  <a:srgbClr val="FF0000"/>
                </a:solidFill>
                <a:latin typeface="Arial"/>
                <a:ea typeface="+mn-lt"/>
                <a:cs typeface="Arial"/>
              </a:rPr>
              <a:t> (Cheng and Hurst, 2020).</a:t>
            </a:r>
            <a:endParaRPr lang="en-GB" sz="1100">
              <a:solidFill>
                <a:srgbClr val="FF0000"/>
              </a:solidFill>
              <a:latin typeface="Arial"/>
              <a:cs typeface="Arial"/>
            </a:endParaRPr>
          </a:p>
          <a:p>
            <a:endParaRPr lang="en-GB" sz="1300"/>
          </a:p>
        </p:txBody>
      </p:sp>
      <p:pic>
        <p:nvPicPr>
          <p:cNvPr id="4" name="pathophysiology">
            <a:hlinkClick r:id="" action="ppaction://media"/>
            <a:extLst>
              <a:ext uri="{FF2B5EF4-FFF2-40B4-BE49-F238E27FC236}">
                <a16:creationId xmlns:a16="http://schemas.microsoft.com/office/drawing/2014/main" id="{0942BA1A-3C06-40F5-27EB-4807F3D549B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80434" y="4387088"/>
            <a:ext cx="406400" cy="406400"/>
          </a:xfrm>
          <a:prstGeom prst="rect">
            <a:avLst/>
          </a:prstGeom>
        </p:spPr>
      </p:pic>
    </p:spTree>
    <p:extLst>
      <p:ext uri="{BB962C8B-B14F-4D97-AF65-F5344CB8AC3E}">
        <p14:creationId xmlns:p14="http://schemas.microsoft.com/office/powerpoint/2010/main" val="2939913112"/>
      </p:ext>
    </p:extLst>
  </p:cSld>
  <p:clrMapOvr>
    <a:masterClrMapping/>
  </p:clrMapOvr>
  <mc:AlternateContent xmlns:mc="http://schemas.openxmlformats.org/markup-compatibility/2006">
    <mc:Choice xmlns:p14="http://schemas.microsoft.com/office/powerpoint/2010/main" Requires="p14">
      <p:transition spd="slow" p14:dur="2000" advTm="95826"/>
    </mc:Choice>
    <mc:Fallback>
      <p:transition spd="slow" advTm="958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8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A18E38D-08D7-EE85-0C20-118D6F0850FF}"/>
              </a:ext>
            </a:extLst>
          </p:cNvPr>
          <p:cNvPicPr>
            <a:picLocks noChangeAspect="1"/>
          </p:cNvPicPr>
          <p:nvPr/>
        </p:nvPicPr>
        <p:blipFill>
          <a:blip r:embed="rId4">
            <a:duotone>
              <a:schemeClr val="bg2">
                <a:shade val="45000"/>
                <a:satMod val="135000"/>
              </a:schemeClr>
              <a:prstClr val="white"/>
            </a:duotone>
          </a:blip>
          <a:srcRect t="13817" r="9085" b="17953"/>
          <a:stretch>
            <a:fillRect/>
          </a:stretch>
        </p:blipFill>
        <p:spPr>
          <a:xfrm>
            <a:off x="20" y="7268"/>
            <a:ext cx="12025066" cy="6495132"/>
          </a:xfrm>
          <a:prstGeom prst="rect">
            <a:avLst/>
          </a:prstGeom>
          <a:ln>
            <a:solidFill>
              <a:schemeClr val="accent4">
                <a:lumMod val="20000"/>
                <a:lumOff val="80000"/>
              </a:schemeClr>
            </a:solidFill>
          </a:ln>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2B75CF-F905-78B3-8CD4-B2CA628F7A7D}"/>
              </a:ext>
            </a:extLst>
          </p:cNvPr>
          <p:cNvSpPr>
            <a:spLocks noGrp="1"/>
          </p:cNvSpPr>
          <p:nvPr>
            <p:ph type="title"/>
          </p:nvPr>
        </p:nvSpPr>
        <p:spPr>
          <a:xfrm>
            <a:off x="257629" y="183696"/>
            <a:ext cx="4383315" cy="556306"/>
          </a:xfrm>
        </p:spPr>
        <p:txBody>
          <a:bodyPr>
            <a:normAutofit fontScale="90000"/>
          </a:bodyPr>
          <a:lstStyle/>
          <a:p>
            <a:pPr algn="ctr"/>
            <a:r>
              <a:rPr lang="en-GB" sz="2000" b="1" dirty="0">
                <a:latin typeface="Arial"/>
                <a:cs typeface="Arial"/>
              </a:rPr>
              <a:t>Mr Smith's </a:t>
            </a:r>
            <a:r>
              <a:rPr lang="en-GB" sz="2000" b="1">
                <a:latin typeface="Arial"/>
                <a:cs typeface="Arial"/>
              </a:rPr>
              <a:t>person-centred</a:t>
            </a:r>
            <a:r>
              <a:rPr lang="en-GB" sz="2000" b="1" dirty="0">
                <a:latin typeface="Arial"/>
                <a:cs typeface="Arial"/>
              </a:rPr>
              <a:t> Care Plan</a:t>
            </a:r>
            <a:endParaRPr lang="en-US" b="1"/>
          </a:p>
        </p:txBody>
      </p:sp>
      <p:sp>
        <p:nvSpPr>
          <p:cNvPr id="4" name="Content Placeholder 3">
            <a:extLst>
              <a:ext uri="{FF2B5EF4-FFF2-40B4-BE49-F238E27FC236}">
                <a16:creationId xmlns:a16="http://schemas.microsoft.com/office/drawing/2014/main" id="{3FB7969E-45D0-95F9-0456-0B73A80AEDB7}"/>
              </a:ext>
            </a:extLst>
          </p:cNvPr>
          <p:cNvSpPr>
            <a:spLocks noGrp="1"/>
          </p:cNvSpPr>
          <p:nvPr>
            <p:ph idx="1"/>
          </p:nvPr>
        </p:nvSpPr>
        <p:spPr>
          <a:xfrm>
            <a:off x="127000" y="896711"/>
            <a:ext cx="3693886" cy="5614080"/>
          </a:xfrm>
        </p:spPr>
        <p:txBody>
          <a:bodyPr vert="horz" lIns="91440" tIns="45720" rIns="91440" bIns="45720" rtlCol="0" anchor="t">
            <a:noAutofit/>
          </a:bodyPr>
          <a:lstStyle/>
          <a:p>
            <a:pPr marL="0" indent="0">
              <a:buNone/>
            </a:pPr>
            <a:r>
              <a:rPr lang="en-GB" sz="1200">
                <a:latin typeface="Arial"/>
                <a:ea typeface="+mn-lt"/>
                <a:cs typeface="Arial"/>
              </a:rPr>
              <a:t>Priorities:</a:t>
            </a:r>
          </a:p>
          <a:p>
            <a:r>
              <a:rPr lang="en-GB" sz="1200">
                <a:latin typeface="Arial"/>
                <a:ea typeface="+mn-lt"/>
                <a:cs typeface="Arial"/>
              </a:rPr>
              <a:t>Maintain independence at home</a:t>
            </a:r>
            <a:endParaRPr lang="en-GB" sz="1200">
              <a:latin typeface="Arial"/>
              <a:ea typeface="Calibri"/>
              <a:cs typeface="Arial"/>
            </a:endParaRPr>
          </a:p>
          <a:p>
            <a:r>
              <a:rPr lang="en-GB" sz="1200">
                <a:latin typeface="Arial"/>
                <a:ea typeface="+mn-lt"/>
                <a:cs typeface="Arial"/>
              </a:rPr>
              <a:t>Reduce breathlessness during daily activities</a:t>
            </a:r>
            <a:endParaRPr lang="en-GB" sz="1200">
              <a:latin typeface="Arial"/>
              <a:cs typeface="Arial"/>
            </a:endParaRPr>
          </a:p>
          <a:p>
            <a:r>
              <a:rPr lang="en-GB" sz="1200">
                <a:latin typeface="Arial"/>
                <a:ea typeface="+mn-lt"/>
                <a:cs typeface="Arial"/>
              </a:rPr>
              <a:t>Improve confidence when going out</a:t>
            </a:r>
            <a:endParaRPr lang="en-GB" sz="1200">
              <a:latin typeface="Arial"/>
              <a:cs typeface="Arial"/>
            </a:endParaRPr>
          </a:p>
          <a:p>
            <a:r>
              <a:rPr lang="en-GB" sz="1200">
                <a:latin typeface="Arial"/>
                <a:ea typeface="+mn-lt"/>
                <a:cs typeface="Arial"/>
              </a:rPr>
              <a:t>Manage fatigue and keep up with housework</a:t>
            </a:r>
            <a:endParaRPr lang="en-GB" sz="1200">
              <a:latin typeface="Arial"/>
              <a:cs typeface="Arial"/>
            </a:endParaRPr>
          </a:p>
          <a:p>
            <a:r>
              <a:rPr lang="en-GB" sz="1200">
                <a:latin typeface="Arial"/>
                <a:ea typeface="+mn-lt"/>
                <a:cs typeface="Arial"/>
              </a:rPr>
              <a:t>Stay socially connected despite living alone</a:t>
            </a:r>
            <a:endParaRPr lang="en-GB" sz="1200">
              <a:latin typeface="Arial"/>
              <a:cs typeface="Arial"/>
            </a:endParaRPr>
          </a:p>
          <a:p>
            <a:pPr marL="0" indent="0">
              <a:buNone/>
            </a:pPr>
            <a:r>
              <a:rPr lang="en-GB" sz="1200">
                <a:latin typeface="Arial"/>
                <a:cs typeface="Arial"/>
              </a:rPr>
              <a:t>Clinical Goals</a:t>
            </a:r>
            <a:endParaRPr lang="en-GB" sz="1200">
              <a:latin typeface="Arial"/>
              <a:ea typeface="Calibri"/>
              <a:cs typeface="Arial"/>
            </a:endParaRPr>
          </a:p>
          <a:p>
            <a:r>
              <a:rPr lang="en-GB" sz="1200">
                <a:latin typeface="Arial"/>
                <a:ea typeface="+mn-lt"/>
                <a:cs typeface="Arial"/>
              </a:rPr>
              <a:t>Improve breathlessness and exercise tolerance</a:t>
            </a:r>
            <a:endParaRPr lang="en-GB" sz="1200">
              <a:latin typeface="Arial"/>
              <a:cs typeface="Arial"/>
            </a:endParaRPr>
          </a:p>
          <a:p>
            <a:r>
              <a:rPr lang="en-GB" sz="1200">
                <a:latin typeface="Arial"/>
                <a:ea typeface="+mn-lt"/>
                <a:cs typeface="Arial"/>
              </a:rPr>
              <a:t>Reduce exacerbations</a:t>
            </a:r>
            <a:endParaRPr lang="en-GB" sz="1200">
              <a:latin typeface="Arial"/>
              <a:cs typeface="Arial"/>
            </a:endParaRPr>
          </a:p>
          <a:p>
            <a:r>
              <a:rPr lang="en-GB" sz="1200">
                <a:latin typeface="Arial"/>
                <a:ea typeface="+mn-lt"/>
                <a:cs typeface="Arial"/>
              </a:rPr>
              <a:t>Optimise inhaler technique and adherence</a:t>
            </a:r>
            <a:endParaRPr lang="en-GB" sz="1200">
              <a:latin typeface="Arial"/>
              <a:cs typeface="Arial"/>
            </a:endParaRPr>
          </a:p>
          <a:p>
            <a:pPr marL="0" indent="0">
              <a:buNone/>
            </a:pPr>
            <a:r>
              <a:rPr lang="en-GB" sz="1200">
                <a:latin typeface="Arial"/>
                <a:ea typeface="+mn-lt"/>
                <a:cs typeface="Arial"/>
              </a:rPr>
              <a:t>Support smoking‑cessation maintenance</a:t>
            </a:r>
            <a:endParaRPr lang="en-GB" sz="1200">
              <a:latin typeface="Arial"/>
              <a:cs typeface="Arial"/>
            </a:endParaRPr>
          </a:p>
          <a:p>
            <a:r>
              <a:rPr lang="en-GB" sz="1200">
                <a:latin typeface="Arial"/>
                <a:ea typeface="+mn-lt"/>
                <a:cs typeface="Arial"/>
              </a:rPr>
              <a:t>Manage high blood pressure and cholesterol</a:t>
            </a:r>
            <a:endParaRPr lang="en-GB" sz="1200">
              <a:latin typeface="Arial"/>
              <a:cs typeface="Arial"/>
            </a:endParaRPr>
          </a:p>
          <a:p>
            <a:r>
              <a:rPr lang="en-GB" sz="1200">
                <a:latin typeface="Arial"/>
                <a:ea typeface="+mn-lt"/>
                <a:cs typeface="Arial"/>
              </a:rPr>
              <a:t>Enhance wellbeing and confidence</a:t>
            </a:r>
            <a:endParaRPr lang="en-GB" sz="1200">
              <a:latin typeface="Arial"/>
              <a:cs typeface="Arial"/>
            </a:endParaRPr>
          </a:p>
          <a:p>
            <a:pPr marL="0" indent="0">
              <a:buNone/>
            </a:pPr>
            <a:r>
              <a:rPr lang="en-GB" sz="1200">
                <a:latin typeface="Arial"/>
                <a:cs typeface="Arial"/>
              </a:rPr>
              <a:t>Self‑Management &amp; Education</a:t>
            </a:r>
            <a:endParaRPr lang="en-GB" sz="1200">
              <a:latin typeface="Arial"/>
              <a:ea typeface="Calibri"/>
              <a:cs typeface="Arial"/>
            </a:endParaRPr>
          </a:p>
          <a:p>
            <a:r>
              <a:rPr lang="en-GB" sz="1200">
                <a:latin typeface="Arial"/>
                <a:ea typeface="+mn-lt"/>
                <a:cs typeface="Arial"/>
              </a:rPr>
              <a:t>Teach pursed‑lip breathing and pacing techniques</a:t>
            </a:r>
            <a:endParaRPr lang="en-GB" sz="1200">
              <a:latin typeface="Arial"/>
              <a:cs typeface="Arial"/>
            </a:endParaRPr>
          </a:p>
          <a:p>
            <a:r>
              <a:rPr lang="en-GB" sz="1200">
                <a:latin typeface="Arial"/>
                <a:ea typeface="+mn-lt"/>
                <a:cs typeface="Arial"/>
              </a:rPr>
              <a:t>Provide a personalised COPD action plan</a:t>
            </a:r>
            <a:endParaRPr lang="en-GB" sz="1200">
              <a:latin typeface="Arial"/>
              <a:cs typeface="Arial"/>
            </a:endParaRPr>
          </a:p>
          <a:p>
            <a:r>
              <a:rPr lang="en-GB" sz="1200">
                <a:latin typeface="Arial"/>
                <a:ea typeface="+mn-lt"/>
                <a:cs typeface="Arial"/>
              </a:rPr>
              <a:t>Support understanding of triggers and early warning signs</a:t>
            </a:r>
            <a:endParaRPr lang="en-GB" sz="1200">
              <a:latin typeface="Arial"/>
              <a:cs typeface="Arial"/>
            </a:endParaRPr>
          </a:p>
          <a:p>
            <a:r>
              <a:rPr lang="en-GB" sz="1200">
                <a:latin typeface="Arial"/>
                <a:ea typeface="+mn-lt"/>
                <a:cs typeface="Arial"/>
              </a:rPr>
              <a:t>Encourage gradual, achievable activity</a:t>
            </a:r>
            <a:endParaRPr lang="en-GB" sz="1200">
              <a:latin typeface="Arial"/>
              <a:cs typeface="Arial"/>
            </a:endParaRPr>
          </a:p>
          <a:p>
            <a:pPr marL="0" indent="0">
              <a:buNone/>
            </a:pPr>
            <a:endParaRPr lang="en-GB" sz="1200" b="1" dirty="0">
              <a:latin typeface="Arial"/>
              <a:cs typeface="Arial"/>
            </a:endParaRPr>
          </a:p>
          <a:p>
            <a:endParaRPr lang="en-GB" dirty="0">
              <a:latin typeface="Arial"/>
              <a:cs typeface="Arial"/>
            </a:endParaRPr>
          </a:p>
          <a:p>
            <a:endParaRPr lang="en-GB" sz="2000" dirty="0">
              <a:latin typeface="Aptos"/>
              <a:ea typeface="Calibri"/>
              <a:cs typeface="Arial"/>
            </a:endParaRPr>
          </a:p>
          <a:p>
            <a:endParaRPr lang="en-GB" sz="2000" dirty="0">
              <a:latin typeface="Aptos"/>
              <a:ea typeface="Calibri"/>
              <a:cs typeface="Arial"/>
            </a:endParaRPr>
          </a:p>
          <a:p>
            <a:pPr marL="0" indent="0">
              <a:buNone/>
            </a:pPr>
            <a:endParaRPr lang="en-GB" sz="2000" dirty="0">
              <a:latin typeface="Arial"/>
              <a:ea typeface="Calibri"/>
              <a:cs typeface="Arial"/>
            </a:endParaRPr>
          </a:p>
        </p:txBody>
      </p:sp>
      <p:sp>
        <p:nvSpPr>
          <p:cNvPr id="9" name="TextBox 8">
            <a:extLst>
              <a:ext uri="{FF2B5EF4-FFF2-40B4-BE49-F238E27FC236}">
                <a16:creationId xmlns:a16="http://schemas.microsoft.com/office/drawing/2014/main" id="{478E6DD1-1D5A-0509-79AA-5F485F09930B}"/>
              </a:ext>
            </a:extLst>
          </p:cNvPr>
          <p:cNvSpPr txBox="1"/>
          <p:nvPr/>
        </p:nvSpPr>
        <p:spPr>
          <a:xfrm>
            <a:off x="7685955" y="323116"/>
            <a:ext cx="4337438"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200">
                <a:latin typeface="Arial"/>
                <a:cs typeface="Arial"/>
              </a:rPr>
              <a:t>Optimising Medication (NICE guidance) </a:t>
            </a:r>
            <a:endParaRPr lang="en-US" sz="1200">
              <a:latin typeface="Arial"/>
              <a:cs typeface="Arial"/>
            </a:endParaRPr>
          </a:p>
          <a:p>
            <a:pPr marL="285750" indent="-285750">
              <a:lnSpc>
                <a:spcPct val="150000"/>
              </a:lnSpc>
              <a:buFont typeface="Arial"/>
              <a:buChar char="•"/>
            </a:pPr>
            <a:r>
              <a:rPr lang="en-GB" sz="1200">
                <a:latin typeface="Arial"/>
                <a:ea typeface="+mn-lt"/>
                <a:cs typeface="Arial"/>
              </a:rPr>
              <a:t>SABA</a:t>
            </a:r>
            <a:r>
              <a:rPr lang="en-GB" sz="1200" dirty="0">
                <a:latin typeface="Arial"/>
                <a:ea typeface="+mn-lt"/>
                <a:cs typeface="Arial"/>
              </a:rPr>
              <a:t> </a:t>
            </a:r>
            <a:r>
              <a:rPr lang="en-GB" sz="1200">
                <a:latin typeface="Arial"/>
                <a:ea typeface="+mn-lt"/>
                <a:cs typeface="Arial"/>
              </a:rPr>
              <a:t>for quick relief</a:t>
            </a:r>
            <a:endParaRPr lang="en-GB" sz="1200">
              <a:latin typeface="Arial"/>
              <a:cs typeface="Arial"/>
            </a:endParaRPr>
          </a:p>
          <a:p>
            <a:pPr marL="285750" indent="-285750">
              <a:lnSpc>
                <a:spcPct val="150000"/>
              </a:lnSpc>
              <a:buFont typeface="Arial"/>
              <a:buChar char="•"/>
            </a:pPr>
            <a:r>
              <a:rPr lang="en-GB" sz="1200">
                <a:latin typeface="Arial"/>
                <a:ea typeface="+mn-lt"/>
                <a:cs typeface="Arial"/>
              </a:rPr>
              <a:t>LABA or LAMA</a:t>
            </a:r>
            <a:r>
              <a:rPr lang="en-GB" sz="1200" dirty="0">
                <a:latin typeface="Arial"/>
                <a:ea typeface="+mn-lt"/>
                <a:cs typeface="Arial"/>
              </a:rPr>
              <a:t> </a:t>
            </a:r>
            <a:r>
              <a:rPr lang="en-GB" sz="1200">
                <a:latin typeface="Arial"/>
                <a:ea typeface="+mn-lt"/>
                <a:cs typeface="Arial"/>
              </a:rPr>
              <a:t>for daily symptom control</a:t>
            </a:r>
            <a:endParaRPr lang="en-GB" sz="1200">
              <a:latin typeface="Arial"/>
              <a:cs typeface="Arial"/>
            </a:endParaRPr>
          </a:p>
          <a:p>
            <a:pPr marL="285750" indent="-285750">
              <a:lnSpc>
                <a:spcPct val="150000"/>
              </a:lnSpc>
              <a:buFont typeface="Arial"/>
              <a:buChar char="•"/>
            </a:pPr>
            <a:r>
              <a:rPr lang="en-GB" sz="1200">
                <a:latin typeface="Arial"/>
                <a:ea typeface="+mn-lt"/>
                <a:cs typeface="Arial"/>
              </a:rPr>
              <a:t>Add ICS</a:t>
            </a:r>
            <a:r>
              <a:rPr lang="en-GB" sz="1200" dirty="0">
                <a:latin typeface="Arial"/>
                <a:ea typeface="+mn-lt"/>
                <a:cs typeface="Arial"/>
              </a:rPr>
              <a:t> </a:t>
            </a:r>
            <a:r>
              <a:rPr lang="en-GB" sz="1200">
                <a:latin typeface="Arial"/>
                <a:ea typeface="+mn-lt"/>
                <a:cs typeface="Arial"/>
              </a:rPr>
              <a:t>only if frequent exacerbations or asthmatic features</a:t>
            </a:r>
            <a:endParaRPr lang="en-GB" sz="1200">
              <a:latin typeface="Arial"/>
              <a:cs typeface="Arial"/>
            </a:endParaRPr>
          </a:p>
          <a:p>
            <a:pPr marL="285750" indent="-285750">
              <a:lnSpc>
                <a:spcPct val="150000"/>
              </a:lnSpc>
              <a:buFont typeface="Arial"/>
              <a:buChar char="•"/>
            </a:pPr>
            <a:r>
              <a:rPr lang="en-GB" sz="1200">
                <a:latin typeface="Arial"/>
                <a:ea typeface="+mn-lt"/>
                <a:cs typeface="Arial"/>
              </a:rPr>
              <a:t>Review inhaler technique regularly</a:t>
            </a:r>
            <a:endParaRPr lang="en-GB" sz="1200">
              <a:latin typeface="Arial"/>
              <a:cs typeface="Arial"/>
            </a:endParaRPr>
          </a:p>
          <a:p>
            <a:pPr>
              <a:lnSpc>
                <a:spcPct val="150000"/>
              </a:lnSpc>
            </a:pPr>
            <a:r>
              <a:rPr lang="en-GB" sz="1200">
                <a:latin typeface="Arial"/>
                <a:cs typeface="Arial"/>
              </a:rPr>
              <a:t>Pulmonary Rehabilitation</a:t>
            </a:r>
          </a:p>
          <a:p>
            <a:pPr marL="285750" indent="-285750">
              <a:lnSpc>
                <a:spcPct val="150000"/>
              </a:lnSpc>
              <a:buFont typeface="Arial"/>
              <a:buChar char="•"/>
            </a:pPr>
            <a:r>
              <a:rPr lang="en-GB" sz="1200">
                <a:latin typeface="Arial"/>
                <a:ea typeface="+mn-lt"/>
                <a:cs typeface="Arial"/>
              </a:rPr>
              <a:t>6‑week supervised exercise programme</a:t>
            </a:r>
            <a:endParaRPr lang="en-GB" sz="1200">
              <a:latin typeface="Arial"/>
              <a:cs typeface="Arial"/>
            </a:endParaRPr>
          </a:p>
          <a:p>
            <a:pPr marL="285750" indent="-285750">
              <a:lnSpc>
                <a:spcPct val="150000"/>
              </a:lnSpc>
              <a:buFont typeface="Arial"/>
              <a:buChar char="•"/>
            </a:pPr>
            <a:r>
              <a:rPr lang="en-GB" sz="1200">
                <a:latin typeface="Arial"/>
                <a:ea typeface="+mn-lt"/>
                <a:cs typeface="Arial"/>
              </a:rPr>
              <a:t>Breathing control, pacing, and energy‑saving strategies</a:t>
            </a:r>
            <a:endParaRPr lang="en-GB" sz="1200">
              <a:latin typeface="Arial"/>
              <a:cs typeface="Arial"/>
            </a:endParaRPr>
          </a:p>
          <a:p>
            <a:pPr marL="285750" indent="-285750">
              <a:lnSpc>
                <a:spcPct val="150000"/>
              </a:lnSpc>
              <a:buFont typeface="Arial"/>
              <a:buChar char="•"/>
            </a:pPr>
            <a:r>
              <a:rPr lang="en-GB" sz="1200">
                <a:latin typeface="Arial"/>
                <a:ea typeface="+mn-lt"/>
                <a:cs typeface="Arial"/>
              </a:rPr>
              <a:t>Builds confidence and reduces anxiety</a:t>
            </a:r>
            <a:endParaRPr lang="en-GB" sz="1200">
              <a:latin typeface="Arial"/>
              <a:cs typeface="Arial"/>
            </a:endParaRPr>
          </a:p>
          <a:p>
            <a:pPr marL="285750" indent="-285750">
              <a:lnSpc>
                <a:spcPct val="150000"/>
              </a:lnSpc>
              <a:buFont typeface="Arial"/>
              <a:buChar char="•"/>
            </a:pPr>
            <a:r>
              <a:rPr lang="en-GB" sz="1200">
                <a:latin typeface="Arial"/>
                <a:ea typeface="+mn-lt"/>
                <a:cs typeface="Arial"/>
              </a:rPr>
              <a:t>Helps Mr Smith walk further with fewer breaks</a:t>
            </a:r>
            <a:endParaRPr lang="en-GB" sz="1200">
              <a:latin typeface="Arial"/>
              <a:cs typeface="Arial"/>
            </a:endParaRPr>
          </a:p>
          <a:p>
            <a:pPr>
              <a:lnSpc>
                <a:spcPct val="150000"/>
              </a:lnSpc>
            </a:pPr>
            <a:r>
              <a:rPr lang="en-GB" sz="1200">
                <a:latin typeface="Arial"/>
                <a:cs typeface="Arial"/>
              </a:rPr>
              <a:t>Lifestyle &amp; Functional Support</a:t>
            </a:r>
          </a:p>
          <a:p>
            <a:pPr marL="285750" indent="-285750">
              <a:lnSpc>
                <a:spcPct val="150000"/>
              </a:lnSpc>
              <a:buFont typeface="Arial"/>
              <a:buChar char="•"/>
            </a:pPr>
            <a:r>
              <a:rPr lang="en-GB" sz="1200">
                <a:latin typeface="Arial"/>
                <a:ea typeface="+mn-lt"/>
                <a:cs typeface="Arial"/>
              </a:rPr>
              <a:t>Occupational therapy for home adaptations</a:t>
            </a:r>
            <a:endParaRPr lang="en-GB" sz="1200">
              <a:latin typeface="Arial"/>
              <a:cs typeface="Arial"/>
            </a:endParaRPr>
          </a:p>
          <a:p>
            <a:pPr marL="285750" indent="-285750">
              <a:lnSpc>
                <a:spcPct val="150000"/>
              </a:lnSpc>
              <a:buFont typeface="Arial"/>
              <a:buChar char="•"/>
            </a:pPr>
            <a:r>
              <a:rPr lang="en-GB" sz="1200">
                <a:latin typeface="Arial"/>
                <a:ea typeface="+mn-lt"/>
                <a:cs typeface="Arial"/>
              </a:rPr>
              <a:t>Gentle daily activity (short walks, chair‑based exercises)</a:t>
            </a:r>
            <a:endParaRPr lang="en-GB" sz="1200">
              <a:latin typeface="Arial"/>
              <a:cs typeface="Arial"/>
            </a:endParaRPr>
          </a:p>
          <a:p>
            <a:pPr marL="285750" indent="-285750">
              <a:lnSpc>
                <a:spcPct val="150000"/>
              </a:lnSpc>
              <a:buFont typeface="Arial"/>
              <a:buChar char="•"/>
            </a:pPr>
            <a:r>
              <a:rPr lang="en-GB" sz="1200">
                <a:latin typeface="Arial"/>
                <a:ea typeface="+mn-lt"/>
                <a:cs typeface="Arial"/>
              </a:rPr>
              <a:t>Nutrition support to maintain healthy weight and muscle strength</a:t>
            </a:r>
            <a:endParaRPr lang="en-GB" sz="1200">
              <a:latin typeface="Arial"/>
              <a:cs typeface="Arial"/>
            </a:endParaRPr>
          </a:p>
          <a:p>
            <a:pPr>
              <a:lnSpc>
                <a:spcPct val="150000"/>
              </a:lnSpc>
            </a:pPr>
            <a:r>
              <a:rPr lang="en-GB" sz="1200">
                <a:latin typeface="Arial"/>
                <a:cs typeface="Arial"/>
              </a:rPr>
              <a:t>Monitoring &amp; Follow‑Up</a:t>
            </a:r>
          </a:p>
          <a:p>
            <a:pPr marL="285750" indent="-285750">
              <a:lnSpc>
                <a:spcPct val="150000"/>
              </a:lnSpc>
              <a:buFont typeface="Arial"/>
              <a:buChar char="•"/>
            </a:pPr>
            <a:r>
              <a:rPr lang="en-GB" sz="1200">
                <a:latin typeface="Arial"/>
                <a:ea typeface="+mn-lt"/>
                <a:cs typeface="Arial"/>
              </a:rPr>
              <a:t>Annual COPD review</a:t>
            </a:r>
            <a:endParaRPr lang="en-GB" sz="1200">
              <a:latin typeface="Arial"/>
              <a:cs typeface="Arial"/>
            </a:endParaRPr>
          </a:p>
          <a:p>
            <a:pPr marL="285750" indent="-285750">
              <a:lnSpc>
                <a:spcPct val="150000"/>
              </a:lnSpc>
              <a:buFont typeface="Arial"/>
              <a:buChar char="•"/>
            </a:pPr>
            <a:r>
              <a:rPr lang="en-GB" sz="1200">
                <a:latin typeface="Arial"/>
                <a:ea typeface="+mn-lt"/>
                <a:cs typeface="Arial"/>
              </a:rPr>
              <a:t>Regular BP and cholesterol checks</a:t>
            </a:r>
            <a:endParaRPr lang="en-GB" sz="1200">
              <a:latin typeface="Arial"/>
              <a:cs typeface="Arial"/>
            </a:endParaRPr>
          </a:p>
          <a:p>
            <a:pPr marL="285750" indent="-285750">
              <a:lnSpc>
                <a:spcPct val="150000"/>
              </a:lnSpc>
              <a:buFont typeface="Arial"/>
              <a:buChar char="•"/>
            </a:pPr>
            <a:r>
              <a:rPr lang="en-GB" sz="1200">
                <a:latin typeface="Arial"/>
                <a:ea typeface="+mn-lt"/>
                <a:cs typeface="Arial"/>
              </a:rPr>
              <a:t>Review exacerbation frequency</a:t>
            </a:r>
            <a:endParaRPr lang="en-GB" sz="1200">
              <a:latin typeface="Arial"/>
              <a:cs typeface="Arial"/>
            </a:endParaRPr>
          </a:p>
          <a:p>
            <a:pPr marL="285750" indent="-285750">
              <a:lnSpc>
                <a:spcPct val="150000"/>
              </a:lnSpc>
              <a:buFont typeface="Arial"/>
              <a:buChar char="•"/>
            </a:pPr>
            <a:r>
              <a:rPr lang="en-GB" sz="1200">
                <a:latin typeface="Arial"/>
                <a:ea typeface="+mn-lt"/>
                <a:cs typeface="Arial"/>
              </a:rPr>
              <a:t>Consider rescue pack if appropriate</a:t>
            </a:r>
            <a:endParaRPr lang="en-GB" sz="1200">
              <a:latin typeface="Arial"/>
              <a:cs typeface="Arial"/>
            </a:endParaRPr>
          </a:p>
          <a:p>
            <a:pPr marL="285750" indent="-285750">
              <a:lnSpc>
                <a:spcPct val="150000"/>
              </a:lnSpc>
              <a:buFont typeface="Arial"/>
              <a:buChar char="•"/>
            </a:pPr>
            <a:r>
              <a:rPr lang="en-GB" sz="1200">
                <a:latin typeface="Arial"/>
                <a:ea typeface="+mn-lt"/>
                <a:cs typeface="Arial"/>
              </a:rPr>
              <a:t>Monitor mental wellbeing and confidence</a:t>
            </a:r>
            <a:endParaRPr lang="en-GB" sz="1200">
              <a:latin typeface="Arial"/>
              <a:cs typeface="Arial"/>
            </a:endParaRPr>
          </a:p>
          <a:p>
            <a:endParaRPr lang="en-GB" dirty="0">
              <a:latin typeface="Aptos" panose="020B0004020202020204"/>
              <a:cs typeface="Arial"/>
            </a:endParaRPr>
          </a:p>
        </p:txBody>
      </p:sp>
      <p:sp>
        <p:nvSpPr>
          <p:cNvPr id="11" name="TextBox 10">
            <a:extLst>
              <a:ext uri="{FF2B5EF4-FFF2-40B4-BE49-F238E27FC236}">
                <a16:creationId xmlns:a16="http://schemas.microsoft.com/office/drawing/2014/main" id="{D63A172B-59C0-928B-0070-7378A572C231}"/>
              </a:ext>
            </a:extLst>
          </p:cNvPr>
          <p:cNvSpPr txBox="1"/>
          <p:nvPr/>
        </p:nvSpPr>
        <p:spPr>
          <a:xfrm>
            <a:off x="4036657" y="896869"/>
            <a:ext cx="3161378"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Psychosocial &amp; Emotional Support</a:t>
            </a:r>
          </a:p>
          <a:p>
            <a:pPr marL="285750" indent="-285750">
              <a:lnSpc>
                <a:spcPct val="150000"/>
              </a:lnSpc>
              <a:buFont typeface="Arial"/>
              <a:buChar char="•"/>
            </a:pPr>
            <a:r>
              <a:rPr lang="en-GB" sz="1200">
                <a:latin typeface="Arial"/>
                <a:ea typeface="+mn-lt"/>
                <a:cs typeface="Arial"/>
              </a:rPr>
              <a:t>Refer to local support groups</a:t>
            </a:r>
            <a:endParaRPr lang="en-GB" sz="1200">
              <a:latin typeface="Arial"/>
              <a:cs typeface="Arial"/>
            </a:endParaRPr>
          </a:p>
          <a:p>
            <a:pPr marL="285750" indent="-285750">
              <a:lnSpc>
                <a:spcPct val="150000"/>
              </a:lnSpc>
              <a:buFont typeface="Arial"/>
              <a:buChar char="•"/>
            </a:pPr>
            <a:r>
              <a:rPr lang="en-GB" sz="1200">
                <a:latin typeface="Arial"/>
                <a:ea typeface="+mn-lt"/>
                <a:cs typeface="Arial"/>
              </a:rPr>
              <a:t>Encourage safe social activities</a:t>
            </a:r>
            <a:endParaRPr lang="en-GB" sz="1200">
              <a:latin typeface="Arial"/>
              <a:cs typeface="Arial"/>
            </a:endParaRPr>
          </a:p>
          <a:p>
            <a:pPr marL="285750" indent="-285750">
              <a:lnSpc>
                <a:spcPct val="150000"/>
              </a:lnSpc>
              <a:buFont typeface="Arial"/>
              <a:buChar char="•"/>
            </a:pPr>
            <a:r>
              <a:rPr lang="en-GB" sz="1200">
                <a:latin typeface="Arial"/>
                <a:ea typeface="+mn-lt"/>
                <a:cs typeface="Arial"/>
              </a:rPr>
              <a:t>Explore anxiety linked to breathlessness</a:t>
            </a:r>
            <a:endParaRPr lang="en-GB" sz="1200">
              <a:latin typeface="Arial"/>
              <a:cs typeface="Arial"/>
            </a:endParaRPr>
          </a:p>
          <a:p>
            <a:pPr marL="285750" indent="-285750">
              <a:lnSpc>
                <a:spcPct val="150000"/>
              </a:lnSpc>
              <a:buFont typeface="Arial"/>
              <a:buChar char="•"/>
            </a:pPr>
            <a:r>
              <a:rPr lang="en-GB" sz="1200">
                <a:latin typeface="Arial"/>
                <a:ea typeface="+mn-lt"/>
                <a:cs typeface="Arial"/>
              </a:rPr>
              <a:t>Counselling support </a:t>
            </a:r>
            <a:endParaRPr lang="en-GB" sz="1200">
              <a:latin typeface="Arial"/>
              <a:cs typeface="Arial"/>
            </a:endParaRPr>
          </a:p>
          <a:p>
            <a:pPr>
              <a:lnSpc>
                <a:spcPct val="150000"/>
              </a:lnSpc>
            </a:pPr>
            <a:r>
              <a:rPr lang="en-GB" sz="1200">
                <a:latin typeface="Arial"/>
                <a:cs typeface="Arial"/>
              </a:rPr>
              <a:t>Safety &amp; Exacerbation Prevention</a:t>
            </a:r>
          </a:p>
          <a:p>
            <a:pPr marL="285750" indent="-285750">
              <a:lnSpc>
                <a:spcPct val="150000"/>
              </a:lnSpc>
              <a:buFont typeface="Arial"/>
              <a:buChar char="•"/>
            </a:pPr>
            <a:r>
              <a:rPr lang="en-GB" sz="1200">
                <a:latin typeface="Arial"/>
                <a:ea typeface="+mn-lt"/>
                <a:cs typeface="Arial"/>
              </a:rPr>
              <a:t>Ensure flu, pneumococcal, and COVID‑19 vaccinations</a:t>
            </a:r>
            <a:endParaRPr lang="en-GB" sz="1200">
              <a:latin typeface="Arial"/>
              <a:cs typeface="Arial"/>
            </a:endParaRPr>
          </a:p>
          <a:p>
            <a:pPr marL="285750" indent="-285750">
              <a:lnSpc>
                <a:spcPct val="150000"/>
              </a:lnSpc>
              <a:buFont typeface="Arial"/>
              <a:buChar char="•"/>
            </a:pPr>
            <a:r>
              <a:rPr lang="en-GB" sz="1200">
                <a:latin typeface="Arial"/>
                <a:ea typeface="+mn-lt"/>
                <a:cs typeface="Arial"/>
              </a:rPr>
              <a:t>Teach early recognition of flare‑ups</a:t>
            </a:r>
            <a:endParaRPr lang="en-GB" sz="1200">
              <a:latin typeface="Arial"/>
              <a:cs typeface="Arial"/>
            </a:endParaRPr>
          </a:p>
          <a:p>
            <a:pPr marL="285750" indent="-285750">
              <a:lnSpc>
                <a:spcPct val="150000"/>
              </a:lnSpc>
              <a:buFont typeface="Arial"/>
              <a:buChar char="•"/>
            </a:pPr>
            <a:r>
              <a:rPr lang="en-GB" sz="1200">
                <a:latin typeface="Arial"/>
                <a:ea typeface="+mn-lt"/>
                <a:cs typeface="Arial"/>
              </a:rPr>
              <a:t>Avoid smoke, cold air, and pollutants</a:t>
            </a:r>
            <a:endParaRPr lang="en-GB" sz="1200">
              <a:latin typeface="Arial"/>
              <a:cs typeface="Arial"/>
            </a:endParaRPr>
          </a:p>
          <a:p>
            <a:pPr marL="285750" indent="-285750">
              <a:lnSpc>
                <a:spcPct val="150000"/>
              </a:lnSpc>
              <a:buFont typeface="Arial"/>
              <a:buChar char="•"/>
            </a:pPr>
            <a:r>
              <a:rPr lang="en-GB" sz="1200">
                <a:latin typeface="Arial"/>
                <a:ea typeface="+mn-lt"/>
                <a:cs typeface="Arial"/>
              </a:rPr>
              <a:t>Keep home warm and well‑ventilated</a:t>
            </a:r>
            <a:endParaRPr lang="en-GB" sz="1200">
              <a:latin typeface="Arial"/>
              <a:cs typeface="Arial"/>
            </a:endParaRPr>
          </a:p>
          <a:p>
            <a:pPr marL="285750" indent="-285750">
              <a:lnSpc>
                <a:spcPct val="150000"/>
              </a:lnSpc>
              <a:buFont typeface="Arial"/>
              <a:buChar char="•"/>
            </a:pPr>
            <a:r>
              <a:rPr lang="en-GB" sz="1200">
                <a:latin typeface="Arial"/>
                <a:ea typeface="+mn-lt"/>
                <a:cs typeface="Arial"/>
              </a:rPr>
              <a:t>exacerbation prevention</a:t>
            </a:r>
            <a:endParaRPr lang="en-GB" sz="1200">
              <a:latin typeface="Arial"/>
              <a:cs typeface="Arial"/>
            </a:endParaRPr>
          </a:p>
          <a:p>
            <a:pPr>
              <a:lnSpc>
                <a:spcPct val="150000"/>
              </a:lnSpc>
            </a:pPr>
            <a:r>
              <a:rPr lang="en-GB" sz="1200">
                <a:latin typeface="Arial"/>
                <a:cs typeface="Arial"/>
              </a:rPr>
              <a:t>Expected Outcomes</a:t>
            </a:r>
          </a:p>
          <a:p>
            <a:pPr marL="285750" indent="-285750">
              <a:lnSpc>
                <a:spcPct val="150000"/>
              </a:lnSpc>
              <a:buFont typeface="Arial"/>
              <a:buChar char="•"/>
            </a:pPr>
            <a:r>
              <a:rPr lang="en-GB" sz="1200">
                <a:latin typeface="Arial"/>
                <a:ea typeface="+mn-lt"/>
                <a:cs typeface="Arial"/>
              </a:rPr>
              <a:t>Improved breathlessness and stamina</a:t>
            </a:r>
            <a:endParaRPr lang="en-GB" sz="1200">
              <a:latin typeface="Arial"/>
              <a:cs typeface="Arial"/>
            </a:endParaRPr>
          </a:p>
          <a:p>
            <a:pPr marL="285750" indent="-285750">
              <a:lnSpc>
                <a:spcPct val="150000"/>
              </a:lnSpc>
              <a:buFont typeface="Arial"/>
              <a:buChar char="•"/>
            </a:pPr>
            <a:r>
              <a:rPr lang="en-GB" sz="1200">
                <a:latin typeface="Arial"/>
                <a:ea typeface="+mn-lt"/>
                <a:cs typeface="Arial"/>
              </a:rPr>
              <a:t>Greater confidence leaving the house</a:t>
            </a:r>
            <a:endParaRPr lang="en-GB" sz="1200">
              <a:latin typeface="Arial"/>
              <a:cs typeface="Arial"/>
            </a:endParaRPr>
          </a:p>
          <a:p>
            <a:pPr marL="285750" indent="-285750">
              <a:lnSpc>
                <a:spcPct val="150000"/>
              </a:lnSpc>
              <a:buFont typeface="Arial"/>
              <a:buChar char="•"/>
            </a:pPr>
            <a:r>
              <a:rPr lang="en-GB" sz="1200">
                <a:latin typeface="Arial"/>
                <a:ea typeface="+mn-lt"/>
                <a:cs typeface="Arial"/>
              </a:rPr>
              <a:t>Better control of cough and wheeze</a:t>
            </a:r>
            <a:endParaRPr lang="en-GB" sz="1200">
              <a:latin typeface="Arial"/>
              <a:cs typeface="Arial"/>
            </a:endParaRPr>
          </a:p>
          <a:p>
            <a:pPr marL="285750" indent="-285750">
              <a:lnSpc>
                <a:spcPct val="150000"/>
              </a:lnSpc>
              <a:buFont typeface="Arial"/>
              <a:buChar char="•"/>
            </a:pPr>
            <a:r>
              <a:rPr lang="en-GB" sz="1200">
                <a:latin typeface="Arial"/>
                <a:ea typeface="+mn-lt"/>
                <a:cs typeface="Arial"/>
              </a:rPr>
              <a:t>Reduced fatigue during daily tasks</a:t>
            </a:r>
            <a:endParaRPr lang="en-GB" sz="1200">
              <a:latin typeface="Arial"/>
              <a:cs typeface="Arial"/>
            </a:endParaRPr>
          </a:p>
          <a:p>
            <a:pPr marL="285750" indent="-285750">
              <a:lnSpc>
                <a:spcPct val="150000"/>
              </a:lnSpc>
              <a:buFont typeface="Arial"/>
              <a:buChar char="•"/>
            </a:pPr>
            <a:r>
              <a:rPr lang="en-GB" sz="1200">
                <a:latin typeface="Arial"/>
                <a:ea typeface="+mn-lt"/>
                <a:cs typeface="Arial"/>
              </a:rPr>
              <a:t>Fewer exacerbations</a:t>
            </a:r>
            <a:endParaRPr lang="en-GB" sz="1200">
              <a:latin typeface="Arial"/>
              <a:cs typeface="Arial"/>
            </a:endParaRPr>
          </a:p>
          <a:p>
            <a:pPr marL="285750" indent="-285750">
              <a:lnSpc>
                <a:spcPct val="150000"/>
              </a:lnSpc>
              <a:buFont typeface="Arial"/>
              <a:buChar char="•"/>
            </a:pPr>
            <a:r>
              <a:rPr lang="en-GB" sz="1200">
                <a:latin typeface="Arial"/>
                <a:ea typeface="+mn-lt"/>
                <a:cs typeface="Arial"/>
              </a:rPr>
              <a:t>Enhanced independence and wellbeing</a:t>
            </a:r>
            <a:endParaRPr lang="en-GB" sz="1200">
              <a:latin typeface="Arial"/>
              <a:cs typeface="Arial"/>
            </a:endParaRPr>
          </a:p>
          <a:p>
            <a:endParaRPr lang="en-GB" dirty="0">
              <a:latin typeface="Aptos" panose="020B0004020202020204"/>
              <a:cs typeface="Arial"/>
            </a:endParaRPr>
          </a:p>
        </p:txBody>
      </p:sp>
      <p:sp>
        <p:nvSpPr>
          <p:cNvPr id="3" name="TextBox 2">
            <a:extLst>
              <a:ext uri="{FF2B5EF4-FFF2-40B4-BE49-F238E27FC236}">
                <a16:creationId xmlns:a16="http://schemas.microsoft.com/office/drawing/2014/main" id="{58F78C70-377E-CC42-F3FD-F5919EFC87F2}"/>
              </a:ext>
            </a:extLst>
          </p:cNvPr>
          <p:cNvSpPr txBox="1"/>
          <p:nvPr/>
        </p:nvSpPr>
        <p:spPr>
          <a:xfrm>
            <a:off x="4933449" y="322911"/>
            <a:ext cx="190651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FF0000"/>
                </a:solidFill>
                <a:latin typeface="Arial"/>
                <a:cs typeface="Arial"/>
              </a:rPr>
              <a:t>(Rausch, S. L. 2023) </a:t>
            </a:r>
            <a:endParaRPr lang="en-GB" sz="1200">
              <a:solidFill>
                <a:srgbClr val="FF0000"/>
              </a:solidFill>
            </a:endParaRPr>
          </a:p>
        </p:txBody>
      </p:sp>
      <p:pic>
        <p:nvPicPr>
          <p:cNvPr id="8" name="care plan">
            <a:hlinkClick r:id="" action="ppaction://media"/>
            <a:extLst>
              <a:ext uri="{FF2B5EF4-FFF2-40B4-BE49-F238E27FC236}">
                <a16:creationId xmlns:a16="http://schemas.microsoft.com/office/drawing/2014/main" id="{7CDA16AF-52BA-3AAA-D279-908349BBE4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671892" y="1881632"/>
            <a:ext cx="406400" cy="406400"/>
          </a:xfrm>
          <a:prstGeom prst="rect">
            <a:avLst/>
          </a:prstGeom>
        </p:spPr>
      </p:pic>
    </p:spTree>
    <p:extLst>
      <p:ext uri="{BB962C8B-B14F-4D97-AF65-F5344CB8AC3E}">
        <p14:creationId xmlns:p14="http://schemas.microsoft.com/office/powerpoint/2010/main" val="841940624"/>
      </p:ext>
    </p:extLst>
  </p:cSld>
  <p:clrMapOvr>
    <a:masterClrMapping/>
  </p:clrMapOvr>
  <mc:AlternateContent xmlns:mc="http://schemas.openxmlformats.org/markup-compatibility/2006">
    <mc:Choice xmlns:p14="http://schemas.microsoft.com/office/powerpoint/2010/main" Requires="p14">
      <p:transition spd="slow" p14:dur="2000" advTm="88875"/>
    </mc:Choice>
    <mc:Fallback>
      <p:transition spd="slow" advTm="88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88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27"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1" name="Freeform: Shape 30">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CCDA6D9-89B4-4A18-AB7C-59EAD2817694}"/>
              </a:ext>
            </a:extLst>
          </p:cNvPr>
          <p:cNvSpPr>
            <a:spLocks noGrp="1"/>
          </p:cNvSpPr>
          <p:nvPr>
            <p:ph type="title"/>
          </p:nvPr>
        </p:nvSpPr>
        <p:spPr>
          <a:xfrm>
            <a:off x="786385" y="841248"/>
            <a:ext cx="4396629" cy="5340097"/>
          </a:xfrm>
        </p:spPr>
        <p:txBody>
          <a:bodyPr anchor="ctr">
            <a:normAutofit/>
          </a:bodyPr>
          <a:lstStyle/>
          <a:p>
            <a:pPr algn="ctr"/>
            <a:r>
              <a:rPr lang="en-GB" sz="4800">
                <a:solidFill>
                  <a:schemeClr val="bg1"/>
                </a:solidFill>
                <a:latin typeface="Arial"/>
                <a:cs typeface="Arial"/>
              </a:rPr>
              <a:t>Ethical considerations</a:t>
            </a:r>
            <a:endParaRPr lang="en-US" sz="4800">
              <a:solidFill>
                <a:schemeClr val="bg1"/>
              </a:solidFill>
            </a:endParaRPr>
          </a:p>
        </p:txBody>
      </p:sp>
      <p:sp>
        <p:nvSpPr>
          <p:cNvPr id="3" name="Content Placeholder 2">
            <a:extLst>
              <a:ext uri="{FF2B5EF4-FFF2-40B4-BE49-F238E27FC236}">
                <a16:creationId xmlns:a16="http://schemas.microsoft.com/office/drawing/2014/main" id="{17C0848B-37AF-5712-304C-3B0F7607844D}"/>
              </a:ext>
            </a:extLst>
          </p:cNvPr>
          <p:cNvSpPr>
            <a:spLocks noGrp="1"/>
          </p:cNvSpPr>
          <p:nvPr>
            <p:ph idx="1"/>
          </p:nvPr>
        </p:nvSpPr>
        <p:spPr>
          <a:xfrm>
            <a:off x="6116068" y="202619"/>
            <a:ext cx="5928706" cy="6515753"/>
          </a:xfrm>
        </p:spPr>
        <p:txBody>
          <a:bodyPr vert="horz" lIns="91440" tIns="45720" rIns="91440" bIns="45720" rtlCol="0" anchor="ctr">
            <a:noAutofit/>
          </a:bodyPr>
          <a:lstStyle/>
          <a:p>
            <a:pPr marL="171450" indent="-171450">
              <a:lnSpc>
                <a:spcPct val="150000"/>
              </a:lnSpc>
            </a:pPr>
            <a:r>
              <a:rPr lang="en-GB" sz="1000">
                <a:latin typeface="Arial"/>
                <a:ea typeface="+mn-lt"/>
                <a:cs typeface="Arial"/>
              </a:rPr>
              <a:t> Autonomy &amp; informed choice — Mr Smith should be fully involved in decisions about his care, including treatment options, lifestyle changes, and advance planning. Information must be clear, accessible, and tailored to his needs.</a:t>
            </a:r>
            <a:endParaRPr lang="en-GB" sz="1000">
              <a:latin typeface="Arial"/>
              <a:cs typeface="Arial"/>
            </a:endParaRPr>
          </a:p>
          <a:p>
            <a:pPr>
              <a:lnSpc>
                <a:spcPct val="150000"/>
              </a:lnSpc>
            </a:pPr>
            <a:r>
              <a:rPr lang="en-GB" sz="1000">
                <a:latin typeface="Arial"/>
                <a:ea typeface="+mn-lt"/>
                <a:cs typeface="Arial"/>
              </a:rPr>
              <a:t>Consent — Ensure Mr Smith understands the purpose, benefits, and risks of interventions such as pulmonary rehabilitation, medication changes, or home adaptations.</a:t>
            </a:r>
            <a:endParaRPr lang="en-GB" sz="1000">
              <a:latin typeface="Arial"/>
              <a:cs typeface="Arial"/>
            </a:endParaRPr>
          </a:p>
          <a:p>
            <a:pPr>
              <a:lnSpc>
                <a:spcPct val="150000"/>
              </a:lnSpc>
            </a:pPr>
            <a:r>
              <a:rPr lang="en-GB" sz="1000">
                <a:latin typeface="Arial"/>
                <a:ea typeface="+mn-lt"/>
                <a:cs typeface="Arial"/>
              </a:rPr>
              <a:t>Confidentiality — Protect Mr Smith’s personal and medical information, especially as he may rely on multiple professionals across the NHS.</a:t>
            </a:r>
            <a:endParaRPr lang="en-GB" sz="1000">
              <a:latin typeface="Arial"/>
              <a:cs typeface="Arial"/>
            </a:endParaRPr>
          </a:p>
          <a:p>
            <a:pPr>
              <a:lnSpc>
                <a:spcPct val="150000"/>
              </a:lnSpc>
            </a:pPr>
            <a:r>
              <a:rPr lang="en-GB" sz="1000">
                <a:latin typeface="Arial"/>
                <a:ea typeface="+mn-lt"/>
                <a:cs typeface="Arial"/>
              </a:rPr>
              <a:t>Non‑maleficence — Avoid harm by ensuring correct inhaler technique, safe exercise plans, and careful monitoring of comorbidities like high blood pressure.</a:t>
            </a:r>
            <a:endParaRPr lang="en-GB" sz="1000">
              <a:latin typeface="Arial"/>
              <a:cs typeface="Arial"/>
            </a:endParaRPr>
          </a:p>
          <a:p>
            <a:pPr>
              <a:lnSpc>
                <a:spcPct val="150000"/>
              </a:lnSpc>
            </a:pPr>
            <a:r>
              <a:rPr lang="en-GB" sz="1000">
                <a:latin typeface="Arial"/>
                <a:ea typeface="+mn-lt"/>
                <a:cs typeface="Arial"/>
              </a:rPr>
              <a:t>Beneficence — Provide interventions that genuinely improve Mr Smith’s wellbeing, independence, and quality of life, such as smoking cessation support and pulmonary rehabilitation.</a:t>
            </a:r>
            <a:endParaRPr lang="en-GB" sz="1000">
              <a:latin typeface="Arial"/>
              <a:cs typeface="Arial"/>
            </a:endParaRPr>
          </a:p>
          <a:p>
            <a:pPr>
              <a:lnSpc>
                <a:spcPct val="150000"/>
              </a:lnSpc>
            </a:pPr>
            <a:r>
              <a:rPr lang="en-GB" sz="1000">
                <a:latin typeface="Arial"/>
                <a:ea typeface="+mn-lt"/>
                <a:cs typeface="Arial"/>
              </a:rPr>
              <a:t>Justice &amp; fairness — Ensure Mr Smith receives equal access to services, including rehabilitation, social support, and regular COPD reviews, regardless of age or living situation.</a:t>
            </a:r>
            <a:endParaRPr lang="en-GB" sz="1000">
              <a:latin typeface="Arial"/>
              <a:cs typeface="Arial"/>
            </a:endParaRPr>
          </a:p>
          <a:p>
            <a:pPr>
              <a:lnSpc>
                <a:spcPct val="150000"/>
              </a:lnSpc>
            </a:pPr>
            <a:r>
              <a:rPr lang="en-GB" sz="1000">
                <a:latin typeface="Arial"/>
                <a:ea typeface="+mn-lt"/>
                <a:cs typeface="Arial"/>
              </a:rPr>
              <a:t>Respect for vulnerability — As Mr Smith lives alone and has reduced confidence, care should consider his emotional wellbeing, safety at home, and risk of social isolation.</a:t>
            </a:r>
            <a:endParaRPr lang="en-GB" sz="1000">
              <a:latin typeface="Arial"/>
              <a:cs typeface="Arial"/>
            </a:endParaRPr>
          </a:p>
          <a:p>
            <a:pPr>
              <a:lnSpc>
                <a:spcPct val="150000"/>
              </a:lnSpc>
            </a:pPr>
            <a:r>
              <a:rPr lang="en-GB" sz="1000">
                <a:latin typeface="Arial"/>
                <a:ea typeface="+mn-lt"/>
                <a:cs typeface="Arial"/>
              </a:rPr>
              <a:t>Effective communication — Use clear, empathetic communication, avoiding medical jargon. Check understanding regularly, especially when discussing flare‑ups or medication changes.</a:t>
            </a:r>
            <a:endParaRPr lang="en-GB" sz="1000">
              <a:latin typeface="Arial"/>
              <a:cs typeface="Arial"/>
            </a:endParaRPr>
          </a:p>
          <a:p>
            <a:pPr>
              <a:lnSpc>
                <a:spcPct val="150000"/>
              </a:lnSpc>
            </a:pPr>
            <a:r>
              <a:rPr lang="en-GB" sz="1000">
                <a:latin typeface="Arial"/>
                <a:ea typeface="+mn-lt"/>
                <a:cs typeface="Arial"/>
              </a:rPr>
              <a:t>Holistic care — Address physical, emotional, social, and environmental needs, not just respiratory symptoms.</a:t>
            </a:r>
            <a:endParaRPr lang="en-GB" sz="1000">
              <a:latin typeface="Arial"/>
              <a:cs typeface="Arial"/>
            </a:endParaRPr>
          </a:p>
          <a:p>
            <a:pPr>
              <a:lnSpc>
                <a:spcPct val="150000"/>
              </a:lnSpc>
            </a:pPr>
            <a:r>
              <a:rPr lang="en-GB" sz="1000">
                <a:latin typeface="Arial"/>
                <a:ea typeface="+mn-lt"/>
                <a:cs typeface="Arial"/>
              </a:rPr>
              <a:t>Advance care planning — Discuss future care preferences sensitively, ensuring Mr Smith feels supported and not pressured.</a:t>
            </a:r>
            <a:endParaRPr lang="en-GB" sz="1000">
              <a:latin typeface="Arial"/>
              <a:cs typeface="Arial"/>
            </a:endParaRPr>
          </a:p>
          <a:p>
            <a:pPr marL="0" indent="0">
              <a:lnSpc>
                <a:spcPct val="150000"/>
              </a:lnSpc>
              <a:buNone/>
            </a:pPr>
            <a:r>
              <a:rPr lang="en-GB" sz="1000">
                <a:solidFill>
                  <a:srgbClr val="FF0000"/>
                </a:solidFill>
                <a:latin typeface="Arial"/>
                <a:cs typeface="Arial"/>
              </a:rPr>
              <a:t>(British Medical Association, 2025).</a:t>
            </a:r>
          </a:p>
          <a:p>
            <a:endParaRPr lang="en-GB" sz="1000">
              <a:solidFill>
                <a:schemeClr val="tx2"/>
              </a:solidFill>
            </a:endParaRPr>
          </a:p>
        </p:txBody>
      </p:sp>
      <p:pic>
        <p:nvPicPr>
          <p:cNvPr id="6" name="ethical considerations">
            <a:hlinkClick r:id="" action="ppaction://media"/>
            <a:extLst>
              <a:ext uri="{FF2B5EF4-FFF2-40B4-BE49-F238E27FC236}">
                <a16:creationId xmlns:a16="http://schemas.microsoft.com/office/drawing/2014/main" id="{640F9C3C-5854-C9F3-D2D0-A809B766DB4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828917" y="4505960"/>
            <a:ext cx="406400" cy="406400"/>
          </a:xfrm>
          <a:prstGeom prst="rect">
            <a:avLst/>
          </a:prstGeom>
        </p:spPr>
      </p:pic>
    </p:spTree>
    <p:extLst>
      <p:ext uri="{BB962C8B-B14F-4D97-AF65-F5344CB8AC3E}">
        <p14:creationId xmlns:p14="http://schemas.microsoft.com/office/powerpoint/2010/main" val="4211505335"/>
      </p:ext>
    </p:extLst>
  </p:cSld>
  <p:clrMapOvr>
    <a:masterClrMapping/>
  </p:clrMapOvr>
  <mc:AlternateContent xmlns:mc="http://schemas.openxmlformats.org/markup-compatibility/2006">
    <mc:Choice xmlns:p14="http://schemas.microsoft.com/office/powerpoint/2010/main" Requires="p14">
      <p:transition spd="slow" p14:dur="2000" advTm="166679"/>
    </mc:Choice>
    <mc:Fallback>
      <p:transition spd="slow" advTm="1666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79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3524A-8D59-44C2-948B-9807A2623203}"/>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NHS guidelines for the COPD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766351-83AF-99E5-96F9-0F4A455E18D1}"/>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lnSpc>
                <a:spcPct val="150000"/>
              </a:lnSpc>
              <a:buNone/>
            </a:pPr>
            <a:r>
              <a:rPr lang="en-GB" sz="1600">
                <a:latin typeface="Arial"/>
                <a:ea typeface="+mn-lt"/>
                <a:cs typeface="Arial"/>
              </a:rPr>
              <a:t>The COPD service delivers proactive, data‑driven, and equitable care in line with NHS England guidance. Using population health management, the service identifies patients at highest risk of exacerbations, corticosteroid overuse, and poor symptom control, enabling targeted intervention and reducing unwarranted variation. Care is delivered through an integrated multidisciplinary model across primary, community, and acute settings, with a focus on inhaler optimisation, pulmonary rehabilitation, personalised self‑management, and rapid support during exacerbations. Digital tools and shared care records support consistent monitoring and NHS‑aligned quality improvement. Overall, the service improves outcomes and reduces avoidable hospital activity. </a:t>
            </a:r>
            <a:r>
              <a:rPr lang="en-GB" sz="1600">
                <a:solidFill>
                  <a:srgbClr val="FF0000"/>
                </a:solidFill>
                <a:latin typeface="Arial"/>
                <a:ea typeface="+mn-lt"/>
                <a:cs typeface="Arial"/>
              </a:rPr>
              <a:t>(NHS England, 2026).</a:t>
            </a:r>
            <a:endParaRPr lang="en-GB" sz="1600">
              <a:solidFill>
                <a:srgbClr val="FF0000"/>
              </a:solidFill>
              <a:latin typeface="Arial"/>
              <a:cs typeface="Arial"/>
            </a:endParaRPr>
          </a:p>
        </p:txBody>
      </p:sp>
      <p:pic>
        <p:nvPicPr>
          <p:cNvPr id="4" name="nhs guidlines">
            <a:hlinkClick r:id="" action="ppaction://media"/>
            <a:extLst>
              <a:ext uri="{FF2B5EF4-FFF2-40B4-BE49-F238E27FC236}">
                <a16:creationId xmlns:a16="http://schemas.microsoft.com/office/drawing/2014/main" id="{C03DC71E-EFE3-FBEB-D8BE-BF3654C2F91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46143" y="4497195"/>
            <a:ext cx="406400" cy="406400"/>
          </a:xfrm>
          <a:prstGeom prst="rect">
            <a:avLst/>
          </a:prstGeom>
        </p:spPr>
      </p:pic>
    </p:spTree>
    <p:extLst>
      <p:ext uri="{BB962C8B-B14F-4D97-AF65-F5344CB8AC3E}">
        <p14:creationId xmlns:p14="http://schemas.microsoft.com/office/powerpoint/2010/main" val="2946666463"/>
      </p:ext>
    </p:extLst>
  </p:cSld>
  <p:clrMapOvr>
    <a:masterClrMapping/>
  </p:clrMapOvr>
  <mc:AlternateContent xmlns:mc="http://schemas.openxmlformats.org/markup-compatibility/2006">
    <mc:Choice xmlns:p14="http://schemas.microsoft.com/office/powerpoint/2010/main" Requires="p14">
      <p:transition spd="slow" p14:dur="2000" advTm="89993"/>
    </mc:Choice>
    <mc:Fallback>
      <p:transition spd="slow" advTm="899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9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16AB82-8AA8-3A01-B0F7-B60CA9A07F71}"/>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NICE Guidelines for COPD</a:t>
            </a:r>
            <a:endParaRPr lang="en-US" sz="56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F77BD3EB-EF48-3904-D9A2-CAD46BEB4593}"/>
              </a:ext>
            </a:extLst>
          </p:cNvPr>
          <p:cNvSpPr>
            <a:spLocks noGrp="1"/>
          </p:cNvSpPr>
          <p:nvPr>
            <p:ph idx="1"/>
          </p:nvPr>
        </p:nvSpPr>
        <p:spPr>
          <a:xfrm>
            <a:off x="6297233" y="518400"/>
            <a:ext cx="4771607" cy="5837949"/>
          </a:xfrm>
        </p:spPr>
        <p:txBody>
          <a:bodyPr vert="horz" lIns="91440" tIns="45720" rIns="91440" bIns="45720" rtlCol="0" anchor="ctr">
            <a:noAutofit/>
          </a:bodyPr>
          <a:lstStyle/>
          <a:p>
            <a:pPr marL="0" indent="0">
              <a:lnSpc>
                <a:spcPct val="150000"/>
              </a:lnSpc>
              <a:buNone/>
            </a:pPr>
            <a:r>
              <a:rPr lang="en-GB" sz="1600">
                <a:solidFill>
                  <a:schemeClr val="tx1">
                    <a:alpha val="80000"/>
                  </a:schemeClr>
                </a:solidFill>
                <a:latin typeface="Arial"/>
                <a:ea typeface="+mn-lt"/>
                <a:cs typeface="Arial"/>
              </a:rPr>
              <a:t>The NICE guidelines for COPD includes a comprehensive, evidence‑based framework for diagnosing and managing the condition in people aged 16 and over. The guidance's aim is to support earlier, more accurate diagnosis so patients can access treatments that reduce symptoms, prevent exacerbations, and improve long‑term quality of life. The guidance is regularly updated to reflect emerging evidence, ensuring clinicians deliver consistent, high‑quality care aligned with national standards. </a:t>
            </a:r>
            <a:r>
              <a:rPr lang="en-GB" sz="1600">
                <a:solidFill>
                  <a:srgbClr val="FF0000">
                    <a:alpha val="80000"/>
                  </a:srgbClr>
                </a:solidFill>
                <a:latin typeface="Arial"/>
                <a:ea typeface="+mn-lt"/>
                <a:cs typeface="Arial"/>
              </a:rPr>
              <a:t>(NICE, 2019).</a:t>
            </a:r>
            <a:endParaRPr lang="en-GB" sz="1600">
              <a:solidFill>
                <a:srgbClr val="FF0000">
                  <a:alpha val="80000"/>
                </a:srgbClr>
              </a:solidFill>
              <a:latin typeface="Arial"/>
              <a:cs typeface="Aria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pic>
        <p:nvPicPr>
          <p:cNvPr id="4" name="nice guidlines">
            <a:hlinkClick r:id="" action="ppaction://media"/>
            <a:extLst>
              <a:ext uri="{FF2B5EF4-FFF2-40B4-BE49-F238E27FC236}">
                <a16:creationId xmlns:a16="http://schemas.microsoft.com/office/drawing/2014/main" id="{378DD426-1E0A-6881-2354-5C74983F4D0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896649" y="4823358"/>
            <a:ext cx="406400" cy="406400"/>
          </a:xfrm>
          <a:prstGeom prst="rect">
            <a:avLst/>
          </a:prstGeom>
        </p:spPr>
      </p:pic>
    </p:spTree>
    <p:extLst>
      <p:ext uri="{BB962C8B-B14F-4D97-AF65-F5344CB8AC3E}">
        <p14:creationId xmlns:p14="http://schemas.microsoft.com/office/powerpoint/2010/main" val="3303339642"/>
      </p:ext>
    </p:extLst>
  </p:cSld>
  <p:clrMapOvr>
    <a:masterClrMapping/>
  </p:clrMapOvr>
  <mc:AlternateContent xmlns:mc="http://schemas.openxmlformats.org/markup-compatibility/2006">
    <mc:Choice xmlns:p14="http://schemas.microsoft.com/office/powerpoint/2010/main" Requires="p14">
      <p:transition spd="slow" p14:dur="2000" advTm="62031"/>
    </mc:Choice>
    <mc:Fallback>
      <p:transition spd="slow" advTm="62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0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F1524-59D0-7226-7FBA-C4A37D9C36A3}"/>
              </a:ext>
            </a:extLst>
          </p:cNvPr>
          <p:cNvSpPr>
            <a:spLocks noGrp="1"/>
          </p:cNvSpPr>
          <p:nvPr>
            <p:ph type="title"/>
          </p:nvPr>
        </p:nvSpPr>
        <p:spPr>
          <a:xfrm>
            <a:off x="5228771" y="205468"/>
            <a:ext cx="1734458" cy="309564"/>
          </a:xfrm>
        </p:spPr>
        <p:txBody>
          <a:bodyPr vert="horz" lIns="91440" tIns="45720" rIns="91440" bIns="45720" rtlCol="0" anchor="t">
            <a:normAutofit fontScale="90000"/>
          </a:bodyPr>
          <a:lstStyle/>
          <a:p>
            <a:r>
              <a:rPr lang="en-GB" sz="2000" b="1">
                <a:latin typeface="Arial"/>
                <a:cs typeface="Arial"/>
              </a:rPr>
              <a:t>Reference list</a:t>
            </a:r>
          </a:p>
        </p:txBody>
      </p:sp>
      <p:sp>
        <p:nvSpPr>
          <p:cNvPr id="3" name="Content Placeholder 2">
            <a:extLst>
              <a:ext uri="{FF2B5EF4-FFF2-40B4-BE49-F238E27FC236}">
                <a16:creationId xmlns:a16="http://schemas.microsoft.com/office/drawing/2014/main" id="{15D83584-0F21-5BC3-6500-511077D48F6D}"/>
              </a:ext>
            </a:extLst>
          </p:cNvPr>
          <p:cNvSpPr>
            <a:spLocks noGrp="1"/>
          </p:cNvSpPr>
          <p:nvPr>
            <p:ph idx="1"/>
          </p:nvPr>
        </p:nvSpPr>
        <p:spPr>
          <a:xfrm>
            <a:off x="359229" y="562883"/>
            <a:ext cx="11517085" cy="5969680"/>
          </a:xfrm>
        </p:spPr>
        <p:txBody>
          <a:bodyPr vert="horz" lIns="91440" tIns="45720" rIns="91440" bIns="45720" rtlCol="0" anchor="t">
            <a:normAutofit fontScale="92500"/>
          </a:bodyPr>
          <a:lstStyle/>
          <a:p>
            <a:pPr marL="171450" indent="-171450"/>
            <a:r>
              <a:rPr lang="en-GB" sz="1100">
                <a:latin typeface="Arial"/>
                <a:ea typeface="Calibri"/>
                <a:cs typeface="Arial"/>
              </a:rPr>
              <a:t>Sullivan, H. (2025). </a:t>
            </a:r>
            <a:r>
              <a:rPr lang="en-GB" sz="1100" i="1">
                <a:latin typeface="Arial"/>
                <a:ea typeface="Calibri"/>
                <a:cs typeface="Arial"/>
              </a:rPr>
              <a:t>6 Best COPD Breathing Exercises That Help You Breathe Easier</a:t>
            </a:r>
            <a:r>
              <a:rPr lang="en-GB" sz="1100">
                <a:latin typeface="Arial"/>
                <a:ea typeface="Calibri"/>
                <a:cs typeface="Arial"/>
              </a:rPr>
              <a:t>. [online] Well Fit Insider. Available at: </a:t>
            </a:r>
            <a:r>
              <a:rPr lang="en-GB" sz="1100" dirty="0">
                <a:latin typeface="Arial"/>
                <a:ea typeface="Calibri"/>
                <a:cs typeface="Arial"/>
                <a:hlinkClick r:id="rId4"/>
              </a:rPr>
              <a:t>https://wellfitinsider.com/wellness/copd-breathing-exercises/</a:t>
            </a:r>
            <a:r>
              <a:rPr lang="en-GB" sz="1100" dirty="0">
                <a:latin typeface="Arial"/>
                <a:ea typeface="Calibri"/>
                <a:cs typeface="Arial"/>
              </a:rPr>
              <a:t> </a:t>
            </a:r>
            <a:r>
              <a:rPr lang="en-GB" sz="1100">
                <a:latin typeface="Arial"/>
                <a:ea typeface="Calibri"/>
                <a:cs typeface="Arial"/>
              </a:rPr>
              <a:t>[Accessed 13 July 2026].</a:t>
            </a:r>
            <a:endParaRPr lang="en-GB"/>
          </a:p>
          <a:p>
            <a:r>
              <a:rPr lang="en-GB" sz="1100">
                <a:latin typeface="Arial"/>
                <a:ea typeface="Calibri"/>
                <a:cs typeface="Arial"/>
              </a:rPr>
              <a:t>British Medical Association (2025). </a:t>
            </a:r>
            <a:r>
              <a:rPr lang="en-GB" sz="1100" i="1">
                <a:latin typeface="Arial"/>
                <a:ea typeface="Calibri"/>
                <a:cs typeface="Arial"/>
              </a:rPr>
              <a:t>BMA Medical ethics and human rights Core Ethics Guidance</a:t>
            </a:r>
            <a:r>
              <a:rPr lang="en-GB" sz="1100">
                <a:latin typeface="Arial"/>
                <a:ea typeface="Calibri"/>
                <a:cs typeface="Arial"/>
              </a:rPr>
              <a:t>. [online] Available at: </a:t>
            </a:r>
            <a:r>
              <a:rPr lang="en-GB" sz="1100" dirty="0">
                <a:latin typeface="Arial"/>
                <a:ea typeface="Calibri"/>
                <a:cs typeface="Arial"/>
                <a:hlinkClick r:id="rId5"/>
              </a:rPr>
              <a:t>https://www.bma.org.uk/media/iurldd5z/core-ethics-guidance-updated-feb-2025.pdf</a:t>
            </a:r>
            <a:r>
              <a:rPr lang="en-GB" sz="1100">
                <a:latin typeface="Arial"/>
                <a:ea typeface="Calibri"/>
                <a:cs typeface="Arial"/>
              </a:rPr>
              <a:t> [Accessed 17 July 2026].</a:t>
            </a:r>
            <a:endParaRPr lang="en-GB"/>
          </a:p>
          <a:p>
            <a:r>
              <a:rPr lang="en-GB" sz="1100" dirty="0" err="1">
                <a:latin typeface="Arial"/>
                <a:ea typeface="Calibri"/>
                <a:cs typeface="Arial"/>
              </a:rPr>
              <a:t>Preserva</a:t>
            </a:r>
            <a:r>
              <a:rPr lang="en-GB" sz="1100" dirty="0">
                <a:latin typeface="Arial"/>
                <a:ea typeface="Calibri"/>
                <a:cs typeface="Arial"/>
              </a:rPr>
              <a:t> Wellness (2020). </a:t>
            </a:r>
            <a:r>
              <a:rPr lang="en-GB" sz="1100" i="1" dirty="0">
                <a:latin typeface="Arial"/>
                <a:ea typeface="Calibri"/>
                <a:cs typeface="Arial"/>
              </a:rPr>
              <a:t>Chronic Obstructive Pulmonary Disease</a:t>
            </a:r>
            <a:r>
              <a:rPr lang="en-GB" sz="1100" dirty="0">
                <a:latin typeface="Arial"/>
                <a:ea typeface="Calibri"/>
                <a:cs typeface="Arial"/>
              </a:rPr>
              <a:t>. [online] </a:t>
            </a:r>
            <a:r>
              <a:rPr lang="en-GB" sz="1100" dirty="0" err="1">
                <a:latin typeface="Arial"/>
                <a:ea typeface="Calibri"/>
                <a:cs typeface="Arial"/>
              </a:rPr>
              <a:t>Preserva</a:t>
            </a:r>
            <a:r>
              <a:rPr lang="en-GB" sz="1100" dirty="0">
                <a:latin typeface="Arial"/>
                <a:ea typeface="Calibri"/>
                <a:cs typeface="Arial"/>
              </a:rPr>
              <a:t> Wellness. Available at: </a:t>
            </a:r>
            <a:r>
              <a:rPr lang="en-GB" sz="1100" dirty="0">
                <a:latin typeface="Arial"/>
                <a:ea typeface="Calibri"/>
                <a:cs typeface="Arial"/>
                <a:hlinkClick r:id="rId6"/>
              </a:rPr>
              <a:t>https://preservawellness.com/blogs/clinical-issues/chronic-obstructive-pulmonary-disease</a:t>
            </a:r>
            <a:r>
              <a:rPr lang="en-GB" sz="1100" dirty="0">
                <a:latin typeface="Arial"/>
                <a:ea typeface="Calibri"/>
                <a:cs typeface="Arial"/>
              </a:rPr>
              <a:t> [Accessed 16 July 2026].</a:t>
            </a:r>
            <a:endParaRPr lang="en-GB" dirty="0"/>
          </a:p>
          <a:p>
            <a:r>
              <a:rPr lang="en-GB" sz="1100" dirty="0">
                <a:latin typeface="Arial"/>
                <a:ea typeface="Calibri"/>
                <a:cs typeface="Arial"/>
              </a:rPr>
              <a:t>(2023). </a:t>
            </a:r>
            <a:r>
              <a:rPr lang="en-GB" sz="1100" i="1" dirty="0">
                <a:latin typeface="Arial"/>
                <a:ea typeface="Calibri"/>
                <a:cs typeface="Arial"/>
              </a:rPr>
              <a:t>Chronic Obstructive Pulmonary Disease </a:t>
            </a:r>
            <a:r>
              <a:rPr lang="en-GB" sz="1100" i="1" dirty="0" err="1">
                <a:latin typeface="Arial"/>
                <a:ea typeface="Calibri"/>
                <a:cs typeface="Arial"/>
              </a:rPr>
              <a:t>Copd</a:t>
            </a:r>
            <a:r>
              <a:rPr lang="en-GB" sz="1100" dirty="0">
                <a:latin typeface="Arial"/>
                <a:ea typeface="Calibri"/>
                <a:cs typeface="Arial"/>
              </a:rPr>
              <a:t>. [online] Animalia-</a:t>
            </a:r>
            <a:r>
              <a:rPr lang="en-GB" sz="1100" dirty="0" err="1">
                <a:latin typeface="Arial"/>
                <a:ea typeface="Calibri"/>
                <a:cs typeface="Arial"/>
              </a:rPr>
              <a:t>life.club</a:t>
            </a:r>
            <a:r>
              <a:rPr lang="en-GB" sz="1100" dirty="0">
                <a:latin typeface="Arial"/>
                <a:ea typeface="Calibri"/>
                <a:cs typeface="Arial"/>
              </a:rPr>
              <a:t>. Available at: </a:t>
            </a:r>
            <a:r>
              <a:rPr lang="en-GB" sz="1100" dirty="0">
                <a:latin typeface="Arial"/>
                <a:ea typeface="Calibri"/>
                <a:cs typeface="Arial"/>
                <a:hlinkClick r:id="rId7"/>
              </a:rPr>
              <a:t>https://animalia-life.club/qa/pictures/chronic-obstructive-pulmonary-disease-copd</a:t>
            </a:r>
            <a:r>
              <a:rPr lang="en-GB" sz="1100" dirty="0">
                <a:latin typeface="Arial"/>
                <a:ea typeface="Calibri"/>
                <a:cs typeface="Arial"/>
              </a:rPr>
              <a:t> [Accessed 13 July 2026].</a:t>
            </a:r>
            <a:endParaRPr lang="en-GB" dirty="0"/>
          </a:p>
          <a:p>
            <a:r>
              <a:rPr lang="en-GB" sz="1100">
                <a:latin typeface="Arial"/>
                <a:ea typeface="Calibri"/>
                <a:cs typeface="Arial"/>
              </a:rPr>
              <a:t>NICE (2019). </a:t>
            </a:r>
            <a:r>
              <a:rPr lang="en-GB" sz="1100" i="1">
                <a:latin typeface="Arial"/>
                <a:ea typeface="Calibri"/>
                <a:cs typeface="Arial"/>
              </a:rPr>
              <a:t>Chronic Obstructive Pulmonary Disease in over 16s: Diagnosis and Management | Guidance and Guidelines | NICE</a:t>
            </a:r>
            <a:r>
              <a:rPr lang="en-GB" sz="1100">
                <a:latin typeface="Arial"/>
                <a:ea typeface="Calibri"/>
                <a:cs typeface="Arial"/>
              </a:rPr>
              <a:t>. [online] NICE. Available at: </a:t>
            </a:r>
            <a:r>
              <a:rPr lang="en-GB" sz="1100" dirty="0">
                <a:latin typeface="Arial"/>
                <a:ea typeface="Calibri"/>
                <a:cs typeface="Arial"/>
                <a:hlinkClick r:id="rId8"/>
              </a:rPr>
              <a:t>https://www.nice.org.uk/guidance/NG115</a:t>
            </a:r>
            <a:r>
              <a:rPr lang="en-GB" sz="1100" dirty="0">
                <a:latin typeface="Arial"/>
                <a:ea typeface="Calibri"/>
                <a:cs typeface="Arial"/>
              </a:rPr>
              <a:t> </a:t>
            </a:r>
            <a:r>
              <a:rPr lang="en-GB" sz="1100">
                <a:latin typeface="Arial"/>
                <a:ea typeface="Calibri"/>
                <a:cs typeface="Arial"/>
              </a:rPr>
              <a:t>[Accessed 15 July 2026].</a:t>
            </a:r>
            <a:endParaRPr lang="en-GB"/>
          </a:p>
          <a:p>
            <a:r>
              <a:rPr lang="en-GB" sz="1100">
                <a:latin typeface="Arial"/>
                <a:ea typeface="Calibri"/>
                <a:cs typeface="Arial"/>
              </a:rPr>
              <a:t>Cheng, D. and Hurst, J.R. (2020). Chronic obstructive pulmonary disease: Aetiology, pathology, physiology and outcome. </a:t>
            </a:r>
            <a:r>
              <a:rPr lang="en-GB" sz="1100" i="1">
                <a:latin typeface="Arial"/>
                <a:ea typeface="Calibri"/>
                <a:cs typeface="Arial"/>
              </a:rPr>
              <a:t>Medicine</a:t>
            </a:r>
            <a:r>
              <a:rPr lang="en-GB" sz="1100">
                <a:latin typeface="Arial"/>
                <a:ea typeface="Calibri"/>
                <a:cs typeface="Arial"/>
              </a:rPr>
              <a:t>, 48(5), pp.328–332. doi:10.1016/j.mpmed.2020.02.004.</a:t>
            </a:r>
            <a:endParaRPr lang="en-GB"/>
          </a:p>
          <a:p>
            <a:r>
              <a:rPr lang="en-GB" sz="1100">
                <a:latin typeface="Arial"/>
                <a:ea typeface="Calibri"/>
                <a:cs typeface="Arial"/>
              </a:rPr>
              <a:t>Mayo Clinic (2024). </a:t>
            </a:r>
            <a:r>
              <a:rPr lang="en-GB" sz="1100" i="1">
                <a:latin typeface="Arial"/>
                <a:ea typeface="Calibri"/>
                <a:cs typeface="Arial"/>
              </a:rPr>
              <a:t>COPD</a:t>
            </a:r>
            <a:r>
              <a:rPr lang="en-GB" sz="1100">
                <a:latin typeface="Arial"/>
                <a:ea typeface="Calibri"/>
                <a:cs typeface="Arial"/>
              </a:rPr>
              <a:t>. [online] Mayo Clinic. Available at: </a:t>
            </a:r>
            <a:r>
              <a:rPr lang="en-GB" sz="1100" dirty="0">
                <a:latin typeface="Arial"/>
                <a:ea typeface="Calibri"/>
                <a:cs typeface="Arial"/>
                <a:hlinkClick r:id="rId9"/>
              </a:rPr>
              <a:t>https://www.mayoclinic.org/diseases-conditions/copd/symptoms-causes/syc-20353679</a:t>
            </a:r>
            <a:r>
              <a:rPr lang="en-GB" sz="1100">
                <a:latin typeface="Arial"/>
                <a:ea typeface="Calibri"/>
                <a:cs typeface="Arial"/>
              </a:rPr>
              <a:t> [Accessed 15 July 2026].</a:t>
            </a:r>
            <a:endParaRPr lang="en-GB"/>
          </a:p>
          <a:p>
            <a:r>
              <a:rPr lang="en-GB" sz="1100">
                <a:latin typeface="Arial"/>
                <a:ea typeface="Calibri"/>
                <a:cs typeface="Arial"/>
              </a:rPr>
              <a:t>Rausch, S.L. (2023). </a:t>
            </a:r>
            <a:r>
              <a:rPr lang="en-GB" sz="1100" i="1">
                <a:latin typeface="Arial"/>
                <a:ea typeface="Calibri"/>
                <a:cs typeface="Arial"/>
              </a:rPr>
              <a:t>COPD Medications</a:t>
            </a:r>
            <a:r>
              <a:rPr lang="en-GB" sz="1100">
                <a:latin typeface="Arial"/>
                <a:ea typeface="Calibri"/>
                <a:cs typeface="Arial"/>
              </a:rPr>
              <a:t>. [online] WebMD. Available at: </a:t>
            </a:r>
            <a:r>
              <a:rPr lang="en-GB" sz="1100" dirty="0">
                <a:latin typeface="Arial"/>
                <a:ea typeface="Calibri"/>
                <a:cs typeface="Arial"/>
                <a:hlinkClick r:id="rId10"/>
              </a:rPr>
              <a:t>https://www.webmd.com/lung/copd/copd-medications</a:t>
            </a:r>
            <a:r>
              <a:rPr lang="en-GB" sz="1100">
                <a:latin typeface="Arial"/>
                <a:ea typeface="Calibri"/>
                <a:cs typeface="Arial"/>
              </a:rPr>
              <a:t> [Accessed 15 July 2026].</a:t>
            </a:r>
            <a:endParaRPr lang="en-GB"/>
          </a:p>
          <a:p>
            <a:r>
              <a:rPr lang="en-GB" sz="1100">
                <a:latin typeface="Arial"/>
                <a:ea typeface="Calibri"/>
                <a:cs typeface="Arial"/>
              </a:rPr>
              <a:t>Miami, C.F.P. de L.B. (2021). </a:t>
            </a:r>
            <a:r>
              <a:rPr lang="en-GB" sz="1100" i="1">
                <a:latin typeface="Arial"/>
                <a:ea typeface="Calibri"/>
                <a:cs typeface="Arial"/>
              </a:rPr>
              <a:t>How Does COPD Affect Breathing?</a:t>
            </a:r>
            <a:r>
              <a:rPr lang="en-GB" sz="1100">
                <a:latin typeface="Arial"/>
                <a:ea typeface="Calibri"/>
                <a:cs typeface="Arial"/>
              </a:rPr>
              <a:t> [online] COPD Foundation. Available at: </a:t>
            </a:r>
            <a:r>
              <a:rPr lang="en-GB" sz="1100" dirty="0">
                <a:latin typeface="Arial"/>
                <a:ea typeface="Calibri"/>
                <a:cs typeface="Arial"/>
                <a:hlinkClick r:id="rId11"/>
              </a:rPr>
              <a:t>https://www.copdfoundation.org/COPD360social/Community/COPD-Digest/Article/1667/How-Does-COPD-Affect-Breathing.aspx</a:t>
            </a:r>
            <a:r>
              <a:rPr lang="en-GB" sz="1100">
                <a:latin typeface="Arial"/>
                <a:ea typeface="Calibri"/>
                <a:cs typeface="Arial"/>
              </a:rPr>
              <a:t> [Accessed 13 July 2026].</a:t>
            </a:r>
            <a:endParaRPr lang="en-GB"/>
          </a:p>
          <a:p>
            <a:r>
              <a:rPr lang="en-GB" sz="1100">
                <a:latin typeface="Arial"/>
                <a:ea typeface="Calibri"/>
                <a:cs typeface="Arial"/>
              </a:rPr>
              <a:t>Cherney, K. (2022). </a:t>
            </a:r>
            <a:r>
              <a:rPr lang="en-GB" sz="1100" i="1">
                <a:latin typeface="Arial"/>
                <a:ea typeface="Calibri"/>
                <a:cs typeface="Arial"/>
              </a:rPr>
              <a:t>How to Prevent COPD or Keep It from Getting Worse</a:t>
            </a:r>
            <a:r>
              <a:rPr lang="en-GB" sz="1100">
                <a:latin typeface="Arial"/>
                <a:ea typeface="Calibri"/>
                <a:cs typeface="Arial"/>
              </a:rPr>
              <a:t>. [online] Healthline. Available at: </a:t>
            </a:r>
            <a:r>
              <a:rPr lang="en-GB" sz="1100" dirty="0">
                <a:latin typeface="Arial"/>
                <a:ea typeface="Calibri"/>
                <a:cs typeface="Arial"/>
                <a:hlinkClick r:id="rId12"/>
              </a:rPr>
              <a:t>https://www.healthline.com/health/copd/how-to-prevent-copd</a:t>
            </a:r>
            <a:r>
              <a:rPr lang="en-GB" sz="1100">
                <a:latin typeface="Arial"/>
                <a:ea typeface="Calibri"/>
                <a:cs typeface="Arial"/>
              </a:rPr>
              <a:t> [Accessed 13 July 2026].</a:t>
            </a:r>
            <a:endParaRPr lang="en-GB"/>
          </a:p>
          <a:p>
            <a:r>
              <a:rPr lang="en-GB" sz="1100">
                <a:latin typeface="Arial"/>
                <a:ea typeface="Calibri"/>
                <a:cs typeface="Arial"/>
              </a:rPr>
              <a:t>England, N. (2026). </a:t>
            </a:r>
            <a:r>
              <a:rPr lang="en-GB" sz="1100" i="1">
                <a:latin typeface="Arial"/>
                <a:ea typeface="Calibri"/>
                <a:cs typeface="Arial"/>
              </a:rPr>
              <a:t>NHS England » Chronic obstructive pulmonary disease: Commissioning strategies and resources</a:t>
            </a:r>
            <a:r>
              <a:rPr lang="en-GB" sz="1100">
                <a:latin typeface="Arial"/>
                <a:ea typeface="Calibri"/>
                <a:cs typeface="Arial"/>
              </a:rPr>
              <a:t>. [online] England.nhs.uk. Available at: </a:t>
            </a:r>
            <a:r>
              <a:rPr lang="en-GB" sz="1100" dirty="0">
                <a:latin typeface="Arial"/>
                <a:ea typeface="Calibri"/>
                <a:cs typeface="Arial"/>
                <a:hlinkClick r:id="rId13"/>
              </a:rPr>
              <a:t>https://www.england.nhs.uk/long-read/copd-commissioning-strategies-resources/</a:t>
            </a:r>
            <a:r>
              <a:rPr lang="en-GB" sz="1100">
                <a:latin typeface="Arial"/>
                <a:ea typeface="Calibri"/>
                <a:cs typeface="Arial"/>
              </a:rPr>
              <a:t> [Accessed 15 July 2026].</a:t>
            </a:r>
            <a:endParaRPr lang="en-GB"/>
          </a:p>
          <a:p>
            <a:r>
              <a:rPr lang="en-GB" sz="1100">
                <a:latin typeface="Arial"/>
                <a:ea typeface="Calibri"/>
                <a:cs typeface="Arial"/>
              </a:rPr>
              <a:t>Bourdin, A., Burgel, P.-R., Chanez, P., Garcia, G., Perez, T. and Roche, N. (2009). Recent advances in COPD: Pathophysiology, respiratory physiology and clinical aspects, including comorbidities. </a:t>
            </a:r>
            <a:r>
              <a:rPr lang="en-GB" sz="1100" i="1">
                <a:latin typeface="Arial"/>
                <a:ea typeface="Calibri"/>
                <a:cs typeface="Arial"/>
              </a:rPr>
              <a:t>European Respiratory Review</a:t>
            </a:r>
            <a:r>
              <a:rPr lang="en-GB" sz="1100">
                <a:latin typeface="Arial"/>
                <a:ea typeface="Calibri"/>
                <a:cs typeface="Arial"/>
              </a:rPr>
              <a:t>, [online] 18(114), pp.198–212. doi:10.1183/09059180.00005509.</a:t>
            </a:r>
            <a:endParaRPr lang="en-GB"/>
          </a:p>
          <a:p>
            <a:r>
              <a:rPr lang="en-GB" sz="1100">
                <a:latin typeface="Arial"/>
                <a:ea typeface="Calibri"/>
                <a:cs typeface="Arial"/>
              </a:rPr>
              <a:t>Fathima, S.S. (2022). </a:t>
            </a:r>
            <a:r>
              <a:rPr lang="en-GB" sz="1100" i="1">
                <a:latin typeface="Arial"/>
                <a:ea typeface="Calibri"/>
                <a:cs typeface="Arial"/>
              </a:rPr>
              <a:t>Silent Killer Disease COPD In India - Asiana Times</a:t>
            </a:r>
            <a:r>
              <a:rPr lang="en-GB" sz="1100">
                <a:latin typeface="Arial"/>
                <a:ea typeface="Calibri"/>
                <a:cs typeface="Arial"/>
              </a:rPr>
              <a:t>. [online] Asiana Times. Available at: </a:t>
            </a:r>
            <a:r>
              <a:rPr lang="en-GB" sz="1100" dirty="0">
                <a:latin typeface="Arial"/>
                <a:ea typeface="Calibri"/>
                <a:cs typeface="Arial"/>
                <a:hlinkClick r:id="rId14"/>
              </a:rPr>
              <a:t>https://asianatimes.com/silent-killer-disease-copd-in-india/</a:t>
            </a:r>
            <a:r>
              <a:rPr lang="en-GB" sz="1100">
                <a:latin typeface="Arial"/>
                <a:ea typeface="Calibri"/>
                <a:cs typeface="Arial"/>
              </a:rPr>
              <a:t> [Accessed 13 July 2026].</a:t>
            </a:r>
            <a:endParaRPr lang="en-GB"/>
          </a:p>
          <a:p>
            <a:r>
              <a:rPr lang="en-GB" sz="1100" dirty="0" err="1">
                <a:latin typeface="Arial"/>
                <a:ea typeface="Calibri"/>
                <a:cs typeface="Arial"/>
              </a:rPr>
              <a:t>Boquirin</a:t>
            </a:r>
            <a:r>
              <a:rPr lang="en-GB" sz="1100" dirty="0">
                <a:latin typeface="Arial"/>
                <a:ea typeface="Calibri"/>
                <a:cs typeface="Arial"/>
              </a:rPr>
              <a:t>, K. (2024). </a:t>
            </a:r>
            <a:r>
              <a:rPr lang="en-GB" sz="1100" i="1" dirty="0">
                <a:latin typeface="Arial"/>
                <a:ea typeface="Calibri"/>
                <a:cs typeface="Arial"/>
              </a:rPr>
              <a:t>Supporting a Loved One with COPD: How to Be There for Them</a:t>
            </a:r>
            <a:r>
              <a:rPr lang="en-GB" sz="1100" dirty="0">
                <a:latin typeface="Arial"/>
                <a:ea typeface="Calibri"/>
                <a:cs typeface="Arial"/>
              </a:rPr>
              <a:t>. [online] </a:t>
            </a:r>
            <a:r>
              <a:rPr lang="en-GB" sz="1100" dirty="0" err="1">
                <a:latin typeface="Arial"/>
                <a:ea typeface="Calibri"/>
                <a:cs typeface="Arial"/>
              </a:rPr>
              <a:t>Oxygenvip</a:t>
            </a:r>
            <a:r>
              <a:rPr lang="en-GB" sz="1100" dirty="0">
                <a:latin typeface="Arial"/>
                <a:ea typeface="Calibri"/>
                <a:cs typeface="Arial"/>
              </a:rPr>
              <a:t>. Available at: </a:t>
            </a:r>
            <a:r>
              <a:rPr lang="en-GB" sz="1100" dirty="0">
                <a:latin typeface="Arial"/>
                <a:ea typeface="Calibri"/>
                <a:cs typeface="Arial"/>
                <a:hlinkClick r:id="rId15"/>
              </a:rPr>
              <a:t>https://o2.oxygenmachinevip.com/blogs/news/supporting-a-loved-one-with-copd-how-to-be-there-for-them</a:t>
            </a:r>
            <a:r>
              <a:rPr lang="en-GB" sz="1100" dirty="0">
                <a:latin typeface="Arial"/>
                <a:ea typeface="Calibri"/>
                <a:cs typeface="Arial"/>
              </a:rPr>
              <a:t> [Accessed 13 July 2026].</a:t>
            </a:r>
            <a:endParaRPr lang="en-GB" dirty="0"/>
          </a:p>
          <a:p>
            <a:r>
              <a:rPr lang="en-GB" sz="1100">
                <a:latin typeface="Arial"/>
                <a:ea typeface="Calibri"/>
                <a:cs typeface="Arial"/>
              </a:rPr>
              <a:t>NHS (2023). </a:t>
            </a:r>
            <a:r>
              <a:rPr lang="en-GB" sz="1100" i="1">
                <a:latin typeface="Arial"/>
                <a:ea typeface="Calibri"/>
                <a:cs typeface="Arial"/>
              </a:rPr>
              <a:t>Symptoms - Chronic Obstructive Pulmonary Disease (COPD)</a:t>
            </a:r>
            <a:r>
              <a:rPr lang="en-GB" sz="1100">
                <a:latin typeface="Arial"/>
                <a:ea typeface="Calibri"/>
                <a:cs typeface="Arial"/>
              </a:rPr>
              <a:t>. [online] NHS. Available at: </a:t>
            </a:r>
            <a:r>
              <a:rPr lang="en-GB" sz="1100" dirty="0">
                <a:latin typeface="Arial"/>
                <a:ea typeface="Calibri"/>
                <a:cs typeface="Arial"/>
                <a:hlinkClick r:id="rId16"/>
              </a:rPr>
              <a:t>https://www.nhs.uk/conditions/chronic-obstructive-pulmonary-disease-copd/symptoms/</a:t>
            </a:r>
            <a:r>
              <a:rPr lang="en-GB" sz="1100" dirty="0">
                <a:latin typeface="Arial"/>
                <a:ea typeface="Calibri"/>
                <a:cs typeface="Arial"/>
              </a:rPr>
              <a:t> </a:t>
            </a:r>
            <a:r>
              <a:rPr lang="en-GB" sz="1100">
                <a:latin typeface="Arial"/>
                <a:ea typeface="Calibri"/>
                <a:cs typeface="Arial"/>
              </a:rPr>
              <a:t>[Accessed 15 July 2026].</a:t>
            </a:r>
            <a:endParaRPr lang="en-GB"/>
          </a:p>
          <a:p>
            <a:r>
              <a:rPr lang="en-GB" sz="1100">
                <a:latin typeface="Arial"/>
                <a:ea typeface="Calibri"/>
                <a:cs typeface="Arial"/>
              </a:rPr>
              <a:t>Muhammad Tuhin (2025). </a:t>
            </a:r>
            <a:r>
              <a:rPr lang="en-GB" sz="1100" i="1">
                <a:latin typeface="Arial"/>
                <a:ea typeface="Calibri"/>
                <a:cs typeface="Arial"/>
              </a:rPr>
              <a:t>Understanding the Respiratory System: Functions, Anatomy, and Diseases</a:t>
            </a:r>
            <a:r>
              <a:rPr lang="en-GB" sz="1100">
                <a:latin typeface="Arial"/>
                <a:ea typeface="Calibri"/>
                <a:cs typeface="Arial"/>
              </a:rPr>
              <a:t>. [online] Science News Today. Available at: </a:t>
            </a:r>
            <a:r>
              <a:rPr lang="en-GB" sz="1100" dirty="0">
                <a:latin typeface="Arial"/>
                <a:ea typeface="Calibri"/>
                <a:cs typeface="Arial"/>
                <a:hlinkClick r:id="rId17"/>
              </a:rPr>
              <a:t>https://www.sciencenewstoday.org/understanding-the-respiratory-system-functions-anatomy-and-diseases</a:t>
            </a:r>
            <a:r>
              <a:rPr lang="en-GB" sz="1100">
                <a:latin typeface="Arial"/>
                <a:ea typeface="Calibri"/>
                <a:cs typeface="Arial"/>
              </a:rPr>
              <a:t> [Accessed 15 July 2026].</a:t>
            </a:r>
            <a:endParaRPr lang="en-GB"/>
          </a:p>
          <a:p>
            <a:endParaRPr lang="en-GB" sz="1100" dirty="0">
              <a:latin typeface="Arial"/>
              <a:ea typeface="Calibri"/>
              <a:cs typeface="Arial"/>
            </a:endParaRPr>
          </a:p>
        </p:txBody>
      </p:sp>
      <p:pic>
        <p:nvPicPr>
          <p:cNvPr id="4" name="ref list">
            <a:hlinkClick r:id="" action="ppaction://media"/>
            <a:extLst>
              <a:ext uri="{FF2B5EF4-FFF2-40B4-BE49-F238E27FC236}">
                <a16:creationId xmlns:a16="http://schemas.microsoft.com/office/drawing/2014/main" id="{5C606E3D-F291-2E0F-9C55-DA251D08F807}"/>
              </a:ext>
            </a:extLst>
          </p:cNvPr>
          <p:cNvPicPr>
            <a:picLocks noChangeAspect="1"/>
          </p:cNvPicPr>
          <p:nvPr>
            <a:audioFile r:link="rId2"/>
            <p:extLst>
              <p:ext uri="{DAA4B4D4-6D71-4841-9C94-3DE7FCFB9230}">
                <p14:media xmlns:p14="http://schemas.microsoft.com/office/powerpoint/2010/main" r:embed="rId1"/>
              </p:ext>
            </p:extLst>
          </p:nvPr>
        </p:nvPicPr>
        <p:blipFill>
          <a:blip r:embed="rId18"/>
          <a:stretch>
            <a:fillRect/>
          </a:stretch>
        </p:blipFill>
        <p:spPr>
          <a:xfrm>
            <a:off x="10766552" y="2126488"/>
            <a:ext cx="406400" cy="406400"/>
          </a:xfrm>
          <a:prstGeom prst="rect">
            <a:avLst/>
          </a:prstGeom>
        </p:spPr>
      </p:pic>
    </p:spTree>
    <p:extLst>
      <p:ext uri="{BB962C8B-B14F-4D97-AF65-F5344CB8AC3E}">
        <p14:creationId xmlns:p14="http://schemas.microsoft.com/office/powerpoint/2010/main" val="2644488785"/>
      </p:ext>
    </p:extLst>
  </p:cSld>
  <p:clrMapOvr>
    <a:masterClrMapping/>
  </p:clrMapOvr>
  <mc:AlternateContent xmlns:mc="http://schemas.openxmlformats.org/markup-compatibility/2006">
    <mc:Choice xmlns:p14="http://schemas.microsoft.com/office/powerpoint/2010/main" Requires="p14">
      <p:transition spd="slow" p14:dur="2000" advTm="15859"/>
    </mc:Choice>
    <mc:Fallback>
      <p:transition spd="slow" advTm="158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85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2FE0EEC-2976-0AE8-3109-AC330E5D58BD}"/>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latin typeface="Arial"/>
                <a:cs typeface="Arial"/>
              </a:rPr>
              <a:t>Conclusion</a:t>
            </a:r>
            <a:endParaRPr lang="en-US" sz="4800">
              <a:solidFill>
                <a:schemeClr val="bg1"/>
              </a:solidFill>
            </a:endParaRPr>
          </a:p>
        </p:txBody>
      </p:sp>
      <p:sp>
        <p:nvSpPr>
          <p:cNvPr id="3" name="Content Placeholder 2">
            <a:extLst>
              <a:ext uri="{FF2B5EF4-FFF2-40B4-BE49-F238E27FC236}">
                <a16:creationId xmlns:a16="http://schemas.microsoft.com/office/drawing/2014/main" id="{07ADCF3D-90CF-BFF1-2978-D6952A74A34D}"/>
              </a:ext>
            </a:extLst>
          </p:cNvPr>
          <p:cNvSpPr>
            <a:spLocks noGrp="1"/>
          </p:cNvSpPr>
          <p:nvPr>
            <p:ph idx="1"/>
          </p:nvPr>
        </p:nvSpPr>
        <p:spPr>
          <a:xfrm>
            <a:off x="7044981" y="841247"/>
            <a:ext cx="4107165" cy="5340097"/>
          </a:xfrm>
        </p:spPr>
        <p:txBody>
          <a:bodyPr vert="horz" lIns="91440" tIns="45720" rIns="91440" bIns="45720" rtlCol="0" anchor="ctr">
            <a:normAutofit/>
          </a:bodyPr>
          <a:lstStyle/>
          <a:p>
            <a:pPr marL="0" indent="0">
              <a:lnSpc>
                <a:spcPct val="150000"/>
              </a:lnSpc>
              <a:buNone/>
            </a:pPr>
            <a:r>
              <a:rPr lang="en-GB" sz="1600">
                <a:latin typeface="Arial"/>
                <a:ea typeface="+mn-lt"/>
                <a:cs typeface="Arial"/>
              </a:rPr>
              <a:t>I</a:t>
            </a:r>
            <a:r>
              <a:rPr lang="en-GB" sz="1800" dirty="0">
                <a:latin typeface="Arial"/>
                <a:ea typeface="+mn-lt"/>
                <a:cs typeface="Arial"/>
              </a:rPr>
              <a:t>n summary, Mr Smith’s case highlights how long‑term smoking, occupational exposure, and ageing have all contributed to the development and progression of his COPD. By creating a person-centred </a:t>
            </a:r>
            <a:r>
              <a:rPr lang="en-GB" sz="1800">
                <a:latin typeface="Arial"/>
                <a:ea typeface="+mn-lt"/>
                <a:cs typeface="Arial"/>
              </a:rPr>
              <a:t>care plan, it will help support him in managing</a:t>
            </a:r>
            <a:r>
              <a:rPr lang="en-GB" sz="1800" dirty="0">
                <a:latin typeface="Arial"/>
                <a:ea typeface="+mn-lt"/>
                <a:cs typeface="Arial"/>
              </a:rPr>
              <a:t> his condition more effectively and reduce the risk of further health problems.</a:t>
            </a:r>
          </a:p>
        </p:txBody>
      </p:sp>
      <p:pic>
        <p:nvPicPr>
          <p:cNvPr id="4" name="conclusion">
            <a:hlinkClick r:id="" action="ppaction://media"/>
            <a:extLst>
              <a:ext uri="{FF2B5EF4-FFF2-40B4-BE49-F238E27FC236}">
                <a16:creationId xmlns:a16="http://schemas.microsoft.com/office/drawing/2014/main" id="{57BD442C-BA27-4044-7D78-96F2188CC92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464052" y="4249928"/>
            <a:ext cx="406400" cy="406400"/>
          </a:xfrm>
          <a:prstGeom prst="rect">
            <a:avLst/>
          </a:prstGeom>
        </p:spPr>
      </p:pic>
    </p:spTree>
    <p:extLst>
      <p:ext uri="{BB962C8B-B14F-4D97-AF65-F5344CB8AC3E}">
        <p14:creationId xmlns:p14="http://schemas.microsoft.com/office/powerpoint/2010/main" val="2518541635"/>
      </p:ext>
    </p:extLst>
  </p:cSld>
  <p:clrMapOvr>
    <a:masterClrMapping/>
  </p:clrMapOvr>
  <mc:AlternateContent xmlns:mc="http://schemas.openxmlformats.org/markup-compatibility/2006">
    <mc:Choice xmlns:p14="http://schemas.microsoft.com/office/powerpoint/2010/main" Requires="p14">
      <p:transition spd="slow" p14:dur="2000" advTm="32759"/>
    </mc:Choice>
    <mc:Fallback>
      <p:transition spd="slow" advTm="327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75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143</TotalTime>
  <Words>2787</Words>
  <Application>Microsoft Office PowerPoint</Application>
  <PresentationFormat>Widescreen</PresentationFormat>
  <Paragraphs>150</Paragraphs>
  <Slides>15</Slides>
  <Notes>0</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Student name: Rajveer Singh Student number: 2435106  Module Title: Introduction to Physiology  Module code: BMHP5023   Assignment title: Component 2: Presentation with voice over Lecturer: Rizwan Nadeem  Date: 19/07/2026  </vt:lpstr>
      <vt:lpstr>Introduction</vt:lpstr>
      <vt:lpstr>Case study - Background</vt:lpstr>
      <vt:lpstr>What is COPD? </vt:lpstr>
      <vt:lpstr>PowerPoint Presentation</vt:lpstr>
      <vt:lpstr>How COPD Affects the Respiratory System</vt:lpstr>
      <vt:lpstr>Risk Factors and symptoms  </vt:lpstr>
      <vt:lpstr>Anatomy and Physiology of the Respiratory System</vt:lpstr>
      <vt:lpstr>Pathophysiology of COPD</vt:lpstr>
      <vt:lpstr>Mr Smith's person-centred Care Plan</vt:lpstr>
      <vt:lpstr>Ethical considerations</vt:lpstr>
      <vt:lpstr>NHS guidelines for the COPD</vt:lpstr>
      <vt:lpstr>NICE Guidelines for COPD</vt:lpstr>
      <vt:lpstr>Reference list</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Rajveer Singh (2435106)</cp:lastModifiedBy>
  <cp:revision>1</cp:revision>
  <dcterms:created xsi:type="dcterms:W3CDTF">2026-07-13T18:16:44Z</dcterms:created>
  <dcterms:modified xsi:type="dcterms:W3CDTF">2026-07-19T00:12:55Z</dcterms:modified>
</cp:coreProperties>
</file>