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56"/>
  </p:notesMasterIdLst>
  <p:sldIdLst>
    <p:sldId id="256" r:id="rId2"/>
    <p:sldId id="277" r:id="rId3"/>
    <p:sldId id="316" r:id="rId4"/>
    <p:sldId id="279" r:id="rId5"/>
    <p:sldId id="318" r:id="rId6"/>
    <p:sldId id="280" r:id="rId7"/>
    <p:sldId id="281" r:id="rId8"/>
    <p:sldId id="327" r:id="rId9"/>
    <p:sldId id="328" r:id="rId10"/>
    <p:sldId id="282" r:id="rId11"/>
    <p:sldId id="283" r:id="rId12"/>
    <p:sldId id="325" r:id="rId13"/>
    <p:sldId id="326" r:id="rId14"/>
    <p:sldId id="319" r:id="rId15"/>
    <p:sldId id="321" r:id="rId16"/>
    <p:sldId id="322" r:id="rId17"/>
    <p:sldId id="323" r:id="rId18"/>
    <p:sldId id="324" r:id="rId19"/>
    <p:sldId id="320" r:id="rId20"/>
    <p:sldId id="317" r:id="rId21"/>
    <p:sldId id="257" r:id="rId22"/>
    <p:sldId id="258" r:id="rId23"/>
    <p:sldId id="259" r:id="rId24"/>
    <p:sldId id="260" r:id="rId25"/>
    <p:sldId id="262" r:id="rId26"/>
    <p:sldId id="261" r:id="rId27"/>
    <p:sldId id="263" r:id="rId28"/>
    <p:sldId id="264" r:id="rId29"/>
    <p:sldId id="265" r:id="rId30"/>
    <p:sldId id="266" r:id="rId31"/>
    <p:sldId id="267" r:id="rId32"/>
    <p:sldId id="269" r:id="rId33"/>
    <p:sldId id="268" r:id="rId34"/>
    <p:sldId id="337" r:id="rId35"/>
    <p:sldId id="272" r:id="rId36"/>
    <p:sldId id="311" r:id="rId37"/>
    <p:sldId id="313" r:id="rId38"/>
    <p:sldId id="315" r:id="rId39"/>
    <p:sldId id="288" r:id="rId40"/>
    <p:sldId id="289" r:id="rId41"/>
    <p:sldId id="333" r:id="rId42"/>
    <p:sldId id="334" r:id="rId43"/>
    <p:sldId id="335" r:id="rId44"/>
    <p:sldId id="336" r:id="rId45"/>
    <p:sldId id="302" r:id="rId46"/>
    <p:sldId id="301" r:id="rId47"/>
    <p:sldId id="307" r:id="rId48"/>
    <p:sldId id="303" r:id="rId49"/>
    <p:sldId id="304" r:id="rId50"/>
    <p:sldId id="310" r:id="rId51"/>
    <p:sldId id="308" r:id="rId52"/>
    <p:sldId id="309" r:id="rId53"/>
    <p:sldId id="305" r:id="rId54"/>
    <p:sldId id="30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74DE7-8777-430A-96B2-36132048E9E1}" v="163" dt="2024-04-15T15:57:02.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BE74DE7-8777-430A-96B2-36132048E9E1}"/>
    <pc:docChg chg="undo custSel addSld delSld modSld sldOrd">
      <pc:chgData name="Zita Draper" userId="b063123c-f51f-481b-b99c-f574606c9ace" providerId="ADAL" clId="{EBE74DE7-8777-430A-96B2-36132048E9E1}" dt="2024-04-16T09:37:25.482" v="8222" actId="20577"/>
      <pc:docMkLst>
        <pc:docMk/>
      </pc:docMkLst>
      <pc:sldChg chg="modSp">
        <pc:chgData name="Zita Draper" userId="b063123c-f51f-481b-b99c-f574606c9ace" providerId="ADAL" clId="{EBE74DE7-8777-430A-96B2-36132048E9E1}" dt="2024-04-15T15:53:53.648" v="5797" actId="20577"/>
        <pc:sldMkLst>
          <pc:docMk/>
          <pc:sldMk cId="1507847734" sldId="257"/>
        </pc:sldMkLst>
        <pc:graphicFrameChg chg="mod">
          <ac:chgData name="Zita Draper" userId="b063123c-f51f-481b-b99c-f574606c9ace" providerId="ADAL" clId="{EBE74DE7-8777-430A-96B2-36132048E9E1}" dt="2024-04-15T15:53:53.648" v="5797" actId="20577"/>
          <ac:graphicFrameMkLst>
            <pc:docMk/>
            <pc:sldMk cId="1507847734" sldId="257"/>
            <ac:graphicFrameMk id="7" creationId="{A4CC5F20-6315-A48C-125D-B5F31FA003AB}"/>
          </ac:graphicFrameMkLst>
        </pc:graphicFrameChg>
      </pc:sldChg>
      <pc:sldChg chg="addSp modSp mod setBg addAnim">
        <pc:chgData name="Zita Draper" userId="b063123c-f51f-481b-b99c-f574606c9ace" providerId="ADAL" clId="{EBE74DE7-8777-430A-96B2-36132048E9E1}" dt="2024-04-09T09:27:38.016" v="5" actId="1076"/>
        <pc:sldMkLst>
          <pc:docMk/>
          <pc:sldMk cId="216354273" sldId="259"/>
        </pc:sldMkLst>
        <pc:spChg chg="mod">
          <ac:chgData name="Zita Draper" userId="b063123c-f51f-481b-b99c-f574606c9ace" providerId="ADAL" clId="{EBE74DE7-8777-430A-96B2-36132048E9E1}" dt="2024-04-09T09:27:38.016" v="5" actId="1076"/>
          <ac:spMkLst>
            <pc:docMk/>
            <pc:sldMk cId="216354273" sldId="259"/>
            <ac:spMk id="4" creationId="{0DD3A4DC-542E-40D5-B6F6-FE97DFEC35B3}"/>
          </ac:spMkLst>
        </pc:spChg>
        <pc:spChg chg="add">
          <ac:chgData name="Zita Draper" userId="b063123c-f51f-481b-b99c-f574606c9ace" providerId="ADAL" clId="{EBE74DE7-8777-430A-96B2-36132048E9E1}" dt="2024-04-09T09:27:07.609" v="0" actId="26606"/>
          <ac:spMkLst>
            <pc:docMk/>
            <pc:sldMk cId="216354273" sldId="259"/>
            <ac:spMk id="10" creationId="{D5DADDA4-4716-9ADE-CD5D-E5CF6FB61891}"/>
          </ac:spMkLst>
        </pc:spChg>
        <pc:spChg chg="add">
          <ac:chgData name="Zita Draper" userId="b063123c-f51f-481b-b99c-f574606c9ace" providerId="ADAL" clId="{EBE74DE7-8777-430A-96B2-36132048E9E1}" dt="2024-04-09T09:27:07.609" v="0" actId="26606"/>
          <ac:spMkLst>
            <pc:docMk/>
            <pc:sldMk cId="216354273" sldId="259"/>
            <ac:spMk id="12" creationId="{84D58AA4-9C13-7E60-E4E6-0B8DA94D5CBA}"/>
          </ac:spMkLst>
        </pc:spChg>
        <pc:picChg chg="add mod">
          <ac:chgData name="Zita Draper" userId="b063123c-f51f-481b-b99c-f574606c9ace" providerId="ADAL" clId="{EBE74DE7-8777-430A-96B2-36132048E9E1}" dt="2024-04-09T09:27:31.303" v="4" actId="1076"/>
          <ac:picMkLst>
            <pc:docMk/>
            <pc:sldMk cId="216354273" sldId="259"/>
            <ac:picMk id="6" creationId="{63F47996-A201-7E19-2798-FFA51881D1A6}"/>
          </ac:picMkLst>
        </pc:picChg>
      </pc:sldChg>
      <pc:sldChg chg="addSp delSp modSp mod">
        <pc:chgData name="Zita Draper" userId="b063123c-f51f-481b-b99c-f574606c9ace" providerId="ADAL" clId="{EBE74DE7-8777-430A-96B2-36132048E9E1}" dt="2024-04-09T09:42:47.772" v="1672" actId="26606"/>
        <pc:sldMkLst>
          <pc:docMk/>
          <pc:sldMk cId="368756587" sldId="260"/>
        </pc:sldMkLst>
        <pc:spChg chg="mod">
          <ac:chgData name="Zita Draper" userId="b063123c-f51f-481b-b99c-f574606c9ace" providerId="ADAL" clId="{EBE74DE7-8777-430A-96B2-36132048E9E1}" dt="2024-04-09T09:27:53.151" v="35" actId="122"/>
          <ac:spMkLst>
            <pc:docMk/>
            <pc:sldMk cId="368756587" sldId="260"/>
            <ac:spMk id="2" creationId="{07A17075-CCD3-919C-FE0D-7C276FF52B5F}"/>
          </ac:spMkLst>
        </pc:spChg>
        <pc:spChg chg="del mod">
          <ac:chgData name="Zita Draper" userId="b063123c-f51f-481b-b99c-f574606c9ace" providerId="ADAL" clId="{EBE74DE7-8777-430A-96B2-36132048E9E1}" dt="2024-04-09T09:42:47.772" v="1672" actId="26606"/>
          <ac:spMkLst>
            <pc:docMk/>
            <pc:sldMk cId="368756587" sldId="260"/>
            <ac:spMk id="3" creationId="{68A7C6C0-16FA-7EA3-EB3A-3BB1C28283E7}"/>
          </ac:spMkLst>
        </pc:spChg>
        <pc:graphicFrameChg chg="add">
          <ac:chgData name="Zita Draper" userId="b063123c-f51f-481b-b99c-f574606c9ace" providerId="ADAL" clId="{EBE74DE7-8777-430A-96B2-36132048E9E1}" dt="2024-04-09T09:42:47.772" v="1672" actId="26606"/>
          <ac:graphicFrameMkLst>
            <pc:docMk/>
            <pc:sldMk cId="368756587" sldId="260"/>
            <ac:graphicFrameMk id="5" creationId="{9CA5BB1D-20FB-D84B-2A4F-8BAC9BE7B06E}"/>
          </ac:graphicFrameMkLst>
        </pc:graphicFrameChg>
      </pc:sldChg>
      <pc:sldChg chg="addSp delSp modSp mod">
        <pc:chgData name="Zita Draper" userId="b063123c-f51f-481b-b99c-f574606c9ace" providerId="ADAL" clId="{EBE74DE7-8777-430A-96B2-36132048E9E1}" dt="2024-04-09T09:44:03.020" v="1681" actId="26606"/>
        <pc:sldMkLst>
          <pc:docMk/>
          <pc:sldMk cId="3115508386" sldId="261"/>
        </pc:sldMkLst>
        <pc:spChg chg="mod">
          <ac:chgData name="Zita Draper" userId="b063123c-f51f-481b-b99c-f574606c9ace" providerId="ADAL" clId="{EBE74DE7-8777-430A-96B2-36132048E9E1}" dt="2024-04-09T09:33:48.214" v="480" actId="122"/>
          <ac:spMkLst>
            <pc:docMk/>
            <pc:sldMk cId="3115508386" sldId="261"/>
            <ac:spMk id="2" creationId="{2CCC2E65-D4E8-BD48-D999-52ADE962079B}"/>
          </ac:spMkLst>
        </pc:spChg>
        <pc:spChg chg="del mod">
          <ac:chgData name="Zita Draper" userId="b063123c-f51f-481b-b99c-f574606c9ace" providerId="ADAL" clId="{EBE74DE7-8777-430A-96B2-36132048E9E1}" dt="2024-04-09T09:44:03.020" v="1681" actId="26606"/>
          <ac:spMkLst>
            <pc:docMk/>
            <pc:sldMk cId="3115508386" sldId="261"/>
            <ac:spMk id="3" creationId="{603D342F-5695-3E17-EC80-65867260E013}"/>
          </ac:spMkLst>
        </pc:spChg>
        <pc:graphicFrameChg chg="add">
          <ac:chgData name="Zita Draper" userId="b063123c-f51f-481b-b99c-f574606c9ace" providerId="ADAL" clId="{EBE74DE7-8777-430A-96B2-36132048E9E1}" dt="2024-04-09T09:44:03.020" v="1681" actId="26606"/>
          <ac:graphicFrameMkLst>
            <pc:docMk/>
            <pc:sldMk cId="3115508386" sldId="261"/>
            <ac:graphicFrameMk id="5" creationId="{935EE328-D3DC-FA30-E139-42430FC7597E}"/>
          </ac:graphicFrameMkLst>
        </pc:graphicFrameChg>
      </pc:sldChg>
      <pc:sldChg chg="addSp delSp modSp mod ord setBg modClrScheme addAnim chgLayout">
        <pc:chgData name="Zita Draper" userId="b063123c-f51f-481b-b99c-f574606c9ace" providerId="ADAL" clId="{EBE74DE7-8777-430A-96B2-36132048E9E1}" dt="2024-04-09T09:43:52.840" v="1680" actId="1076"/>
        <pc:sldMkLst>
          <pc:docMk/>
          <pc:sldMk cId="1029857464" sldId="262"/>
        </pc:sldMkLst>
        <pc:spChg chg="mod ord">
          <ac:chgData name="Zita Draper" userId="b063123c-f51f-481b-b99c-f574606c9ace" providerId="ADAL" clId="{EBE74DE7-8777-430A-96B2-36132048E9E1}" dt="2024-04-09T09:43:52.840" v="1680" actId="1076"/>
          <ac:spMkLst>
            <pc:docMk/>
            <pc:sldMk cId="1029857464" sldId="262"/>
            <ac:spMk id="2" creationId="{2819BD9F-62DF-B4CE-F13A-86B93DF07A9F}"/>
          </ac:spMkLst>
        </pc:spChg>
        <pc:spChg chg="del mod ord">
          <ac:chgData name="Zita Draper" userId="b063123c-f51f-481b-b99c-f574606c9ace" providerId="ADAL" clId="{EBE74DE7-8777-430A-96B2-36132048E9E1}" dt="2024-04-09T09:35:35.257" v="636" actId="700"/>
          <ac:spMkLst>
            <pc:docMk/>
            <pc:sldMk cId="1029857464" sldId="262"/>
            <ac:spMk id="3" creationId="{032C1BCA-7DE1-F96A-597D-F1B5278D69A1}"/>
          </ac:spMkLst>
        </pc:spChg>
        <pc:spChg chg="add mod ord">
          <ac:chgData name="Zita Draper" userId="b063123c-f51f-481b-b99c-f574606c9ace" providerId="ADAL" clId="{EBE74DE7-8777-430A-96B2-36132048E9E1}" dt="2024-04-09T09:42:55.452" v="1673" actId="26606"/>
          <ac:spMkLst>
            <pc:docMk/>
            <pc:sldMk cId="1029857464" sldId="262"/>
            <ac:spMk id="4" creationId="{9ECBDC50-37C8-09C0-5F42-1E1AADB32A15}"/>
          </ac:spMkLst>
        </pc:spChg>
        <pc:spChg chg="add">
          <ac:chgData name="Zita Draper" userId="b063123c-f51f-481b-b99c-f574606c9ace" providerId="ADAL" clId="{EBE74DE7-8777-430A-96B2-36132048E9E1}" dt="2024-04-09T09:42:55.452" v="1673" actId="26606"/>
          <ac:spMkLst>
            <pc:docMk/>
            <pc:sldMk cId="1029857464" sldId="262"/>
            <ac:spMk id="10" creationId="{9C493F85-4BF4-2722-7AD6-4491C264856B}"/>
          </ac:spMkLst>
        </pc:spChg>
        <pc:spChg chg="add">
          <ac:chgData name="Zita Draper" userId="b063123c-f51f-481b-b99c-f574606c9ace" providerId="ADAL" clId="{EBE74DE7-8777-430A-96B2-36132048E9E1}" dt="2024-04-09T09:42:55.452" v="1673" actId="26606"/>
          <ac:spMkLst>
            <pc:docMk/>
            <pc:sldMk cId="1029857464" sldId="262"/>
            <ac:spMk id="12" creationId="{3643E582-2F5C-967E-4197-32864E7D6142}"/>
          </ac:spMkLst>
        </pc:spChg>
        <pc:spChg chg="add">
          <ac:chgData name="Zita Draper" userId="b063123c-f51f-481b-b99c-f574606c9ace" providerId="ADAL" clId="{EBE74DE7-8777-430A-96B2-36132048E9E1}" dt="2024-04-09T09:42:55.452" v="1673" actId="26606"/>
          <ac:spMkLst>
            <pc:docMk/>
            <pc:sldMk cId="1029857464" sldId="262"/>
            <ac:spMk id="14" creationId="{5DBCC854-0144-FBE6-C55E-82A562BAB335}"/>
          </ac:spMkLst>
        </pc:spChg>
        <pc:spChg chg="add">
          <ac:chgData name="Zita Draper" userId="b063123c-f51f-481b-b99c-f574606c9ace" providerId="ADAL" clId="{EBE74DE7-8777-430A-96B2-36132048E9E1}" dt="2024-04-09T09:42:55.452" v="1673" actId="26606"/>
          <ac:spMkLst>
            <pc:docMk/>
            <pc:sldMk cId="1029857464" sldId="262"/>
            <ac:spMk id="16" creationId="{715B084D-B395-62E7-F6F2-43CFBC726571}"/>
          </ac:spMkLst>
        </pc:spChg>
        <pc:picChg chg="add mod">
          <ac:chgData name="Zita Draper" userId="b063123c-f51f-481b-b99c-f574606c9ace" providerId="ADAL" clId="{EBE74DE7-8777-430A-96B2-36132048E9E1}" dt="2024-04-09T09:43:47.985" v="1679" actId="1076"/>
          <ac:picMkLst>
            <pc:docMk/>
            <pc:sldMk cId="1029857464" sldId="262"/>
            <ac:picMk id="6" creationId="{C7246180-7BB6-D2A6-FC28-3D4D7AC6A88B}"/>
          </ac:picMkLst>
        </pc:picChg>
      </pc:sldChg>
      <pc:sldChg chg="modSp mod setBg">
        <pc:chgData name="Zita Draper" userId="b063123c-f51f-481b-b99c-f574606c9ace" providerId="ADAL" clId="{EBE74DE7-8777-430A-96B2-36132048E9E1}" dt="2024-04-09T09:44:23.101" v="1683"/>
        <pc:sldMkLst>
          <pc:docMk/>
          <pc:sldMk cId="3508591138" sldId="263"/>
        </pc:sldMkLst>
        <pc:spChg chg="mod">
          <ac:chgData name="Zita Draper" userId="b063123c-f51f-481b-b99c-f574606c9ace" providerId="ADAL" clId="{EBE74DE7-8777-430A-96B2-36132048E9E1}" dt="2024-04-09T09:36:30.279" v="786" actId="122"/>
          <ac:spMkLst>
            <pc:docMk/>
            <pc:sldMk cId="3508591138" sldId="263"/>
            <ac:spMk id="2" creationId="{F8E28AF0-5FD7-3F58-8248-B7F42109B802}"/>
          </ac:spMkLst>
        </pc:spChg>
        <pc:spChg chg="mod">
          <ac:chgData name="Zita Draper" userId="b063123c-f51f-481b-b99c-f574606c9ace" providerId="ADAL" clId="{EBE74DE7-8777-430A-96B2-36132048E9E1}" dt="2024-04-09T09:39:11.670" v="1105" actId="20577"/>
          <ac:spMkLst>
            <pc:docMk/>
            <pc:sldMk cId="3508591138" sldId="263"/>
            <ac:spMk id="3" creationId="{B686B94A-BB7B-6B1F-7AC3-704A0AF28051}"/>
          </ac:spMkLst>
        </pc:spChg>
      </pc:sldChg>
      <pc:sldChg chg="addSp delSp modSp mod">
        <pc:chgData name="Zita Draper" userId="b063123c-f51f-481b-b99c-f574606c9ace" providerId="ADAL" clId="{EBE74DE7-8777-430A-96B2-36132048E9E1}" dt="2024-04-09T09:44:36.605" v="1684" actId="26606"/>
        <pc:sldMkLst>
          <pc:docMk/>
          <pc:sldMk cId="4200021014" sldId="264"/>
        </pc:sldMkLst>
        <pc:spChg chg="del">
          <ac:chgData name="Zita Draper" userId="b063123c-f51f-481b-b99c-f574606c9ace" providerId="ADAL" clId="{EBE74DE7-8777-430A-96B2-36132048E9E1}" dt="2024-04-09T09:39:16.987" v="1106" actId="478"/>
          <ac:spMkLst>
            <pc:docMk/>
            <pc:sldMk cId="4200021014" sldId="264"/>
            <ac:spMk id="2" creationId="{1B1CE196-A50F-738A-2A77-E5CFCC9D7A27}"/>
          </ac:spMkLst>
        </pc:spChg>
        <pc:spChg chg="del mod">
          <ac:chgData name="Zita Draper" userId="b063123c-f51f-481b-b99c-f574606c9ace" providerId="ADAL" clId="{EBE74DE7-8777-430A-96B2-36132048E9E1}" dt="2024-04-09T09:44:36.605" v="1684" actId="26606"/>
          <ac:spMkLst>
            <pc:docMk/>
            <pc:sldMk cId="4200021014" sldId="264"/>
            <ac:spMk id="3" creationId="{183E3EDA-AF64-AF76-375F-43CF606F11BA}"/>
          </ac:spMkLst>
        </pc:spChg>
        <pc:graphicFrameChg chg="add">
          <ac:chgData name="Zita Draper" userId="b063123c-f51f-481b-b99c-f574606c9ace" providerId="ADAL" clId="{EBE74DE7-8777-430A-96B2-36132048E9E1}" dt="2024-04-09T09:44:36.605" v="1684" actId="26606"/>
          <ac:graphicFrameMkLst>
            <pc:docMk/>
            <pc:sldMk cId="4200021014" sldId="264"/>
            <ac:graphicFrameMk id="5" creationId="{3310FB73-92FB-58C0-0B65-F8DEE2B9F7B2}"/>
          </ac:graphicFrameMkLst>
        </pc:graphicFrameChg>
      </pc:sldChg>
      <pc:sldChg chg="addSp delSp modSp mod">
        <pc:chgData name="Zita Draper" userId="b063123c-f51f-481b-b99c-f574606c9ace" providerId="ADAL" clId="{EBE74DE7-8777-430A-96B2-36132048E9E1}" dt="2024-04-12T12:15:06.094" v="3895" actId="26606"/>
        <pc:sldMkLst>
          <pc:docMk/>
          <pc:sldMk cId="1587460950" sldId="265"/>
        </pc:sldMkLst>
        <pc:spChg chg="mod">
          <ac:chgData name="Zita Draper" userId="b063123c-f51f-481b-b99c-f574606c9ace" providerId="ADAL" clId="{EBE74DE7-8777-430A-96B2-36132048E9E1}" dt="2024-04-09T09:45:46.383" v="1767" actId="122"/>
          <ac:spMkLst>
            <pc:docMk/>
            <pc:sldMk cId="1587460950" sldId="265"/>
            <ac:spMk id="2" creationId="{C1EF16F1-1904-5DFC-C2F6-D47B52A4903F}"/>
          </ac:spMkLst>
        </pc:spChg>
        <pc:spChg chg="del mod">
          <ac:chgData name="Zita Draper" userId="b063123c-f51f-481b-b99c-f574606c9ace" providerId="ADAL" clId="{EBE74DE7-8777-430A-96B2-36132048E9E1}" dt="2024-04-12T12:15:06.094" v="3895" actId="26606"/>
          <ac:spMkLst>
            <pc:docMk/>
            <pc:sldMk cId="1587460950" sldId="265"/>
            <ac:spMk id="3" creationId="{4B1A286F-D099-FAF3-9D15-A7968F26B4DD}"/>
          </ac:spMkLst>
        </pc:spChg>
        <pc:graphicFrameChg chg="add">
          <ac:chgData name="Zita Draper" userId="b063123c-f51f-481b-b99c-f574606c9ace" providerId="ADAL" clId="{EBE74DE7-8777-430A-96B2-36132048E9E1}" dt="2024-04-12T12:15:06.094" v="3895" actId="26606"/>
          <ac:graphicFrameMkLst>
            <pc:docMk/>
            <pc:sldMk cId="1587460950" sldId="265"/>
            <ac:graphicFrameMk id="5" creationId="{6F5B4EB3-1689-E08A-EBCC-DB3693C11C90}"/>
          </ac:graphicFrameMkLst>
        </pc:graphicFrameChg>
      </pc:sldChg>
      <pc:sldChg chg="addSp delSp modSp mod">
        <pc:chgData name="Zita Draper" userId="b063123c-f51f-481b-b99c-f574606c9ace" providerId="ADAL" clId="{EBE74DE7-8777-430A-96B2-36132048E9E1}" dt="2024-04-12T12:17:22.578" v="4134" actId="26606"/>
        <pc:sldMkLst>
          <pc:docMk/>
          <pc:sldMk cId="2194144311" sldId="266"/>
        </pc:sldMkLst>
        <pc:spChg chg="mod">
          <ac:chgData name="Zita Draper" userId="b063123c-f51f-481b-b99c-f574606c9ace" providerId="ADAL" clId="{EBE74DE7-8777-430A-96B2-36132048E9E1}" dt="2024-04-09T09:45:40.166" v="1763" actId="122"/>
          <ac:spMkLst>
            <pc:docMk/>
            <pc:sldMk cId="2194144311" sldId="266"/>
            <ac:spMk id="2" creationId="{61D26A38-61C9-5A58-D957-64287427D960}"/>
          </ac:spMkLst>
        </pc:spChg>
        <pc:spChg chg="del mod">
          <ac:chgData name="Zita Draper" userId="b063123c-f51f-481b-b99c-f574606c9ace" providerId="ADAL" clId="{EBE74DE7-8777-430A-96B2-36132048E9E1}" dt="2024-04-12T12:17:22.578" v="4134" actId="26606"/>
          <ac:spMkLst>
            <pc:docMk/>
            <pc:sldMk cId="2194144311" sldId="266"/>
            <ac:spMk id="3" creationId="{3ABA9EEA-27B0-7BC4-61E4-F4B930A56EF8}"/>
          </ac:spMkLst>
        </pc:spChg>
        <pc:graphicFrameChg chg="add">
          <ac:chgData name="Zita Draper" userId="b063123c-f51f-481b-b99c-f574606c9ace" providerId="ADAL" clId="{EBE74DE7-8777-430A-96B2-36132048E9E1}" dt="2024-04-12T12:17:22.578" v="4134" actId="26606"/>
          <ac:graphicFrameMkLst>
            <pc:docMk/>
            <pc:sldMk cId="2194144311" sldId="266"/>
            <ac:graphicFrameMk id="5" creationId="{9E74FF76-6AC8-7C8D-4381-B74E7D1E6EDE}"/>
          </ac:graphicFrameMkLst>
        </pc:graphicFrameChg>
      </pc:sldChg>
      <pc:sldChg chg="addSp delSp modSp mod setBg addAnim delAnim">
        <pc:chgData name="Zita Draper" userId="b063123c-f51f-481b-b99c-f574606c9ace" providerId="ADAL" clId="{EBE74DE7-8777-430A-96B2-36132048E9E1}" dt="2024-04-12T12:18:50.930" v="4284" actId="122"/>
        <pc:sldMkLst>
          <pc:docMk/>
          <pc:sldMk cId="2779582393" sldId="267"/>
        </pc:sldMkLst>
        <pc:spChg chg="mod">
          <ac:chgData name="Zita Draper" userId="b063123c-f51f-481b-b99c-f574606c9ace" providerId="ADAL" clId="{EBE74DE7-8777-430A-96B2-36132048E9E1}" dt="2024-04-12T12:18:50.930" v="4284" actId="122"/>
          <ac:spMkLst>
            <pc:docMk/>
            <pc:sldMk cId="2779582393" sldId="267"/>
            <ac:spMk id="2" creationId="{411C1D47-EFAC-9F2A-8EED-693732AF513F}"/>
          </ac:spMkLst>
        </pc:spChg>
        <pc:spChg chg="mod">
          <ac:chgData name="Zita Draper" userId="b063123c-f51f-481b-b99c-f574606c9ace" providerId="ADAL" clId="{EBE74DE7-8777-430A-96B2-36132048E9E1}" dt="2024-04-12T12:18:43.162" v="4282" actId="26606"/>
          <ac:spMkLst>
            <pc:docMk/>
            <pc:sldMk cId="2779582393" sldId="267"/>
            <ac:spMk id="3" creationId="{C33CC331-8DD2-5680-D795-E033DD9B530F}"/>
          </ac:spMkLst>
        </pc:spChg>
        <pc:spChg chg="add del">
          <ac:chgData name="Zita Draper" userId="b063123c-f51f-481b-b99c-f574606c9ace" providerId="ADAL" clId="{EBE74DE7-8777-430A-96B2-36132048E9E1}" dt="2024-04-12T12:18:43.146" v="4281" actId="26606"/>
          <ac:spMkLst>
            <pc:docMk/>
            <pc:sldMk cId="2779582393" sldId="267"/>
            <ac:spMk id="9" creationId="{0623FB3B-24E7-5304-70D8-3CA402902220}"/>
          </ac:spMkLst>
        </pc:spChg>
        <pc:spChg chg="add del">
          <ac:chgData name="Zita Draper" userId="b063123c-f51f-481b-b99c-f574606c9ace" providerId="ADAL" clId="{EBE74DE7-8777-430A-96B2-36132048E9E1}" dt="2024-04-12T12:18:43.146" v="4281" actId="26606"/>
          <ac:spMkLst>
            <pc:docMk/>
            <pc:sldMk cId="2779582393" sldId="267"/>
            <ac:spMk id="11" creationId="{765E06A5-89B1-CB13-4A3D-5EEDA36AB232}"/>
          </ac:spMkLst>
        </pc:spChg>
        <pc:spChg chg="add del">
          <ac:chgData name="Zita Draper" userId="b063123c-f51f-481b-b99c-f574606c9ace" providerId="ADAL" clId="{EBE74DE7-8777-430A-96B2-36132048E9E1}" dt="2024-04-12T12:18:43.146" v="4281" actId="26606"/>
          <ac:spMkLst>
            <pc:docMk/>
            <pc:sldMk cId="2779582393" sldId="267"/>
            <ac:spMk id="13" creationId="{4711BF64-C99B-2F90-ADA1-0C08F9BE8392}"/>
          </ac:spMkLst>
        </pc:spChg>
        <pc:spChg chg="add">
          <ac:chgData name="Zita Draper" userId="b063123c-f51f-481b-b99c-f574606c9ace" providerId="ADAL" clId="{EBE74DE7-8777-430A-96B2-36132048E9E1}" dt="2024-04-12T12:18:43.162" v="4282" actId="26606"/>
          <ac:spMkLst>
            <pc:docMk/>
            <pc:sldMk cId="2779582393" sldId="267"/>
            <ac:spMk id="15" creationId="{A7E26772-EAFC-10BB-4659-99BF2A8A1546}"/>
          </ac:spMkLst>
        </pc:spChg>
        <pc:spChg chg="add">
          <ac:chgData name="Zita Draper" userId="b063123c-f51f-481b-b99c-f574606c9ace" providerId="ADAL" clId="{EBE74DE7-8777-430A-96B2-36132048E9E1}" dt="2024-04-12T12:18:43.162" v="4282" actId="26606"/>
          <ac:spMkLst>
            <pc:docMk/>
            <pc:sldMk cId="2779582393" sldId="267"/>
            <ac:spMk id="16" creationId="{E4AEFA6A-E623-CF1A-3DDF-C38D3A7E2CE2}"/>
          </ac:spMkLst>
        </pc:spChg>
        <pc:picChg chg="add del">
          <ac:chgData name="Zita Draper" userId="b063123c-f51f-481b-b99c-f574606c9ace" providerId="ADAL" clId="{EBE74DE7-8777-430A-96B2-36132048E9E1}" dt="2024-04-12T12:18:43.146" v="4281" actId="26606"/>
          <ac:picMkLst>
            <pc:docMk/>
            <pc:sldMk cId="2779582393" sldId="267"/>
            <ac:picMk id="5" creationId="{7A5DCA6F-65BE-1EE0-6B97-EFEF6EEF856B}"/>
          </ac:picMkLst>
        </pc:picChg>
        <pc:picChg chg="add">
          <ac:chgData name="Zita Draper" userId="b063123c-f51f-481b-b99c-f574606c9ace" providerId="ADAL" clId="{EBE74DE7-8777-430A-96B2-36132048E9E1}" dt="2024-04-12T12:18:43.162" v="4282" actId="26606"/>
          <ac:picMkLst>
            <pc:docMk/>
            <pc:sldMk cId="2779582393" sldId="267"/>
            <ac:picMk id="17" creationId="{555ADB80-B86C-7843-A618-BD1FCB18418A}"/>
          </ac:picMkLst>
        </pc:picChg>
      </pc:sldChg>
      <pc:sldChg chg="addSp delSp modSp mod ord">
        <pc:chgData name="Zita Draper" userId="b063123c-f51f-481b-b99c-f574606c9ace" providerId="ADAL" clId="{EBE74DE7-8777-430A-96B2-36132048E9E1}" dt="2024-04-09T11:35:25.875" v="2171" actId="26606"/>
        <pc:sldMkLst>
          <pc:docMk/>
          <pc:sldMk cId="2820221892" sldId="268"/>
        </pc:sldMkLst>
        <pc:spChg chg="mod">
          <ac:chgData name="Zita Draper" userId="b063123c-f51f-481b-b99c-f574606c9ace" providerId="ADAL" clId="{EBE74DE7-8777-430A-96B2-36132048E9E1}" dt="2024-04-09T09:32:20.785" v="326" actId="122"/>
          <ac:spMkLst>
            <pc:docMk/>
            <pc:sldMk cId="2820221892" sldId="268"/>
            <ac:spMk id="2" creationId="{BECDBE98-BADE-B61E-B3FF-0EE17D4BFCAE}"/>
          </ac:spMkLst>
        </pc:spChg>
        <pc:spChg chg="add del mod">
          <ac:chgData name="Zita Draper" userId="b063123c-f51f-481b-b99c-f574606c9ace" providerId="ADAL" clId="{EBE74DE7-8777-430A-96B2-36132048E9E1}" dt="2024-04-09T11:35:25.875" v="2171" actId="26606"/>
          <ac:spMkLst>
            <pc:docMk/>
            <pc:sldMk cId="2820221892" sldId="268"/>
            <ac:spMk id="3" creationId="{4CB15A3C-0A4D-ED6A-18F3-15504D0A39ED}"/>
          </ac:spMkLst>
        </pc:spChg>
        <pc:graphicFrameChg chg="add del">
          <ac:chgData name="Zita Draper" userId="b063123c-f51f-481b-b99c-f574606c9ace" providerId="ADAL" clId="{EBE74DE7-8777-430A-96B2-36132048E9E1}" dt="2024-04-09T11:35:25.844" v="2170" actId="26606"/>
          <ac:graphicFrameMkLst>
            <pc:docMk/>
            <pc:sldMk cId="2820221892" sldId="268"/>
            <ac:graphicFrameMk id="5" creationId="{5A25DA59-FCFA-A11C-8F57-B7141B729374}"/>
          </ac:graphicFrameMkLst>
        </pc:graphicFrameChg>
        <pc:graphicFrameChg chg="add">
          <ac:chgData name="Zita Draper" userId="b063123c-f51f-481b-b99c-f574606c9ace" providerId="ADAL" clId="{EBE74DE7-8777-430A-96B2-36132048E9E1}" dt="2024-04-09T11:35:25.875" v="2171" actId="26606"/>
          <ac:graphicFrameMkLst>
            <pc:docMk/>
            <pc:sldMk cId="2820221892" sldId="268"/>
            <ac:graphicFrameMk id="7" creationId="{45B47B29-AF50-CF19-386F-14410AFD1058}"/>
          </ac:graphicFrameMkLst>
        </pc:graphicFrameChg>
      </pc:sldChg>
      <pc:sldChg chg="addSp delSp modSp mod setBg modClrScheme chgLayout">
        <pc:chgData name="Zita Draper" userId="b063123c-f51f-481b-b99c-f574606c9ace" providerId="ADAL" clId="{EBE74DE7-8777-430A-96B2-36132048E9E1}" dt="2024-04-12T12:19:48.834" v="4318" actId="26606"/>
        <pc:sldMkLst>
          <pc:docMk/>
          <pc:sldMk cId="3190516302" sldId="269"/>
        </pc:sldMkLst>
        <pc:spChg chg="del mod ord">
          <ac:chgData name="Zita Draper" userId="b063123c-f51f-481b-b99c-f574606c9ace" providerId="ADAL" clId="{EBE74DE7-8777-430A-96B2-36132048E9E1}" dt="2024-04-12T12:19:31.507" v="4285" actId="700"/>
          <ac:spMkLst>
            <pc:docMk/>
            <pc:sldMk cId="3190516302" sldId="269"/>
            <ac:spMk id="2" creationId="{7AC10730-6C20-0491-8441-B34F28ECF496}"/>
          </ac:spMkLst>
        </pc:spChg>
        <pc:spChg chg="del mod ord">
          <ac:chgData name="Zita Draper" userId="b063123c-f51f-481b-b99c-f574606c9ace" providerId="ADAL" clId="{EBE74DE7-8777-430A-96B2-36132048E9E1}" dt="2024-04-12T12:19:31.507" v="4285" actId="700"/>
          <ac:spMkLst>
            <pc:docMk/>
            <pc:sldMk cId="3190516302" sldId="269"/>
            <ac:spMk id="3" creationId="{72AD9241-4BA1-D7F7-28EB-71979C3C437E}"/>
          </ac:spMkLst>
        </pc:spChg>
        <pc:spChg chg="add mod ord">
          <ac:chgData name="Zita Draper" userId="b063123c-f51f-481b-b99c-f574606c9ace" providerId="ADAL" clId="{EBE74DE7-8777-430A-96B2-36132048E9E1}" dt="2024-04-12T12:19:48.834" v="4318" actId="26606"/>
          <ac:spMkLst>
            <pc:docMk/>
            <pc:sldMk cId="3190516302" sldId="269"/>
            <ac:spMk id="4" creationId="{06FF2651-E092-E48B-3ED9-9D5CD064CEC0}"/>
          </ac:spMkLst>
        </pc:spChg>
        <pc:spChg chg="add del mod ord">
          <ac:chgData name="Zita Draper" userId="b063123c-f51f-481b-b99c-f574606c9ace" providerId="ADAL" clId="{EBE74DE7-8777-430A-96B2-36132048E9E1}" dt="2024-04-12T12:19:45.565" v="4317" actId="478"/>
          <ac:spMkLst>
            <pc:docMk/>
            <pc:sldMk cId="3190516302" sldId="269"/>
            <ac:spMk id="5" creationId="{AE415CAD-5A99-03DE-A48C-EA7DA1134B43}"/>
          </ac:spMkLst>
        </pc:spChg>
        <pc:spChg chg="add">
          <ac:chgData name="Zita Draper" userId="b063123c-f51f-481b-b99c-f574606c9ace" providerId="ADAL" clId="{EBE74DE7-8777-430A-96B2-36132048E9E1}" dt="2024-04-12T12:19:48.834" v="4318" actId="26606"/>
          <ac:spMkLst>
            <pc:docMk/>
            <pc:sldMk cId="3190516302" sldId="269"/>
            <ac:spMk id="10" creationId="{65735658-270A-8D75-091E-AFB444A3D617}"/>
          </ac:spMkLst>
        </pc:spChg>
        <pc:spChg chg="add">
          <ac:chgData name="Zita Draper" userId="b063123c-f51f-481b-b99c-f574606c9ace" providerId="ADAL" clId="{EBE74DE7-8777-430A-96B2-36132048E9E1}" dt="2024-04-12T12:19:48.834" v="4318" actId="26606"/>
          <ac:spMkLst>
            <pc:docMk/>
            <pc:sldMk cId="3190516302" sldId="269"/>
            <ac:spMk id="12" creationId="{F9FB1C88-5F1D-C7DF-A4B3-E8EE7F6BF322}"/>
          </ac:spMkLst>
        </pc:spChg>
        <pc:spChg chg="add">
          <ac:chgData name="Zita Draper" userId="b063123c-f51f-481b-b99c-f574606c9ace" providerId="ADAL" clId="{EBE74DE7-8777-430A-96B2-36132048E9E1}" dt="2024-04-12T12:19:48.834" v="4318" actId="26606"/>
          <ac:spMkLst>
            <pc:docMk/>
            <pc:sldMk cId="3190516302" sldId="269"/>
            <ac:spMk id="14" creationId="{4711BF64-C99B-2F90-ADA1-0C08F9BE8392}"/>
          </ac:spMkLst>
        </pc:spChg>
        <pc:picChg chg="add">
          <ac:chgData name="Zita Draper" userId="b063123c-f51f-481b-b99c-f574606c9ace" providerId="ADAL" clId="{EBE74DE7-8777-430A-96B2-36132048E9E1}" dt="2024-04-12T12:19:48.834" v="4318" actId="26606"/>
          <ac:picMkLst>
            <pc:docMk/>
            <pc:sldMk cId="3190516302" sldId="269"/>
            <ac:picMk id="6" creationId="{3D5FBADC-DD70-93BB-7374-BB32F31BE0D0}"/>
          </ac:picMkLst>
        </pc:picChg>
      </pc:sldChg>
      <pc:sldChg chg="del">
        <pc:chgData name="Zita Draper" userId="b063123c-f51f-481b-b99c-f574606c9ace" providerId="ADAL" clId="{EBE74DE7-8777-430A-96B2-36132048E9E1}" dt="2024-04-12T12:20:23.713" v="4319" actId="2696"/>
        <pc:sldMkLst>
          <pc:docMk/>
          <pc:sldMk cId="2325287684" sldId="270"/>
        </pc:sldMkLst>
      </pc:sldChg>
      <pc:sldChg chg="del">
        <pc:chgData name="Zita Draper" userId="b063123c-f51f-481b-b99c-f574606c9ace" providerId="ADAL" clId="{EBE74DE7-8777-430A-96B2-36132048E9E1}" dt="2024-04-09T11:35:32.730" v="2172" actId="2696"/>
        <pc:sldMkLst>
          <pc:docMk/>
          <pc:sldMk cId="913038582" sldId="271"/>
        </pc:sldMkLst>
      </pc:sldChg>
      <pc:sldChg chg="addSp delSp modSp mod">
        <pc:chgData name="Zita Draper" userId="b063123c-f51f-481b-b99c-f574606c9ace" providerId="ADAL" clId="{EBE74DE7-8777-430A-96B2-36132048E9E1}" dt="2024-04-09T11:36:22.182" v="2322" actId="403"/>
        <pc:sldMkLst>
          <pc:docMk/>
          <pc:sldMk cId="2582009022" sldId="272"/>
        </pc:sldMkLst>
        <pc:spChg chg="mod">
          <ac:chgData name="Zita Draper" userId="b063123c-f51f-481b-b99c-f574606c9ace" providerId="ADAL" clId="{EBE74DE7-8777-430A-96B2-36132048E9E1}" dt="2024-04-09T11:36:22.182" v="2322" actId="403"/>
          <ac:spMkLst>
            <pc:docMk/>
            <pc:sldMk cId="2582009022" sldId="272"/>
            <ac:spMk id="2" creationId="{F87891FC-994F-51D8-0D3D-E328224EB482}"/>
          </ac:spMkLst>
        </pc:spChg>
        <pc:spChg chg="del mod">
          <ac:chgData name="Zita Draper" userId="b063123c-f51f-481b-b99c-f574606c9ace" providerId="ADAL" clId="{EBE74DE7-8777-430A-96B2-36132048E9E1}" dt="2024-04-09T11:36:15.139" v="2318" actId="26606"/>
          <ac:spMkLst>
            <pc:docMk/>
            <pc:sldMk cId="2582009022" sldId="272"/>
            <ac:spMk id="3" creationId="{A1B503C9-AC50-62D6-E8F0-2092F9B75B01}"/>
          </ac:spMkLst>
        </pc:spChg>
        <pc:graphicFrameChg chg="add">
          <ac:chgData name="Zita Draper" userId="b063123c-f51f-481b-b99c-f574606c9ace" providerId="ADAL" clId="{EBE74DE7-8777-430A-96B2-36132048E9E1}" dt="2024-04-09T11:36:15.139" v="2318" actId="26606"/>
          <ac:graphicFrameMkLst>
            <pc:docMk/>
            <pc:sldMk cId="2582009022" sldId="272"/>
            <ac:graphicFrameMk id="5" creationId="{FBE90EFB-3AE9-A44F-ECD3-19485B94D6F4}"/>
          </ac:graphicFrameMkLst>
        </pc:graphicFrameChg>
      </pc:sldChg>
      <pc:sldChg chg="addSp delSp modSp del mod setBg modClrScheme chgLayout">
        <pc:chgData name="Zita Draper" userId="b063123c-f51f-481b-b99c-f574606c9ace" providerId="ADAL" clId="{EBE74DE7-8777-430A-96B2-36132048E9E1}" dt="2024-04-15T15:27:36.874" v="4545" actId="2696"/>
        <pc:sldMkLst>
          <pc:docMk/>
          <pc:sldMk cId="82956468" sldId="273"/>
        </pc:sldMkLst>
        <pc:spChg chg="del mod ord">
          <ac:chgData name="Zita Draper" userId="b063123c-f51f-481b-b99c-f574606c9ace" providerId="ADAL" clId="{EBE74DE7-8777-430A-96B2-36132048E9E1}" dt="2024-04-09T09:48:26.969" v="1958" actId="700"/>
          <ac:spMkLst>
            <pc:docMk/>
            <pc:sldMk cId="82956468" sldId="273"/>
            <ac:spMk id="2" creationId="{B333F7D8-2F5D-93CE-EA71-73D0EE4104DA}"/>
          </ac:spMkLst>
        </pc:spChg>
        <pc:spChg chg="del mod ord">
          <ac:chgData name="Zita Draper" userId="b063123c-f51f-481b-b99c-f574606c9ace" providerId="ADAL" clId="{EBE74DE7-8777-430A-96B2-36132048E9E1}" dt="2024-04-09T09:48:26.969" v="1958" actId="700"/>
          <ac:spMkLst>
            <pc:docMk/>
            <pc:sldMk cId="82956468" sldId="273"/>
            <ac:spMk id="3" creationId="{389B07D9-1CEC-C598-54B3-076AB361ACEB}"/>
          </ac:spMkLst>
        </pc:spChg>
        <pc:spChg chg="add mod ord">
          <ac:chgData name="Zita Draper" userId="b063123c-f51f-481b-b99c-f574606c9ace" providerId="ADAL" clId="{EBE74DE7-8777-430A-96B2-36132048E9E1}" dt="2024-04-09T09:49:47.371" v="2040" actId="1076"/>
          <ac:spMkLst>
            <pc:docMk/>
            <pc:sldMk cId="82956468" sldId="273"/>
            <ac:spMk id="4" creationId="{065F2286-22B2-0681-A7EC-49C416E024E6}"/>
          </ac:spMkLst>
        </pc:spChg>
        <pc:spChg chg="add del mod ord">
          <ac:chgData name="Zita Draper" userId="b063123c-f51f-481b-b99c-f574606c9ace" providerId="ADAL" clId="{EBE74DE7-8777-430A-96B2-36132048E9E1}" dt="2024-04-09T09:48:42.888" v="1996" actId="478"/>
          <ac:spMkLst>
            <pc:docMk/>
            <pc:sldMk cId="82956468" sldId="273"/>
            <ac:spMk id="5" creationId="{F7617220-9EFE-7AF2-1367-54F433687BC0}"/>
          </ac:spMkLst>
        </pc:spChg>
        <pc:spChg chg="add">
          <ac:chgData name="Zita Draper" userId="b063123c-f51f-481b-b99c-f574606c9ace" providerId="ADAL" clId="{EBE74DE7-8777-430A-96B2-36132048E9E1}" dt="2024-04-09T09:49:40.543" v="2038" actId="26606"/>
          <ac:spMkLst>
            <pc:docMk/>
            <pc:sldMk cId="82956468" sldId="273"/>
            <ac:spMk id="10" creationId="{9C493F85-4BF4-2722-7AD6-4491C264856B}"/>
          </ac:spMkLst>
        </pc:spChg>
        <pc:spChg chg="add">
          <ac:chgData name="Zita Draper" userId="b063123c-f51f-481b-b99c-f574606c9ace" providerId="ADAL" clId="{EBE74DE7-8777-430A-96B2-36132048E9E1}" dt="2024-04-09T09:49:40.543" v="2038" actId="26606"/>
          <ac:spMkLst>
            <pc:docMk/>
            <pc:sldMk cId="82956468" sldId="273"/>
            <ac:spMk id="12" creationId="{3643E582-2F5C-967E-4197-32864E7D6142}"/>
          </ac:spMkLst>
        </pc:spChg>
        <pc:spChg chg="add">
          <ac:chgData name="Zita Draper" userId="b063123c-f51f-481b-b99c-f574606c9ace" providerId="ADAL" clId="{EBE74DE7-8777-430A-96B2-36132048E9E1}" dt="2024-04-09T09:49:40.543" v="2038" actId="26606"/>
          <ac:spMkLst>
            <pc:docMk/>
            <pc:sldMk cId="82956468" sldId="273"/>
            <ac:spMk id="14" creationId="{5DBCC854-0144-FBE6-C55E-82A562BAB335}"/>
          </ac:spMkLst>
        </pc:spChg>
        <pc:spChg chg="add">
          <ac:chgData name="Zita Draper" userId="b063123c-f51f-481b-b99c-f574606c9ace" providerId="ADAL" clId="{EBE74DE7-8777-430A-96B2-36132048E9E1}" dt="2024-04-09T09:49:40.543" v="2038" actId="26606"/>
          <ac:spMkLst>
            <pc:docMk/>
            <pc:sldMk cId="82956468" sldId="273"/>
            <ac:spMk id="16" creationId="{715B084D-B395-62E7-F6F2-43CFBC726571}"/>
          </ac:spMkLst>
        </pc:spChg>
        <pc:picChg chg="add mod">
          <ac:chgData name="Zita Draper" userId="b063123c-f51f-481b-b99c-f574606c9ace" providerId="ADAL" clId="{EBE74DE7-8777-430A-96B2-36132048E9E1}" dt="2024-04-09T09:49:43.559" v="2039" actId="27614"/>
          <ac:picMkLst>
            <pc:docMk/>
            <pc:sldMk cId="82956468" sldId="273"/>
            <ac:picMk id="6" creationId="{9C608F8E-F21F-3A94-412C-BA02A011F9AF}"/>
          </ac:picMkLst>
        </pc:picChg>
      </pc:sldChg>
      <pc:sldChg chg="modSp del mod">
        <pc:chgData name="Zita Draper" userId="b063123c-f51f-481b-b99c-f574606c9ace" providerId="ADAL" clId="{EBE74DE7-8777-430A-96B2-36132048E9E1}" dt="2024-04-15T15:27:37.080" v="4546" actId="2696"/>
        <pc:sldMkLst>
          <pc:docMk/>
          <pc:sldMk cId="1708753100" sldId="274"/>
        </pc:sldMkLst>
        <pc:spChg chg="mod">
          <ac:chgData name="Zita Draper" userId="b063123c-f51f-481b-b99c-f574606c9ace" providerId="ADAL" clId="{EBE74DE7-8777-430A-96B2-36132048E9E1}" dt="2024-04-09T09:50:06.956" v="2079" actId="122"/>
          <ac:spMkLst>
            <pc:docMk/>
            <pc:sldMk cId="1708753100" sldId="274"/>
            <ac:spMk id="2" creationId="{1869BCCC-50F9-F5E7-C5B3-4F8E99DD8D2C}"/>
          </ac:spMkLst>
        </pc:spChg>
      </pc:sldChg>
      <pc:sldChg chg="modSp del mod">
        <pc:chgData name="Zita Draper" userId="b063123c-f51f-481b-b99c-f574606c9ace" providerId="ADAL" clId="{EBE74DE7-8777-430A-96B2-36132048E9E1}" dt="2024-04-15T15:27:37.274" v="4547" actId="2696"/>
        <pc:sldMkLst>
          <pc:docMk/>
          <pc:sldMk cId="394529516" sldId="275"/>
        </pc:sldMkLst>
        <pc:spChg chg="mod">
          <ac:chgData name="Zita Draper" userId="b063123c-f51f-481b-b99c-f574606c9ace" providerId="ADAL" clId="{EBE74DE7-8777-430A-96B2-36132048E9E1}" dt="2024-04-09T09:50:16.657" v="2096" actId="122"/>
          <ac:spMkLst>
            <pc:docMk/>
            <pc:sldMk cId="394529516" sldId="275"/>
            <ac:spMk id="2" creationId="{100A7F34-4AF8-0666-D99B-9A6D4D4AD658}"/>
          </ac:spMkLst>
        </pc:spChg>
      </pc:sldChg>
      <pc:sldChg chg="modSp del mod">
        <pc:chgData name="Zita Draper" userId="b063123c-f51f-481b-b99c-f574606c9ace" providerId="ADAL" clId="{EBE74DE7-8777-430A-96B2-36132048E9E1}" dt="2024-04-15T15:27:37.475" v="4548" actId="2696"/>
        <pc:sldMkLst>
          <pc:docMk/>
          <pc:sldMk cId="2946466245" sldId="276"/>
        </pc:sldMkLst>
        <pc:spChg chg="mod">
          <ac:chgData name="Zita Draper" userId="b063123c-f51f-481b-b99c-f574606c9ace" providerId="ADAL" clId="{EBE74DE7-8777-430A-96B2-36132048E9E1}" dt="2024-04-09T09:50:27.884" v="2116" actId="122"/>
          <ac:spMkLst>
            <pc:docMk/>
            <pc:sldMk cId="2946466245" sldId="276"/>
            <ac:spMk id="2" creationId="{863BE6F3-7482-11F2-0F95-BB3F31B532E2}"/>
          </ac:spMkLst>
        </pc:spChg>
      </pc:sldChg>
      <pc:sldChg chg="delSp modSp add mod setBg delDesignElem">
        <pc:chgData name="Zita Draper" userId="b063123c-f51f-481b-b99c-f574606c9ace" providerId="ADAL" clId="{EBE74DE7-8777-430A-96B2-36132048E9E1}" dt="2024-04-15T15:47:30.437" v="5597" actId="27636"/>
        <pc:sldMkLst>
          <pc:docMk/>
          <pc:sldMk cId="984912538" sldId="277"/>
        </pc:sldMkLst>
        <pc:spChg chg="mod">
          <ac:chgData name="Zita Draper" userId="b063123c-f51f-481b-b99c-f574606c9ace" providerId="ADAL" clId="{EBE74DE7-8777-430A-96B2-36132048E9E1}" dt="2024-04-15T15:47:30.437" v="5597" actId="27636"/>
          <ac:spMkLst>
            <pc:docMk/>
            <pc:sldMk cId="984912538" sldId="277"/>
            <ac:spMk id="4" creationId="{55FD60C1-1027-73E4-8735-241F88D600E9}"/>
          </ac:spMkLst>
        </pc:spChg>
        <pc:spChg chg="del">
          <ac:chgData name="Zita Draper" userId="b063123c-f51f-481b-b99c-f574606c9ace" providerId="ADAL" clId="{EBE74DE7-8777-430A-96B2-36132048E9E1}" dt="2024-04-15T15:47:30.391" v="5596"/>
          <ac:spMkLst>
            <pc:docMk/>
            <pc:sldMk cId="984912538" sldId="277"/>
            <ac:spMk id="11" creationId="{21E0DC6F-DB0E-DBE1-8178-AE81BC6B96EA}"/>
          </ac:spMkLst>
        </pc:spChg>
        <pc:spChg chg="del">
          <ac:chgData name="Zita Draper" userId="b063123c-f51f-481b-b99c-f574606c9ace" providerId="ADAL" clId="{EBE74DE7-8777-430A-96B2-36132048E9E1}" dt="2024-04-15T15:47:30.391" v="5596"/>
          <ac:spMkLst>
            <pc:docMk/>
            <pc:sldMk cId="984912538" sldId="277"/>
            <ac:spMk id="13" creationId="{84D07BF5-D29E-918E-55FE-747AF2A0E23F}"/>
          </ac:spMkLst>
        </pc:spChg>
      </pc:sldChg>
      <pc:sldChg chg="modSp del mod">
        <pc:chgData name="Zita Draper" userId="b063123c-f51f-481b-b99c-f574606c9ace" providerId="ADAL" clId="{EBE74DE7-8777-430A-96B2-36132048E9E1}" dt="2024-04-15T15:27:37.707" v="4549" actId="2696"/>
        <pc:sldMkLst>
          <pc:docMk/>
          <pc:sldMk cId="3395595619" sldId="277"/>
        </pc:sldMkLst>
        <pc:spChg chg="mod">
          <ac:chgData name="Zita Draper" userId="b063123c-f51f-481b-b99c-f574606c9ace" providerId="ADAL" clId="{EBE74DE7-8777-430A-96B2-36132048E9E1}" dt="2024-04-09T09:50:36.853" v="2134" actId="122"/>
          <ac:spMkLst>
            <pc:docMk/>
            <pc:sldMk cId="3395595619" sldId="277"/>
            <ac:spMk id="2" creationId="{72E02CA9-0AD1-DAC8-0C9A-57C7DDA0C617}"/>
          </ac:spMkLst>
        </pc:spChg>
      </pc:sldChg>
      <pc:sldChg chg="modSp del mod">
        <pc:chgData name="Zita Draper" userId="b063123c-f51f-481b-b99c-f574606c9ace" providerId="ADAL" clId="{EBE74DE7-8777-430A-96B2-36132048E9E1}" dt="2024-04-15T15:27:38.007" v="4550" actId="2696"/>
        <pc:sldMkLst>
          <pc:docMk/>
          <pc:sldMk cId="2433226059" sldId="278"/>
        </pc:sldMkLst>
        <pc:spChg chg="mod">
          <ac:chgData name="Zita Draper" userId="b063123c-f51f-481b-b99c-f574606c9ace" providerId="ADAL" clId="{EBE74DE7-8777-430A-96B2-36132048E9E1}" dt="2024-04-09T09:50:47.154" v="2151" actId="122"/>
          <ac:spMkLst>
            <pc:docMk/>
            <pc:sldMk cId="2433226059" sldId="278"/>
            <ac:spMk id="2" creationId="{8693A8ED-F80F-D459-08FC-C559211C4CEF}"/>
          </ac:spMkLst>
        </pc:spChg>
      </pc:sldChg>
      <pc:sldChg chg="modSp del mod">
        <pc:chgData name="Zita Draper" userId="b063123c-f51f-481b-b99c-f574606c9ace" providerId="ADAL" clId="{EBE74DE7-8777-430A-96B2-36132048E9E1}" dt="2024-04-15T15:27:38.275" v="4551" actId="2696"/>
        <pc:sldMkLst>
          <pc:docMk/>
          <pc:sldMk cId="99575778" sldId="279"/>
        </pc:sldMkLst>
        <pc:spChg chg="mod">
          <ac:chgData name="Zita Draper" userId="b063123c-f51f-481b-b99c-f574606c9ace" providerId="ADAL" clId="{EBE74DE7-8777-430A-96B2-36132048E9E1}" dt="2024-04-09T09:50:56.089" v="2168" actId="122"/>
          <ac:spMkLst>
            <pc:docMk/>
            <pc:sldMk cId="99575778" sldId="279"/>
            <ac:spMk id="2" creationId="{E034A421-27F9-7DC8-DE2F-9CE682A5D07A}"/>
          </ac:spMkLst>
        </pc:spChg>
      </pc:sldChg>
      <pc:sldChg chg="modSp add mod">
        <pc:chgData name="Zita Draper" userId="b063123c-f51f-481b-b99c-f574606c9ace" providerId="ADAL" clId="{EBE74DE7-8777-430A-96B2-36132048E9E1}" dt="2024-04-15T15:48:04.193" v="5603" actId="1076"/>
        <pc:sldMkLst>
          <pc:docMk/>
          <pc:sldMk cId="3854384178" sldId="279"/>
        </pc:sldMkLst>
        <pc:spChg chg="mod">
          <ac:chgData name="Zita Draper" userId="b063123c-f51f-481b-b99c-f574606c9ace" providerId="ADAL" clId="{EBE74DE7-8777-430A-96B2-36132048E9E1}" dt="2024-04-15T15:48:04.193" v="5603" actId="1076"/>
          <ac:spMkLst>
            <pc:docMk/>
            <pc:sldMk cId="3854384178" sldId="279"/>
            <ac:spMk id="2" creationId="{5C7FCC58-EF71-5046-601B-5F39527F5F6F}"/>
          </ac:spMkLst>
        </pc:spChg>
      </pc:sldChg>
      <pc:sldChg chg="addSp delSp modSp del mod modMedia setBg modClrScheme chgLayout">
        <pc:chgData name="Zita Draper" userId="b063123c-f51f-481b-b99c-f574606c9ace" providerId="ADAL" clId="{EBE74DE7-8777-430A-96B2-36132048E9E1}" dt="2024-04-15T15:27:38.560" v="4552" actId="2696"/>
        <pc:sldMkLst>
          <pc:docMk/>
          <pc:sldMk cId="1891016852" sldId="280"/>
        </pc:sldMkLst>
        <pc:spChg chg="del mod ord">
          <ac:chgData name="Zita Draper" userId="b063123c-f51f-481b-b99c-f574606c9ace" providerId="ADAL" clId="{EBE74DE7-8777-430A-96B2-36132048E9E1}" dt="2024-04-09T09:48:48.924" v="1997" actId="700"/>
          <ac:spMkLst>
            <pc:docMk/>
            <pc:sldMk cId="1891016852" sldId="280"/>
            <ac:spMk id="2" creationId="{B517A847-BAA0-9774-60EC-894D029ADDE3}"/>
          </ac:spMkLst>
        </pc:spChg>
        <pc:spChg chg="del mod ord">
          <ac:chgData name="Zita Draper" userId="b063123c-f51f-481b-b99c-f574606c9ace" providerId="ADAL" clId="{EBE74DE7-8777-430A-96B2-36132048E9E1}" dt="2024-04-09T09:48:48.924" v="1997" actId="700"/>
          <ac:spMkLst>
            <pc:docMk/>
            <pc:sldMk cId="1891016852" sldId="280"/>
            <ac:spMk id="3" creationId="{49720EDD-983A-10B8-42B2-22C4C6D2F08E}"/>
          </ac:spMkLst>
        </pc:spChg>
        <pc:spChg chg="add mod ord">
          <ac:chgData name="Zita Draper" userId="b063123c-f51f-481b-b99c-f574606c9ace" providerId="ADAL" clId="{EBE74DE7-8777-430A-96B2-36132048E9E1}" dt="2024-04-12T12:21:12.147" v="4339" actId="122"/>
          <ac:spMkLst>
            <pc:docMk/>
            <pc:sldMk cId="1891016852" sldId="280"/>
            <ac:spMk id="4" creationId="{B7D19E18-13E0-6F9B-7417-EB75EBE76CD7}"/>
          </ac:spMkLst>
        </pc:spChg>
        <pc:spChg chg="add del mod ord">
          <ac:chgData name="Zita Draper" userId="b063123c-f51f-481b-b99c-f574606c9ace" providerId="ADAL" clId="{EBE74DE7-8777-430A-96B2-36132048E9E1}" dt="2024-04-09T09:49:05.417" v="2034" actId="478"/>
          <ac:spMkLst>
            <pc:docMk/>
            <pc:sldMk cId="1891016852" sldId="280"/>
            <ac:spMk id="5" creationId="{B9947DBF-BF8F-8CE0-08EC-D0D398639A92}"/>
          </ac:spMkLst>
        </pc:spChg>
        <pc:spChg chg="add">
          <ac:chgData name="Zita Draper" userId="b063123c-f51f-481b-b99c-f574606c9ace" providerId="ADAL" clId="{EBE74DE7-8777-430A-96B2-36132048E9E1}" dt="2024-04-09T09:49:21.386" v="2035" actId="26606"/>
          <ac:spMkLst>
            <pc:docMk/>
            <pc:sldMk cId="1891016852" sldId="280"/>
            <ac:spMk id="10" creationId="{D5DADDA4-4716-9ADE-CD5D-E5CF6FB61891}"/>
          </ac:spMkLst>
        </pc:spChg>
        <pc:spChg chg="add">
          <ac:chgData name="Zita Draper" userId="b063123c-f51f-481b-b99c-f574606c9ace" providerId="ADAL" clId="{EBE74DE7-8777-430A-96B2-36132048E9E1}" dt="2024-04-09T09:49:21.386" v="2035" actId="26606"/>
          <ac:spMkLst>
            <pc:docMk/>
            <pc:sldMk cId="1891016852" sldId="280"/>
            <ac:spMk id="12" creationId="{84D58AA4-9C13-7E60-E4E6-0B8DA94D5CBA}"/>
          </ac:spMkLst>
        </pc:spChg>
        <pc:picChg chg="add mod">
          <ac:chgData name="Zita Draper" userId="b063123c-f51f-481b-b99c-f574606c9ace" providerId="ADAL" clId="{EBE74DE7-8777-430A-96B2-36132048E9E1}" dt="2024-04-09T09:49:30.525" v="2037"/>
          <ac:picMkLst>
            <pc:docMk/>
            <pc:sldMk cId="1891016852" sldId="280"/>
            <ac:picMk id="6" creationId="{818E699D-755D-5C21-32F8-F10FB1C12935}"/>
          </ac:picMkLst>
        </pc:picChg>
      </pc:sldChg>
      <pc:sldChg chg="delSp add setBg delDesignElem">
        <pc:chgData name="Zita Draper" userId="b063123c-f51f-481b-b99c-f574606c9ace" providerId="ADAL" clId="{EBE74DE7-8777-430A-96B2-36132048E9E1}" dt="2024-04-15T15:48:26.679" v="5607"/>
        <pc:sldMkLst>
          <pc:docMk/>
          <pc:sldMk cId="3311477778" sldId="280"/>
        </pc:sldMkLst>
        <pc:spChg chg="del">
          <ac:chgData name="Zita Draper" userId="b063123c-f51f-481b-b99c-f574606c9ace" providerId="ADAL" clId="{EBE74DE7-8777-430A-96B2-36132048E9E1}" dt="2024-04-15T15:48:26.679" v="5607"/>
          <ac:spMkLst>
            <pc:docMk/>
            <pc:sldMk cId="3311477778" sldId="280"/>
            <ac:spMk id="9" creationId="{01A22726-DA03-BCB0-F12E-98258FB7E5C0}"/>
          </ac:spMkLst>
        </pc:spChg>
      </pc:sldChg>
      <pc:sldChg chg="modSp add mod">
        <pc:chgData name="Zita Draper" userId="b063123c-f51f-481b-b99c-f574606c9ace" providerId="ADAL" clId="{EBE74DE7-8777-430A-96B2-36132048E9E1}" dt="2024-04-15T15:51:48.209" v="5732"/>
        <pc:sldMkLst>
          <pc:docMk/>
          <pc:sldMk cId="224578461" sldId="281"/>
        </pc:sldMkLst>
        <pc:spChg chg="mod">
          <ac:chgData name="Zita Draper" userId="b063123c-f51f-481b-b99c-f574606c9ace" providerId="ADAL" clId="{EBE74DE7-8777-430A-96B2-36132048E9E1}" dt="2024-04-15T15:51:40.805" v="5729" actId="1076"/>
          <ac:spMkLst>
            <pc:docMk/>
            <pc:sldMk cId="224578461" sldId="281"/>
            <ac:spMk id="2" creationId="{9D9C63B3-3EBD-8C89-8780-3C87EA55018C}"/>
          </ac:spMkLst>
        </pc:spChg>
        <pc:graphicFrameChg chg="mod">
          <ac:chgData name="Zita Draper" userId="b063123c-f51f-481b-b99c-f574606c9ace" providerId="ADAL" clId="{EBE74DE7-8777-430A-96B2-36132048E9E1}" dt="2024-04-15T15:51:48.209" v="5732"/>
          <ac:graphicFrameMkLst>
            <pc:docMk/>
            <pc:sldMk cId="224578461" sldId="281"/>
            <ac:graphicFrameMk id="5" creationId="{20710D45-CACA-4A71-FEE6-1022EACB0EC7}"/>
          </ac:graphicFrameMkLst>
        </pc:graphicFrameChg>
      </pc:sldChg>
      <pc:sldChg chg="modSp del mod">
        <pc:chgData name="Zita Draper" userId="b063123c-f51f-481b-b99c-f574606c9ace" providerId="ADAL" clId="{EBE74DE7-8777-430A-96B2-36132048E9E1}" dt="2024-04-15T15:27:40.054" v="4553" actId="2696"/>
        <pc:sldMkLst>
          <pc:docMk/>
          <pc:sldMk cId="682866015" sldId="281"/>
        </pc:sldMkLst>
        <pc:spChg chg="mod">
          <ac:chgData name="Zita Draper" userId="b063123c-f51f-481b-b99c-f574606c9ace" providerId="ADAL" clId="{EBE74DE7-8777-430A-96B2-36132048E9E1}" dt="2024-04-12T12:21:25.946" v="4372" actId="122"/>
          <ac:spMkLst>
            <pc:docMk/>
            <pc:sldMk cId="682866015" sldId="281"/>
            <ac:spMk id="2" creationId="{13FAF335-A668-DDC7-E14D-854B9EC29B91}"/>
          </ac:spMkLst>
        </pc:spChg>
        <pc:spChg chg="mod">
          <ac:chgData name="Zita Draper" userId="b063123c-f51f-481b-b99c-f574606c9ace" providerId="ADAL" clId="{EBE74DE7-8777-430A-96B2-36132048E9E1}" dt="2024-04-12T12:22:33.817" v="4529" actId="20577"/>
          <ac:spMkLst>
            <pc:docMk/>
            <pc:sldMk cId="682866015" sldId="281"/>
            <ac:spMk id="3" creationId="{6AA6B424-442D-8F67-4366-BB57207FB36B}"/>
          </ac:spMkLst>
        </pc:spChg>
      </pc:sldChg>
      <pc:sldChg chg="modSp del mod">
        <pc:chgData name="Zita Draper" userId="b063123c-f51f-481b-b99c-f574606c9ace" providerId="ADAL" clId="{EBE74DE7-8777-430A-96B2-36132048E9E1}" dt="2024-04-15T15:27:40.582" v="4554" actId="2696"/>
        <pc:sldMkLst>
          <pc:docMk/>
          <pc:sldMk cId="823638344" sldId="282"/>
        </pc:sldMkLst>
        <pc:spChg chg="mod">
          <ac:chgData name="Zita Draper" userId="b063123c-f51f-481b-b99c-f574606c9ace" providerId="ADAL" clId="{EBE74DE7-8777-430A-96B2-36132048E9E1}" dt="2024-04-12T12:21:36.526" v="4388" actId="122"/>
          <ac:spMkLst>
            <pc:docMk/>
            <pc:sldMk cId="823638344" sldId="282"/>
            <ac:spMk id="2" creationId="{7D916444-9DD7-BB2E-27EC-581FC929187B}"/>
          </ac:spMkLst>
        </pc:spChg>
      </pc:sldChg>
      <pc:sldChg chg="add">
        <pc:chgData name="Zita Draper" userId="b063123c-f51f-481b-b99c-f574606c9ace" providerId="ADAL" clId="{EBE74DE7-8777-430A-96B2-36132048E9E1}" dt="2024-04-15T15:48:52.729" v="5609"/>
        <pc:sldMkLst>
          <pc:docMk/>
          <pc:sldMk cId="2664838724" sldId="282"/>
        </pc:sldMkLst>
      </pc:sldChg>
      <pc:sldChg chg="modSp del mod">
        <pc:chgData name="Zita Draper" userId="b063123c-f51f-481b-b99c-f574606c9ace" providerId="ADAL" clId="{EBE74DE7-8777-430A-96B2-36132048E9E1}" dt="2024-04-15T15:27:40.898" v="4555" actId="2696"/>
        <pc:sldMkLst>
          <pc:docMk/>
          <pc:sldMk cId="2629804817" sldId="283"/>
        </pc:sldMkLst>
        <pc:spChg chg="mod">
          <ac:chgData name="Zita Draper" userId="b063123c-f51f-481b-b99c-f574606c9ace" providerId="ADAL" clId="{EBE74DE7-8777-430A-96B2-36132048E9E1}" dt="2024-04-12T12:21:45.559" v="4404" actId="122"/>
          <ac:spMkLst>
            <pc:docMk/>
            <pc:sldMk cId="2629804817" sldId="283"/>
            <ac:spMk id="2" creationId="{58D3D2D2-162B-4E45-7CE6-66F291049CDD}"/>
          </ac:spMkLst>
        </pc:spChg>
      </pc:sldChg>
      <pc:sldChg chg="add">
        <pc:chgData name="Zita Draper" userId="b063123c-f51f-481b-b99c-f574606c9ace" providerId="ADAL" clId="{EBE74DE7-8777-430A-96B2-36132048E9E1}" dt="2024-04-15T15:49:05.208" v="5610"/>
        <pc:sldMkLst>
          <pc:docMk/>
          <pc:sldMk cId="4053714627" sldId="283"/>
        </pc:sldMkLst>
      </pc:sldChg>
      <pc:sldChg chg="modSp del mod">
        <pc:chgData name="Zita Draper" userId="b063123c-f51f-481b-b99c-f574606c9ace" providerId="ADAL" clId="{EBE74DE7-8777-430A-96B2-36132048E9E1}" dt="2024-04-15T15:27:41.283" v="4556" actId="2696"/>
        <pc:sldMkLst>
          <pc:docMk/>
          <pc:sldMk cId="1152018599" sldId="284"/>
        </pc:sldMkLst>
        <pc:spChg chg="mod">
          <ac:chgData name="Zita Draper" userId="b063123c-f51f-481b-b99c-f574606c9ace" providerId="ADAL" clId="{EBE74DE7-8777-430A-96B2-36132048E9E1}" dt="2024-04-12T12:21:54.375" v="4420" actId="122"/>
          <ac:spMkLst>
            <pc:docMk/>
            <pc:sldMk cId="1152018599" sldId="284"/>
            <ac:spMk id="2" creationId="{4E171A2D-901E-BBB7-069F-2DDB19AC8F75}"/>
          </ac:spMkLst>
        </pc:spChg>
      </pc:sldChg>
      <pc:sldChg chg="del">
        <pc:chgData name="Zita Draper" userId="b063123c-f51f-481b-b99c-f574606c9ace" providerId="ADAL" clId="{EBE74DE7-8777-430A-96B2-36132048E9E1}" dt="2024-04-15T15:27:41.684" v="4557" actId="2696"/>
        <pc:sldMkLst>
          <pc:docMk/>
          <pc:sldMk cId="3006824881" sldId="285"/>
        </pc:sldMkLst>
      </pc:sldChg>
      <pc:sldChg chg="del">
        <pc:chgData name="Zita Draper" userId="b063123c-f51f-481b-b99c-f574606c9ace" providerId="ADAL" clId="{EBE74DE7-8777-430A-96B2-36132048E9E1}" dt="2024-04-15T15:27:42.248" v="4558" actId="2696"/>
        <pc:sldMkLst>
          <pc:docMk/>
          <pc:sldMk cId="3129388942" sldId="286"/>
        </pc:sldMkLst>
      </pc:sldChg>
      <pc:sldChg chg="del">
        <pc:chgData name="Zita Draper" userId="b063123c-f51f-481b-b99c-f574606c9ace" providerId="ADAL" clId="{EBE74DE7-8777-430A-96B2-36132048E9E1}" dt="2024-04-15T15:33:38.740" v="4561" actId="2696"/>
        <pc:sldMkLst>
          <pc:docMk/>
          <pc:sldMk cId="2380357593" sldId="287"/>
        </pc:sldMkLst>
      </pc:sldChg>
      <pc:sldChg chg="addSp delSp modSp mod">
        <pc:chgData name="Zita Draper" userId="b063123c-f51f-481b-b99c-f574606c9ace" providerId="ADAL" clId="{EBE74DE7-8777-430A-96B2-36132048E9E1}" dt="2024-04-15T15:39:48.636" v="5013" actId="26606"/>
        <pc:sldMkLst>
          <pc:docMk/>
          <pc:sldMk cId="920216119" sldId="288"/>
        </pc:sldMkLst>
        <pc:spChg chg="mod">
          <ac:chgData name="Zita Draper" userId="b063123c-f51f-481b-b99c-f574606c9ace" providerId="ADAL" clId="{EBE74DE7-8777-430A-96B2-36132048E9E1}" dt="2024-04-15T15:35:16.220" v="4671" actId="122"/>
          <ac:spMkLst>
            <pc:docMk/>
            <pc:sldMk cId="920216119" sldId="288"/>
            <ac:spMk id="2" creationId="{E27B2CAE-C6E6-F0AC-1229-D6B8D7DD452E}"/>
          </ac:spMkLst>
        </pc:spChg>
        <pc:spChg chg="del mod">
          <ac:chgData name="Zita Draper" userId="b063123c-f51f-481b-b99c-f574606c9ace" providerId="ADAL" clId="{EBE74DE7-8777-430A-96B2-36132048E9E1}" dt="2024-04-15T15:39:48.636" v="5013" actId="26606"/>
          <ac:spMkLst>
            <pc:docMk/>
            <pc:sldMk cId="920216119" sldId="288"/>
            <ac:spMk id="3" creationId="{07659ED1-3199-FF63-1F32-66C9113FFE8B}"/>
          </ac:spMkLst>
        </pc:spChg>
        <pc:graphicFrameChg chg="add">
          <ac:chgData name="Zita Draper" userId="b063123c-f51f-481b-b99c-f574606c9ace" providerId="ADAL" clId="{EBE74DE7-8777-430A-96B2-36132048E9E1}" dt="2024-04-15T15:39:48.636" v="5013" actId="26606"/>
          <ac:graphicFrameMkLst>
            <pc:docMk/>
            <pc:sldMk cId="920216119" sldId="288"/>
            <ac:graphicFrameMk id="5" creationId="{A563BCCB-FF52-8A21-11F6-2224182AE5A8}"/>
          </ac:graphicFrameMkLst>
        </pc:graphicFrameChg>
      </pc:sldChg>
      <pc:sldChg chg="addSp delSp modSp mod modNotesTx">
        <pc:chgData name="Zita Draper" userId="b063123c-f51f-481b-b99c-f574606c9ace" providerId="ADAL" clId="{EBE74DE7-8777-430A-96B2-36132048E9E1}" dt="2024-04-15T15:46:17.883" v="5589" actId="26606"/>
        <pc:sldMkLst>
          <pc:docMk/>
          <pc:sldMk cId="3882576161" sldId="289"/>
        </pc:sldMkLst>
        <pc:spChg chg="mod">
          <ac:chgData name="Zita Draper" userId="b063123c-f51f-481b-b99c-f574606c9ace" providerId="ADAL" clId="{EBE74DE7-8777-430A-96B2-36132048E9E1}" dt="2024-04-15T15:40:27.556" v="5059" actId="122"/>
          <ac:spMkLst>
            <pc:docMk/>
            <pc:sldMk cId="3882576161" sldId="289"/>
            <ac:spMk id="2" creationId="{D5CCB302-17D5-C3CC-0EC1-D9DEF99CF066}"/>
          </ac:spMkLst>
        </pc:spChg>
        <pc:spChg chg="del mod">
          <ac:chgData name="Zita Draper" userId="b063123c-f51f-481b-b99c-f574606c9ace" providerId="ADAL" clId="{EBE74DE7-8777-430A-96B2-36132048E9E1}" dt="2024-04-15T15:46:17.883" v="5589" actId="26606"/>
          <ac:spMkLst>
            <pc:docMk/>
            <pc:sldMk cId="3882576161" sldId="289"/>
            <ac:spMk id="3" creationId="{266ECC62-083F-3A9F-5D5C-9834D5DEA86A}"/>
          </ac:spMkLst>
        </pc:spChg>
        <pc:graphicFrameChg chg="add">
          <ac:chgData name="Zita Draper" userId="b063123c-f51f-481b-b99c-f574606c9ace" providerId="ADAL" clId="{EBE74DE7-8777-430A-96B2-36132048E9E1}" dt="2024-04-15T15:46:17.883" v="5589" actId="26606"/>
          <ac:graphicFrameMkLst>
            <pc:docMk/>
            <pc:sldMk cId="3882576161" sldId="289"/>
            <ac:graphicFrameMk id="5" creationId="{C7932781-B19B-69FE-693A-1CDBBA635A66}"/>
          </ac:graphicFrameMkLst>
        </pc:graphicFrameChg>
      </pc:sldChg>
      <pc:sldChg chg="del">
        <pc:chgData name="Zita Draper" userId="b063123c-f51f-481b-b99c-f574606c9ace" providerId="ADAL" clId="{EBE74DE7-8777-430A-96B2-36132048E9E1}" dt="2024-04-15T15:56:26.969" v="5798" actId="2696"/>
        <pc:sldMkLst>
          <pc:docMk/>
          <pc:sldMk cId="411955079" sldId="290"/>
        </pc:sldMkLst>
      </pc:sldChg>
      <pc:sldChg chg="del">
        <pc:chgData name="Zita Draper" userId="b063123c-f51f-481b-b99c-f574606c9ace" providerId="ADAL" clId="{EBE74DE7-8777-430A-96B2-36132048E9E1}" dt="2024-04-15T15:56:27.154" v="5799" actId="2696"/>
        <pc:sldMkLst>
          <pc:docMk/>
          <pc:sldMk cId="2462867575" sldId="291"/>
        </pc:sldMkLst>
      </pc:sldChg>
      <pc:sldChg chg="del">
        <pc:chgData name="Zita Draper" userId="b063123c-f51f-481b-b99c-f574606c9ace" providerId="ADAL" clId="{EBE74DE7-8777-430A-96B2-36132048E9E1}" dt="2024-04-15T15:56:27.377" v="5800" actId="2696"/>
        <pc:sldMkLst>
          <pc:docMk/>
          <pc:sldMk cId="3495382945" sldId="292"/>
        </pc:sldMkLst>
      </pc:sldChg>
      <pc:sldChg chg="del">
        <pc:chgData name="Zita Draper" userId="b063123c-f51f-481b-b99c-f574606c9ace" providerId="ADAL" clId="{EBE74DE7-8777-430A-96B2-36132048E9E1}" dt="2024-04-15T15:56:27.593" v="5801" actId="2696"/>
        <pc:sldMkLst>
          <pc:docMk/>
          <pc:sldMk cId="4261167832" sldId="293"/>
        </pc:sldMkLst>
      </pc:sldChg>
      <pc:sldChg chg="del">
        <pc:chgData name="Zita Draper" userId="b063123c-f51f-481b-b99c-f574606c9ace" providerId="ADAL" clId="{EBE74DE7-8777-430A-96B2-36132048E9E1}" dt="2024-04-15T15:56:27.825" v="5802" actId="2696"/>
        <pc:sldMkLst>
          <pc:docMk/>
          <pc:sldMk cId="1443825926" sldId="294"/>
        </pc:sldMkLst>
      </pc:sldChg>
      <pc:sldChg chg="del">
        <pc:chgData name="Zita Draper" userId="b063123c-f51f-481b-b99c-f574606c9ace" providerId="ADAL" clId="{EBE74DE7-8777-430A-96B2-36132048E9E1}" dt="2024-04-15T15:56:28.157" v="5803" actId="2696"/>
        <pc:sldMkLst>
          <pc:docMk/>
          <pc:sldMk cId="937621503" sldId="295"/>
        </pc:sldMkLst>
      </pc:sldChg>
      <pc:sldChg chg="del">
        <pc:chgData name="Zita Draper" userId="b063123c-f51f-481b-b99c-f574606c9ace" providerId="ADAL" clId="{EBE74DE7-8777-430A-96B2-36132048E9E1}" dt="2024-04-15T15:56:28.479" v="5804" actId="2696"/>
        <pc:sldMkLst>
          <pc:docMk/>
          <pc:sldMk cId="1257185679" sldId="296"/>
        </pc:sldMkLst>
      </pc:sldChg>
      <pc:sldChg chg="del">
        <pc:chgData name="Zita Draper" userId="b063123c-f51f-481b-b99c-f574606c9ace" providerId="ADAL" clId="{EBE74DE7-8777-430A-96B2-36132048E9E1}" dt="2024-04-15T15:56:28.834" v="5805" actId="2696"/>
        <pc:sldMkLst>
          <pc:docMk/>
          <pc:sldMk cId="2789853769" sldId="297"/>
        </pc:sldMkLst>
      </pc:sldChg>
      <pc:sldChg chg="del">
        <pc:chgData name="Zita Draper" userId="b063123c-f51f-481b-b99c-f574606c9ace" providerId="ADAL" clId="{EBE74DE7-8777-430A-96B2-36132048E9E1}" dt="2024-04-15T15:56:29.245" v="5806" actId="2696"/>
        <pc:sldMkLst>
          <pc:docMk/>
          <pc:sldMk cId="792866600" sldId="298"/>
        </pc:sldMkLst>
      </pc:sldChg>
      <pc:sldChg chg="del">
        <pc:chgData name="Zita Draper" userId="b063123c-f51f-481b-b99c-f574606c9ace" providerId="ADAL" clId="{EBE74DE7-8777-430A-96B2-36132048E9E1}" dt="2024-04-15T15:56:29.664" v="5807" actId="2696"/>
        <pc:sldMkLst>
          <pc:docMk/>
          <pc:sldMk cId="3448061443" sldId="299"/>
        </pc:sldMkLst>
      </pc:sldChg>
      <pc:sldChg chg="del">
        <pc:chgData name="Zita Draper" userId="b063123c-f51f-481b-b99c-f574606c9ace" providerId="ADAL" clId="{EBE74DE7-8777-430A-96B2-36132048E9E1}" dt="2024-04-15T15:56:30.145" v="5808" actId="2696"/>
        <pc:sldMkLst>
          <pc:docMk/>
          <pc:sldMk cId="1751764311" sldId="300"/>
        </pc:sldMkLst>
      </pc:sldChg>
      <pc:sldChg chg="addSp delSp modSp mod ord">
        <pc:chgData name="Zita Draper" userId="b063123c-f51f-481b-b99c-f574606c9ace" providerId="ADAL" clId="{EBE74DE7-8777-430A-96B2-36132048E9E1}" dt="2024-04-09T11:49:55.993" v="2787" actId="26606"/>
        <pc:sldMkLst>
          <pc:docMk/>
          <pc:sldMk cId="2213617862" sldId="301"/>
        </pc:sldMkLst>
        <pc:spChg chg="mod">
          <ac:chgData name="Zita Draper" userId="b063123c-f51f-481b-b99c-f574606c9ace" providerId="ADAL" clId="{EBE74DE7-8777-430A-96B2-36132048E9E1}" dt="2024-04-09T11:48:40.970" v="2578" actId="122"/>
          <ac:spMkLst>
            <pc:docMk/>
            <pc:sldMk cId="2213617862" sldId="301"/>
            <ac:spMk id="2" creationId="{7544D8CE-6E7D-AB87-415A-307426746D9A}"/>
          </ac:spMkLst>
        </pc:spChg>
        <pc:spChg chg="del mod">
          <ac:chgData name="Zita Draper" userId="b063123c-f51f-481b-b99c-f574606c9ace" providerId="ADAL" clId="{EBE74DE7-8777-430A-96B2-36132048E9E1}" dt="2024-04-09T11:49:55.993" v="2787" actId="26606"/>
          <ac:spMkLst>
            <pc:docMk/>
            <pc:sldMk cId="2213617862" sldId="301"/>
            <ac:spMk id="3" creationId="{321B368D-F4E8-D2B4-B083-72A5B5CE606D}"/>
          </ac:spMkLst>
        </pc:spChg>
        <pc:graphicFrameChg chg="add">
          <ac:chgData name="Zita Draper" userId="b063123c-f51f-481b-b99c-f574606c9ace" providerId="ADAL" clId="{EBE74DE7-8777-430A-96B2-36132048E9E1}" dt="2024-04-09T11:49:55.993" v="2787" actId="26606"/>
          <ac:graphicFrameMkLst>
            <pc:docMk/>
            <pc:sldMk cId="2213617862" sldId="301"/>
            <ac:graphicFrameMk id="5" creationId="{042663DC-F7A2-A9B8-6FAF-B359BBE848CC}"/>
          </ac:graphicFrameMkLst>
        </pc:graphicFrameChg>
      </pc:sldChg>
      <pc:sldChg chg="addSp modSp mod">
        <pc:chgData name="Zita Draper" userId="b063123c-f51f-481b-b99c-f574606c9ace" providerId="ADAL" clId="{EBE74DE7-8777-430A-96B2-36132048E9E1}" dt="2024-04-09T11:48:15.862" v="2539" actId="1076"/>
        <pc:sldMkLst>
          <pc:docMk/>
          <pc:sldMk cId="2978811085" sldId="302"/>
        </pc:sldMkLst>
        <pc:spChg chg="mod">
          <ac:chgData name="Zita Draper" userId="b063123c-f51f-481b-b99c-f574606c9ace" providerId="ADAL" clId="{EBE74DE7-8777-430A-96B2-36132048E9E1}" dt="2024-04-09T11:48:15.862" v="2539" actId="1076"/>
          <ac:spMkLst>
            <pc:docMk/>
            <pc:sldMk cId="2978811085" sldId="302"/>
            <ac:spMk id="2" creationId="{AFE10ED8-187F-A2C3-E17A-CBD5D315E844}"/>
          </ac:spMkLst>
        </pc:spChg>
        <pc:spChg chg="mod">
          <ac:chgData name="Zita Draper" userId="b063123c-f51f-481b-b99c-f574606c9ace" providerId="ADAL" clId="{EBE74DE7-8777-430A-96B2-36132048E9E1}" dt="2024-04-09T11:46:50.653" v="2534" actId="20577"/>
          <ac:spMkLst>
            <pc:docMk/>
            <pc:sldMk cId="2978811085" sldId="302"/>
            <ac:spMk id="3" creationId="{386E5BE0-B052-C2D1-C251-30972A38923B}"/>
          </ac:spMkLst>
        </pc:spChg>
        <pc:picChg chg="add mod ord">
          <ac:chgData name="Zita Draper" userId="b063123c-f51f-481b-b99c-f574606c9ace" providerId="ADAL" clId="{EBE74DE7-8777-430A-96B2-36132048E9E1}" dt="2024-04-09T11:48:09.476" v="2538" actId="167"/>
          <ac:picMkLst>
            <pc:docMk/>
            <pc:sldMk cId="2978811085" sldId="302"/>
            <ac:picMk id="5" creationId="{903AC847-077B-3414-2328-277DF12AEC8B}"/>
          </ac:picMkLst>
        </pc:picChg>
      </pc:sldChg>
      <pc:sldChg chg="addSp delSp modSp mod">
        <pc:chgData name="Zita Draper" userId="b063123c-f51f-481b-b99c-f574606c9ace" providerId="ADAL" clId="{EBE74DE7-8777-430A-96B2-36132048E9E1}" dt="2024-04-15T15:57:02.606" v="5883" actId="20577"/>
        <pc:sldMkLst>
          <pc:docMk/>
          <pc:sldMk cId="1830971596" sldId="303"/>
        </pc:sldMkLst>
        <pc:spChg chg="mod">
          <ac:chgData name="Zita Draper" userId="b063123c-f51f-481b-b99c-f574606c9ace" providerId="ADAL" clId="{EBE74DE7-8777-430A-96B2-36132048E9E1}" dt="2024-04-09T11:39:28.975" v="2346" actId="122"/>
          <ac:spMkLst>
            <pc:docMk/>
            <pc:sldMk cId="1830971596" sldId="303"/>
            <ac:spMk id="2" creationId="{72F5DE97-3A76-AC99-190C-3FF465DCD1CB}"/>
          </ac:spMkLst>
        </pc:spChg>
        <pc:spChg chg="del mod">
          <ac:chgData name="Zita Draper" userId="b063123c-f51f-481b-b99c-f574606c9ace" providerId="ADAL" clId="{EBE74DE7-8777-430A-96B2-36132048E9E1}" dt="2024-04-09T11:45:09.447" v="2506" actId="26606"/>
          <ac:spMkLst>
            <pc:docMk/>
            <pc:sldMk cId="1830971596" sldId="303"/>
            <ac:spMk id="3" creationId="{A8A8C76E-40F0-E565-ED9C-AE316407E77A}"/>
          </ac:spMkLst>
        </pc:spChg>
        <pc:graphicFrameChg chg="add mod">
          <ac:chgData name="Zita Draper" userId="b063123c-f51f-481b-b99c-f574606c9ace" providerId="ADAL" clId="{EBE74DE7-8777-430A-96B2-36132048E9E1}" dt="2024-04-15T15:57:02.606" v="5883" actId="20577"/>
          <ac:graphicFrameMkLst>
            <pc:docMk/>
            <pc:sldMk cId="1830971596" sldId="303"/>
            <ac:graphicFrameMk id="5" creationId="{B75579F2-B084-E315-8C6A-DCD561D8F832}"/>
          </ac:graphicFrameMkLst>
        </pc:graphicFrameChg>
      </pc:sldChg>
      <pc:sldChg chg="modNotesTx">
        <pc:chgData name="Zita Draper" userId="b063123c-f51f-481b-b99c-f574606c9ace" providerId="ADAL" clId="{EBE74DE7-8777-430A-96B2-36132048E9E1}" dt="2024-04-15T17:53:11.330" v="7704" actId="20577"/>
        <pc:sldMkLst>
          <pc:docMk/>
          <pc:sldMk cId="1638764096" sldId="304"/>
        </pc:sldMkLst>
      </pc:sldChg>
      <pc:sldChg chg="addSp delSp modSp mod">
        <pc:chgData name="Zita Draper" userId="b063123c-f51f-481b-b99c-f574606c9ace" providerId="ADAL" clId="{EBE74DE7-8777-430A-96B2-36132048E9E1}" dt="2024-04-09T09:48:16.221" v="1957" actId="26606"/>
        <pc:sldMkLst>
          <pc:docMk/>
          <pc:sldMk cId="1936273069" sldId="305"/>
        </pc:sldMkLst>
        <pc:spChg chg="mod">
          <ac:chgData name="Zita Draper" userId="b063123c-f51f-481b-b99c-f574606c9ace" providerId="ADAL" clId="{EBE74DE7-8777-430A-96B2-36132048E9E1}" dt="2024-04-09T09:47:10.223" v="1849" actId="122"/>
          <ac:spMkLst>
            <pc:docMk/>
            <pc:sldMk cId="1936273069" sldId="305"/>
            <ac:spMk id="2" creationId="{AB639F40-3314-E940-C1A4-763751415D86}"/>
          </ac:spMkLst>
        </pc:spChg>
        <pc:spChg chg="del mod">
          <ac:chgData name="Zita Draper" userId="b063123c-f51f-481b-b99c-f574606c9ace" providerId="ADAL" clId="{EBE74DE7-8777-430A-96B2-36132048E9E1}" dt="2024-04-09T09:48:16.221" v="1957" actId="26606"/>
          <ac:spMkLst>
            <pc:docMk/>
            <pc:sldMk cId="1936273069" sldId="305"/>
            <ac:spMk id="3" creationId="{C8FC9014-E752-A6FF-1349-CE186DC55847}"/>
          </ac:spMkLst>
        </pc:spChg>
        <pc:graphicFrameChg chg="add">
          <ac:chgData name="Zita Draper" userId="b063123c-f51f-481b-b99c-f574606c9ace" providerId="ADAL" clId="{EBE74DE7-8777-430A-96B2-36132048E9E1}" dt="2024-04-09T09:48:16.221" v="1957" actId="26606"/>
          <ac:graphicFrameMkLst>
            <pc:docMk/>
            <pc:sldMk cId="1936273069" sldId="305"/>
            <ac:graphicFrameMk id="5" creationId="{859A6C0F-7AE2-C34E-2E36-EAFCE8F4F471}"/>
          </ac:graphicFrameMkLst>
        </pc:graphicFrameChg>
      </pc:sldChg>
      <pc:sldChg chg="addSp delSp modSp mod setBg modClrScheme addAnim chgLayout">
        <pc:chgData name="Zita Draper" userId="b063123c-f51f-481b-b99c-f574606c9ace" providerId="ADAL" clId="{EBE74DE7-8777-430A-96B2-36132048E9E1}" dt="2024-04-09T09:48:05.212" v="1956" actId="1076"/>
        <pc:sldMkLst>
          <pc:docMk/>
          <pc:sldMk cId="3497630527" sldId="306"/>
        </pc:sldMkLst>
        <pc:spChg chg="del mod ord">
          <ac:chgData name="Zita Draper" userId="b063123c-f51f-481b-b99c-f574606c9ace" providerId="ADAL" clId="{EBE74DE7-8777-430A-96B2-36132048E9E1}" dt="2024-04-09T09:47:32.631" v="1914" actId="700"/>
          <ac:spMkLst>
            <pc:docMk/>
            <pc:sldMk cId="3497630527" sldId="306"/>
            <ac:spMk id="2" creationId="{F5585333-3691-06C3-664E-73A519D74516}"/>
          </ac:spMkLst>
        </pc:spChg>
        <pc:spChg chg="del mod ord">
          <ac:chgData name="Zita Draper" userId="b063123c-f51f-481b-b99c-f574606c9ace" providerId="ADAL" clId="{EBE74DE7-8777-430A-96B2-36132048E9E1}" dt="2024-04-09T09:47:32.631" v="1914" actId="700"/>
          <ac:spMkLst>
            <pc:docMk/>
            <pc:sldMk cId="3497630527" sldId="306"/>
            <ac:spMk id="3" creationId="{41A8C1AE-B821-C24E-CC90-D0163316404B}"/>
          </ac:spMkLst>
        </pc:spChg>
        <pc:spChg chg="add mod ord">
          <ac:chgData name="Zita Draper" userId="b063123c-f51f-481b-b99c-f574606c9ace" providerId="ADAL" clId="{EBE74DE7-8777-430A-96B2-36132048E9E1}" dt="2024-04-09T09:47:58.052" v="1954" actId="122"/>
          <ac:spMkLst>
            <pc:docMk/>
            <pc:sldMk cId="3497630527" sldId="306"/>
            <ac:spMk id="4" creationId="{CE0B2B03-5AC5-F11E-B596-37CAE11DE8D3}"/>
          </ac:spMkLst>
        </pc:spChg>
        <pc:spChg chg="add mod ord">
          <ac:chgData name="Zita Draper" userId="b063123c-f51f-481b-b99c-f574606c9ace" providerId="ADAL" clId="{EBE74DE7-8777-430A-96B2-36132048E9E1}" dt="2024-04-09T09:48:05.212" v="1956" actId="1076"/>
          <ac:spMkLst>
            <pc:docMk/>
            <pc:sldMk cId="3497630527" sldId="306"/>
            <ac:spMk id="5" creationId="{C9112641-F08A-49E1-367E-13B01D367BC2}"/>
          </ac:spMkLst>
        </pc:spChg>
        <pc:spChg chg="add">
          <ac:chgData name="Zita Draper" userId="b063123c-f51f-481b-b99c-f574606c9ace" providerId="ADAL" clId="{EBE74DE7-8777-430A-96B2-36132048E9E1}" dt="2024-04-09T09:47:47.471" v="1941" actId="26606"/>
          <ac:spMkLst>
            <pc:docMk/>
            <pc:sldMk cId="3497630527" sldId="306"/>
            <ac:spMk id="11" creationId="{D5DADDA4-4716-9ADE-CD5D-E5CF6FB61891}"/>
          </ac:spMkLst>
        </pc:spChg>
        <pc:spChg chg="add">
          <ac:chgData name="Zita Draper" userId="b063123c-f51f-481b-b99c-f574606c9ace" providerId="ADAL" clId="{EBE74DE7-8777-430A-96B2-36132048E9E1}" dt="2024-04-09T09:47:47.471" v="1941" actId="26606"/>
          <ac:spMkLst>
            <pc:docMk/>
            <pc:sldMk cId="3497630527" sldId="306"/>
            <ac:spMk id="13" creationId="{84D58AA4-9C13-7E60-E4E6-0B8DA94D5CBA}"/>
          </ac:spMkLst>
        </pc:spChg>
        <pc:picChg chg="add mod">
          <ac:chgData name="Zita Draper" userId="b063123c-f51f-481b-b99c-f574606c9ace" providerId="ADAL" clId="{EBE74DE7-8777-430A-96B2-36132048E9E1}" dt="2024-04-09T09:47:50.593" v="1944" actId="27614"/>
          <ac:picMkLst>
            <pc:docMk/>
            <pc:sldMk cId="3497630527" sldId="306"/>
            <ac:picMk id="7" creationId="{28073142-6194-C311-4C7A-AA1C7903C412}"/>
          </ac:picMkLst>
        </pc:picChg>
      </pc:sldChg>
      <pc:sldChg chg="addSp delSp modSp new mod">
        <pc:chgData name="Zita Draper" userId="b063123c-f51f-481b-b99c-f574606c9ace" providerId="ADAL" clId="{EBE74DE7-8777-430A-96B2-36132048E9E1}" dt="2024-04-09T11:52:29.445" v="2914" actId="26606"/>
        <pc:sldMkLst>
          <pc:docMk/>
          <pc:sldMk cId="419803806" sldId="307"/>
        </pc:sldMkLst>
        <pc:spChg chg="mod">
          <ac:chgData name="Zita Draper" userId="b063123c-f51f-481b-b99c-f574606c9ace" providerId="ADAL" clId="{EBE74DE7-8777-430A-96B2-36132048E9E1}" dt="2024-04-09T11:50:13.150" v="2804" actId="122"/>
          <ac:spMkLst>
            <pc:docMk/>
            <pc:sldMk cId="419803806" sldId="307"/>
            <ac:spMk id="2" creationId="{71A8CE8E-3398-0266-F221-7492D5C1691F}"/>
          </ac:spMkLst>
        </pc:spChg>
        <pc:spChg chg="del mod">
          <ac:chgData name="Zita Draper" userId="b063123c-f51f-481b-b99c-f574606c9ace" providerId="ADAL" clId="{EBE74DE7-8777-430A-96B2-36132048E9E1}" dt="2024-04-09T11:52:29.445" v="2914" actId="26606"/>
          <ac:spMkLst>
            <pc:docMk/>
            <pc:sldMk cId="419803806" sldId="307"/>
            <ac:spMk id="3" creationId="{0671B660-87E9-F06D-B48F-80A1A8915054}"/>
          </ac:spMkLst>
        </pc:spChg>
        <pc:graphicFrameChg chg="add">
          <ac:chgData name="Zita Draper" userId="b063123c-f51f-481b-b99c-f574606c9ace" providerId="ADAL" clId="{EBE74DE7-8777-430A-96B2-36132048E9E1}" dt="2024-04-09T11:52:29.445" v="2914" actId="26606"/>
          <ac:graphicFrameMkLst>
            <pc:docMk/>
            <pc:sldMk cId="419803806" sldId="307"/>
            <ac:graphicFrameMk id="5" creationId="{42926697-A801-2E37-7806-C211B7EDAD44}"/>
          </ac:graphicFrameMkLst>
        </pc:graphicFrameChg>
      </pc:sldChg>
      <pc:sldChg chg="addSp modSp new mod modAnim">
        <pc:chgData name="Zita Draper" userId="b063123c-f51f-481b-b99c-f574606c9ace" providerId="ADAL" clId="{EBE74DE7-8777-430A-96B2-36132048E9E1}" dt="2024-04-09T11:55:46.491" v="3081"/>
        <pc:sldMkLst>
          <pc:docMk/>
          <pc:sldMk cId="182672439" sldId="308"/>
        </pc:sldMkLst>
        <pc:spChg chg="mod">
          <ac:chgData name="Zita Draper" userId="b063123c-f51f-481b-b99c-f574606c9ace" providerId="ADAL" clId="{EBE74DE7-8777-430A-96B2-36132048E9E1}" dt="2024-04-09T11:53:03.114" v="2955" actId="115"/>
          <ac:spMkLst>
            <pc:docMk/>
            <pc:sldMk cId="182672439" sldId="308"/>
            <ac:spMk id="2" creationId="{C5633EBD-3EF6-A61C-59DF-138E4B0C0108}"/>
          </ac:spMkLst>
        </pc:spChg>
        <pc:spChg chg="mod">
          <ac:chgData name="Zita Draper" userId="b063123c-f51f-481b-b99c-f574606c9ace" providerId="ADAL" clId="{EBE74DE7-8777-430A-96B2-36132048E9E1}" dt="2024-04-09T11:53:36.278" v="2994" actId="1076"/>
          <ac:spMkLst>
            <pc:docMk/>
            <pc:sldMk cId="182672439" sldId="308"/>
            <ac:spMk id="3" creationId="{8F9B8A5D-8F69-17C7-ADA1-DD8DE70CDA6A}"/>
          </ac:spMkLst>
        </pc:spChg>
        <pc:spChg chg="add mod">
          <ac:chgData name="Zita Draper" userId="b063123c-f51f-481b-b99c-f574606c9ace" providerId="ADAL" clId="{EBE74DE7-8777-430A-96B2-36132048E9E1}" dt="2024-04-09T11:53:59.181" v="2999" actId="1076"/>
          <ac:spMkLst>
            <pc:docMk/>
            <pc:sldMk cId="182672439" sldId="308"/>
            <ac:spMk id="4" creationId="{2FC6B34E-21DB-A1FD-B1DD-B17D2555DBE8}"/>
          </ac:spMkLst>
        </pc:spChg>
        <pc:spChg chg="add mod">
          <ac:chgData name="Zita Draper" userId="b063123c-f51f-481b-b99c-f574606c9ace" providerId="ADAL" clId="{EBE74DE7-8777-430A-96B2-36132048E9E1}" dt="2024-04-09T11:54:44.326" v="3041" actId="208"/>
          <ac:spMkLst>
            <pc:docMk/>
            <pc:sldMk cId="182672439" sldId="308"/>
            <ac:spMk id="7" creationId="{CF50EA54-A07B-7BA5-25AB-4A4C7F6B2CF0}"/>
          </ac:spMkLst>
        </pc:spChg>
        <pc:spChg chg="add mod">
          <ac:chgData name="Zita Draper" userId="b063123c-f51f-481b-b99c-f574606c9ace" providerId="ADAL" clId="{EBE74DE7-8777-430A-96B2-36132048E9E1}" dt="2024-04-09T11:55:42.554" v="3080" actId="13822"/>
          <ac:spMkLst>
            <pc:docMk/>
            <pc:sldMk cId="182672439" sldId="308"/>
            <ac:spMk id="10" creationId="{58B808BF-B287-8495-5599-B999EEFFD54C}"/>
          </ac:spMkLst>
        </pc:spChg>
        <pc:cxnChg chg="add">
          <ac:chgData name="Zita Draper" userId="b063123c-f51f-481b-b99c-f574606c9ace" providerId="ADAL" clId="{EBE74DE7-8777-430A-96B2-36132048E9E1}" dt="2024-04-09T11:54:16.599" v="3001" actId="11529"/>
          <ac:cxnSpMkLst>
            <pc:docMk/>
            <pc:sldMk cId="182672439" sldId="308"/>
            <ac:cxnSpMk id="6" creationId="{57A0F822-F69C-B672-9D8C-FD9FB6D648B1}"/>
          </ac:cxnSpMkLst>
        </pc:cxnChg>
        <pc:cxnChg chg="add">
          <ac:chgData name="Zita Draper" userId="b063123c-f51f-481b-b99c-f574606c9ace" providerId="ADAL" clId="{EBE74DE7-8777-430A-96B2-36132048E9E1}" dt="2024-04-09T11:55:04.789" v="3043" actId="11529"/>
          <ac:cxnSpMkLst>
            <pc:docMk/>
            <pc:sldMk cId="182672439" sldId="308"/>
            <ac:cxnSpMk id="9" creationId="{AAABA8E5-61DB-AE90-DD39-6098CF05D034}"/>
          </ac:cxnSpMkLst>
        </pc:cxnChg>
      </pc:sldChg>
      <pc:sldChg chg="addSp delSp modSp new mod modAnim">
        <pc:chgData name="Zita Draper" userId="b063123c-f51f-481b-b99c-f574606c9ace" providerId="ADAL" clId="{EBE74DE7-8777-430A-96B2-36132048E9E1}" dt="2024-04-09T11:58:41.923" v="3313"/>
        <pc:sldMkLst>
          <pc:docMk/>
          <pc:sldMk cId="1987591051" sldId="309"/>
        </pc:sldMkLst>
        <pc:spChg chg="del">
          <ac:chgData name="Zita Draper" userId="b063123c-f51f-481b-b99c-f574606c9ace" providerId="ADAL" clId="{EBE74DE7-8777-430A-96B2-36132048E9E1}" dt="2024-04-09T11:55:56.094" v="3082" actId="478"/>
          <ac:spMkLst>
            <pc:docMk/>
            <pc:sldMk cId="1987591051" sldId="309"/>
            <ac:spMk id="2" creationId="{10731EAE-9BA0-DC27-30B7-2D0073B846C2}"/>
          </ac:spMkLst>
        </pc:spChg>
        <pc:spChg chg="del mod">
          <ac:chgData name="Zita Draper" userId="b063123c-f51f-481b-b99c-f574606c9ace" providerId="ADAL" clId="{EBE74DE7-8777-430A-96B2-36132048E9E1}" dt="2024-04-09T11:56:01.995" v="3084" actId="478"/>
          <ac:spMkLst>
            <pc:docMk/>
            <pc:sldMk cId="1987591051" sldId="309"/>
            <ac:spMk id="3" creationId="{999F544E-B7D8-690F-EA52-E05DBA4468E5}"/>
          </ac:spMkLst>
        </pc:spChg>
        <pc:spChg chg="add mod">
          <ac:chgData name="Zita Draper" userId="b063123c-f51f-481b-b99c-f574606c9ace" providerId="ADAL" clId="{EBE74DE7-8777-430A-96B2-36132048E9E1}" dt="2024-04-09T11:56:47.640" v="3164" actId="20577"/>
          <ac:spMkLst>
            <pc:docMk/>
            <pc:sldMk cId="1987591051" sldId="309"/>
            <ac:spMk id="4" creationId="{6EF97B8C-13E9-274A-0C0E-C0E01E87CEA1}"/>
          </ac:spMkLst>
        </pc:spChg>
        <pc:spChg chg="add mod">
          <ac:chgData name="Zita Draper" userId="b063123c-f51f-481b-b99c-f574606c9ace" providerId="ADAL" clId="{EBE74DE7-8777-430A-96B2-36132048E9E1}" dt="2024-04-09T11:57:49.251" v="3207" actId="20577"/>
          <ac:spMkLst>
            <pc:docMk/>
            <pc:sldMk cId="1987591051" sldId="309"/>
            <ac:spMk id="9" creationId="{E43CA47B-FFAA-CA76-6445-340385D414CE}"/>
          </ac:spMkLst>
        </pc:spChg>
        <pc:spChg chg="add mod">
          <ac:chgData name="Zita Draper" userId="b063123c-f51f-481b-b99c-f574606c9ace" providerId="ADAL" clId="{EBE74DE7-8777-430A-96B2-36132048E9E1}" dt="2024-04-09T11:58:31.152" v="3311" actId="20577"/>
          <ac:spMkLst>
            <pc:docMk/>
            <pc:sldMk cId="1987591051" sldId="309"/>
            <ac:spMk id="10" creationId="{8E0B0E74-E0E1-1846-CBDF-E0E62E62B7AE}"/>
          </ac:spMkLst>
        </pc:spChg>
        <pc:cxnChg chg="add">
          <ac:chgData name="Zita Draper" userId="b063123c-f51f-481b-b99c-f574606c9ace" providerId="ADAL" clId="{EBE74DE7-8777-430A-96B2-36132048E9E1}" dt="2024-04-09T11:57:05.880" v="3166" actId="11529"/>
          <ac:cxnSpMkLst>
            <pc:docMk/>
            <pc:sldMk cId="1987591051" sldId="309"/>
            <ac:cxnSpMk id="6" creationId="{A16F45B9-4CE8-C55C-FC83-6B79AC2FED2D}"/>
          </ac:cxnSpMkLst>
        </pc:cxnChg>
        <pc:cxnChg chg="add mod">
          <ac:chgData name="Zita Draper" userId="b063123c-f51f-481b-b99c-f574606c9ace" providerId="ADAL" clId="{EBE74DE7-8777-430A-96B2-36132048E9E1}" dt="2024-04-09T11:57:27.976" v="3171" actId="1076"/>
          <ac:cxnSpMkLst>
            <pc:docMk/>
            <pc:sldMk cId="1987591051" sldId="309"/>
            <ac:cxnSpMk id="7" creationId="{D1D3E61C-0924-2292-E579-0BDAAD0A0909}"/>
          </ac:cxnSpMkLst>
        </pc:cxnChg>
      </pc:sldChg>
      <pc:sldChg chg="addSp delSp modSp new mod modAnim">
        <pc:chgData name="Zita Draper" userId="b063123c-f51f-481b-b99c-f574606c9ace" providerId="ADAL" clId="{EBE74DE7-8777-430A-96B2-36132048E9E1}" dt="2024-04-09T12:03:38.936" v="3753"/>
        <pc:sldMkLst>
          <pc:docMk/>
          <pc:sldMk cId="2552989822" sldId="310"/>
        </pc:sldMkLst>
        <pc:spChg chg="mod">
          <ac:chgData name="Zita Draper" userId="b063123c-f51f-481b-b99c-f574606c9ace" providerId="ADAL" clId="{EBE74DE7-8777-430A-96B2-36132048E9E1}" dt="2024-04-09T11:59:04.989" v="3372" actId="122"/>
          <ac:spMkLst>
            <pc:docMk/>
            <pc:sldMk cId="2552989822" sldId="310"/>
            <ac:spMk id="2" creationId="{4D0E7D0E-633A-9E76-F62D-893EA178A47B}"/>
          </ac:spMkLst>
        </pc:spChg>
        <pc:spChg chg="del">
          <ac:chgData name="Zita Draper" userId="b063123c-f51f-481b-b99c-f574606c9ace" providerId="ADAL" clId="{EBE74DE7-8777-430A-96B2-36132048E9E1}" dt="2024-04-09T11:59:10.627" v="3373" actId="478"/>
          <ac:spMkLst>
            <pc:docMk/>
            <pc:sldMk cId="2552989822" sldId="310"/>
            <ac:spMk id="3" creationId="{B9E5E3BC-6682-923C-7151-91F11BC0D76F}"/>
          </ac:spMkLst>
        </pc:spChg>
        <pc:spChg chg="add mod">
          <ac:chgData name="Zita Draper" userId="b063123c-f51f-481b-b99c-f574606c9ace" providerId="ADAL" clId="{EBE74DE7-8777-430A-96B2-36132048E9E1}" dt="2024-04-09T12:02:10.377" v="3672" actId="20577"/>
          <ac:spMkLst>
            <pc:docMk/>
            <pc:sldMk cId="2552989822" sldId="310"/>
            <ac:spMk id="4" creationId="{4321D07B-ED58-8A45-1208-29E9EEE7A0C0}"/>
          </ac:spMkLst>
        </pc:spChg>
        <pc:spChg chg="add mod">
          <ac:chgData name="Zita Draper" userId="b063123c-f51f-481b-b99c-f574606c9ace" providerId="ADAL" clId="{EBE74DE7-8777-430A-96B2-36132048E9E1}" dt="2024-04-09T12:03:20.690" v="3749" actId="1076"/>
          <ac:spMkLst>
            <pc:docMk/>
            <pc:sldMk cId="2552989822" sldId="310"/>
            <ac:spMk id="7" creationId="{6061ED84-A48D-611B-D740-98FCED449FCA}"/>
          </ac:spMkLst>
        </pc:spChg>
        <pc:cxnChg chg="add mod ord">
          <ac:chgData name="Zita Draper" userId="b063123c-f51f-481b-b99c-f574606c9ace" providerId="ADAL" clId="{EBE74DE7-8777-430A-96B2-36132048E9E1}" dt="2024-04-09T12:03:27.681" v="3751" actId="14100"/>
          <ac:cxnSpMkLst>
            <pc:docMk/>
            <pc:sldMk cId="2552989822" sldId="310"/>
            <ac:cxnSpMk id="6" creationId="{431F8444-3E98-99F1-E667-E368535E2CC0}"/>
          </ac:cxnSpMkLst>
        </pc:cxnChg>
      </pc:sldChg>
      <pc:sldChg chg="delSp add setBg delDesignElem">
        <pc:chgData name="Zita Draper" userId="b063123c-f51f-481b-b99c-f574606c9ace" providerId="ADAL" clId="{EBE74DE7-8777-430A-96B2-36132048E9E1}" dt="2024-04-15T15:33:37.326" v="4560"/>
        <pc:sldMkLst>
          <pc:docMk/>
          <pc:sldMk cId="3586856388" sldId="311"/>
        </pc:sldMkLst>
        <pc:spChg chg="del">
          <ac:chgData name="Zita Draper" userId="b063123c-f51f-481b-b99c-f574606c9ace" providerId="ADAL" clId="{EBE74DE7-8777-430A-96B2-36132048E9E1}" dt="2024-04-15T15:33:37.326" v="4560"/>
          <ac:spMkLst>
            <pc:docMk/>
            <pc:sldMk cId="3586856388" sldId="311"/>
            <ac:spMk id="9" creationId="{7A875D55-4A80-43E9-38F6-27E3664939B0}"/>
          </ac:spMkLst>
        </pc:spChg>
        <pc:spChg chg="del">
          <ac:chgData name="Zita Draper" userId="b063123c-f51f-481b-b99c-f574606c9ace" providerId="ADAL" clId="{EBE74DE7-8777-430A-96B2-36132048E9E1}" dt="2024-04-15T15:33:37.326" v="4560"/>
          <ac:spMkLst>
            <pc:docMk/>
            <pc:sldMk cId="3586856388" sldId="311"/>
            <ac:spMk id="11" creationId="{3D572980-FB84-8C29-1FAC-FAC5ECE29A39}"/>
          </ac:spMkLst>
        </pc:spChg>
      </pc:sldChg>
      <pc:sldChg chg="new del">
        <pc:chgData name="Zita Draper" userId="b063123c-f51f-481b-b99c-f574606c9ace" providerId="ADAL" clId="{EBE74DE7-8777-430A-96B2-36132048E9E1}" dt="2024-04-15T15:33:53.867" v="4565" actId="2696"/>
        <pc:sldMkLst>
          <pc:docMk/>
          <pc:sldMk cId="3009233101" sldId="312"/>
        </pc:sldMkLst>
      </pc:sldChg>
      <pc:sldChg chg="modSp add mod">
        <pc:chgData name="Zita Draper" userId="b063123c-f51f-481b-b99c-f574606c9ace" providerId="ADAL" clId="{EBE74DE7-8777-430A-96B2-36132048E9E1}" dt="2024-04-15T15:33:52.229" v="4564" actId="27636"/>
        <pc:sldMkLst>
          <pc:docMk/>
          <pc:sldMk cId="2420403118" sldId="313"/>
        </pc:sldMkLst>
        <pc:spChg chg="mod">
          <ac:chgData name="Zita Draper" userId="b063123c-f51f-481b-b99c-f574606c9ace" providerId="ADAL" clId="{EBE74DE7-8777-430A-96B2-36132048E9E1}" dt="2024-04-15T15:33:52.229" v="4564" actId="27636"/>
          <ac:spMkLst>
            <pc:docMk/>
            <pc:sldMk cId="2420403118" sldId="313"/>
            <ac:spMk id="2" creationId="{4563E8EF-B43B-E6BF-A361-4A54D1B06F02}"/>
          </ac:spMkLst>
        </pc:spChg>
      </pc:sldChg>
      <pc:sldChg chg="new del">
        <pc:chgData name="Zita Draper" userId="b063123c-f51f-481b-b99c-f574606c9ace" providerId="ADAL" clId="{EBE74DE7-8777-430A-96B2-36132048E9E1}" dt="2024-04-15T15:34:07.591" v="4568" actId="2696"/>
        <pc:sldMkLst>
          <pc:docMk/>
          <pc:sldMk cId="2026013371" sldId="314"/>
        </pc:sldMkLst>
      </pc:sldChg>
      <pc:sldChg chg="addSp delSp modSp add mod">
        <pc:chgData name="Zita Draper" userId="b063123c-f51f-481b-b99c-f574606c9ace" providerId="ADAL" clId="{EBE74DE7-8777-430A-96B2-36132048E9E1}" dt="2024-04-15T15:39:57.010" v="5014" actId="26606"/>
        <pc:sldMkLst>
          <pc:docMk/>
          <pc:sldMk cId="3851241701" sldId="315"/>
        </pc:sldMkLst>
        <pc:spChg chg="del mod">
          <ac:chgData name="Zita Draper" userId="b063123c-f51f-481b-b99c-f574606c9ace" providerId="ADAL" clId="{EBE74DE7-8777-430A-96B2-36132048E9E1}" dt="2024-04-15T15:39:57.010" v="5014" actId="26606"/>
          <ac:spMkLst>
            <pc:docMk/>
            <pc:sldMk cId="3851241701" sldId="315"/>
            <ac:spMk id="3" creationId="{10532F61-80FD-B03D-95CF-F5258991CABA}"/>
          </ac:spMkLst>
        </pc:spChg>
        <pc:graphicFrameChg chg="add">
          <ac:chgData name="Zita Draper" userId="b063123c-f51f-481b-b99c-f574606c9ace" providerId="ADAL" clId="{EBE74DE7-8777-430A-96B2-36132048E9E1}" dt="2024-04-15T15:39:57.010" v="5014" actId="26606"/>
          <ac:graphicFrameMkLst>
            <pc:docMk/>
            <pc:sldMk cId="3851241701" sldId="315"/>
            <ac:graphicFrameMk id="5" creationId="{5A052EC1-8ED3-098F-7E8C-DE85520E764B}"/>
          </ac:graphicFrameMkLst>
        </pc:graphicFrameChg>
      </pc:sldChg>
      <pc:sldChg chg="delSp add setBg delDesignElem">
        <pc:chgData name="Zita Draper" userId="b063123c-f51f-481b-b99c-f574606c9ace" providerId="ADAL" clId="{EBE74DE7-8777-430A-96B2-36132048E9E1}" dt="2024-04-15T15:47:45.009" v="5600"/>
        <pc:sldMkLst>
          <pc:docMk/>
          <pc:sldMk cId="1535759292" sldId="316"/>
        </pc:sldMkLst>
        <pc:spChg chg="del">
          <ac:chgData name="Zita Draper" userId="b063123c-f51f-481b-b99c-f574606c9ace" providerId="ADAL" clId="{EBE74DE7-8777-430A-96B2-36132048E9E1}" dt="2024-04-15T15:47:45.009" v="5600"/>
          <ac:spMkLst>
            <pc:docMk/>
            <pc:sldMk cId="1535759292" sldId="316"/>
            <ac:spMk id="10" creationId="{CBB0869A-0BE5-B3E9-F73D-2F3691E4D932}"/>
          </ac:spMkLst>
        </pc:spChg>
      </pc:sldChg>
      <pc:sldChg chg="add del">
        <pc:chgData name="Zita Draper" userId="b063123c-f51f-481b-b99c-f574606c9ace" providerId="ADAL" clId="{EBE74DE7-8777-430A-96B2-36132048E9E1}" dt="2024-04-15T15:47:10.446" v="5593" actId="47"/>
        <pc:sldMkLst>
          <pc:docMk/>
          <pc:sldMk cId="2531983415" sldId="316"/>
        </pc:sldMkLst>
      </pc:sldChg>
      <pc:sldChg chg="add del">
        <pc:chgData name="Zita Draper" userId="b063123c-f51f-481b-b99c-f574606c9ace" providerId="ADAL" clId="{EBE74DE7-8777-430A-96B2-36132048E9E1}" dt="2024-04-15T15:47:32.403" v="5598" actId="2696"/>
        <pc:sldMkLst>
          <pc:docMk/>
          <pc:sldMk cId="2871126395" sldId="316"/>
        </pc:sldMkLst>
      </pc:sldChg>
      <pc:sldChg chg="new del">
        <pc:chgData name="Zita Draper" userId="b063123c-f51f-481b-b99c-f574606c9ace" providerId="ADAL" clId="{EBE74DE7-8777-430A-96B2-36132048E9E1}" dt="2024-04-15T15:47:06.986" v="5591" actId="2696"/>
        <pc:sldMkLst>
          <pc:docMk/>
          <pc:sldMk cId="3530978798" sldId="316"/>
        </pc:sldMkLst>
      </pc:sldChg>
      <pc:sldChg chg="modSp new mod">
        <pc:chgData name="Zita Draper" userId="b063123c-f51f-481b-b99c-f574606c9ace" providerId="ADAL" clId="{EBE74DE7-8777-430A-96B2-36132048E9E1}" dt="2024-04-15T16:00:01.638" v="5981" actId="313"/>
        <pc:sldMkLst>
          <pc:docMk/>
          <pc:sldMk cId="4099478211" sldId="317"/>
        </pc:sldMkLst>
        <pc:spChg chg="mod">
          <ac:chgData name="Zita Draper" userId="b063123c-f51f-481b-b99c-f574606c9ace" providerId="ADAL" clId="{EBE74DE7-8777-430A-96B2-36132048E9E1}" dt="2024-04-15T15:49:41.469" v="5626" actId="122"/>
          <ac:spMkLst>
            <pc:docMk/>
            <pc:sldMk cId="4099478211" sldId="317"/>
            <ac:spMk id="2" creationId="{53D70A2B-8D5F-1073-8A20-2EE55466071A}"/>
          </ac:spMkLst>
        </pc:spChg>
        <pc:spChg chg="mod">
          <ac:chgData name="Zita Draper" userId="b063123c-f51f-481b-b99c-f574606c9ace" providerId="ADAL" clId="{EBE74DE7-8777-430A-96B2-36132048E9E1}" dt="2024-04-15T16:00:01.638" v="5981" actId="313"/>
          <ac:spMkLst>
            <pc:docMk/>
            <pc:sldMk cId="4099478211" sldId="317"/>
            <ac:spMk id="3" creationId="{4A8F0F19-D9AB-088D-D37F-466636D101FD}"/>
          </ac:spMkLst>
        </pc:spChg>
      </pc:sldChg>
      <pc:sldChg chg="delSp add setBg delDesignElem">
        <pc:chgData name="Zita Draper" userId="b063123c-f51f-481b-b99c-f574606c9ace" providerId="ADAL" clId="{EBE74DE7-8777-430A-96B2-36132048E9E1}" dt="2024-04-15T15:48:15.784" v="5605"/>
        <pc:sldMkLst>
          <pc:docMk/>
          <pc:sldMk cId="1551614490" sldId="318"/>
        </pc:sldMkLst>
        <pc:spChg chg="del">
          <ac:chgData name="Zita Draper" userId="b063123c-f51f-481b-b99c-f574606c9ace" providerId="ADAL" clId="{EBE74DE7-8777-430A-96B2-36132048E9E1}" dt="2024-04-15T15:48:15.784" v="5605"/>
          <ac:spMkLst>
            <pc:docMk/>
            <pc:sldMk cId="1551614490" sldId="318"/>
            <ac:spMk id="9" creationId="{353CF00F-82D0-0DBA-75D5-1D01B4526C68}"/>
          </ac:spMkLst>
        </pc:spChg>
      </pc:sldChg>
      <pc:sldChg chg="modSp add mod">
        <pc:chgData name="Zita Draper" userId="b063123c-f51f-481b-b99c-f574606c9ace" providerId="ADAL" clId="{EBE74DE7-8777-430A-96B2-36132048E9E1}" dt="2024-04-15T15:49:51.248" v="5628" actId="1076"/>
        <pc:sldMkLst>
          <pc:docMk/>
          <pc:sldMk cId="1677939083" sldId="319"/>
        </pc:sldMkLst>
        <pc:spChg chg="mod">
          <ac:chgData name="Zita Draper" userId="b063123c-f51f-481b-b99c-f574606c9ace" providerId="ADAL" clId="{EBE74DE7-8777-430A-96B2-36132048E9E1}" dt="2024-04-15T15:49:51.248" v="5628" actId="1076"/>
          <ac:spMkLst>
            <pc:docMk/>
            <pc:sldMk cId="1677939083" sldId="319"/>
            <ac:spMk id="2" creationId="{766331EF-6D3F-7B8F-B99E-B370CC86734F}"/>
          </ac:spMkLst>
        </pc:spChg>
      </pc:sldChg>
      <pc:sldChg chg="modSp add mod">
        <pc:chgData name="Zita Draper" userId="b063123c-f51f-481b-b99c-f574606c9ace" providerId="ADAL" clId="{EBE74DE7-8777-430A-96B2-36132048E9E1}" dt="2024-04-15T15:49:45.427" v="5627" actId="1076"/>
        <pc:sldMkLst>
          <pc:docMk/>
          <pc:sldMk cId="1606384678" sldId="320"/>
        </pc:sldMkLst>
        <pc:spChg chg="mod">
          <ac:chgData name="Zita Draper" userId="b063123c-f51f-481b-b99c-f574606c9ace" providerId="ADAL" clId="{EBE74DE7-8777-430A-96B2-36132048E9E1}" dt="2024-04-15T15:49:45.427" v="5627" actId="1076"/>
          <ac:spMkLst>
            <pc:docMk/>
            <pc:sldMk cId="1606384678" sldId="320"/>
            <ac:spMk id="2" creationId="{A779D653-6FB2-E019-66D3-93FFF0E68DF3}"/>
          </ac:spMkLst>
        </pc:spChg>
      </pc:sldChg>
      <pc:sldChg chg="modSp new mod">
        <pc:chgData name="Zita Draper" userId="b063123c-f51f-481b-b99c-f574606c9ace" providerId="ADAL" clId="{EBE74DE7-8777-430A-96B2-36132048E9E1}" dt="2024-04-15T15:50:05.607" v="5661" actId="122"/>
        <pc:sldMkLst>
          <pc:docMk/>
          <pc:sldMk cId="1532117196" sldId="321"/>
        </pc:sldMkLst>
        <pc:spChg chg="mod">
          <ac:chgData name="Zita Draper" userId="b063123c-f51f-481b-b99c-f574606c9ace" providerId="ADAL" clId="{EBE74DE7-8777-430A-96B2-36132048E9E1}" dt="2024-04-15T15:50:05.607" v="5661" actId="122"/>
          <ac:spMkLst>
            <pc:docMk/>
            <pc:sldMk cId="1532117196" sldId="321"/>
            <ac:spMk id="2" creationId="{A408E111-508B-645F-9896-328C17027A93}"/>
          </ac:spMkLst>
        </pc:spChg>
      </pc:sldChg>
      <pc:sldChg chg="modSp new mod">
        <pc:chgData name="Zita Draper" userId="b063123c-f51f-481b-b99c-f574606c9ace" providerId="ADAL" clId="{EBE74DE7-8777-430A-96B2-36132048E9E1}" dt="2024-04-15T15:50:19.348" v="5685" actId="122"/>
        <pc:sldMkLst>
          <pc:docMk/>
          <pc:sldMk cId="3043520517" sldId="322"/>
        </pc:sldMkLst>
        <pc:spChg chg="mod">
          <ac:chgData name="Zita Draper" userId="b063123c-f51f-481b-b99c-f574606c9ace" providerId="ADAL" clId="{EBE74DE7-8777-430A-96B2-36132048E9E1}" dt="2024-04-15T15:50:19.348" v="5685" actId="122"/>
          <ac:spMkLst>
            <pc:docMk/>
            <pc:sldMk cId="3043520517" sldId="322"/>
            <ac:spMk id="2" creationId="{B48EEA50-1F29-C839-5018-A541E9CD74B5}"/>
          </ac:spMkLst>
        </pc:spChg>
      </pc:sldChg>
      <pc:sldChg chg="modSp new mod">
        <pc:chgData name="Zita Draper" userId="b063123c-f51f-481b-b99c-f574606c9ace" providerId="ADAL" clId="{EBE74DE7-8777-430A-96B2-36132048E9E1}" dt="2024-04-15T15:50:32.722" v="5703" actId="122"/>
        <pc:sldMkLst>
          <pc:docMk/>
          <pc:sldMk cId="3432543559" sldId="323"/>
        </pc:sldMkLst>
        <pc:spChg chg="mod">
          <ac:chgData name="Zita Draper" userId="b063123c-f51f-481b-b99c-f574606c9ace" providerId="ADAL" clId="{EBE74DE7-8777-430A-96B2-36132048E9E1}" dt="2024-04-15T15:50:32.722" v="5703" actId="122"/>
          <ac:spMkLst>
            <pc:docMk/>
            <pc:sldMk cId="3432543559" sldId="323"/>
            <ac:spMk id="2" creationId="{67450085-D25E-BE9A-B866-05F261A62423}"/>
          </ac:spMkLst>
        </pc:spChg>
      </pc:sldChg>
      <pc:sldChg chg="modSp new mod">
        <pc:chgData name="Zita Draper" userId="b063123c-f51f-481b-b99c-f574606c9ace" providerId="ADAL" clId="{EBE74DE7-8777-430A-96B2-36132048E9E1}" dt="2024-04-15T15:50:50.520" v="5711" actId="115"/>
        <pc:sldMkLst>
          <pc:docMk/>
          <pc:sldMk cId="3476244621" sldId="324"/>
        </pc:sldMkLst>
        <pc:spChg chg="mod">
          <ac:chgData name="Zita Draper" userId="b063123c-f51f-481b-b99c-f574606c9ace" providerId="ADAL" clId="{EBE74DE7-8777-430A-96B2-36132048E9E1}" dt="2024-04-15T15:50:50.520" v="5711" actId="115"/>
          <ac:spMkLst>
            <pc:docMk/>
            <pc:sldMk cId="3476244621" sldId="324"/>
            <ac:spMk id="2" creationId="{F139E0DB-EE51-1BEB-82EB-B1720AF10D01}"/>
          </ac:spMkLst>
        </pc:spChg>
      </pc:sldChg>
      <pc:sldChg chg="modSp new mod">
        <pc:chgData name="Zita Draper" userId="b063123c-f51f-481b-b99c-f574606c9ace" providerId="ADAL" clId="{EBE74DE7-8777-430A-96B2-36132048E9E1}" dt="2024-04-15T15:51:18.697" v="5720" actId="122"/>
        <pc:sldMkLst>
          <pc:docMk/>
          <pc:sldMk cId="2167800447" sldId="325"/>
        </pc:sldMkLst>
        <pc:spChg chg="mod">
          <ac:chgData name="Zita Draper" userId="b063123c-f51f-481b-b99c-f574606c9ace" providerId="ADAL" clId="{EBE74DE7-8777-430A-96B2-36132048E9E1}" dt="2024-04-15T15:51:18.697" v="5720" actId="122"/>
          <ac:spMkLst>
            <pc:docMk/>
            <pc:sldMk cId="2167800447" sldId="325"/>
            <ac:spMk id="2" creationId="{DA5F9F89-39FA-741F-294C-107B22DE7689}"/>
          </ac:spMkLst>
        </pc:spChg>
      </pc:sldChg>
      <pc:sldChg chg="modSp new mod">
        <pc:chgData name="Zita Draper" userId="b063123c-f51f-481b-b99c-f574606c9ace" providerId="ADAL" clId="{EBE74DE7-8777-430A-96B2-36132048E9E1}" dt="2024-04-15T15:51:31.126" v="5728" actId="122"/>
        <pc:sldMkLst>
          <pc:docMk/>
          <pc:sldMk cId="2854564722" sldId="326"/>
        </pc:sldMkLst>
        <pc:spChg chg="mod">
          <ac:chgData name="Zita Draper" userId="b063123c-f51f-481b-b99c-f574606c9ace" providerId="ADAL" clId="{EBE74DE7-8777-430A-96B2-36132048E9E1}" dt="2024-04-15T15:51:31.126" v="5728" actId="122"/>
          <ac:spMkLst>
            <pc:docMk/>
            <pc:sldMk cId="2854564722" sldId="326"/>
            <ac:spMk id="2" creationId="{2461DC89-D09E-84BB-0B21-7B54F4FE780E}"/>
          </ac:spMkLst>
        </pc:spChg>
      </pc:sldChg>
      <pc:sldChg chg="modSp new mod">
        <pc:chgData name="Zita Draper" userId="b063123c-f51f-481b-b99c-f574606c9ace" providerId="ADAL" clId="{EBE74DE7-8777-430A-96B2-36132048E9E1}" dt="2024-04-15T15:52:01.502" v="5740" actId="122"/>
        <pc:sldMkLst>
          <pc:docMk/>
          <pc:sldMk cId="263322878" sldId="327"/>
        </pc:sldMkLst>
        <pc:spChg chg="mod">
          <ac:chgData name="Zita Draper" userId="b063123c-f51f-481b-b99c-f574606c9ace" providerId="ADAL" clId="{EBE74DE7-8777-430A-96B2-36132048E9E1}" dt="2024-04-15T15:52:01.502" v="5740" actId="122"/>
          <ac:spMkLst>
            <pc:docMk/>
            <pc:sldMk cId="263322878" sldId="327"/>
            <ac:spMk id="2" creationId="{DDA38664-2A77-25CD-D695-1EAAFBF2B32D}"/>
          </ac:spMkLst>
        </pc:spChg>
      </pc:sldChg>
      <pc:sldChg chg="modSp new mod">
        <pc:chgData name="Zita Draper" userId="b063123c-f51f-481b-b99c-f574606c9ace" providerId="ADAL" clId="{EBE74DE7-8777-430A-96B2-36132048E9E1}" dt="2024-04-15T15:52:14.865" v="5748" actId="122"/>
        <pc:sldMkLst>
          <pc:docMk/>
          <pc:sldMk cId="1205464183" sldId="328"/>
        </pc:sldMkLst>
        <pc:spChg chg="mod">
          <ac:chgData name="Zita Draper" userId="b063123c-f51f-481b-b99c-f574606c9ace" providerId="ADAL" clId="{EBE74DE7-8777-430A-96B2-36132048E9E1}" dt="2024-04-15T15:52:14.865" v="5748" actId="122"/>
          <ac:spMkLst>
            <pc:docMk/>
            <pc:sldMk cId="1205464183" sldId="328"/>
            <ac:spMk id="2" creationId="{D9136E2A-E9CC-126A-0A7E-DDDCE8038C4F}"/>
          </ac:spMkLst>
        </pc:spChg>
      </pc:sldChg>
      <pc:sldChg chg="modSp new del mod">
        <pc:chgData name="Zita Draper" userId="b063123c-f51f-481b-b99c-f574606c9ace" providerId="ADAL" clId="{EBE74DE7-8777-430A-96B2-36132048E9E1}" dt="2024-04-15T17:32:25.604" v="7602" actId="2696"/>
        <pc:sldMkLst>
          <pc:docMk/>
          <pc:sldMk cId="545515162" sldId="329"/>
        </pc:sldMkLst>
        <pc:spChg chg="mod">
          <ac:chgData name="Zita Draper" userId="b063123c-f51f-481b-b99c-f574606c9ace" providerId="ADAL" clId="{EBE74DE7-8777-430A-96B2-36132048E9E1}" dt="2024-04-15T15:52:35.267" v="5753" actId="122"/>
          <ac:spMkLst>
            <pc:docMk/>
            <pc:sldMk cId="545515162" sldId="329"/>
            <ac:spMk id="2" creationId="{C33FE09C-D529-122C-CB9A-7616B36139C6}"/>
          </ac:spMkLst>
        </pc:spChg>
      </pc:sldChg>
      <pc:sldChg chg="modSp new del mod">
        <pc:chgData name="Zita Draper" userId="b063123c-f51f-481b-b99c-f574606c9ace" providerId="ADAL" clId="{EBE74DE7-8777-430A-96B2-36132048E9E1}" dt="2024-04-15T17:32:30.382" v="7603" actId="2696"/>
        <pc:sldMkLst>
          <pc:docMk/>
          <pc:sldMk cId="3684120152" sldId="330"/>
        </pc:sldMkLst>
        <pc:spChg chg="mod">
          <ac:chgData name="Zita Draper" userId="b063123c-f51f-481b-b99c-f574606c9ace" providerId="ADAL" clId="{EBE74DE7-8777-430A-96B2-36132048E9E1}" dt="2024-04-15T15:52:54.993" v="5759" actId="115"/>
          <ac:spMkLst>
            <pc:docMk/>
            <pc:sldMk cId="3684120152" sldId="330"/>
            <ac:spMk id="2" creationId="{472ADDCC-56DE-ABBA-FE25-DD9540A5931C}"/>
          </ac:spMkLst>
        </pc:spChg>
      </pc:sldChg>
      <pc:sldChg chg="modSp new del mod">
        <pc:chgData name="Zita Draper" userId="b063123c-f51f-481b-b99c-f574606c9ace" providerId="ADAL" clId="{EBE74DE7-8777-430A-96B2-36132048E9E1}" dt="2024-04-15T17:32:18.811" v="7600" actId="2696"/>
        <pc:sldMkLst>
          <pc:docMk/>
          <pc:sldMk cId="2095404089" sldId="331"/>
        </pc:sldMkLst>
        <pc:spChg chg="mod">
          <ac:chgData name="Zita Draper" userId="b063123c-f51f-481b-b99c-f574606c9ace" providerId="ADAL" clId="{EBE74DE7-8777-430A-96B2-36132048E9E1}" dt="2024-04-15T15:53:11.139" v="5762" actId="122"/>
          <ac:spMkLst>
            <pc:docMk/>
            <pc:sldMk cId="2095404089" sldId="331"/>
            <ac:spMk id="2" creationId="{5634329D-D9AD-3248-BE43-F50B024D9DC3}"/>
          </ac:spMkLst>
        </pc:spChg>
      </pc:sldChg>
      <pc:sldChg chg="modSp new del mod">
        <pc:chgData name="Zita Draper" userId="b063123c-f51f-481b-b99c-f574606c9ace" providerId="ADAL" clId="{EBE74DE7-8777-430A-96B2-36132048E9E1}" dt="2024-04-15T17:32:20.753" v="7601" actId="2696"/>
        <pc:sldMkLst>
          <pc:docMk/>
          <pc:sldMk cId="2065524861" sldId="332"/>
        </pc:sldMkLst>
        <pc:spChg chg="mod">
          <ac:chgData name="Zita Draper" userId="b063123c-f51f-481b-b99c-f574606c9ace" providerId="ADAL" clId="{EBE74DE7-8777-430A-96B2-36132048E9E1}" dt="2024-04-15T15:53:27.220" v="5771" actId="20577"/>
          <ac:spMkLst>
            <pc:docMk/>
            <pc:sldMk cId="2065524861" sldId="332"/>
            <ac:spMk id="2" creationId="{8BCAD32B-2D27-E0C2-C763-3BB8FF63BDC0}"/>
          </ac:spMkLst>
        </pc:spChg>
      </pc:sldChg>
      <pc:sldChg chg="addSp delSp modSp new mod">
        <pc:chgData name="Zita Draper" userId="b063123c-f51f-481b-b99c-f574606c9ace" providerId="ADAL" clId="{EBE74DE7-8777-430A-96B2-36132048E9E1}" dt="2024-04-15T17:05:49.009" v="6376" actId="26606"/>
        <pc:sldMkLst>
          <pc:docMk/>
          <pc:sldMk cId="2268310227" sldId="333"/>
        </pc:sldMkLst>
        <pc:spChg chg="mod">
          <ac:chgData name="Zita Draper" userId="b063123c-f51f-481b-b99c-f574606c9ace" providerId="ADAL" clId="{EBE74DE7-8777-430A-96B2-36132048E9E1}" dt="2024-04-15T16:35:08.417" v="6003" actId="122"/>
          <ac:spMkLst>
            <pc:docMk/>
            <pc:sldMk cId="2268310227" sldId="333"/>
            <ac:spMk id="2" creationId="{4FE26B1C-9764-540F-C266-AF77B52D467A}"/>
          </ac:spMkLst>
        </pc:spChg>
        <pc:spChg chg="del mod">
          <ac:chgData name="Zita Draper" userId="b063123c-f51f-481b-b99c-f574606c9ace" providerId="ADAL" clId="{EBE74DE7-8777-430A-96B2-36132048E9E1}" dt="2024-04-15T17:05:49.009" v="6376" actId="26606"/>
          <ac:spMkLst>
            <pc:docMk/>
            <pc:sldMk cId="2268310227" sldId="333"/>
            <ac:spMk id="3" creationId="{0D1A40D9-2AB2-2B52-3E9C-B62B579523A8}"/>
          </ac:spMkLst>
        </pc:spChg>
        <pc:graphicFrameChg chg="add">
          <ac:chgData name="Zita Draper" userId="b063123c-f51f-481b-b99c-f574606c9ace" providerId="ADAL" clId="{EBE74DE7-8777-430A-96B2-36132048E9E1}" dt="2024-04-15T17:05:49.009" v="6376" actId="26606"/>
          <ac:graphicFrameMkLst>
            <pc:docMk/>
            <pc:sldMk cId="2268310227" sldId="333"/>
            <ac:graphicFrameMk id="5" creationId="{42B9109F-5FDF-EF35-1C6D-A652C5597959}"/>
          </ac:graphicFrameMkLst>
        </pc:graphicFrameChg>
      </pc:sldChg>
      <pc:sldChg chg="addSp delSp modSp new mod">
        <pc:chgData name="Zita Draper" userId="b063123c-f51f-481b-b99c-f574606c9ace" providerId="ADAL" clId="{EBE74DE7-8777-430A-96B2-36132048E9E1}" dt="2024-04-15T17:08:05.548" v="6583" actId="26606"/>
        <pc:sldMkLst>
          <pc:docMk/>
          <pc:sldMk cId="3767721271" sldId="334"/>
        </pc:sldMkLst>
        <pc:spChg chg="mod">
          <ac:chgData name="Zita Draper" userId="b063123c-f51f-481b-b99c-f574606c9ace" providerId="ADAL" clId="{EBE74DE7-8777-430A-96B2-36132048E9E1}" dt="2024-04-15T17:06:04.812" v="6413" actId="122"/>
          <ac:spMkLst>
            <pc:docMk/>
            <pc:sldMk cId="3767721271" sldId="334"/>
            <ac:spMk id="2" creationId="{EEECC3A2-2A91-5BC9-DBC4-CE4A3E39FF45}"/>
          </ac:spMkLst>
        </pc:spChg>
        <pc:spChg chg="del mod">
          <ac:chgData name="Zita Draper" userId="b063123c-f51f-481b-b99c-f574606c9ace" providerId="ADAL" clId="{EBE74DE7-8777-430A-96B2-36132048E9E1}" dt="2024-04-15T17:08:05.548" v="6583" actId="26606"/>
          <ac:spMkLst>
            <pc:docMk/>
            <pc:sldMk cId="3767721271" sldId="334"/>
            <ac:spMk id="3" creationId="{91C4B101-C684-F5DE-E543-20ED7E5A49FE}"/>
          </ac:spMkLst>
        </pc:spChg>
        <pc:graphicFrameChg chg="add">
          <ac:chgData name="Zita Draper" userId="b063123c-f51f-481b-b99c-f574606c9ace" providerId="ADAL" clId="{EBE74DE7-8777-430A-96B2-36132048E9E1}" dt="2024-04-15T17:08:05.548" v="6583" actId="26606"/>
          <ac:graphicFrameMkLst>
            <pc:docMk/>
            <pc:sldMk cId="3767721271" sldId="334"/>
            <ac:graphicFrameMk id="5" creationId="{9A40604B-EB4F-3599-C06D-8C0B32E78196}"/>
          </ac:graphicFrameMkLst>
        </pc:graphicFrameChg>
      </pc:sldChg>
      <pc:sldChg chg="addSp delSp modSp new mod">
        <pc:chgData name="Zita Draper" userId="b063123c-f51f-481b-b99c-f574606c9ace" providerId="ADAL" clId="{EBE74DE7-8777-430A-96B2-36132048E9E1}" dt="2024-04-15T17:31:22.764" v="7598" actId="26606"/>
        <pc:sldMkLst>
          <pc:docMk/>
          <pc:sldMk cId="2555338587" sldId="335"/>
        </pc:sldMkLst>
        <pc:spChg chg="mod">
          <ac:chgData name="Zita Draper" userId="b063123c-f51f-481b-b99c-f574606c9ace" providerId="ADAL" clId="{EBE74DE7-8777-430A-96B2-36132048E9E1}" dt="2024-04-15T17:08:20.711" v="6603" actId="122"/>
          <ac:spMkLst>
            <pc:docMk/>
            <pc:sldMk cId="2555338587" sldId="335"/>
            <ac:spMk id="2" creationId="{75731299-A0A9-A899-FD05-9DD725A8564F}"/>
          </ac:spMkLst>
        </pc:spChg>
        <pc:spChg chg="del mod">
          <ac:chgData name="Zita Draper" userId="b063123c-f51f-481b-b99c-f574606c9ace" providerId="ADAL" clId="{EBE74DE7-8777-430A-96B2-36132048E9E1}" dt="2024-04-15T17:31:22.764" v="7598" actId="26606"/>
          <ac:spMkLst>
            <pc:docMk/>
            <pc:sldMk cId="2555338587" sldId="335"/>
            <ac:spMk id="3" creationId="{DAA7759D-CF10-A173-9CCB-FA5487127D7D}"/>
          </ac:spMkLst>
        </pc:spChg>
        <pc:graphicFrameChg chg="add">
          <ac:chgData name="Zita Draper" userId="b063123c-f51f-481b-b99c-f574606c9ace" providerId="ADAL" clId="{EBE74DE7-8777-430A-96B2-36132048E9E1}" dt="2024-04-15T17:31:22.764" v="7598" actId="26606"/>
          <ac:graphicFrameMkLst>
            <pc:docMk/>
            <pc:sldMk cId="2555338587" sldId="335"/>
            <ac:graphicFrameMk id="5" creationId="{B6012403-5F46-904A-5C77-E82B5B02E088}"/>
          </ac:graphicFrameMkLst>
        </pc:graphicFrameChg>
      </pc:sldChg>
      <pc:sldChg chg="new del">
        <pc:chgData name="Zita Draper" userId="b063123c-f51f-481b-b99c-f574606c9ace" providerId="ADAL" clId="{EBE74DE7-8777-430A-96B2-36132048E9E1}" dt="2024-04-15T17:19:54.449" v="7274" actId="2696"/>
        <pc:sldMkLst>
          <pc:docMk/>
          <pc:sldMk cId="747959447" sldId="336"/>
        </pc:sldMkLst>
      </pc:sldChg>
      <pc:sldChg chg="addSp delSp modSp new mod">
        <pc:chgData name="Zita Draper" userId="b063123c-f51f-481b-b99c-f574606c9ace" providerId="ADAL" clId="{EBE74DE7-8777-430A-96B2-36132048E9E1}" dt="2024-04-15T17:31:47.917" v="7599" actId="26606"/>
        <pc:sldMkLst>
          <pc:docMk/>
          <pc:sldMk cId="1970216498" sldId="336"/>
        </pc:sldMkLst>
        <pc:spChg chg="mod">
          <ac:chgData name="Zita Draper" userId="b063123c-f51f-481b-b99c-f574606c9ace" providerId="ADAL" clId="{EBE74DE7-8777-430A-96B2-36132048E9E1}" dt="2024-04-15T17:20:11.345" v="7324" actId="122"/>
          <ac:spMkLst>
            <pc:docMk/>
            <pc:sldMk cId="1970216498" sldId="336"/>
            <ac:spMk id="2" creationId="{E5CAA01E-50D8-ECC9-5B45-E17CE71D7751}"/>
          </ac:spMkLst>
        </pc:spChg>
        <pc:spChg chg="del mod">
          <ac:chgData name="Zita Draper" userId="b063123c-f51f-481b-b99c-f574606c9ace" providerId="ADAL" clId="{EBE74DE7-8777-430A-96B2-36132048E9E1}" dt="2024-04-15T17:31:47.917" v="7599" actId="26606"/>
          <ac:spMkLst>
            <pc:docMk/>
            <pc:sldMk cId="1970216498" sldId="336"/>
            <ac:spMk id="3" creationId="{8612CDC5-8F46-283F-8F5C-837416DC06FB}"/>
          </ac:spMkLst>
        </pc:spChg>
        <pc:graphicFrameChg chg="add">
          <ac:chgData name="Zita Draper" userId="b063123c-f51f-481b-b99c-f574606c9ace" providerId="ADAL" clId="{EBE74DE7-8777-430A-96B2-36132048E9E1}" dt="2024-04-15T17:31:47.917" v="7599" actId="26606"/>
          <ac:graphicFrameMkLst>
            <pc:docMk/>
            <pc:sldMk cId="1970216498" sldId="336"/>
            <ac:graphicFrameMk id="5" creationId="{7042CF96-3F72-2FD1-0345-A893A4CFC588}"/>
          </ac:graphicFrameMkLst>
        </pc:graphicFrameChg>
      </pc:sldChg>
      <pc:sldChg chg="new del">
        <pc:chgData name="Zita Draper" userId="b063123c-f51f-481b-b99c-f574606c9ace" providerId="ADAL" clId="{EBE74DE7-8777-430A-96B2-36132048E9E1}" dt="2024-04-15T17:19:53.141" v="7273" actId="2696"/>
        <pc:sldMkLst>
          <pc:docMk/>
          <pc:sldMk cId="1339975253" sldId="337"/>
        </pc:sldMkLst>
      </pc:sldChg>
      <pc:sldChg chg="addSp delSp modSp new mod modClrScheme chgLayout">
        <pc:chgData name="Zita Draper" userId="b063123c-f51f-481b-b99c-f574606c9ace" providerId="ADAL" clId="{EBE74DE7-8777-430A-96B2-36132048E9E1}" dt="2024-04-16T09:37:25.482" v="8222" actId="20577"/>
        <pc:sldMkLst>
          <pc:docMk/>
          <pc:sldMk cId="3095480860" sldId="337"/>
        </pc:sldMkLst>
        <pc:spChg chg="mod ord">
          <ac:chgData name="Zita Draper" userId="b063123c-f51f-481b-b99c-f574606c9ace" providerId="ADAL" clId="{EBE74DE7-8777-430A-96B2-36132048E9E1}" dt="2024-04-16T09:30:54.599" v="7768" actId="27636"/>
          <ac:spMkLst>
            <pc:docMk/>
            <pc:sldMk cId="3095480860" sldId="337"/>
            <ac:spMk id="2" creationId="{E2CC80A4-4774-D743-E41A-28AFCC6233F9}"/>
          </ac:spMkLst>
        </pc:spChg>
        <pc:spChg chg="del mod ord">
          <ac:chgData name="Zita Draper" userId="b063123c-f51f-481b-b99c-f574606c9ace" providerId="ADAL" clId="{EBE74DE7-8777-430A-96B2-36132048E9E1}" dt="2024-04-16T09:30:54.589" v="7767" actId="700"/>
          <ac:spMkLst>
            <pc:docMk/>
            <pc:sldMk cId="3095480860" sldId="337"/>
            <ac:spMk id="3" creationId="{9F3792D7-FD6D-1CE4-25D1-C03B7DCBB3B1}"/>
          </ac:spMkLst>
        </pc:spChg>
        <pc:spChg chg="add mod ord">
          <ac:chgData name="Zita Draper" userId="b063123c-f51f-481b-b99c-f574606c9ace" providerId="ADAL" clId="{EBE74DE7-8777-430A-96B2-36132048E9E1}" dt="2024-04-16T09:37:05.117" v="8179" actId="13822"/>
          <ac:spMkLst>
            <pc:docMk/>
            <pc:sldMk cId="3095480860" sldId="337"/>
            <ac:spMk id="4" creationId="{553E0D47-300B-2A62-FEB1-5F4F50EFDA7A}"/>
          </ac:spMkLst>
        </pc:spChg>
        <pc:spChg chg="add mod ord">
          <ac:chgData name="Zita Draper" userId="b063123c-f51f-481b-b99c-f574606c9ace" providerId="ADAL" clId="{EBE74DE7-8777-430A-96B2-36132048E9E1}" dt="2024-04-16T09:37:07.203" v="8180" actId="13822"/>
          <ac:spMkLst>
            <pc:docMk/>
            <pc:sldMk cId="3095480860" sldId="337"/>
            <ac:spMk id="5" creationId="{E8E9D71F-F57A-EF67-D754-8A44B2B15CA3}"/>
          </ac:spMkLst>
        </pc:spChg>
        <pc:spChg chg="add mod ord">
          <ac:chgData name="Zita Draper" userId="b063123c-f51f-481b-b99c-f574606c9ace" providerId="ADAL" clId="{EBE74DE7-8777-430A-96B2-36132048E9E1}" dt="2024-04-16T09:37:09.429" v="8181" actId="13822"/>
          <ac:spMkLst>
            <pc:docMk/>
            <pc:sldMk cId="3095480860" sldId="337"/>
            <ac:spMk id="6" creationId="{F68B9069-2CF5-9FDD-58FC-E6C45897A746}"/>
          </ac:spMkLst>
        </pc:spChg>
        <pc:spChg chg="add mod ord">
          <ac:chgData name="Zita Draper" userId="b063123c-f51f-481b-b99c-f574606c9ace" providerId="ADAL" clId="{EBE74DE7-8777-430A-96B2-36132048E9E1}" dt="2024-04-16T09:37:25.482" v="8222" actId="20577"/>
          <ac:spMkLst>
            <pc:docMk/>
            <pc:sldMk cId="3095480860" sldId="337"/>
            <ac:spMk id="7" creationId="{0BFF68B5-4BD6-B21E-A9AB-A6DB249DF155}"/>
          </ac:spMkLst>
        </pc:spChg>
      </pc:sldChg>
      <pc:sldChg chg="new del">
        <pc:chgData name="Zita Draper" userId="b063123c-f51f-481b-b99c-f574606c9ace" providerId="ADAL" clId="{EBE74DE7-8777-430A-96B2-36132048E9E1}" dt="2024-04-15T17:19:51.898" v="7272" actId="2696"/>
        <pc:sldMkLst>
          <pc:docMk/>
          <pc:sldMk cId="3122366424" sldId="33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8.svg"/></Relationships>
</file>

<file path=ppt/diagrams/_rels/data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ata1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50.svg"/></Relationships>
</file>

<file path=ppt/diagrams/_rels/data1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1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_rels/data1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4.svg"/></Relationships>
</file>

<file path=ppt/diagrams/_rels/data19.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9.png"/><Relationship Id="rId7" Type="http://schemas.openxmlformats.org/officeDocument/2006/relationships/image" Target="../media/image63.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10.svg"/></Relationships>
</file>

<file path=ppt/diagrams/_rels/data21.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s>
</file>

<file path=ppt/diagrams/_rels/data2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ata2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svg"/><Relationship Id="rId1" Type="http://schemas.openxmlformats.org/officeDocument/2006/relationships/image" Target="../media/image84.png"/><Relationship Id="rId4" Type="http://schemas.openxmlformats.org/officeDocument/2006/relationships/image" Target="../media/image87.svg"/></Relationships>
</file>

<file path=ppt/diagrams/_rels/data2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3.svg"/><Relationship Id="rId5" Type="http://schemas.openxmlformats.org/officeDocument/2006/relationships/image" Target="../media/image92.png"/><Relationship Id="rId4" Type="http://schemas.openxmlformats.org/officeDocument/2006/relationships/image" Target="../media/image91.svg"/></Relationships>
</file>

<file path=ppt/diagrams/_rels/data2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ata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svg"/><Relationship Id="rId1" Type="http://schemas.openxmlformats.org/officeDocument/2006/relationships/image" Target="../media/image98.png"/><Relationship Id="rId4" Type="http://schemas.openxmlformats.org/officeDocument/2006/relationships/image" Target="../media/image101.svg"/></Relationships>
</file>

<file path=ppt/diagrams/_rels/data2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svg"/><Relationship Id="rId1" Type="http://schemas.openxmlformats.org/officeDocument/2006/relationships/image" Target="../media/image102.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50.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4.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9.png"/><Relationship Id="rId7" Type="http://schemas.openxmlformats.org/officeDocument/2006/relationships/image" Target="../media/image63.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10.svg"/></Relationships>
</file>

<file path=ppt/diagrams/_rels/drawing21.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s>
</file>

<file path=ppt/diagrams/_rels/drawing2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svg"/><Relationship Id="rId1" Type="http://schemas.openxmlformats.org/officeDocument/2006/relationships/image" Target="../media/image84.png"/><Relationship Id="rId4" Type="http://schemas.openxmlformats.org/officeDocument/2006/relationships/image" Target="../media/image87.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3.svg"/><Relationship Id="rId5" Type="http://schemas.openxmlformats.org/officeDocument/2006/relationships/image" Target="../media/image92.png"/><Relationship Id="rId4" Type="http://schemas.openxmlformats.org/officeDocument/2006/relationships/image" Target="../media/image91.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svg"/><Relationship Id="rId1" Type="http://schemas.openxmlformats.org/officeDocument/2006/relationships/image" Target="../media/image98.png"/><Relationship Id="rId4" Type="http://schemas.openxmlformats.org/officeDocument/2006/relationships/image" Target="../media/image101.svg"/></Relationships>
</file>

<file path=ppt/diagrams/_rels/drawing2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svg"/><Relationship Id="rId1" Type="http://schemas.openxmlformats.org/officeDocument/2006/relationships/image" Target="../media/image102.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5217B2-2F8F-4686-A447-46DD3E1B78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BA209E-105B-48BE-A9E6-6BEDC915692E}">
      <dgm:prSet/>
      <dgm:spPr/>
      <dgm:t>
        <a:bodyPr/>
        <a:lstStyle/>
        <a:p>
          <a:pPr>
            <a:lnSpc>
              <a:spcPct val="100000"/>
            </a:lnSpc>
          </a:pPr>
          <a:r>
            <a:rPr lang="en-GB"/>
            <a:t>Vandervell v IRC [1967].</a:t>
          </a:r>
          <a:endParaRPr lang="en-US"/>
        </a:p>
      </dgm:t>
    </dgm:pt>
    <dgm:pt modelId="{0C006A71-65B0-4022-8A24-A24E871C4AB3}" type="parTrans" cxnId="{DBDE1A79-A21F-4D60-AF82-48488D989EE0}">
      <dgm:prSet/>
      <dgm:spPr/>
      <dgm:t>
        <a:bodyPr/>
        <a:lstStyle/>
        <a:p>
          <a:endParaRPr lang="en-US"/>
        </a:p>
      </dgm:t>
    </dgm:pt>
    <dgm:pt modelId="{BF65B387-0493-4BC6-9906-6D1E2BF581A9}" type="sibTrans" cxnId="{DBDE1A79-A21F-4D60-AF82-48488D989EE0}">
      <dgm:prSet/>
      <dgm:spPr/>
      <dgm:t>
        <a:bodyPr/>
        <a:lstStyle/>
        <a:p>
          <a:endParaRPr lang="en-US"/>
        </a:p>
      </dgm:t>
    </dgm:pt>
    <dgm:pt modelId="{0561C4FA-6281-4CC5-9AF0-EFD6E82B1586}">
      <dgm:prSet/>
      <dgm:spPr/>
      <dgm:t>
        <a:bodyPr/>
        <a:lstStyle/>
        <a:p>
          <a:pPr>
            <a:lnSpc>
              <a:spcPct val="100000"/>
            </a:lnSpc>
          </a:pPr>
          <a:r>
            <a:rPr lang="en-GB"/>
            <a:t>What are the facts of the case? </a:t>
          </a:r>
          <a:endParaRPr lang="en-US"/>
        </a:p>
      </dgm:t>
    </dgm:pt>
    <dgm:pt modelId="{E01F0F34-00D9-421C-9F10-8EB8C7EFC33C}" type="parTrans" cxnId="{B674226F-0A8B-4B4A-9485-DBB5147DAE97}">
      <dgm:prSet/>
      <dgm:spPr/>
      <dgm:t>
        <a:bodyPr/>
        <a:lstStyle/>
        <a:p>
          <a:endParaRPr lang="en-US"/>
        </a:p>
      </dgm:t>
    </dgm:pt>
    <dgm:pt modelId="{8257C8A7-0C2C-48C9-9FDF-A9EE7978F6F8}" type="sibTrans" cxnId="{B674226F-0A8B-4B4A-9485-DBB5147DAE97}">
      <dgm:prSet/>
      <dgm:spPr/>
      <dgm:t>
        <a:bodyPr/>
        <a:lstStyle/>
        <a:p>
          <a:endParaRPr lang="en-US"/>
        </a:p>
      </dgm:t>
    </dgm:pt>
    <dgm:pt modelId="{C7469BBB-49F8-403C-B8B6-C4A1F34E3FDC}">
      <dgm:prSet/>
      <dgm:spPr/>
      <dgm:t>
        <a:bodyPr/>
        <a:lstStyle/>
        <a:p>
          <a:pPr>
            <a:lnSpc>
              <a:spcPct val="100000"/>
            </a:lnSpc>
          </a:pPr>
          <a:r>
            <a:rPr lang="en-GB"/>
            <a:t>What was the outcome of the case?</a:t>
          </a:r>
          <a:endParaRPr lang="en-US"/>
        </a:p>
      </dgm:t>
    </dgm:pt>
    <dgm:pt modelId="{4DF20679-07C9-4A8B-A1A7-D9A1F8009ABA}" type="parTrans" cxnId="{EAA7C612-2B2C-44EF-B462-31B40079D9B4}">
      <dgm:prSet/>
      <dgm:spPr/>
      <dgm:t>
        <a:bodyPr/>
        <a:lstStyle/>
        <a:p>
          <a:endParaRPr lang="en-US"/>
        </a:p>
      </dgm:t>
    </dgm:pt>
    <dgm:pt modelId="{9FB9D505-43E1-480D-B124-D856CDBA51B9}" type="sibTrans" cxnId="{EAA7C612-2B2C-44EF-B462-31B40079D9B4}">
      <dgm:prSet/>
      <dgm:spPr/>
      <dgm:t>
        <a:bodyPr/>
        <a:lstStyle/>
        <a:p>
          <a:endParaRPr lang="en-US"/>
        </a:p>
      </dgm:t>
    </dgm:pt>
    <dgm:pt modelId="{70136236-7EFB-4614-85E1-BFDBE3BC02A0}" type="pres">
      <dgm:prSet presAssocID="{575217B2-2F8F-4686-A447-46DD3E1B78F1}" presName="root" presStyleCnt="0">
        <dgm:presLayoutVars>
          <dgm:dir/>
          <dgm:resizeHandles val="exact"/>
        </dgm:presLayoutVars>
      </dgm:prSet>
      <dgm:spPr/>
    </dgm:pt>
    <dgm:pt modelId="{6309830E-8577-4DE4-9925-C82FB69F8848}" type="pres">
      <dgm:prSet presAssocID="{AFBA209E-105B-48BE-A9E6-6BEDC915692E}" presName="compNode" presStyleCnt="0"/>
      <dgm:spPr/>
    </dgm:pt>
    <dgm:pt modelId="{CD5227FE-D740-45BD-B05E-85994EDD3810}" type="pres">
      <dgm:prSet presAssocID="{AFBA209E-105B-48BE-A9E6-6BEDC915692E}" presName="bgRect" presStyleLbl="bgShp" presStyleIdx="0" presStyleCnt="3"/>
      <dgm:spPr/>
    </dgm:pt>
    <dgm:pt modelId="{9F22712D-E87F-4A49-8D67-AACAEDE0C416}" type="pres">
      <dgm:prSet presAssocID="{AFBA209E-105B-48BE-A9E6-6BEDC91569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D017CC56-ABFD-4A99-86AC-C2558C1AD4C4}" type="pres">
      <dgm:prSet presAssocID="{AFBA209E-105B-48BE-A9E6-6BEDC915692E}" presName="spaceRect" presStyleCnt="0"/>
      <dgm:spPr/>
    </dgm:pt>
    <dgm:pt modelId="{ABADC859-56E0-4B42-8CE7-D089FB3AB910}" type="pres">
      <dgm:prSet presAssocID="{AFBA209E-105B-48BE-A9E6-6BEDC915692E}" presName="parTx" presStyleLbl="revTx" presStyleIdx="0" presStyleCnt="3">
        <dgm:presLayoutVars>
          <dgm:chMax val="0"/>
          <dgm:chPref val="0"/>
        </dgm:presLayoutVars>
      </dgm:prSet>
      <dgm:spPr/>
    </dgm:pt>
    <dgm:pt modelId="{2135B0FD-5983-437E-B526-9E028BA3149A}" type="pres">
      <dgm:prSet presAssocID="{BF65B387-0493-4BC6-9906-6D1E2BF581A9}" presName="sibTrans" presStyleCnt="0"/>
      <dgm:spPr/>
    </dgm:pt>
    <dgm:pt modelId="{F5BD76C7-4329-4665-B19D-F4017CBAAF22}" type="pres">
      <dgm:prSet presAssocID="{0561C4FA-6281-4CC5-9AF0-EFD6E82B1586}" presName="compNode" presStyleCnt="0"/>
      <dgm:spPr/>
    </dgm:pt>
    <dgm:pt modelId="{A8C5458C-C21D-472D-BBD9-53FB9053EAAA}" type="pres">
      <dgm:prSet presAssocID="{0561C4FA-6281-4CC5-9AF0-EFD6E82B1586}" presName="bgRect" presStyleLbl="bgShp" presStyleIdx="1" presStyleCnt="3"/>
      <dgm:spPr/>
    </dgm:pt>
    <dgm:pt modelId="{2FE99E37-F96F-45C2-8EA9-83B542BE753D}" type="pres">
      <dgm:prSet presAssocID="{0561C4FA-6281-4CC5-9AF0-EFD6E82B15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8ECC8D74-B3D8-48A0-9B22-92B1DEF96DFA}" type="pres">
      <dgm:prSet presAssocID="{0561C4FA-6281-4CC5-9AF0-EFD6E82B1586}" presName="spaceRect" presStyleCnt="0"/>
      <dgm:spPr/>
    </dgm:pt>
    <dgm:pt modelId="{4083CDE0-E363-4D57-B691-3DB1CE31364F}" type="pres">
      <dgm:prSet presAssocID="{0561C4FA-6281-4CC5-9AF0-EFD6E82B1586}" presName="parTx" presStyleLbl="revTx" presStyleIdx="1" presStyleCnt="3">
        <dgm:presLayoutVars>
          <dgm:chMax val="0"/>
          <dgm:chPref val="0"/>
        </dgm:presLayoutVars>
      </dgm:prSet>
      <dgm:spPr/>
    </dgm:pt>
    <dgm:pt modelId="{A10D5921-581C-421D-B574-53AC7B03D40B}" type="pres">
      <dgm:prSet presAssocID="{8257C8A7-0C2C-48C9-9FDF-A9EE7978F6F8}" presName="sibTrans" presStyleCnt="0"/>
      <dgm:spPr/>
    </dgm:pt>
    <dgm:pt modelId="{D516EFFB-3902-4BAD-B982-C706A8F7BDB1}" type="pres">
      <dgm:prSet presAssocID="{C7469BBB-49F8-403C-B8B6-C4A1F34E3FDC}" presName="compNode" presStyleCnt="0"/>
      <dgm:spPr/>
    </dgm:pt>
    <dgm:pt modelId="{01E8459F-3424-49DD-8E65-0581246D2505}" type="pres">
      <dgm:prSet presAssocID="{C7469BBB-49F8-403C-B8B6-C4A1F34E3FDC}" presName="bgRect" presStyleLbl="bgShp" presStyleIdx="2" presStyleCnt="3"/>
      <dgm:spPr/>
    </dgm:pt>
    <dgm:pt modelId="{2AFB31E1-6E0C-457E-8214-3FEC168E7D57}" type="pres">
      <dgm:prSet presAssocID="{C7469BBB-49F8-403C-B8B6-C4A1F34E3F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0212DBA7-8A1C-4FD9-B68E-5299B9EABA7B}" type="pres">
      <dgm:prSet presAssocID="{C7469BBB-49F8-403C-B8B6-C4A1F34E3FDC}" presName="spaceRect" presStyleCnt="0"/>
      <dgm:spPr/>
    </dgm:pt>
    <dgm:pt modelId="{BF7AB780-76A6-48FC-8813-16420F753184}" type="pres">
      <dgm:prSet presAssocID="{C7469BBB-49F8-403C-B8B6-C4A1F34E3FDC}" presName="parTx" presStyleLbl="revTx" presStyleIdx="2" presStyleCnt="3">
        <dgm:presLayoutVars>
          <dgm:chMax val="0"/>
          <dgm:chPref val="0"/>
        </dgm:presLayoutVars>
      </dgm:prSet>
      <dgm:spPr/>
    </dgm:pt>
  </dgm:ptLst>
  <dgm:cxnLst>
    <dgm:cxn modelId="{EA8F4103-B69B-49E1-9DFD-1B0D9CFEF1CB}" type="presOf" srcId="{AFBA209E-105B-48BE-A9E6-6BEDC915692E}" destId="{ABADC859-56E0-4B42-8CE7-D089FB3AB910}" srcOrd="0" destOrd="0" presId="urn:microsoft.com/office/officeart/2018/2/layout/IconVerticalSolidList"/>
    <dgm:cxn modelId="{EAA7C612-2B2C-44EF-B462-31B40079D9B4}" srcId="{575217B2-2F8F-4686-A447-46DD3E1B78F1}" destId="{C7469BBB-49F8-403C-B8B6-C4A1F34E3FDC}" srcOrd="2" destOrd="0" parTransId="{4DF20679-07C9-4A8B-A1A7-D9A1F8009ABA}" sibTransId="{9FB9D505-43E1-480D-B124-D856CDBA51B9}"/>
    <dgm:cxn modelId="{FE804C2D-07C8-4C74-8C91-3CD41311099E}" type="presOf" srcId="{575217B2-2F8F-4686-A447-46DD3E1B78F1}" destId="{70136236-7EFB-4614-85E1-BFDBE3BC02A0}" srcOrd="0" destOrd="0" presId="urn:microsoft.com/office/officeart/2018/2/layout/IconVerticalSolidList"/>
    <dgm:cxn modelId="{9471E463-5E01-47A6-AF47-C08029C51A3C}" type="presOf" srcId="{0561C4FA-6281-4CC5-9AF0-EFD6E82B1586}" destId="{4083CDE0-E363-4D57-B691-3DB1CE31364F}" srcOrd="0" destOrd="0" presId="urn:microsoft.com/office/officeart/2018/2/layout/IconVerticalSolidList"/>
    <dgm:cxn modelId="{B674226F-0A8B-4B4A-9485-DBB5147DAE97}" srcId="{575217B2-2F8F-4686-A447-46DD3E1B78F1}" destId="{0561C4FA-6281-4CC5-9AF0-EFD6E82B1586}" srcOrd="1" destOrd="0" parTransId="{E01F0F34-00D9-421C-9F10-8EB8C7EFC33C}" sibTransId="{8257C8A7-0C2C-48C9-9FDF-A9EE7978F6F8}"/>
    <dgm:cxn modelId="{DBDE1A79-A21F-4D60-AF82-48488D989EE0}" srcId="{575217B2-2F8F-4686-A447-46DD3E1B78F1}" destId="{AFBA209E-105B-48BE-A9E6-6BEDC915692E}" srcOrd="0" destOrd="0" parTransId="{0C006A71-65B0-4022-8A24-A24E871C4AB3}" sibTransId="{BF65B387-0493-4BC6-9906-6D1E2BF581A9}"/>
    <dgm:cxn modelId="{14439FBD-423E-4489-B7C5-67DC0D5804F8}" type="presOf" srcId="{C7469BBB-49F8-403C-B8B6-C4A1F34E3FDC}" destId="{BF7AB780-76A6-48FC-8813-16420F753184}" srcOrd="0" destOrd="0" presId="urn:microsoft.com/office/officeart/2018/2/layout/IconVerticalSolidList"/>
    <dgm:cxn modelId="{90EB9681-DF0C-4B63-A441-F6F7A922FC2E}" type="presParOf" srcId="{70136236-7EFB-4614-85E1-BFDBE3BC02A0}" destId="{6309830E-8577-4DE4-9925-C82FB69F8848}" srcOrd="0" destOrd="0" presId="urn:microsoft.com/office/officeart/2018/2/layout/IconVerticalSolidList"/>
    <dgm:cxn modelId="{370B539A-CA67-4614-B495-7BB571F96BEF}" type="presParOf" srcId="{6309830E-8577-4DE4-9925-C82FB69F8848}" destId="{CD5227FE-D740-45BD-B05E-85994EDD3810}" srcOrd="0" destOrd="0" presId="urn:microsoft.com/office/officeart/2018/2/layout/IconVerticalSolidList"/>
    <dgm:cxn modelId="{90AEB17E-B6A4-4212-9702-8FB262957D0F}" type="presParOf" srcId="{6309830E-8577-4DE4-9925-C82FB69F8848}" destId="{9F22712D-E87F-4A49-8D67-AACAEDE0C416}" srcOrd="1" destOrd="0" presId="urn:microsoft.com/office/officeart/2018/2/layout/IconVerticalSolidList"/>
    <dgm:cxn modelId="{6600282B-3A61-475B-9A10-CA5ADC5CA5F4}" type="presParOf" srcId="{6309830E-8577-4DE4-9925-C82FB69F8848}" destId="{D017CC56-ABFD-4A99-86AC-C2558C1AD4C4}" srcOrd="2" destOrd="0" presId="urn:microsoft.com/office/officeart/2018/2/layout/IconVerticalSolidList"/>
    <dgm:cxn modelId="{884E7FF5-F663-47FD-85A2-E2929216DBB6}" type="presParOf" srcId="{6309830E-8577-4DE4-9925-C82FB69F8848}" destId="{ABADC859-56E0-4B42-8CE7-D089FB3AB910}" srcOrd="3" destOrd="0" presId="urn:microsoft.com/office/officeart/2018/2/layout/IconVerticalSolidList"/>
    <dgm:cxn modelId="{20F35B3D-F5B1-416B-9CDD-9F74DE78BC1D}" type="presParOf" srcId="{70136236-7EFB-4614-85E1-BFDBE3BC02A0}" destId="{2135B0FD-5983-437E-B526-9E028BA3149A}" srcOrd="1" destOrd="0" presId="urn:microsoft.com/office/officeart/2018/2/layout/IconVerticalSolidList"/>
    <dgm:cxn modelId="{BFFDB80F-48C6-4A1C-9E1D-3B1F37ACE691}" type="presParOf" srcId="{70136236-7EFB-4614-85E1-BFDBE3BC02A0}" destId="{F5BD76C7-4329-4665-B19D-F4017CBAAF22}" srcOrd="2" destOrd="0" presId="urn:microsoft.com/office/officeart/2018/2/layout/IconVerticalSolidList"/>
    <dgm:cxn modelId="{0B0EDA8E-3FC5-4710-9E92-7366931DF475}" type="presParOf" srcId="{F5BD76C7-4329-4665-B19D-F4017CBAAF22}" destId="{A8C5458C-C21D-472D-BBD9-53FB9053EAAA}" srcOrd="0" destOrd="0" presId="urn:microsoft.com/office/officeart/2018/2/layout/IconVerticalSolidList"/>
    <dgm:cxn modelId="{BBB39E88-FF5F-41E4-B320-D2C2ABD5E711}" type="presParOf" srcId="{F5BD76C7-4329-4665-B19D-F4017CBAAF22}" destId="{2FE99E37-F96F-45C2-8EA9-83B542BE753D}" srcOrd="1" destOrd="0" presId="urn:microsoft.com/office/officeart/2018/2/layout/IconVerticalSolidList"/>
    <dgm:cxn modelId="{55B1BC53-5002-46AB-969F-A2BB0B72BA78}" type="presParOf" srcId="{F5BD76C7-4329-4665-B19D-F4017CBAAF22}" destId="{8ECC8D74-B3D8-48A0-9B22-92B1DEF96DFA}" srcOrd="2" destOrd="0" presId="urn:microsoft.com/office/officeart/2018/2/layout/IconVerticalSolidList"/>
    <dgm:cxn modelId="{11FCDE49-E97B-4356-A1DE-6235933BDD88}" type="presParOf" srcId="{F5BD76C7-4329-4665-B19D-F4017CBAAF22}" destId="{4083CDE0-E363-4D57-B691-3DB1CE31364F}" srcOrd="3" destOrd="0" presId="urn:microsoft.com/office/officeart/2018/2/layout/IconVerticalSolidList"/>
    <dgm:cxn modelId="{EE2DD097-C3FE-4A1C-B005-ABD32961F7F3}" type="presParOf" srcId="{70136236-7EFB-4614-85E1-BFDBE3BC02A0}" destId="{A10D5921-581C-421D-B574-53AC7B03D40B}" srcOrd="3" destOrd="0" presId="urn:microsoft.com/office/officeart/2018/2/layout/IconVerticalSolidList"/>
    <dgm:cxn modelId="{59BE03F8-12B5-4EDA-8753-182A54055352}" type="presParOf" srcId="{70136236-7EFB-4614-85E1-BFDBE3BC02A0}" destId="{D516EFFB-3902-4BAD-B982-C706A8F7BDB1}" srcOrd="4" destOrd="0" presId="urn:microsoft.com/office/officeart/2018/2/layout/IconVerticalSolidList"/>
    <dgm:cxn modelId="{D1CE2D59-B6B4-4AF8-88FC-EBAD01ED9BCE}" type="presParOf" srcId="{D516EFFB-3902-4BAD-B982-C706A8F7BDB1}" destId="{01E8459F-3424-49DD-8E65-0581246D2505}" srcOrd="0" destOrd="0" presId="urn:microsoft.com/office/officeart/2018/2/layout/IconVerticalSolidList"/>
    <dgm:cxn modelId="{54FAE40E-14F1-4354-A639-E0613A817C12}" type="presParOf" srcId="{D516EFFB-3902-4BAD-B982-C706A8F7BDB1}" destId="{2AFB31E1-6E0C-457E-8214-3FEC168E7D57}" srcOrd="1" destOrd="0" presId="urn:microsoft.com/office/officeart/2018/2/layout/IconVerticalSolidList"/>
    <dgm:cxn modelId="{D8B309F0-F407-488C-A756-03D72D071617}" type="presParOf" srcId="{D516EFFB-3902-4BAD-B982-C706A8F7BDB1}" destId="{0212DBA7-8A1C-4FD9-B68E-5299B9EABA7B}" srcOrd="2" destOrd="0" presId="urn:microsoft.com/office/officeart/2018/2/layout/IconVerticalSolidList"/>
    <dgm:cxn modelId="{F2F42652-B6A4-470B-8474-38FE6B899198}" type="presParOf" srcId="{D516EFFB-3902-4BAD-B982-C706A8F7BDB1}" destId="{BF7AB780-76A6-48FC-8813-16420F75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974578-BDCA-41FF-A3DA-67EC998D97E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34D2FB9-19E0-4746-AE18-EA17B4680C20}">
      <dgm:prSet/>
      <dgm:spPr/>
      <dgm:t>
        <a:bodyPr/>
        <a:lstStyle/>
        <a:p>
          <a:pPr>
            <a:defRPr cap="all"/>
          </a:pPr>
          <a:r>
            <a:rPr lang="en-GB"/>
            <a:t>Research this case. </a:t>
          </a:r>
          <a:endParaRPr lang="en-US"/>
        </a:p>
      </dgm:t>
    </dgm:pt>
    <dgm:pt modelId="{EED1D64D-6976-45C4-BCB0-2CCF7D2EB219}" type="parTrans" cxnId="{5C609FF6-C377-44E9-BCF2-D2A834B5A337}">
      <dgm:prSet/>
      <dgm:spPr/>
      <dgm:t>
        <a:bodyPr/>
        <a:lstStyle/>
        <a:p>
          <a:endParaRPr lang="en-US"/>
        </a:p>
      </dgm:t>
    </dgm:pt>
    <dgm:pt modelId="{68A98803-2F5B-44CD-80A3-5D6FDEF3FDCD}" type="sibTrans" cxnId="{5C609FF6-C377-44E9-BCF2-D2A834B5A337}">
      <dgm:prSet/>
      <dgm:spPr/>
      <dgm:t>
        <a:bodyPr/>
        <a:lstStyle/>
        <a:p>
          <a:endParaRPr lang="en-US"/>
        </a:p>
      </dgm:t>
    </dgm:pt>
    <dgm:pt modelId="{AC794734-5F1F-46CC-889F-75BCBAAF5D49}">
      <dgm:prSet/>
      <dgm:spPr/>
      <dgm:t>
        <a:bodyPr/>
        <a:lstStyle/>
        <a:p>
          <a:pPr>
            <a:defRPr cap="all"/>
          </a:pPr>
          <a:r>
            <a:rPr lang="en-GB"/>
            <a:t>Explain the facts on the forum past on Moodle. </a:t>
          </a:r>
          <a:endParaRPr lang="en-US"/>
        </a:p>
      </dgm:t>
    </dgm:pt>
    <dgm:pt modelId="{DA5CA29A-BBFF-45D2-BA71-4ACDFDF6424B}" type="parTrans" cxnId="{231E53CB-F987-4D83-91D1-7E0D2900E284}">
      <dgm:prSet/>
      <dgm:spPr/>
      <dgm:t>
        <a:bodyPr/>
        <a:lstStyle/>
        <a:p>
          <a:endParaRPr lang="en-US"/>
        </a:p>
      </dgm:t>
    </dgm:pt>
    <dgm:pt modelId="{74C78BEA-7A71-467C-BE95-4140EB553B9A}" type="sibTrans" cxnId="{231E53CB-F987-4D83-91D1-7E0D2900E284}">
      <dgm:prSet/>
      <dgm:spPr/>
      <dgm:t>
        <a:bodyPr/>
        <a:lstStyle/>
        <a:p>
          <a:endParaRPr lang="en-US"/>
        </a:p>
      </dgm:t>
    </dgm:pt>
    <dgm:pt modelId="{F885FF44-BECC-4C9B-B1C3-7FB59E247700}">
      <dgm:prSet/>
      <dgm:spPr/>
      <dgm:t>
        <a:bodyPr/>
        <a:lstStyle/>
        <a:p>
          <a:pPr>
            <a:defRPr cap="all"/>
          </a:pPr>
          <a:r>
            <a:rPr lang="en-GB"/>
            <a:t>The form titled ‘’ Case law’’. </a:t>
          </a:r>
          <a:endParaRPr lang="en-US"/>
        </a:p>
      </dgm:t>
    </dgm:pt>
    <dgm:pt modelId="{863A7F8A-79FA-4A6B-8167-C03EE18E6082}" type="parTrans" cxnId="{DF6C8AD7-FD81-4D1C-94AA-6037A690A273}">
      <dgm:prSet/>
      <dgm:spPr/>
      <dgm:t>
        <a:bodyPr/>
        <a:lstStyle/>
        <a:p>
          <a:endParaRPr lang="en-US"/>
        </a:p>
      </dgm:t>
    </dgm:pt>
    <dgm:pt modelId="{AEB7F181-EA39-4E1A-AF5F-867C05CE3820}" type="sibTrans" cxnId="{DF6C8AD7-FD81-4D1C-94AA-6037A690A273}">
      <dgm:prSet/>
      <dgm:spPr/>
      <dgm:t>
        <a:bodyPr/>
        <a:lstStyle/>
        <a:p>
          <a:endParaRPr lang="en-US"/>
        </a:p>
      </dgm:t>
    </dgm:pt>
    <dgm:pt modelId="{FCA69FED-1227-49F6-84E2-223D0B828938}" type="pres">
      <dgm:prSet presAssocID="{26974578-BDCA-41FF-A3DA-67EC998D97EC}" presName="root" presStyleCnt="0">
        <dgm:presLayoutVars>
          <dgm:dir/>
          <dgm:resizeHandles val="exact"/>
        </dgm:presLayoutVars>
      </dgm:prSet>
      <dgm:spPr/>
    </dgm:pt>
    <dgm:pt modelId="{C887DD3E-976F-41CF-BA41-0B674CC7A664}" type="pres">
      <dgm:prSet presAssocID="{334D2FB9-19E0-4746-AE18-EA17B4680C20}" presName="compNode" presStyleCnt="0"/>
      <dgm:spPr/>
    </dgm:pt>
    <dgm:pt modelId="{BFAEE7DE-353A-4E9E-BC99-1519BBCE52F4}" type="pres">
      <dgm:prSet presAssocID="{334D2FB9-19E0-4746-AE18-EA17B4680C20}" presName="iconBgRect" presStyleLbl="bgShp" presStyleIdx="0" presStyleCnt="3"/>
      <dgm:spPr/>
    </dgm:pt>
    <dgm:pt modelId="{925EE239-E569-4118-B005-84335394E57C}" type="pres">
      <dgm:prSet presAssocID="{334D2FB9-19E0-4746-AE18-EA17B4680C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tective"/>
        </a:ext>
      </dgm:extLst>
    </dgm:pt>
    <dgm:pt modelId="{58E9D6AF-64CF-4571-930D-FB99263E85DD}" type="pres">
      <dgm:prSet presAssocID="{334D2FB9-19E0-4746-AE18-EA17B4680C20}" presName="spaceRect" presStyleCnt="0"/>
      <dgm:spPr/>
    </dgm:pt>
    <dgm:pt modelId="{8A2FA159-EB2C-4DB8-9946-962778EFD5A4}" type="pres">
      <dgm:prSet presAssocID="{334D2FB9-19E0-4746-AE18-EA17B4680C20}" presName="textRect" presStyleLbl="revTx" presStyleIdx="0" presStyleCnt="3">
        <dgm:presLayoutVars>
          <dgm:chMax val="1"/>
          <dgm:chPref val="1"/>
        </dgm:presLayoutVars>
      </dgm:prSet>
      <dgm:spPr/>
    </dgm:pt>
    <dgm:pt modelId="{0A1DF833-5B23-4E34-826D-DCCB71FB7517}" type="pres">
      <dgm:prSet presAssocID="{68A98803-2F5B-44CD-80A3-5D6FDEF3FDCD}" presName="sibTrans" presStyleCnt="0"/>
      <dgm:spPr/>
    </dgm:pt>
    <dgm:pt modelId="{4AB7884B-5AFC-454D-8421-F69388282202}" type="pres">
      <dgm:prSet presAssocID="{AC794734-5F1F-46CC-889F-75BCBAAF5D49}" presName="compNode" presStyleCnt="0"/>
      <dgm:spPr/>
    </dgm:pt>
    <dgm:pt modelId="{85248788-0500-4611-872E-3ADA4F0CA390}" type="pres">
      <dgm:prSet presAssocID="{AC794734-5F1F-46CC-889F-75BCBAAF5D49}" presName="iconBgRect" presStyleLbl="bgShp" presStyleIdx="1" presStyleCnt="3"/>
      <dgm:spPr/>
    </dgm:pt>
    <dgm:pt modelId="{5FD6B72D-7E80-4675-8C4C-D1079E80E404}" type="pres">
      <dgm:prSet presAssocID="{AC794734-5F1F-46CC-889F-75BCBAAF5D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AEEC7599-E667-465A-86CF-F161290AEDB8}" type="pres">
      <dgm:prSet presAssocID="{AC794734-5F1F-46CC-889F-75BCBAAF5D49}" presName="spaceRect" presStyleCnt="0"/>
      <dgm:spPr/>
    </dgm:pt>
    <dgm:pt modelId="{4CA9AA75-CBFD-4FF5-9B5C-6010BC2F3B51}" type="pres">
      <dgm:prSet presAssocID="{AC794734-5F1F-46CC-889F-75BCBAAF5D49}" presName="textRect" presStyleLbl="revTx" presStyleIdx="1" presStyleCnt="3">
        <dgm:presLayoutVars>
          <dgm:chMax val="1"/>
          <dgm:chPref val="1"/>
        </dgm:presLayoutVars>
      </dgm:prSet>
      <dgm:spPr/>
    </dgm:pt>
    <dgm:pt modelId="{43BDF082-E4BA-4214-AE4D-96638616FD3C}" type="pres">
      <dgm:prSet presAssocID="{74C78BEA-7A71-467C-BE95-4140EB553B9A}" presName="sibTrans" presStyleCnt="0"/>
      <dgm:spPr/>
    </dgm:pt>
    <dgm:pt modelId="{C2013BA1-0EDC-4CFF-93B8-048352320324}" type="pres">
      <dgm:prSet presAssocID="{F885FF44-BECC-4C9B-B1C3-7FB59E247700}" presName="compNode" presStyleCnt="0"/>
      <dgm:spPr/>
    </dgm:pt>
    <dgm:pt modelId="{84F0B8DF-3334-467F-8493-00D28AEB96EF}" type="pres">
      <dgm:prSet presAssocID="{F885FF44-BECC-4C9B-B1C3-7FB59E247700}" presName="iconBgRect" presStyleLbl="bgShp" presStyleIdx="2" presStyleCnt="3"/>
      <dgm:spPr/>
    </dgm:pt>
    <dgm:pt modelId="{EE19429D-1E8D-4378-97FC-1781F8421FD6}" type="pres">
      <dgm:prSet presAssocID="{F885FF44-BECC-4C9B-B1C3-7FB59E2477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03935C05-2E8C-457F-BB6C-EB0B8B240AF9}" type="pres">
      <dgm:prSet presAssocID="{F885FF44-BECC-4C9B-B1C3-7FB59E247700}" presName="spaceRect" presStyleCnt="0"/>
      <dgm:spPr/>
    </dgm:pt>
    <dgm:pt modelId="{3E2CC6A7-5428-410F-9186-714820CC4AC7}" type="pres">
      <dgm:prSet presAssocID="{F885FF44-BECC-4C9B-B1C3-7FB59E247700}" presName="textRect" presStyleLbl="revTx" presStyleIdx="2" presStyleCnt="3">
        <dgm:presLayoutVars>
          <dgm:chMax val="1"/>
          <dgm:chPref val="1"/>
        </dgm:presLayoutVars>
      </dgm:prSet>
      <dgm:spPr/>
    </dgm:pt>
  </dgm:ptLst>
  <dgm:cxnLst>
    <dgm:cxn modelId="{92C80D10-3510-4320-9830-187C47191D38}" type="presOf" srcId="{AC794734-5F1F-46CC-889F-75BCBAAF5D49}" destId="{4CA9AA75-CBFD-4FF5-9B5C-6010BC2F3B51}" srcOrd="0" destOrd="0" presId="urn:microsoft.com/office/officeart/2018/5/layout/IconCircleLabelList"/>
    <dgm:cxn modelId="{5CC6FF19-5964-415C-AAB6-3FD234167474}" type="presOf" srcId="{334D2FB9-19E0-4746-AE18-EA17B4680C20}" destId="{8A2FA159-EB2C-4DB8-9946-962778EFD5A4}" srcOrd="0" destOrd="0" presId="urn:microsoft.com/office/officeart/2018/5/layout/IconCircleLabelList"/>
    <dgm:cxn modelId="{2775A868-2CD5-4379-B474-DB0A56FC3CC0}" type="presOf" srcId="{F885FF44-BECC-4C9B-B1C3-7FB59E247700}" destId="{3E2CC6A7-5428-410F-9186-714820CC4AC7}" srcOrd="0" destOrd="0" presId="urn:microsoft.com/office/officeart/2018/5/layout/IconCircleLabelList"/>
    <dgm:cxn modelId="{231E53CB-F987-4D83-91D1-7E0D2900E284}" srcId="{26974578-BDCA-41FF-A3DA-67EC998D97EC}" destId="{AC794734-5F1F-46CC-889F-75BCBAAF5D49}" srcOrd="1" destOrd="0" parTransId="{DA5CA29A-BBFF-45D2-BA71-4ACDFDF6424B}" sibTransId="{74C78BEA-7A71-467C-BE95-4140EB553B9A}"/>
    <dgm:cxn modelId="{DF6C8AD7-FD81-4D1C-94AA-6037A690A273}" srcId="{26974578-BDCA-41FF-A3DA-67EC998D97EC}" destId="{F885FF44-BECC-4C9B-B1C3-7FB59E247700}" srcOrd="2" destOrd="0" parTransId="{863A7F8A-79FA-4A6B-8167-C03EE18E6082}" sibTransId="{AEB7F181-EA39-4E1A-AF5F-867C05CE3820}"/>
    <dgm:cxn modelId="{5C609FF6-C377-44E9-BCF2-D2A834B5A337}" srcId="{26974578-BDCA-41FF-A3DA-67EC998D97EC}" destId="{334D2FB9-19E0-4746-AE18-EA17B4680C20}" srcOrd="0" destOrd="0" parTransId="{EED1D64D-6976-45C4-BCB0-2CCF7D2EB219}" sibTransId="{68A98803-2F5B-44CD-80A3-5D6FDEF3FDCD}"/>
    <dgm:cxn modelId="{2F56B9F8-8A53-4990-B0F3-36197738273F}" type="presOf" srcId="{26974578-BDCA-41FF-A3DA-67EC998D97EC}" destId="{FCA69FED-1227-49F6-84E2-223D0B828938}" srcOrd="0" destOrd="0" presId="urn:microsoft.com/office/officeart/2018/5/layout/IconCircleLabelList"/>
    <dgm:cxn modelId="{9942B9C5-45BA-47BD-9390-3FF21FCD55A3}" type="presParOf" srcId="{FCA69FED-1227-49F6-84E2-223D0B828938}" destId="{C887DD3E-976F-41CF-BA41-0B674CC7A664}" srcOrd="0" destOrd="0" presId="urn:microsoft.com/office/officeart/2018/5/layout/IconCircleLabelList"/>
    <dgm:cxn modelId="{F5C83E33-EA25-4CE1-A7F3-ED497DF5A0AC}" type="presParOf" srcId="{C887DD3E-976F-41CF-BA41-0B674CC7A664}" destId="{BFAEE7DE-353A-4E9E-BC99-1519BBCE52F4}" srcOrd="0" destOrd="0" presId="urn:microsoft.com/office/officeart/2018/5/layout/IconCircleLabelList"/>
    <dgm:cxn modelId="{2E6C2320-1613-4863-B986-31E07040AB5B}" type="presParOf" srcId="{C887DD3E-976F-41CF-BA41-0B674CC7A664}" destId="{925EE239-E569-4118-B005-84335394E57C}" srcOrd="1" destOrd="0" presId="urn:microsoft.com/office/officeart/2018/5/layout/IconCircleLabelList"/>
    <dgm:cxn modelId="{550272C0-610F-45BD-904F-24C663737895}" type="presParOf" srcId="{C887DD3E-976F-41CF-BA41-0B674CC7A664}" destId="{58E9D6AF-64CF-4571-930D-FB99263E85DD}" srcOrd="2" destOrd="0" presId="urn:microsoft.com/office/officeart/2018/5/layout/IconCircleLabelList"/>
    <dgm:cxn modelId="{9A20FE24-B631-4E23-B6E1-48DE60DFD3D2}" type="presParOf" srcId="{C887DD3E-976F-41CF-BA41-0B674CC7A664}" destId="{8A2FA159-EB2C-4DB8-9946-962778EFD5A4}" srcOrd="3" destOrd="0" presId="urn:microsoft.com/office/officeart/2018/5/layout/IconCircleLabelList"/>
    <dgm:cxn modelId="{9FBF5352-2397-4B92-962D-0A8A2F6D5870}" type="presParOf" srcId="{FCA69FED-1227-49F6-84E2-223D0B828938}" destId="{0A1DF833-5B23-4E34-826D-DCCB71FB7517}" srcOrd="1" destOrd="0" presId="urn:microsoft.com/office/officeart/2018/5/layout/IconCircleLabelList"/>
    <dgm:cxn modelId="{0A5C22CA-05D6-47BB-A999-4F999ED7F2EB}" type="presParOf" srcId="{FCA69FED-1227-49F6-84E2-223D0B828938}" destId="{4AB7884B-5AFC-454D-8421-F69388282202}" srcOrd="2" destOrd="0" presId="urn:microsoft.com/office/officeart/2018/5/layout/IconCircleLabelList"/>
    <dgm:cxn modelId="{32128537-BA55-40AA-ABED-2CE4FB1042EA}" type="presParOf" srcId="{4AB7884B-5AFC-454D-8421-F69388282202}" destId="{85248788-0500-4611-872E-3ADA4F0CA390}" srcOrd="0" destOrd="0" presId="urn:microsoft.com/office/officeart/2018/5/layout/IconCircleLabelList"/>
    <dgm:cxn modelId="{D42E9990-B53D-4B90-91AC-480775BE1CD8}" type="presParOf" srcId="{4AB7884B-5AFC-454D-8421-F69388282202}" destId="{5FD6B72D-7E80-4675-8C4C-D1079E80E404}" srcOrd="1" destOrd="0" presId="urn:microsoft.com/office/officeart/2018/5/layout/IconCircleLabelList"/>
    <dgm:cxn modelId="{79A82C17-B21D-4B55-8085-DDD722A7EC02}" type="presParOf" srcId="{4AB7884B-5AFC-454D-8421-F69388282202}" destId="{AEEC7599-E667-465A-86CF-F161290AEDB8}" srcOrd="2" destOrd="0" presId="urn:microsoft.com/office/officeart/2018/5/layout/IconCircleLabelList"/>
    <dgm:cxn modelId="{ABE01C92-1157-4514-A9CF-A4A08B9994F8}" type="presParOf" srcId="{4AB7884B-5AFC-454D-8421-F69388282202}" destId="{4CA9AA75-CBFD-4FF5-9B5C-6010BC2F3B51}" srcOrd="3" destOrd="0" presId="urn:microsoft.com/office/officeart/2018/5/layout/IconCircleLabelList"/>
    <dgm:cxn modelId="{DC047FAF-6A89-47BA-A11F-2CBA424FBCFE}" type="presParOf" srcId="{FCA69FED-1227-49F6-84E2-223D0B828938}" destId="{43BDF082-E4BA-4214-AE4D-96638616FD3C}" srcOrd="3" destOrd="0" presId="urn:microsoft.com/office/officeart/2018/5/layout/IconCircleLabelList"/>
    <dgm:cxn modelId="{1FDF21E2-CD2A-43B0-B758-C1103F45DFE8}" type="presParOf" srcId="{FCA69FED-1227-49F6-84E2-223D0B828938}" destId="{C2013BA1-0EDC-4CFF-93B8-048352320324}" srcOrd="4" destOrd="0" presId="urn:microsoft.com/office/officeart/2018/5/layout/IconCircleLabelList"/>
    <dgm:cxn modelId="{4C004372-40D7-4458-B002-6E96A8670D91}" type="presParOf" srcId="{C2013BA1-0EDC-4CFF-93B8-048352320324}" destId="{84F0B8DF-3334-467F-8493-00D28AEB96EF}" srcOrd="0" destOrd="0" presId="urn:microsoft.com/office/officeart/2018/5/layout/IconCircleLabelList"/>
    <dgm:cxn modelId="{4FAC7891-A300-4F5E-99C9-4375F26A20FE}" type="presParOf" srcId="{C2013BA1-0EDC-4CFF-93B8-048352320324}" destId="{EE19429D-1E8D-4378-97FC-1781F8421FD6}" srcOrd="1" destOrd="0" presId="urn:microsoft.com/office/officeart/2018/5/layout/IconCircleLabelList"/>
    <dgm:cxn modelId="{EB8587CF-ED48-4C6F-95F2-7D8F0C523EA6}" type="presParOf" srcId="{C2013BA1-0EDC-4CFF-93B8-048352320324}" destId="{03935C05-2E8C-457F-BB6C-EB0B8B240AF9}" srcOrd="2" destOrd="0" presId="urn:microsoft.com/office/officeart/2018/5/layout/IconCircleLabelList"/>
    <dgm:cxn modelId="{1B92C34B-B43B-4CC4-A128-F9FCD1F2203A}" type="presParOf" srcId="{C2013BA1-0EDC-4CFF-93B8-048352320324}" destId="{3E2CC6A7-5428-410F-9186-714820CC4AC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767230-B3AE-4969-8B4C-95A8C0F122E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3F22C49-C251-4E14-8FB4-974FC256CA8E}">
      <dgm:prSet/>
      <dgm:spPr/>
      <dgm:t>
        <a:bodyPr/>
        <a:lstStyle/>
        <a:p>
          <a:pPr>
            <a:defRPr cap="all"/>
          </a:pPr>
          <a:r>
            <a:rPr lang="en-GB"/>
            <a:t>Re Tyler [1967]</a:t>
          </a:r>
          <a:endParaRPr lang="en-US"/>
        </a:p>
      </dgm:t>
    </dgm:pt>
    <dgm:pt modelId="{DF750F1A-5277-490F-BCCB-DF8BE2E7FABD}" type="parTrans" cxnId="{E03D8219-213C-45FC-A451-8EDA8243264E}">
      <dgm:prSet/>
      <dgm:spPr/>
      <dgm:t>
        <a:bodyPr/>
        <a:lstStyle/>
        <a:p>
          <a:endParaRPr lang="en-US"/>
        </a:p>
      </dgm:t>
    </dgm:pt>
    <dgm:pt modelId="{5920D879-D1EC-47F4-AE96-97B0BDE2B8DF}" type="sibTrans" cxnId="{E03D8219-213C-45FC-A451-8EDA8243264E}">
      <dgm:prSet/>
      <dgm:spPr/>
      <dgm:t>
        <a:bodyPr/>
        <a:lstStyle/>
        <a:p>
          <a:endParaRPr lang="en-US"/>
        </a:p>
      </dgm:t>
    </dgm:pt>
    <dgm:pt modelId="{39B49950-74F3-4CD4-B26E-8E26D8AC6AFC}">
      <dgm:prSet/>
      <dgm:spPr/>
      <dgm:t>
        <a:bodyPr/>
        <a:lstStyle/>
        <a:p>
          <a:pPr>
            <a:defRPr cap="all"/>
          </a:pPr>
          <a:r>
            <a:rPr lang="en-GB"/>
            <a:t>What are the facts of the case? </a:t>
          </a:r>
          <a:endParaRPr lang="en-US"/>
        </a:p>
      </dgm:t>
    </dgm:pt>
    <dgm:pt modelId="{A905BD25-D349-41C6-8C60-D28EFBCFE590}" type="parTrans" cxnId="{8E98E727-A42C-4E3F-AD38-046D90B0E9C0}">
      <dgm:prSet/>
      <dgm:spPr/>
      <dgm:t>
        <a:bodyPr/>
        <a:lstStyle/>
        <a:p>
          <a:endParaRPr lang="en-US"/>
        </a:p>
      </dgm:t>
    </dgm:pt>
    <dgm:pt modelId="{29297E49-F2C4-4E24-BF87-49BC263C7E3E}" type="sibTrans" cxnId="{8E98E727-A42C-4E3F-AD38-046D90B0E9C0}">
      <dgm:prSet/>
      <dgm:spPr/>
      <dgm:t>
        <a:bodyPr/>
        <a:lstStyle/>
        <a:p>
          <a:endParaRPr lang="en-US"/>
        </a:p>
      </dgm:t>
    </dgm:pt>
    <dgm:pt modelId="{9961F420-260B-47B2-B2D2-A8080E06ED6A}">
      <dgm:prSet/>
      <dgm:spPr/>
      <dgm:t>
        <a:bodyPr/>
        <a:lstStyle/>
        <a:p>
          <a:pPr>
            <a:defRPr cap="all"/>
          </a:pPr>
          <a:r>
            <a:rPr lang="en-GB"/>
            <a:t>What was the outcome of the case?</a:t>
          </a:r>
          <a:endParaRPr lang="en-US"/>
        </a:p>
      </dgm:t>
    </dgm:pt>
    <dgm:pt modelId="{9B282342-E234-4FDB-A9F0-28E4748682F1}" type="parTrans" cxnId="{B18F6D99-1E67-4A28-BDF2-C00EE8A7FDE9}">
      <dgm:prSet/>
      <dgm:spPr/>
      <dgm:t>
        <a:bodyPr/>
        <a:lstStyle/>
        <a:p>
          <a:endParaRPr lang="en-US"/>
        </a:p>
      </dgm:t>
    </dgm:pt>
    <dgm:pt modelId="{8BF02431-0A78-4C8A-B683-13E049633FE8}" type="sibTrans" cxnId="{B18F6D99-1E67-4A28-BDF2-C00EE8A7FDE9}">
      <dgm:prSet/>
      <dgm:spPr/>
      <dgm:t>
        <a:bodyPr/>
        <a:lstStyle/>
        <a:p>
          <a:endParaRPr lang="en-US"/>
        </a:p>
      </dgm:t>
    </dgm:pt>
    <dgm:pt modelId="{B701AA15-D592-4648-A607-600C8AF50E76}" type="pres">
      <dgm:prSet presAssocID="{95767230-B3AE-4969-8B4C-95A8C0F122ED}" presName="root" presStyleCnt="0">
        <dgm:presLayoutVars>
          <dgm:dir/>
          <dgm:resizeHandles val="exact"/>
        </dgm:presLayoutVars>
      </dgm:prSet>
      <dgm:spPr/>
    </dgm:pt>
    <dgm:pt modelId="{C5A33FDA-D983-4E49-8CC4-0A1A9AFE9820}" type="pres">
      <dgm:prSet presAssocID="{E3F22C49-C251-4E14-8FB4-974FC256CA8E}" presName="compNode" presStyleCnt="0"/>
      <dgm:spPr/>
    </dgm:pt>
    <dgm:pt modelId="{27C0BCDF-1AAD-4F66-866F-E3DE9C70D191}" type="pres">
      <dgm:prSet presAssocID="{E3F22C49-C251-4E14-8FB4-974FC256CA8E}" presName="iconBgRect" presStyleLbl="bgShp" presStyleIdx="0" presStyleCnt="3"/>
      <dgm:spPr>
        <a:prstGeom prst="round2DiagRect">
          <a:avLst>
            <a:gd name="adj1" fmla="val 29727"/>
            <a:gd name="adj2" fmla="val 0"/>
          </a:avLst>
        </a:prstGeom>
      </dgm:spPr>
    </dgm:pt>
    <dgm:pt modelId="{2C1BACC7-67FE-4151-B852-3318EFFD0854}" type="pres">
      <dgm:prSet presAssocID="{E3F22C49-C251-4E14-8FB4-974FC256CA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Rings"/>
        </a:ext>
      </dgm:extLst>
    </dgm:pt>
    <dgm:pt modelId="{8EE82A58-4EC7-4D42-8823-05794371802F}" type="pres">
      <dgm:prSet presAssocID="{E3F22C49-C251-4E14-8FB4-974FC256CA8E}" presName="spaceRect" presStyleCnt="0"/>
      <dgm:spPr/>
    </dgm:pt>
    <dgm:pt modelId="{ABA875DB-1E20-42AC-9824-68A4FC520B62}" type="pres">
      <dgm:prSet presAssocID="{E3F22C49-C251-4E14-8FB4-974FC256CA8E}" presName="textRect" presStyleLbl="revTx" presStyleIdx="0" presStyleCnt="3">
        <dgm:presLayoutVars>
          <dgm:chMax val="1"/>
          <dgm:chPref val="1"/>
        </dgm:presLayoutVars>
      </dgm:prSet>
      <dgm:spPr/>
    </dgm:pt>
    <dgm:pt modelId="{5AF71C52-CBC8-4ED4-95B9-6680B21AF2E9}" type="pres">
      <dgm:prSet presAssocID="{5920D879-D1EC-47F4-AE96-97B0BDE2B8DF}" presName="sibTrans" presStyleCnt="0"/>
      <dgm:spPr/>
    </dgm:pt>
    <dgm:pt modelId="{BC6F3054-52D4-4BF1-8DD0-060F66034F1A}" type="pres">
      <dgm:prSet presAssocID="{39B49950-74F3-4CD4-B26E-8E26D8AC6AFC}" presName="compNode" presStyleCnt="0"/>
      <dgm:spPr/>
    </dgm:pt>
    <dgm:pt modelId="{1458813C-AB28-4308-8A8D-9F45BCFCEB75}" type="pres">
      <dgm:prSet presAssocID="{39B49950-74F3-4CD4-B26E-8E26D8AC6AFC}" presName="iconBgRect" presStyleLbl="bgShp" presStyleIdx="1" presStyleCnt="3"/>
      <dgm:spPr>
        <a:prstGeom prst="round2DiagRect">
          <a:avLst>
            <a:gd name="adj1" fmla="val 29727"/>
            <a:gd name="adj2" fmla="val 0"/>
          </a:avLst>
        </a:prstGeom>
      </dgm:spPr>
    </dgm:pt>
    <dgm:pt modelId="{03028ED1-3D8C-4C5A-B8F1-0CC2A5F85CAE}" type="pres">
      <dgm:prSet presAssocID="{39B49950-74F3-4CD4-B26E-8E26D8AC6A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4D71242-7E31-46EB-8CDA-6E537B0D77FD}" type="pres">
      <dgm:prSet presAssocID="{39B49950-74F3-4CD4-B26E-8E26D8AC6AFC}" presName="spaceRect" presStyleCnt="0"/>
      <dgm:spPr/>
    </dgm:pt>
    <dgm:pt modelId="{1F7DBCC7-9F29-4FB6-AC81-FC9F33E6CA33}" type="pres">
      <dgm:prSet presAssocID="{39B49950-74F3-4CD4-B26E-8E26D8AC6AFC}" presName="textRect" presStyleLbl="revTx" presStyleIdx="1" presStyleCnt="3">
        <dgm:presLayoutVars>
          <dgm:chMax val="1"/>
          <dgm:chPref val="1"/>
        </dgm:presLayoutVars>
      </dgm:prSet>
      <dgm:spPr/>
    </dgm:pt>
    <dgm:pt modelId="{05B44AB3-B5A5-419D-8AE4-E7567D35D970}" type="pres">
      <dgm:prSet presAssocID="{29297E49-F2C4-4E24-BF87-49BC263C7E3E}" presName="sibTrans" presStyleCnt="0"/>
      <dgm:spPr/>
    </dgm:pt>
    <dgm:pt modelId="{C22934B4-7F7E-49BB-B627-8A9B8940A648}" type="pres">
      <dgm:prSet presAssocID="{9961F420-260B-47B2-B2D2-A8080E06ED6A}" presName="compNode" presStyleCnt="0"/>
      <dgm:spPr/>
    </dgm:pt>
    <dgm:pt modelId="{7B71AED3-2598-4228-B9CA-FB10711DAFE6}" type="pres">
      <dgm:prSet presAssocID="{9961F420-260B-47B2-B2D2-A8080E06ED6A}" presName="iconBgRect" presStyleLbl="bgShp" presStyleIdx="2" presStyleCnt="3"/>
      <dgm:spPr>
        <a:prstGeom prst="round2DiagRect">
          <a:avLst>
            <a:gd name="adj1" fmla="val 29727"/>
            <a:gd name="adj2" fmla="val 0"/>
          </a:avLst>
        </a:prstGeom>
      </dgm:spPr>
    </dgm:pt>
    <dgm:pt modelId="{703621A9-5D38-42E8-8A17-2BDE0DF2CDB7}" type="pres">
      <dgm:prSet presAssocID="{9961F420-260B-47B2-B2D2-A8080E06ED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BFA793D0-61A8-4AFD-A5DB-CA3F0E7FF54E}" type="pres">
      <dgm:prSet presAssocID="{9961F420-260B-47B2-B2D2-A8080E06ED6A}" presName="spaceRect" presStyleCnt="0"/>
      <dgm:spPr/>
    </dgm:pt>
    <dgm:pt modelId="{ADFFC426-D926-41A0-B8E8-79A084DC3A6B}" type="pres">
      <dgm:prSet presAssocID="{9961F420-260B-47B2-B2D2-A8080E06ED6A}" presName="textRect" presStyleLbl="revTx" presStyleIdx="2" presStyleCnt="3">
        <dgm:presLayoutVars>
          <dgm:chMax val="1"/>
          <dgm:chPref val="1"/>
        </dgm:presLayoutVars>
      </dgm:prSet>
      <dgm:spPr/>
    </dgm:pt>
  </dgm:ptLst>
  <dgm:cxnLst>
    <dgm:cxn modelId="{E03D8219-213C-45FC-A451-8EDA8243264E}" srcId="{95767230-B3AE-4969-8B4C-95A8C0F122ED}" destId="{E3F22C49-C251-4E14-8FB4-974FC256CA8E}" srcOrd="0" destOrd="0" parTransId="{DF750F1A-5277-490F-BCCB-DF8BE2E7FABD}" sibTransId="{5920D879-D1EC-47F4-AE96-97B0BDE2B8DF}"/>
    <dgm:cxn modelId="{7E8D0127-9D7E-46E5-98E6-4AAEDBE475BA}" type="presOf" srcId="{E3F22C49-C251-4E14-8FB4-974FC256CA8E}" destId="{ABA875DB-1E20-42AC-9824-68A4FC520B62}" srcOrd="0" destOrd="0" presId="urn:microsoft.com/office/officeart/2018/5/layout/IconLeafLabelList"/>
    <dgm:cxn modelId="{E7A5CE27-7694-4BE6-B420-E32AA032FDEC}" type="presOf" srcId="{9961F420-260B-47B2-B2D2-A8080E06ED6A}" destId="{ADFFC426-D926-41A0-B8E8-79A084DC3A6B}" srcOrd="0" destOrd="0" presId="urn:microsoft.com/office/officeart/2018/5/layout/IconLeafLabelList"/>
    <dgm:cxn modelId="{8E98E727-A42C-4E3F-AD38-046D90B0E9C0}" srcId="{95767230-B3AE-4969-8B4C-95A8C0F122ED}" destId="{39B49950-74F3-4CD4-B26E-8E26D8AC6AFC}" srcOrd="1" destOrd="0" parTransId="{A905BD25-D349-41C6-8C60-D28EFBCFE590}" sibTransId="{29297E49-F2C4-4E24-BF87-49BC263C7E3E}"/>
    <dgm:cxn modelId="{B18F6D99-1E67-4A28-BDF2-C00EE8A7FDE9}" srcId="{95767230-B3AE-4969-8B4C-95A8C0F122ED}" destId="{9961F420-260B-47B2-B2D2-A8080E06ED6A}" srcOrd="2" destOrd="0" parTransId="{9B282342-E234-4FDB-A9F0-28E4748682F1}" sibTransId="{8BF02431-0A78-4C8A-B683-13E049633FE8}"/>
    <dgm:cxn modelId="{22D93CCA-154F-410D-ACA5-4E8DA144E19C}" type="presOf" srcId="{95767230-B3AE-4969-8B4C-95A8C0F122ED}" destId="{B701AA15-D592-4648-A607-600C8AF50E76}" srcOrd="0" destOrd="0" presId="urn:microsoft.com/office/officeart/2018/5/layout/IconLeafLabelList"/>
    <dgm:cxn modelId="{D3C945FD-AD05-4375-A5C0-06F5B65A97C9}" type="presOf" srcId="{39B49950-74F3-4CD4-B26E-8E26D8AC6AFC}" destId="{1F7DBCC7-9F29-4FB6-AC81-FC9F33E6CA33}" srcOrd="0" destOrd="0" presId="urn:microsoft.com/office/officeart/2018/5/layout/IconLeafLabelList"/>
    <dgm:cxn modelId="{566C090E-928B-4B9F-97DB-FC27F63478F9}" type="presParOf" srcId="{B701AA15-D592-4648-A607-600C8AF50E76}" destId="{C5A33FDA-D983-4E49-8CC4-0A1A9AFE9820}" srcOrd="0" destOrd="0" presId="urn:microsoft.com/office/officeart/2018/5/layout/IconLeafLabelList"/>
    <dgm:cxn modelId="{F9DE6A4F-AAF5-4BF4-909B-703898B17C4F}" type="presParOf" srcId="{C5A33FDA-D983-4E49-8CC4-0A1A9AFE9820}" destId="{27C0BCDF-1AAD-4F66-866F-E3DE9C70D191}" srcOrd="0" destOrd="0" presId="urn:microsoft.com/office/officeart/2018/5/layout/IconLeafLabelList"/>
    <dgm:cxn modelId="{8DD18992-936A-440F-9884-2EC5CF98AF06}" type="presParOf" srcId="{C5A33FDA-D983-4E49-8CC4-0A1A9AFE9820}" destId="{2C1BACC7-67FE-4151-B852-3318EFFD0854}" srcOrd="1" destOrd="0" presId="urn:microsoft.com/office/officeart/2018/5/layout/IconLeafLabelList"/>
    <dgm:cxn modelId="{9FBDC0B9-B0F5-48D3-B29E-5C335111E933}" type="presParOf" srcId="{C5A33FDA-D983-4E49-8CC4-0A1A9AFE9820}" destId="{8EE82A58-4EC7-4D42-8823-05794371802F}" srcOrd="2" destOrd="0" presId="urn:microsoft.com/office/officeart/2018/5/layout/IconLeafLabelList"/>
    <dgm:cxn modelId="{80C527AC-D97B-48B4-81A5-E16E834C681F}" type="presParOf" srcId="{C5A33FDA-D983-4E49-8CC4-0A1A9AFE9820}" destId="{ABA875DB-1E20-42AC-9824-68A4FC520B62}" srcOrd="3" destOrd="0" presId="urn:microsoft.com/office/officeart/2018/5/layout/IconLeafLabelList"/>
    <dgm:cxn modelId="{852F0D19-73F4-4C8A-A2C0-1D6931A5D31F}" type="presParOf" srcId="{B701AA15-D592-4648-A607-600C8AF50E76}" destId="{5AF71C52-CBC8-4ED4-95B9-6680B21AF2E9}" srcOrd="1" destOrd="0" presId="urn:microsoft.com/office/officeart/2018/5/layout/IconLeafLabelList"/>
    <dgm:cxn modelId="{8BE6EF65-2516-4A7E-884F-1F05DBAB6E09}" type="presParOf" srcId="{B701AA15-D592-4648-A607-600C8AF50E76}" destId="{BC6F3054-52D4-4BF1-8DD0-060F66034F1A}" srcOrd="2" destOrd="0" presId="urn:microsoft.com/office/officeart/2018/5/layout/IconLeafLabelList"/>
    <dgm:cxn modelId="{8CD30748-762D-46E3-A15C-B4B02A3A0290}" type="presParOf" srcId="{BC6F3054-52D4-4BF1-8DD0-060F66034F1A}" destId="{1458813C-AB28-4308-8A8D-9F45BCFCEB75}" srcOrd="0" destOrd="0" presId="urn:microsoft.com/office/officeart/2018/5/layout/IconLeafLabelList"/>
    <dgm:cxn modelId="{B5EFEA37-0AB2-4A55-86D7-C0E4491B58FD}" type="presParOf" srcId="{BC6F3054-52D4-4BF1-8DD0-060F66034F1A}" destId="{03028ED1-3D8C-4C5A-B8F1-0CC2A5F85CAE}" srcOrd="1" destOrd="0" presId="urn:microsoft.com/office/officeart/2018/5/layout/IconLeafLabelList"/>
    <dgm:cxn modelId="{D5AADAC1-BEE7-49DC-AAF5-FB7B7765AA55}" type="presParOf" srcId="{BC6F3054-52D4-4BF1-8DD0-060F66034F1A}" destId="{24D71242-7E31-46EB-8CDA-6E537B0D77FD}" srcOrd="2" destOrd="0" presId="urn:microsoft.com/office/officeart/2018/5/layout/IconLeafLabelList"/>
    <dgm:cxn modelId="{3919CB54-D039-48C9-8764-21358C25ABA7}" type="presParOf" srcId="{BC6F3054-52D4-4BF1-8DD0-060F66034F1A}" destId="{1F7DBCC7-9F29-4FB6-AC81-FC9F33E6CA33}" srcOrd="3" destOrd="0" presId="urn:microsoft.com/office/officeart/2018/5/layout/IconLeafLabelList"/>
    <dgm:cxn modelId="{E3BD21FC-7032-40BA-87AF-69B069BEAF82}" type="presParOf" srcId="{B701AA15-D592-4648-A607-600C8AF50E76}" destId="{05B44AB3-B5A5-419D-8AE4-E7567D35D970}" srcOrd="3" destOrd="0" presId="urn:microsoft.com/office/officeart/2018/5/layout/IconLeafLabelList"/>
    <dgm:cxn modelId="{3F0C1CCE-4309-4656-A0B7-A5976C5AC19E}" type="presParOf" srcId="{B701AA15-D592-4648-A607-600C8AF50E76}" destId="{C22934B4-7F7E-49BB-B627-8A9B8940A648}" srcOrd="4" destOrd="0" presId="urn:microsoft.com/office/officeart/2018/5/layout/IconLeafLabelList"/>
    <dgm:cxn modelId="{94CA25F1-D7A9-4F97-A7B4-3CA5FFE0D9C4}" type="presParOf" srcId="{C22934B4-7F7E-49BB-B627-8A9B8940A648}" destId="{7B71AED3-2598-4228-B9CA-FB10711DAFE6}" srcOrd="0" destOrd="0" presId="urn:microsoft.com/office/officeart/2018/5/layout/IconLeafLabelList"/>
    <dgm:cxn modelId="{39DF02E8-05B4-4005-9A47-6BF2B8E28041}" type="presParOf" srcId="{C22934B4-7F7E-49BB-B627-8A9B8940A648}" destId="{703621A9-5D38-42E8-8A17-2BDE0DF2CDB7}" srcOrd="1" destOrd="0" presId="urn:microsoft.com/office/officeart/2018/5/layout/IconLeafLabelList"/>
    <dgm:cxn modelId="{EEB34AA5-8F9C-4B9F-8DFC-A609E860E83D}" type="presParOf" srcId="{C22934B4-7F7E-49BB-B627-8A9B8940A648}" destId="{BFA793D0-61A8-4AFD-A5DB-CA3F0E7FF54E}" srcOrd="2" destOrd="0" presId="urn:microsoft.com/office/officeart/2018/5/layout/IconLeafLabelList"/>
    <dgm:cxn modelId="{EB2B1BA7-9C33-44DA-AA30-2267AA66CA51}" type="presParOf" srcId="{C22934B4-7F7E-49BB-B627-8A9B8940A648}" destId="{ADFFC426-D926-41A0-B8E8-79A084DC3A6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96B4C1-1DF7-4FCA-9AF9-35B51B9D5A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E8A9B4E-1D37-4A18-A2F1-307B9665C9A1}">
      <dgm:prSet/>
      <dgm:spPr/>
      <dgm:t>
        <a:bodyPr/>
        <a:lstStyle/>
        <a:p>
          <a:pPr>
            <a:lnSpc>
              <a:spcPct val="100000"/>
            </a:lnSpc>
          </a:pPr>
          <a:r>
            <a:rPr lang="en-GB"/>
            <a:t>Research the cases of</a:t>
          </a:r>
          <a:endParaRPr lang="en-US"/>
        </a:p>
      </dgm:t>
    </dgm:pt>
    <dgm:pt modelId="{842DA03E-25EC-45AC-8F21-7D552B739AA5}" type="parTrans" cxnId="{4F0A37C3-211E-47CB-9824-B64BE0B5F413}">
      <dgm:prSet/>
      <dgm:spPr/>
      <dgm:t>
        <a:bodyPr/>
        <a:lstStyle/>
        <a:p>
          <a:endParaRPr lang="en-US"/>
        </a:p>
      </dgm:t>
    </dgm:pt>
    <dgm:pt modelId="{0A0D1072-9756-4D4C-A379-8AEC804E9388}" type="sibTrans" cxnId="{4F0A37C3-211E-47CB-9824-B64BE0B5F413}">
      <dgm:prSet/>
      <dgm:spPr/>
      <dgm:t>
        <a:bodyPr/>
        <a:lstStyle/>
        <a:p>
          <a:endParaRPr lang="en-US"/>
        </a:p>
      </dgm:t>
    </dgm:pt>
    <dgm:pt modelId="{FCAFB23F-0B4E-46AF-9FE0-2675DBB14359}">
      <dgm:prSet/>
      <dgm:spPr/>
      <dgm:t>
        <a:bodyPr/>
        <a:lstStyle/>
        <a:p>
          <a:pPr>
            <a:lnSpc>
              <a:spcPct val="100000"/>
            </a:lnSpc>
          </a:pPr>
          <a:r>
            <a:rPr lang="en-GB"/>
            <a:t>Re Danish Baking Co </a:t>
          </a:r>
          <a:endParaRPr lang="en-US"/>
        </a:p>
      </dgm:t>
    </dgm:pt>
    <dgm:pt modelId="{AE335A9D-2ED3-423D-9BAA-45409C88AFB4}" type="parTrans" cxnId="{DC76DF6D-BDB2-4FAB-B40A-D546229D22F2}">
      <dgm:prSet/>
      <dgm:spPr/>
      <dgm:t>
        <a:bodyPr/>
        <a:lstStyle/>
        <a:p>
          <a:endParaRPr lang="en-US"/>
        </a:p>
      </dgm:t>
    </dgm:pt>
    <dgm:pt modelId="{D0951069-2B1D-40C1-99E0-49264F30A77A}" type="sibTrans" cxnId="{DC76DF6D-BDB2-4FAB-B40A-D546229D22F2}">
      <dgm:prSet/>
      <dgm:spPr/>
      <dgm:t>
        <a:bodyPr/>
        <a:lstStyle/>
        <a:p>
          <a:endParaRPr lang="en-US"/>
        </a:p>
      </dgm:t>
    </dgm:pt>
    <dgm:pt modelId="{973603DA-B796-46C6-A855-AED3CBC6AAF6}">
      <dgm:prSet/>
      <dgm:spPr/>
      <dgm:t>
        <a:bodyPr/>
        <a:lstStyle/>
        <a:p>
          <a:pPr>
            <a:lnSpc>
              <a:spcPct val="100000"/>
            </a:lnSpc>
          </a:pPr>
          <a:r>
            <a:rPr lang="en-GB"/>
            <a:t>Gold v Hill </a:t>
          </a:r>
          <a:endParaRPr lang="en-US"/>
        </a:p>
      </dgm:t>
    </dgm:pt>
    <dgm:pt modelId="{5BE77617-BC1B-47C5-9625-4D189E984994}" type="parTrans" cxnId="{25D5EA0E-C6B8-4036-9E78-7DB111E89E75}">
      <dgm:prSet/>
      <dgm:spPr/>
      <dgm:t>
        <a:bodyPr/>
        <a:lstStyle/>
        <a:p>
          <a:endParaRPr lang="en-US"/>
        </a:p>
      </dgm:t>
    </dgm:pt>
    <dgm:pt modelId="{C36F75F4-3216-4A9A-91DF-14AE49CF9FFC}" type="sibTrans" cxnId="{25D5EA0E-C6B8-4036-9E78-7DB111E89E75}">
      <dgm:prSet/>
      <dgm:spPr/>
      <dgm:t>
        <a:bodyPr/>
        <a:lstStyle/>
        <a:p>
          <a:endParaRPr lang="en-US"/>
        </a:p>
      </dgm:t>
    </dgm:pt>
    <dgm:pt modelId="{D8D5F841-7701-450D-9160-EE9CD1888CD3}">
      <dgm:prSet/>
      <dgm:spPr/>
      <dgm:t>
        <a:bodyPr/>
        <a:lstStyle/>
        <a:p>
          <a:pPr>
            <a:lnSpc>
              <a:spcPct val="100000"/>
            </a:lnSpc>
          </a:pPr>
          <a:r>
            <a:rPr lang="en-GB"/>
            <a:t>What are the facts? </a:t>
          </a:r>
          <a:endParaRPr lang="en-US"/>
        </a:p>
      </dgm:t>
    </dgm:pt>
    <dgm:pt modelId="{C07EE72C-A850-402A-B631-23A354025185}" type="parTrans" cxnId="{F14C0381-B052-4A4D-8462-99B34BCDB1E0}">
      <dgm:prSet/>
      <dgm:spPr/>
      <dgm:t>
        <a:bodyPr/>
        <a:lstStyle/>
        <a:p>
          <a:endParaRPr lang="en-US"/>
        </a:p>
      </dgm:t>
    </dgm:pt>
    <dgm:pt modelId="{6355168C-8A7E-4478-B509-D2A044FFF150}" type="sibTrans" cxnId="{F14C0381-B052-4A4D-8462-99B34BCDB1E0}">
      <dgm:prSet/>
      <dgm:spPr/>
      <dgm:t>
        <a:bodyPr/>
        <a:lstStyle/>
        <a:p>
          <a:endParaRPr lang="en-US"/>
        </a:p>
      </dgm:t>
    </dgm:pt>
    <dgm:pt modelId="{BB921EB6-606E-4F62-8915-F7446266EF25}">
      <dgm:prSet/>
      <dgm:spPr/>
      <dgm:t>
        <a:bodyPr/>
        <a:lstStyle/>
        <a:p>
          <a:pPr>
            <a:lnSpc>
              <a:spcPct val="100000"/>
            </a:lnSpc>
          </a:pPr>
          <a:r>
            <a:rPr lang="en-GB"/>
            <a:t>What is the outcome?</a:t>
          </a:r>
          <a:endParaRPr lang="en-US"/>
        </a:p>
      </dgm:t>
    </dgm:pt>
    <dgm:pt modelId="{C4BF1781-621C-4BF8-9BA0-C804397E4C80}" type="parTrans" cxnId="{0F29DCA5-991B-46EF-B16B-3174348DBA6C}">
      <dgm:prSet/>
      <dgm:spPr/>
      <dgm:t>
        <a:bodyPr/>
        <a:lstStyle/>
        <a:p>
          <a:endParaRPr lang="en-US"/>
        </a:p>
      </dgm:t>
    </dgm:pt>
    <dgm:pt modelId="{2381D5DE-9D50-4236-8041-22D3B42ADBF4}" type="sibTrans" cxnId="{0F29DCA5-991B-46EF-B16B-3174348DBA6C}">
      <dgm:prSet/>
      <dgm:spPr/>
      <dgm:t>
        <a:bodyPr/>
        <a:lstStyle/>
        <a:p>
          <a:endParaRPr lang="en-US"/>
        </a:p>
      </dgm:t>
    </dgm:pt>
    <dgm:pt modelId="{57202E04-F231-4007-93C6-C9922007CBC3}" type="pres">
      <dgm:prSet presAssocID="{7F96B4C1-1DF7-4FCA-9AF9-35B51B9D5A42}" presName="root" presStyleCnt="0">
        <dgm:presLayoutVars>
          <dgm:dir/>
          <dgm:resizeHandles val="exact"/>
        </dgm:presLayoutVars>
      </dgm:prSet>
      <dgm:spPr/>
    </dgm:pt>
    <dgm:pt modelId="{44922ED1-FF6B-4B15-93EC-077A422CD56E}" type="pres">
      <dgm:prSet presAssocID="{2E8A9B4E-1D37-4A18-A2F1-307B9665C9A1}" presName="compNode" presStyleCnt="0"/>
      <dgm:spPr/>
    </dgm:pt>
    <dgm:pt modelId="{99B37D86-DAFC-4B4D-80C4-DA4118C8BFB1}" type="pres">
      <dgm:prSet presAssocID="{2E8A9B4E-1D37-4A18-A2F1-307B9665C9A1}" presName="bgRect" presStyleLbl="bgShp" presStyleIdx="0" presStyleCnt="5"/>
      <dgm:spPr/>
    </dgm:pt>
    <dgm:pt modelId="{7F4B0529-8AD1-49B4-B4CA-A45C4F73028B}" type="pres">
      <dgm:prSet presAssocID="{2E8A9B4E-1D37-4A18-A2F1-307B9665C9A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AFFA0F44-7807-44F8-A38F-313F73568192}" type="pres">
      <dgm:prSet presAssocID="{2E8A9B4E-1D37-4A18-A2F1-307B9665C9A1}" presName="spaceRect" presStyleCnt="0"/>
      <dgm:spPr/>
    </dgm:pt>
    <dgm:pt modelId="{243A24C5-60E4-4F12-BF74-9CA853B7EFE4}" type="pres">
      <dgm:prSet presAssocID="{2E8A9B4E-1D37-4A18-A2F1-307B9665C9A1}" presName="parTx" presStyleLbl="revTx" presStyleIdx="0" presStyleCnt="5">
        <dgm:presLayoutVars>
          <dgm:chMax val="0"/>
          <dgm:chPref val="0"/>
        </dgm:presLayoutVars>
      </dgm:prSet>
      <dgm:spPr/>
    </dgm:pt>
    <dgm:pt modelId="{09235E46-04E3-4DE7-B366-1507B1BECBAE}" type="pres">
      <dgm:prSet presAssocID="{0A0D1072-9756-4D4C-A379-8AEC804E9388}" presName="sibTrans" presStyleCnt="0"/>
      <dgm:spPr/>
    </dgm:pt>
    <dgm:pt modelId="{3AAB6E48-9890-48FA-8A8E-A8DC6EBD4039}" type="pres">
      <dgm:prSet presAssocID="{FCAFB23F-0B4E-46AF-9FE0-2675DBB14359}" presName="compNode" presStyleCnt="0"/>
      <dgm:spPr/>
    </dgm:pt>
    <dgm:pt modelId="{E3783B1F-4695-4BEB-B90E-3FF8C3A5FD40}" type="pres">
      <dgm:prSet presAssocID="{FCAFB23F-0B4E-46AF-9FE0-2675DBB14359}" presName="bgRect" presStyleLbl="bgShp" presStyleIdx="1" presStyleCnt="5" custLinFactNeighborX="316" custLinFactNeighborY="-1323"/>
      <dgm:spPr/>
    </dgm:pt>
    <dgm:pt modelId="{8FE12F4A-7C58-4ED9-82DB-7360B6A4FF1F}" type="pres">
      <dgm:prSet presAssocID="{FCAFB23F-0B4E-46AF-9FE0-2675DBB143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upcake"/>
        </a:ext>
      </dgm:extLst>
    </dgm:pt>
    <dgm:pt modelId="{FB86F7C0-0C51-4695-9B24-3E5D06A7BEF1}" type="pres">
      <dgm:prSet presAssocID="{FCAFB23F-0B4E-46AF-9FE0-2675DBB14359}" presName="spaceRect" presStyleCnt="0"/>
      <dgm:spPr/>
    </dgm:pt>
    <dgm:pt modelId="{AC867B62-A610-463C-8D27-64835EBABB2A}" type="pres">
      <dgm:prSet presAssocID="{FCAFB23F-0B4E-46AF-9FE0-2675DBB14359}" presName="parTx" presStyleLbl="revTx" presStyleIdx="1" presStyleCnt="5">
        <dgm:presLayoutVars>
          <dgm:chMax val="0"/>
          <dgm:chPref val="0"/>
        </dgm:presLayoutVars>
      </dgm:prSet>
      <dgm:spPr/>
    </dgm:pt>
    <dgm:pt modelId="{6015D51C-0B9F-430B-91CC-0AF4F896D206}" type="pres">
      <dgm:prSet presAssocID="{D0951069-2B1D-40C1-99E0-49264F30A77A}" presName="sibTrans" presStyleCnt="0"/>
      <dgm:spPr/>
    </dgm:pt>
    <dgm:pt modelId="{0349B96E-0673-4CE5-854F-67A74E83354E}" type="pres">
      <dgm:prSet presAssocID="{973603DA-B796-46C6-A855-AED3CBC6AAF6}" presName="compNode" presStyleCnt="0"/>
      <dgm:spPr/>
    </dgm:pt>
    <dgm:pt modelId="{04F9845D-79EF-4409-940D-54D851B68531}" type="pres">
      <dgm:prSet presAssocID="{973603DA-B796-46C6-A855-AED3CBC6AAF6}" presName="bgRect" presStyleLbl="bgShp" presStyleIdx="2" presStyleCnt="5"/>
      <dgm:spPr/>
    </dgm:pt>
    <dgm:pt modelId="{2CFD52D6-CC75-47A3-A65E-714D331553A6}" type="pres">
      <dgm:prSet presAssocID="{973603DA-B796-46C6-A855-AED3CBC6AAF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untains"/>
        </a:ext>
      </dgm:extLst>
    </dgm:pt>
    <dgm:pt modelId="{C7B42E23-79FA-433E-8994-8353D2293F79}" type="pres">
      <dgm:prSet presAssocID="{973603DA-B796-46C6-A855-AED3CBC6AAF6}" presName="spaceRect" presStyleCnt="0"/>
      <dgm:spPr/>
    </dgm:pt>
    <dgm:pt modelId="{4D5D8BB6-2D49-4F44-B568-E18F7DB59120}" type="pres">
      <dgm:prSet presAssocID="{973603DA-B796-46C6-A855-AED3CBC6AAF6}" presName="parTx" presStyleLbl="revTx" presStyleIdx="2" presStyleCnt="5">
        <dgm:presLayoutVars>
          <dgm:chMax val="0"/>
          <dgm:chPref val="0"/>
        </dgm:presLayoutVars>
      </dgm:prSet>
      <dgm:spPr/>
    </dgm:pt>
    <dgm:pt modelId="{D0DF208F-9465-463F-8B1F-C5299499F74A}" type="pres">
      <dgm:prSet presAssocID="{C36F75F4-3216-4A9A-91DF-14AE49CF9FFC}" presName="sibTrans" presStyleCnt="0"/>
      <dgm:spPr/>
    </dgm:pt>
    <dgm:pt modelId="{B3F4103F-BE9A-4282-802D-8158EFDAA574}" type="pres">
      <dgm:prSet presAssocID="{D8D5F841-7701-450D-9160-EE9CD1888CD3}" presName="compNode" presStyleCnt="0"/>
      <dgm:spPr/>
    </dgm:pt>
    <dgm:pt modelId="{054998CF-5ECA-4D92-9196-2B688F95A943}" type="pres">
      <dgm:prSet presAssocID="{D8D5F841-7701-450D-9160-EE9CD1888CD3}" presName="bgRect" presStyleLbl="bgShp" presStyleIdx="3" presStyleCnt="5"/>
      <dgm:spPr/>
    </dgm:pt>
    <dgm:pt modelId="{22C00FEA-CDEF-4F78-B5D0-89FF6536F6B0}" type="pres">
      <dgm:prSet presAssocID="{D8D5F841-7701-450D-9160-EE9CD1888CD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A3EA92CB-98E0-4421-B9CB-DD4FEC1EF67B}" type="pres">
      <dgm:prSet presAssocID="{D8D5F841-7701-450D-9160-EE9CD1888CD3}" presName="spaceRect" presStyleCnt="0"/>
      <dgm:spPr/>
    </dgm:pt>
    <dgm:pt modelId="{C7AD0BC9-E577-4B96-8C1F-007B1F4D6F66}" type="pres">
      <dgm:prSet presAssocID="{D8D5F841-7701-450D-9160-EE9CD1888CD3}" presName="parTx" presStyleLbl="revTx" presStyleIdx="3" presStyleCnt="5">
        <dgm:presLayoutVars>
          <dgm:chMax val="0"/>
          <dgm:chPref val="0"/>
        </dgm:presLayoutVars>
      </dgm:prSet>
      <dgm:spPr/>
    </dgm:pt>
    <dgm:pt modelId="{2CBB7645-672B-4E60-B00B-A04F4E086155}" type="pres">
      <dgm:prSet presAssocID="{6355168C-8A7E-4478-B509-D2A044FFF150}" presName="sibTrans" presStyleCnt="0"/>
      <dgm:spPr/>
    </dgm:pt>
    <dgm:pt modelId="{1D6560F0-65DD-4CEA-A3C0-EB030EBAE6C3}" type="pres">
      <dgm:prSet presAssocID="{BB921EB6-606E-4F62-8915-F7446266EF25}" presName="compNode" presStyleCnt="0"/>
      <dgm:spPr/>
    </dgm:pt>
    <dgm:pt modelId="{8E5BD32C-8F91-4C09-BA07-5A3D1F0793A3}" type="pres">
      <dgm:prSet presAssocID="{BB921EB6-606E-4F62-8915-F7446266EF25}" presName="bgRect" presStyleLbl="bgShp" presStyleIdx="4" presStyleCnt="5"/>
      <dgm:spPr/>
    </dgm:pt>
    <dgm:pt modelId="{0C42946A-1EEE-4ED0-AE01-4F29F92C0D53}" type="pres">
      <dgm:prSet presAssocID="{BB921EB6-606E-4F62-8915-F7446266EF2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btitles"/>
        </a:ext>
      </dgm:extLst>
    </dgm:pt>
    <dgm:pt modelId="{C9D422A0-977A-447E-8565-42538B5EB696}" type="pres">
      <dgm:prSet presAssocID="{BB921EB6-606E-4F62-8915-F7446266EF25}" presName="spaceRect" presStyleCnt="0"/>
      <dgm:spPr/>
    </dgm:pt>
    <dgm:pt modelId="{9797A545-A0DF-4DE3-8472-8A5DEB0C5E24}" type="pres">
      <dgm:prSet presAssocID="{BB921EB6-606E-4F62-8915-F7446266EF25}" presName="parTx" presStyleLbl="revTx" presStyleIdx="4" presStyleCnt="5">
        <dgm:presLayoutVars>
          <dgm:chMax val="0"/>
          <dgm:chPref val="0"/>
        </dgm:presLayoutVars>
      </dgm:prSet>
      <dgm:spPr/>
    </dgm:pt>
  </dgm:ptLst>
  <dgm:cxnLst>
    <dgm:cxn modelId="{8BC1F304-9833-4956-AE76-2D95DB3A74EE}" type="presOf" srcId="{BB921EB6-606E-4F62-8915-F7446266EF25}" destId="{9797A545-A0DF-4DE3-8472-8A5DEB0C5E24}" srcOrd="0" destOrd="0" presId="urn:microsoft.com/office/officeart/2018/2/layout/IconVerticalSolidList"/>
    <dgm:cxn modelId="{25D5EA0E-C6B8-4036-9E78-7DB111E89E75}" srcId="{7F96B4C1-1DF7-4FCA-9AF9-35B51B9D5A42}" destId="{973603DA-B796-46C6-A855-AED3CBC6AAF6}" srcOrd="2" destOrd="0" parTransId="{5BE77617-BC1B-47C5-9625-4D189E984994}" sibTransId="{C36F75F4-3216-4A9A-91DF-14AE49CF9FFC}"/>
    <dgm:cxn modelId="{D5A6393B-A6C4-45D9-9721-844E9AC012DE}" type="presOf" srcId="{2E8A9B4E-1D37-4A18-A2F1-307B9665C9A1}" destId="{243A24C5-60E4-4F12-BF74-9CA853B7EFE4}" srcOrd="0" destOrd="0" presId="urn:microsoft.com/office/officeart/2018/2/layout/IconVerticalSolidList"/>
    <dgm:cxn modelId="{4DF5BE62-45E5-4A15-A3B7-FF15E0FCFD32}" type="presOf" srcId="{973603DA-B796-46C6-A855-AED3CBC6AAF6}" destId="{4D5D8BB6-2D49-4F44-B568-E18F7DB59120}" srcOrd="0" destOrd="0" presId="urn:microsoft.com/office/officeart/2018/2/layout/IconVerticalSolidList"/>
    <dgm:cxn modelId="{DC76DF6D-BDB2-4FAB-B40A-D546229D22F2}" srcId="{7F96B4C1-1DF7-4FCA-9AF9-35B51B9D5A42}" destId="{FCAFB23F-0B4E-46AF-9FE0-2675DBB14359}" srcOrd="1" destOrd="0" parTransId="{AE335A9D-2ED3-423D-9BAA-45409C88AFB4}" sibTransId="{D0951069-2B1D-40C1-99E0-49264F30A77A}"/>
    <dgm:cxn modelId="{F14C0381-B052-4A4D-8462-99B34BCDB1E0}" srcId="{7F96B4C1-1DF7-4FCA-9AF9-35B51B9D5A42}" destId="{D8D5F841-7701-450D-9160-EE9CD1888CD3}" srcOrd="3" destOrd="0" parTransId="{C07EE72C-A850-402A-B631-23A354025185}" sibTransId="{6355168C-8A7E-4478-B509-D2A044FFF150}"/>
    <dgm:cxn modelId="{83496C87-FF7C-4585-A8E7-648D09C9D3CC}" type="presOf" srcId="{7F96B4C1-1DF7-4FCA-9AF9-35B51B9D5A42}" destId="{57202E04-F231-4007-93C6-C9922007CBC3}" srcOrd="0" destOrd="0" presId="urn:microsoft.com/office/officeart/2018/2/layout/IconVerticalSolidList"/>
    <dgm:cxn modelId="{5F005499-37A1-4AE8-85ED-A2C3AC3CDF0B}" type="presOf" srcId="{FCAFB23F-0B4E-46AF-9FE0-2675DBB14359}" destId="{AC867B62-A610-463C-8D27-64835EBABB2A}" srcOrd="0" destOrd="0" presId="urn:microsoft.com/office/officeart/2018/2/layout/IconVerticalSolidList"/>
    <dgm:cxn modelId="{0F29DCA5-991B-46EF-B16B-3174348DBA6C}" srcId="{7F96B4C1-1DF7-4FCA-9AF9-35B51B9D5A42}" destId="{BB921EB6-606E-4F62-8915-F7446266EF25}" srcOrd="4" destOrd="0" parTransId="{C4BF1781-621C-4BF8-9BA0-C804397E4C80}" sibTransId="{2381D5DE-9D50-4236-8041-22D3B42ADBF4}"/>
    <dgm:cxn modelId="{4F0A37C3-211E-47CB-9824-B64BE0B5F413}" srcId="{7F96B4C1-1DF7-4FCA-9AF9-35B51B9D5A42}" destId="{2E8A9B4E-1D37-4A18-A2F1-307B9665C9A1}" srcOrd="0" destOrd="0" parTransId="{842DA03E-25EC-45AC-8F21-7D552B739AA5}" sibTransId="{0A0D1072-9756-4D4C-A379-8AEC804E9388}"/>
    <dgm:cxn modelId="{E99877F8-CC3D-4FA2-8B56-8749E167C209}" type="presOf" srcId="{D8D5F841-7701-450D-9160-EE9CD1888CD3}" destId="{C7AD0BC9-E577-4B96-8C1F-007B1F4D6F66}" srcOrd="0" destOrd="0" presId="urn:microsoft.com/office/officeart/2018/2/layout/IconVerticalSolidList"/>
    <dgm:cxn modelId="{5A6BFA36-B30E-41FC-A64D-DC7082E0F277}" type="presParOf" srcId="{57202E04-F231-4007-93C6-C9922007CBC3}" destId="{44922ED1-FF6B-4B15-93EC-077A422CD56E}" srcOrd="0" destOrd="0" presId="urn:microsoft.com/office/officeart/2018/2/layout/IconVerticalSolidList"/>
    <dgm:cxn modelId="{B3254555-165C-473C-AA53-E1CA8ABEE3AE}" type="presParOf" srcId="{44922ED1-FF6B-4B15-93EC-077A422CD56E}" destId="{99B37D86-DAFC-4B4D-80C4-DA4118C8BFB1}" srcOrd="0" destOrd="0" presId="urn:microsoft.com/office/officeart/2018/2/layout/IconVerticalSolidList"/>
    <dgm:cxn modelId="{466DE4BF-52C1-460B-8E90-31F3F9CABA54}" type="presParOf" srcId="{44922ED1-FF6B-4B15-93EC-077A422CD56E}" destId="{7F4B0529-8AD1-49B4-B4CA-A45C4F73028B}" srcOrd="1" destOrd="0" presId="urn:microsoft.com/office/officeart/2018/2/layout/IconVerticalSolidList"/>
    <dgm:cxn modelId="{4ED556B6-5BF6-416A-8ED7-8059C2054FDC}" type="presParOf" srcId="{44922ED1-FF6B-4B15-93EC-077A422CD56E}" destId="{AFFA0F44-7807-44F8-A38F-313F73568192}" srcOrd="2" destOrd="0" presId="urn:microsoft.com/office/officeart/2018/2/layout/IconVerticalSolidList"/>
    <dgm:cxn modelId="{6A5D6493-E1CA-4F6D-BC69-0C5EA774BBBB}" type="presParOf" srcId="{44922ED1-FF6B-4B15-93EC-077A422CD56E}" destId="{243A24C5-60E4-4F12-BF74-9CA853B7EFE4}" srcOrd="3" destOrd="0" presId="urn:microsoft.com/office/officeart/2018/2/layout/IconVerticalSolidList"/>
    <dgm:cxn modelId="{46C77ED4-5934-45FE-8098-68622B9B7265}" type="presParOf" srcId="{57202E04-F231-4007-93C6-C9922007CBC3}" destId="{09235E46-04E3-4DE7-B366-1507B1BECBAE}" srcOrd="1" destOrd="0" presId="urn:microsoft.com/office/officeart/2018/2/layout/IconVerticalSolidList"/>
    <dgm:cxn modelId="{C8B6E930-6587-474D-8B6B-768FB8CDEEB6}" type="presParOf" srcId="{57202E04-F231-4007-93C6-C9922007CBC3}" destId="{3AAB6E48-9890-48FA-8A8E-A8DC6EBD4039}" srcOrd="2" destOrd="0" presId="urn:microsoft.com/office/officeart/2018/2/layout/IconVerticalSolidList"/>
    <dgm:cxn modelId="{1122E987-9CB8-4801-8DDE-8063A9CB1296}" type="presParOf" srcId="{3AAB6E48-9890-48FA-8A8E-A8DC6EBD4039}" destId="{E3783B1F-4695-4BEB-B90E-3FF8C3A5FD40}" srcOrd="0" destOrd="0" presId="urn:microsoft.com/office/officeart/2018/2/layout/IconVerticalSolidList"/>
    <dgm:cxn modelId="{016A8780-2F36-46ED-8757-D03CCAD87054}" type="presParOf" srcId="{3AAB6E48-9890-48FA-8A8E-A8DC6EBD4039}" destId="{8FE12F4A-7C58-4ED9-82DB-7360B6A4FF1F}" srcOrd="1" destOrd="0" presId="urn:microsoft.com/office/officeart/2018/2/layout/IconVerticalSolidList"/>
    <dgm:cxn modelId="{984AF0C8-9043-4B07-B53B-EF772B1ED375}" type="presParOf" srcId="{3AAB6E48-9890-48FA-8A8E-A8DC6EBD4039}" destId="{FB86F7C0-0C51-4695-9B24-3E5D06A7BEF1}" srcOrd="2" destOrd="0" presId="urn:microsoft.com/office/officeart/2018/2/layout/IconVerticalSolidList"/>
    <dgm:cxn modelId="{667D3D66-0895-40E9-A1EE-0E9005271CEA}" type="presParOf" srcId="{3AAB6E48-9890-48FA-8A8E-A8DC6EBD4039}" destId="{AC867B62-A610-463C-8D27-64835EBABB2A}" srcOrd="3" destOrd="0" presId="urn:microsoft.com/office/officeart/2018/2/layout/IconVerticalSolidList"/>
    <dgm:cxn modelId="{C400E7DA-2E00-4F47-A63F-A43D1348A951}" type="presParOf" srcId="{57202E04-F231-4007-93C6-C9922007CBC3}" destId="{6015D51C-0B9F-430B-91CC-0AF4F896D206}" srcOrd="3" destOrd="0" presId="urn:microsoft.com/office/officeart/2018/2/layout/IconVerticalSolidList"/>
    <dgm:cxn modelId="{EDC26D50-B6CC-4287-91FD-DF9A5E4DAF44}" type="presParOf" srcId="{57202E04-F231-4007-93C6-C9922007CBC3}" destId="{0349B96E-0673-4CE5-854F-67A74E83354E}" srcOrd="4" destOrd="0" presId="urn:microsoft.com/office/officeart/2018/2/layout/IconVerticalSolidList"/>
    <dgm:cxn modelId="{3D5FBCB4-C390-45C1-AD3B-FD2CD57F11A7}" type="presParOf" srcId="{0349B96E-0673-4CE5-854F-67A74E83354E}" destId="{04F9845D-79EF-4409-940D-54D851B68531}" srcOrd="0" destOrd="0" presId="urn:microsoft.com/office/officeart/2018/2/layout/IconVerticalSolidList"/>
    <dgm:cxn modelId="{099A981F-CF6A-47F1-BA21-0DBD41A062F8}" type="presParOf" srcId="{0349B96E-0673-4CE5-854F-67A74E83354E}" destId="{2CFD52D6-CC75-47A3-A65E-714D331553A6}" srcOrd="1" destOrd="0" presId="urn:microsoft.com/office/officeart/2018/2/layout/IconVerticalSolidList"/>
    <dgm:cxn modelId="{9AFBF865-3B79-4F1F-A9D8-2B506B2867BD}" type="presParOf" srcId="{0349B96E-0673-4CE5-854F-67A74E83354E}" destId="{C7B42E23-79FA-433E-8994-8353D2293F79}" srcOrd="2" destOrd="0" presId="urn:microsoft.com/office/officeart/2018/2/layout/IconVerticalSolidList"/>
    <dgm:cxn modelId="{8A4B6761-AF50-474A-9FC8-5FF2143E6AB1}" type="presParOf" srcId="{0349B96E-0673-4CE5-854F-67A74E83354E}" destId="{4D5D8BB6-2D49-4F44-B568-E18F7DB59120}" srcOrd="3" destOrd="0" presId="urn:microsoft.com/office/officeart/2018/2/layout/IconVerticalSolidList"/>
    <dgm:cxn modelId="{07B96E7B-23F2-44D1-9CC5-E5B65871A9BB}" type="presParOf" srcId="{57202E04-F231-4007-93C6-C9922007CBC3}" destId="{D0DF208F-9465-463F-8B1F-C5299499F74A}" srcOrd="5" destOrd="0" presId="urn:microsoft.com/office/officeart/2018/2/layout/IconVerticalSolidList"/>
    <dgm:cxn modelId="{4498D410-748E-4505-94CF-191DA5FACED7}" type="presParOf" srcId="{57202E04-F231-4007-93C6-C9922007CBC3}" destId="{B3F4103F-BE9A-4282-802D-8158EFDAA574}" srcOrd="6" destOrd="0" presId="urn:microsoft.com/office/officeart/2018/2/layout/IconVerticalSolidList"/>
    <dgm:cxn modelId="{5D4BD2EE-2568-48DD-9DAB-EA59251BAFF8}" type="presParOf" srcId="{B3F4103F-BE9A-4282-802D-8158EFDAA574}" destId="{054998CF-5ECA-4D92-9196-2B688F95A943}" srcOrd="0" destOrd="0" presId="urn:microsoft.com/office/officeart/2018/2/layout/IconVerticalSolidList"/>
    <dgm:cxn modelId="{1D932E60-E614-4F29-999E-0B9D2525C6A4}" type="presParOf" srcId="{B3F4103F-BE9A-4282-802D-8158EFDAA574}" destId="{22C00FEA-CDEF-4F78-B5D0-89FF6536F6B0}" srcOrd="1" destOrd="0" presId="urn:microsoft.com/office/officeart/2018/2/layout/IconVerticalSolidList"/>
    <dgm:cxn modelId="{489C0360-C052-49E5-ABF5-B3EFC18A85E5}" type="presParOf" srcId="{B3F4103F-BE9A-4282-802D-8158EFDAA574}" destId="{A3EA92CB-98E0-4421-B9CB-DD4FEC1EF67B}" srcOrd="2" destOrd="0" presId="urn:microsoft.com/office/officeart/2018/2/layout/IconVerticalSolidList"/>
    <dgm:cxn modelId="{24E2DF95-7368-42DB-A240-93A9E2B9A729}" type="presParOf" srcId="{B3F4103F-BE9A-4282-802D-8158EFDAA574}" destId="{C7AD0BC9-E577-4B96-8C1F-007B1F4D6F66}" srcOrd="3" destOrd="0" presId="urn:microsoft.com/office/officeart/2018/2/layout/IconVerticalSolidList"/>
    <dgm:cxn modelId="{4B2FF2EF-5478-48FB-9E1A-111AF19D92F0}" type="presParOf" srcId="{57202E04-F231-4007-93C6-C9922007CBC3}" destId="{2CBB7645-672B-4E60-B00B-A04F4E086155}" srcOrd="7" destOrd="0" presId="urn:microsoft.com/office/officeart/2018/2/layout/IconVerticalSolidList"/>
    <dgm:cxn modelId="{4662D418-6AA4-4416-9B69-81C71ACC2107}" type="presParOf" srcId="{57202E04-F231-4007-93C6-C9922007CBC3}" destId="{1D6560F0-65DD-4CEA-A3C0-EB030EBAE6C3}" srcOrd="8" destOrd="0" presId="urn:microsoft.com/office/officeart/2018/2/layout/IconVerticalSolidList"/>
    <dgm:cxn modelId="{F12F9786-5D2C-4A86-9CE9-B043D110E62B}" type="presParOf" srcId="{1D6560F0-65DD-4CEA-A3C0-EB030EBAE6C3}" destId="{8E5BD32C-8F91-4C09-BA07-5A3D1F0793A3}" srcOrd="0" destOrd="0" presId="urn:microsoft.com/office/officeart/2018/2/layout/IconVerticalSolidList"/>
    <dgm:cxn modelId="{D89080DC-4BBF-4099-8682-D05101F6E448}" type="presParOf" srcId="{1D6560F0-65DD-4CEA-A3C0-EB030EBAE6C3}" destId="{0C42946A-1EEE-4ED0-AE01-4F29F92C0D53}" srcOrd="1" destOrd="0" presId="urn:microsoft.com/office/officeart/2018/2/layout/IconVerticalSolidList"/>
    <dgm:cxn modelId="{73E0002D-4E80-46B0-B315-34E592E4E26A}" type="presParOf" srcId="{1D6560F0-65DD-4CEA-A3C0-EB030EBAE6C3}" destId="{C9D422A0-977A-447E-8565-42538B5EB696}" srcOrd="2" destOrd="0" presId="urn:microsoft.com/office/officeart/2018/2/layout/IconVerticalSolidList"/>
    <dgm:cxn modelId="{61A0F9BC-F24F-4BF3-8AB2-E90D57CB4218}" type="presParOf" srcId="{1D6560F0-65DD-4CEA-A3C0-EB030EBAE6C3}" destId="{9797A545-A0DF-4DE3-8472-8A5DEB0C5E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4C5C11-D40D-4454-912C-8BF3C282E75F}"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7B4E8BCF-E8E2-4822-9106-740754785ABB}">
      <dgm:prSet/>
      <dgm:spPr/>
      <dgm:t>
        <a:bodyPr/>
        <a:lstStyle/>
        <a:p>
          <a:r>
            <a:rPr lang="en-GB"/>
            <a:t>Research the cases of </a:t>
          </a:r>
          <a:endParaRPr lang="en-US"/>
        </a:p>
      </dgm:t>
    </dgm:pt>
    <dgm:pt modelId="{7DF5E433-4DE1-4746-8E47-555F2567C7B0}" type="parTrans" cxnId="{9D6AEFFC-2F37-4763-A4BD-3F10EAAC1440}">
      <dgm:prSet/>
      <dgm:spPr/>
      <dgm:t>
        <a:bodyPr/>
        <a:lstStyle/>
        <a:p>
          <a:endParaRPr lang="en-US"/>
        </a:p>
      </dgm:t>
    </dgm:pt>
    <dgm:pt modelId="{A003B25C-A2CB-4653-86CA-6C07211DDB6F}" type="sibTrans" cxnId="{9D6AEFFC-2F37-4763-A4BD-3F10EAAC1440}">
      <dgm:prSet/>
      <dgm:spPr/>
      <dgm:t>
        <a:bodyPr/>
        <a:lstStyle/>
        <a:p>
          <a:endParaRPr lang="en-US"/>
        </a:p>
      </dgm:t>
    </dgm:pt>
    <dgm:pt modelId="{2EFFAB5D-AAD4-4BD4-9054-3161B588EF0B}">
      <dgm:prSet/>
      <dgm:spPr/>
      <dgm:t>
        <a:bodyPr/>
        <a:lstStyle/>
        <a:p>
          <a:r>
            <a:rPr lang="en-GB" err="1"/>
            <a:t>Nevill</a:t>
          </a:r>
          <a:r>
            <a:rPr lang="en-GB"/>
            <a:t> v Willson </a:t>
          </a:r>
          <a:endParaRPr lang="en-US"/>
        </a:p>
      </dgm:t>
    </dgm:pt>
    <dgm:pt modelId="{45BD5E40-3323-45F1-A675-2E3B8C6D7E79}" type="parTrans" cxnId="{4C6F2237-A051-4A22-A32F-31F2C6D6F76B}">
      <dgm:prSet/>
      <dgm:spPr/>
      <dgm:t>
        <a:bodyPr/>
        <a:lstStyle/>
        <a:p>
          <a:endParaRPr lang="en-US"/>
        </a:p>
      </dgm:t>
    </dgm:pt>
    <dgm:pt modelId="{7533759E-93C3-4BD1-97F4-B9D7F21F64B1}" type="sibTrans" cxnId="{4C6F2237-A051-4A22-A32F-31F2C6D6F76B}">
      <dgm:prSet/>
      <dgm:spPr/>
      <dgm:t>
        <a:bodyPr/>
        <a:lstStyle/>
        <a:p>
          <a:endParaRPr lang="en-US"/>
        </a:p>
      </dgm:t>
    </dgm:pt>
    <dgm:pt modelId="{5DB53C38-412E-4E51-B942-FE34ACCF8861}">
      <dgm:prSet/>
      <dgm:spPr/>
      <dgm:t>
        <a:bodyPr/>
        <a:lstStyle/>
        <a:p>
          <a:r>
            <a:rPr lang="en-GB"/>
            <a:t>Jones v Lock [1865] </a:t>
          </a:r>
          <a:endParaRPr lang="en-US"/>
        </a:p>
      </dgm:t>
    </dgm:pt>
    <dgm:pt modelId="{3258CB49-D218-4491-A855-F1AC986E8C46}" type="parTrans" cxnId="{200E6446-420E-4EDB-AB99-2A6A62566516}">
      <dgm:prSet/>
      <dgm:spPr/>
      <dgm:t>
        <a:bodyPr/>
        <a:lstStyle/>
        <a:p>
          <a:endParaRPr lang="en-US"/>
        </a:p>
      </dgm:t>
    </dgm:pt>
    <dgm:pt modelId="{ED9705FA-1C95-4745-B807-63E8DDB1948D}" type="sibTrans" cxnId="{200E6446-420E-4EDB-AB99-2A6A62566516}">
      <dgm:prSet/>
      <dgm:spPr/>
      <dgm:t>
        <a:bodyPr/>
        <a:lstStyle/>
        <a:p>
          <a:endParaRPr lang="en-US"/>
        </a:p>
      </dgm:t>
    </dgm:pt>
    <dgm:pt modelId="{6A92635E-D9FE-4B2B-9279-12B9C1AB9857}">
      <dgm:prSet/>
      <dgm:spPr/>
      <dgm:t>
        <a:bodyPr/>
        <a:lstStyle/>
        <a:p>
          <a:r>
            <a:rPr lang="en-GB"/>
            <a:t>- What are facts and the outcome?</a:t>
          </a:r>
          <a:endParaRPr lang="en-US"/>
        </a:p>
      </dgm:t>
    </dgm:pt>
    <dgm:pt modelId="{945ACCE5-024D-4946-84F8-E2209007B9CD}" type="parTrans" cxnId="{09648887-6420-4E79-AEB8-898EE8407AD8}">
      <dgm:prSet/>
      <dgm:spPr/>
      <dgm:t>
        <a:bodyPr/>
        <a:lstStyle/>
        <a:p>
          <a:endParaRPr lang="en-US"/>
        </a:p>
      </dgm:t>
    </dgm:pt>
    <dgm:pt modelId="{4A54F024-75DC-4B58-927B-61F398991032}" type="sibTrans" cxnId="{09648887-6420-4E79-AEB8-898EE8407AD8}">
      <dgm:prSet/>
      <dgm:spPr/>
      <dgm:t>
        <a:bodyPr/>
        <a:lstStyle/>
        <a:p>
          <a:endParaRPr lang="en-US"/>
        </a:p>
      </dgm:t>
    </dgm:pt>
    <dgm:pt modelId="{3417C6A5-6FD4-4B71-8D35-54AF74CCCE67}" type="pres">
      <dgm:prSet presAssocID="{D94C5C11-D40D-4454-912C-8BF3C282E75F}" presName="cycle" presStyleCnt="0">
        <dgm:presLayoutVars>
          <dgm:dir/>
          <dgm:resizeHandles val="exact"/>
        </dgm:presLayoutVars>
      </dgm:prSet>
      <dgm:spPr/>
    </dgm:pt>
    <dgm:pt modelId="{2012FD92-B076-4F5D-B189-982A8BA149D9}" type="pres">
      <dgm:prSet presAssocID="{7B4E8BCF-E8E2-4822-9106-740754785ABB}" presName="dummy" presStyleCnt="0"/>
      <dgm:spPr/>
    </dgm:pt>
    <dgm:pt modelId="{0F0248BE-9791-4CB5-B4F5-23459692BDBC}" type="pres">
      <dgm:prSet presAssocID="{7B4E8BCF-E8E2-4822-9106-740754785ABB}" presName="node" presStyleLbl="revTx" presStyleIdx="0" presStyleCnt="4">
        <dgm:presLayoutVars>
          <dgm:bulletEnabled val="1"/>
        </dgm:presLayoutVars>
      </dgm:prSet>
      <dgm:spPr/>
    </dgm:pt>
    <dgm:pt modelId="{575909DF-ED87-4F7D-8CB3-C7570349BB98}" type="pres">
      <dgm:prSet presAssocID="{A003B25C-A2CB-4653-86CA-6C07211DDB6F}" presName="sibTrans" presStyleLbl="node1" presStyleIdx="0" presStyleCnt="4"/>
      <dgm:spPr/>
    </dgm:pt>
    <dgm:pt modelId="{97C4CA6A-394A-4FCF-B897-12390A2768FC}" type="pres">
      <dgm:prSet presAssocID="{2EFFAB5D-AAD4-4BD4-9054-3161B588EF0B}" presName="dummy" presStyleCnt="0"/>
      <dgm:spPr/>
    </dgm:pt>
    <dgm:pt modelId="{002BB167-7351-484A-9494-EE5CE8FD5CF1}" type="pres">
      <dgm:prSet presAssocID="{2EFFAB5D-AAD4-4BD4-9054-3161B588EF0B}" presName="node" presStyleLbl="revTx" presStyleIdx="1" presStyleCnt="4">
        <dgm:presLayoutVars>
          <dgm:bulletEnabled val="1"/>
        </dgm:presLayoutVars>
      </dgm:prSet>
      <dgm:spPr/>
    </dgm:pt>
    <dgm:pt modelId="{023772F8-B799-48B6-800F-71B38AAA3452}" type="pres">
      <dgm:prSet presAssocID="{7533759E-93C3-4BD1-97F4-B9D7F21F64B1}" presName="sibTrans" presStyleLbl="node1" presStyleIdx="1" presStyleCnt="4"/>
      <dgm:spPr/>
    </dgm:pt>
    <dgm:pt modelId="{9434F084-D775-411A-81E6-CB9CA67B5393}" type="pres">
      <dgm:prSet presAssocID="{5DB53C38-412E-4E51-B942-FE34ACCF8861}" presName="dummy" presStyleCnt="0"/>
      <dgm:spPr/>
    </dgm:pt>
    <dgm:pt modelId="{C7BAB557-E900-4264-921E-E63351F3D05C}" type="pres">
      <dgm:prSet presAssocID="{5DB53C38-412E-4E51-B942-FE34ACCF8861}" presName="node" presStyleLbl="revTx" presStyleIdx="2" presStyleCnt="4">
        <dgm:presLayoutVars>
          <dgm:bulletEnabled val="1"/>
        </dgm:presLayoutVars>
      </dgm:prSet>
      <dgm:spPr/>
    </dgm:pt>
    <dgm:pt modelId="{161F8802-3998-42C3-9D7B-A0F51897543D}" type="pres">
      <dgm:prSet presAssocID="{ED9705FA-1C95-4745-B807-63E8DDB1948D}" presName="sibTrans" presStyleLbl="node1" presStyleIdx="2" presStyleCnt="4"/>
      <dgm:spPr/>
    </dgm:pt>
    <dgm:pt modelId="{4A122E59-31B5-4C6B-89FB-EE7DDEEF0C1F}" type="pres">
      <dgm:prSet presAssocID="{6A92635E-D9FE-4B2B-9279-12B9C1AB9857}" presName="dummy" presStyleCnt="0"/>
      <dgm:spPr/>
    </dgm:pt>
    <dgm:pt modelId="{8712712C-8A27-4CDC-B7AB-58AFEE098EA1}" type="pres">
      <dgm:prSet presAssocID="{6A92635E-D9FE-4B2B-9279-12B9C1AB9857}" presName="node" presStyleLbl="revTx" presStyleIdx="3" presStyleCnt="4">
        <dgm:presLayoutVars>
          <dgm:bulletEnabled val="1"/>
        </dgm:presLayoutVars>
      </dgm:prSet>
      <dgm:spPr/>
    </dgm:pt>
    <dgm:pt modelId="{A81C0DFA-5420-434B-934C-05F1A2844692}" type="pres">
      <dgm:prSet presAssocID="{4A54F024-75DC-4B58-927B-61F398991032}" presName="sibTrans" presStyleLbl="node1" presStyleIdx="3" presStyleCnt="4"/>
      <dgm:spPr/>
    </dgm:pt>
  </dgm:ptLst>
  <dgm:cxnLst>
    <dgm:cxn modelId="{8A90520E-AC63-45AC-9768-F61CC06193B8}" type="presOf" srcId="{D94C5C11-D40D-4454-912C-8BF3C282E75F}" destId="{3417C6A5-6FD4-4B71-8D35-54AF74CCCE67}" srcOrd="0" destOrd="0" presId="urn:microsoft.com/office/officeart/2005/8/layout/cycle1"/>
    <dgm:cxn modelId="{268A2417-E195-46DF-B2ED-D688E022DE94}" type="presOf" srcId="{4A54F024-75DC-4B58-927B-61F398991032}" destId="{A81C0DFA-5420-434B-934C-05F1A2844692}" srcOrd="0" destOrd="0" presId="urn:microsoft.com/office/officeart/2005/8/layout/cycle1"/>
    <dgm:cxn modelId="{4C6F2237-A051-4A22-A32F-31F2C6D6F76B}" srcId="{D94C5C11-D40D-4454-912C-8BF3C282E75F}" destId="{2EFFAB5D-AAD4-4BD4-9054-3161B588EF0B}" srcOrd="1" destOrd="0" parTransId="{45BD5E40-3323-45F1-A675-2E3B8C6D7E79}" sibTransId="{7533759E-93C3-4BD1-97F4-B9D7F21F64B1}"/>
    <dgm:cxn modelId="{B99EE839-E3E2-4B2A-9CD7-AF3BDCB63255}" type="presOf" srcId="{6A92635E-D9FE-4B2B-9279-12B9C1AB9857}" destId="{8712712C-8A27-4CDC-B7AB-58AFEE098EA1}" srcOrd="0" destOrd="0" presId="urn:microsoft.com/office/officeart/2005/8/layout/cycle1"/>
    <dgm:cxn modelId="{200E6446-420E-4EDB-AB99-2A6A62566516}" srcId="{D94C5C11-D40D-4454-912C-8BF3C282E75F}" destId="{5DB53C38-412E-4E51-B942-FE34ACCF8861}" srcOrd="2" destOrd="0" parTransId="{3258CB49-D218-4491-A855-F1AC986E8C46}" sibTransId="{ED9705FA-1C95-4745-B807-63E8DDB1948D}"/>
    <dgm:cxn modelId="{2ABAD155-0B95-4F6B-AF12-74F37EFE564A}" type="presOf" srcId="{2EFFAB5D-AAD4-4BD4-9054-3161B588EF0B}" destId="{002BB167-7351-484A-9494-EE5CE8FD5CF1}" srcOrd="0" destOrd="0" presId="urn:microsoft.com/office/officeart/2005/8/layout/cycle1"/>
    <dgm:cxn modelId="{09648887-6420-4E79-AEB8-898EE8407AD8}" srcId="{D94C5C11-D40D-4454-912C-8BF3C282E75F}" destId="{6A92635E-D9FE-4B2B-9279-12B9C1AB9857}" srcOrd="3" destOrd="0" parTransId="{945ACCE5-024D-4946-84F8-E2209007B9CD}" sibTransId="{4A54F024-75DC-4B58-927B-61F398991032}"/>
    <dgm:cxn modelId="{3692109A-FF7E-497B-985F-FC57BA25A876}" type="presOf" srcId="{ED9705FA-1C95-4745-B807-63E8DDB1948D}" destId="{161F8802-3998-42C3-9D7B-A0F51897543D}" srcOrd="0" destOrd="0" presId="urn:microsoft.com/office/officeart/2005/8/layout/cycle1"/>
    <dgm:cxn modelId="{FD0EB2CE-B15C-44E9-A828-3A928738A096}" type="presOf" srcId="{7533759E-93C3-4BD1-97F4-B9D7F21F64B1}" destId="{023772F8-B799-48B6-800F-71B38AAA3452}" srcOrd="0" destOrd="0" presId="urn:microsoft.com/office/officeart/2005/8/layout/cycle1"/>
    <dgm:cxn modelId="{ABB64ED5-578C-4F39-907B-90F95AF88E4A}" type="presOf" srcId="{A003B25C-A2CB-4653-86CA-6C07211DDB6F}" destId="{575909DF-ED87-4F7D-8CB3-C7570349BB98}" srcOrd="0" destOrd="0" presId="urn:microsoft.com/office/officeart/2005/8/layout/cycle1"/>
    <dgm:cxn modelId="{AC4163E6-FC6B-4791-AA7B-DA5C482C96C0}" type="presOf" srcId="{5DB53C38-412E-4E51-B942-FE34ACCF8861}" destId="{C7BAB557-E900-4264-921E-E63351F3D05C}" srcOrd="0" destOrd="0" presId="urn:microsoft.com/office/officeart/2005/8/layout/cycle1"/>
    <dgm:cxn modelId="{431617F1-1EF4-4721-8193-2F55B48D2EFF}" type="presOf" srcId="{7B4E8BCF-E8E2-4822-9106-740754785ABB}" destId="{0F0248BE-9791-4CB5-B4F5-23459692BDBC}" srcOrd="0" destOrd="0" presId="urn:microsoft.com/office/officeart/2005/8/layout/cycle1"/>
    <dgm:cxn modelId="{9D6AEFFC-2F37-4763-A4BD-3F10EAAC1440}" srcId="{D94C5C11-D40D-4454-912C-8BF3C282E75F}" destId="{7B4E8BCF-E8E2-4822-9106-740754785ABB}" srcOrd="0" destOrd="0" parTransId="{7DF5E433-4DE1-4746-8E47-555F2567C7B0}" sibTransId="{A003B25C-A2CB-4653-86CA-6C07211DDB6F}"/>
    <dgm:cxn modelId="{F65F0889-363E-4C8E-811F-05AF8C6CA7D7}" type="presParOf" srcId="{3417C6A5-6FD4-4B71-8D35-54AF74CCCE67}" destId="{2012FD92-B076-4F5D-B189-982A8BA149D9}" srcOrd="0" destOrd="0" presId="urn:microsoft.com/office/officeart/2005/8/layout/cycle1"/>
    <dgm:cxn modelId="{0B610955-41BA-4400-8081-39E5C6431B37}" type="presParOf" srcId="{3417C6A5-6FD4-4B71-8D35-54AF74CCCE67}" destId="{0F0248BE-9791-4CB5-B4F5-23459692BDBC}" srcOrd="1" destOrd="0" presId="urn:microsoft.com/office/officeart/2005/8/layout/cycle1"/>
    <dgm:cxn modelId="{4207BF5E-71AE-4F72-8FFD-542524990543}" type="presParOf" srcId="{3417C6A5-6FD4-4B71-8D35-54AF74CCCE67}" destId="{575909DF-ED87-4F7D-8CB3-C7570349BB98}" srcOrd="2" destOrd="0" presId="urn:microsoft.com/office/officeart/2005/8/layout/cycle1"/>
    <dgm:cxn modelId="{23525C1E-B9CB-4E6B-A6D2-C46514386C92}" type="presParOf" srcId="{3417C6A5-6FD4-4B71-8D35-54AF74CCCE67}" destId="{97C4CA6A-394A-4FCF-B897-12390A2768FC}" srcOrd="3" destOrd="0" presId="urn:microsoft.com/office/officeart/2005/8/layout/cycle1"/>
    <dgm:cxn modelId="{1E6FC354-253B-4D78-9A7B-7C7C831EC4C3}" type="presParOf" srcId="{3417C6A5-6FD4-4B71-8D35-54AF74CCCE67}" destId="{002BB167-7351-484A-9494-EE5CE8FD5CF1}" srcOrd="4" destOrd="0" presId="urn:microsoft.com/office/officeart/2005/8/layout/cycle1"/>
    <dgm:cxn modelId="{359FF15D-ADDE-4E9B-8C82-428CF87E092C}" type="presParOf" srcId="{3417C6A5-6FD4-4B71-8D35-54AF74CCCE67}" destId="{023772F8-B799-48B6-800F-71B38AAA3452}" srcOrd="5" destOrd="0" presId="urn:microsoft.com/office/officeart/2005/8/layout/cycle1"/>
    <dgm:cxn modelId="{28AD14FF-C081-461E-89DD-D41201D88252}" type="presParOf" srcId="{3417C6A5-6FD4-4B71-8D35-54AF74CCCE67}" destId="{9434F084-D775-411A-81E6-CB9CA67B5393}" srcOrd="6" destOrd="0" presId="urn:microsoft.com/office/officeart/2005/8/layout/cycle1"/>
    <dgm:cxn modelId="{59DE6D60-D3A9-427C-82F4-76BF3FE13BD0}" type="presParOf" srcId="{3417C6A5-6FD4-4B71-8D35-54AF74CCCE67}" destId="{C7BAB557-E900-4264-921E-E63351F3D05C}" srcOrd="7" destOrd="0" presId="urn:microsoft.com/office/officeart/2005/8/layout/cycle1"/>
    <dgm:cxn modelId="{0764D0C1-2A00-439E-BD50-D6B8E73E4870}" type="presParOf" srcId="{3417C6A5-6FD4-4B71-8D35-54AF74CCCE67}" destId="{161F8802-3998-42C3-9D7B-A0F51897543D}" srcOrd="8" destOrd="0" presId="urn:microsoft.com/office/officeart/2005/8/layout/cycle1"/>
    <dgm:cxn modelId="{BDCDF89C-D9A3-4033-8590-D265C9107060}" type="presParOf" srcId="{3417C6A5-6FD4-4B71-8D35-54AF74CCCE67}" destId="{4A122E59-31B5-4C6B-89FB-EE7DDEEF0C1F}" srcOrd="9" destOrd="0" presId="urn:microsoft.com/office/officeart/2005/8/layout/cycle1"/>
    <dgm:cxn modelId="{9A213DA0-6AC7-4E0C-A740-043336954138}" type="presParOf" srcId="{3417C6A5-6FD4-4B71-8D35-54AF74CCCE67}" destId="{8712712C-8A27-4CDC-B7AB-58AFEE098EA1}" srcOrd="10" destOrd="0" presId="urn:microsoft.com/office/officeart/2005/8/layout/cycle1"/>
    <dgm:cxn modelId="{1026E059-BC7A-4C6B-B653-7B9352A7FAAC}" type="presParOf" srcId="{3417C6A5-6FD4-4B71-8D35-54AF74CCCE67}" destId="{A81C0DFA-5420-434B-934C-05F1A2844692}"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181C64-3AAC-409F-B007-374AD3B02DA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E32B6F4-E1DE-494B-BEC7-A4498D960B33}">
      <dgm:prSet/>
      <dgm:spPr/>
      <dgm:t>
        <a:bodyPr/>
        <a:lstStyle/>
        <a:p>
          <a:r>
            <a:rPr lang="en-GB"/>
            <a:t>Private and public shares- </a:t>
          </a:r>
          <a:endParaRPr lang="en-US"/>
        </a:p>
      </dgm:t>
    </dgm:pt>
    <dgm:pt modelId="{756AD0E2-9C0A-4503-9B6A-1F9F9C610BF8}" type="parTrans" cxnId="{855604F4-1260-4116-ADE7-85FBAF8D436A}">
      <dgm:prSet/>
      <dgm:spPr/>
      <dgm:t>
        <a:bodyPr/>
        <a:lstStyle/>
        <a:p>
          <a:endParaRPr lang="en-US"/>
        </a:p>
      </dgm:t>
    </dgm:pt>
    <dgm:pt modelId="{4C17F00B-F309-40F4-996E-7CFD25F1B532}" type="sibTrans" cxnId="{855604F4-1260-4116-ADE7-85FBAF8D436A}">
      <dgm:prSet/>
      <dgm:spPr/>
      <dgm:t>
        <a:bodyPr/>
        <a:lstStyle/>
        <a:p>
          <a:endParaRPr lang="en-US"/>
        </a:p>
      </dgm:t>
    </dgm:pt>
    <dgm:pt modelId="{33F24049-1234-466B-98D4-D0B9172C7DC6}">
      <dgm:prSet/>
      <dgm:spPr/>
      <dgm:t>
        <a:bodyPr/>
        <a:lstStyle/>
        <a:p>
          <a:r>
            <a:rPr lang="en-GB"/>
            <a:t>Exception 2 case.</a:t>
          </a:r>
          <a:endParaRPr lang="en-US"/>
        </a:p>
      </dgm:t>
    </dgm:pt>
    <dgm:pt modelId="{9E8755C8-478C-464C-A0E6-DD3D23D103FA}" type="parTrans" cxnId="{3EB6CBE4-32D3-45B7-ACD9-DEDB682D346B}">
      <dgm:prSet/>
      <dgm:spPr/>
      <dgm:t>
        <a:bodyPr/>
        <a:lstStyle/>
        <a:p>
          <a:endParaRPr lang="en-US"/>
        </a:p>
      </dgm:t>
    </dgm:pt>
    <dgm:pt modelId="{4671CB0D-9CF5-4622-AE43-A160DD50E359}" type="sibTrans" cxnId="{3EB6CBE4-32D3-45B7-ACD9-DEDB682D346B}">
      <dgm:prSet/>
      <dgm:spPr/>
      <dgm:t>
        <a:bodyPr/>
        <a:lstStyle/>
        <a:p>
          <a:endParaRPr lang="en-US"/>
        </a:p>
      </dgm:t>
    </dgm:pt>
    <dgm:pt modelId="{FFD7F172-C3A3-48A9-A27F-CA5C740C9D9E}">
      <dgm:prSet/>
      <dgm:spPr/>
      <dgm:t>
        <a:bodyPr/>
        <a:lstStyle/>
        <a:p>
          <a:r>
            <a:rPr lang="en-GB"/>
            <a:t>R v Gonnin – Walten J. </a:t>
          </a:r>
          <a:endParaRPr lang="en-US"/>
        </a:p>
      </dgm:t>
    </dgm:pt>
    <dgm:pt modelId="{086EC09F-6DC2-4AE3-B811-B03087DE1C85}" type="parTrans" cxnId="{35384EE2-9D98-4D1E-A4D9-88A454BBD14B}">
      <dgm:prSet/>
      <dgm:spPr/>
      <dgm:t>
        <a:bodyPr/>
        <a:lstStyle/>
        <a:p>
          <a:endParaRPr lang="en-US"/>
        </a:p>
      </dgm:t>
    </dgm:pt>
    <dgm:pt modelId="{1AE4DEB2-830A-4E08-B3B9-910C58CE2B5B}" type="sibTrans" cxnId="{35384EE2-9D98-4D1E-A4D9-88A454BBD14B}">
      <dgm:prSet/>
      <dgm:spPr/>
      <dgm:t>
        <a:bodyPr/>
        <a:lstStyle/>
        <a:p>
          <a:endParaRPr lang="en-US"/>
        </a:p>
      </dgm:t>
    </dgm:pt>
    <dgm:pt modelId="{E35E1294-D123-49DE-A59C-D01B650E4538}">
      <dgm:prSet/>
      <dgm:spPr/>
      <dgm:t>
        <a:bodyPr/>
        <a:lstStyle/>
        <a:p>
          <a:r>
            <a:rPr lang="en-GB"/>
            <a:t>Bunn v Markham [1816] </a:t>
          </a:r>
          <a:endParaRPr lang="en-US"/>
        </a:p>
      </dgm:t>
    </dgm:pt>
    <dgm:pt modelId="{9B7BB21A-EDD3-4313-863A-D13D18B3EEB5}" type="parTrans" cxnId="{F613F893-2F04-4D84-8036-AFE2E8F1F3DD}">
      <dgm:prSet/>
      <dgm:spPr/>
      <dgm:t>
        <a:bodyPr/>
        <a:lstStyle/>
        <a:p>
          <a:endParaRPr lang="en-US"/>
        </a:p>
      </dgm:t>
    </dgm:pt>
    <dgm:pt modelId="{0CB13E41-667C-424C-B663-8440ADEE6921}" type="sibTrans" cxnId="{F613F893-2F04-4D84-8036-AFE2E8F1F3DD}">
      <dgm:prSet/>
      <dgm:spPr/>
      <dgm:t>
        <a:bodyPr/>
        <a:lstStyle/>
        <a:p>
          <a:endParaRPr lang="en-US"/>
        </a:p>
      </dgm:t>
    </dgm:pt>
    <dgm:pt modelId="{71E9D675-4441-4727-B073-80D368F6D678}" type="pres">
      <dgm:prSet presAssocID="{21181C64-3AAC-409F-B007-374AD3B02DA2}" presName="vert0" presStyleCnt="0">
        <dgm:presLayoutVars>
          <dgm:dir/>
          <dgm:animOne val="branch"/>
          <dgm:animLvl val="lvl"/>
        </dgm:presLayoutVars>
      </dgm:prSet>
      <dgm:spPr/>
    </dgm:pt>
    <dgm:pt modelId="{71E280B4-71E0-48F9-9A6B-5330D3776EA4}" type="pres">
      <dgm:prSet presAssocID="{AE32B6F4-E1DE-494B-BEC7-A4498D960B33}" presName="thickLine" presStyleLbl="alignNode1" presStyleIdx="0" presStyleCnt="4"/>
      <dgm:spPr/>
    </dgm:pt>
    <dgm:pt modelId="{E2E946BF-A403-4127-9620-675DA9F72534}" type="pres">
      <dgm:prSet presAssocID="{AE32B6F4-E1DE-494B-BEC7-A4498D960B33}" presName="horz1" presStyleCnt="0"/>
      <dgm:spPr/>
    </dgm:pt>
    <dgm:pt modelId="{6A27D6C4-3B2C-4AE5-A266-411746C4CF66}" type="pres">
      <dgm:prSet presAssocID="{AE32B6F4-E1DE-494B-BEC7-A4498D960B33}" presName="tx1" presStyleLbl="revTx" presStyleIdx="0" presStyleCnt="4"/>
      <dgm:spPr/>
    </dgm:pt>
    <dgm:pt modelId="{4712B755-C36B-4779-AFE1-063F0F30ADBD}" type="pres">
      <dgm:prSet presAssocID="{AE32B6F4-E1DE-494B-BEC7-A4498D960B33}" presName="vert1" presStyleCnt="0"/>
      <dgm:spPr/>
    </dgm:pt>
    <dgm:pt modelId="{27B8D0EF-41E4-4237-BCB2-9B1C0BD8FB1F}" type="pres">
      <dgm:prSet presAssocID="{33F24049-1234-466B-98D4-D0B9172C7DC6}" presName="thickLine" presStyleLbl="alignNode1" presStyleIdx="1" presStyleCnt="4"/>
      <dgm:spPr/>
    </dgm:pt>
    <dgm:pt modelId="{FE99FFD2-9CBA-417B-8D85-EDA830CFC8B4}" type="pres">
      <dgm:prSet presAssocID="{33F24049-1234-466B-98D4-D0B9172C7DC6}" presName="horz1" presStyleCnt="0"/>
      <dgm:spPr/>
    </dgm:pt>
    <dgm:pt modelId="{1CB38053-EC77-4B35-9C59-D0CC18AB5098}" type="pres">
      <dgm:prSet presAssocID="{33F24049-1234-466B-98D4-D0B9172C7DC6}" presName="tx1" presStyleLbl="revTx" presStyleIdx="1" presStyleCnt="4"/>
      <dgm:spPr/>
    </dgm:pt>
    <dgm:pt modelId="{FA048719-96C1-432B-B69C-6A933E2AEC3C}" type="pres">
      <dgm:prSet presAssocID="{33F24049-1234-466B-98D4-D0B9172C7DC6}" presName="vert1" presStyleCnt="0"/>
      <dgm:spPr/>
    </dgm:pt>
    <dgm:pt modelId="{CD272157-B0CD-4438-A213-CF327AE2BD77}" type="pres">
      <dgm:prSet presAssocID="{FFD7F172-C3A3-48A9-A27F-CA5C740C9D9E}" presName="thickLine" presStyleLbl="alignNode1" presStyleIdx="2" presStyleCnt="4"/>
      <dgm:spPr/>
    </dgm:pt>
    <dgm:pt modelId="{00F0EBAD-A94D-4D6C-8C40-5CCF682C7949}" type="pres">
      <dgm:prSet presAssocID="{FFD7F172-C3A3-48A9-A27F-CA5C740C9D9E}" presName="horz1" presStyleCnt="0"/>
      <dgm:spPr/>
    </dgm:pt>
    <dgm:pt modelId="{30F81C16-C3A9-4786-AF48-BE642A92CAFD}" type="pres">
      <dgm:prSet presAssocID="{FFD7F172-C3A3-48A9-A27F-CA5C740C9D9E}" presName="tx1" presStyleLbl="revTx" presStyleIdx="2" presStyleCnt="4"/>
      <dgm:spPr/>
    </dgm:pt>
    <dgm:pt modelId="{53EAC99A-F715-4143-8E37-73F46D95A787}" type="pres">
      <dgm:prSet presAssocID="{FFD7F172-C3A3-48A9-A27F-CA5C740C9D9E}" presName="vert1" presStyleCnt="0"/>
      <dgm:spPr/>
    </dgm:pt>
    <dgm:pt modelId="{93B3F9D4-0877-426F-BA22-FF2FC89DF946}" type="pres">
      <dgm:prSet presAssocID="{E35E1294-D123-49DE-A59C-D01B650E4538}" presName="thickLine" presStyleLbl="alignNode1" presStyleIdx="3" presStyleCnt="4"/>
      <dgm:spPr/>
    </dgm:pt>
    <dgm:pt modelId="{FC3BDAFC-608A-4664-B683-45A3E861F298}" type="pres">
      <dgm:prSet presAssocID="{E35E1294-D123-49DE-A59C-D01B650E4538}" presName="horz1" presStyleCnt="0"/>
      <dgm:spPr/>
    </dgm:pt>
    <dgm:pt modelId="{81F836ED-8C6E-443A-92BC-AC103CC7F7D6}" type="pres">
      <dgm:prSet presAssocID="{E35E1294-D123-49DE-A59C-D01B650E4538}" presName="tx1" presStyleLbl="revTx" presStyleIdx="3" presStyleCnt="4"/>
      <dgm:spPr/>
    </dgm:pt>
    <dgm:pt modelId="{B53F0370-CFB6-468B-8D09-A45DCED4C68A}" type="pres">
      <dgm:prSet presAssocID="{E35E1294-D123-49DE-A59C-D01B650E4538}" presName="vert1" presStyleCnt="0"/>
      <dgm:spPr/>
    </dgm:pt>
  </dgm:ptLst>
  <dgm:cxnLst>
    <dgm:cxn modelId="{0ECDB40F-AC26-4B2E-B7C5-76BBB1F95D48}" type="presOf" srcId="{33F24049-1234-466B-98D4-D0B9172C7DC6}" destId="{1CB38053-EC77-4B35-9C59-D0CC18AB5098}" srcOrd="0" destOrd="0" presId="urn:microsoft.com/office/officeart/2008/layout/LinedList"/>
    <dgm:cxn modelId="{E92F5621-32E7-4179-AB50-5CD4238352D1}" type="presOf" srcId="{AE32B6F4-E1DE-494B-BEC7-A4498D960B33}" destId="{6A27D6C4-3B2C-4AE5-A266-411746C4CF66}" srcOrd="0" destOrd="0" presId="urn:microsoft.com/office/officeart/2008/layout/LinedList"/>
    <dgm:cxn modelId="{A4E97323-B646-4D5B-B8EF-705D60FFBDD2}" type="presOf" srcId="{21181C64-3AAC-409F-B007-374AD3B02DA2}" destId="{71E9D675-4441-4727-B073-80D368F6D678}" srcOrd="0" destOrd="0" presId="urn:microsoft.com/office/officeart/2008/layout/LinedList"/>
    <dgm:cxn modelId="{F613F893-2F04-4D84-8036-AFE2E8F1F3DD}" srcId="{21181C64-3AAC-409F-B007-374AD3B02DA2}" destId="{E35E1294-D123-49DE-A59C-D01B650E4538}" srcOrd="3" destOrd="0" parTransId="{9B7BB21A-EDD3-4313-863A-D13D18B3EEB5}" sibTransId="{0CB13E41-667C-424C-B663-8440ADEE6921}"/>
    <dgm:cxn modelId="{2048E999-9FA6-4987-8B6A-C89139D4C30B}" type="presOf" srcId="{FFD7F172-C3A3-48A9-A27F-CA5C740C9D9E}" destId="{30F81C16-C3A9-4786-AF48-BE642A92CAFD}" srcOrd="0" destOrd="0" presId="urn:microsoft.com/office/officeart/2008/layout/LinedList"/>
    <dgm:cxn modelId="{B7BF1BD1-12C3-403C-A28E-20061DA96AEB}" type="presOf" srcId="{E35E1294-D123-49DE-A59C-D01B650E4538}" destId="{81F836ED-8C6E-443A-92BC-AC103CC7F7D6}" srcOrd="0" destOrd="0" presId="urn:microsoft.com/office/officeart/2008/layout/LinedList"/>
    <dgm:cxn modelId="{35384EE2-9D98-4D1E-A4D9-88A454BBD14B}" srcId="{21181C64-3AAC-409F-B007-374AD3B02DA2}" destId="{FFD7F172-C3A3-48A9-A27F-CA5C740C9D9E}" srcOrd="2" destOrd="0" parTransId="{086EC09F-6DC2-4AE3-B811-B03087DE1C85}" sibTransId="{1AE4DEB2-830A-4E08-B3B9-910C58CE2B5B}"/>
    <dgm:cxn modelId="{3EB6CBE4-32D3-45B7-ACD9-DEDB682D346B}" srcId="{21181C64-3AAC-409F-B007-374AD3B02DA2}" destId="{33F24049-1234-466B-98D4-D0B9172C7DC6}" srcOrd="1" destOrd="0" parTransId="{9E8755C8-478C-464C-A0E6-DD3D23D103FA}" sibTransId="{4671CB0D-9CF5-4622-AE43-A160DD50E359}"/>
    <dgm:cxn modelId="{855604F4-1260-4116-ADE7-85FBAF8D436A}" srcId="{21181C64-3AAC-409F-B007-374AD3B02DA2}" destId="{AE32B6F4-E1DE-494B-BEC7-A4498D960B33}" srcOrd="0" destOrd="0" parTransId="{756AD0E2-9C0A-4503-9B6A-1F9F9C610BF8}" sibTransId="{4C17F00B-F309-40F4-996E-7CFD25F1B532}"/>
    <dgm:cxn modelId="{C188067D-1028-4321-8A5D-FC77C64B2C6D}" type="presParOf" srcId="{71E9D675-4441-4727-B073-80D368F6D678}" destId="{71E280B4-71E0-48F9-9A6B-5330D3776EA4}" srcOrd="0" destOrd="0" presId="urn:microsoft.com/office/officeart/2008/layout/LinedList"/>
    <dgm:cxn modelId="{12803E5B-CB58-49B3-A27F-3506C00C9F36}" type="presParOf" srcId="{71E9D675-4441-4727-B073-80D368F6D678}" destId="{E2E946BF-A403-4127-9620-675DA9F72534}" srcOrd="1" destOrd="0" presId="urn:microsoft.com/office/officeart/2008/layout/LinedList"/>
    <dgm:cxn modelId="{6AC0C0B3-A6D6-483C-9C77-3657BD95D72F}" type="presParOf" srcId="{E2E946BF-A403-4127-9620-675DA9F72534}" destId="{6A27D6C4-3B2C-4AE5-A266-411746C4CF66}" srcOrd="0" destOrd="0" presId="urn:microsoft.com/office/officeart/2008/layout/LinedList"/>
    <dgm:cxn modelId="{79B85BDC-FEC2-447F-98F6-86C0193CD09E}" type="presParOf" srcId="{E2E946BF-A403-4127-9620-675DA9F72534}" destId="{4712B755-C36B-4779-AFE1-063F0F30ADBD}" srcOrd="1" destOrd="0" presId="urn:microsoft.com/office/officeart/2008/layout/LinedList"/>
    <dgm:cxn modelId="{77336250-1026-4D12-8224-42DF6AC3320E}" type="presParOf" srcId="{71E9D675-4441-4727-B073-80D368F6D678}" destId="{27B8D0EF-41E4-4237-BCB2-9B1C0BD8FB1F}" srcOrd="2" destOrd="0" presId="urn:microsoft.com/office/officeart/2008/layout/LinedList"/>
    <dgm:cxn modelId="{5407C21E-2198-40BE-9415-12A24ABB6C5D}" type="presParOf" srcId="{71E9D675-4441-4727-B073-80D368F6D678}" destId="{FE99FFD2-9CBA-417B-8D85-EDA830CFC8B4}" srcOrd="3" destOrd="0" presId="urn:microsoft.com/office/officeart/2008/layout/LinedList"/>
    <dgm:cxn modelId="{304B7942-D1D3-49BD-A099-EEE4984F6366}" type="presParOf" srcId="{FE99FFD2-9CBA-417B-8D85-EDA830CFC8B4}" destId="{1CB38053-EC77-4B35-9C59-D0CC18AB5098}" srcOrd="0" destOrd="0" presId="urn:microsoft.com/office/officeart/2008/layout/LinedList"/>
    <dgm:cxn modelId="{AFBE3466-E236-4F60-A8AD-F656234B9AB6}" type="presParOf" srcId="{FE99FFD2-9CBA-417B-8D85-EDA830CFC8B4}" destId="{FA048719-96C1-432B-B69C-6A933E2AEC3C}" srcOrd="1" destOrd="0" presId="urn:microsoft.com/office/officeart/2008/layout/LinedList"/>
    <dgm:cxn modelId="{4320A16C-7D31-4D3B-8FF4-7AF1E26B61D1}" type="presParOf" srcId="{71E9D675-4441-4727-B073-80D368F6D678}" destId="{CD272157-B0CD-4438-A213-CF327AE2BD77}" srcOrd="4" destOrd="0" presId="urn:microsoft.com/office/officeart/2008/layout/LinedList"/>
    <dgm:cxn modelId="{015F58E9-5ADD-47DA-805E-524021BF978A}" type="presParOf" srcId="{71E9D675-4441-4727-B073-80D368F6D678}" destId="{00F0EBAD-A94D-4D6C-8C40-5CCF682C7949}" srcOrd="5" destOrd="0" presId="urn:microsoft.com/office/officeart/2008/layout/LinedList"/>
    <dgm:cxn modelId="{A1DA9640-2C86-47DE-9176-FB868DE846BF}" type="presParOf" srcId="{00F0EBAD-A94D-4D6C-8C40-5CCF682C7949}" destId="{30F81C16-C3A9-4786-AF48-BE642A92CAFD}" srcOrd="0" destOrd="0" presId="urn:microsoft.com/office/officeart/2008/layout/LinedList"/>
    <dgm:cxn modelId="{EB865684-0486-46DC-887A-34864B7BF3C2}" type="presParOf" srcId="{00F0EBAD-A94D-4D6C-8C40-5CCF682C7949}" destId="{53EAC99A-F715-4143-8E37-73F46D95A787}" srcOrd="1" destOrd="0" presId="urn:microsoft.com/office/officeart/2008/layout/LinedList"/>
    <dgm:cxn modelId="{FFC28BDB-71D5-40C2-9D52-A01B61A48615}" type="presParOf" srcId="{71E9D675-4441-4727-B073-80D368F6D678}" destId="{93B3F9D4-0877-426F-BA22-FF2FC89DF946}" srcOrd="6" destOrd="0" presId="urn:microsoft.com/office/officeart/2008/layout/LinedList"/>
    <dgm:cxn modelId="{436C82BB-CE4D-40D1-A642-6DD609CFA085}" type="presParOf" srcId="{71E9D675-4441-4727-B073-80D368F6D678}" destId="{FC3BDAFC-608A-4664-B683-45A3E861F298}" srcOrd="7" destOrd="0" presId="urn:microsoft.com/office/officeart/2008/layout/LinedList"/>
    <dgm:cxn modelId="{71BADAA1-EB5E-44E2-9A8B-92C51F5994EF}" type="presParOf" srcId="{FC3BDAFC-608A-4664-B683-45A3E861F298}" destId="{81F836ED-8C6E-443A-92BC-AC103CC7F7D6}" srcOrd="0" destOrd="0" presId="urn:microsoft.com/office/officeart/2008/layout/LinedList"/>
    <dgm:cxn modelId="{46ECA1D5-85BB-461C-BA0E-3AABFE16E3CF}" type="presParOf" srcId="{FC3BDAFC-608A-4664-B683-45A3E861F298}" destId="{B53F0370-CFB6-468B-8D09-A45DCED4C6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C61CAF-2DF5-4C3C-B536-356552B9B6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54561BB-CC42-470F-96DD-3A76DBC10794}">
      <dgm:prSet/>
      <dgm:spPr/>
      <dgm:t>
        <a:bodyPr/>
        <a:lstStyle/>
        <a:p>
          <a:pPr>
            <a:lnSpc>
              <a:spcPct val="100000"/>
            </a:lnSpc>
          </a:pPr>
          <a:r>
            <a:rPr lang="en-GB"/>
            <a:t>Yeoman’s row management LTD </a:t>
          </a:r>
          <a:r>
            <a:rPr lang="en-GB" err="1"/>
            <a:t>Cobe</a:t>
          </a:r>
          <a:r>
            <a:rPr lang="en-GB"/>
            <a:t> [2008] </a:t>
          </a:r>
          <a:endParaRPr lang="en-US"/>
        </a:p>
      </dgm:t>
    </dgm:pt>
    <dgm:pt modelId="{BFD18F46-E2BA-4176-A2D1-8DAB7C578AF3}" type="parTrans" cxnId="{7099B7E1-EADC-4E8A-B856-EC90CFB6D3FB}">
      <dgm:prSet/>
      <dgm:spPr/>
      <dgm:t>
        <a:bodyPr/>
        <a:lstStyle/>
        <a:p>
          <a:endParaRPr lang="en-US"/>
        </a:p>
      </dgm:t>
    </dgm:pt>
    <dgm:pt modelId="{403A0F2F-A65E-411D-85D6-57EB8AA49DDC}" type="sibTrans" cxnId="{7099B7E1-EADC-4E8A-B856-EC90CFB6D3FB}">
      <dgm:prSet/>
      <dgm:spPr/>
      <dgm:t>
        <a:bodyPr/>
        <a:lstStyle/>
        <a:p>
          <a:endParaRPr lang="en-US"/>
        </a:p>
      </dgm:t>
    </dgm:pt>
    <dgm:pt modelId="{7EC9CC49-355B-4E2C-994D-EFE3E5E64F70}">
      <dgm:prSet/>
      <dgm:spPr/>
      <dgm:t>
        <a:bodyPr/>
        <a:lstStyle/>
        <a:p>
          <a:pPr>
            <a:lnSpc>
              <a:spcPct val="100000"/>
            </a:lnSpc>
          </a:pPr>
          <a:r>
            <a:rPr lang="en-GB"/>
            <a:t>What are the facts of the case? </a:t>
          </a:r>
          <a:endParaRPr lang="en-US"/>
        </a:p>
      </dgm:t>
    </dgm:pt>
    <dgm:pt modelId="{4E42D9AB-7F4F-48A5-B428-F3649704C070}" type="parTrans" cxnId="{6428CC11-3454-412E-BC0B-34E0D9860CC9}">
      <dgm:prSet/>
      <dgm:spPr/>
      <dgm:t>
        <a:bodyPr/>
        <a:lstStyle/>
        <a:p>
          <a:endParaRPr lang="en-US"/>
        </a:p>
      </dgm:t>
    </dgm:pt>
    <dgm:pt modelId="{904A4AED-47B7-4598-98D5-1666D5781B36}" type="sibTrans" cxnId="{6428CC11-3454-412E-BC0B-34E0D9860CC9}">
      <dgm:prSet/>
      <dgm:spPr/>
      <dgm:t>
        <a:bodyPr/>
        <a:lstStyle/>
        <a:p>
          <a:endParaRPr lang="en-US"/>
        </a:p>
      </dgm:t>
    </dgm:pt>
    <dgm:pt modelId="{D73672D1-A697-47E9-A6ED-5598A1B5DA9C}">
      <dgm:prSet/>
      <dgm:spPr/>
      <dgm:t>
        <a:bodyPr/>
        <a:lstStyle/>
        <a:p>
          <a:pPr>
            <a:lnSpc>
              <a:spcPct val="100000"/>
            </a:lnSpc>
          </a:pPr>
          <a:r>
            <a:rPr lang="en-GB"/>
            <a:t>What is the outcome of the case?</a:t>
          </a:r>
          <a:endParaRPr lang="en-US"/>
        </a:p>
      </dgm:t>
    </dgm:pt>
    <dgm:pt modelId="{AE977E3B-9A3C-4363-8372-9F225BC3DA93}" type="parTrans" cxnId="{6131FEB4-E293-4440-8AA2-C358B0A9429E}">
      <dgm:prSet/>
      <dgm:spPr/>
      <dgm:t>
        <a:bodyPr/>
        <a:lstStyle/>
        <a:p>
          <a:endParaRPr lang="en-US"/>
        </a:p>
      </dgm:t>
    </dgm:pt>
    <dgm:pt modelId="{13C4ABF0-AC0A-48FD-B7F5-E9EB90FDB3DD}" type="sibTrans" cxnId="{6131FEB4-E293-4440-8AA2-C358B0A9429E}">
      <dgm:prSet/>
      <dgm:spPr/>
      <dgm:t>
        <a:bodyPr/>
        <a:lstStyle/>
        <a:p>
          <a:endParaRPr lang="en-US"/>
        </a:p>
      </dgm:t>
    </dgm:pt>
    <dgm:pt modelId="{4177CA11-C9CA-4EB0-832E-F239AEFC81D0}" type="pres">
      <dgm:prSet presAssocID="{A3C61CAF-2DF5-4C3C-B536-356552B9B626}" presName="root" presStyleCnt="0">
        <dgm:presLayoutVars>
          <dgm:dir/>
          <dgm:resizeHandles val="exact"/>
        </dgm:presLayoutVars>
      </dgm:prSet>
      <dgm:spPr/>
    </dgm:pt>
    <dgm:pt modelId="{7BFDB428-9EBA-4020-B509-F7D052E46073}" type="pres">
      <dgm:prSet presAssocID="{654561BB-CC42-470F-96DD-3A76DBC10794}" presName="compNode" presStyleCnt="0"/>
      <dgm:spPr/>
    </dgm:pt>
    <dgm:pt modelId="{A56A413F-4336-4A9A-88B4-1D761C363139}" type="pres">
      <dgm:prSet presAssocID="{654561BB-CC42-470F-96DD-3A76DBC10794}" presName="bgRect" presStyleLbl="bgShp" presStyleIdx="0" presStyleCnt="3"/>
      <dgm:spPr/>
    </dgm:pt>
    <dgm:pt modelId="{7FA6B514-5239-41D9-9EE4-0880861BD439}" type="pres">
      <dgm:prSet presAssocID="{654561BB-CC42-470F-96DD-3A76DBC107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2C009F39-34B5-475F-A9A3-02327B4B090D}" type="pres">
      <dgm:prSet presAssocID="{654561BB-CC42-470F-96DD-3A76DBC10794}" presName="spaceRect" presStyleCnt="0"/>
      <dgm:spPr/>
    </dgm:pt>
    <dgm:pt modelId="{7A6E861D-31F3-4069-B309-EBA52A7951C2}" type="pres">
      <dgm:prSet presAssocID="{654561BB-CC42-470F-96DD-3A76DBC10794}" presName="parTx" presStyleLbl="revTx" presStyleIdx="0" presStyleCnt="3">
        <dgm:presLayoutVars>
          <dgm:chMax val="0"/>
          <dgm:chPref val="0"/>
        </dgm:presLayoutVars>
      </dgm:prSet>
      <dgm:spPr/>
    </dgm:pt>
    <dgm:pt modelId="{7195AD91-8AE1-43F4-ACD4-867649524B2D}" type="pres">
      <dgm:prSet presAssocID="{403A0F2F-A65E-411D-85D6-57EB8AA49DDC}" presName="sibTrans" presStyleCnt="0"/>
      <dgm:spPr/>
    </dgm:pt>
    <dgm:pt modelId="{F36B04E9-7943-4AD4-9E6A-3233ABED8A31}" type="pres">
      <dgm:prSet presAssocID="{7EC9CC49-355B-4E2C-994D-EFE3E5E64F70}" presName="compNode" presStyleCnt="0"/>
      <dgm:spPr/>
    </dgm:pt>
    <dgm:pt modelId="{B2B9569B-AD35-41F1-A685-4BCEDD648668}" type="pres">
      <dgm:prSet presAssocID="{7EC9CC49-355B-4E2C-994D-EFE3E5E64F70}" presName="bgRect" presStyleLbl="bgShp" presStyleIdx="1" presStyleCnt="3"/>
      <dgm:spPr/>
    </dgm:pt>
    <dgm:pt modelId="{23CDBF8B-A26D-4E7A-8343-96C95150B156}" type="pres">
      <dgm:prSet presAssocID="{7EC9CC49-355B-4E2C-994D-EFE3E5E64F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A274F4A2-830E-4C25-8F37-7EE157C59115}" type="pres">
      <dgm:prSet presAssocID="{7EC9CC49-355B-4E2C-994D-EFE3E5E64F70}" presName="spaceRect" presStyleCnt="0"/>
      <dgm:spPr/>
    </dgm:pt>
    <dgm:pt modelId="{CBDF1A8C-1575-4313-9416-440F2B2FB0AF}" type="pres">
      <dgm:prSet presAssocID="{7EC9CC49-355B-4E2C-994D-EFE3E5E64F70}" presName="parTx" presStyleLbl="revTx" presStyleIdx="1" presStyleCnt="3">
        <dgm:presLayoutVars>
          <dgm:chMax val="0"/>
          <dgm:chPref val="0"/>
        </dgm:presLayoutVars>
      </dgm:prSet>
      <dgm:spPr/>
    </dgm:pt>
    <dgm:pt modelId="{E59A49A0-4CA3-4E22-BF02-040B19147EB1}" type="pres">
      <dgm:prSet presAssocID="{904A4AED-47B7-4598-98D5-1666D5781B36}" presName="sibTrans" presStyleCnt="0"/>
      <dgm:spPr/>
    </dgm:pt>
    <dgm:pt modelId="{14D23D43-8359-4094-BA9A-1CBBB8B5AAC4}" type="pres">
      <dgm:prSet presAssocID="{D73672D1-A697-47E9-A6ED-5598A1B5DA9C}" presName="compNode" presStyleCnt="0"/>
      <dgm:spPr/>
    </dgm:pt>
    <dgm:pt modelId="{02A344F4-10A2-4C5E-8722-4A65ECC43652}" type="pres">
      <dgm:prSet presAssocID="{D73672D1-A697-47E9-A6ED-5598A1B5DA9C}" presName="bgRect" presStyleLbl="bgShp" presStyleIdx="2" presStyleCnt="3"/>
      <dgm:spPr/>
    </dgm:pt>
    <dgm:pt modelId="{8FB8B850-8AB6-4718-96B4-D05CAE744C9D}" type="pres">
      <dgm:prSet presAssocID="{D73672D1-A697-47E9-A6ED-5598A1B5DA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CBBBE12E-A6EA-4EB7-8289-416CED394224}" type="pres">
      <dgm:prSet presAssocID="{D73672D1-A697-47E9-A6ED-5598A1B5DA9C}" presName="spaceRect" presStyleCnt="0"/>
      <dgm:spPr/>
    </dgm:pt>
    <dgm:pt modelId="{FF81309F-AAFE-4787-B98A-06B86EA1941D}" type="pres">
      <dgm:prSet presAssocID="{D73672D1-A697-47E9-A6ED-5598A1B5DA9C}" presName="parTx" presStyleLbl="revTx" presStyleIdx="2" presStyleCnt="3">
        <dgm:presLayoutVars>
          <dgm:chMax val="0"/>
          <dgm:chPref val="0"/>
        </dgm:presLayoutVars>
      </dgm:prSet>
      <dgm:spPr/>
    </dgm:pt>
  </dgm:ptLst>
  <dgm:cxnLst>
    <dgm:cxn modelId="{67B41205-D626-49A2-B375-0810C9588CD4}" type="presOf" srcId="{7EC9CC49-355B-4E2C-994D-EFE3E5E64F70}" destId="{CBDF1A8C-1575-4313-9416-440F2B2FB0AF}" srcOrd="0" destOrd="0" presId="urn:microsoft.com/office/officeart/2018/2/layout/IconVerticalSolidList"/>
    <dgm:cxn modelId="{6428CC11-3454-412E-BC0B-34E0D9860CC9}" srcId="{A3C61CAF-2DF5-4C3C-B536-356552B9B626}" destId="{7EC9CC49-355B-4E2C-994D-EFE3E5E64F70}" srcOrd="1" destOrd="0" parTransId="{4E42D9AB-7F4F-48A5-B428-F3649704C070}" sibTransId="{904A4AED-47B7-4598-98D5-1666D5781B36}"/>
    <dgm:cxn modelId="{7C96978D-8521-40B3-84C8-AC459AD5FE20}" type="presOf" srcId="{D73672D1-A697-47E9-A6ED-5598A1B5DA9C}" destId="{FF81309F-AAFE-4787-B98A-06B86EA1941D}" srcOrd="0" destOrd="0" presId="urn:microsoft.com/office/officeart/2018/2/layout/IconVerticalSolidList"/>
    <dgm:cxn modelId="{6131FEB4-E293-4440-8AA2-C358B0A9429E}" srcId="{A3C61CAF-2DF5-4C3C-B536-356552B9B626}" destId="{D73672D1-A697-47E9-A6ED-5598A1B5DA9C}" srcOrd="2" destOrd="0" parTransId="{AE977E3B-9A3C-4363-8372-9F225BC3DA93}" sibTransId="{13C4ABF0-AC0A-48FD-B7F5-E9EB90FDB3DD}"/>
    <dgm:cxn modelId="{8CC51BC4-865F-4400-8075-07ABB51775D9}" type="presOf" srcId="{654561BB-CC42-470F-96DD-3A76DBC10794}" destId="{7A6E861D-31F3-4069-B309-EBA52A7951C2}" srcOrd="0" destOrd="0" presId="urn:microsoft.com/office/officeart/2018/2/layout/IconVerticalSolidList"/>
    <dgm:cxn modelId="{391D92DB-6149-4A26-8BD4-B984C96D5207}" type="presOf" srcId="{A3C61CAF-2DF5-4C3C-B536-356552B9B626}" destId="{4177CA11-C9CA-4EB0-832E-F239AEFC81D0}" srcOrd="0" destOrd="0" presId="urn:microsoft.com/office/officeart/2018/2/layout/IconVerticalSolidList"/>
    <dgm:cxn modelId="{7099B7E1-EADC-4E8A-B856-EC90CFB6D3FB}" srcId="{A3C61CAF-2DF5-4C3C-B536-356552B9B626}" destId="{654561BB-CC42-470F-96DD-3A76DBC10794}" srcOrd="0" destOrd="0" parTransId="{BFD18F46-E2BA-4176-A2D1-8DAB7C578AF3}" sibTransId="{403A0F2F-A65E-411D-85D6-57EB8AA49DDC}"/>
    <dgm:cxn modelId="{958886A8-83DE-490F-8CD0-7D2BF7378FE9}" type="presParOf" srcId="{4177CA11-C9CA-4EB0-832E-F239AEFC81D0}" destId="{7BFDB428-9EBA-4020-B509-F7D052E46073}" srcOrd="0" destOrd="0" presId="urn:microsoft.com/office/officeart/2018/2/layout/IconVerticalSolidList"/>
    <dgm:cxn modelId="{DB1044E7-4805-4FA6-BBD2-FB2FA145A3FB}" type="presParOf" srcId="{7BFDB428-9EBA-4020-B509-F7D052E46073}" destId="{A56A413F-4336-4A9A-88B4-1D761C363139}" srcOrd="0" destOrd="0" presId="urn:microsoft.com/office/officeart/2018/2/layout/IconVerticalSolidList"/>
    <dgm:cxn modelId="{2E022C36-69A8-45D5-9C84-05D096DDCC4A}" type="presParOf" srcId="{7BFDB428-9EBA-4020-B509-F7D052E46073}" destId="{7FA6B514-5239-41D9-9EE4-0880861BD439}" srcOrd="1" destOrd="0" presId="urn:microsoft.com/office/officeart/2018/2/layout/IconVerticalSolidList"/>
    <dgm:cxn modelId="{771D7E91-3185-4E61-8301-AC0CA2FA5BBE}" type="presParOf" srcId="{7BFDB428-9EBA-4020-B509-F7D052E46073}" destId="{2C009F39-34B5-475F-A9A3-02327B4B090D}" srcOrd="2" destOrd="0" presId="urn:microsoft.com/office/officeart/2018/2/layout/IconVerticalSolidList"/>
    <dgm:cxn modelId="{BB575DD2-5DA9-444D-82C2-22FAAF664CE6}" type="presParOf" srcId="{7BFDB428-9EBA-4020-B509-F7D052E46073}" destId="{7A6E861D-31F3-4069-B309-EBA52A7951C2}" srcOrd="3" destOrd="0" presId="urn:microsoft.com/office/officeart/2018/2/layout/IconVerticalSolidList"/>
    <dgm:cxn modelId="{CB75B8D9-5DEA-4636-BB68-D8F13B86BF3F}" type="presParOf" srcId="{4177CA11-C9CA-4EB0-832E-F239AEFC81D0}" destId="{7195AD91-8AE1-43F4-ACD4-867649524B2D}" srcOrd="1" destOrd="0" presId="urn:microsoft.com/office/officeart/2018/2/layout/IconVerticalSolidList"/>
    <dgm:cxn modelId="{CA89288A-5249-432D-A578-CEA7ACA20863}" type="presParOf" srcId="{4177CA11-C9CA-4EB0-832E-F239AEFC81D0}" destId="{F36B04E9-7943-4AD4-9E6A-3233ABED8A31}" srcOrd="2" destOrd="0" presId="urn:microsoft.com/office/officeart/2018/2/layout/IconVerticalSolidList"/>
    <dgm:cxn modelId="{8B071CF3-B7D7-4DD2-A45A-EFEE3F0438BD}" type="presParOf" srcId="{F36B04E9-7943-4AD4-9E6A-3233ABED8A31}" destId="{B2B9569B-AD35-41F1-A685-4BCEDD648668}" srcOrd="0" destOrd="0" presId="urn:microsoft.com/office/officeart/2018/2/layout/IconVerticalSolidList"/>
    <dgm:cxn modelId="{00B53936-8D77-4FCD-B27A-FC5C0A78CF8B}" type="presParOf" srcId="{F36B04E9-7943-4AD4-9E6A-3233ABED8A31}" destId="{23CDBF8B-A26D-4E7A-8343-96C95150B156}" srcOrd="1" destOrd="0" presId="urn:microsoft.com/office/officeart/2018/2/layout/IconVerticalSolidList"/>
    <dgm:cxn modelId="{4E6E3F52-BD44-45DD-80E9-34755253EA74}" type="presParOf" srcId="{F36B04E9-7943-4AD4-9E6A-3233ABED8A31}" destId="{A274F4A2-830E-4C25-8F37-7EE157C59115}" srcOrd="2" destOrd="0" presId="urn:microsoft.com/office/officeart/2018/2/layout/IconVerticalSolidList"/>
    <dgm:cxn modelId="{9ECECE74-2416-4DCA-B220-698022E5B889}" type="presParOf" srcId="{F36B04E9-7943-4AD4-9E6A-3233ABED8A31}" destId="{CBDF1A8C-1575-4313-9416-440F2B2FB0AF}" srcOrd="3" destOrd="0" presId="urn:microsoft.com/office/officeart/2018/2/layout/IconVerticalSolidList"/>
    <dgm:cxn modelId="{90DEB853-2D5D-4819-BB5A-1E7C5408A9FA}" type="presParOf" srcId="{4177CA11-C9CA-4EB0-832E-F239AEFC81D0}" destId="{E59A49A0-4CA3-4E22-BF02-040B19147EB1}" srcOrd="3" destOrd="0" presId="urn:microsoft.com/office/officeart/2018/2/layout/IconVerticalSolidList"/>
    <dgm:cxn modelId="{0D5D2DE9-43BA-43D5-8034-F47B4AC9549E}" type="presParOf" srcId="{4177CA11-C9CA-4EB0-832E-F239AEFC81D0}" destId="{14D23D43-8359-4094-BA9A-1CBBB8B5AAC4}" srcOrd="4" destOrd="0" presId="urn:microsoft.com/office/officeart/2018/2/layout/IconVerticalSolidList"/>
    <dgm:cxn modelId="{DA15C035-004C-453D-832B-39582C0D2AE3}" type="presParOf" srcId="{14D23D43-8359-4094-BA9A-1CBBB8B5AAC4}" destId="{02A344F4-10A2-4C5E-8722-4A65ECC43652}" srcOrd="0" destOrd="0" presId="urn:microsoft.com/office/officeart/2018/2/layout/IconVerticalSolidList"/>
    <dgm:cxn modelId="{1254BE71-EEF5-4E82-B9C8-D1117AF1E28D}" type="presParOf" srcId="{14D23D43-8359-4094-BA9A-1CBBB8B5AAC4}" destId="{8FB8B850-8AB6-4718-96B4-D05CAE744C9D}" srcOrd="1" destOrd="0" presId="urn:microsoft.com/office/officeart/2018/2/layout/IconVerticalSolidList"/>
    <dgm:cxn modelId="{82AD648C-D73A-4982-B64D-BE4046BD3602}" type="presParOf" srcId="{14D23D43-8359-4094-BA9A-1CBBB8B5AAC4}" destId="{CBBBE12E-A6EA-4EB7-8289-416CED394224}" srcOrd="2" destOrd="0" presId="urn:microsoft.com/office/officeart/2018/2/layout/IconVerticalSolidList"/>
    <dgm:cxn modelId="{CC51B2C2-D052-4E31-8BE9-484AB31DC48E}" type="presParOf" srcId="{14D23D43-8359-4094-BA9A-1CBBB8B5AAC4}" destId="{FF81309F-AAFE-4787-B98A-06B86EA194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54A238-CC6B-4582-9555-EB89EE72C1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60EABC-28B6-4015-AE14-CA9770875B97}">
      <dgm:prSet/>
      <dgm:spPr/>
      <dgm:t>
        <a:bodyPr/>
        <a:lstStyle/>
        <a:p>
          <a:r>
            <a:rPr lang="en-GB"/>
            <a:t>Aims and learning objectives. </a:t>
          </a:r>
          <a:endParaRPr lang="en-US"/>
        </a:p>
      </dgm:t>
    </dgm:pt>
    <dgm:pt modelId="{EE1FF9E5-B2A9-4C2B-9103-5A8CD10CABF8}" type="parTrans" cxnId="{585729E0-21DD-45C0-A11F-7EED2034BE6C}">
      <dgm:prSet/>
      <dgm:spPr/>
      <dgm:t>
        <a:bodyPr/>
        <a:lstStyle/>
        <a:p>
          <a:endParaRPr lang="en-US"/>
        </a:p>
      </dgm:t>
    </dgm:pt>
    <dgm:pt modelId="{4A819AB7-8D20-4BFC-B801-AC0A4B693147}" type="sibTrans" cxnId="{585729E0-21DD-45C0-A11F-7EED2034BE6C}">
      <dgm:prSet/>
      <dgm:spPr/>
      <dgm:t>
        <a:bodyPr/>
        <a:lstStyle/>
        <a:p>
          <a:endParaRPr lang="en-US"/>
        </a:p>
      </dgm:t>
    </dgm:pt>
    <dgm:pt modelId="{84F23E38-54A0-4469-B54B-C088A2A02DF5}">
      <dgm:prSet/>
      <dgm:spPr/>
      <dgm:t>
        <a:bodyPr/>
        <a:lstStyle/>
        <a:p>
          <a:r>
            <a:rPr lang="en-GB"/>
            <a:t>Secret Trusts. </a:t>
          </a:r>
          <a:endParaRPr lang="en-US"/>
        </a:p>
      </dgm:t>
    </dgm:pt>
    <dgm:pt modelId="{12829A1A-9B89-463A-84C1-DEF4F8913C48}" type="parTrans" cxnId="{5A143F3F-2664-4DCD-990B-47CA8A8D7E0E}">
      <dgm:prSet/>
      <dgm:spPr/>
      <dgm:t>
        <a:bodyPr/>
        <a:lstStyle/>
        <a:p>
          <a:endParaRPr lang="en-US"/>
        </a:p>
      </dgm:t>
    </dgm:pt>
    <dgm:pt modelId="{5B810A71-E121-47F0-AF01-F827AE997A33}" type="sibTrans" cxnId="{5A143F3F-2664-4DCD-990B-47CA8A8D7E0E}">
      <dgm:prSet/>
      <dgm:spPr/>
      <dgm:t>
        <a:bodyPr/>
        <a:lstStyle/>
        <a:p>
          <a:endParaRPr lang="en-US"/>
        </a:p>
      </dgm:t>
    </dgm:pt>
    <dgm:pt modelId="{2073A4DA-25B6-416A-90C7-3BA5DF5A10CC}">
      <dgm:prSet/>
      <dgm:spPr/>
      <dgm:t>
        <a:bodyPr/>
        <a:lstStyle/>
        <a:p>
          <a:r>
            <a:rPr lang="en-GB"/>
            <a:t>An introduction to constructive trusts. </a:t>
          </a:r>
          <a:endParaRPr lang="en-US"/>
        </a:p>
      </dgm:t>
    </dgm:pt>
    <dgm:pt modelId="{1193D58F-1E97-4FE4-82D3-16EEAF031093}" type="parTrans" cxnId="{2029815D-6B4C-4088-8D91-EA259AA28A53}">
      <dgm:prSet/>
      <dgm:spPr/>
      <dgm:t>
        <a:bodyPr/>
        <a:lstStyle/>
        <a:p>
          <a:endParaRPr lang="en-US"/>
        </a:p>
      </dgm:t>
    </dgm:pt>
    <dgm:pt modelId="{8834BE64-F081-4BB9-B297-7563203E414A}" type="sibTrans" cxnId="{2029815D-6B4C-4088-8D91-EA259AA28A53}">
      <dgm:prSet/>
      <dgm:spPr/>
      <dgm:t>
        <a:bodyPr/>
        <a:lstStyle/>
        <a:p>
          <a:endParaRPr lang="en-US"/>
        </a:p>
      </dgm:t>
    </dgm:pt>
    <dgm:pt modelId="{33FC0D75-44DA-4935-9331-69D94BFA7101}">
      <dgm:prSet/>
      <dgm:spPr/>
      <dgm:t>
        <a:bodyPr/>
        <a:lstStyle/>
        <a:p>
          <a:r>
            <a:rPr lang="en-GB"/>
            <a:t>Activities. </a:t>
          </a:r>
          <a:endParaRPr lang="en-US"/>
        </a:p>
      </dgm:t>
    </dgm:pt>
    <dgm:pt modelId="{F3EC45C2-422D-4A39-B27C-E61007F65541}" type="parTrans" cxnId="{C7A96D8E-3DAC-4856-BF27-71EE3CD664F4}">
      <dgm:prSet/>
      <dgm:spPr/>
      <dgm:t>
        <a:bodyPr/>
        <a:lstStyle/>
        <a:p>
          <a:endParaRPr lang="en-US"/>
        </a:p>
      </dgm:t>
    </dgm:pt>
    <dgm:pt modelId="{99A1CEAC-30DE-4151-8E5A-359F315934C0}" type="sibTrans" cxnId="{C7A96D8E-3DAC-4856-BF27-71EE3CD664F4}">
      <dgm:prSet/>
      <dgm:spPr/>
      <dgm:t>
        <a:bodyPr/>
        <a:lstStyle/>
        <a:p>
          <a:endParaRPr lang="en-US"/>
        </a:p>
      </dgm:t>
    </dgm:pt>
    <dgm:pt modelId="{193EE65F-7EB9-4BFC-B3AF-8FBE0D4B273D}">
      <dgm:prSet/>
      <dgm:spPr/>
      <dgm:t>
        <a:bodyPr/>
        <a:lstStyle/>
        <a:p>
          <a:r>
            <a:rPr lang="en-GB"/>
            <a:t>Summary. </a:t>
          </a:r>
          <a:endParaRPr lang="en-US"/>
        </a:p>
      </dgm:t>
    </dgm:pt>
    <dgm:pt modelId="{DE0927C3-BE72-4B74-B262-CDFDC5549661}" type="parTrans" cxnId="{019F987F-7501-4FC1-94B9-07E08EB36C11}">
      <dgm:prSet/>
      <dgm:spPr/>
      <dgm:t>
        <a:bodyPr/>
        <a:lstStyle/>
        <a:p>
          <a:endParaRPr lang="en-US"/>
        </a:p>
      </dgm:t>
    </dgm:pt>
    <dgm:pt modelId="{E1FF0947-C710-4344-9E17-8CF1EE33B35A}" type="sibTrans" cxnId="{019F987F-7501-4FC1-94B9-07E08EB36C11}">
      <dgm:prSet/>
      <dgm:spPr/>
      <dgm:t>
        <a:bodyPr/>
        <a:lstStyle/>
        <a:p>
          <a:endParaRPr lang="en-US"/>
        </a:p>
      </dgm:t>
    </dgm:pt>
    <dgm:pt modelId="{EE4E9243-D14A-468A-8462-7DE14640D742}">
      <dgm:prSet/>
      <dgm:spPr/>
      <dgm:t>
        <a:bodyPr/>
        <a:lstStyle/>
        <a:p>
          <a:r>
            <a:rPr lang="en-GB"/>
            <a:t>Thank you, any questions?</a:t>
          </a:r>
          <a:endParaRPr lang="en-US"/>
        </a:p>
      </dgm:t>
    </dgm:pt>
    <dgm:pt modelId="{85D03D39-6346-47A7-BDA6-0C611B27E5BA}" type="parTrans" cxnId="{7C87C8E5-76EA-4796-A15F-2CECBD220708}">
      <dgm:prSet/>
      <dgm:spPr/>
      <dgm:t>
        <a:bodyPr/>
        <a:lstStyle/>
        <a:p>
          <a:endParaRPr lang="en-US"/>
        </a:p>
      </dgm:t>
    </dgm:pt>
    <dgm:pt modelId="{B7444E86-D868-47EC-BAC9-A85BCD845968}" type="sibTrans" cxnId="{7C87C8E5-76EA-4796-A15F-2CECBD220708}">
      <dgm:prSet/>
      <dgm:spPr/>
      <dgm:t>
        <a:bodyPr/>
        <a:lstStyle/>
        <a:p>
          <a:endParaRPr lang="en-US"/>
        </a:p>
      </dgm:t>
    </dgm:pt>
    <dgm:pt modelId="{894CB059-2433-43F6-9F61-F896B876D4E0}" type="pres">
      <dgm:prSet presAssocID="{3054A238-CC6B-4582-9555-EB89EE72C195}" presName="linear" presStyleCnt="0">
        <dgm:presLayoutVars>
          <dgm:animLvl val="lvl"/>
          <dgm:resizeHandles val="exact"/>
        </dgm:presLayoutVars>
      </dgm:prSet>
      <dgm:spPr/>
    </dgm:pt>
    <dgm:pt modelId="{396E7761-B274-485F-A8B3-C0C08F2503F5}" type="pres">
      <dgm:prSet presAssocID="{BC60EABC-28B6-4015-AE14-CA9770875B97}" presName="parentText" presStyleLbl="node1" presStyleIdx="0" presStyleCnt="6">
        <dgm:presLayoutVars>
          <dgm:chMax val="0"/>
          <dgm:bulletEnabled val="1"/>
        </dgm:presLayoutVars>
      </dgm:prSet>
      <dgm:spPr/>
    </dgm:pt>
    <dgm:pt modelId="{58A011B0-BCEE-43E6-8EB5-198E7E359120}" type="pres">
      <dgm:prSet presAssocID="{4A819AB7-8D20-4BFC-B801-AC0A4B693147}" presName="spacer" presStyleCnt="0"/>
      <dgm:spPr/>
    </dgm:pt>
    <dgm:pt modelId="{4D6EB23F-C434-4964-8C07-DB2B8F1AFB73}" type="pres">
      <dgm:prSet presAssocID="{84F23E38-54A0-4469-B54B-C088A2A02DF5}" presName="parentText" presStyleLbl="node1" presStyleIdx="1" presStyleCnt="6">
        <dgm:presLayoutVars>
          <dgm:chMax val="0"/>
          <dgm:bulletEnabled val="1"/>
        </dgm:presLayoutVars>
      </dgm:prSet>
      <dgm:spPr/>
    </dgm:pt>
    <dgm:pt modelId="{6D9FCDCB-F49F-4C8B-B0EF-825E7D512860}" type="pres">
      <dgm:prSet presAssocID="{5B810A71-E121-47F0-AF01-F827AE997A33}" presName="spacer" presStyleCnt="0"/>
      <dgm:spPr/>
    </dgm:pt>
    <dgm:pt modelId="{C8C7FDC5-261B-4F91-9875-D15F21663677}" type="pres">
      <dgm:prSet presAssocID="{2073A4DA-25B6-416A-90C7-3BA5DF5A10CC}" presName="parentText" presStyleLbl="node1" presStyleIdx="2" presStyleCnt="6">
        <dgm:presLayoutVars>
          <dgm:chMax val="0"/>
          <dgm:bulletEnabled val="1"/>
        </dgm:presLayoutVars>
      </dgm:prSet>
      <dgm:spPr/>
    </dgm:pt>
    <dgm:pt modelId="{BB4F0B20-AE57-4E91-A7B5-EE012A6D214E}" type="pres">
      <dgm:prSet presAssocID="{8834BE64-F081-4BB9-B297-7563203E414A}" presName="spacer" presStyleCnt="0"/>
      <dgm:spPr/>
    </dgm:pt>
    <dgm:pt modelId="{BBD9C5E9-9761-4E56-ADCC-742EDD823617}" type="pres">
      <dgm:prSet presAssocID="{33FC0D75-44DA-4935-9331-69D94BFA7101}" presName="parentText" presStyleLbl="node1" presStyleIdx="3" presStyleCnt="6">
        <dgm:presLayoutVars>
          <dgm:chMax val="0"/>
          <dgm:bulletEnabled val="1"/>
        </dgm:presLayoutVars>
      </dgm:prSet>
      <dgm:spPr/>
    </dgm:pt>
    <dgm:pt modelId="{E814BEAF-5413-4DAD-B3C8-BA6F4F0A95D1}" type="pres">
      <dgm:prSet presAssocID="{99A1CEAC-30DE-4151-8E5A-359F315934C0}" presName="spacer" presStyleCnt="0"/>
      <dgm:spPr/>
    </dgm:pt>
    <dgm:pt modelId="{C8BEF5B7-CEA4-4BFC-A3BB-ADA0082FFE32}" type="pres">
      <dgm:prSet presAssocID="{193EE65F-7EB9-4BFC-B3AF-8FBE0D4B273D}" presName="parentText" presStyleLbl="node1" presStyleIdx="4" presStyleCnt="6">
        <dgm:presLayoutVars>
          <dgm:chMax val="0"/>
          <dgm:bulletEnabled val="1"/>
        </dgm:presLayoutVars>
      </dgm:prSet>
      <dgm:spPr/>
    </dgm:pt>
    <dgm:pt modelId="{E5EEBE7C-15B6-48CB-8B8A-CD47EC9DB095}" type="pres">
      <dgm:prSet presAssocID="{E1FF0947-C710-4344-9E17-8CF1EE33B35A}" presName="spacer" presStyleCnt="0"/>
      <dgm:spPr/>
    </dgm:pt>
    <dgm:pt modelId="{285E4BCD-BD98-4E5D-ACD5-EAB80AE08E45}" type="pres">
      <dgm:prSet presAssocID="{EE4E9243-D14A-468A-8462-7DE14640D742}" presName="parentText" presStyleLbl="node1" presStyleIdx="5" presStyleCnt="6">
        <dgm:presLayoutVars>
          <dgm:chMax val="0"/>
          <dgm:bulletEnabled val="1"/>
        </dgm:presLayoutVars>
      </dgm:prSet>
      <dgm:spPr/>
    </dgm:pt>
  </dgm:ptLst>
  <dgm:cxnLst>
    <dgm:cxn modelId="{9F2B2D0A-0EF4-4D7C-A680-47182B8D6984}" type="presOf" srcId="{33FC0D75-44DA-4935-9331-69D94BFA7101}" destId="{BBD9C5E9-9761-4E56-ADCC-742EDD823617}" srcOrd="0" destOrd="0" presId="urn:microsoft.com/office/officeart/2005/8/layout/vList2"/>
    <dgm:cxn modelId="{6EDDC31E-2066-4B7D-B114-68F7628C15AB}" type="presOf" srcId="{193EE65F-7EB9-4BFC-B3AF-8FBE0D4B273D}" destId="{C8BEF5B7-CEA4-4BFC-A3BB-ADA0082FFE32}" srcOrd="0" destOrd="0" presId="urn:microsoft.com/office/officeart/2005/8/layout/vList2"/>
    <dgm:cxn modelId="{DECCB721-384E-4DE4-885F-4F7132B41545}" type="presOf" srcId="{EE4E9243-D14A-468A-8462-7DE14640D742}" destId="{285E4BCD-BD98-4E5D-ACD5-EAB80AE08E45}" srcOrd="0" destOrd="0" presId="urn:microsoft.com/office/officeart/2005/8/layout/vList2"/>
    <dgm:cxn modelId="{F234F42D-B7D0-4EF9-8194-A71CD28E04EA}" type="presOf" srcId="{2073A4DA-25B6-416A-90C7-3BA5DF5A10CC}" destId="{C8C7FDC5-261B-4F91-9875-D15F21663677}" srcOrd="0" destOrd="0" presId="urn:microsoft.com/office/officeart/2005/8/layout/vList2"/>
    <dgm:cxn modelId="{1C99432F-F55D-48DC-9488-07E38FB3A902}" type="presOf" srcId="{BC60EABC-28B6-4015-AE14-CA9770875B97}" destId="{396E7761-B274-485F-A8B3-C0C08F2503F5}" srcOrd="0" destOrd="0" presId="urn:microsoft.com/office/officeart/2005/8/layout/vList2"/>
    <dgm:cxn modelId="{5A143F3F-2664-4DCD-990B-47CA8A8D7E0E}" srcId="{3054A238-CC6B-4582-9555-EB89EE72C195}" destId="{84F23E38-54A0-4469-B54B-C088A2A02DF5}" srcOrd="1" destOrd="0" parTransId="{12829A1A-9B89-463A-84C1-DEF4F8913C48}" sibTransId="{5B810A71-E121-47F0-AF01-F827AE997A33}"/>
    <dgm:cxn modelId="{2029815D-6B4C-4088-8D91-EA259AA28A53}" srcId="{3054A238-CC6B-4582-9555-EB89EE72C195}" destId="{2073A4DA-25B6-416A-90C7-3BA5DF5A10CC}" srcOrd="2" destOrd="0" parTransId="{1193D58F-1E97-4FE4-82D3-16EEAF031093}" sibTransId="{8834BE64-F081-4BB9-B297-7563203E414A}"/>
    <dgm:cxn modelId="{B1A9F96F-3DB0-49E0-960C-DAA0EA7D850D}" type="presOf" srcId="{84F23E38-54A0-4469-B54B-C088A2A02DF5}" destId="{4D6EB23F-C434-4964-8C07-DB2B8F1AFB73}" srcOrd="0" destOrd="0" presId="urn:microsoft.com/office/officeart/2005/8/layout/vList2"/>
    <dgm:cxn modelId="{019F987F-7501-4FC1-94B9-07E08EB36C11}" srcId="{3054A238-CC6B-4582-9555-EB89EE72C195}" destId="{193EE65F-7EB9-4BFC-B3AF-8FBE0D4B273D}" srcOrd="4" destOrd="0" parTransId="{DE0927C3-BE72-4B74-B262-CDFDC5549661}" sibTransId="{E1FF0947-C710-4344-9E17-8CF1EE33B35A}"/>
    <dgm:cxn modelId="{C7A96D8E-3DAC-4856-BF27-71EE3CD664F4}" srcId="{3054A238-CC6B-4582-9555-EB89EE72C195}" destId="{33FC0D75-44DA-4935-9331-69D94BFA7101}" srcOrd="3" destOrd="0" parTransId="{F3EC45C2-422D-4A39-B27C-E61007F65541}" sibTransId="{99A1CEAC-30DE-4151-8E5A-359F315934C0}"/>
    <dgm:cxn modelId="{B41923B4-0EC4-474D-8D29-83AA847CC4C8}" type="presOf" srcId="{3054A238-CC6B-4582-9555-EB89EE72C195}" destId="{894CB059-2433-43F6-9F61-F896B876D4E0}" srcOrd="0" destOrd="0" presId="urn:microsoft.com/office/officeart/2005/8/layout/vList2"/>
    <dgm:cxn modelId="{585729E0-21DD-45C0-A11F-7EED2034BE6C}" srcId="{3054A238-CC6B-4582-9555-EB89EE72C195}" destId="{BC60EABC-28B6-4015-AE14-CA9770875B97}" srcOrd="0" destOrd="0" parTransId="{EE1FF9E5-B2A9-4C2B-9103-5A8CD10CABF8}" sibTransId="{4A819AB7-8D20-4BFC-B801-AC0A4B693147}"/>
    <dgm:cxn modelId="{7C87C8E5-76EA-4796-A15F-2CECBD220708}" srcId="{3054A238-CC6B-4582-9555-EB89EE72C195}" destId="{EE4E9243-D14A-468A-8462-7DE14640D742}" srcOrd="5" destOrd="0" parTransId="{85D03D39-6346-47A7-BDA6-0C611B27E5BA}" sibTransId="{B7444E86-D868-47EC-BAC9-A85BCD845968}"/>
    <dgm:cxn modelId="{AABC4F95-F171-4CC2-84A1-F58B15FC23A7}" type="presParOf" srcId="{894CB059-2433-43F6-9F61-F896B876D4E0}" destId="{396E7761-B274-485F-A8B3-C0C08F2503F5}" srcOrd="0" destOrd="0" presId="urn:microsoft.com/office/officeart/2005/8/layout/vList2"/>
    <dgm:cxn modelId="{A2C31353-E694-4160-ABF2-9628CA677751}" type="presParOf" srcId="{894CB059-2433-43F6-9F61-F896B876D4E0}" destId="{58A011B0-BCEE-43E6-8EB5-198E7E359120}" srcOrd="1" destOrd="0" presId="urn:microsoft.com/office/officeart/2005/8/layout/vList2"/>
    <dgm:cxn modelId="{85362D66-7918-4A54-9801-26152AE71CED}" type="presParOf" srcId="{894CB059-2433-43F6-9F61-F896B876D4E0}" destId="{4D6EB23F-C434-4964-8C07-DB2B8F1AFB73}" srcOrd="2" destOrd="0" presId="urn:microsoft.com/office/officeart/2005/8/layout/vList2"/>
    <dgm:cxn modelId="{066F6392-5AF5-4FEB-B1E8-024DEBC4D25B}" type="presParOf" srcId="{894CB059-2433-43F6-9F61-F896B876D4E0}" destId="{6D9FCDCB-F49F-4C8B-B0EF-825E7D512860}" srcOrd="3" destOrd="0" presId="urn:microsoft.com/office/officeart/2005/8/layout/vList2"/>
    <dgm:cxn modelId="{998FE33D-8850-4A48-91F3-FF0209AF1A6B}" type="presParOf" srcId="{894CB059-2433-43F6-9F61-F896B876D4E0}" destId="{C8C7FDC5-261B-4F91-9875-D15F21663677}" srcOrd="4" destOrd="0" presId="urn:microsoft.com/office/officeart/2005/8/layout/vList2"/>
    <dgm:cxn modelId="{A841CA14-11F8-4220-A9F6-FB0A9342C686}" type="presParOf" srcId="{894CB059-2433-43F6-9F61-F896B876D4E0}" destId="{BB4F0B20-AE57-4E91-A7B5-EE012A6D214E}" srcOrd="5" destOrd="0" presId="urn:microsoft.com/office/officeart/2005/8/layout/vList2"/>
    <dgm:cxn modelId="{3DFB6E00-F5D7-47BB-83E2-78450FA9A365}" type="presParOf" srcId="{894CB059-2433-43F6-9F61-F896B876D4E0}" destId="{BBD9C5E9-9761-4E56-ADCC-742EDD823617}" srcOrd="6" destOrd="0" presId="urn:microsoft.com/office/officeart/2005/8/layout/vList2"/>
    <dgm:cxn modelId="{80F6B06A-115D-46FD-8CEC-8E051D6BC728}" type="presParOf" srcId="{894CB059-2433-43F6-9F61-F896B876D4E0}" destId="{E814BEAF-5413-4DAD-B3C8-BA6F4F0A95D1}" srcOrd="7" destOrd="0" presId="urn:microsoft.com/office/officeart/2005/8/layout/vList2"/>
    <dgm:cxn modelId="{987F93EA-0280-431A-BB84-FB9C20ABF7CB}" type="presParOf" srcId="{894CB059-2433-43F6-9F61-F896B876D4E0}" destId="{C8BEF5B7-CEA4-4BFC-A3BB-ADA0082FFE32}" srcOrd="8" destOrd="0" presId="urn:microsoft.com/office/officeart/2005/8/layout/vList2"/>
    <dgm:cxn modelId="{B67C594C-F563-47A9-91BB-4376979F049D}" type="presParOf" srcId="{894CB059-2433-43F6-9F61-F896B876D4E0}" destId="{E5EEBE7C-15B6-48CB-8B8A-CD47EC9DB095}" srcOrd="9" destOrd="0" presId="urn:microsoft.com/office/officeart/2005/8/layout/vList2"/>
    <dgm:cxn modelId="{7E472AED-02F8-4217-A5F8-BB197885A179}" type="presParOf" srcId="{894CB059-2433-43F6-9F61-F896B876D4E0}" destId="{285E4BCD-BD98-4E5D-ACD5-EAB80AE08E4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C308C2-6057-47CC-AF84-A045AF8958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53D070-3BD8-488F-BB9D-D904FE75D1A0}">
      <dgm:prSet/>
      <dgm:spPr/>
      <dgm:t>
        <a:bodyPr/>
        <a:lstStyle/>
        <a:p>
          <a:pPr>
            <a:lnSpc>
              <a:spcPct val="100000"/>
            </a:lnSpc>
          </a:pPr>
          <a:r>
            <a:rPr lang="en-GB"/>
            <a:t>By the end of today’s session students should be able to demonstrate their understanding of the types of trusts. </a:t>
          </a:r>
          <a:endParaRPr lang="en-US"/>
        </a:p>
      </dgm:t>
    </dgm:pt>
    <dgm:pt modelId="{CC949C9D-797C-440C-A7D7-705C3E98961D}" type="parTrans" cxnId="{BA7F0451-F8D0-4DC9-B182-FA9EFF1AFA77}">
      <dgm:prSet/>
      <dgm:spPr/>
      <dgm:t>
        <a:bodyPr/>
        <a:lstStyle/>
        <a:p>
          <a:endParaRPr lang="en-US"/>
        </a:p>
      </dgm:t>
    </dgm:pt>
    <dgm:pt modelId="{F7E76184-2E05-4648-AEC6-2E8A2D9DD428}" type="sibTrans" cxnId="{BA7F0451-F8D0-4DC9-B182-FA9EFF1AFA77}">
      <dgm:prSet/>
      <dgm:spPr/>
      <dgm:t>
        <a:bodyPr/>
        <a:lstStyle/>
        <a:p>
          <a:endParaRPr lang="en-US"/>
        </a:p>
      </dgm:t>
    </dgm:pt>
    <dgm:pt modelId="{E691D45D-5675-4FD2-A99D-008B451B715D}">
      <dgm:prSet/>
      <dgm:spPr/>
      <dgm:t>
        <a:bodyPr/>
        <a:lstStyle/>
        <a:p>
          <a:pPr>
            <a:lnSpc>
              <a:spcPct val="100000"/>
            </a:lnSpc>
          </a:pPr>
          <a:r>
            <a:rPr lang="en-GB"/>
            <a:t>The aim of today’s session is to discuss types of trusts and how to identify them.</a:t>
          </a:r>
          <a:endParaRPr lang="en-US"/>
        </a:p>
      </dgm:t>
    </dgm:pt>
    <dgm:pt modelId="{92A6ADEA-DC4D-4A64-AC85-2CD8E3167898}" type="parTrans" cxnId="{BCA524B5-3CC3-4C3D-9E9B-E54335C761BA}">
      <dgm:prSet/>
      <dgm:spPr/>
      <dgm:t>
        <a:bodyPr/>
        <a:lstStyle/>
        <a:p>
          <a:endParaRPr lang="en-US"/>
        </a:p>
      </dgm:t>
    </dgm:pt>
    <dgm:pt modelId="{37CCE2F4-4CBD-4459-9497-BA13B9ABA36E}" type="sibTrans" cxnId="{BCA524B5-3CC3-4C3D-9E9B-E54335C761BA}">
      <dgm:prSet/>
      <dgm:spPr/>
      <dgm:t>
        <a:bodyPr/>
        <a:lstStyle/>
        <a:p>
          <a:endParaRPr lang="en-US"/>
        </a:p>
      </dgm:t>
    </dgm:pt>
    <dgm:pt modelId="{A59E043F-A860-4FBE-8DAA-46731085D57C}" type="pres">
      <dgm:prSet presAssocID="{B2C308C2-6057-47CC-AF84-A045AF8958B5}" presName="root" presStyleCnt="0">
        <dgm:presLayoutVars>
          <dgm:dir/>
          <dgm:resizeHandles val="exact"/>
        </dgm:presLayoutVars>
      </dgm:prSet>
      <dgm:spPr/>
    </dgm:pt>
    <dgm:pt modelId="{624CE3EE-7D63-46A2-9FEF-CA850340BBAC}" type="pres">
      <dgm:prSet presAssocID="{3E53D070-3BD8-488F-BB9D-D904FE75D1A0}" presName="compNode" presStyleCnt="0"/>
      <dgm:spPr/>
    </dgm:pt>
    <dgm:pt modelId="{2A26E54E-AC63-47A6-8784-09D23C51586A}" type="pres">
      <dgm:prSet presAssocID="{3E53D070-3BD8-488F-BB9D-D904FE75D1A0}" presName="bgRect" presStyleLbl="bgShp" presStyleIdx="0" presStyleCnt="2"/>
      <dgm:spPr/>
    </dgm:pt>
    <dgm:pt modelId="{27B11447-6D1C-4C4A-8467-68BB10CCFF8E}" type="pres">
      <dgm:prSet presAssocID="{3E53D070-3BD8-488F-BB9D-D904FE75D1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763E0219-C615-4AFA-8E96-EB2F7901CA3B}" type="pres">
      <dgm:prSet presAssocID="{3E53D070-3BD8-488F-BB9D-D904FE75D1A0}" presName="spaceRect" presStyleCnt="0"/>
      <dgm:spPr/>
    </dgm:pt>
    <dgm:pt modelId="{C36B1E43-37D3-430E-A7CE-2745007A3988}" type="pres">
      <dgm:prSet presAssocID="{3E53D070-3BD8-488F-BB9D-D904FE75D1A0}" presName="parTx" presStyleLbl="revTx" presStyleIdx="0" presStyleCnt="2">
        <dgm:presLayoutVars>
          <dgm:chMax val="0"/>
          <dgm:chPref val="0"/>
        </dgm:presLayoutVars>
      </dgm:prSet>
      <dgm:spPr/>
    </dgm:pt>
    <dgm:pt modelId="{E092FE46-036E-4372-802C-17852156BC10}" type="pres">
      <dgm:prSet presAssocID="{F7E76184-2E05-4648-AEC6-2E8A2D9DD428}" presName="sibTrans" presStyleCnt="0"/>
      <dgm:spPr/>
    </dgm:pt>
    <dgm:pt modelId="{C625CAE2-A1FE-4120-9C37-90912E64745F}" type="pres">
      <dgm:prSet presAssocID="{E691D45D-5675-4FD2-A99D-008B451B715D}" presName="compNode" presStyleCnt="0"/>
      <dgm:spPr/>
    </dgm:pt>
    <dgm:pt modelId="{94DF9944-E674-4EE9-9E3A-955F31128DF0}" type="pres">
      <dgm:prSet presAssocID="{E691D45D-5675-4FD2-A99D-008B451B715D}" presName="bgRect" presStyleLbl="bgShp" presStyleIdx="1" presStyleCnt="2"/>
      <dgm:spPr/>
    </dgm:pt>
    <dgm:pt modelId="{B3F32328-C43F-4C45-96CC-C8136D7F3423}" type="pres">
      <dgm:prSet presAssocID="{E691D45D-5675-4FD2-A99D-008B451B71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D8272028-BC8F-4A31-BEF7-4F5E87669BF9}" type="pres">
      <dgm:prSet presAssocID="{E691D45D-5675-4FD2-A99D-008B451B715D}" presName="spaceRect" presStyleCnt="0"/>
      <dgm:spPr/>
    </dgm:pt>
    <dgm:pt modelId="{C64D5D2E-6850-4A6A-B569-46C26E033C6D}" type="pres">
      <dgm:prSet presAssocID="{E691D45D-5675-4FD2-A99D-008B451B715D}" presName="parTx" presStyleLbl="revTx" presStyleIdx="1" presStyleCnt="2">
        <dgm:presLayoutVars>
          <dgm:chMax val="0"/>
          <dgm:chPref val="0"/>
        </dgm:presLayoutVars>
      </dgm:prSet>
      <dgm:spPr/>
    </dgm:pt>
  </dgm:ptLst>
  <dgm:cxnLst>
    <dgm:cxn modelId="{BA7F0451-F8D0-4DC9-B182-FA9EFF1AFA77}" srcId="{B2C308C2-6057-47CC-AF84-A045AF8958B5}" destId="{3E53D070-3BD8-488F-BB9D-D904FE75D1A0}" srcOrd="0" destOrd="0" parTransId="{CC949C9D-797C-440C-A7D7-705C3E98961D}" sibTransId="{F7E76184-2E05-4648-AEC6-2E8A2D9DD428}"/>
    <dgm:cxn modelId="{93577657-C864-4690-A0D1-7A99D540E169}" type="presOf" srcId="{B2C308C2-6057-47CC-AF84-A045AF8958B5}" destId="{A59E043F-A860-4FBE-8DAA-46731085D57C}" srcOrd="0" destOrd="0" presId="urn:microsoft.com/office/officeart/2018/2/layout/IconVerticalSolidList"/>
    <dgm:cxn modelId="{BCA524B5-3CC3-4C3D-9E9B-E54335C761BA}" srcId="{B2C308C2-6057-47CC-AF84-A045AF8958B5}" destId="{E691D45D-5675-4FD2-A99D-008B451B715D}" srcOrd="1" destOrd="0" parTransId="{92A6ADEA-DC4D-4A64-AC85-2CD8E3167898}" sibTransId="{37CCE2F4-4CBD-4459-9497-BA13B9ABA36E}"/>
    <dgm:cxn modelId="{DD9663B9-5792-4A06-959F-0418724BB0CD}" type="presOf" srcId="{E691D45D-5675-4FD2-A99D-008B451B715D}" destId="{C64D5D2E-6850-4A6A-B569-46C26E033C6D}" srcOrd="0" destOrd="0" presId="urn:microsoft.com/office/officeart/2018/2/layout/IconVerticalSolidList"/>
    <dgm:cxn modelId="{A57129E9-5E9A-42E8-ADCF-DFC5E45503FB}" type="presOf" srcId="{3E53D070-3BD8-488F-BB9D-D904FE75D1A0}" destId="{C36B1E43-37D3-430E-A7CE-2745007A3988}" srcOrd="0" destOrd="0" presId="urn:microsoft.com/office/officeart/2018/2/layout/IconVerticalSolidList"/>
    <dgm:cxn modelId="{4E2280D0-1798-4C68-88F5-38971626A0CB}" type="presParOf" srcId="{A59E043F-A860-4FBE-8DAA-46731085D57C}" destId="{624CE3EE-7D63-46A2-9FEF-CA850340BBAC}" srcOrd="0" destOrd="0" presId="urn:microsoft.com/office/officeart/2018/2/layout/IconVerticalSolidList"/>
    <dgm:cxn modelId="{025EFC12-05DA-4E4F-B711-9B2B85D527E4}" type="presParOf" srcId="{624CE3EE-7D63-46A2-9FEF-CA850340BBAC}" destId="{2A26E54E-AC63-47A6-8784-09D23C51586A}" srcOrd="0" destOrd="0" presId="urn:microsoft.com/office/officeart/2018/2/layout/IconVerticalSolidList"/>
    <dgm:cxn modelId="{19CF2FE1-9779-45B1-B542-602C98ECB107}" type="presParOf" srcId="{624CE3EE-7D63-46A2-9FEF-CA850340BBAC}" destId="{27B11447-6D1C-4C4A-8467-68BB10CCFF8E}" srcOrd="1" destOrd="0" presId="urn:microsoft.com/office/officeart/2018/2/layout/IconVerticalSolidList"/>
    <dgm:cxn modelId="{ADE7FECE-1615-4C92-BB39-249E19EE9D37}" type="presParOf" srcId="{624CE3EE-7D63-46A2-9FEF-CA850340BBAC}" destId="{763E0219-C615-4AFA-8E96-EB2F7901CA3B}" srcOrd="2" destOrd="0" presId="urn:microsoft.com/office/officeart/2018/2/layout/IconVerticalSolidList"/>
    <dgm:cxn modelId="{ECE797E5-4ADD-42B0-AC5C-3EB46B913C7D}" type="presParOf" srcId="{624CE3EE-7D63-46A2-9FEF-CA850340BBAC}" destId="{C36B1E43-37D3-430E-A7CE-2745007A3988}" srcOrd="3" destOrd="0" presId="urn:microsoft.com/office/officeart/2018/2/layout/IconVerticalSolidList"/>
    <dgm:cxn modelId="{7238A680-253D-4870-B3F2-E5A8DCA757A0}" type="presParOf" srcId="{A59E043F-A860-4FBE-8DAA-46731085D57C}" destId="{E092FE46-036E-4372-802C-17852156BC10}" srcOrd="1" destOrd="0" presId="urn:microsoft.com/office/officeart/2018/2/layout/IconVerticalSolidList"/>
    <dgm:cxn modelId="{37D6D971-F451-4AFD-9FF2-621B2D292F4F}" type="presParOf" srcId="{A59E043F-A860-4FBE-8DAA-46731085D57C}" destId="{C625CAE2-A1FE-4120-9C37-90912E64745F}" srcOrd="2" destOrd="0" presId="urn:microsoft.com/office/officeart/2018/2/layout/IconVerticalSolidList"/>
    <dgm:cxn modelId="{B0112EC3-EEE9-4AB2-A0A6-8E367032AE90}" type="presParOf" srcId="{C625CAE2-A1FE-4120-9C37-90912E64745F}" destId="{94DF9944-E674-4EE9-9E3A-955F31128DF0}" srcOrd="0" destOrd="0" presId="urn:microsoft.com/office/officeart/2018/2/layout/IconVerticalSolidList"/>
    <dgm:cxn modelId="{E0779FB9-153A-4300-8DBE-37BBD63C6214}" type="presParOf" srcId="{C625CAE2-A1FE-4120-9C37-90912E64745F}" destId="{B3F32328-C43F-4C45-96CC-C8136D7F3423}" srcOrd="1" destOrd="0" presId="urn:microsoft.com/office/officeart/2018/2/layout/IconVerticalSolidList"/>
    <dgm:cxn modelId="{214516E2-454C-432C-95C8-1DD4B7A4B237}" type="presParOf" srcId="{C625CAE2-A1FE-4120-9C37-90912E64745F}" destId="{D8272028-BC8F-4A31-BEF7-4F5E87669BF9}" srcOrd="2" destOrd="0" presId="urn:microsoft.com/office/officeart/2018/2/layout/IconVerticalSolidList"/>
    <dgm:cxn modelId="{F3EF5908-251E-4574-9B54-A570A661F640}" type="presParOf" srcId="{C625CAE2-A1FE-4120-9C37-90912E64745F}" destId="{C64D5D2E-6850-4A6A-B569-46C26E033C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AB99F2-E394-47D0-8FFA-7195EA2AD98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AE132EB9-F7F3-4342-B6AD-4077A9D37881}">
      <dgm:prSet/>
      <dgm:spPr/>
      <dgm:t>
        <a:bodyPr/>
        <a:lstStyle/>
        <a:p>
          <a:r>
            <a:rPr lang="en-GB"/>
            <a:t>Created in a will. </a:t>
          </a:r>
          <a:endParaRPr lang="en-US"/>
        </a:p>
      </dgm:t>
    </dgm:pt>
    <dgm:pt modelId="{F7F8B126-207B-43F9-BE3C-D8719C0CA000}" type="parTrans" cxnId="{62896A1A-7685-44AF-B982-9E3CA2F1FEE6}">
      <dgm:prSet/>
      <dgm:spPr/>
      <dgm:t>
        <a:bodyPr/>
        <a:lstStyle/>
        <a:p>
          <a:endParaRPr lang="en-US"/>
        </a:p>
      </dgm:t>
    </dgm:pt>
    <dgm:pt modelId="{71194D41-C48A-40E3-B381-E013A8728CA5}" type="sibTrans" cxnId="{62896A1A-7685-44AF-B982-9E3CA2F1FEE6}">
      <dgm:prSet/>
      <dgm:spPr/>
      <dgm:t>
        <a:bodyPr/>
        <a:lstStyle/>
        <a:p>
          <a:endParaRPr lang="en-US"/>
        </a:p>
      </dgm:t>
    </dgm:pt>
    <dgm:pt modelId="{1D446FF5-DFBE-4404-8B08-07EE53826F0C}">
      <dgm:prSet/>
      <dgm:spPr/>
      <dgm:t>
        <a:bodyPr/>
        <a:lstStyle/>
        <a:p>
          <a:r>
            <a:rPr lang="en-GB"/>
            <a:t>When the terms and existence is not revealed. </a:t>
          </a:r>
          <a:endParaRPr lang="en-US"/>
        </a:p>
      </dgm:t>
    </dgm:pt>
    <dgm:pt modelId="{A2F34A00-4546-478F-8C64-EEA85118D796}" type="parTrans" cxnId="{286B91A3-DB49-4295-971C-0AB897FB5DFC}">
      <dgm:prSet/>
      <dgm:spPr/>
      <dgm:t>
        <a:bodyPr/>
        <a:lstStyle/>
        <a:p>
          <a:endParaRPr lang="en-US"/>
        </a:p>
      </dgm:t>
    </dgm:pt>
    <dgm:pt modelId="{B3FFB103-13E7-48CC-B8D7-90F765CB8618}" type="sibTrans" cxnId="{286B91A3-DB49-4295-971C-0AB897FB5DFC}">
      <dgm:prSet/>
      <dgm:spPr/>
      <dgm:t>
        <a:bodyPr/>
        <a:lstStyle/>
        <a:p>
          <a:endParaRPr lang="en-US"/>
        </a:p>
      </dgm:t>
    </dgm:pt>
    <dgm:pt modelId="{F009D8B5-7B64-4764-B78D-FA976513FAD6}">
      <dgm:prSet/>
      <dgm:spPr/>
      <dgm:t>
        <a:bodyPr/>
        <a:lstStyle/>
        <a:p>
          <a:r>
            <a:rPr lang="en-GB"/>
            <a:t>Two types; </a:t>
          </a:r>
          <a:endParaRPr lang="en-US"/>
        </a:p>
      </dgm:t>
    </dgm:pt>
    <dgm:pt modelId="{FA1A47D6-46BF-4C80-940F-3626A394F371}" type="parTrans" cxnId="{631B5FF3-4309-4508-A73D-D8F4F765C5C6}">
      <dgm:prSet/>
      <dgm:spPr/>
      <dgm:t>
        <a:bodyPr/>
        <a:lstStyle/>
        <a:p>
          <a:endParaRPr lang="en-US"/>
        </a:p>
      </dgm:t>
    </dgm:pt>
    <dgm:pt modelId="{71C64BCF-6AFC-4D9D-8455-87BB8FE22CC2}" type="sibTrans" cxnId="{631B5FF3-4309-4508-A73D-D8F4F765C5C6}">
      <dgm:prSet/>
      <dgm:spPr/>
      <dgm:t>
        <a:bodyPr/>
        <a:lstStyle/>
        <a:p>
          <a:endParaRPr lang="en-US"/>
        </a:p>
      </dgm:t>
    </dgm:pt>
    <dgm:pt modelId="{A663FF7F-0357-4E81-A8B0-4B4CAD1DF600}">
      <dgm:prSet/>
      <dgm:spPr/>
      <dgm:t>
        <a:bodyPr/>
        <a:lstStyle/>
        <a:p>
          <a:r>
            <a:rPr lang="en-GB"/>
            <a:t>Half secret trusts – disclosed with no details. </a:t>
          </a:r>
          <a:endParaRPr lang="en-US"/>
        </a:p>
      </dgm:t>
    </dgm:pt>
    <dgm:pt modelId="{517A0A48-3BDF-4C97-943A-35BD00F54DFA}" type="parTrans" cxnId="{2AB4DDA6-ACDF-498D-9BA2-185FD76C1AC4}">
      <dgm:prSet/>
      <dgm:spPr/>
      <dgm:t>
        <a:bodyPr/>
        <a:lstStyle/>
        <a:p>
          <a:endParaRPr lang="en-US"/>
        </a:p>
      </dgm:t>
    </dgm:pt>
    <dgm:pt modelId="{F5D41516-8C52-4588-B8EA-AF244BD0CC0B}" type="sibTrans" cxnId="{2AB4DDA6-ACDF-498D-9BA2-185FD76C1AC4}">
      <dgm:prSet/>
      <dgm:spPr/>
      <dgm:t>
        <a:bodyPr/>
        <a:lstStyle/>
        <a:p>
          <a:endParaRPr lang="en-US"/>
        </a:p>
      </dgm:t>
    </dgm:pt>
    <dgm:pt modelId="{C783BCE5-8227-4E2E-9FE3-02CC21346222}">
      <dgm:prSet/>
      <dgm:spPr/>
      <dgm:t>
        <a:bodyPr/>
        <a:lstStyle/>
        <a:p>
          <a:r>
            <a:rPr lang="en-GB"/>
            <a:t>Fully secret trust – not mentioned in the will. </a:t>
          </a:r>
          <a:endParaRPr lang="en-US"/>
        </a:p>
      </dgm:t>
    </dgm:pt>
    <dgm:pt modelId="{EDA01AF2-B38D-478F-9B14-71B6C36C994A}" type="parTrans" cxnId="{8230C5B8-02D5-447C-B034-01A071663B1F}">
      <dgm:prSet/>
      <dgm:spPr/>
      <dgm:t>
        <a:bodyPr/>
        <a:lstStyle/>
        <a:p>
          <a:endParaRPr lang="en-US"/>
        </a:p>
      </dgm:t>
    </dgm:pt>
    <dgm:pt modelId="{CC6A19AA-7167-41B7-B2A9-F69D0AB0FDE0}" type="sibTrans" cxnId="{8230C5B8-02D5-447C-B034-01A071663B1F}">
      <dgm:prSet/>
      <dgm:spPr/>
      <dgm:t>
        <a:bodyPr/>
        <a:lstStyle/>
        <a:p>
          <a:endParaRPr lang="en-US"/>
        </a:p>
      </dgm:t>
    </dgm:pt>
    <dgm:pt modelId="{F955D308-FB57-4D3C-B07B-E1100D74E238}" type="pres">
      <dgm:prSet presAssocID="{3DAB99F2-E394-47D0-8FFA-7195EA2AD982}" presName="diagram" presStyleCnt="0">
        <dgm:presLayoutVars>
          <dgm:dir/>
          <dgm:resizeHandles val="exact"/>
        </dgm:presLayoutVars>
      </dgm:prSet>
      <dgm:spPr/>
    </dgm:pt>
    <dgm:pt modelId="{E36D9726-A632-4119-B3F2-852CA76C38DE}" type="pres">
      <dgm:prSet presAssocID="{AE132EB9-F7F3-4342-B6AD-4077A9D37881}" presName="node" presStyleLbl="node1" presStyleIdx="0" presStyleCnt="5">
        <dgm:presLayoutVars>
          <dgm:bulletEnabled val="1"/>
        </dgm:presLayoutVars>
      </dgm:prSet>
      <dgm:spPr/>
    </dgm:pt>
    <dgm:pt modelId="{E4FBBC5D-C122-4956-AE5C-DF95C16E0239}" type="pres">
      <dgm:prSet presAssocID="{71194D41-C48A-40E3-B381-E013A8728CA5}" presName="sibTrans" presStyleLbl="sibTrans2D1" presStyleIdx="0" presStyleCnt="4"/>
      <dgm:spPr/>
    </dgm:pt>
    <dgm:pt modelId="{859CA93F-286B-4806-98F7-522778CDB14C}" type="pres">
      <dgm:prSet presAssocID="{71194D41-C48A-40E3-B381-E013A8728CA5}" presName="connectorText" presStyleLbl="sibTrans2D1" presStyleIdx="0" presStyleCnt="4"/>
      <dgm:spPr/>
    </dgm:pt>
    <dgm:pt modelId="{5E4C0CA2-4772-4EF6-BD29-FAC3BAE79F37}" type="pres">
      <dgm:prSet presAssocID="{1D446FF5-DFBE-4404-8B08-07EE53826F0C}" presName="node" presStyleLbl="node1" presStyleIdx="1" presStyleCnt="5">
        <dgm:presLayoutVars>
          <dgm:bulletEnabled val="1"/>
        </dgm:presLayoutVars>
      </dgm:prSet>
      <dgm:spPr/>
    </dgm:pt>
    <dgm:pt modelId="{2E791AB9-06FE-4F02-B09A-84D7D256ACD2}" type="pres">
      <dgm:prSet presAssocID="{B3FFB103-13E7-48CC-B8D7-90F765CB8618}" presName="sibTrans" presStyleLbl="sibTrans2D1" presStyleIdx="1" presStyleCnt="4"/>
      <dgm:spPr/>
    </dgm:pt>
    <dgm:pt modelId="{7A844751-84F1-4FE5-9EA4-352CD17D8082}" type="pres">
      <dgm:prSet presAssocID="{B3FFB103-13E7-48CC-B8D7-90F765CB8618}" presName="connectorText" presStyleLbl="sibTrans2D1" presStyleIdx="1" presStyleCnt="4"/>
      <dgm:spPr/>
    </dgm:pt>
    <dgm:pt modelId="{9571AE34-042F-4AF4-BD4F-20044B3B7F2C}" type="pres">
      <dgm:prSet presAssocID="{F009D8B5-7B64-4764-B78D-FA976513FAD6}" presName="node" presStyleLbl="node1" presStyleIdx="2" presStyleCnt="5">
        <dgm:presLayoutVars>
          <dgm:bulletEnabled val="1"/>
        </dgm:presLayoutVars>
      </dgm:prSet>
      <dgm:spPr/>
    </dgm:pt>
    <dgm:pt modelId="{588FA42B-0EC0-41CA-92E6-32D47E3CB0EF}" type="pres">
      <dgm:prSet presAssocID="{71C64BCF-6AFC-4D9D-8455-87BB8FE22CC2}" presName="sibTrans" presStyleLbl="sibTrans2D1" presStyleIdx="2" presStyleCnt="4"/>
      <dgm:spPr/>
    </dgm:pt>
    <dgm:pt modelId="{05A9572A-2B81-4FCD-9B26-FBF9C6B1EE30}" type="pres">
      <dgm:prSet presAssocID="{71C64BCF-6AFC-4D9D-8455-87BB8FE22CC2}" presName="connectorText" presStyleLbl="sibTrans2D1" presStyleIdx="2" presStyleCnt="4"/>
      <dgm:spPr/>
    </dgm:pt>
    <dgm:pt modelId="{AB5B0F2D-CA0D-45EE-A09F-39990C0D69FD}" type="pres">
      <dgm:prSet presAssocID="{A663FF7F-0357-4E81-A8B0-4B4CAD1DF600}" presName="node" presStyleLbl="node1" presStyleIdx="3" presStyleCnt="5">
        <dgm:presLayoutVars>
          <dgm:bulletEnabled val="1"/>
        </dgm:presLayoutVars>
      </dgm:prSet>
      <dgm:spPr/>
    </dgm:pt>
    <dgm:pt modelId="{E9802580-73F3-4F8E-8A7D-E36763F660BE}" type="pres">
      <dgm:prSet presAssocID="{F5D41516-8C52-4588-B8EA-AF244BD0CC0B}" presName="sibTrans" presStyleLbl="sibTrans2D1" presStyleIdx="3" presStyleCnt="4"/>
      <dgm:spPr/>
    </dgm:pt>
    <dgm:pt modelId="{4C97CF4E-C0BA-48A9-8136-567DEE186F00}" type="pres">
      <dgm:prSet presAssocID="{F5D41516-8C52-4588-B8EA-AF244BD0CC0B}" presName="connectorText" presStyleLbl="sibTrans2D1" presStyleIdx="3" presStyleCnt="4"/>
      <dgm:spPr/>
    </dgm:pt>
    <dgm:pt modelId="{3A0C6DC3-C662-4FB4-BDBF-EF0E74BB8FE8}" type="pres">
      <dgm:prSet presAssocID="{C783BCE5-8227-4E2E-9FE3-02CC21346222}" presName="node" presStyleLbl="node1" presStyleIdx="4" presStyleCnt="5">
        <dgm:presLayoutVars>
          <dgm:bulletEnabled val="1"/>
        </dgm:presLayoutVars>
      </dgm:prSet>
      <dgm:spPr/>
    </dgm:pt>
  </dgm:ptLst>
  <dgm:cxnLst>
    <dgm:cxn modelId="{15B00404-92E4-4AF3-9B22-DB881FEF94EE}" type="presOf" srcId="{F009D8B5-7B64-4764-B78D-FA976513FAD6}" destId="{9571AE34-042F-4AF4-BD4F-20044B3B7F2C}" srcOrd="0" destOrd="0" presId="urn:microsoft.com/office/officeart/2005/8/layout/process5"/>
    <dgm:cxn modelId="{7877C90C-D698-4AC3-879D-C72CA217CFEF}" type="presOf" srcId="{71194D41-C48A-40E3-B381-E013A8728CA5}" destId="{859CA93F-286B-4806-98F7-522778CDB14C}" srcOrd="1" destOrd="0" presId="urn:microsoft.com/office/officeart/2005/8/layout/process5"/>
    <dgm:cxn modelId="{62896A1A-7685-44AF-B982-9E3CA2F1FEE6}" srcId="{3DAB99F2-E394-47D0-8FFA-7195EA2AD982}" destId="{AE132EB9-F7F3-4342-B6AD-4077A9D37881}" srcOrd="0" destOrd="0" parTransId="{F7F8B126-207B-43F9-BE3C-D8719C0CA000}" sibTransId="{71194D41-C48A-40E3-B381-E013A8728CA5}"/>
    <dgm:cxn modelId="{5A367720-84B5-4D49-8BDD-DDBDA5F41D27}" type="presOf" srcId="{B3FFB103-13E7-48CC-B8D7-90F765CB8618}" destId="{7A844751-84F1-4FE5-9EA4-352CD17D8082}" srcOrd="1" destOrd="0" presId="urn:microsoft.com/office/officeart/2005/8/layout/process5"/>
    <dgm:cxn modelId="{59FB3D23-0041-4F22-8C5C-C11CFF326243}" type="presOf" srcId="{B3FFB103-13E7-48CC-B8D7-90F765CB8618}" destId="{2E791AB9-06FE-4F02-B09A-84D7D256ACD2}" srcOrd="0" destOrd="0" presId="urn:microsoft.com/office/officeart/2005/8/layout/process5"/>
    <dgm:cxn modelId="{14411938-0BE1-4EE1-BEDA-B3395323DCD9}" type="presOf" srcId="{AE132EB9-F7F3-4342-B6AD-4077A9D37881}" destId="{E36D9726-A632-4119-B3F2-852CA76C38DE}" srcOrd="0" destOrd="0" presId="urn:microsoft.com/office/officeart/2005/8/layout/process5"/>
    <dgm:cxn modelId="{1D7BA93D-F737-4C7E-9C8F-1A6AA38DF33E}" type="presOf" srcId="{71C64BCF-6AFC-4D9D-8455-87BB8FE22CC2}" destId="{05A9572A-2B81-4FCD-9B26-FBF9C6B1EE30}" srcOrd="1" destOrd="0" presId="urn:microsoft.com/office/officeart/2005/8/layout/process5"/>
    <dgm:cxn modelId="{D3524A43-FA33-4A81-9112-ADDDCFDD8B1B}" type="presOf" srcId="{1D446FF5-DFBE-4404-8B08-07EE53826F0C}" destId="{5E4C0CA2-4772-4EF6-BD29-FAC3BAE79F37}" srcOrd="0" destOrd="0" presId="urn:microsoft.com/office/officeart/2005/8/layout/process5"/>
    <dgm:cxn modelId="{4BEA694D-89D6-4048-BA80-FFE5F5ACE7EE}" type="presOf" srcId="{71194D41-C48A-40E3-B381-E013A8728CA5}" destId="{E4FBBC5D-C122-4956-AE5C-DF95C16E0239}" srcOrd="0" destOrd="0" presId="urn:microsoft.com/office/officeart/2005/8/layout/process5"/>
    <dgm:cxn modelId="{4DC10750-6825-4E30-B71A-A42C6873CF1C}" type="presOf" srcId="{71C64BCF-6AFC-4D9D-8455-87BB8FE22CC2}" destId="{588FA42B-0EC0-41CA-92E6-32D47E3CB0EF}" srcOrd="0" destOrd="0" presId="urn:microsoft.com/office/officeart/2005/8/layout/process5"/>
    <dgm:cxn modelId="{5C1E1756-3741-4FC5-B827-ADCDD706DA2B}" type="presOf" srcId="{A663FF7F-0357-4E81-A8B0-4B4CAD1DF600}" destId="{AB5B0F2D-CA0D-45EE-A09F-39990C0D69FD}" srcOrd="0" destOrd="0" presId="urn:microsoft.com/office/officeart/2005/8/layout/process5"/>
    <dgm:cxn modelId="{8E661D89-3DB3-4B04-B50C-4BC4C4679657}" type="presOf" srcId="{F5D41516-8C52-4588-B8EA-AF244BD0CC0B}" destId="{E9802580-73F3-4F8E-8A7D-E36763F660BE}" srcOrd="0" destOrd="0" presId="urn:microsoft.com/office/officeart/2005/8/layout/process5"/>
    <dgm:cxn modelId="{E4DEB69F-1738-4B4C-872D-E2588C71647B}" type="presOf" srcId="{F5D41516-8C52-4588-B8EA-AF244BD0CC0B}" destId="{4C97CF4E-C0BA-48A9-8136-567DEE186F00}" srcOrd="1" destOrd="0" presId="urn:microsoft.com/office/officeart/2005/8/layout/process5"/>
    <dgm:cxn modelId="{286B91A3-DB49-4295-971C-0AB897FB5DFC}" srcId="{3DAB99F2-E394-47D0-8FFA-7195EA2AD982}" destId="{1D446FF5-DFBE-4404-8B08-07EE53826F0C}" srcOrd="1" destOrd="0" parTransId="{A2F34A00-4546-478F-8C64-EEA85118D796}" sibTransId="{B3FFB103-13E7-48CC-B8D7-90F765CB8618}"/>
    <dgm:cxn modelId="{2AB4DDA6-ACDF-498D-9BA2-185FD76C1AC4}" srcId="{3DAB99F2-E394-47D0-8FFA-7195EA2AD982}" destId="{A663FF7F-0357-4E81-A8B0-4B4CAD1DF600}" srcOrd="3" destOrd="0" parTransId="{517A0A48-3BDF-4C97-943A-35BD00F54DFA}" sibTransId="{F5D41516-8C52-4588-B8EA-AF244BD0CC0B}"/>
    <dgm:cxn modelId="{8230C5B8-02D5-447C-B034-01A071663B1F}" srcId="{3DAB99F2-E394-47D0-8FFA-7195EA2AD982}" destId="{C783BCE5-8227-4E2E-9FE3-02CC21346222}" srcOrd="4" destOrd="0" parTransId="{EDA01AF2-B38D-478F-9B14-71B6C36C994A}" sibTransId="{CC6A19AA-7167-41B7-B2A9-F69D0AB0FDE0}"/>
    <dgm:cxn modelId="{C1D065CD-9D68-4C43-95AA-CA96F50AAAD2}" type="presOf" srcId="{C783BCE5-8227-4E2E-9FE3-02CC21346222}" destId="{3A0C6DC3-C662-4FB4-BDBF-EF0E74BB8FE8}" srcOrd="0" destOrd="0" presId="urn:microsoft.com/office/officeart/2005/8/layout/process5"/>
    <dgm:cxn modelId="{697F8DE0-5E65-4FA5-9FF7-83A2444F3997}" type="presOf" srcId="{3DAB99F2-E394-47D0-8FFA-7195EA2AD982}" destId="{F955D308-FB57-4D3C-B07B-E1100D74E238}" srcOrd="0" destOrd="0" presId="urn:microsoft.com/office/officeart/2005/8/layout/process5"/>
    <dgm:cxn modelId="{631B5FF3-4309-4508-A73D-D8F4F765C5C6}" srcId="{3DAB99F2-E394-47D0-8FFA-7195EA2AD982}" destId="{F009D8B5-7B64-4764-B78D-FA976513FAD6}" srcOrd="2" destOrd="0" parTransId="{FA1A47D6-46BF-4C80-940F-3626A394F371}" sibTransId="{71C64BCF-6AFC-4D9D-8455-87BB8FE22CC2}"/>
    <dgm:cxn modelId="{F2D3176A-C2C0-4D2B-9DEC-2F841F45AA22}" type="presParOf" srcId="{F955D308-FB57-4D3C-B07B-E1100D74E238}" destId="{E36D9726-A632-4119-B3F2-852CA76C38DE}" srcOrd="0" destOrd="0" presId="urn:microsoft.com/office/officeart/2005/8/layout/process5"/>
    <dgm:cxn modelId="{4851D212-50B5-46AB-929C-14C691BF1DEE}" type="presParOf" srcId="{F955D308-FB57-4D3C-B07B-E1100D74E238}" destId="{E4FBBC5D-C122-4956-AE5C-DF95C16E0239}" srcOrd="1" destOrd="0" presId="urn:microsoft.com/office/officeart/2005/8/layout/process5"/>
    <dgm:cxn modelId="{16FCCB7A-060D-4BA2-A283-754F0882E528}" type="presParOf" srcId="{E4FBBC5D-C122-4956-AE5C-DF95C16E0239}" destId="{859CA93F-286B-4806-98F7-522778CDB14C}" srcOrd="0" destOrd="0" presId="urn:microsoft.com/office/officeart/2005/8/layout/process5"/>
    <dgm:cxn modelId="{C3E7DA30-2BB8-493B-B65F-F509FD4E7942}" type="presParOf" srcId="{F955D308-FB57-4D3C-B07B-E1100D74E238}" destId="{5E4C0CA2-4772-4EF6-BD29-FAC3BAE79F37}" srcOrd="2" destOrd="0" presId="urn:microsoft.com/office/officeart/2005/8/layout/process5"/>
    <dgm:cxn modelId="{77D662E2-CC6E-4B4E-B008-ACDA506F5267}" type="presParOf" srcId="{F955D308-FB57-4D3C-B07B-E1100D74E238}" destId="{2E791AB9-06FE-4F02-B09A-84D7D256ACD2}" srcOrd="3" destOrd="0" presId="urn:microsoft.com/office/officeart/2005/8/layout/process5"/>
    <dgm:cxn modelId="{C08ACC87-8BAF-4556-8DD0-B80331444A22}" type="presParOf" srcId="{2E791AB9-06FE-4F02-B09A-84D7D256ACD2}" destId="{7A844751-84F1-4FE5-9EA4-352CD17D8082}" srcOrd="0" destOrd="0" presId="urn:microsoft.com/office/officeart/2005/8/layout/process5"/>
    <dgm:cxn modelId="{2C69C129-4404-40E9-B2D4-28E1C5F7E6AA}" type="presParOf" srcId="{F955D308-FB57-4D3C-B07B-E1100D74E238}" destId="{9571AE34-042F-4AF4-BD4F-20044B3B7F2C}" srcOrd="4" destOrd="0" presId="urn:microsoft.com/office/officeart/2005/8/layout/process5"/>
    <dgm:cxn modelId="{16691C35-5013-4E63-9F8A-7AC3EE5DD3A6}" type="presParOf" srcId="{F955D308-FB57-4D3C-B07B-E1100D74E238}" destId="{588FA42B-0EC0-41CA-92E6-32D47E3CB0EF}" srcOrd="5" destOrd="0" presId="urn:microsoft.com/office/officeart/2005/8/layout/process5"/>
    <dgm:cxn modelId="{D5122FC6-F2D9-46FB-B8A3-68B52CC4BE5C}" type="presParOf" srcId="{588FA42B-0EC0-41CA-92E6-32D47E3CB0EF}" destId="{05A9572A-2B81-4FCD-9B26-FBF9C6B1EE30}" srcOrd="0" destOrd="0" presId="urn:microsoft.com/office/officeart/2005/8/layout/process5"/>
    <dgm:cxn modelId="{C70915F6-23B1-4090-9241-08E3438E4FCE}" type="presParOf" srcId="{F955D308-FB57-4D3C-B07B-E1100D74E238}" destId="{AB5B0F2D-CA0D-45EE-A09F-39990C0D69FD}" srcOrd="6" destOrd="0" presId="urn:microsoft.com/office/officeart/2005/8/layout/process5"/>
    <dgm:cxn modelId="{B197375A-93F9-45E4-A9D9-C1B4CAE2A3A2}" type="presParOf" srcId="{F955D308-FB57-4D3C-B07B-E1100D74E238}" destId="{E9802580-73F3-4F8E-8A7D-E36763F660BE}" srcOrd="7" destOrd="0" presId="urn:microsoft.com/office/officeart/2005/8/layout/process5"/>
    <dgm:cxn modelId="{E1F344D4-E089-493A-861B-84EF16F77103}" type="presParOf" srcId="{E9802580-73F3-4F8E-8A7D-E36763F660BE}" destId="{4C97CF4E-C0BA-48A9-8136-567DEE186F00}" srcOrd="0" destOrd="0" presId="urn:microsoft.com/office/officeart/2005/8/layout/process5"/>
    <dgm:cxn modelId="{14D562A4-A0F1-4BC6-8BB5-32A7A3DB600B}" type="presParOf" srcId="{F955D308-FB57-4D3C-B07B-E1100D74E238}" destId="{3A0C6DC3-C662-4FB4-BDBF-EF0E74BB8FE8}"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20F9D9-AA79-4A5F-9D61-C671DE7C183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7F3DDD0-132D-4681-A535-3F81C7755946}">
      <dgm:prSet/>
      <dgm:spPr/>
      <dgm:t>
        <a:bodyPr/>
        <a:lstStyle/>
        <a:p>
          <a:pPr>
            <a:lnSpc>
              <a:spcPct val="100000"/>
            </a:lnSpc>
          </a:pPr>
          <a:r>
            <a:rPr lang="en-GB"/>
            <a:t>To ensure that something is kept a secret. </a:t>
          </a:r>
          <a:endParaRPr lang="en-US"/>
        </a:p>
      </dgm:t>
    </dgm:pt>
    <dgm:pt modelId="{70655A82-FECD-4896-848C-705A4A4886E8}" type="parTrans" cxnId="{751F78D1-9797-46BF-9485-2695C5F092C2}">
      <dgm:prSet/>
      <dgm:spPr/>
      <dgm:t>
        <a:bodyPr/>
        <a:lstStyle/>
        <a:p>
          <a:endParaRPr lang="en-US"/>
        </a:p>
      </dgm:t>
    </dgm:pt>
    <dgm:pt modelId="{73EC1B19-F9D8-48E3-9BD3-ACBACB7F2996}" type="sibTrans" cxnId="{751F78D1-9797-46BF-9485-2695C5F092C2}">
      <dgm:prSet/>
      <dgm:spPr/>
      <dgm:t>
        <a:bodyPr/>
        <a:lstStyle/>
        <a:p>
          <a:endParaRPr lang="en-US"/>
        </a:p>
      </dgm:t>
    </dgm:pt>
    <dgm:pt modelId="{B5FF374F-B919-4193-930C-2AA4F80E67D4}">
      <dgm:prSet/>
      <dgm:spPr/>
      <dgm:t>
        <a:bodyPr/>
        <a:lstStyle/>
        <a:p>
          <a:pPr>
            <a:lnSpc>
              <a:spcPct val="100000"/>
            </a:lnSpc>
          </a:pPr>
          <a:r>
            <a:rPr lang="en-GB"/>
            <a:t>To ensure that things can be changed by the testator. </a:t>
          </a:r>
          <a:endParaRPr lang="en-US"/>
        </a:p>
      </dgm:t>
    </dgm:pt>
    <dgm:pt modelId="{675FEFDD-ABAF-41D6-ABCB-04A5D8E5CE25}" type="parTrans" cxnId="{0C3F7477-84B8-4330-AF26-85D696FB43C4}">
      <dgm:prSet/>
      <dgm:spPr/>
      <dgm:t>
        <a:bodyPr/>
        <a:lstStyle/>
        <a:p>
          <a:endParaRPr lang="en-US"/>
        </a:p>
      </dgm:t>
    </dgm:pt>
    <dgm:pt modelId="{13FAD20A-CA71-49F5-9280-29C79C80CD9F}" type="sibTrans" cxnId="{0C3F7477-84B8-4330-AF26-85D696FB43C4}">
      <dgm:prSet/>
      <dgm:spPr/>
      <dgm:t>
        <a:bodyPr/>
        <a:lstStyle/>
        <a:p>
          <a:endParaRPr lang="en-US"/>
        </a:p>
      </dgm:t>
    </dgm:pt>
    <dgm:pt modelId="{97F783FB-148A-4423-A3CE-74A6A89CFB69}" type="pres">
      <dgm:prSet presAssocID="{E220F9D9-AA79-4A5F-9D61-C671DE7C1834}" presName="root" presStyleCnt="0">
        <dgm:presLayoutVars>
          <dgm:dir/>
          <dgm:resizeHandles val="exact"/>
        </dgm:presLayoutVars>
      </dgm:prSet>
      <dgm:spPr/>
    </dgm:pt>
    <dgm:pt modelId="{AC8C6AE7-90D8-4FAA-8C44-AADD10785BD2}" type="pres">
      <dgm:prSet presAssocID="{F7F3DDD0-132D-4681-A535-3F81C7755946}" presName="compNode" presStyleCnt="0"/>
      <dgm:spPr/>
    </dgm:pt>
    <dgm:pt modelId="{AEF38AC9-D65E-45A7-BF8B-3A18C7F81AB2}" type="pres">
      <dgm:prSet presAssocID="{F7F3DDD0-132D-4681-A535-3F81C775594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C441991C-ACA5-4A89-82CE-86F74141E954}" type="pres">
      <dgm:prSet presAssocID="{F7F3DDD0-132D-4681-A535-3F81C7755946}" presName="spaceRect" presStyleCnt="0"/>
      <dgm:spPr/>
    </dgm:pt>
    <dgm:pt modelId="{CF2FD36F-32DC-4665-95CF-D7B5F7B31ACC}" type="pres">
      <dgm:prSet presAssocID="{F7F3DDD0-132D-4681-A535-3F81C7755946}" presName="textRect" presStyleLbl="revTx" presStyleIdx="0" presStyleCnt="2">
        <dgm:presLayoutVars>
          <dgm:chMax val="1"/>
          <dgm:chPref val="1"/>
        </dgm:presLayoutVars>
      </dgm:prSet>
      <dgm:spPr/>
    </dgm:pt>
    <dgm:pt modelId="{1198E011-882F-42C0-AD4D-CF4060798808}" type="pres">
      <dgm:prSet presAssocID="{73EC1B19-F9D8-48E3-9BD3-ACBACB7F2996}" presName="sibTrans" presStyleCnt="0"/>
      <dgm:spPr/>
    </dgm:pt>
    <dgm:pt modelId="{5A430A20-3676-4853-8203-F0829AF4CC42}" type="pres">
      <dgm:prSet presAssocID="{B5FF374F-B919-4193-930C-2AA4F80E67D4}" presName="compNode" presStyleCnt="0"/>
      <dgm:spPr/>
    </dgm:pt>
    <dgm:pt modelId="{1747F73E-9017-4C04-8BB4-622B3D80263A}" type="pres">
      <dgm:prSet presAssocID="{B5FF374F-B919-4193-930C-2AA4F80E67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nimize"/>
        </a:ext>
      </dgm:extLst>
    </dgm:pt>
    <dgm:pt modelId="{47DD6307-92F7-4193-B52D-DFC7C833A766}" type="pres">
      <dgm:prSet presAssocID="{B5FF374F-B919-4193-930C-2AA4F80E67D4}" presName="spaceRect" presStyleCnt="0"/>
      <dgm:spPr/>
    </dgm:pt>
    <dgm:pt modelId="{5BCE29FF-ECA3-4503-B631-900B11A0CD22}" type="pres">
      <dgm:prSet presAssocID="{B5FF374F-B919-4193-930C-2AA4F80E67D4}" presName="textRect" presStyleLbl="revTx" presStyleIdx="1" presStyleCnt="2">
        <dgm:presLayoutVars>
          <dgm:chMax val="1"/>
          <dgm:chPref val="1"/>
        </dgm:presLayoutVars>
      </dgm:prSet>
      <dgm:spPr/>
    </dgm:pt>
  </dgm:ptLst>
  <dgm:cxnLst>
    <dgm:cxn modelId="{A0B17D4E-9EF1-436E-BF48-A06FFE059F76}" type="presOf" srcId="{E220F9D9-AA79-4A5F-9D61-C671DE7C1834}" destId="{97F783FB-148A-4423-A3CE-74A6A89CFB69}" srcOrd="0" destOrd="0" presId="urn:microsoft.com/office/officeart/2018/2/layout/IconLabelList"/>
    <dgm:cxn modelId="{81362671-B43B-4064-B33F-EF89BE373938}" type="presOf" srcId="{B5FF374F-B919-4193-930C-2AA4F80E67D4}" destId="{5BCE29FF-ECA3-4503-B631-900B11A0CD22}" srcOrd="0" destOrd="0" presId="urn:microsoft.com/office/officeart/2018/2/layout/IconLabelList"/>
    <dgm:cxn modelId="{0C3F7477-84B8-4330-AF26-85D696FB43C4}" srcId="{E220F9D9-AA79-4A5F-9D61-C671DE7C1834}" destId="{B5FF374F-B919-4193-930C-2AA4F80E67D4}" srcOrd="1" destOrd="0" parTransId="{675FEFDD-ABAF-41D6-ABCB-04A5D8E5CE25}" sibTransId="{13FAD20A-CA71-49F5-9280-29C79C80CD9F}"/>
    <dgm:cxn modelId="{E6A68099-E1D6-418E-82C5-78CB97EBECD3}" type="presOf" srcId="{F7F3DDD0-132D-4681-A535-3F81C7755946}" destId="{CF2FD36F-32DC-4665-95CF-D7B5F7B31ACC}" srcOrd="0" destOrd="0" presId="urn:microsoft.com/office/officeart/2018/2/layout/IconLabelList"/>
    <dgm:cxn modelId="{751F78D1-9797-46BF-9485-2695C5F092C2}" srcId="{E220F9D9-AA79-4A5F-9D61-C671DE7C1834}" destId="{F7F3DDD0-132D-4681-A535-3F81C7755946}" srcOrd="0" destOrd="0" parTransId="{70655A82-FECD-4896-848C-705A4A4886E8}" sibTransId="{73EC1B19-F9D8-48E3-9BD3-ACBACB7F2996}"/>
    <dgm:cxn modelId="{5B48C789-7761-4F54-B243-D21E679CCB1F}" type="presParOf" srcId="{97F783FB-148A-4423-A3CE-74A6A89CFB69}" destId="{AC8C6AE7-90D8-4FAA-8C44-AADD10785BD2}" srcOrd="0" destOrd="0" presId="urn:microsoft.com/office/officeart/2018/2/layout/IconLabelList"/>
    <dgm:cxn modelId="{BA32A7A1-EC34-443C-A3FD-AE579D3AD720}" type="presParOf" srcId="{AC8C6AE7-90D8-4FAA-8C44-AADD10785BD2}" destId="{AEF38AC9-D65E-45A7-BF8B-3A18C7F81AB2}" srcOrd="0" destOrd="0" presId="urn:microsoft.com/office/officeart/2018/2/layout/IconLabelList"/>
    <dgm:cxn modelId="{0B932BBA-BF4B-461F-A167-EF3846279CB9}" type="presParOf" srcId="{AC8C6AE7-90D8-4FAA-8C44-AADD10785BD2}" destId="{C441991C-ACA5-4A89-82CE-86F74141E954}" srcOrd="1" destOrd="0" presId="urn:microsoft.com/office/officeart/2018/2/layout/IconLabelList"/>
    <dgm:cxn modelId="{209B7305-3104-44A3-9A66-DC689D951E22}" type="presParOf" srcId="{AC8C6AE7-90D8-4FAA-8C44-AADD10785BD2}" destId="{CF2FD36F-32DC-4665-95CF-D7B5F7B31ACC}" srcOrd="2" destOrd="0" presId="urn:microsoft.com/office/officeart/2018/2/layout/IconLabelList"/>
    <dgm:cxn modelId="{4565A83B-64D3-4F8F-836E-89577D3794B8}" type="presParOf" srcId="{97F783FB-148A-4423-A3CE-74A6A89CFB69}" destId="{1198E011-882F-42C0-AD4D-CF4060798808}" srcOrd="1" destOrd="0" presId="urn:microsoft.com/office/officeart/2018/2/layout/IconLabelList"/>
    <dgm:cxn modelId="{DABF41D3-FE10-44C8-8DE5-631920AACBEA}" type="presParOf" srcId="{97F783FB-148A-4423-A3CE-74A6A89CFB69}" destId="{5A430A20-3676-4853-8203-F0829AF4CC42}" srcOrd="2" destOrd="0" presId="urn:microsoft.com/office/officeart/2018/2/layout/IconLabelList"/>
    <dgm:cxn modelId="{B11EF1E6-3368-425B-9A07-023572F166DA}" type="presParOf" srcId="{5A430A20-3676-4853-8203-F0829AF4CC42}" destId="{1747F73E-9017-4C04-8BB4-622B3D80263A}" srcOrd="0" destOrd="0" presId="urn:microsoft.com/office/officeart/2018/2/layout/IconLabelList"/>
    <dgm:cxn modelId="{64112F4C-05D3-46CE-8E5D-95DE1AD44176}" type="presParOf" srcId="{5A430A20-3676-4853-8203-F0829AF4CC42}" destId="{47DD6307-92F7-4193-B52D-DFC7C833A766}" srcOrd="1" destOrd="0" presId="urn:microsoft.com/office/officeart/2018/2/layout/IconLabelList"/>
    <dgm:cxn modelId="{68333874-28C9-4593-8815-A0A020C2F6F6}" type="presParOf" srcId="{5A430A20-3676-4853-8203-F0829AF4CC42}" destId="{5BCE29FF-ECA3-4503-B631-900B11A0CD2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5725777-8F55-4688-A6BF-DDA715B3622A}"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1D49D82-2295-4150-8F38-DA255A5C3BDE}">
      <dgm:prSet/>
      <dgm:spPr/>
      <dgm:t>
        <a:bodyPr/>
        <a:lstStyle/>
        <a:p>
          <a:r>
            <a:rPr lang="en-GB"/>
            <a:t>‘’ Where on the strength of the trustee’s promise, the deceased fails to revoke an existing gift </a:t>
          </a:r>
          <a:endParaRPr lang="en-US"/>
        </a:p>
      </dgm:t>
    </dgm:pt>
    <dgm:pt modelId="{C4D31F00-50AB-4450-A270-3E8EBCA82511}" type="parTrans" cxnId="{A809C7AA-1ED8-498C-BAE0-29738C2C73E4}">
      <dgm:prSet/>
      <dgm:spPr/>
      <dgm:t>
        <a:bodyPr/>
        <a:lstStyle/>
        <a:p>
          <a:endParaRPr lang="en-US"/>
        </a:p>
      </dgm:t>
    </dgm:pt>
    <dgm:pt modelId="{067CD00F-4317-4A78-88F5-09D9F6BF52FC}" type="sibTrans" cxnId="{A809C7AA-1ED8-498C-BAE0-29738C2C73E4}">
      <dgm:prSet/>
      <dgm:spPr/>
      <dgm:t>
        <a:bodyPr/>
        <a:lstStyle/>
        <a:p>
          <a:endParaRPr lang="en-US"/>
        </a:p>
      </dgm:t>
    </dgm:pt>
    <dgm:pt modelId="{1B2E191F-7DD0-4308-9387-1CE73D90C072}">
      <dgm:prSet/>
      <dgm:spPr/>
      <dgm:t>
        <a:bodyPr/>
        <a:lstStyle/>
        <a:p>
          <a:r>
            <a:rPr lang="en-GB"/>
            <a:t>Where a testator revokes a codicil so as to revive a previous testamentary gift</a:t>
          </a:r>
          <a:endParaRPr lang="en-US"/>
        </a:p>
      </dgm:t>
    </dgm:pt>
    <dgm:pt modelId="{FBC2A4CD-B402-483E-8E07-5F4AB48D7EB9}" type="parTrans" cxnId="{35DE2DEB-9795-45D7-A3F0-7A7230415CA0}">
      <dgm:prSet/>
      <dgm:spPr/>
      <dgm:t>
        <a:bodyPr/>
        <a:lstStyle/>
        <a:p>
          <a:endParaRPr lang="en-US"/>
        </a:p>
      </dgm:t>
    </dgm:pt>
    <dgm:pt modelId="{87D01B47-F25A-4BBC-BDC1-FD2BD33921CD}" type="sibTrans" cxnId="{35DE2DEB-9795-45D7-A3F0-7A7230415CA0}">
      <dgm:prSet/>
      <dgm:spPr/>
      <dgm:t>
        <a:bodyPr/>
        <a:lstStyle/>
        <a:p>
          <a:endParaRPr lang="en-US"/>
        </a:p>
      </dgm:t>
    </dgm:pt>
    <dgm:pt modelId="{3F13842F-48FC-48A6-B8B1-7B392D48037B}">
      <dgm:prSet/>
      <dgm:spPr/>
      <dgm:t>
        <a:bodyPr/>
        <a:lstStyle/>
        <a:p>
          <a:r>
            <a:rPr lang="en-GB"/>
            <a:t>Where an intestate, in reliance on the undertaking of those entitled on intestacy fails to make a will</a:t>
          </a:r>
          <a:endParaRPr lang="en-US"/>
        </a:p>
      </dgm:t>
    </dgm:pt>
    <dgm:pt modelId="{E7BB4DDE-376D-480F-A764-197844F759B8}" type="parTrans" cxnId="{7C020CAB-704D-4CA3-901A-A4D8F7BAFEE7}">
      <dgm:prSet/>
      <dgm:spPr/>
      <dgm:t>
        <a:bodyPr/>
        <a:lstStyle/>
        <a:p>
          <a:endParaRPr lang="en-US"/>
        </a:p>
      </dgm:t>
    </dgm:pt>
    <dgm:pt modelId="{70E0DD3D-271B-465A-B0B1-25CBC6FD5E08}" type="sibTrans" cxnId="{7C020CAB-704D-4CA3-901A-A4D8F7BAFEE7}">
      <dgm:prSet/>
      <dgm:spPr/>
      <dgm:t>
        <a:bodyPr/>
        <a:lstStyle/>
        <a:p>
          <a:endParaRPr lang="en-US"/>
        </a:p>
      </dgm:t>
    </dgm:pt>
    <dgm:pt modelId="{64707D12-BE77-444E-A700-2CD95FB053AA}">
      <dgm:prSet/>
      <dgm:spPr/>
      <dgm:t>
        <a:bodyPr/>
        <a:lstStyle/>
        <a:p>
          <a:r>
            <a:rPr lang="en-GB"/>
            <a:t>Half secret trusts arise where the existence of the trust appears on the face of the will but it is not specified by T what the intended trusts are’’</a:t>
          </a:r>
          <a:endParaRPr lang="en-US"/>
        </a:p>
      </dgm:t>
    </dgm:pt>
    <dgm:pt modelId="{76902BCE-9227-4A8A-8673-A6E0072596C2}" type="parTrans" cxnId="{E4BE2920-97C4-4AF9-97BA-16C0E57D6672}">
      <dgm:prSet/>
      <dgm:spPr/>
      <dgm:t>
        <a:bodyPr/>
        <a:lstStyle/>
        <a:p>
          <a:endParaRPr lang="en-US"/>
        </a:p>
      </dgm:t>
    </dgm:pt>
    <dgm:pt modelId="{9513840B-0D60-4BC7-9AA7-BF60841B9454}" type="sibTrans" cxnId="{E4BE2920-97C4-4AF9-97BA-16C0E57D6672}">
      <dgm:prSet/>
      <dgm:spPr/>
      <dgm:t>
        <a:bodyPr/>
        <a:lstStyle/>
        <a:p>
          <a:endParaRPr lang="en-US"/>
        </a:p>
      </dgm:t>
    </dgm:pt>
    <dgm:pt modelId="{BF0AA033-A945-492A-B503-1B54D02E84B8}" type="pres">
      <dgm:prSet presAssocID="{15725777-8F55-4688-A6BF-DDA715B3622A}" presName="outerComposite" presStyleCnt="0">
        <dgm:presLayoutVars>
          <dgm:chMax val="5"/>
          <dgm:dir/>
          <dgm:resizeHandles val="exact"/>
        </dgm:presLayoutVars>
      </dgm:prSet>
      <dgm:spPr/>
    </dgm:pt>
    <dgm:pt modelId="{DFCCDB18-4E74-4F5C-851A-F4A98677700F}" type="pres">
      <dgm:prSet presAssocID="{15725777-8F55-4688-A6BF-DDA715B3622A}" presName="dummyMaxCanvas" presStyleCnt="0">
        <dgm:presLayoutVars/>
      </dgm:prSet>
      <dgm:spPr/>
    </dgm:pt>
    <dgm:pt modelId="{D63D71A4-5F65-4202-94FA-BE8B759A068A}" type="pres">
      <dgm:prSet presAssocID="{15725777-8F55-4688-A6BF-DDA715B3622A}" presName="FourNodes_1" presStyleLbl="node1" presStyleIdx="0" presStyleCnt="4">
        <dgm:presLayoutVars>
          <dgm:bulletEnabled val="1"/>
        </dgm:presLayoutVars>
      </dgm:prSet>
      <dgm:spPr/>
    </dgm:pt>
    <dgm:pt modelId="{FDFAE747-0A8E-4EAD-AB71-50EC06506355}" type="pres">
      <dgm:prSet presAssocID="{15725777-8F55-4688-A6BF-DDA715B3622A}" presName="FourNodes_2" presStyleLbl="node1" presStyleIdx="1" presStyleCnt="4">
        <dgm:presLayoutVars>
          <dgm:bulletEnabled val="1"/>
        </dgm:presLayoutVars>
      </dgm:prSet>
      <dgm:spPr/>
    </dgm:pt>
    <dgm:pt modelId="{BF2976D9-3A91-4672-BAA4-B7A83E286395}" type="pres">
      <dgm:prSet presAssocID="{15725777-8F55-4688-A6BF-DDA715B3622A}" presName="FourNodes_3" presStyleLbl="node1" presStyleIdx="2" presStyleCnt="4">
        <dgm:presLayoutVars>
          <dgm:bulletEnabled val="1"/>
        </dgm:presLayoutVars>
      </dgm:prSet>
      <dgm:spPr/>
    </dgm:pt>
    <dgm:pt modelId="{7900CF29-8D6B-4227-B59B-E916C5187C0A}" type="pres">
      <dgm:prSet presAssocID="{15725777-8F55-4688-A6BF-DDA715B3622A}" presName="FourNodes_4" presStyleLbl="node1" presStyleIdx="3" presStyleCnt="4">
        <dgm:presLayoutVars>
          <dgm:bulletEnabled val="1"/>
        </dgm:presLayoutVars>
      </dgm:prSet>
      <dgm:spPr/>
    </dgm:pt>
    <dgm:pt modelId="{2BA938F2-5A0F-4954-B73C-271E4425C5E6}" type="pres">
      <dgm:prSet presAssocID="{15725777-8F55-4688-A6BF-DDA715B3622A}" presName="FourConn_1-2" presStyleLbl="fgAccFollowNode1" presStyleIdx="0" presStyleCnt="3">
        <dgm:presLayoutVars>
          <dgm:bulletEnabled val="1"/>
        </dgm:presLayoutVars>
      </dgm:prSet>
      <dgm:spPr/>
    </dgm:pt>
    <dgm:pt modelId="{46048039-4E62-4368-81B0-C4BC941C2BDC}" type="pres">
      <dgm:prSet presAssocID="{15725777-8F55-4688-A6BF-DDA715B3622A}" presName="FourConn_2-3" presStyleLbl="fgAccFollowNode1" presStyleIdx="1" presStyleCnt="3">
        <dgm:presLayoutVars>
          <dgm:bulletEnabled val="1"/>
        </dgm:presLayoutVars>
      </dgm:prSet>
      <dgm:spPr/>
    </dgm:pt>
    <dgm:pt modelId="{3753497C-D6DC-4F81-8943-0DC9EC185B69}" type="pres">
      <dgm:prSet presAssocID="{15725777-8F55-4688-A6BF-DDA715B3622A}" presName="FourConn_3-4" presStyleLbl="fgAccFollowNode1" presStyleIdx="2" presStyleCnt="3">
        <dgm:presLayoutVars>
          <dgm:bulletEnabled val="1"/>
        </dgm:presLayoutVars>
      </dgm:prSet>
      <dgm:spPr/>
    </dgm:pt>
    <dgm:pt modelId="{63F0069C-BCE5-48E7-B398-2848946D9A9F}" type="pres">
      <dgm:prSet presAssocID="{15725777-8F55-4688-A6BF-DDA715B3622A}" presName="FourNodes_1_text" presStyleLbl="node1" presStyleIdx="3" presStyleCnt="4">
        <dgm:presLayoutVars>
          <dgm:bulletEnabled val="1"/>
        </dgm:presLayoutVars>
      </dgm:prSet>
      <dgm:spPr/>
    </dgm:pt>
    <dgm:pt modelId="{2C7D75E8-6D98-42A5-B95B-4580A47CE7B9}" type="pres">
      <dgm:prSet presAssocID="{15725777-8F55-4688-A6BF-DDA715B3622A}" presName="FourNodes_2_text" presStyleLbl="node1" presStyleIdx="3" presStyleCnt="4">
        <dgm:presLayoutVars>
          <dgm:bulletEnabled val="1"/>
        </dgm:presLayoutVars>
      </dgm:prSet>
      <dgm:spPr/>
    </dgm:pt>
    <dgm:pt modelId="{A62E0127-8E9C-44E1-97CD-3FD1B022BBAD}" type="pres">
      <dgm:prSet presAssocID="{15725777-8F55-4688-A6BF-DDA715B3622A}" presName="FourNodes_3_text" presStyleLbl="node1" presStyleIdx="3" presStyleCnt="4">
        <dgm:presLayoutVars>
          <dgm:bulletEnabled val="1"/>
        </dgm:presLayoutVars>
      </dgm:prSet>
      <dgm:spPr/>
    </dgm:pt>
    <dgm:pt modelId="{FAA6129C-B8FC-4D06-AE6C-DD3CC49268FC}" type="pres">
      <dgm:prSet presAssocID="{15725777-8F55-4688-A6BF-DDA715B3622A}" presName="FourNodes_4_text" presStyleLbl="node1" presStyleIdx="3" presStyleCnt="4">
        <dgm:presLayoutVars>
          <dgm:bulletEnabled val="1"/>
        </dgm:presLayoutVars>
      </dgm:prSet>
      <dgm:spPr/>
    </dgm:pt>
  </dgm:ptLst>
  <dgm:cxnLst>
    <dgm:cxn modelId="{B4D73A04-8D74-4A38-ACF7-A95D837DC40C}" type="presOf" srcId="{64707D12-BE77-444E-A700-2CD95FB053AA}" destId="{FAA6129C-B8FC-4D06-AE6C-DD3CC49268FC}" srcOrd="1" destOrd="0" presId="urn:microsoft.com/office/officeart/2005/8/layout/vProcess5"/>
    <dgm:cxn modelId="{8D3F3E15-1F75-4BC4-86AB-E18B4B71F48E}" type="presOf" srcId="{1B2E191F-7DD0-4308-9387-1CE73D90C072}" destId="{FDFAE747-0A8E-4EAD-AB71-50EC06506355}" srcOrd="0" destOrd="0" presId="urn:microsoft.com/office/officeart/2005/8/layout/vProcess5"/>
    <dgm:cxn modelId="{E4BE2920-97C4-4AF9-97BA-16C0E57D6672}" srcId="{15725777-8F55-4688-A6BF-DDA715B3622A}" destId="{64707D12-BE77-444E-A700-2CD95FB053AA}" srcOrd="3" destOrd="0" parTransId="{76902BCE-9227-4A8A-8673-A6E0072596C2}" sibTransId="{9513840B-0D60-4BC7-9AA7-BF60841B9454}"/>
    <dgm:cxn modelId="{CE6EA126-ACB9-4D86-82E1-6396B79BAE58}" type="presOf" srcId="{64707D12-BE77-444E-A700-2CD95FB053AA}" destId="{7900CF29-8D6B-4227-B59B-E916C5187C0A}" srcOrd="0" destOrd="0" presId="urn:microsoft.com/office/officeart/2005/8/layout/vProcess5"/>
    <dgm:cxn modelId="{CCFC4035-89DB-48FA-9343-365517793633}" type="presOf" srcId="{F1D49D82-2295-4150-8F38-DA255A5C3BDE}" destId="{63F0069C-BCE5-48E7-B398-2848946D9A9F}" srcOrd="1" destOrd="0" presId="urn:microsoft.com/office/officeart/2005/8/layout/vProcess5"/>
    <dgm:cxn modelId="{B71B425B-774A-4CB9-B5F7-5E7411F2C0B3}" type="presOf" srcId="{3F13842F-48FC-48A6-B8B1-7B392D48037B}" destId="{A62E0127-8E9C-44E1-97CD-3FD1B022BBAD}" srcOrd="1" destOrd="0" presId="urn:microsoft.com/office/officeart/2005/8/layout/vProcess5"/>
    <dgm:cxn modelId="{9915BC45-E85F-40DD-BAAD-1C3BB1412E9D}" type="presOf" srcId="{1B2E191F-7DD0-4308-9387-1CE73D90C072}" destId="{2C7D75E8-6D98-42A5-B95B-4580A47CE7B9}" srcOrd="1" destOrd="0" presId="urn:microsoft.com/office/officeart/2005/8/layout/vProcess5"/>
    <dgm:cxn modelId="{92B88C47-6A64-439D-B9D5-8EEE303D2B31}" type="presOf" srcId="{3F13842F-48FC-48A6-B8B1-7B392D48037B}" destId="{BF2976D9-3A91-4672-BAA4-B7A83E286395}" srcOrd="0" destOrd="0" presId="urn:microsoft.com/office/officeart/2005/8/layout/vProcess5"/>
    <dgm:cxn modelId="{A809C7AA-1ED8-498C-BAE0-29738C2C73E4}" srcId="{15725777-8F55-4688-A6BF-DDA715B3622A}" destId="{F1D49D82-2295-4150-8F38-DA255A5C3BDE}" srcOrd="0" destOrd="0" parTransId="{C4D31F00-50AB-4450-A270-3E8EBCA82511}" sibTransId="{067CD00F-4317-4A78-88F5-09D9F6BF52FC}"/>
    <dgm:cxn modelId="{7C020CAB-704D-4CA3-901A-A4D8F7BAFEE7}" srcId="{15725777-8F55-4688-A6BF-DDA715B3622A}" destId="{3F13842F-48FC-48A6-B8B1-7B392D48037B}" srcOrd="2" destOrd="0" parTransId="{E7BB4DDE-376D-480F-A764-197844F759B8}" sibTransId="{70E0DD3D-271B-465A-B0B1-25CBC6FD5E08}"/>
    <dgm:cxn modelId="{580B6BB2-248D-4B7E-9A29-123B69953184}" type="presOf" srcId="{067CD00F-4317-4A78-88F5-09D9F6BF52FC}" destId="{2BA938F2-5A0F-4954-B73C-271E4425C5E6}" srcOrd="0" destOrd="0" presId="urn:microsoft.com/office/officeart/2005/8/layout/vProcess5"/>
    <dgm:cxn modelId="{30B66CC6-DCD2-4556-9F17-47FD0064D18B}" type="presOf" srcId="{F1D49D82-2295-4150-8F38-DA255A5C3BDE}" destId="{D63D71A4-5F65-4202-94FA-BE8B759A068A}" srcOrd="0" destOrd="0" presId="urn:microsoft.com/office/officeart/2005/8/layout/vProcess5"/>
    <dgm:cxn modelId="{F26B7EE4-D274-4522-8928-009C58806BF5}" type="presOf" srcId="{87D01B47-F25A-4BBC-BDC1-FD2BD33921CD}" destId="{46048039-4E62-4368-81B0-C4BC941C2BDC}" srcOrd="0" destOrd="0" presId="urn:microsoft.com/office/officeart/2005/8/layout/vProcess5"/>
    <dgm:cxn modelId="{49F258E8-CB9B-4D75-9168-3D025E58FE65}" type="presOf" srcId="{15725777-8F55-4688-A6BF-DDA715B3622A}" destId="{BF0AA033-A945-492A-B503-1B54D02E84B8}" srcOrd="0" destOrd="0" presId="urn:microsoft.com/office/officeart/2005/8/layout/vProcess5"/>
    <dgm:cxn modelId="{C1E9B7E9-086B-4953-A1CD-FCFBE55AA2C3}" type="presOf" srcId="{70E0DD3D-271B-465A-B0B1-25CBC6FD5E08}" destId="{3753497C-D6DC-4F81-8943-0DC9EC185B69}" srcOrd="0" destOrd="0" presId="urn:microsoft.com/office/officeart/2005/8/layout/vProcess5"/>
    <dgm:cxn modelId="{35DE2DEB-9795-45D7-A3F0-7A7230415CA0}" srcId="{15725777-8F55-4688-A6BF-DDA715B3622A}" destId="{1B2E191F-7DD0-4308-9387-1CE73D90C072}" srcOrd="1" destOrd="0" parTransId="{FBC2A4CD-B402-483E-8E07-5F4AB48D7EB9}" sibTransId="{87D01B47-F25A-4BBC-BDC1-FD2BD33921CD}"/>
    <dgm:cxn modelId="{789C63A0-8175-4C9D-BC7D-D5ED77655F75}" type="presParOf" srcId="{BF0AA033-A945-492A-B503-1B54D02E84B8}" destId="{DFCCDB18-4E74-4F5C-851A-F4A98677700F}" srcOrd="0" destOrd="0" presId="urn:microsoft.com/office/officeart/2005/8/layout/vProcess5"/>
    <dgm:cxn modelId="{C14AECE7-BC77-4162-A42F-136ED5E734AC}" type="presParOf" srcId="{BF0AA033-A945-492A-B503-1B54D02E84B8}" destId="{D63D71A4-5F65-4202-94FA-BE8B759A068A}" srcOrd="1" destOrd="0" presId="urn:microsoft.com/office/officeart/2005/8/layout/vProcess5"/>
    <dgm:cxn modelId="{F74BD998-2559-4144-8954-55257CA6F870}" type="presParOf" srcId="{BF0AA033-A945-492A-B503-1B54D02E84B8}" destId="{FDFAE747-0A8E-4EAD-AB71-50EC06506355}" srcOrd="2" destOrd="0" presId="urn:microsoft.com/office/officeart/2005/8/layout/vProcess5"/>
    <dgm:cxn modelId="{0AEBE1F6-5935-413E-9A8D-06A0DA24A282}" type="presParOf" srcId="{BF0AA033-A945-492A-B503-1B54D02E84B8}" destId="{BF2976D9-3A91-4672-BAA4-B7A83E286395}" srcOrd="3" destOrd="0" presId="urn:microsoft.com/office/officeart/2005/8/layout/vProcess5"/>
    <dgm:cxn modelId="{879C419E-338A-4A04-A20F-F3D636046A1A}" type="presParOf" srcId="{BF0AA033-A945-492A-B503-1B54D02E84B8}" destId="{7900CF29-8D6B-4227-B59B-E916C5187C0A}" srcOrd="4" destOrd="0" presId="urn:microsoft.com/office/officeart/2005/8/layout/vProcess5"/>
    <dgm:cxn modelId="{7A7E7F9D-1E53-48C5-B591-943EB0065681}" type="presParOf" srcId="{BF0AA033-A945-492A-B503-1B54D02E84B8}" destId="{2BA938F2-5A0F-4954-B73C-271E4425C5E6}" srcOrd="5" destOrd="0" presId="urn:microsoft.com/office/officeart/2005/8/layout/vProcess5"/>
    <dgm:cxn modelId="{D8414C71-3A38-4500-9C55-478FA94C14B3}" type="presParOf" srcId="{BF0AA033-A945-492A-B503-1B54D02E84B8}" destId="{46048039-4E62-4368-81B0-C4BC941C2BDC}" srcOrd="6" destOrd="0" presId="urn:microsoft.com/office/officeart/2005/8/layout/vProcess5"/>
    <dgm:cxn modelId="{87C86883-657A-4758-8F8C-D1ED6AB3D03B}" type="presParOf" srcId="{BF0AA033-A945-492A-B503-1B54D02E84B8}" destId="{3753497C-D6DC-4F81-8943-0DC9EC185B69}" srcOrd="7" destOrd="0" presId="urn:microsoft.com/office/officeart/2005/8/layout/vProcess5"/>
    <dgm:cxn modelId="{DA5D032E-E7A9-407A-83AE-E4156E9B70E2}" type="presParOf" srcId="{BF0AA033-A945-492A-B503-1B54D02E84B8}" destId="{63F0069C-BCE5-48E7-B398-2848946D9A9F}" srcOrd="8" destOrd="0" presId="urn:microsoft.com/office/officeart/2005/8/layout/vProcess5"/>
    <dgm:cxn modelId="{2A6F7669-00CD-454D-B2D3-5F084C6CB278}" type="presParOf" srcId="{BF0AA033-A945-492A-B503-1B54D02E84B8}" destId="{2C7D75E8-6D98-42A5-B95B-4580A47CE7B9}" srcOrd="9" destOrd="0" presId="urn:microsoft.com/office/officeart/2005/8/layout/vProcess5"/>
    <dgm:cxn modelId="{9286EB0D-DA83-4EDB-9B01-CF1B4AF39028}" type="presParOf" srcId="{BF0AA033-A945-492A-B503-1B54D02E84B8}" destId="{A62E0127-8E9C-44E1-97CD-3FD1B022BBAD}" srcOrd="10" destOrd="0" presId="urn:microsoft.com/office/officeart/2005/8/layout/vProcess5"/>
    <dgm:cxn modelId="{E444482F-A945-4BE4-986B-7649B7361243}" type="presParOf" srcId="{BF0AA033-A945-492A-B503-1B54D02E84B8}" destId="{FAA6129C-B8FC-4D06-AE6C-DD3CC49268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DDB830B-4EB9-43DA-A872-BEDE2CEF576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9D636C2-C5D2-41D9-AD49-CB3069AC2EF8}">
      <dgm:prSet/>
      <dgm:spPr/>
      <dgm:t>
        <a:bodyPr/>
        <a:lstStyle/>
        <a:p>
          <a:pPr>
            <a:lnSpc>
              <a:spcPct val="100000"/>
            </a:lnSpc>
          </a:pPr>
          <a:r>
            <a:rPr lang="en-GB"/>
            <a:t>Only created when there is evidence to create a valid trust. </a:t>
          </a:r>
          <a:endParaRPr lang="en-US"/>
        </a:p>
      </dgm:t>
    </dgm:pt>
    <dgm:pt modelId="{6AB03302-A858-4C6F-B370-119E16AF76F3}" type="parTrans" cxnId="{D3BBE7C9-DCD0-4B8D-A281-81718BB91618}">
      <dgm:prSet/>
      <dgm:spPr/>
      <dgm:t>
        <a:bodyPr/>
        <a:lstStyle/>
        <a:p>
          <a:endParaRPr lang="en-US"/>
        </a:p>
      </dgm:t>
    </dgm:pt>
    <dgm:pt modelId="{5E69AA65-5B9E-4AB6-8258-3C387F3D07DA}" type="sibTrans" cxnId="{D3BBE7C9-DCD0-4B8D-A281-81718BB91618}">
      <dgm:prSet/>
      <dgm:spPr/>
      <dgm:t>
        <a:bodyPr/>
        <a:lstStyle/>
        <a:p>
          <a:endParaRPr lang="en-US"/>
        </a:p>
      </dgm:t>
    </dgm:pt>
    <dgm:pt modelId="{AE4C4238-06A7-4937-833C-154A4D1F6F4D}">
      <dgm:prSet/>
      <dgm:spPr/>
      <dgm:t>
        <a:bodyPr/>
        <a:lstStyle/>
        <a:p>
          <a:pPr>
            <a:lnSpc>
              <a:spcPct val="100000"/>
            </a:lnSpc>
          </a:pPr>
          <a:r>
            <a:rPr lang="en-GB"/>
            <a:t>Re Snowden [1979] – Balance of probabilities. </a:t>
          </a:r>
          <a:endParaRPr lang="en-US"/>
        </a:p>
      </dgm:t>
    </dgm:pt>
    <dgm:pt modelId="{EC9DEF89-2DF9-4F8B-814D-6EB88237534D}" type="parTrans" cxnId="{98867B5D-8BD0-4C71-B7E1-48E95B7EC1CE}">
      <dgm:prSet/>
      <dgm:spPr/>
      <dgm:t>
        <a:bodyPr/>
        <a:lstStyle/>
        <a:p>
          <a:endParaRPr lang="en-US"/>
        </a:p>
      </dgm:t>
    </dgm:pt>
    <dgm:pt modelId="{5D4FC7C8-85EC-4D1B-9B24-FBA0010E33BF}" type="sibTrans" cxnId="{98867B5D-8BD0-4C71-B7E1-48E95B7EC1CE}">
      <dgm:prSet/>
      <dgm:spPr/>
      <dgm:t>
        <a:bodyPr/>
        <a:lstStyle/>
        <a:p>
          <a:endParaRPr lang="en-US"/>
        </a:p>
      </dgm:t>
    </dgm:pt>
    <dgm:pt modelId="{26C0EE0D-D2BD-4874-9CDC-E1E0FB58FA0F}">
      <dgm:prSet/>
      <dgm:spPr/>
      <dgm:t>
        <a:bodyPr/>
        <a:lstStyle/>
        <a:p>
          <a:pPr>
            <a:lnSpc>
              <a:spcPct val="100000"/>
            </a:lnSpc>
          </a:pPr>
          <a:r>
            <a:rPr lang="en-GB"/>
            <a:t>However, others argue that it should be higher. </a:t>
          </a:r>
          <a:endParaRPr lang="en-US"/>
        </a:p>
      </dgm:t>
    </dgm:pt>
    <dgm:pt modelId="{A44E4F35-AA98-4D90-A2CE-3C46A19FC587}" type="parTrans" cxnId="{7A308C8C-75A4-49BB-80E8-B37FB4468864}">
      <dgm:prSet/>
      <dgm:spPr/>
      <dgm:t>
        <a:bodyPr/>
        <a:lstStyle/>
        <a:p>
          <a:endParaRPr lang="en-US"/>
        </a:p>
      </dgm:t>
    </dgm:pt>
    <dgm:pt modelId="{A448200D-B299-4E66-A853-6EBDD4373527}" type="sibTrans" cxnId="{7A308C8C-75A4-49BB-80E8-B37FB4468864}">
      <dgm:prSet/>
      <dgm:spPr/>
      <dgm:t>
        <a:bodyPr/>
        <a:lstStyle/>
        <a:p>
          <a:endParaRPr lang="en-US"/>
        </a:p>
      </dgm:t>
    </dgm:pt>
    <dgm:pt modelId="{722DF8B3-EA2F-497F-8C0E-8DBB479E3AD2}" type="pres">
      <dgm:prSet presAssocID="{9DDB830B-4EB9-43DA-A872-BEDE2CEF5762}" presName="root" presStyleCnt="0">
        <dgm:presLayoutVars>
          <dgm:dir/>
          <dgm:resizeHandles val="exact"/>
        </dgm:presLayoutVars>
      </dgm:prSet>
      <dgm:spPr/>
    </dgm:pt>
    <dgm:pt modelId="{69E7CBBE-8F4D-4A80-809E-E086C06ED68D}" type="pres">
      <dgm:prSet presAssocID="{89D636C2-C5D2-41D9-AD49-CB3069AC2EF8}" presName="compNode" presStyleCnt="0"/>
      <dgm:spPr/>
    </dgm:pt>
    <dgm:pt modelId="{494EFF51-09B1-45AE-B89B-CD0BCA322F60}" type="pres">
      <dgm:prSet presAssocID="{89D636C2-C5D2-41D9-AD49-CB3069AC2E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B1D4E76-1062-4B4D-83A0-4148006B0DE2}" type="pres">
      <dgm:prSet presAssocID="{89D636C2-C5D2-41D9-AD49-CB3069AC2EF8}" presName="spaceRect" presStyleCnt="0"/>
      <dgm:spPr/>
    </dgm:pt>
    <dgm:pt modelId="{666AAFC7-1073-47C5-A311-30D1EB099402}" type="pres">
      <dgm:prSet presAssocID="{89D636C2-C5D2-41D9-AD49-CB3069AC2EF8}" presName="textRect" presStyleLbl="revTx" presStyleIdx="0" presStyleCnt="3">
        <dgm:presLayoutVars>
          <dgm:chMax val="1"/>
          <dgm:chPref val="1"/>
        </dgm:presLayoutVars>
      </dgm:prSet>
      <dgm:spPr/>
    </dgm:pt>
    <dgm:pt modelId="{6602DFCF-4117-42BB-A63E-6FF7A8F51FD8}" type="pres">
      <dgm:prSet presAssocID="{5E69AA65-5B9E-4AB6-8258-3C387F3D07DA}" presName="sibTrans" presStyleCnt="0"/>
      <dgm:spPr/>
    </dgm:pt>
    <dgm:pt modelId="{B6AB2C78-5A9A-482E-805D-16A8961593AD}" type="pres">
      <dgm:prSet presAssocID="{AE4C4238-06A7-4937-833C-154A4D1F6F4D}" presName="compNode" presStyleCnt="0"/>
      <dgm:spPr/>
    </dgm:pt>
    <dgm:pt modelId="{006D0958-2BB0-47F7-97B0-CBA93E7B8195}" type="pres">
      <dgm:prSet presAssocID="{AE4C4238-06A7-4937-833C-154A4D1F6F4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nowflake"/>
        </a:ext>
      </dgm:extLst>
    </dgm:pt>
    <dgm:pt modelId="{7D23531F-0438-41D7-9C86-F82C18A5AA7C}" type="pres">
      <dgm:prSet presAssocID="{AE4C4238-06A7-4937-833C-154A4D1F6F4D}" presName="spaceRect" presStyleCnt="0"/>
      <dgm:spPr/>
    </dgm:pt>
    <dgm:pt modelId="{4473BD1C-1107-42EE-9E2A-A99059FEF79D}" type="pres">
      <dgm:prSet presAssocID="{AE4C4238-06A7-4937-833C-154A4D1F6F4D}" presName="textRect" presStyleLbl="revTx" presStyleIdx="1" presStyleCnt="3">
        <dgm:presLayoutVars>
          <dgm:chMax val="1"/>
          <dgm:chPref val="1"/>
        </dgm:presLayoutVars>
      </dgm:prSet>
      <dgm:spPr/>
    </dgm:pt>
    <dgm:pt modelId="{3EC2D8DA-2ED3-4B92-A8AD-9C909EF9D60F}" type="pres">
      <dgm:prSet presAssocID="{5D4FC7C8-85EC-4D1B-9B24-FBA0010E33BF}" presName="sibTrans" presStyleCnt="0"/>
      <dgm:spPr/>
    </dgm:pt>
    <dgm:pt modelId="{AC35F709-52B0-437B-9760-DDB5F6801B5D}" type="pres">
      <dgm:prSet presAssocID="{26C0EE0D-D2BD-4874-9CDC-E1E0FB58FA0F}" presName="compNode" presStyleCnt="0"/>
      <dgm:spPr/>
    </dgm:pt>
    <dgm:pt modelId="{FDEC004E-55F1-4E14-A72C-9C3B5F466D13}" type="pres">
      <dgm:prSet presAssocID="{26C0EE0D-D2BD-4874-9CDC-E1E0FB58FA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221FB861-CA8C-4509-924F-9E1811FBA263}" type="pres">
      <dgm:prSet presAssocID="{26C0EE0D-D2BD-4874-9CDC-E1E0FB58FA0F}" presName="spaceRect" presStyleCnt="0"/>
      <dgm:spPr/>
    </dgm:pt>
    <dgm:pt modelId="{7AC5C2B2-0641-4A79-9896-5922A6F3411C}" type="pres">
      <dgm:prSet presAssocID="{26C0EE0D-D2BD-4874-9CDC-E1E0FB58FA0F}" presName="textRect" presStyleLbl="revTx" presStyleIdx="2" presStyleCnt="3">
        <dgm:presLayoutVars>
          <dgm:chMax val="1"/>
          <dgm:chPref val="1"/>
        </dgm:presLayoutVars>
      </dgm:prSet>
      <dgm:spPr/>
    </dgm:pt>
  </dgm:ptLst>
  <dgm:cxnLst>
    <dgm:cxn modelId="{DEE58800-9360-47B1-8D7A-99A9D505C532}" type="presOf" srcId="{89D636C2-C5D2-41D9-AD49-CB3069AC2EF8}" destId="{666AAFC7-1073-47C5-A311-30D1EB099402}" srcOrd="0" destOrd="0" presId="urn:microsoft.com/office/officeart/2018/2/layout/IconLabelList"/>
    <dgm:cxn modelId="{1C554E10-A0F4-4168-B6E9-BB92506956D4}" type="presOf" srcId="{9DDB830B-4EB9-43DA-A872-BEDE2CEF5762}" destId="{722DF8B3-EA2F-497F-8C0E-8DBB479E3AD2}" srcOrd="0" destOrd="0" presId="urn:microsoft.com/office/officeart/2018/2/layout/IconLabelList"/>
    <dgm:cxn modelId="{98867B5D-8BD0-4C71-B7E1-48E95B7EC1CE}" srcId="{9DDB830B-4EB9-43DA-A872-BEDE2CEF5762}" destId="{AE4C4238-06A7-4937-833C-154A4D1F6F4D}" srcOrd="1" destOrd="0" parTransId="{EC9DEF89-2DF9-4F8B-814D-6EB88237534D}" sibTransId="{5D4FC7C8-85EC-4D1B-9B24-FBA0010E33BF}"/>
    <dgm:cxn modelId="{7A308C8C-75A4-49BB-80E8-B37FB4468864}" srcId="{9DDB830B-4EB9-43DA-A872-BEDE2CEF5762}" destId="{26C0EE0D-D2BD-4874-9CDC-E1E0FB58FA0F}" srcOrd="2" destOrd="0" parTransId="{A44E4F35-AA98-4D90-A2CE-3C46A19FC587}" sibTransId="{A448200D-B299-4E66-A853-6EBDD4373527}"/>
    <dgm:cxn modelId="{10EB82AC-62D6-43BC-B7CD-2C6267BC19A3}" type="presOf" srcId="{26C0EE0D-D2BD-4874-9CDC-E1E0FB58FA0F}" destId="{7AC5C2B2-0641-4A79-9896-5922A6F3411C}" srcOrd="0" destOrd="0" presId="urn:microsoft.com/office/officeart/2018/2/layout/IconLabelList"/>
    <dgm:cxn modelId="{D3BBE7C9-DCD0-4B8D-A281-81718BB91618}" srcId="{9DDB830B-4EB9-43DA-A872-BEDE2CEF5762}" destId="{89D636C2-C5D2-41D9-AD49-CB3069AC2EF8}" srcOrd="0" destOrd="0" parTransId="{6AB03302-A858-4C6F-B370-119E16AF76F3}" sibTransId="{5E69AA65-5B9E-4AB6-8258-3C387F3D07DA}"/>
    <dgm:cxn modelId="{C69287FB-E2D9-4DC6-BEF8-30DED428C244}" type="presOf" srcId="{AE4C4238-06A7-4937-833C-154A4D1F6F4D}" destId="{4473BD1C-1107-42EE-9E2A-A99059FEF79D}" srcOrd="0" destOrd="0" presId="urn:microsoft.com/office/officeart/2018/2/layout/IconLabelList"/>
    <dgm:cxn modelId="{0442AA35-802B-47EB-93C5-5E687B816F18}" type="presParOf" srcId="{722DF8B3-EA2F-497F-8C0E-8DBB479E3AD2}" destId="{69E7CBBE-8F4D-4A80-809E-E086C06ED68D}" srcOrd="0" destOrd="0" presId="urn:microsoft.com/office/officeart/2018/2/layout/IconLabelList"/>
    <dgm:cxn modelId="{E5981859-458F-45EC-98C8-7B66CD4D9088}" type="presParOf" srcId="{69E7CBBE-8F4D-4A80-809E-E086C06ED68D}" destId="{494EFF51-09B1-45AE-B89B-CD0BCA322F60}" srcOrd="0" destOrd="0" presId="urn:microsoft.com/office/officeart/2018/2/layout/IconLabelList"/>
    <dgm:cxn modelId="{8CE2DBD6-E92E-425D-9F04-82C9D785777D}" type="presParOf" srcId="{69E7CBBE-8F4D-4A80-809E-E086C06ED68D}" destId="{5B1D4E76-1062-4B4D-83A0-4148006B0DE2}" srcOrd="1" destOrd="0" presId="urn:microsoft.com/office/officeart/2018/2/layout/IconLabelList"/>
    <dgm:cxn modelId="{E9AE33C4-E3D3-4063-9EDB-73B27222B21F}" type="presParOf" srcId="{69E7CBBE-8F4D-4A80-809E-E086C06ED68D}" destId="{666AAFC7-1073-47C5-A311-30D1EB099402}" srcOrd="2" destOrd="0" presId="urn:microsoft.com/office/officeart/2018/2/layout/IconLabelList"/>
    <dgm:cxn modelId="{00A965B8-594D-4764-9693-2382C4F87071}" type="presParOf" srcId="{722DF8B3-EA2F-497F-8C0E-8DBB479E3AD2}" destId="{6602DFCF-4117-42BB-A63E-6FF7A8F51FD8}" srcOrd="1" destOrd="0" presId="urn:microsoft.com/office/officeart/2018/2/layout/IconLabelList"/>
    <dgm:cxn modelId="{34938B51-9560-4DAC-B7B0-B014F2845E77}" type="presParOf" srcId="{722DF8B3-EA2F-497F-8C0E-8DBB479E3AD2}" destId="{B6AB2C78-5A9A-482E-805D-16A8961593AD}" srcOrd="2" destOrd="0" presId="urn:microsoft.com/office/officeart/2018/2/layout/IconLabelList"/>
    <dgm:cxn modelId="{679C9B9B-601D-437A-A922-EBE76307B21E}" type="presParOf" srcId="{B6AB2C78-5A9A-482E-805D-16A8961593AD}" destId="{006D0958-2BB0-47F7-97B0-CBA93E7B8195}" srcOrd="0" destOrd="0" presId="urn:microsoft.com/office/officeart/2018/2/layout/IconLabelList"/>
    <dgm:cxn modelId="{D0760C6E-526C-4D77-9326-4FC4C083C70C}" type="presParOf" srcId="{B6AB2C78-5A9A-482E-805D-16A8961593AD}" destId="{7D23531F-0438-41D7-9C86-F82C18A5AA7C}" srcOrd="1" destOrd="0" presId="urn:microsoft.com/office/officeart/2018/2/layout/IconLabelList"/>
    <dgm:cxn modelId="{29C96C81-B6A7-46E6-81B3-1EB80B31077C}" type="presParOf" srcId="{B6AB2C78-5A9A-482E-805D-16A8961593AD}" destId="{4473BD1C-1107-42EE-9E2A-A99059FEF79D}" srcOrd="2" destOrd="0" presId="urn:microsoft.com/office/officeart/2018/2/layout/IconLabelList"/>
    <dgm:cxn modelId="{7D2F1EBB-1E31-4A03-AC5F-777B4DA29F78}" type="presParOf" srcId="{722DF8B3-EA2F-497F-8C0E-8DBB479E3AD2}" destId="{3EC2D8DA-2ED3-4B92-A8AD-9C909EF9D60F}" srcOrd="3" destOrd="0" presId="urn:microsoft.com/office/officeart/2018/2/layout/IconLabelList"/>
    <dgm:cxn modelId="{CF62FDFB-5C26-4A1B-A188-9E1FB66B11EF}" type="presParOf" srcId="{722DF8B3-EA2F-497F-8C0E-8DBB479E3AD2}" destId="{AC35F709-52B0-437B-9760-DDB5F6801B5D}" srcOrd="4" destOrd="0" presId="urn:microsoft.com/office/officeart/2018/2/layout/IconLabelList"/>
    <dgm:cxn modelId="{F5C6AB6F-E7AA-4545-B390-232A35E3984A}" type="presParOf" srcId="{AC35F709-52B0-437B-9760-DDB5F6801B5D}" destId="{FDEC004E-55F1-4E14-A72C-9C3B5F466D13}" srcOrd="0" destOrd="0" presId="urn:microsoft.com/office/officeart/2018/2/layout/IconLabelList"/>
    <dgm:cxn modelId="{5F533181-1006-49BF-A7B7-556AC1B9EBA3}" type="presParOf" srcId="{AC35F709-52B0-437B-9760-DDB5F6801B5D}" destId="{221FB861-CA8C-4509-924F-9E1811FBA263}" srcOrd="1" destOrd="0" presId="urn:microsoft.com/office/officeart/2018/2/layout/IconLabelList"/>
    <dgm:cxn modelId="{B378AFAC-E2C6-47F0-8784-5B6FD9544D5D}" type="presParOf" srcId="{AC35F709-52B0-437B-9760-DDB5F6801B5D}" destId="{7AC5C2B2-0641-4A79-9896-5922A6F3411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EA8A020-521C-4A0B-A4D6-898FF95C83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169910D-A2B3-491C-BE4B-ECC158021FAF}">
      <dgm:prSet/>
      <dgm:spPr/>
      <dgm:t>
        <a:bodyPr/>
        <a:lstStyle/>
        <a:p>
          <a:pPr>
            <a:lnSpc>
              <a:spcPct val="100000"/>
            </a:lnSpc>
          </a:pPr>
          <a:r>
            <a:rPr lang="en-GB"/>
            <a:t>Need to prove the intention to create a trust. </a:t>
          </a:r>
          <a:endParaRPr lang="en-US"/>
        </a:p>
      </dgm:t>
    </dgm:pt>
    <dgm:pt modelId="{8AA44231-5C54-4A77-84E7-7D20A15FD968}" type="parTrans" cxnId="{61E63313-EA85-4528-A97D-8277E0602F21}">
      <dgm:prSet/>
      <dgm:spPr/>
      <dgm:t>
        <a:bodyPr/>
        <a:lstStyle/>
        <a:p>
          <a:endParaRPr lang="en-US"/>
        </a:p>
      </dgm:t>
    </dgm:pt>
    <dgm:pt modelId="{0E4F20C4-2BF3-4094-BFA6-440471D1B837}" type="sibTrans" cxnId="{61E63313-EA85-4528-A97D-8277E0602F21}">
      <dgm:prSet/>
      <dgm:spPr/>
      <dgm:t>
        <a:bodyPr/>
        <a:lstStyle/>
        <a:p>
          <a:endParaRPr lang="en-US"/>
        </a:p>
      </dgm:t>
    </dgm:pt>
    <dgm:pt modelId="{BC43A79D-D0FE-4966-9659-EE8F0A99F104}">
      <dgm:prSet/>
      <dgm:spPr/>
      <dgm:t>
        <a:bodyPr/>
        <a:lstStyle/>
        <a:p>
          <a:pPr>
            <a:lnSpc>
              <a:spcPct val="100000"/>
            </a:lnSpc>
          </a:pPr>
          <a:r>
            <a:rPr lang="en-GB"/>
            <a:t>Communication and acceptance. </a:t>
          </a:r>
          <a:endParaRPr lang="en-US"/>
        </a:p>
      </dgm:t>
    </dgm:pt>
    <dgm:pt modelId="{3134488F-C82B-457F-B410-6DEDDADA30E9}" type="parTrans" cxnId="{4ACB602C-FDE6-44CC-8700-59012B495AA3}">
      <dgm:prSet/>
      <dgm:spPr/>
      <dgm:t>
        <a:bodyPr/>
        <a:lstStyle/>
        <a:p>
          <a:endParaRPr lang="en-US"/>
        </a:p>
      </dgm:t>
    </dgm:pt>
    <dgm:pt modelId="{EF4AB1B8-5BB5-42CD-B3B2-832C7DB12414}" type="sibTrans" cxnId="{4ACB602C-FDE6-44CC-8700-59012B495AA3}">
      <dgm:prSet/>
      <dgm:spPr/>
      <dgm:t>
        <a:bodyPr/>
        <a:lstStyle/>
        <a:p>
          <a:endParaRPr lang="en-US"/>
        </a:p>
      </dgm:t>
    </dgm:pt>
    <dgm:pt modelId="{8F8439B5-07EA-4D03-970F-A781465742A4}">
      <dgm:prSet/>
      <dgm:spPr/>
      <dgm:t>
        <a:bodyPr/>
        <a:lstStyle/>
        <a:p>
          <a:pPr>
            <a:lnSpc>
              <a:spcPct val="100000"/>
            </a:lnSpc>
          </a:pPr>
          <a:r>
            <a:rPr lang="en-GB"/>
            <a:t>Communication of terms/ acceptance need to be before will in made. </a:t>
          </a:r>
          <a:endParaRPr lang="en-US"/>
        </a:p>
      </dgm:t>
    </dgm:pt>
    <dgm:pt modelId="{8EE4564D-BE4F-4D15-9691-97375194580F}" type="parTrans" cxnId="{241EF2AE-34BB-41E7-A074-716CC8885D30}">
      <dgm:prSet/>
      <dgm:spPr/>
      <dgm:t>
        <a:bodyPr/>
        <a:lstStyle/>
        <a:p>
          <a:endParaRPr lang="en-US"/>
        </a:p>
      </dgm:t>
    </dgm:pt>
    <dgm:pt modelId="{E6793BDA-42AC-4CD1-B37E-92ADB6B5E9BD}" type="sibTrans" cxnId="{241EF2AE-34BB-41E7-A074-716CC8885D30}">
      <dgm:prSet/>
      <dgm:spPr/>
      <dgm:t>
        <a:bodyPr/>
        <a:lstStyle/>
        <a:p>
          <a:endParaRPr lang="en-US"/>
        </a:p>
      </dgm:t>
    </dgm:pt>
    <dgm:pt modelId="{15828CBD-A398-4979-990F-B64BD363E4FB}">
      <dgm:prSet/>
      <dgm:spPr/>
      <dgm:t>
        <a:bodyPr/>
        <a:lstStyle/>
        <a:p>
          <a:pPr>
            <a:lnSpc>
              <a:spcPct val="100000"/>
            </a:lnSpc>
          </a:pPr>
          <a:r>
            <a:rPr lang="en-GB"/>
            <a:t>Key case; Blackwell v Blackwell [1929]. </a:t>
          </a:r>
          <a:endParaRPr lang="en-US"/>
        </a:p>
      </dgm:t>
    </dgm:pt>
    <dgm:pt modelId="{1BB78364-DC63-4B72-A77A-EFB9D5B193B2}" type="parTrans" cxnId="{6B3922E7-4624-427D-9935-3F9C771A2BD7}">
      <dgm:prSet/>
      <dgm:spPr/>
      <dgm:t>
        <a:bodyPr/>
        <a:lstStyle/>
        <a:p>
          <a:endParaRPr lang="en-US"/>
        </a:p>
      </dgm:t>
    </dgm:pt>
    <dgm:pt modelId="{ACF9D7C4-D7EB-4C46-B9FB-288DDBE748B3}" type="sibTrans" cxnId="{6B3922E7-4624-427D-9935-3F9C771A2BD7}">
      <dgm:prSet/>
      <dgm:spPr/>
      <dgm:t>
        <a:bodyPr/>
        <a:lstStyle/>
        <a:p>
          <a:endParaRPr lang="en-US"/>
        </a:p>
      </dgm:t>
    </dgm:pt>
    <dgm:pt modelId="{103DDEF0-E28B-4A8E-8C31-75F4EE815ACC}" type="pres">
      <dgm:prSet presAssocID="{1EA8A020-521C-4A0B-A4D6-898FF95C83AE}" presName="root" presStyleCnt="0">
        <dgm:presLayoutVars>
          <dgm:dir/>
          <dgm:resizeHandles val="exact"/>
        </dgm:presLayoutVars>
      </dgm:prSet>
      <dgm:spPr/>
    </dgm:pt>
    <dgm:pt modelId="{DEDB123D-6E13-473A-91BC-412FDB00215F}" type="pres">
      <dgm:prSet presAssocID="{1169910D-A2B3-491C-BE4B-ECC158021FAF}" presName="compNode" presStyleCnt="0"/>
      <dgm:spPr/>
    </dgm:pt>
    <dgm:pt modelId="{D8A2EB30-8201-42A4-8054-057DF9C40AB6}" type="pres">
      <dgm:prSet presAssocID="{1169910D-A2B3-491C-BE4B-ECC158021FA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C9266C1E-4749-4191-A42D-4D86F63F9B33}" type="pres">
      <dgm:prSet presAssocID="{1169910D-A2B3-491C-BE4B-ECC158021FAF}" presName="spaceRect" presStyleCnt="0"/>
      <dgm:spPr/>
    </dgm:pt>
    <dgm:pt modelId="{64A095A0-3328-4DCF-B50C-D6D9F2C1E1B9}" type="pres">
      <dgm:prSet presAssocID="{1169910D-A2B3-491C-BE4B-ECC158021FAF}" presName="textRect" presStyleLbl="revTx" presStyleIdx="0" presStyleCnt="4">
        <dgm:presLayoutVars>
          <dgm:chMax val="1"/>
          <dgm:chPref val="1"/>
        </dgm:presLayoutVars>
      </dgm:prSet>
      <dgm:spPr/>
    </dgm:pt>
    <dgm:pt modelId="{67509CE6-AFEC-49A3-BDD5-546EB4AA7EF3}" type="pres">
      <dgm:prSet presAssocID="{0E4F20C4-2BF3-4094-BFA6-440471D1B837}" presName="sibTrans" presStyleCnt="0"/>
      <dgm:spPr/>
    </dgm:pt>
    <dgm:pt modelId="{F684D29D-F016-43FB-B05A-438FA3DB6B4A}" type="pres">
      <dgm:prSet presAssocID="{BC43A79D-D0FE-4966-9659-EE8F0A99F104}" presName="compNode" presStyleCnt="0"/>
      <dgm:spPr/>
    </dgm:pt>
    <dgm:pt modelId="{C62CB9F0-D7DB-4F77-A904-F23F51EBAB5C}" type="pres">
      <dgm:prSet presAssocID="{BC43A79D-D0FE-4966-9659-EE8F0A99F1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nn Diagram"/>
        </a:ext>
      </dgm:extLst>
    </dgm:pt>
    <dgm:pt modelId="{4C3E453E-4998-46C5-B3D8-8F02E49CE8F3}" type="pres">
      <dgm:prSet presAssocID="{BC43A79D-D0FE-4966-9659-EE8F0A99F104}" presName="spaceRect" presStyleCnt="0"/>
      <dgm:spPr/>
    </dgm:pt>
    <dgm:pt modelId="{3C43A683-368C-468F-A5BF-EFFDF0CBE1F3}" type="pres">
      <dgm:prSet presAssocID="{BC43A79D-D0FE-4966-9659-EE8F0A99F104}" presName="textRect" presStyleLbl="revTx" presStyleIdx="1" presStyleCnt="4">
        <dgm:presLayoutVars>
          <dgm:chMax val="1"/>
          <dgm:chPref val="1"/>
        </dgm:presLayoutVars>
      </dgm:prSet>
      <dgm:spPr/>
    </dgm:pt>
    <dgm:pt modelId="{93F3E0DC-EF6C-4FF2-B434-30262BDAAF44}" type="pres">
      <dgm:prSet presAssocID="{EF4AB1B8-5BB5-42CD-B3B2-832C7DB12414}" presName="sibTrans" presStyleCnt="0"/>
      <dgm:spPr/>
    </dgm:pt>
    <dgm:pt modelId="{A508D30B-72DF-4639-969E-79A75FCA2B2A}" type="pres">
      <dgm:prSet presAssocID="{8F8439B5-07EA-4D03-970F-A781465742A4}" presName="compNode" presStyleCnt="0"/>
      <dgm:spPr/>
    </dgm:pt>
    <dgm:pt modelId="{1E21E380-AA3C-40E6-A184-D5E764E56C11}" type="pres">
      <dgm:prSet presAssocID="{8F8439B5-07EA-4D03-970F-A781465742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ransfer"/>
        </a:ext>
      </dgm:extLst>
    </dgm:pt>
    <dgm:pt modelId="{793671EB-93D8-4E34-9501-3459E9BD3E1E}" type="pres">
      <dgm:prSet presAssocID="{8F8439B5-07EA-4D03-970F-A781465742A4}" presName="spaceRect" presStyleCnt="0"/>
      <dgm:spPr/>
    </dgm:pt>
    <dgm:pt modelId="{FE148870-87AB-4C72-892E-4DBDB553D1C2}" type="pres">
      <dgm:prSet presAssocID="{8F8439B5-07EA-4D03-970F-A781465742A4}" presName="textRect" presStyleLbl="revTx" presStyleIdx="2" presStyleCnt="4">
        <dgm:presLayoutVars>
          <dgm:chMax val="1"/>
          <dgm:chPref val="1"/>
        </dgm:presLayoutVars>
      </dgm:prSet>
      <dgm:spPr/>
    </dgm:pt>
    <dgm:pt modelId="{90392BB9-3765-42AC-BB82-42784E564039}" type="pres">
      <dgm:prSet presAssocID="{E6793BDA-42AC-4CD1-B37E-92ADB6B5E9BD}" presName="sibTrans" presStyleCnt="0"/>
      <dgm:spPr/>
    </dgm:pt>
    <dgm:pt modelId="{F75B119A-16C8-4A5E-9FCD-C312649D9F00}" type="pres">
      <dgm:prSet presAssocID="{15828CBD-A398-4979-990F-B64BD363E4FB}" presName="compNode" presStyleCnt="0"/>
      <dgm:spPr/>
    </dgm:pt>
    <dgm:pt modelId="{EC88A27A-32BF-46DA-8D53-1BC3A767C286}" type="pres">
      <dgm:prSet presAssocID="{15828CBD-A398-4979-990F-B64BD363E4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10B41559-770C-4F89-91A0-DA42C3749374}" type="pres">
      <dgm:prSet presAssocID="{15828CBD-A398-4979-990F-B64BD363E4FB}" presName="spaceRect" presStyleCnt="0"/>
      <dgm:spPr/>
    </dgm:pt>
    <dgm:pt modelId="{F41CAE3D-EE80-4111-94B6-26B4C7521F86}" type="pres">
      <dgm:prSet presAssocID="{15828CBD-A398-4979-990F-B64BD363E4FB}" presName="textRect" presStyleLbl="revTx" presStyleIdx="3" presStyleCnt="4">
        <dgm:presLayoutVars>
          <dgm:chMax val="1"/>
          <dgm:chPref val="1"/>
        </dgm:presLayoutVars>
      </dgm:prSet>
      <dgm:spPr/>
    </dgm:pt>
  </dgm:ptLst>
  <dgm:cxnLst>
    <dgm:cxn modelId="{0500630E-3F5B-461C-9F3E-79B1DC163E0E}" type="presOf" srcId="{1EA8A020-521C-4A0B-A4D6-898FF95C83AE}" destId="{103DDEF0-E28B-4A8E-8C31-75F4EE815ACC}" srcOrd="0" destOrd="0" presId="urn:microsoft.com/office/officeart/2018/2/layout/IconLabelList"/>
    <dgm:cxn modelId="{61E63313-EA85-4528-A97D-8277E0602F21}" srcId="{1EA8A020-521C-4A0B-A4D6-898FF95C83AE}" destId="{1169910D-A2B3-491C-BE4B-ECC158021FAF}" srcOrd="0" destOrd="0" parTransId="{8AA44231-5C54-4A77-84E7-7D20A15FD968}" sibTransId="{0E4F20C4-2BF3-4094-BFA6-440471D1B837}"/>
    <dgm:cxn modelId="{274D201D-ED94-4255-BFE8-6BA5795D2A34}" type="presOf" srcId="{15828CBD-A398-4979-990F-B64BD363E4FB}" destId="{F41CAE3D-EE80-4111-94B6-26B4C7521F86}" srcOrd="0" destOrd="0" presId="urn:microsoft.com/office/officeart/2018/2/layout/IconLabelList"/>
    <dgm:cxn modelId="{4ACB602C-FDE6-44CC-8700-59012B495AA3}" srcId="{1EA8A020-521C-4A0B-A4D6-898FF95C83AE}" destId="{BC43A79D-D0FE-4966-9659-EE8F0A99F104}" srcOrd="1" destOrd="0" parTransId="{3134488F-C82B-457F-B410-6DEDDADA30E9}" sibTransId="{EF4AB1B8-5BB5-42CD-B3B2-832C7DB12414}"/>
    <dgm:cxn modelId="{6201287D-8A3C-4E5C-84AD-8152E0B12977}" type="presOf" srcId="{1169910D-A2B3-491C-BE4B-ECC158021FAF}" destId="{64A095A0-3328-4DCF-B50C-D6D9F2C1E1B9}" srcOrd="0" destOrd="0" presId="urn:microsoft.com/office/officeart/2018/2/layout/IconLabelList"/>
    <dgm:cxn modelId="{98947A8E-E981-4400-A16F-65DBB971374C}" type="presOf" srcId="{8F8439B5-07EA-4D03-970F-A781465742A4}" destId="{FE148870-87AB-4C72-892E-4DBDB553D1C2}" srcOrd="0" destOrd="0" presId="urn:microsoft.com/office/officeart/2018/2/layout/IconLabelList"/>
    <dgm:cxn modelId="{241EF2AE-34BB-41E7-A074-716CC8885D30}" srcId="{1EA8A020-521C-4A0B-A4D6-898FF95C83AE}" destId="{8F8439B5-07EA-4D03-970F-A781465742A4}" srcOrd="2" destOrd="0" parTransId="{8EE4564D-BE4F-4D15-9691-97375194580F}" sibTransId="{E6793BDA-42AC-4CD1-B37E-92ADB6B5E9BD}"/>
    <dgm:cxn modelId="{0DE3FAB0-3017-4810-A154-330FC7C39072}" type="presOf" srcId="{BC43A79D-D0FE-4966-9659-EE8F0A99F104}" destId="{3C43A683-368C-468F-A5BF-EFFDF0CBE1F3}" srcOrd="0" destOrd="0" presId="urn:microsoft.com/office/officeart/2018/2/layout/IconLabelList"/>
    <dgm:cxn modelId="{6B3922E7-4624-427D-9935-3F9C771A2BD7}" srcId="{1EA8A020-521C-4A0B-A4D6-898FF95C83AE}" destId="{15828CBD-A398-4979-990F-B64BD363E4FB}" srcOrd="3" destOrd="0" parTransId="{1BB78364-DC63-4B72-A77A-EFB9D5B193B2}" sibTransId="{ACF9D7C4-D7EB-4C46-B9FB-288DDBE748B3}"/>
    <dgm:cxn modelId="{05D32797-05D1-4BD5-B347-A9460CF4881F}" type="presParOf" srcId="{103DDEF0-E28B-4A8E-8C31-75F4EE815ACC}" destId="{DEDB123D-6E13-473A-91BC-412FDB00215F}" srcOrd="0" destOrd="0" presId="urn:microsoft.com/office/officeart/2018/2/layout/IconLabelList"/>
    <dgm:cxn modelId="{7093EC78-3965-486B-B4F9-FBE204CC103C}" type="presParOf" srcId="{DEDB123D-6E13-473A-91BC-412FDB00215F}" destId="{D8A2EB30-8201-42A4-8054-057DF9C40AB6}" srcOrd="0" destOrd="0" presId="urn:microsoft.com/office/officeart/2018/2/layout/IconLabelList"/>
    <dgm:cxn modelId="{6EB7EAAA-9F9A-4292-B21F-0D92A3E272C5}" type="presParOf" srcId="{DEDB123D-6E13-473A-91BC-412FDB00215F}" destId="{C9266C1E-4749-4191-A42D-4D86F63F9B33}" srcOrd="1" destOrd="0" presId="urn:microsoft.com/office/officeart/2018/2/layout/IconLabelList"/>
    <dgm:cxn modelId="{8AD6EE11-1027-4067-B8C5-77BDA64D911C}" type="presParOf" srcId="{DEDB123D-6E13-473A-91BC-412FDB00215F}" destId="{64A095A0-3328-4DCF-B50C-D6D9F2C1E1B9}" srcOrd="2" destOrd="0" presId="urn:microsoft.com/office/officeart/2018/2/layout/IconLabelList"/>
    <dgm:cxn modelId="{CC33AAAF-1C71-45CC-9D7A-F8E44DD7FF20}" type="presParOf" srcId="{103DDEF0-E28B-4A8E-8C31-75F4EE815ACC}" destId="{67509CE6-AFEC-49A3-BDD5-546EB4AA7EF3}" srcOrd="1" destOrd="0" presId="urn:microsoft.com/office/officeart/2018/2/layout/IconLabelList"/>
    <dgm:cxn modelId="{DEAA0BE8-1EB7-4AFC-B483-0170C091FA26}" type="presParOf" srcId="{103DDEF0-E28B-4A8E-8C31-75F4EE815ACC}" destId="{F684D29D-F016-43FB-B05A-438FA3DB6B4A}" srcOrd="2" destOrd="0" presId="urn:microsoft.com/office/officeart/2018/2/layout/IconLabelList"/>
    <dgm:cxn modelId="{45E2CD44-7B84-48E3-9001-6CC9243370BD}" type="presParOf" srcId="{F684D29D-F016-43FB-B05A-438FA3DB6B4A}" destId="{C62CB9F0-D7DB-4F77-A904-F23F51EBAB5C}" srcOrd="0" destOrd="0" presId="urn:microsoft.com/office/officeart/2018/2/layout/IconLabelList"/>
    <dgm:cxn modelId="{978B1FFB-1306-4344-9672-06CC7167089B}" type="presParOf" srcId="{F684D29D-F016-43FB-B05A-438FA3DB6B4A}" destId="{4C3E453E-4998-46C5-B3D8-8F02E49CE8F3}" srcOrd="1" destOrd="0" presId="urn:microsoft.com/office/officeart/2018/2/layout/IconLabelList"/>
    <dgm:cxn modelId="{D38BC179-95F6-4A5A-9BC3-495F3B494530}" type="presParOf" srcId="{F684D29D-F016-43FB-B05A-438FA3DB6B4A}" destId="{3C43A683-368C-468F-A5BF-EFFDF0CBE1F3}" srcOrd="2" destOrd="0" presId="urn:microsoft.com/office/officeart/2018/2/layout/IconLabelList"/>
    <dgm:cxn modelId="{C3FA3305-8AB1-4626-BEC6-C0689C0B910C}" type="presParOf" srcId="{103DDEF0-E28B-4A8E-8C31-75F4EE815ACC}" destId="{93F3E0DC-EF6C-4FF2-B434-30262BDAAF44}" srcOrd="3" destOrd="0" presId="urn:microsoft.com/office/officeart/2018/2/layout/IconLabelList"/>
    <dgm:cxn modelId="{7A86DF01-2683-4D9C-9FFE-1548A7585242}" type="presParOf" srcId="{103DDEF0-E28B-4A8E-8C31-75F4EE815ACC}" destId="{A508D30B-72DF-4639-969E-79A75FCA2B2A}" srcOrd="4" destOrd="0" presId="urn:microsoft.com/office/officeart/2018/2/layout/IconLabelList"/>
    <dgm:cxn modelId="{21F291C4-068C-4753-B020-58B06E87F495}" type="presParOf" srcId="{A508D30B-72DF-4639-969E-79A75FCA2B2A}" destId="{1E21E380-AA3C-40E6-A184-D5E764E56C11}" srcOrd="0" destOrd="0" presId="urn:microsoft.com/office/officeart/2018/2/layout/IconLabelList"/>
    <dgm:cxn modelId="{6844161C-92F3-4EC4-AC8E-D14D37D680CE}" type="presParOf" srcId="{A508D30B-72DF-4639-969E-79A75FCA2B2A}" destId="{793671EB-93D8-4E34-9501-3459E9BD3E1E}" srcOrd="1" destOrd="0" presId="urn:microsoft.com/office/officeart/2018/2/layout/IconLabelList"/>
    <dgm:cxn modelId="{CCA5103F-F03C-45DB-82E0-D457CAFEB102}" type="presParOf" srcId="{A508D30B-72DF-4639-969E-79A75FCA2B2A}" destId="{FE148870-87AB-4C72-892E-4DBDB553D1C2}" srcOrd="2" destOrd="0" presId="urn:microsoft.com/office/officeart/2018/2/layout/IconLabelList"/>
    <dgm:cxn modelId="{7CD32FB6-16BB-4719-BE0E-0A12BBE572FD}" type="presParOf" srcId="{103DDEF0-E28B-4A8E-8C31-75F4EE815ACC}" destId="{90392BB9-3765-42AC-BB82-42784E564039}" srcOrd="5" destOrd="0" presId="urn:microsoft.com/office/officeart/2018/2/layout/IconLabelList"/>
    <dgm:cxn modelId="{557C0904-5297-4126-AE22-6545D96B1A7E}" type="presParOf" srcId="{103DDEF0-E28B-4A8E-8C31-75F4EE815ACC}" destId="{F75B119A-16C8-4A5E-9FCD-C312649D9F00}" srcOrd="6" destOrd="0" presId="urn:microsoft.com/office/officeart/2018/2/layout/IconLabelList"/>
    <dgm:cxn modelId="{CF5E433B-C36C-4363-80C3-84C9C68347ED}" type="presParOf" srcId="{F75B119A-16C8-4A5E-9FCD-C312649D9F00}" destId="{EC88A27A-32BF-46DA-8D53-1BC3A767C286}" srcOrd="0" destOrd="0" presId="urn:microsoft.com/office/officeart/2018/2/layout/IconLabelList"/>
    <dgm:cxn modelId="{BFE606C3-031C-448D-82B3-259536DF96BE}" type="presParOf" srcId="{F75B119A-16C8-4A5E-9FCD-C312649D9F00}" destId="{10B41559-770C-4F89-91A0-DA42C3749374}" srcOrd="1" destOrd="0" presId="urn:microsoft.com/office/officeart/2018/2/layout/IconLabelList"/>
    <dgm:cxn modelId="{EC8CDC2C-07A0-4A94-A5CF-3AEF013172BF}" type="presParOf" srcId="{F75B119A-16C8-4A5E-9FCD-C312649D9F00}" destId="{F41CAE3D-EE80-4111-94B6-26B4C7521F8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60D45C3-0ACC-48F9-9019-6F0EB608AD2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FC62545-3B86-4CE0-9D7B-C220F4AA4364}">
      <dgm:prSet/>
      <dgm:spPr/>
      <dgm:t>
        <a:bodyPr/>
        <a:lstStyle/>
        <a:p>
          <a:r>
            <a:rPr lang="en-GB"/>
            <a:t>Enforcement. </a:t>
          </a:r>
          <a:endParaRPr lang="en-US"/>
        </a:p>
      </dgm:t>
    </dgm:pt>
    <dgm:pt modelId="{68A424FC-84D0-41E9-BC4D-C586156E710C}" type="parTrans" cxnId="{66FFEEC2-C0E9-4363-8EE9-A43B7BE19770}">
      <dgm:prSet/>
      <dgm:spPr/>
      <dgm:t>
        <a:bodyPr/>
        <a:lstStyle/>
        <a:p>
          <a:endParaRPr lang="en-US"/>
        </a:p>
      </dgm:t>
    </dgm:pt>
    <dgm:pt modelId="{46DAED29-1A7D-42DA-AED7-C05EA969CBC7}" type="sibTrans" cxnId="{66FFEEC2-C0E9-4363-8EE9-A43B7BE19770}">
      <dgm:prSet/>
      <dgm:spPr/>
      <dgm:t>
        <a:bodyPr/>
        <a:lstStyle/>
        <a:p>
          <a:endParaRPr lang="en-US"/>
        </a:p>
      </dgm:t>
    </dgm:pt>
    <dgm:pt modelId="{E18557A7-568B-4E26-B112-DBBCCCBD81D6}">
      <dgm:prSet/>
      <dgm:spPr/>
      <dgm:t>
        <a:bodyPr/>
        <a:lstStyle/>
        <a:p>
          <a:r>
            <a:rPr lang="en-GB"/>
            <a:t>Non-compliance with S.9 of the Wills Act 1837.</a:t>
          </a:r>
          <a:endParaRPr lang="en-US"/>
        </a:p>
      </dgm:t>
    </dgm:pt>
    <dgm:pt modelId="{2C127E89-EE4F-4429-8040-27D023DF1877}" type="parTrans" cxnId="{A53AA548-0BF1-44D1-BF5A-66575A121AA3}">
      <dgm:prSet/>
      <dgm:spPr/>
      <dgm:t>
        <a:bodyPr/>
        <a:lstStyle/>
        <a:p>
          <a:endParaRPr lang="en-US"/>
        </a:p>
      </dgm:t>
    </dgm:pt>
    <dgm:pt modelId="{DBC3F15B-EC6C-49D5-8A56-404FAAD375CA}" type="sibTrans" cxnId="{A53AA548-0BF1-44D1-BF5A-66575A121AA3}">
      <dgm:prSet/>
      <dgm:spPr/>
      <dgm:t>
        <a:bodyPr/>
        <a:lstStyle/>
        <a:p>
          <a:endParaRPr lang="en-US"/>
        </a:p>
      </dgm:t>
    </dgm:pt>
    <dgm:pt modelId="{6E373EA8-8F77-44F0-943E-CDF160CE754F}">
      <dgm:prSet/>
      <dgm:spPr/>
      <dgm:t>
        <a:bodyPr/>
        <a:lstStyle/>
        <a:p>
          <a:r>
            <a:rPr lang="en-GB"/>
            <a:t>Are enforced to avoid fraud. </a:t>
          </a:r>
          <a:endParaRPr lang="en-US"/>
        </a:p>
      </dgm:t>
    </dgm:pt>
    <dgm:pt modelId="{AE9B24FB-745C-4BEC-87EB-BFB3412B7E01}" type="parTrans" cxnId="{99C7111A-CAC4-4713-BCF8-30489D37722F}">
      <dgm:prSet/>
      <dgm:spPr/>
      <dgm:t>
        <a:bodyPr/>
        <a:lstStyle/>
        <a:p>
          <a:endParaRPr lang="en-US"/>
        </a:p>
      </dgm:t>
    </dgm:pt>
    <dgm:pt modelId="{F1B6A009-2EDB-41CD-8B1E-41DEFEA39E0C}" type="sibTrans" cxnId="{99C7111A-CAC4-4713-BCF8-30489D37722F}">
      <dgm:prSet/>
      <dgm:spPr/>
      <dgm:t>
        <a:bodyPr/>
        <a:lstStyle/>
        <a:p>
          <a:endParaRPr lang="en-US"/>
        </a:p>
      </dgm:t>
    </dgm:pt>
    <dgm:pt modelId="{226919B3-7DB9-4E51-A002-0B1F00A11FE2}" type="pres">
      <dgm:prSet presAssocID="{560D45C3-0ACC-48F9-9019-6F0EB608AD2F}" presName="hierChild1" presStyleCnt="0">
        <dgm:presLayoutVars>
          <dgm:chPref val="1"/>
          <dgm:dir/>
          <dgm:animOne val="branch"/>
          <dgm:animLvl val="lvl"/>
          <dgm:resizeHandles/>
        </dgm:presLayoutVars>
      </dgm:prSet>
      <dgm:spPr/>
    </dgm:pt>
    <dgm:pt modelId="{0094773F-AF53-4921-8338-12A44568FEEA}" type="pres">
      <dgm:prSet presAssocID="{BFC62545-3B86-4CE0-9D7B-C220F4AA4364}" presName="hierRoot1" presStyleCnt="0"/>
      <dgm:spPr/>
    </dgm:pt>
    <dgm:pt modelId="{19093353-8F84-4006-B625-94E13BE81648}" type="pres">
      <dgm:prSet presAssocID="{BFC62545-3B86-4CE0-9D7B-C220F4AA4364}" presName="composite" presStyleCnt="0"/>
      <dgm:spPr/>
    </dgm:pt>
    <dgm:pt modelId="{78D58551-7D15-4BBC-9FCD-83CB9C0C6904}" type="pres">
      <dgm:prSet presAssocID="{BFC62545-3B86-4CE0-9D7B-C220F4AA4364}" presName="background" presStyleLbl="node0" presStyleIdx="0" presStyleCnt="3"/>
      <dgm:spPr/>
    </dgm:pt>
    <dgm:pt modelId="{3571CBBE-6F76-45AE-9046-8589F049C6C9}" type="pres">
      <dgm:prSet presAssocID="{BFC62545-3B86-4CE0-9D7B-C220F4AA4364}" presName="text" presStyleLbl="fgAcc0" presStyleIdx="0" presStyleCnt="3">
        <dgm:presLayoutVars>
          <dgm:chPref val="3"/>
        </dgm:presLayoutVars>
      </dgm:prSet>
      <dgm:spPr/>
    </dgm:pt>
    <dgm:pt modelId="{9C0FB200-200E-4A99-95FD-29DCBB37F207}" type="pres">
      <dgm:prSet presAssocID="{BFC62545-3B86-4CE0-9D7B-C220F4AA4364}" presName="hierChild2" presStyleCnt="0"/>
      <dgm:spPr/>
    </dgm:pt>
    <dgm:pt modelId="{C4561C56-4FD7-46B8-8024-476BF8871645}" type="pres">
      <dgm:prSet presAssocID="{E18557A7-568B-4E26-B112-DBBCCCBD81D6}" presName="hierRoot1" presStyleCnt="0"/>
      <dgm:spPr/>
    </dgm:pt>
    <dgm:pt modelId="{E1674DED-1D63-41A2-96BF-53C87FD520F4}" type="pres">
      <dgm:prSet presAssocID="{E18557A7-568B-4E26-B112-DBBCCCBD81D6}" presName="composite" presStyleCnt="0"/>
      <dgm:spPr/>
    </dgm:pt>
    <dgm:pt modelId="{9B7EA117-9F02-466D-81E9-3DE916BB599E}" type="pres">
      <dgm:prSet presAssocID="{E18557A7-568B-4E26-B112-DBBCCCBD81D6}" presName="background" presStyleLbl="node0" presStyleIdx="1" presStyleCnt="3"/>
      <dgm:spPr/>
    </dgm:pt>
    <dgm:pt modelId="{16715E57-D450-4955-8884-C0D900365DB3}" type="pres">
      <dgm:prSet presAssocID="{E18557A7-568B-4E26-B112-DBBCCCBD81D6}" presName="text" presStyleLbl="fgAcc0" presStyleIdx="1" presStyleCnt="3">
        <dgm:presLayoutVars>
          <dgm:chPref val="3"/>
        </dgm:presLayoutVars>
      </dgm:prSet>
      <dgm:spPr/>
    </dgm:pt>
    <dgm:pt modelId="{3A8EAA75-A5C0-4E4A-8ED5-E404EE85CBD5}" type="pres">
      <dgm:prSet presAssocID="{E18557A7-568B-4E26-B112-DBBCCCBD81D6}" presName="hierChild2" presStyleCnt="0"/>
      <dgm:spPr/>
    </dgm:pt>
    <dgm:pt modelId="{9ABE6218-FACE-4A0E-A2D7-37BB4D8AF317}" type="pres">
      <dgm:prSet presAssocID="{6E373EA8-8F77-44F0-943E-CDF160CE754F}" presName="hierRoot1" presStyleCnt="0"/>
      <dgm:spPr/>
    </dgm:pt>
    <dgm:pt modelId="{BE089ADA-49C1-407D-A4C4-3C72F34F4E45}" type="pres">
      <dgm:prSet presAssocID="{6E373EA8-8F77-44F0-943E-CDF160CE754F}" presName="composite" presStyleCnt="0"/>
      <dgm:spPr/>
    </dgm:pt>
    <dgm:pt modelId="{C6E7ED27-D3C8-4D47-975B-74B01ED3FD27}" type="pres">
      <dgm:prSet presAssocID="{6E373EA8-8F77-44F0-943E-CDF160CE754F}" presName="background" presStyleLbl="node0" presStyleIdx="2" presStyleCnt="3"/>
      <dgm:spPr/>
    </dgm:pt>
    <dgm:pt modelId="{EAD5BFE7-2887-4EF8-89BD-A30FB5A5D62A}" type="pres">
      <dgm:prSet presAssocID="{6E373EA8-8F77-44F0-943E-CDF160CE754F}" presName="text" presStyleLbl="fgAcc0" presStyleIdx="2" presStyleCnt="3">
        <dgm:presLayoutVars>
          <dgm:chPref val="3"/>
        </dgm:presLayoutVars>
      </dgm:prSet>
      <dgm:spPr/>
    </dgm:pt>
    <dgm:pt modelId="{D89CB8E5-6CCC-45E1-8231-54B54C7E7AE2}" type="pres">
      <dgm:prSet presAssocID="{6E373EA8-8F77-44F0-943E-CDF160CE754F}" presName="hierChild2" presStyleCnt="0"/>
      <dgm:spPr/>
    </dgm:pt>
  </dgm:ptLst>
  <dgm:cxnLst>
    <dgm:cxn modelId="{99C7111A-CAC4-4713-BCF8-30489D37722F}" srcId="{560D45C3-0ACC-48F9-9019-6F0EB608AD2F}" destId="{6E373EA8-8F77-44F0-943E-CDF160CE754F}" srcOrd="2" destOrd="0" parTransId="{AE9B24FB-745C-4BEC-87EB-BFB3412B7E01}" sibTransId="{F1B6A009-2EDB-41CD-8B1E-41DEFEA39E0C}"/>
    <dgm:cxn modelId="{4954C634-57EF-408C-89A8-C7C1DC29AA54}" type="presOf" srcId="{6E373EA8-8F77-44F0-943E-CDF160CE754F}" destId="{EAD5BFE7-2887-4EF8-89BD-A30FB5A5D62A}" srcOrd="0" destOrd="0" presId="urn:microsoft.com/office/officeart/2005/8/layout/hierarchy1"/>
    <dgm:cxn modelId="{CA27F23A-C832-4011-82AF-7C993C1874A8}" type="presOf" srcId="{BFC62545-3B86-4CE0-9D7B-C220F4AA4364}" destId="{3571CBBE-6F76-45AE-9046-8589F049C6C9}" srcOrd="0" destOrd="0" presId="urn:microsoft.com/office/officeart/2005/8/layout/hierarchy1"/>
    <dgm:cxn modelId="{A53AA548-0BF1-44D1-BF5A-66575A121AA3}" srcId="{560D45C3-0ACC-48F9-9019-6F0EB608AD2F}" destId="{E18557A7-568B-4E26-B112-DBBCCCBD81D6}" srcOrd="1" destOrd="0" parTransId="{2C127E89-EE4F-4429-8040-27D023DF1877}" sibTransId="{DBC3F15B-EC6C-49D5-8A56-404FAAD375CA}"/>
    <dgm:cxn modelId="{86C9366C-2C22-4C46-8EBD-C1A5E6E9A616}" type="presOf" srcId="{E18557A7-568B-4E26-B112-DBBCCCBD81D6}" destId="{16715E57-D450-4955-8884-C0D900365DB3}" srcOrd="0" destOrd="0" presId="urn:microsoft.com/office/officeart/2005/8/layout/hierarchy1"/>
    <dgm:cxn modelId="{AC94E0B4-8CFF-4254-AAA4-37879C9C16B5}" type="presOf" srcId="{560D45C3-0ACC-48F9-9019-6F0EB608AD2F}" destId="{226919B3-7DB9-4E51-A002-0B1F00A11FE2}" srcOrd="0" destOrd="0" presId="urn:microsoft.com/office/officeart/2005/8/layout/hierarchy1"/>
    <dgm:cxn modelId="{66FFEEC2-C0E9-4363-8EE9-A43B7BE19770}" srcId="{560D45C3-0ACC-48F9-9019-6F0EB608AD2F}" destId="{BFC62545-3B86-4CE0-9D7B-C220F4AA4364}" srcOrd="0" destOrd="0" parTransId="{68A424FC-84D0-41E9-BC4D-C586156E710C}" sibTransId="{46DAED29-1A7D-42DA-AED7-C05EA969CBC7}"/>
    <dgm:cxn modelId="{CD35E6A9-87BA-4F36-AA4D-4540F9D3049B}" type="presParOf" srcId="{226919B3-7DB9-4E51-A002-0B1F00A11FE2}" destId="{0094773F-AF53-4921-8338-12A44568FEEA}" srcOrd="0" destOrd="0" presId="urn:microsoft.com/office/officeart/2005/8/layout/hierarchy1"/>
    <dgm:cxn modelId="{0C9A08A3-3F1F-4FC0-9126-598B6CCD0748}" type="presParOf" srcId="{0094773F-AF53-4921-8338-12A44568FEEA}" destId="{19093353-8F84-4006-B625-94E13BE81648}" srcOrd="0" destOrd="0" presId="urn:microsoft.com/office/officeart/2005/8/layout/hierarchy1"/>
    <dgm:cxn modelId="{B90EA415-66C5-4EBC-B3D5-C889EBD284C8}" type="presParOf" srcId="{19093353-8F84-4006-B625-94E13BE81648}" destId="{78D58551-7D15-4BBC-9FCD-83CB9C0C6904}" srcOrd="0" destOrd="0" presId="urn:microsoft.com/office/officeart/2005/8/layout/hierarchy1"/>
    <dgm:cxn modelId="{104FACC0-6FDA-40EB-8A40-E84601D495E0}" type="presParOf" srcId="{19093353-8F84-4006-B625-94E13BE81648}" destId="{3571CBBE-6F76-45AE-9046-8589F049C6C9}" srcOrd="1" destOrd="0" presId="urn:microsoft.com/office/officeart/2005/8/layout/hierarchy1"/>
    <dgm:cxn modelId="{9EF63828-25CF-4833-B6F8-8C5E20F2962D}" type="presParOf" srcId="{0094773F-AF53-4921-8338-12A44568FEEA}" destId="{9C0FB200-200E-4A99-95FD-29DCBB37F207}" srcOrd="1" destOrd="0" presId="urn:microsoft.com/office/officeart/2005/8/layout/hierarchy1"/>
    <dgm:cxn modelId="{C7F6BBC1-7FC7-4F5B-80C0-6B8BAB20549D}" type="presParOf" srcId="{226919B3-7DB9-4E51-A002-0B1F00A11FE2}" destId="{C4561C56-4FD7-46B8-8024-476BF8871645}" srcOrd="1" destOrd="0" presId="urn:microsoft.com/office/officeart/2005/8/layout/hierarchy1"/>
    <dgm:cxn modelId="{25FF5309-1830-4339-A417-4DA0D17793B9}" type="presParOf" srcId="{C4561C56-4FD7-46B8-8024-476BF8871645}" destId="{E1674DED-1D63-41A2-96BF-53C87FD520F4}" srcOrd="0" destOrd="0" presId="urn:microsoft.com/office/officeart/2005/8/layout/hierarchy1"/>
    <dgm:cxn modelId="{1BBCC1EC-CDD9-4CE1-B201-74AF4C79AEAC}" type="presParOf" srcId="{E1674DED-1D63-41A2-96BF-53C87FD520F4}" destId="{9B7EA117-9F02-466D-81E9-3DE916BB599E}" srcOrd="0" destOrd="0" presId="urn:microsoft.com/office/officeart/2005/8/layout/hierarchy1"/>
    <dgm:cxn modelId="{A2BD713F-4097-4FBE-B84C-277AEE7C665B}" type="presParOf" srcId="{E1674DED-1D63-41A2-96BF-53C87FD520F4}" destId="{16715E57-D450-4955-8884-C0D900365DB3}" srcOrd="1" destOrd="0" presId="urn:microsoft.com/office/officeart/2005/8/layout/hierarchy1"/>
    <dgm:cxn modelId="{6EF156FA-65F9-41F1-BAFF-6C8A4C6F597E}" type="presParOf" srcId="{C4561C56-4FD7-46B8-8024-476BF8871645}" destId="{3A8EAA75-A5C0-4E4A-8ED5-E404EE85CBD5}" srcOrd="1" destOrd="0" presId="urn:microsoft.com/office/officeart/2005/8/layout/hierarchy1"/>
    <dgm:cxn modelId="{E195A268-88AB-46B4-AA35-EC3FB0CE5514}" type="presParOf" srcId="{226919B3-7DB9-4E51-A002-0B1F00A11FE2}" destId="{9ABE6218-FACE-4A0E-A2D7-37BB4D8AF317}" srcOrd="2" destOrd="0" presId="urn:microsoft.com/office/officeart/2005/8/layout/hierarchy1"/>
    <dgm:cxn modelId="{AC780E43-3537-4A87-8ED2-1DB00EFC9147}" type="presParOf" srcId="{9ABE6218-FACE-4A0E-A2D7-37BB4D8AF317}" destId="{BE089ADA-49C1-407D-A4C4-3C72F34F4E45}" srcOrd="0" destOrd="0" presId="urn:microsoft.com/office/officeart/2005/8/layout/hierarchy1"/>
    <dgm:cxn modelId="{2D36488C-5A9D-4C37-8314-CF08BB4F387F}" type="presParOf" srcId="{BE089ADA-49C1-407D-A4C4-3C72F34F4E45}" destId="{C6E7ED27-D3C8-4D47-975B-74B01ED3FD27}" srcOrd="0" destOrd="0" presId="urn:microsoft.com/office/officeart/2005/8/layout/hierarchy1"/>
    <dgm:cxn modelId="{FA73F825-1ABB-4800-A41E-7A3D4B6262A8}" type="presParOf" srcId="{BE089ADA-49C1-407D-A4C4-3C72F34F4E45}" destId="{EAD5BFE7-2887-4EF8-89BD-A30FB5A5D62A}" srcOrd="1" destOrd="0" presId="urn:microsoft.com/office/officeart/2005/8/layout/hierarchy1"/>
    <dgm:cxn modelId="{3F93BC05-D30F-429F-9761-C1AE16C2B2DD}" type="presParOf" srcId="{9ABE6218-FACE-4A0E-A2D7-37BB4D8AF317}" destId="{D89CB8E5-6CCC-45E1-8231-54B54C7E7A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72AD1CD-ED03-48F9-B864-E1C4E746CB7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4BD4D2-1A3A-44E2-BA3D-62BF54606BCD}">
      <dgm:prSet/>
      <dgm:spPr/>
      <dgm:t>
        <a:bodyPr/>
        <a:lstStyle/>
        <a:p>
          <a:pPr>
            <a:lnSpc>
              <a:spcPct val="100000"/>
            </a:lnSpc>
          </a:pPr>
          <a:r>
            <a:rPr lang="en-GB"/>
            <a:t>Please complete the activity on the sheet on your desk. </a:t>
          </a:r>
          <a:endParaRPr lang="en-US"/>
        </a:p>
      </dgm:t>
    </dgm:pt>
    <dgm:pt modelId="{93240B1F-AFD5-45B8-B655-97EBE91B1304}" type="parTrans" cxnId="{B9DDD99A-9EEF-41EA-8CBE-2F8727F85F37}">
      <dgm:prSet/>
      <dgm:spPr/>
      <dgm:t>
        <a:bodyPr/>
        <a:lstStyle/>
        <a:p>
          <a:endParaRPr lang="en-US"/>
        </a:p>
      </dgm:t>
    </dgm:pt>
    <dgm:pt modelId="{0B39450B-D6AF-4764-A195-0A2B305A33D5}" type="sibTrans" cxnId="{B9DDD99A-9EEF-41EA-8CBE-2F8727F85F37}">
      <dgm:prSet/>
      <dgm:spPr/>
      <dgm:t>
        <a:bodyPr/>
        <a:lstStyle/>
        <a:p>
          <a:endParaRPr lang="en-US"/>
        </a:p>
      </dgm:t>
    </dgm:pt>
    <dgm:pt modelId="{2B01ACA3-AB52-481D-98C8-04F6CCB9130F}">
      <dgm:prSet/>
      <dgm:spPr/>
      <dgm:t>
        <a:bodyPr/>
        <a:lstStyle/>
        <a:p>
          <a:pPr>
            <a:lnSpc>
              <a:spcPct val="100000"/>
            </a:lnSpc>
          </a:pPr>
          <a:r>
            <a:rPr lang="en-GB"/>
            <a:t>Please work on groups and then we will feedback to the class. </a:t>
          </a:r>
          <a:endParaRPr lang="en-US"/>
        </a:p>
      </dgm:t>
    </dgm:pt>
    <dgm:pt modelId="{2C227D06-E493-44FB-9FCC-4BD0E936DEE9}" type="parTrans" cxnId="{5274190D-87AC-40AC-9DB1-570907AC88DC}">
      <dgm:prSet/>
      <dgm:spPr/>
      <dgm:t>
        <a:bodyPr/>
        <a:lstStyle/>
        <a:p>
          <a:endParaRPr lang="en-US"/>
        </a:p>
      </dgm:t>
    </dgm:pt>
    <dgm:pt modelId="{571BEBDE-8D62-421B-A5D2-0005D3C17A0B}" type="sibTrans" cxnId="{5274190D-87AC-40AC-9DB1-570907AC88DC}">
      <dgm:prSet/>
      <dgm:spPr/>
      <dgm:t>
        <a:bodyPr/>
        <a:lstStyle/>
        <a:p>
          <a:endParaRPr lang="en-US"/>
        </a:p>
      </dgm:t>
    </dgm:pt>
    <dgm:pt modelId="{9BFFDFEA-E42D-4F85-BE2E-2C11737E25D4}" type="pres">
      <dgm:prSet presAssocID="{772AD1CD-ED03-48F9-B864-E1C4E746CB71}" presName="root" presStyleCnt="0">
        <dgm:presLayoutVars>
          <dgm:dir/>
          <dgm:resizeHandles val="exact"/>
        </dgm:presLayoutVars>
      </dgm:prSet>
      <dgm:spPr/>
    </dgm:pt>
    <dgm:pt modelId="{1AF82184-60B4-4B71-A74D-F8135B473683}" type="pres">
      <dgm:prSet presAssocID="{3B4BD4D2-1A3A-44E2-BA3D-62BF54606BCD}" presName="compNode" presStyleCnt="0"/>
      <dgm:spPr/>
    </dgm:pt>
    <dgm:pt modelId="{9912F47B-9252-4B88-AC13-4A0EBFAF8398}" type="pres">
      <dgm:prSet presAssocID="{3B4BD4D2-1A3A-44E2-BA3D-62BF54606BC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9A555EC-9468-4456-A192-1B2A04C5BA48}" type="pres">
      <dgm:prSet presAssocID="{3B4BD4D2-1A3A-44E2-BA3D-62BF54606BCD}" presName="spaceRect" presStyleCnt="0"/>
      <dgm:spPr/>
    </dgm:pt>
    <dgm:pt modelId="{A3BB8F65-6E8B-4697-872A-BC18369E00FD}" type="pres">
      <dgm:prSet presAssocID="{3B4BD4D2-1A3A-44E2-BA3D-62BF54606BCD}" presName="textRect" presStyleLbl="revTx" presStyleIdx="0" presStyleCnt="2">
        <dgm:presLayoutVars>
          <dgm:chMax val="1"/>
          <dgm:chPref val="1"/>
        </dgm:presLayoutVars>
      </dgm:prSet>
      <dgm:spPr/>
    </dgm:pt>
    <dgm:pt modelId="{75F97259-D6EB-4080-B773-BB61E25CF0E7}" type="pres">
      <dgm:prSet presAssocID="{0B39450B-D6AF-4764-A195-0A2B305A33D5}" presName="sibTrans" presStyleCnt="0"/>
      <dgm:spPr/>
    </dgm:pt>
    <dgm:pt modelId="{F0CF3217-5691-433F-90B5-65847D783903}" type="pres">
      <dgm:prSet presAssocID="{2B01ACA3-AB52-481D-98C8-04F6CCB9130F}" presName="compNode" presStyleCnt="0"/>
      <dgm:spPr/>
    </dgm:pt>
    <dgm:pt modelId="{40572B0A-9B3E-4D87-AAD6-F66ED0126EA3}" type="pres">
      <dgm:prSet presAssocID="{2B01ACA3-AB52-481D-98C8-04F6CCB9130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CDE2B453-65C5-414D-A0EE-11CEADE83C0D}" type="pres">
      <dgm:prSet presAssocID="{2B01ACA3-AB52-481D-98C8-04F6CCB9130F}" presName="spaceRect" presStyleCnt="0"/>
      <dgm:spPr/>
    </dgm:pt>
    <dgm:pt modelId="{7BC3024A-5562-404F-A613-075F293837A3}" type="pres">
      <dgm:prSet presAssocID="{2B01ACA3-AB52-481D-98C8-04F6CCB9130F}" presName="textRect" presStyleLbl="revTx" presStyleIdx="1" presStyleCnt="2">
        <dgm:presLayoutVars>
          <dgm:chMax val="1"/>
          <dgm:chPref val="1"/>
        </dgm:presLayoutVars>
      </dgm:prSet>
      <dgm:spPr/>
    </dgm:pt>
  </dgm:ptLst>
  <dgm:cxnLst>
    <dgm:cxn modelId="{5274190D-87AC-40AC-9DB1-570907AC88DC}" srcId="{772AD1CD-ED03-48F9-B864-E1C4E746CB71}" destId="{2B01ACA3-AB52-481D-98C8-04F6CCB9130F}" srcOrd="1" destOrd="0" parTransId="{2C227D06-E493-44FB-9FCC-4BD0E936DEE9}" sibTransId="{571BEBDE-8D62-421B-A5D2-0005D3C17A0B}"/>
    <dgm:cxn modelId="{6885C02C-8507-4332-B5F4-8F8F8B91FFE8}" type="presOf" srcId="{772AD1CD-ED03-48F9-B864-E1C4E746CB71}" destId="{9BFFDFEA-E42D-4F85-BE2E-2C11737E25D4}" srcOrd="0" destOrd="0" presId="urn:microsoft.com/office/officeart/2018/2/layout/IconLabelList"/>
    <dgm:cxn modelId="{04093188-44DC-4E33-8705-919EC1B7FD87}" type="presOf" srcId="{3B4BD4D2-1A3A-44E2-BA3D-62BF54606BCD}" destId="{A3BB8F65-6E8B-4697-872A-BC18369E00FD}" srcOrd="0" destOrd="0" presId="urn:microsoft.com/office/officeart/2018/2/layout/IconLabelList"/>
    <dgm:cxn modelId="{B9DDD99A-9EEF-41EA-8CBE-2F8727F85F37}" srcId="{772AD1CD-ED03-48F9-B864-E1C4E746CB71}" destId="{3B4BD4D2-1A3A-44E2-BA3D-62BF54606BCD}" srcOrd="0" destOrd="0" parTransId="{93240B1F-AFD5-45B8-B655-97EBE91B1304}" sibTransId="{0B39450B-D6AF-4764-A195-0A2B305A33D5}"/>
    <dgm:cxn modelId="{83E63DAB-4B3F-4F2A-8F84-59634D00826B}" type="presOf" srcId="{2B01ACA3-AB52-481D-98C8-04F6CCB9130F}" destId="{7BC3024A-5562-404F-A613-075F293837A3}" srcOrd="0" destOrd="0" presId="urn:microsoft.com/office/officeart/2018/2/layout/IconLabelList"/>
    <dgm:cxn modelId="{C86148D6-E9C4-4C94-B51A-98731A46BA14}" type="presParOf" srcId="{9BFFDFEA-E42D-4F85-BE2E-2C11737E25D4}" destId="{1AF82184-60B4-4B71-A74D-F8135B473683}" srcOrd="0" destOrd="0" presId="urn:microsoft.com/office/officeart/2018/2/layout/IconLabelList"/>
    <dgm:cxn modelId="{84ABD2BA-8FB7-4DEB-9B1D-E3E1C1A5BE3B}" type="presParOf" srcId="{1AF82184-60B4-4B71-A74D-F8135B473683}" destId="{9912F47B-9252-4B88-AC13-4A0EBFAF8398}" srcOrd="0" destOrd="0" presId="urn:microsoft.com/office/officeart/2018/2/layout/IconLabelList"/>
    <dgm:cxn modelId="{F8DC1950-7F12-455A-9239-AC0221071E19}" type="presParOf" srcId="{1AF82184-60B4-4B71-A74D-F8135B473683}" destId="{49A555EC-9468-4456-A192-1B2A04C5BA48}" srcOrd="1" destOrd="0" presId="urn:microsoft.com/office/officeart/2018/2/layout/IconLabelList"/>
    <dgm:cxn modelId="{3A7F9E22-1F7A-400D-B5F4-5A96198E59FB}" type="presParOf" srcId="{1AF82184-60B4-4B71-A74D-F8135B473683}" destId="{A3BB8F65-6E8B-4697-872A-BC18369E00FD}" srcOrd="2" destOrd="0" presId="urn:microsoft.com/office/officeart/2018/2/layout/IconLabelList"/>
    <dgm:cxn modelId="{17F071F4-9146-43C8-A5D1-F3618DAE652D}" type="presParOf" srcId="{9BFFDFEA-E42D-4F85-BE2E-2C11737E25D4}" destId="{75F97259-D6EB-4080-B773-BB61E25CF0E7}" srcOrd="1" destOrd="0" presId="urn:microsoft.com/office/officeart/2018/2/layout/IconLabelList"/>
    <dgm:cxn modelId="{7A47E501-B3DE-4D62-9682-DB77B4A7685B}" type="presParOf" srcId="{9BFFDFEA-E42D-4F85-BE2E-2C11737E25D4}" destId="{F0CF3217-5691-433F-90B5-65847D783903}" srcOrd="2" destOrd="0" presId="urn:microsoft.com/office/officeart/2018/2/layout/IconLabelList"/>
    <dgm:cxn modelId="{A08D91D3-DDF7-492B-A542-1D71E48698DE}" type="presParOf" srcId="{F0CF3217-5691-433F-90B5-65847D783903}" destId="{40572B0A-9B3E-4D87-AAD6-F66ED0126EA3}" srcOrd="0" destOrd="0" presId="urn:microsoft.com/office/officeart/2018/2/layout/IconLabelList"/>
    <dgm:cxn modelId="{2FFF997F-4C89-41E6-A51F-2992A228D5C2}" type="presParOf" srcId="{F0CF3217-5691-433F-90B5-65847D783903}" destId="{CDE2B453-65C5-414D-A0EE-11CEADE83C0D}" srcOrd="1" destOrd="0" presId="urn:microsoft.com/office/officeart/2018/2/layout/IconLabelList"/>
    <dgm:cxn modelId="{31499924-6F1A-429E-9A87-931860C8F724}" type="presParOf" srcId="{F0CF3217-5691-433F-90B5-65847D783903}" destId="{7BC3024A-5562-404F-A613-075F293837A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AB37AEB-F0A0-48DE-AD15-B1E6201B805B}"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82A5F71C-4CB4-4EBA-864C-1F282F5860D2}">
      <dgm:prSet/>
      <dgm:spPr/>
      <dgm:t>
        <a:bodyPr/>
        <a:lstStyle/>
        <a:p>
          <a:r>
            <a:rPr lang="en-GB"/>
            <a:t>Implied Trust. </a:t>
          </a:r>
          <a:endParaRPr lang="en-US"/>
        </a:p>
      </dgm:t>
    </dgm:pt>
    <dgm:pt modelId="{88F9C45C-F1D8-4BF1-88B2-94E81A34C10F}" type="parTrans" cxnId="{FF4614CE-51D1-46AC-8F9D-055320E9C5A9}">
      <dgm:prSet/>
      <dgm:spPr/>
      <dgm:t>
        <a:bodyPr/>
        <a:lstStyle/>
        <a:p>
          <a:endParaRPr lang="en-US"/>
        </a:p>
      </dgm:t>
    </dgm:pt>
    <dgm:pt modelId="{AC83407D-4785-4F14-AE35-1041F17FBED0}" type="sibTrans" cxnId="{FF4614CE-51D1-46AC-8F9D-055320E9C5A9}">
      <dgm:prSet/>
      <dgm:spPr/>
      <dgm:t>
        <a:bodyPr/>
        <a:lstStyle/>
        <a:p>
          <a:endParaRPr lang="en-US"/>
        </a:p>
      </dgm:t>
    </dgm:pt>
    <dgm:pt modelId="{BA23DA4B-CEEA-4AF6-89F1-22B3CDF03698}">
      <dgm:prSet/>
      <dgm:spPr/>
      <dgm:t>
        <a:bodyPr/>
        <a:lstStyle/>
        <a:p>
          <a:r>
            <a:rPr lang="en-GB"/>
            <a:t>Key case; Paragon Finance PLC v Thakerar and Co [1999] – </a:t>
          </a:r>
          <a:endParaRPr lang="en-US"/>
        </a:p>
      </dgm:t>
    </dgm:pt>
    <dgm:pt modelId="{FDE2B9AA-B363-4CE5-BBD5-E78402E3D1E7}" type="parTrans" cxnId="{988B3735-0572-4771-AD1E-52C3EF12AB0A}">
      <dgm:prSet/>
      <dgm:spPr/>
      <dgm:t>
        <a:bodyPr/>
        <a:lstStyle/>
        <a:p>
          <a:endParaRPr lang="en-US"/>
        </a:p>
      </dgm:t>
    </dgm:pt>
    <dgm:pt modelId="{C920F790-0E85-4AB7-9075-77084994E363}" type="sibTrans" cxnId="{988B3735-0572-4771-AD1E-52C3EF12AB0A}">
      <dgm:prSet/>
      <dgm:spPr/>
      <dgm:t>
        <a:bodyPr/>
        <a:lstStyle/>
        <a:p>
          <a:endParaRPr lang="en-US"/>
        </a:p>
      </dgm:t>
    </dgm:pt>
    <dgm:pt modelId="{ABF6B65D-B0B3-49DE-B0D5-7E82E44DDBD6}">
      <dgm:prSet/>
      <dgm:spPr/>
      <dgm:t>
        <a:bodyPr/>
        <a:lstStyle/>
        <a:p>
          <a:r>
            <a:rPr lang="en-GB"/>
            <a:t>‘’ Constructive trust arises by operation of law whenever the circumstances are such that it would be unconscionable for the owner of the property (Usually but not necessarily the legal estate) to assert his own beneficial interest in the property and deny the beneficial interest of another’’. </a:t>
          </a:r>
          <a:endParaRPr lang="en-US"/>
        </a:p>
      </dgm:t>
    </dgm:pt>
    <dgm:pt modelId="{95F6DAC7-3A63-4DB6-B027-65F900404290}" type="parTrans" cxnId="{A88D6BBF-F62D-420D-8C73-B09C983BD62F}">
      <dgm:prSet/>
      <dgm:spPr/>
      <dgm:t>
        <a:bodyPr/>
        <a:lstStyle/>
        <a:p>
          <a:endParaRPr lang="en-US"/>
        </a:p>
      </dgm:t>
    </dgm:pt>
    <dgm:pt modelId="{7D6F09D9-4FC3-4BEB-8A32-BD67A893E95E}" type="sibTrans" cxnId="{A88D6BBF-F62D-420D-8C73-B09C983BD62F}">
      <dgm:prSet/>
      <dgm:spPr/>
      <dgm:t>
        <a:bodyPr/>
        <a:lstStyle/>
        <a:p>
          <a:endParaRPr lang="en-US"/>
        </a:p>
      </dgm:t>
    </dgm:pt>
    <dgm:pt modelId="{F59A69E2-45E9-4B33-8621-3223726DCF54}">
      <dgm:prSet/>
      <dgm:spPr/>
      <dgm:t>
        <a:bodyPr/>
        <a:lstStyle/>
        <a:p>
          <a:r>
            <a:rPr lang="en-GB"/>
            <a:t>Need not comply with the formalities of S.53(1)(B) of the law of property Act 1925. </a:t>
          </a:r>
          <a:endParaRPr lang="en-US"/>
        </a:p>
      </dgm:t>
    </dgm:pt>
    <dgm:pt modelId="{AF588E0E-9253-46DC-9192-DF4692382B95}" type="parTrans" cxnId="{ACF2D152-3414-431F-BEC8-453E7730F5B7}">
      <dgm:prSet/>
      <dgm:spPr/>
      <dgm:t>
        <a:bodyPr/>
        <a:lstStyle/>
        <a:p>
          <a:endParaRPr lang="en-US"/>
        </a:p>
      </dgm:t>
    </dgm:pt>
    <dgm:pt modelId="{B40718C4-340E-43B5-A396-24174DAB5503}" type="sibTrans" cxnId="{ACF2D152-3414-431F-BEC8-453E7730F5B7}">
      <dgm:prSet/>
      <dgm:spPr/>
      <dgm:t>
        <a:bodyPr/>
        <a:lstStyle/>
        <a:p>
          <a:endParaRPr lang="en-US"/>
        </a:p>
      </dgm:t>
    </dgm:pt>
    <dgm:pt modelId="{BD441ABA-0F16-4145-829C-90D19ABFDEE0}" type="pres">
      <dgm:prSet presAssocID="{7AB37AEB-F0A0-48DE-AD15-B1E6201B805B}" presName="Name0" presStyleCnt="0">
        <dgm:presLayoutVars>
          <dgm:dir/>
          <dgm:animLvl val="lvl"/>
          <dgm:resizeHandles val="exact"/>
        </dgm:presLayoutVars>
      </dgm:prSet>
      <dgm:spPr/>
    </dgm:pt>
    <dgm:pt modelId="{A73AF086-405F-4871-B651-DB4EBC33C208}" type="pres">
      <dgm:prSet presAssocID="{F59A69E2-45E9-4B33-8621-3223726DCF54}" presName="boxAndChildren" presStyleCnt="0"/>
      <dgm:spPr/>
    </dgm:pt>
    <dgm:pt modelId="{A6A05B4A-6DE0-4377-A376-5AA7F46395C6}" type="pres">
      <dgm:prSet presAssocID="{F59A69E2-45E9-4B33-8621-3223726DCF54}" presName="parentTextBox" presStyleLbl="node1" presStyleIdx="0" presStyleCnt="4"/>
      <dgm:spPr/>
    </dgm:pt>
    <dgm:pt modelId="{414B4E9C-525A-4AC4-BF6B-C9E8FBAB8321}" type="pres">
      <dgm:prSet presAssocID="{7D6F09D9-4FC3-4BEB-8A32-BD67A893E95E}" presName="sp" presStyleCnt="0"/>
      <dgm:spPr/>
    </dgm:pt>
    <dgm:pt modelId="{AA31583A-6ABE-4609-A7D9-072E8122C775}" type="pres">
      <dgm:prSet presAssocID="{ABF6B65D-B0B3-49DE-B0D5-7E82E44DDBD6}" presName="arrowAndChildren" presStyleCnt="0"/>
      <dgm:spPr/>
    </dgm:pt>
    <dgm:pt modelId="{400B3A33-9D35-4CD7-82BA-04726913CEDD}" type="pres">
      <dgm:prSet presAssocID="{ABF6B65D-B0B3-49DE-B0D5-7E82E44DDBD6}" presName="parentTextArrow" presStyleLbl="node1" presStyleIdx="1" presStyleCnt="4"/>
      <dgm:spPr/>
    </dgm:pt>
    <dgm:pt modelId="{047424AD-B5B8-4484-BB79-6C4C9C2DFFBB}" type="pres">
      <dgm:prSet presAssocID="{C920F790-0E85-4AB7-9075-77084994E363}" presName="sp" presStyleCnt="0"/>
      <dgm:spPr/>
    </dgm:pt>
    <dgm:pt modelId="{7136062F-31CB-4B9A-B5CF-99991F865F31}" type="pres">
      <dgm:prSet presAssocID="{BA23DA4B-CEEA-4AF6-89F1-22B3CDF03698}" presName="arrowAndChildren" presStyleCnt="0"/>
      <dgm:spPr/>
    </dgm:pt>
    <dgm:pt modelId="{48F69502-48CC-45FF-8E3F-EEAD16E71168}" type="pres">
      <dgm:prSet presAssocID="{BA23DA4B-CEEA-4AF6-89F1-22B3CDF03698}" presName="parentTextArrow" presStyleLbl="node1" presStyleIdx="2" presStyleCnt="4"/>
      <dgm:spPr/>
    </dgm:pt>
    <dgm:pt modelId="{513C892C-BC12-4938-B829-119E2FA64AB6}" type="pres">
      <dgm:prSet presAssocID="{AC83407D-4785-4F14-AE35-1041F17FBED0}" presName="sp" presStyleCnt="0"/>
      <dgm:spPr/>
    </dgm:pt>
    <dgm:pt modelId="{6CE4D669-90F1-4F1F-8F42-813142341786}" type="pres">
      <dgm:prSet presAssocID="{82A5F71C-4CB4-4EBA-864C-1F282F5860D2}" presName="arrowAndChildren" presStyleCnt="0"/>
      <dgm:spPr/>
    </dgm:pt>
    <dgm:pt modelId="{7293EAE6-8A1C-4889-94B0-9E0A6462D066}" type="pres">
      <dgm:prSet presAssocID="{82A5F71C-4CB4-4EBA-864C-1F282F5860D2}" presName="parentTextArrow" presStyleLbl="node1" presStyleIdx="3" presStyleCnt="4"/>
      <dgm:spPr/>
    </dgm:pt>
  </dgm:ptLst>
  <dgm:cxnLst>
    <dgm:cxn modelId="{9F997F29-9B23-4AAC-BD2B-41B5477E4477}" type="presOf" srcId="{ABF6B65D-B0B3-49DE-B0D5-7E82E44DDBD6}" destId="{400B3A33-9D35-4CD7-82BA-04726913CEDD}" srcOrd="0" destOrd="0" presId="urn:microsoft.com/office/officeart/2005/8/layout/process4"/>
    <dgm:cxn modelId="{874F0133-F507-4B2B-AD7D-052E2E8BF717}" type="presOf" srcId="{7AB37AEB-F0A0-48DE-AD15-B1E6201B805B}" destId="{BD441ABA-0F16-4145-829C-90D19ABFDEE0}" srcOrd="0" destOrd="0" presId="urn:microsoft.com/office/officeart/2005/8/layout/process4"/>
    <dgm:cxn modelId="{988B3735-0572-4771-AD1E-52C3EF12AB0A}" srcId="{7AB37AEB-F0A0-48DE-AD15-B1E6201B805B}" destId="{BA23DA4B-CEEA-4AF6-89F1-22B3CDF03698}" srcOrd="1" destOrd="0" parTransId="{FDE2B9AA-B363-4CE5-BBD5-E78402E3D1E7}" sibTransId="{C920F790-0E85-4AB7-9075-77084994E363}"/>
    <dgm:cxn modelId="{3E4F9E41-1E26-4AE0-B28D-D6C12FBD1C77}" type="presOf" srcId="{BA23DA4B-CEEA-4AF6-89F1-22B3CDF03698}" destId="{48F69502-48CC-45FF-8E3F-EEAD16E71168}" srcOrd="0" destOrd="0" presId="urn:microsoft.com/office/officeart/2005/8/layout/process4"/>
    <dgm:cxn modelId="{ACF2D152-3414-431F-BEC8-453E7730F5B7}" srcId="{7AB37AEB-F0A0-48DE-AD15-B1E6201B805B}" destId="{F59A69E2-45E9-4B33-8621-3223726DCF54}" srcOrd="3" destOrd="0" parTransId="{AF588E0E-9253-46DC-9192-DF4692382B95}" sibTransId="{B40718C4-340E-43B5-A396-24174DAB5503}"/>
    <dgm:cxn modelId="{1D869558-4ACE-4353-8A54-884BBB9C16BC}" type="presOf" srcId="{82A5F71C-4CB4-4EBA-864C-1F282F5860D2}" destId="{7293EAE6-8A1C-4889-94B0-9E0A6462D066}" srcOrd="0" destOrd="0" presId="urn:microsoft.com/office/officeart/2005/8/layout/process4"/>
    <dgm:cxn modelId="{1642BAB7-5664-4EA8-A26A-7D2950D4F8F0}" type="presOf" srcId="{F59A69E2-45E9-4B33-8621-3223726DCF54}" destId="{A6A05B4A-6DE0-4377-A376-5AA7F46395C6}" srcOrd="0" destOrd="0" presId="urn:microsoft.com/office/officeart/2005/8/layout/process4"/>
    <dgm:cxn modelId="{A88D6BBF-F62D-420D-8C73-B09C983BD62F}" srcId="{7AB37AEB-F0A0-48DE-AD15-B1E6201B805B}" destId="{ABF6B65D-B0B3-49DE-B0D5-7E82E44DDBD6}" srcOrd="2" destOrd="0" parTransId="{95F6DAC7-3A63-4DB6-B027-65F900404290}" sibTransId="{7D6F09D9-4FC3-4BEB-8A32-BD67A893E95E}"/>
    <dgm:cxn modelId="{FF4614CE-51D1-46AC-8F9D-055320E9C5A9}" srcId="{7AB37AEB-F0A0-48DE-AD15-B1E6201B805B}" destId="{82A5F71C-4CB4-4EBA-864C-1F282F5860D2}" srcOrd="0" destOrd="0" parTransId="{88F9C45C-F1D8-4BF1-88B2-94E81A34C10F}" sibTransId="{AC83407D-4785-4F14-AE35-1041F17FBED0}"/>
    <dgm:cxn modelId="{36B0F906-3F6A-4FFD-9E32-AEEC156BB232}" type="presParOf" srcId="{BD441ABA-0F16-4145-829C-90D19ABFDEE0}" destId="{A73AF086-405F-4871-B651-DB4EBC33C208}" srcOrd="0" destOrd="0" presId="urn:microsoft.com/office/officeart/2005/8/layout/process4"/>
    <dgm:cxn modelId="{9B14276A-3AD7-4479-AA1A-6893A3339120}" type="presParOf" srcId="{A73AF086-405F-4871-B651-DB4EBC33C208}" destId="{A6A05B4A-6DE0-4377-A376-5AA7F46395C6}" srcOrd="0" destOrd="0" presId="urn:microsoft.com/office/officeart/2005/8/layout/process4"/>
    <dgm:cxn modelId="{89CC3B39-8CBB-44A0-A132-059987A34234}" type="presParOf" srcId="{BD441ABA-0F16-4145-829C-90D19ABFDEE0}" destId="{414B4E9C-525A-4AC4-BF6B-C9E8FBAB8321}" srcOrd="1" destOrd="0" presId="urn:microsoft.com/office/officeart/2005/8/layout/process4"/>
    <dgm:cxn modelId="{B14753D2-789F-424E-88B7-61B2B466E60E}" type="presParOf" srcId="{BD441ABA-0F16-4145-829C-90D19ABFDEE0}" destId="{AA31583A-6ABE-4609-A7D9-072E8122C775}" srcOrd="2" destOrd="0" presId="urn:microsoft.com/office/officeart/2005/8/layout/process4"/>
    <dgm:cxn modelId="{4ED8D3B7-8EC7-4F58-B16C-379B7C2FC9A4}" type="presParOf" srcId="{AA31583A-6ABE-4609-A7D9-072E8122C775}" destId="{400B3A33-9D35-4CD7-82BA-04726913CEDD}" srcOrd="0" destOrd="0" presId="urn:microsoft.com/office/officeart/2005/8/layout/process4"/>
    <dgm:cxn modelId="{6CDA9388-D4F9-475C-B776-DE439F497DAE}" type="presParOf" srcId="{BD441ABA-0F16-4145-829C-90D19ABFDEE0}" destId="{047424AD-B5B8-4484-BB79-6C4C9C2DFFBB}" srcOrd="3" destOrd="0" presId="urn:microsoft.com/office/officeart/2005/8/layout/process4"/>
    <dgm:cxn modelId="{9C0491E9-B856-40FD-9F2A-D86C6E2BCCC1}" type="presParOf" srcId="{BD441ABA-0F16-4145-829C-90D19ABFDEE0}" destId="{7136062F-31CB-4B9A-B5CF-99991F865F31}" srcOrd="4" destOrd="0" presId="urn:microsoft.com/office/officeart/2005/8/layout/process4"/>
    <dgm:cxn modelId="{2AC5D38C-A133-404B-9342-6A991CC857FE}" type="presParOf" srcId="{7136062F-31CB-4B9A-B5CF-99991F865F31}" destId="{48F69502-48CC-45FF-8E3F-EEAD16E71168}" srcOrd="0" destOrd="0" presId="urn:microsoft.com/office/officeart/2005/8/layout/process4"/>
    <dgm:cxn modelId="{E5D2FF92-9EF8-4554-B4F9-98C5B21220B0}" type="presParOf" srcId="{BD441ABA-0F16-4145-829C-90D19ABFDEE0}" destId="{513C892C-BC12-4938-B829-119E2FA64AB6}" srcOrd="5" destOrd="0" presId="urn:microsoft.com/office/officeart/2005/8/layout/process4"/>
    <dgm:cxn modelId="{D9B43C9D-19B9-4961-90A0-61E08140A8D9}" type="presParOf" srcId="{BD441ABA-0F16-4145-829C-90D19ABFDEE0}" destId="{6CE4D669-90F1-4F1F-8F42-813142341786}" srcOrd="6" destOrd="0" presId="urn:microsoft.com/office/officeart/2005/8/layout/process4"/>
    <dgm:cxn modelId="{32C98E57-5427-4D7F-9251-D105C24A4EC3}" type="presParOf" srcId="{6CE4D669-90F1-4F1F-8F42-813142341786}" destId="{7293EAE6-8A1C-4889-94B0-9E0A6462D06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FD72653-CD6C-4B97-B054-4F6205E4AF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E4AB372-6A6D-484E-B108-F2096C918E6C}">
      <dgm:prSet/>
      <dgm:spPr/>
      <dgm:t>
        <a:bodyPr/>
        <a:lstStyle/>
        <a:p>
          <a:pPr>
            <a:lnSpc>
              <a:spcPct val="100000"/>
            </a:lnSpc>
          </a:pPr>
          <a:r>
            <a:rPr lang="en-GB"/>
            <a:t>Key case; Westdeutsche Landesbank Girozentale v Islington London Borough Council [1996]; </a:t>
          </a:r>
          <a:endParaRPr lang="en-US"/>
        </a:p>
      </dgm:t>
    </dgm:pt>
    <dgm:pt modelId="{3B7ED80B-838B-4B59-9F28-7515D68A74EE}" type="parTrans" cxnId="{1416D0D9-302A-45F2-BDFE-27C78390F5A3}">
      <dgm:prSet/>
      <dgm:spPr/>
      <dgm:t>
        <a:bodyPr/>
        <a:lstStyle/>
        <a:p>
          <a:endParaRPr lang="en-US"/>
        </a:p>
      </dgm:t>
    </dgm:pt>
    <dgm:pt modelId="{062FE968-0989-42CE-9A9E-AB15D936D627}" type="sibTrans" cxnId="{1416D0D9-302A-45F2-BDFE-27C78390F5A3}">
      <dgm:prSet/>
      <dgm:spPr/>
      <dgm:t>
        <a:bodyPr/>
        <a:lstStyle/>
        <a:p>
          <a:endParaRPr lang="en-US"/>
        </a:p>
      </dgm:t>
    </dgm:pt>
    <dgm:pt modelId="{6A2BB8CF-0037-48A5-A5C6-2A267E15D2E7}">
      <dgm:prSet/>
      <dgm:spPr/>
      <dgm:t>
        <a:bodyPr/>
        <a:lstStyle/>
        <a:p>
          <a:pPr>
            <a:lnSpc>
              <a:spcPct val="100000"/>
            </a:lnSpc>
          </a:pPr>
          <a:r>
            <a:rPr lang="en-GB"/>
            <a:t>No constructive trust. </a:t>
          </a:r>
          <a:endParaRPr lang="en-US"/>
        </a:p>
      </dgm:t>
    </dgm:pt>
    <dgm:pt modelId="{C58B3289-C620-40EB-BF6A-838A995EC950}" type="parTrans" cxnId="{50C67EA4-8713-44FA-93BB-8E9771424586}">
      <dgm:prSet/>
      <dgm:spPr/>
      <dgm:t>
        <a:bodyPr/>
        <a:lstStyle/>
        <a:p>
          <a:endParaRPr lang="en-US"/>
        </a:p>
      </dgm:t>
    </dgm:pt>
    <dgm:pt modelId="{95269FE3-4E4D-4D77-AB9B-3865BE88E955}" type="sibTrans" cxnId="{50C67EA4-8713-44FA-93BB-8E9771424586}">
      <dgm:prSet/>
      <dgm:spPr/>
      <dgm:t>
        <a:bodyPr/>
        <a:lstStyle/>
        <a:p>
          <a:endParaRPr lang="en-US"/>
        </a:p>
      </dgm:t>
    </dgm:pt>
    <dgm:pt modelId="{C7F9F512-BBD0-45F1-BF17-FE8074B53EB5}">
      <dgm:prSet/>
      <dgm:spPr/>
      <dgm:t>
        <a:bodyPr/>
        <a:lstStyle/>
        <a:p>
          <a:pPr>
            <a:lnSpc>
              <a:spcPct val="100000"/>
            </a:lnSpc>
          </a:pPr>
          <a:r>
            <a:rPr lang="en-GB"/>
            <a:t>But Judge laid down the following concerning trusts. </a:t>
          </a:r>
          <a:endParaRPr lang="en-US"/>
        </a:p>
      </dgm:t>
    </dgm:pt>
    <dgm:pt modelId="{1FC24265-E03F-4DB3-868E-B9494BFDF3D2}" type="parTrans" cxnId="{B4CD6F1F-6573-447F-BB6A-4B0190EB052D}">
      <dgm:prSet/>
      <dgm:spPr/>
      <dgm:t>
        <a:bodyPr/>
        <a:lstStyle/>
        <a:p>
          <a:endParaRPr lang="en-US"/>
        </a:p>
      </dgm:t>
    </dgm:pt>
    <dgm:pt modelId="{97FEC666-7B2F-4034-BF18-A4CE25E0F5F4}" type="sibTrans" cxnId="{B4CD6F1F-6573-447F-BB6A-4B0190EB052D}">
      <dgm:prSet/>
      <dgm:spPr/>
      <dgm:t>
        <a:bodyPr/>
        <a:lstStyle/>
        <a:p>
          <a:endParaRPr lang="en-US"/>
        </a:p>
      </dgm:t>
    </dgm:pt>
    <dgm:pt modelId="{F9D8002C-4AAA-4621-A278-852A0580C281}" type="pres">
      <dgm:prSet presAssocID="{0FD72653-CD6C-4B97-B054-4F6205E4AF91}" presName="root" presStyleCnt="0">
        <dgm:presLayoutVars>
          <dgm:dir/>
          <dgm:resizeHandles val="exact"/>
        </dgm:presLayoutVars>
      </dgm:prSet>
      <dgm:spPr/>
    </dgm:pt>
    <dgm:pt modelId="{25A8AEC8-9AFB-4242-AFDD-41612D85A7EB}" type="pres">
      <dgm:prSet presAssocID="{CE4AB372-6A6D-484E-B108-F2096C918E6C}" presName="compNode" presStyleCnt="0"/>
      <dgm:spPr/>
    </dgm:pt>
    <dgm:pt modelId="{F5BA1369-C427-4285-B2D0-8DE469E5086D}" type="pres">
      <dgm:prSet presAssocID="{CE4AB372-6A6D-484E-B108-F2096C918E6C}" presName="bgRect" presStyleLbl="bgShp" presStyleIdx="0" presStyleCnt="3"/>
      <dgm:spPr/>
    </dgm:pt>
    <dgm:pt modelId="{419C0BB7-09FB-4740-A64E-6C9FFFA524A1}" type="pres">
      <dgm:prSet presAssocID="{CE4AB372-6A6D-484E-B108-F2096C918E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FAEFA3C1-8F40-4C9B-A026-328A400448F5}" type="pres">
      <dgm:prSet presAssocID="{CE4AB372-6A6D-484E-B108-F2096C918E6C}" presName="spaceRect" presStyleCnt="0"/>
      <dgm:spPr/>
    </dgm:pt>
    <dgm:pt modelId="{2169D3F7-AEFD-480B-A242-B4D8FFD84C83}" type="pres">
      <dgm:prSet presAssocID="{CE4AB372-6A6D-484E-B108-F2096C918E6C}" presName="parTx" presStyleLbl="revTx" presStyleIdx="0" presStyleCnt="3">
        <dgm:presLayoutVars>
          <dgm:chMax val="0"/>
          <dgm:chPref val="0"/>
        </dgm:presLayoutVars>
      </dgm:prSet>
      <dgm:spPr/>
    </dgm:pt>
    <dgm:pt modelId="{FD237A31-2E49-45FC-8056-0D02EE1AE70E}" type="pres">
      <dgm:prSet presAssocID="{062FE968-0989-42CE-9A9E-AB15D936D627}" presName="sibTrans" presStyleCnt="0"/>
      <dgm:spPr/>
    </dgm:pt>
    <dgm:pt modelId="{E0A7A072-634A-46D9-A7D2-C84A835A4C31}" type="pres">
      <dgm:prSet presAssocID="{6A2BB8CF-0037-48A5-A5C6-2A267E15D2E7}" presName="compNode" presStyleCnt="0"/>
      <dgm:spPr/>
    </dgm:pt>
    <dgm:pt modelId="{0EFC51B3-2487-4565-B047-079BBB040362}" type="pres">
      <dgm:prSet presAssocID="{6A2BB8CF-0037-48A5-A5C6-2A267E15D2E7}" presName="bgRect" presStyleLbl="bgShp" presStyleIdx="1" presStyleCnt="3"/>
      <dgm:spPr/>
    </dgm:pt>
    <dgm:pt modelId="{962CD097-3957-4318-AD44-240B03BEAF2B}" type="pres">
      <dgm:prSet presAssocID="{6A2BB8CF-0037-48A5-A5C6-2A267E15D2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0800D4D9-1D35-45B9-A27D-A4196B08602F}" type="pres">
      <dgm:prSet presAssocID="{6A2BB8CF-0037-48A5-A5C6-2A267E15D2E7}" presName="spaceRect" presStyleCnt="0"/>
      <dgm:spPr/>
    </dgm:pt>
    <dgm:pt modelId="{C2BCA71D-4C75-4FE0-8320-E871E41A2820}" type="pres">
      <dgm:prSet presAssocID="{6A2BB8CF-0037-48A5-A5C6-2A267E15D2E7}" presName="parTx" presStyleLbl="revTx" presStyleIdx="1" presStyleCnt="3">
        <dgm:presLayoutVars>
          <dgm:chMax val="0"/>
          <dgm:chPref val="0"/>
        </dgm:presLayoutVars>
      </dgm:prSet>
      <dgm:spPr/>
    </dgm:pt>
    <dgm:pt modelId="{EE96CA55-B3C1-4C53-AFD9-B0C20E699840}" type="pres">
      <dgm:prSet presAssocID="{95269FE3-4E4D-4D77-AB9B-3865BE88E955}" presName="sibTrans" presStyleCnt="0"/>
      <dgm:spPr/>
    </dgm:pt>
    <dgm:pt modelId="{76A7BCE2-509A-4EEE-B26A-80C715C345C7}" type="pres">
      <dgm:prSet presAssocID="{C7F9F512-BBD0-45F1-BF17-FE8074B53EB5}" presName="compNode" presStyleCnt="0"/>
      <dgm:spPr/>
    </dgm:pt>
    <dgm:pt modelId="{F2B99BA5-141C-4861-81F9-9CAA23D8659F}" type="pres">
      <dgm:prSet presAssocID="{C7F9F512-BBD0-45F1-BF17-FE8074B53EB5}" presName="bgRect" presStyleLbl="bgShp" presStyleIdx="2" presStyleCnt="3"/>
      <dgm:spPr/>
    </dgm:pt>
    <dgm:pt modelId="{5E4E28F5-7932-495F-A2F9-DB2E2E126659}" type="pres">
      <dgm:prSet presAssocID="{C7F9F512-BBD0-45F1-BF17-FE8074B53E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B90BB2B7-5F89-414F-B9D7-538AC2FE2FFB}" type="pres">
      <dgm:prSet presAssocID="{C7F9F512-BBD0-45F1-BF17-FE8074B53EB5}" presName="spaceRect" presStyleCnt="0"/>
      <dgm:spPr/>
    </dgm:pt>
    <dgm:pt modelId="{1AAC980D-0D54-4C2E-91A5-70555902E4EC}" type="pres">
      <dgm:prSet presAssocID="{C7F9F512-BBD0-45F1-BF17-FE8074B53EB5}" presName="parTx" presStyleLbl="revTx" presStyleIdx="2" presStyleCnt="3">
        <dgm:presLayoutVars>
          <dgm:chMax val="0"/>
          <dgm:chPref val="0"/>
        </dgm:presLayoutVars>
      </dgm:prSet>
      <dgm:spPr/>
    </dgm:pt>
  </dgm:ptLst>
  <dgm:cxnLst>
    <dgm:cxn modelId="{B4CD6F1F-6573-447F-BB6A-4B0190EB052D}" srcId="{0FD72653-CD6C-4B97-B054-4F6205E4AF91}" destId="{C7F9F512-BBD0-45F1-BF17-FE8074B53EB5}" srcOrd="2" destOrd="0" parTransId="{1FC24265-E03F-4DB3-868E-B9494BFDF3D2}" sibTransId="{97FEC666-7B2F-4034-BF18-A4CE25E0F5F4}"/>
    <dgm:cxn modelId="{9A1A0E26-32A0-4F73-8EBA-0EDD7906B356}" type="presOf" srcId="{6A2BB8CF-0037-48A5-A5C6-2A267E15D2E7}" destId="{C2BCA71D-4C75-4FE0-8320-E871E41A2820}" srcOrd="0" destOrd="0" presId="urn:microsoft.com/office/officeart/2018/2/layout/IconVerticalSolidList"/>
    <dgm:cxn modelId="{9BCC196B-D87E-45D3-AF74-BD24D5EDCA7D}" type="presOf" srcId="{CE4AB372-6A6D-484E-B108-F2096C918E6C}" destId="{2169D3F7-AEFD-480B-A242-B4D8FFD84C83}" srcOrd="0" destOrd="0" presId="urn:microsoft.com/office/officeart/2018/2/layout/IconVerticalSolidList"/>
    <dgm:cxn modelId="{65B92358-0CF9-4CEE-B9D9-826DA613449F}" type="presOf" srcId="{0FD72653-CD6C-4B97-B054-4F6205E4AF91}" destId="{F9D8002C-4AAA-4621-A278-852A0580C281}" srcOrd="0" destOrd="0" presId="urn:microsoft.com/office/officeart/2018/2/layout/IconVerticalSolidList"/>
    <dgm:cxn modelId="{50C67EA4-8713-44FA-93BB-8E9771424586}" srcId="{0FD72653-CD6C-4B97-B054-4F6205E4AF91}" destId="{6A2BB8CF-0037-48A5-A5C6-2A267E15D2E7}" srcOrd="1" destOrd="0" parTransId="{C58B3289-C620-40EB-BF6A-838A995EC950}" sibTransId="{95269FE3-4E4D-4D77-AB9B-3865BE88E955}"/>
    <dgm:cxn modelId="{1416D0D9-302A-45F2-BDFE-27C78390F5A3}" srcId="{0FD72653-CD6C-4B97-B054-4F6205E4AF91}" destId="{CE4AB372-6A6D-484E-B108-F2096C918E6C}" srcOrd="0" destOrd="0" parTransId="{3B7ED80B-838B-4B59-9F28-7515D68A74EE}" sibTransId="{062FE968-0989-42CE-9A9E-AB15D936D627}"/>
    <dgm:cxn modelId="{861048F3-2024-40B1-955B-2FF3812D2BC7}" type="presOf" srcId="{C7F9F512-BBD0-45F1-BF17-FE8074B53EB5}" destId="{1AAC980D-0D54-4C2E-91A5-70555902E4EC}" srcOrd="0" destOrd="0" presId="urn:microsoft.com/office/officeart/2018/2/layout/IconVerticalSolidList"/>
    <dgm:cxn modelId="{1B3D1BC7-0549-414D-B08C-654270F5BC07}" type="presParOf" srcId="{F9D8002C-4AAA-4621-A278-852A0580C281}" destId="{25A8AEC8-9AFB-4242-AFDD-41612D85A7EB}" srcOrd="0" destOrd="0" presId="urn:microsoft.com/office/officeart/2018/2/layout/IconVerticalSolidList"/>
    <dgm:cxn modelId="{E2F279A5-4217-44F1-8AE7-B4F88E150583}" type="presParOf" srcId="{25A8AEC8-9AFB-4242-AFDD-41612D85A7EB}" destId="{F5BA1369-C427-4285-B2D0-8DE469E5086D}" srcOrd="0" destOrd="0" presId="urn:microsoft.com/office/officeart/2018/2/layout/IconVerticalSolidList"/>
    <dgm:cxn modelId="{320A44A9-BD7A-4ECD-9D22-22595AB514FD}" type="presParOf" srcId="{25A8AEC8-9AFB-4242-AFDD-41612D85A7EB}" destId="{419C0BB7-09FB-4740-A64E-6C9FFFA524A1}" srcOrd="1" destOrd="0" presId="urn:microsoft.com/office/officeart/2018/2/layout/IconVerticalSolidList"/>
    <dgm:cxn modelId="{FE3FE9C6-FAD9-494B-A71A-2822895ED23C}" type="presParOf" srcId="{25A8AEC8-9AFB-4242-AFDD-41612D85A7EB}" destId="{FAEFA3C1-8F40-4C9B-A026-328A400448F5}" srcOrd="2" destOrd="0" presId="urn:microsoft.com/office/officeart/2018/2/layout/IconVerticalSolidList"/>
    <dgm:cxn modelId="{462E98EB-6B32-4224-AD10-B45B96194CE6}" type="presParOf" srcId="{25A8AEC8-9AFB-4242-AFDD-41612D85A7EB}" destId="{2169D3F7-AEFD-480B-A242-B4D8FFD84C83}" srcOrd="3" destOrd="0" presId="urn:microsoft.com/office/officeart/2018/2/layout/IconVerticalSolidList"/>
    <dgm:cxn modelId="{87DC9B95-0E6E-40A8-9C33-6F0F1C2BBCC8}" type="presParOf" srcId="{F9D8002C-4AAA-4621-A278-852A0580C281}" destId="{FD237A31-2E49-45FC-8056-0D02EE1AE70E}" srcOrd="1" destOrd="0" presId="urn:microsoft.com/office/officeart/2018/2/layout/IconVerticalSolidList"/>
    <dgm:cxn modelId="{22ADA950-BB94-4239-80BE-572A48C583D6}" type="presParOf" srcId="{F9D8002C-4AAA-4621-A278-852A0580C281}" destId="{E0A7A072-634A-46D9-A7D2-C84A835A4C31}" srcOrd="2" destOrd="0" presId="urn:microsoft.com/office/officeart/2018/2/layout/IconVerticalSolidList"/>
    <dgm:cxn modelId="{55F0034B-8C0C-415F-9B5A-22EE2266E935}" type="presParOf" srcId="{E0A7A072-634A-46D9-A7D2-C84A835A4C31}" destId="{0EFC51B3-2487-4565-B047-079BBB040362}" srcOrd="0" destOrd="0" presId="urn:microsoft.com/office/officeart/2018/2/layout/IconVerticalSolidList"/>
    <dgm:cxn modelId="{9756DF00-60A2-4345-8C6D-DB3C106BD19D}" type="presParOf" srcId="{E0A7A072-634A-46D9-A7D2-C84A835A4C31}" destId="{962CD097-3957-4318-AD44-240B03BEAF2B}" srcOrd="1" destOrd="0" presId="urn:microsoft.com/office/officeart/2018/2/layout/IconVerticalSolidList"/>
    <dgm:cxn modelId="{10801165-AD35-4F9C-AB1C-96A3C156A826}" type="presParOf" srcId="{E0A7A072-634A-46D9-A7D2-C84A835A4C31}" destId="{0800D4D9-1D35-45B9-A27D-A4196B08602F}" srcOrd="2" destOrd="0" presId="urn:microsoft.com/office/officeart/2018/2/layout/IconVerticalSolidList"/>
    <dgm:cxn modelId="{EB942AEA-665E-4AC9-87C9-0130E64DEFFC}" type="presParOf" srcId="{E0A7A072-634A-46D9-A7D2-C84A835A4C31}" destId="{C2BCA71D-4C75-4FE0-8320-E871E41A2820}" srcOrd="3" destOrd="0" presId="urn:microsoft.com/office/officeart/2018/2/layout/IconVerticalSolidList"/>
    <dgm:cxn modelId="{D0D4CFA4-67DE-416A-B2A2-BF9E6C6BBEB3}" type="presParOf" srcId="{F9D8002C-4AAA-4621-A278-852A0580C281}" destId="{EE96CA55-B3C1-4C53-AFD9-B0C20E699840}" srcOrd="3" destOrd="0" presId="urn:microsoft.com/office/officeart/2018/2/layout/IconVerticalSolidList"/>
    <dgm:cxn modelId="{D4711B38-87F6-4A30-A36E-EC5826A21708}" type="presParOf" srcId="{F9D8002C-4AAA-4621-A278-852A0580C281}" destId="{76A7BCE2-509A-4EEE-B26A-80C715C345C7}" srcOrd="4" destOrd="0" presId="urn:microsoft.com/office/officeart/2018/2/layout/IconVerticalSolidList"/>
    <dgm:cxn modelId="{D0AA621B-7279-4B73-B3C9-0407262F5142}" type="presParOf" srcId="{76A7BCE2-509A-4EEE-B26A-80C715C345C7}" destId="{F2B99BA5-141C-4861-81F9-9CAA23D8659F}" srcOrd="0" destOrd="0" presId="urn:microsoft.com/office/officeart/2018/2/layout/IconVerticalSolidList"/>
    <dgm:cxn modelId="{8E7195AD-9DAE-4BE9-8EE1-DE2A8CC9686A}" type="presParOf" srcId="{76A7BCE2-509A-4EEE-B26A-80C715C345C7}" destId="{5E4E28F5-7932-495F-A2F9-DB2E2E126659}" srcOrd="1" destOrd="0" presId="urn:microsoft.com/office/officeart/2018/2/layout/IconVerticalSolidList"/>
    <dgm:cxn modelId="{C4A47D51-B834-4218-9008-1F8A3951B9BF}" type="presParOf" srcId="{76A7BCE2-509A-4EEE-B26A-80C715C345C7}" destId="{B90BB2B7-5F89-414F-B9D7-538AC2FE2FFB}" srcOrd="2" destOrd="0" presId="urn:microsoft.com/office/officeart/2018/2/layout/IconVerticalSolidList"/>
    <dgm:cxn modelId="{F9701609-DDA6-4F24-A3F4-7E23172A8669}" type="presParOf" srcId="{76A7BCE2-509A-4EEE-B26A-80C715C345C7}" destId="{1AAC980D-0D54-4C2E-91A5-70555902E4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93C5D5C-D190-4220-AF36-419420490B1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18834E-D7CC-4C4A-9FA6-E2BAFE5AFE57}">
      <dgm:prSet/>
      <dgm:spPr/>
      <dgm:t>
        <a:bodyPr/>
        <a:lstStyle/>
        <a:p>
          <a:pPr>
            <a:lnSpc>
              <a:spcPct val="100000"/>
            </a:lnSpc>
          </a:pPr>
          <a:r>
            <a:rPr lang="en-GB"/>
            <a:t>Acts on conscience of owner. </a:t>
          </a:r>
          <a:endParaRPr lang="en-US"/>
        </a:p>
      </dgm:t>
    </dgm:pt>
    <dgm:pt modelId="{E7EDC793-CF4F-4C35-A408-170F5F04B4C5}" type="parTrans" cxnId="{733810E1-F28B-4630-B1E0-EF21618DFD97}">
      <dgm:prSet/>
      <dgm:spPr/>
      <dgm:t>
        <a:bodyPr/>
        <a:lstStyle/>
        <a:p>
          <a:endParaRPr lang="en-US"/>
        </a:p>
      </dgm:t>
    </dgm:pt>
    <dgm:pt modelId="{DA7F9ED9-579C-4DD4-A87A-2088710A6E3D}" type="sibTrans" cxnId="{733810E1-F28B-4630-B1E0-EF21618DFD97}">
      <dgm:prSet/>
      <dgm:spPr/>
      <dgm:t>
        <a:bodyPr/>
        <a:lstStyle/>
        <a:p>
          <a:endParaRPr lang="en-US"/>
        </a:p>
      </dgm:t>
    </dgm:pt>
    <dgm:pt modelId="{59CBEF8B-2662-4168-842E-D02933D1F26A}">
      <dgm:prSet/>
      <dgm:spPr/>
      <dgm:t>
        <a:bodyPr/>
        <a:lstStyle/>
        <a:p>
          <a:pPr>
            <a:lnSpc>
              <a:spcPct val="100000"/>
            </a:lnSpc>
          </a:pPr>
          <a:r>
            <a:rPr lang="en-GB"/>
            <a:t>Owner cannot be the trustee until they are aware of the factors which are alleged to affect his conscience. </a:t>
          </a:r>
          <a:endParaRPr lang="en-US"/>
        </a:p>
      </dgm:t>
    </dgm:pt>
    <dgm:pt modelId="{7A10B110-595E-4020-89CD-5E71609B795F}" type="parTrans" cxnId="{0FC80343-F142-4DBF-9E97-6A686392788C}">
      <dgm:prSet/>
      <dgm:spPr/>
      <dgm:t>
        <a:bodyPr/>
        <a:lstStyle/>
        <a:p>
          <a:endParaRPr lang="en-US"/>
        </a:p>
      </dgm:t>
    </dgm:pt>
    <dgm:pt modelId="{793FFC3A-F325-4EF8-8A14-8C2702B4F23E}" type="sibTrans" cxnId="{0FC80343-F142-4DBF-9E97-6A686392788C}">
      <dgm:prSet/>
      <dgm:spPr/>
      <dgm:t>
        <a:bodyPr/>
        <a:lstStyle/>
        <a:p>
          <a:endParaRPr lang="en-US"/>
        </a:p>
      </dgm:t>
    </dgm:pt>
    <dgm:pt modelId="{CA7884ED-AD18-4994-9E50-AAE9D4C62B9A}">
      <dgm:prSet/>
      <dgm:spPr/>
      <dgm:t>
        <a:bodyPr/>
        <a:lstStyle/>
        <a:p>
          <a:pPr>
            <a:lnSpc>
              <a:spcPct val="100000"/>
            </a:lnSpc>
          </a:pPr>
          <a:r>
            <a:rPr lang="en-GB"/>
            <a:t>There must be identifiable trust property. </a:t>
          </a:r>
          <a:endParaRPr lang="en-US"/>
        </a:p>
      </dgm:t>
    </dgm:pt>
    <dgm:pt modelId="{4E2E4D64-94EE-46DF-9829-9A702B7456F1}" type="parTrans" cxnId="{C293FDD1-2719-4FA0-90DE-3F04520425FF}">
      <dgm:prSet/>
      <dgm:spPr/>
      <dgm:t>
        <a:bodyPr/>
        <a:lstStyle/>
        <a:p>
          <a:endParaRPr lang="en-US"/>
        </a:p>
      </dgm:t>
    </dgm:pt>
    <dgm:pt modelId="{30DF5736-3CFE-47C1-8F72-03B6311E79CF}" type="sibTrans" cxnId="{C293FDD1-2719-4FA0-90DE-3F04520425FF}">
      <dgm:prSet/>
      <dgm:spPr/>
      <dgm:t>
        <a:bodyPr/>
        <a:lstStyle/>
        <a:p>
          <a:endParaRPr lang="en-US"/>
        </a:p>
      </dgm:t>
    </dgm:pt>
    <dgm:pt modelId="{5D37107A-6935-491D-97A8-48B750E56B3E}">
      <dgm:prSet/>
      <dgm:spPr/>
      <dgm:t>
        <a:bodyPr/>
        <a:lstStyle/>
        <a:p>
          <a:pPr>
            <a:lnSpc>
              <a:spcPct val="100000"/>
            </a:lnSpc>
          </a:pPr>
          <a:r>
            <a:rPr lang="en-GB"/>
            <a:t>From the date of the establishment of a trust the beneficiary has, in equity, a proprietary interest in the trust property. </a:t>
          </a:r>
          <a:endParaRPr lang="en-US"/>
        </a:p>
      </dgm:t>
    </dgm:pt>
    <dgm:pt modelId="{05497973-DC93-4111-8324-4205024D8EA8}" type="parTrans" cxnId="{1D7D08D6-5543-4B87-8144-00AE92E3C383}">
      <dgm:prSet/>
      <dgm:spPr/>
      <dgm:t>
        <a:bodyPr/>
        <a:lstStyle/>
        <a:p>
          <a:endParaRPr lang="en-US"/>
        </a:p>
      </dgm:t>
    </dgm:pt>
    <dgm:pt modelId="{EE19C5D6-125D-4B11-AD0E-7BBE864C431B}" type="sibTrans" cxnId="{1D7D08D6-5543-4B87-8144-00AE92E3C383}">
      <dgm:prSet/>
      <dgm:spPr/>
      <dgm:t>
        <a:bodyPr/>
        <a:lstStyle/>
        <a:p>
          <a:endParaRPr lang="en-US"/>
        </a:p>
      </dgm:t>
    </dgm:pt>
    <dgm:pt modelId="{2CD9FEE0-7E27-4BCA-8AD5-02E1ECA328A9}" type="pres">
      <dgm:prSet presAssocID="{A93C5D5C-D190-4220-AF36-419420490B14}" presName="root" presStyleCnt="0">
        <dgm:presLayoutVars>
          <dgm:dir/>
          <dgm:resizeHandles val="exact"/>
        </dgm:presLayoutVars>
      </dgm:prSet>
      <dgm:spPr/>
    </dgm:pt>
    <dgm:pt modelId="{5576C4E3-3926-4560-A8FC-F340565A99D6}" type="pres">
      <dgm:prSet presAssocID="{5A18834E-D7CC-4C4A-9FA6-E2BAFE5AFE57}" presName="compNode" presStyleCnt="0"/>
      <dgm:spPr/>
    </dgm:pt>
    <dgm:pt modelId="{DEEC56BE-42F5-45D4-9767-59A0CA53362D}" type="pres">
      <dgm:prSet presAssocID="{5A18834E-D7CC-4C4A-9FA6-E2BAFE5AFE57}" presName="bgRect" presStyleLbl="bgShp" presStyleIdx="0" presStyleCnt="4"/>
      <dgm:spPr/>
    </dgm:pt>
    <dgm:pt modelId="{F3A72586-81BB-4937-BE5B-639DAA1B2973}" type="pres">
      <dgm:prSet presAssocID="{5A18834E-D7CC-4C4A-9FA6-E2BAFE5AFE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vestone"/>
        </a:ext>
      </dgm:extLst>
    </dgm:pt>
    <dgm:pt modelId="{EF01C4A5-D4E8-43AF-A917-D370E7DAD1B7}" type="pres">
      <dgm:prSet presAssocID="{5A18834E-D7CC-4C4A-9FA6-E2BAFE5AFE57}" presName="spaceRect" presStyleCnt="0"/>
      <dgm:spPr/>
    </dgm:pt>
    <dgm:pt modelId="{D0FB0F57-0A75-4C23-9B00-6B1ED32EBBCB}" type="pres">
      <dgm:prSet presAssocID="{5A18834E-D7CC-4C4A-9FA6-E2BAFE5AFE57}" presName="parTx" presStyleLbl="revTx" presStyleIdx="0" presStyleCnt="4">
        <dgm:presLayoutVars>
          <dgm:chMax val="0"/>
          <dgm:chPref val="0"/>
        </dgm:presLayoutVars>
      </dgm:prSet>
      <dgm:spPr/>
    </dgm:pt>
    <dgm:pt modelId="{4C811DAB-EE4A-4A18-94E1-F6031A6A5F59}" type="pres">
      <dgm:prSet presAssocID="{DA7F9ED9-579C-4DD4-A87A-2088710A6E3D}" presName="sibTrans" presStyleCnt="0"/>
      <dgm:spPr/>
    </dgm:pt>
    <dgm:pt modelId="{6DE03B73-8E9F-4FA4-8338-E32DCD8F703F}" type="pres">
      <dgm:prSet presAssocID="{59CBEF8B-2662-4168-842E-D02933D1F26A}" presName="compNode" presStyleCnt="0"/>
      <dgm:spPr/>
    </dgm:pt>
    <dgm:pt modelId="{A77D40B1-9B6D-48C3-8FC7-8C0102D9095E}" type="pres">
      <dgm:prSet presAssocID="{59CBEF8B-2662-4168-842E-D02933D1F26A}" presName="bgRect" presStyleLbl="bgShp" presStyleIdx="1" presStyleCnt="4"/>
      <dgm:spPr/>
    </dgm:pt>
    <dgm:pt modelId="{1237F57F-BF8E-4E14-9686-1292C5764D7F}" type="pres">
      <dgm:prSet presAssocID="{59CBEF8B-2662-4168-842E-D02933D1F2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29FC02E-79A9-4369-811C-2769324A9A97}" type="pres">
      <dgm:prSet presAssocID="{59CBEF8B-2662-4168-842E-D02933D1F26A}" presName="spaceRect" presStyleCnt="0"/>
      <dgm:spPr/>
    </dgm:pt>
    <dgm:pt modelId="{73FA8948-589D-486B-AF59-232F6C43E4D6}" type="pres">
      <dgm:prSet presAssocID="{59CBEF8B-2662-4168-842E-D02933D1F26A}" presName="parTx" presStyleLbl="revTx" presStyleIdx="1" presStyleCnt="4">
        <dgm:presLayoutVars>
          <dgm:chMax val="0"/>
          <dgm:chPref val="0"/>
        </dgm:presLayoutVars>
      </dgm:prSet>
      <dgm:spPr/>
    </dgm:pt>
    <dgm:pt modelId="{37B17CE7-24DE-4296-AF6A-AA82263511CA}" type="pres">
      <dgm:prSet presAssocID="{793FFC3A-F325-4EF8-8A14-8C2702B4F23E}" presName="sibTrans" presStyleCnt="0"/>
      <dgm:spPr/>
    </dgm:pt>
    <dgm:pt modelId="{9C733BCA-DA50-447F-A0F7-2AFE5CBAE067}" type="pres">
      <dgm:prSet presAssocID="{CA7884ED-AD18-4994-9E50-AAE9D4C62B9A}" presName="compNode" presStyleCnt="0"/>
      <dgm:spPr/>
    </dgm:pt>
    <dgm:pt modelId="{BD089B26-989B-4410-9957-AFE93816D430}" type="pres">
      <dgm:prSet presAssocID="{CA7884ED-AD18-4994-9E50-AAE9D4C62B9A}" presName="bgRect" presStyleLbl="bgShp" presStyleIdx="2" presStyleCnt="4"/>
      <dgm:spPr/>
    </dgm:pt>
    <dgm:pt modelId="{029B8CC3-012C-436C-A0DD-F5C3EC7F97DA}" type="pres">
      <dgm:prSet presAssocID="{CA7884ED-AD18-4994-9E50-AAE9D4C62B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se"/>
        </a:ext>
      </dgm:extLst>
    </dgm:pt>
    <dgm:pt modelId="{309AAC6B-E7BB-45EE-A82E-4E1673E9B9F7}" type="pres">
      <dgm:prSet presAssocID="{CA7884ED-AD18-4994-9E50-AAE9D4C62B9A}" presName="spaceRect" presStyleCnt="0"/>
      <dgm:spPr/>
    </dgm:pt>
    <dgm:pt modelId="{AC277E05-4598-4CFE-A50C-5091CCAA994F}" type="pres">
      <dgm:prSet presAssocID="{CA7884ED-AD18-4994-9E50-AAE9D4C62B9A}" presName="parTx" presStyleLbl="revTx" presStyleIdx="2" presStyleCnt="4">
        <dgm:presLayoutVars>
          <dgm:chMax val="0"/>
          <dgm:chPref val="0"/>
        </dgm:presLayoutVars>
      </dgm:prSet>
      <dgm:spPr/>
    </dgm:pt>
    <dgm:pt modelId="{11BB7EF9-A8CA-4FE6-A5B7-476241B2226F}" type="pres">
      <dgm:prSet presAssocID="{30DF5736-3CFE-47C1-8F72-03B6311E79CF}" presName="sibTrans" presStyleCnt="0"/>
      <dgm:spPr/>
    </dgm:pt>
    <dgm:pt modelId="{D797BBF0-27A6-475B-850F-09CC72E7DFD3}" type="pres">
      <dgm:prSet presAssocID="{5D37107A-6935-491D-97A8-48B750E56B3E}" presName="compNode" presStyleCnt="0"/>
      <dgm:spPr/>
    </dgm:pt>
    <dgm:pt modelId="{6A0057E5-2DB9-426B-9873-B7DF8668B5EB}" type="pres">
      <dgm:prSet presAssocID="{5D37107A-6935-491D-97A8-48B750E56B3E}" presName="bgRect" presStyleLbl="bgShp" presStyleIdx="3" presStyleCnt="4"/>
      <dgm:spPr/>
    </dgm:pt>
    <dgm:pt modelId="{8548DA48-74D8-4B6F-9D13-CF6D75B094B6}" type="pres">
      <dgm:prSet presAssocID="{5D37107A-6935-491D-97A8-48B750E56B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D4E06D8F-2D46-4DAD-A27E-5D9ADB4EC322}" type="pres">
      <dgm:prSet presAssocID="{5D37107A-6935-491D-97A8-48B750E56B3E}" presName="spaceRect" presStyleCnt="0"/>
      <dgm:spPr/>
    </dgm:pt>
    <dgm:pt modelId="{F779971A-B200-41C7-842A-1EF2ECC5AC0C}" type="pres">
      <dgm:prSet presAssocID="{5D37107A-6935-491D-97A8-48B750E56B3E}" presName="parTx" presStyleLbl="revTx" presStyleIdx="3" presStyleCnt="4">
        <dgm:presLayoutVars>
          <dgm:chMax val="0"/>
          <dgm:chPref val="0"/>
        </dgm:presLayoutVars>
      </dgm:prSet>
      <dgm:spPr/>
    </dgm:pt>
  </dgm:ptLst>
  <dgm:cxnLst>
    <dgm:cxn modelId="{2B5B5342-F263-43A3-837D-39F6A17F6A5B}" type="presOf" srcId="{59CBEF8B-2662-4168-842E-D02933D1F26A}" destId="{73FA8948-589D-486B-AF59-232F6C43E4D6}" srcOrd="0" destOrd="0" presId="urn:microsoft.com/office/officeart/2018/2/layout/IconVerticalSolidList"/>
    <dgm:cxn modelId="{0FC80343-F142-4DBF-9E97-6A686392788C}" srcId="{A93C5D5C-D190-4220-AF36-419420490B14}" destId="{59CBEF8B-2662-4168-842E-D02933D1F26A}" srcOrd="1" destOrd="0" parTransId="{7A10B110-595E-4020-89CD-5E71609B795F}" sibTransId="{793FFC3A-F325-4EF8-8A14-8C2702B4F23E}"/>
    <dgm:cxn modelId="{47E5AD66-366E-406B-BC50-419F50C23583}" type="presOf" srcId="{5D37107A-6935-491D-97A8-48B750E56B3E}" destId="{F779971A-B200-41C7-842A-1EF2ECC5AC0C}" srcOrd="0" destOrd="0" presId="urn:microsoft.com/office/officeart/2018/2/layout/IconVerticalSolidList"/>
    <dgm:cxn modelId="{69AEF656-6812-42B2-B877-1BA2F8F6005F}" type="presOf" srcId="{A93C5D5C-D190-4220-AF36-419420490B14}" destId="{2CD9FEE0-7E27-4BCA-8AD5-02E1ECA328A9}" srcOrd="0" destOrd="0" presId="urn:microsoft.com/office/officeart/2018/2/layout/IconVerticalSolidList"/>
    <dgm:cxn modelId="{1A9775B0-AB97-4A38-BEEC-CC31E3C42E82}" type="presOf" srcId="{CA7884ED-AD18-4994-9E50-AAE9D4C62B9A}" destId="{AC277E05-4598-4CFE-A50C-5091CCAA994F}" srcOrd="0" destOrd="0" presId="urn:microsoft.com/office/officeart/2018/2/layout/IconVerticalSolidList"/>
    <dgm:cxn modelId="{D38E6CC1-9F41-4BAD-8A22-21190660332E}" type="presOf" srcId="{5A18834E-D7CC-4C4A-9FA6-E2BAFE5AFE57}" destId="{D0FB0F57-0A75-4C23-9B00-6B1ED32EBBCB}" srcOrd="0" destOrd="0" presId="urn:microsoft.com/office/officeart/2018/2/layout/IconVerticalSolidList"/>
    <dgm:cxn modelId="{C293FDD1-2719-4FA0-90DE-3F04520425FF}" srcId="{A93C5D5C-D190-4220-AF36-419420490B14}" destId="{CA7884ED-AD18-4994-9E50-AAE9D4C62B9A}" srcOrd="2" destOrd="0" parTransId="{4E2E4D64-94EE-46DF-9829-9A702B7456F1}" sibTransId="{30DF5736-3CFE-47C1-8F72-03B6311E79CF}"/>
    <dgm:cxn modelId="{1D7D08D6-5543-4B87-8144-00AE92E3C383}" srcId="{A93C5D5C-D190-4220-AF36-419420490B14}" destId="{5D37107A-6935-491D-97A8-48B750E56B3E}" srcOrd="3" destOrd="0" parTransId="{05497973-DC93-4111-8324-4205024D8EA8}" sibTransId="{EE19C5D6-125D-4B11-AD0E-7BBE864C431B}"/>
    <dgm:cxn modelId="{733810E1-F28B-4630-B1E0-EF21618DFD97}" srcId="{A93C5D5C-D190-4220-AF36-419420490B14}" destId="{5A18834E-D7CC-4C4A-9FA6-E2BAFE5AFE57}" srcOrd="0" destOrd="0" parTransId="{E7EDC793-CF4F-4C35-A408-170F5F04B4C5}" sibTransId="{DA7F9ED9-579C-4DD4-A87A-2088710A6E3D}"/>
    <dgm:cxn modelId="{66408856-1B6D-47DE-9BA9-679CD19BFDF7}" type="presParOf" srcId="{2CD9FEE0-7E27-4BCA-8AD5-02E1ECA328A9}" destId="{5576C4E3-3926-4560-A8FC-F340565A99D6}" srcOrd="0" destOrd="0" presId="urn:microsoft.com/office/officeart/2018/2/layout/IconVerticalSolidList"/>
    <dgm:cxn modelId="{C3A9F6E0-5652-46F7-942B-B3DA247F4B95}" type="presParOf" srcId="{5576C4E3-3926-4560-A8FC-F340565A99D6}" destId="{DEEC56BE-42F5-45D4-9767-59A0CA53362D}" srcOrd="0" destOrd="0" presId="urn:microsoft.com/office/officeart/2018/2/layout/IconVerticalSolidList"/>
    <dgm:cxn modelId="{8C34E4AE-DA7B-4666-A873-87EA861668D1}" type="presParOf" srcId="{5576C4E3-3926-4560-A8FC-F340565A99D6}" destId="{F3A72586-81BB-4937-BE5B-639DAA1B2973}" srcOrd="1" destOrd="0" presId="urn:microsoft.com/office/officeart/2018/2/layout/IconVerticalSolidList"/>
    <dgm:cxn modelId="{4564F696-CD23-4B65-9880-6C250042CCD8}" type="presParOf" srcId="{5576C4E3-3926-4560-A8FC-F340565A99D6}" destId="{EF01C4A5-D4E8-43AF-A917-D370E7DAD1B7}" srcOrd="2" destOrd="0" presId="urn:microsoft.com/office/officeart/2018/2/layout/IconVerticalSolidList"/>
    <dgm:cxn modelId="{A99C7A29-CF91-4810-9B31-21FC945DF14D}" type="presParOf" srcId="{5576C4E3-3926-4560-A8FC-F340565A99D6}" destId="{D0FB0F57-0A75-4C23-9B00-6B1ED32EBBCB}" srcOrd="3" destOrd="0" presId="urn:microsoft.com/office/officeart/2018/2/layout/IconVerticalSolidList"/>
    <dgm:cxn modelId="{02632E77-F194-46BB-8C3D-FBEC51DD7BCF}" type="presParOf" srcId="{2CD9FEE0-7E27-4BCA-8AD5-02E1ECA328A9}" destId="{4C811DAB-EE4A-4A18-94E1-F6031A6A5F59}" srcOrd="1" destOrd="0" presId="urn:microsoft.com/office/officeart/2018/2/layout/IconVerticalSolidList"/>
    <dgm:cxn modelId="{3E63EFA2-5E1F-4154-B945-EC24785A30A6}" type="presParOf" srcId="{2CD9FEE0-7E27-4BCA-8AD5-02E1ECA328A9}" destId="{6DE03B73-8E9F-4FA4-8338-E32DCD8F703F}" srcOrd="2" destOrd="0" presId="urn:microsoft.com/office/officeart/2018/2/layout/IconVerticalSolidList"/>
    <dgm:cxn modelId="{2A36A139-1E81-4B12-A5B3-6B08C244F74A}" type="presParOf" srcId="{6DE03B73-8E9F-4FA4-8338-E32DCD8F703F}" destId="{A77D40B1-9B6D-48C3-8FC7-8C0102D9095E}" srcOrd="0" destOrd="0" presId="urn:microsoft.com/office/officeart/2018/2/layout/IconVerticalSolidList"/>
    <dgm:cxn modelId="{082330EF-F382-44CB-8EAF-7FFB7B1B2E36}" type="presParOf" srcId="{6DE03B73-8E9F-4FA4-8338-E32DCD8F703F}" destId="{1237F57F-BF8E-4E14-9686-1292C5764D7F}" srcOrd="1" destOrd="0" presId="urn:microsoft.com/office/officeart/2018/2/layout/IconVerticalSolidList"/>
    <dgm:cxn modelId="{0A6337EC-C872-4ADE-BC5D-C236525A4365}" type="presParOf" srcId="{6DE03B73-8E9F-4FA4-8338-E32DCD8F703F}" destId="{929FC02E-79A9-4369-811C-2769324A9A97}" srcOrd="2" destOrd="0" presId="urn:microsoft.com/office/officeart/2018/2/layout/IconVerticalSolidList"/>
    <dgm:cxn modelId="{111626E3-41AC-4271-AFB9-A9D8354F5E8B}" type="presParOf" srcId="{6DE03B73-8E9F-4FA4-8338-E32DCD8F703F}" destId="{73FA8948-589D-486B-AF59-232F6C43E4D6}" srcOrd="3" destOrd="0" presId="urn:microsoft.com/office/officeart/2018/2/layout/IconVerticalSolidList"/>
    <dgm:cxn modelId="{B6D7D754-0258-4B07-8A58-342BA03D4815}" type="presParOf" srcId="{2CD9FEE0-7E27-4BCA-8AD5-02E1ECA328A9}" destId="{37B17CE7-24DE-4296-AF6A-AA82263511CA}" srcOrd="3" destOrd="0" presId="urn:microsoft.com/office/officeart/2018/2/layout/IconVerticalSolidList"/>
    <dgm:cxn modelId="{029EDF76-A193-4D98-A588-2BA4F336CE3F}" type="presParOf" srcId="{2CD9FEE0-7E27-4BCA-8AD5-02E1ECA328A9}" destId="{9C733BCA-DA50-447F-A0F7-2AFE5CBAE067}" srcOrd="4" destOrd="0" presId="urn:microsoft.com/office/officeart/2018/2/layout/IconVerticalSolidList"/>
    <dgm:cxn modelId="{95C90D8B-3D32-4A73-AD6B-8F396300CF97}" type="presParOf" srcId="{9C733BCA-DA50-447F-A0F7-2AFE5CBAE067}" destId="{BD089B26-989B-4410-9957-AFE93816D430}" srcOrd="0" destOrd="0" presId="urn:microsoft.com/office/officeart/2018/2/layout/IconVerticalSolidList"/>
    <dgm:cxn modelId="{A530FB0A-1563-4445-AB2B-09CBD35FE072}" type="presParOf" srcId="{9C733BCA-DA50-447F-A0F7-2AFE5CBAE067}" destId="{029B8CC3-012C-436C-A0DD-F5C3EC7F97DA}" srcOrd="1" destOrd="0" presId="urn:microsoft.com/office/officeart/2018/2/layout/IconVerticalSolidList"/>
    <dgm:cxn modelId="{3E41CE3C-AD82-4EAF-A583-32D6116200EC}" type="presParOf" srcId="{9C733BCA-DA50-447F-A0F7-2AFE5CBAE067}" destId="{309AAC6B-E7BB-45EE-A82E-4E1673E9B9F7}" srcOrd="2" destOrd="0" presId="urn:microsoft.com/office/officeart/2018/2/layout/IconVerticalSolidList"/>
    <dgm:cxn modelId="{128F9033-7FF3-481E-9302-B324365F14E7}" type="presParOf" srcId="{9C733BCA-DA50-447F-A0F7-2AFE5CBAE067}" destId="{AC277E05-4598-4CFE-A50C-5091CCAA994F}" srcOrd="3" destOrd="0" presId="urn:microsoft.com/office/officeart/2018/2/layout/IconVerticalSolidList"/>
    <dgm:cxn modelId="{4FC9467D-7DE4-49DA-ACE8-F897CF32DA18}" type="presParOf" srcId="{2CD9FEE0-7E27-4BCA-8AD5-02E1ECA328A9}" destId="{11BB7EF9-A8CA-4FE6-A5B7-476241B2226F}" srcOrd="5" destOrd="0" presId="urn:microsoft.com/office/officeart/2018/2/layout/IconVerticalSolidList"/>
    <dgm:cxn modelId="{492C6411-D21E-40F4-A0AB-0F47AA6860D8}" type="presParOf" srcId="{2CD9FEE0-7E27-4BCA-8AD5-02E1ECA328A9}" destId="{D797BBF0-27A6-475B-850F-09CC72E7DFD3}" srcOrd="6" destOrd="0" presId="urn:microsoft.com/office/officeart/2018/2/layout/IconVerticalSolidList"/>
    <dgm:cxn modelId="{B9985DF8-5F11-45F3-AAFB-01A9A0A4DE1E}" type="presParOf" srcId="{D797BBF0-27A6-475B-850F-09CC72E7DFD3}" destId="{6A0057E5-2DB9-426B-9873-B7DF8668B5EB}" srcOrd="0" destOrd="0" presId="urn:microsoft.com/office/officeart/2018/2/layout/IconVerticalSolidList"/>
    <dgm:cxn modelId="{B4DD8DD4-3449-46BC-83CD-D3A33662E45C}" type="presParOf" srcId="{D797BBF0-27A6-475B-850F-09CC72E7DFD3}" destId="{8548DA48-74D8-4B6F-9D13-CF6D75B094B6}" srcOrd="1" destOrd="0" presId="urn:microsoft.com/office/officeart/2018/2/layout/IconVerticalSolidList"/>
    <dgm:cxn modelId="{97738FE9-35E3-452E-8465-E4E3F85D24EE}" type="presParOf" srcId="{D797BBF0-27A6-475B-850F-09CC72E7DFD3}" destId="{D4E06D8F-2D46-4DAD-A27E-5D9ADB4EC322}" srcOrd="2" destOrd="0" presId="urn:microsoft.com/office/officeart/2018/2/layout/IconVerticalSolidList"/>
    <dgm:cxn modelId="{22DBFE20-4803-4527-87BE-82A1554AEC5D}" type="presParOf" srcId="{D797BBF0-27A6-475B-850F-09CC72E7DFD3}" destId="{F779971A-B200-41C7-842A-1EF2ECC5AC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127C31A-E2C0-4A92-AE6D-A4A82842840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9E0D676-6E11-412D-8C10-AC1E4F72915E}">
      <dgm:prSet/>
      <dgm:spPr/>
      <dgm:t>
        <a:bodyPr/>
        <a:lstStyle/>
        <a:p>
          <a:r>
            <a:rPr lang="en-GB"/>
            <a:t>Fiduciary position – uses it to get an unauthorised profit. </a:t>
          </a:r>
          <a:endParaRPr lang="en-US"/>
        </a:p>
      </dgm:t>
    </dgm:pt>
    <dgm:pt modelId="{C57A4A7D-BC9C-4CFB-97D2-824E2E1DB27C}" type="parTrans" cxnId="{A2EE436C-165C-493E-A5A4-531C355617BB}">
      <dgm:prSet/>
      <dgm:spPr/>
      <dgm:t>
        <a:bodyPr/>
        <a:lstStyle/>
        <a:p>
          <a:endParaRPr lang="en-US"/>
        </a:p>
      </dgm:t>
    </dgm:pt>
    <dgm:pt modelId="{B13B767C-5B43-4088-B70C-BEBB7068E670}" type="sibTrans" cxnId="{A2EE436C-165C-493E-A5A4-531C355617BB}">
      <dgm:prSet/>
      <dgm:spPr/>
      <dgm:t>
        <a:bodyPr/>
        <a:lstStyle/>
        <a:p>
          <a:endParaRPr lang="en-US"/>
        </a:p>
      </dgm:t>
    </dgm:pt>
    <dgm:pt modelId="{E1BBDBCD-635F-4D3B-8445-76A8E57E1DB8}">
      <dgm:prSet/>
      <dgm:spPr/>
      <dgm:t>
        <a:bodyPr/>
        <a:lstStyle/>
        <a:p>
          <a:r>
            <a:rPr lang="en-GB"/>
            <a:t>Stranger intermeddles with the trust. </a:t>
          </a:r>
          <a:endParaRPr lang="en-US"/>
        </a:p>
      </dgm:t>
    </dgm:pt>
    <dgm:pt modelId="{381A8644-B7B5-40EC-896E-939E46E4D7F8}" type="parTrans" cxnId="{BD71E1F0-43B9-4F4C-811F-B23CCF7BEE6A}">
      <dgm:prSet/>
      <dgm:spPr/>
      <dgm:t>
        <a:bodyPr/>
        <a:lstStyle/>
        <a:p>
          <a:endParaRPr lang="en-US"/>
        </a:p>
      </dgm:t>
    </dgm:pt>
    <dgm:pt modelId="{056AF7ED-D78D-4446-836D-5D5C9777BCC2}" type="sibTrans" cxnId="{BD71E1F0-43B9-4F4C-811F-B23CCF7BEE6A}">
      <dgm:prSet/>
      <dgm:spPr/>
      <dgm:t>
        <a:bodyPr/>
        <a:lstStyle/>
        <a:p>
          <a:endParaRPr lang="en-US"/>
        </a:p>
      </dgm:t>
    </dgm:pt>
    <dgm:pt modelId="{0C64B21D-30F1-4B70-A967-206538DEDCF9}">
      <dgm:prSet/>
      <dgm:spPr/>
      <dgm:t>
        <a:bodyPr/>
        <a:lstStyle/>
        <a:p>
          <a:r>
            <a:rPr lang="en-GB"/>
            <a:t>Mutual wills. </a:t>
          </a:r>
          <a:endParaRPr lang="en-US"/>
        </a:p>
      </dgm:t>
    </dgm:pt>
    <dgm:pt modelId="{FC302108-9B6B-479E-9AD6-66AB5F49B8AB}" type="parTrans" cxnId="{FE02F778-E902-4DFA-A5B5-E0B537F90511}">
      <dgm:prSet/>
      <dgm:spPr/>
      <dgm:t>
        <a:bodyPr/>
        <a:lstStyle/>
        <a:p>
          <a:endParaRPr lang="en-US"/>
        </a:p>
      </dgm:t>
    </dgm:pt>
    <dgm:pt modelId="{397D7ECE-6523-41E9-942C-A315E75FB698}" type="sibTrans" cxnId="{FE02F778-E902-4DFA-A5B5-E0B537F90511}">
      <dgm:prSet/>
      <dgm:spPr/>
      <dgm:t>
        <a:bodyPr/>
        <a:lstStyle/>
        <a:p>
          <a:endParaRPr lang="en-US"/>
        </a:p>
      </dgm:t>
    </dgm:pt>
    <dgm:pt modelId="{7CDF9823-B47A-41FD-A653-C2474C41BE34}">
      <dgm:prSet/>
      <dgm:spPr/>
      <dgm:t>
        <a:bodyPr/>
        <a:lstStyle/>
        <a:p>
          <a:r>
            <a:rPr lang="en-GB"/>
            <a:t>Where a seller contracts to sell land. </a:t>
          </a:r>
          <a:endParaRPr lang="en-US"/>
        </a:p>
      </dgm:t>
    </dgm:pt>
    <dgm:pt modelId="{8573F551-4C67-4276-907A-836B00F3A15A}" type="parTrans" cxnId="{1CC5C384-D874-483D-9777-179E1924D288}">
      <dgm:prSet/>
      <dgm:spPr/>
      <dgm:t>
        <a:bodyPr/>
        <a:lstStyle/>
        <a:p>
          <a:endParaRPr lang="en-US"/>
        </a:p>
      </dgm:t>
    </dgm:pt>
    <dgm:pt modelId="{26E59BE4-3ACB-4FAB-96D4-ACD8821CF345}" type="sibTrans" cxnId="{1CC5C384-D874-483D-9777-179E1924D288}">
      <dgm:prSet/>
      <dgm:spPr/>
      <dgm:t>
        <a:bodyPr/>
        <a:lstStyle/>
        <a:p>
          <a:endParaRPr lang="en-US"/>
        </a:p>
      </dgm:t>
    </dgm:pt>
    <dgm:pt modelId="{099D4DC3-D4D6-44AA-A9FD-1A209A90F0C1}">
      <dgm:prSet/>
      <dgm:spPr/>
      <dgm:t>
        <a:bodyPr/>
        <a:lstStyle/>
        <a:p>
          <a:r>
            <a:rPr lang="en-GB"/>
            <a:t>Property acquired by fraud. </a:t>
          </a:r>
          <a:endParaRPr lang="en-US"/>
        </a:p>
      </dgm:t>
    </dgm:pt>
    <dgm:pt modelId="{7D370F98-ED02-468E-AB22-3A292923007F}" type="parTrans" cxnId="{4BD46D2F-76D4-43D0-A4FA-73089CC62B95}">
      <dgm:prSet/>
      <dgm:spPr/>
      <dgm:t>
        <a:bodyPr/>
        <a:lstStyle/>
        <a:p>
          <a:endParaRPr lang="en-US"/>
        </a:p>
      </dgm:t>
    </dgm:pt>
    <dgm:pt modelId="{5E412115-0B1F-459B-9A7A-9BFDD3454D5B}" type="sibTrans" cxnId="{4BD46D2F-76D4-43D0-A4FA-73089CC62B95}">
      <dgm:prSet/>
      <dgm:spPr/>
      <dgm:t>
        <a:bodyPr/>
        <a:lstStyle/>
        <a:p>
          <a:endParaRPr lang="en-US"/>
        </a:p>
      </dgm:t>
    </dgm:pt>
    <dgm:pt modelId="{D0C9D7B5-23A2-40D2-9714-90A6EEE539ED}" type="pres">
      <dgm:prSet presAssocID="{6127C31A-E2C0-4A92-AE6D-A4A828428404}" presName="diagram" presStyleCnt="0">
        <dgm:presLayoutVars>
          <dgm:dir/>
          <dgm:resizeHandles val="exact"/>
        </dgm:presLayoutVars>
      </dgm:prSet>
      <dgm:spPr/>
    </dgm:pt>
    <dgm:pt modelId="{5855C2F3-A94F-4D3E-919C-4EA9CB8F3E20}" type="pres">
      <dgm:prSet presAssocID="{B9E0D676-6E11-412D-8C10-AC1E4F72915E}" presName="node" presStyleLbl="node1" presStyleIdx="0" presStyleCnt="5">
        <dgm:presLayoutVars>
          <dgm:bulletEnabled val="1"/>
        </dgm:presLayoutVars>
      </dgm:prSet>
      <dgm:spPr/>
    </dgm:pt>
    <dgm:pt modelId="{FF60CDCC-6EBB-487D-85A1-37828324C2C3}" type="pres">
      <dgm:prSet presAssocID="{B13B767C-5B43-4088-B70C-BEBB7068E670}" presName="sibTrans" presStyleLbl="sibTrans2D1" presStyleIdx="0" presStyleCnt="4"/>
      <dgm:spPr/>
    </dgm:pt>
    <dgm:pt modelId="{B7B7DE08-D7EA-4E59-AC67-66C5D3983461}" type="pres">
      <dgm:prSet presAssocID="{B13B767C-5B43-4088-B70C-BEBB7068E670}" presName="connectorText" presStyleLbl="sibTrans2D1" presStyleIdx="0" presStyleCnt="4"/>
      <dgm:spPr/>
    </dgm:pt>
    <dgm:pt modelId="{90526418-0C2A-4BD4-97C8-AF64118C8BF1}" type="pres">
      <dgm:prSet presAssocID="{E1BBDBCD-635F-4D3B-8445-76A8E57E1DB8}" presName="node" presStyleLbl="node1" presStyleIdx="1" presStyleCnt="5">
        <dgm:presLayoutVars>
          <dgm:bulletEnabled val="1"/>
        </dgm:presLayoutVars>
      </dgm:prSet>
      <dgm:spPr/>
    </dgm:pt>
    <dgm:pt modelId="{5663965C-7FCC-4960-83CC-41BA4A6E3095}" type="pres">
      <dgm:prSet presAssocID="{056AF7ED-D78D-4446-836D-5D5C9777BCC2}" presName="sibTrans" presStyleLbl="sibTrans2D1" presStyleIdx="1" presStyleCnt="4"/>
      <dgm:spPr/>
    </dgm:pt>
    <dgm:pt modelId="{56B97A5C-4F97-4B5A-A498-EB8F2EA864F3}" type="pres">
      <dgm:prSet presAssocID="{056AF7ED-D78D-4446-836D-5D5C9777BCC2}" presName="connectorText" presStyleLbl="sibTrans2D1" presStyleIdx="1" presStyleCnt="4"/>
      <dgm:spPr/>
    </dgm:pt>
    <dgm:pt modelId="{F256D2A1-7F5C-45CF-8347-038CE0CCD431}" type="pres">
      <dgm:prSet presAssocID="{0C64B21D-30F1-4B70-A967-206538DEDCF9}" presName="node" presStyleLbl="node1" presStyleIdx="2" presStyleCnt="5">
        <dgm:presLayoutVars>
          <dgm:bulletEnabled val="1"/>
        </dgm:presLayoutVars>
      </dgm:prSet>
      <dgm:spPr/>
    </dgm:pt>
    <dgm:pt modelId="{C35A66C5-1EA6-4298-92E9-F1E2A9BEC125}" type="pres">
      <dgm:prSet presAssocID="{397D7ECE-6523-41E9-942C-A315E75FB698}" presName="sibTrans" presStyleLbl="sibTrans2D1" presStyleIdx="2" presStyleCnt="4"/>
      <dgm:spPr/>
    </dgm:pt>
    <dgm:pt modelId="{CEA7FA51-44D9-44C8-AE8E-3943BFDB72C9}" type="pres">
      <dgm:prSet presAssocID="{397D7ECE-6523-41E9-942C-A315E75FB698}" presName="connectorText" presStyleLbl="sibTrans2D1" presStyleIdx="2" presStyleCnt="4"/>
      <dgm:spPr/>
    </dgm:pt>
    <dgm:pt modelId="{772783B7-30B2-4C95-ABE8-116157C0AF05}" type="pres">
      <dgm:prSet presAssocID="{7CDF9823-B47A-41FD-A653-C2474C41BE34}" presName="node" presStyleLbl="node1" presStyleIdx="3" presStyleCnt="5">
        <dgm:presLayoutVars>
          <dgm:bulletEnabled val="1"/>
        </dgm:presLayoutVars>
      </dgm:prSet>
      <dgm:spPr/>
    </dgm:pt>
    <dgm:pt modelId="{E25B0536-A661-48B2-B17D-89B99E8AD6D9}" type="pres">
      <dgm:prSet presAssocID="{26E59BE4-3ACB-4FAB-96D4-ACD8821CF345}" presName="sibTrans" presStyleLbl="sibTrans2D1" presStyleIdx="3" presStyleCnt="4"/>
      <dgm:spPr/>
    </dgm:pt>
    <dgm:pt modelId="{B6D9993E-D558-498E-B529-57282D5B7140}" type="pres">
      <dgm:prSet presAssocID="{26E59BE4-3ACB-4FAB-96D4-ACD8821CF345}" presName="connectorText" presStyleLbl="sibTrans2D1" presStyleIdx="3" presStyleCnt="4"/>
      <dgm:spPr/>
    </dgm:pt>
    <dgm:pt modelId="{59F6AFF8-394D-41A5-AC3C-7AE0213F6480}" type="pres">
      <dgm:prSet presAssocID="{099D4DC3-D4D6-44AA-A9FD-1A209A90F0C1}" presName="node" presStyleLbl="node1" presStyleIdx="4" presStyleCnt="5">
        <dgm:presLayoutVars>
          <dgm:bulletEnabled val="1"/>
        </dgm:presLayoutVars>
      </dgm:prSet>
      <dgm:spPr/>
    </dgm:pt>
  </dgm:ptLst>
  <dgm:cxnLst>
    <dgm:cxn modelId="{2B9ADA1A-E78D-4195-88A1-3908C849574B}" type="presOf" srcId="{099D4DC3-D4D6-44AA-A9FD-1A209A90F0C1}" destId="{59F6AFF8-394D-41A5-AC3C-7AE0213F6480}" srcOrd="0" destOrd="0" presId="urn:microsoft.com/office/officeart/2005/8/layout/process5"/>
    <dgm:cxn modelId="{4BD46D2F-76D4-43D0-A4FA-73089CC62B95}" srcId="{6127C31A-E2C0-4A92-AE6D-A4A828428404}" destId="{099D4DC3-D4D6-44AA-A9FD-1A209A90F0C1}" srcOrd="4" destOrd="0" parTransId="{7D370F98-ED02-468E-AB22-3A292923007F}" sibTransId="{5E412115-0B1F-459B-9A7A-9BFDD3454D5B}"/>
    <dgm:cxn modelId="{42282736-B43F-4B0F-8C3E-E3E0EB5A9E4F}" type="presOf" srcId="{0C64B21D-30F1-4B70-A967-206538DEDCF9}" destId="{F256D2A1-7F5C-45CF-8347-038CE0CCD431}" srcOrd="0" destOrd="0" presId="urn:microsoft.com/office/officeart/2005/8/layout/process5"/>
    <dgm:cxn modelId="{FAEFF55E-5BC0-40EA-BE5B-75A419DE95C1}" type="presOf" srcId="{056AF7ED-D78D-4446-836D-5D5C9777BCC2}" destId="{5663965C-7FCC-4960-83CC-41BA4A6E3095}" srcOrd="0" destOrd="0" presId="urn:microsoft.com/office/officeart/2005/8/layout/process5"/>
    <dgm:cxn modelId="{59304061-8EEF-4A0C-BB41-79ED166A0E37}" type="presOf" srcId="{26E59BE4-3ACB-4FAB-96D4-ACD8821CF345}" destId="{B6D9993E-D558-498E-B529-57282D5B7140}" srcOrd="1" destOrd="0" presId="urn:microsoft.com/office/officeart/2005/8/layout/process5"/>
    <dgm:cxn modelId="{DA09EA41-3D8D-4B70-B8D9-8B9C0CC42D03}" type="presOf" srcId="{7CDF9823-B47A-41FD-A653-C2474C41BE34}" destId="{772783B7-30B2-4C95-ABE8-116157C0AF05}" srcOrd="0" destOrd="0" presId="urn:microsoft.com/office/officeart/2005/8/layout/process5"/>
    <dgm:cxn modelId="{A7757C44-F1BA-417F-9838-9083D6AE099A}" type="presOf" srcId="{397D7ECE-6523-41E9-942C-A315E75FB698}" destId="{CEA7FA51-44D9-44C8-AE8E-3943BFDB72C9}" srcOrd="1" destOrd="0" presId="urn:microsoft.com/office/officeart/2005/8/layout/process5"/>
    <dgm:cxn modelId="{A2EE436C-165C-493E-A5A4-531C355617BB}" srcId="{6127C31A-E2C0-4A92-AE6D-A4A828428404}" destId="{B9E0D676-6E11-412D-8C10-AC1E4F72915E}" srcOrd="0" destOrd="0" parTransId="{C57A4A7D-BC9C-4CFB-97D2-824E2E1DB27C}" sibTransId="{B13B767C-5B43-4088-B70C-BEBB7068E670}"/>
    <dgm:cxn modelId="{FE02F778-E902-4DFA-A5B5-E0B537F90511}" srcId="{6127C31A-E2C0-4A92-AE6D-A4A828428404}" destId="{0C64B21D-30F1-4B70-A967-206538DEDCF9}" srcOrd="2" destOrd="0" parTransId="{FC302108-9B6B-479E-9AD6-66AB5F49B8AB}" sibTransId="{397D7ECE-6523-41E9-942C-A315E75FB698}"/>
    <dgm:cxn modelId="{C964295A-CA5F-4BBA-BEA1-0C5857CFFCB2}" type="presOf" srcId="{397D7ECE-6523-41E9-942C-A315E75FB698}" destId="{C35A66C5-1EA6-4298-92E9-F1E2A9BEC125}" srcOrd="0" destOrd="0" presId="urn:microsoft.com/office/officeart/2005/8/layout/process5"/>
    <dgm:cxn modelId="{A013A17A-E759-4BE5-A0CC-DA6A1913F2AE}" type="presOf" srcId="{26E59BE4-3ACB-4FAB-96D4-ACD8821CF345}" destId="{E25B0536-A661-48B2-B17D-89B99E8AD6D9}" srcOrd="0" destOrd="0" presId="urn:microsoft.com/office/officeart/2005/8/layout/process5"/>
    <dgm:cxn modelId="{1CC5C384-D874-483D-9777-179E1924D288}" srcId="{6127C31A-E2C0-4A92-AE6D-A4A828428404}" destId="{7CDF9823-B47A-41FD-A653-C2474C41BE34}" srcOrd="3" destOrd="0" parTransId="{8573F551-4C67-4276-907A-836B00F3A15A}" sibTransId="{26E59BE4-3ACB-4FAB-96D4-ACD8821CF345}"/>
    <dgm:cxn modelId="{45AB8D85-7FF7-4DA7-9109-981FF83E3CAE}" type="presOf" srcId="{6127C31A-E2C0-4A92-AE6D-A4A828428404}" destId="{D0C9D7B5-23A2-40D2-9714-90A6EEE539ED}" srcOrd="0" destOrd="0" presId="urn:microsoft.com/office/officeart/2005/8/layout/process5"/>
    <dgm:cxn modelId="{5E96DAA3-C49E-4C32-A330-4F0DA4A3B806}" type="presOf" srcId="{B13B767C-5B43-4088-B70C-BEBB7068E670}" destId="{FF60CDCC-6EBB-487D-85A1-37828324C2C3}" srcOrd="0" destOrd="0" presId="urn:microsoft.com/office/officeart/2005/8/layout/process5"/>
    <dgm:cxn modelId="{9AE0BBD7-9E82-4B5E-A789-42E27B322884}" type="presOf" srcId="{B13B767C-5B43-4088-B70C-BEBB7068E670}" destId="{B7B7DE08-D7EA-4E59-AC67-66C5D3983461}" srcOrd="1" destOrd="0" presId="urn:microsoft.com/office/officeart/2005/8/layout/process5"/>
    <dgm:cxn modelId="{270F3CE7-6C34-4B32-967B-1F4A06668B00}" type="presOf" srcId="{E1BBDBCD-635F-4D3B-8445-76A8E57E1DB8}" destId="{90526418-0C2A-4BD4-97C8-AF64118C8BF1}" srcOrd="0" destOrd="0" presId="urn:microsoft.com/office/officeart/2005/8/layout/process5"/>
    <dgm:cxn modelId="{D8606FEA-E344-432A-911C-12B9108560DD}" type="presOf" srcId="{B9E0D676-6E11-412D-8C10-AC1E4F72915E}" destId="{5855C2F3-A94F-4D3E-919C-4EA9CB8F3E20}" srcOrd="0" destOrd="0" presId="urn:microsoft.com/office/officeart/2005/8/layout/process5"/>
    <dgm:cxn modelId="{BD71E1F0-43B9-4F4C-811F-B23CCF7BEE6A}" srcId="{6127C31A-E2C0-4A92-AE6D-A4A828428404}" destId="{E1BBDBCD-635F-4D3B-8445-76A8E57E1DB8}" srcOrd="1" destOrd="0" parTransId="{381A8644-B7B5-40EC-896E-939E46E4D7F8}" sibTransId="{056AF7ED-D78D-4446-836D-5D5C9777BCC2}"/>
    <dgm:cxn modelId="{0842B7FE-9E43-42D7-B71D-6659E21D8EED}" type="presOf" srcId="{056AF7ED-D78D-4446-836D-5D5C9777BCC2}" destId="{56B97A5C-4F97-4B5A-A498-EB8F2EA864F3}" srcOrd="1" destOrd="0" presId="urn:microsoft.com/office/officeart/2005/8/layout/process5"/>
    <dgm:cxn modelId="{6C3CDD4F-E8C7-43FF-91CC-0BF05B1AA68C}" type="presParOf" srcId="{D0C9D7B5-23A2-40D2-9714-90A6EEE539ED}" destId="{5855C2F3-A94F-4D3E-919C-4EA9CB8F3E20}" srcOrd="0" destOrd="0" presId="urn:microsoft.com/office/officeart/2005/8/layout/process5"/>
    <dgm:cxn modelId="{C3EEA4C3-53D5-47F5-B8A6-A0D6DFDFB610}" type="presParOf" srcId="{D0C9D7B5-23A2-40D2-9714-90A6EEE539ED}" destId="{FF60CDCC-6EBB-487D-85A1-37828324C2C3}" srcOrd="1" destOrd="0" presId="urn:microsoft.com/office/officeart/2005/8/layout/process5"/>
    <dgm:cxn modelId="{2C97B42A-BEFD-4BB3-AD02-C41C1E17671E}" type="presParOf" srcId="{FF60CDCC-6EBB-487D-85A1-37828324C2C3}" destId="{B7B7DE08-D7EA-4E59-AC67-66C5D3983461}" srcOrd="0" destOrd="0" presId="urn:microsoft.com/office/officeart/2005/8/layout/process5"/>
    <dgm:cxn modelId="{BFDA11D8-683E-43C8-8A40-48397B4D4D79}" type="presParOf" srcId="{D0C9D7B5-23A2-40D2-9714-90A6EEE539ED}" destId="{90526418-0C2A-4BD4-97C8-AF64118C8BF1}" srcOrd="2" destOrd="0" presId="urn:microsoft.com/office/officeart/2005/8/layout/process5"/>
    <dgm:cxn modelId="{1C9AD4D7-E738-4BEE-B8AB-2A548CA7DB81}" type="presParOf" srcId="{D0C9D7B5-23A2-40D2-9714-90A6EEE539ED}" destId="{5663965C-7FCC-4960-83CC-41BA4A6E3095}" srcOrd="3" destOrd="0" presId="urn:microsoft.com/office/officeart/2005/8/layout/process5"/>
    <dgm:cxn modelId="{CB661027-ED97-470D-91F2-D6840FEB6334}" type="presParOf" srcId="{5663965C-7FCC-4960-83CC-41BA4A6E3095}" destId="{56B97A5C-4F97-4B5A-A498-EB8F2EA864F3}" srcOrd="0" destOrd="0" presId="urn:microsoft.com/office/officeart/2005/8/layout/process5"/>
    <dgm:cxn modelId="{CD17E8B0-F7D0-4355-A51A-C2DD213B1585}" type="presParOf" srcId="{D0C9D7B5-23A2-40D2-9714-90A6EEE539ED}" destId="{F256D2A1-7F5C-45CF-8347-038CE0CCD431}" srcOrd="4" destOrd="0" presId="urn:microsoft.com/office/officeart/2005/8/layout/process5"/>
    <dgm:cxn modelId="{83434150-03FE-46DC-9D0C-D195B4C7B101}" type="presParOf" srcId="{D0C9D7B5-23A2-40D2-9714-90A6EEE539ED}" destId="{C35A66C5-1EA6-4298-92E9-F1E2A9BEC125}" srcOrd="5" destOrd="0" presId="urn:microsoft.com/office/officeart/2005/8/layout/process5"/>
    <dgm:cxn modelId="{6ACD6D9B-BC64-4467-85A4-75EDEC49D9D1}" type="presParOf" srcId="{C35A66C5-1EA6-4298-92E9-F1E2A9BEC125}" destId="{CEA7FA51-44D9-44C8-AE8E-3943BFDB72C9}" srcOrd="0" destOrd="0" presId="urn:microsoft.com/office/officeart/2005/8/layout/process5"/>
    <dgm:cxn modelId="{17CFF7F8-E572-4651-B6C2-37BA003B985A}" type="presParOf" srcId="{D0C9D7B5-23A2-40D2-9714-90A6EEE539ED}" destId="{772783B7-30B2-4C95-ABE8-116157C0AF05}" srcOrd="6" destOrd="0" presId="urn:microsoft.com/office/officeart/2005/8/layout/process5"/>
    <dgm:cxn modelId="{90EBCB09-8F4A-427D-AC78-FBC3DFA2C0B3}" type="presParOf" srcId="{D0C9D7B5-23A2-40D2-9714-90A6EEE539ED}" destId="{E25B0536-A661-48B2-B17D-89B99E8AD6D9}" srcOrd="7" destOrd="0" presId="urn:microsoft.com/office/officeart/2005/8/layout/process5"/>
    <dgm:cxn modelId="{8400C725-52DE-4B66-8510-9B0C6D27B00F}" type="presParOf" srcId="{E25B0536-A661-48B2-B17D-89B99E8AD6D9}" destId="{B6D9993E-D558-498E-B529-57282D5B7140}" srcOrd="0" destOrd="0" presId="urn:microsoft.com/office/officeart/2005/8/layout/process5"/>
    <dgm:cxn modelId="{3F53EF54-D0DC-4680-B8CB-A93D9979B489}" type="presParOf" srcId="{D0C9D7B5-23A2-40D2-9714-90A6EEE539ED}" destId="{59F6AFF8-394D-41A5-AC3C-7AE0213F6480}"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ABE3C88-15AB-4955-A0A9-DDEE138EEFE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B550D18-406C-4399-8CE4-5CAB536D11AF}">
      <dgm:prSet/>
      <dgm:spPr/>
      <dgm:t>
        <a:bodyPr/>
        <a:lstStyle/>
        <a:p>
          <a:pPr>
            <a:lnSpc>
              <a:spcPct val="100000"/>
            </a:lnSpc>
          </a:pPr>
          <a:r>
            <a:rPr lang="en-GB"/>
            <a:t>Unauthorised profit – Key case Bray v Ford [1896] – Cannot make a profit from the trust. </a:t>
          </a:r>
          <a:endParaRPr lang="en-US"/>
        </a:p>
      </dgm:t>
    </dgm:pt>
    <dgm:pt modelId="{7B4330B6-2434-49E2-9671-A795CB8FB2B8}" type="parTrans" cxnId="{960680AB-8172-49B2-8EFE-423111B35BB4}">
      <dgm:prSet/>
      <dgm:spPr/>
      <dgm:t>
        <a:bodyPr/>
        <a:lstStyle/>
        <a:p>
          <a:endParaRPr lang="en-US"/>
        </a:p>
      </dgm:t>
    </dgm:pt>
    <dgm:pt modelId="{606EDA99-7B07-4522-BB65-54CF5D1E3FD8}" type="sibTrans" cxnId="{960680AB-8172-49B2-8EFE-423111B35BB4}">
      <dgm:prSet/>
      <dgm:spPr/>
      <dgm:t>
        <a:bodyPr/>
        <a:lstStyle/>
        <a:p>
          <a:endParaRPr lang="en-US"/>
        </a:p>
      </dgm:t>
    </dgm:pt>
    <dgm:pt modelId="{4B486358-744D-423A-85F3-EEBBC46E5274}">
      <dgm:prSet/>
      <dgm:spPr/>
      <dgm:t>
        <a:bodyPr/>
        <a:lstStyle/>
        <a:p>
          <a:pPr>
            <a:lnSpc>
              <a:spcPct val="100000"/>
            </a:lnSpc>
          </a:pPr>
          <a:r>
            <a:rPr lang="en-GB"/>
            <a:t>Applies to trustees – Keech v Sandford [1726] – the same applies to if the trustee buys the property. </a:t>
          </a:r>
          <a:endParaRPr lang="en-US"/>
        </a:p>
      </dgm:t>
    </dgm:pt>
    <dgm:pt modelId="{8EC392E7-1A25-491A-9148-5C100FAB6529}" type="parTrans" cxnId="{5DB1E366-9D49-4B41-A66D-607FF3899125}">
      <dgm:prSet/>
      <dgm:spPr/>
      <dgm:t>
        <a:bodyPr/>
        <a:lstStyle/>
        <a:p>
          <a:endParaRPr lang="en-US"/>
        </a:p>
      </dgm:t>
    </dgm:pt>
    <dgm:pt modelId="{F24BD418-6A15-4B94-83DF-70B9F220985B}" type="sibTrans" cxnId="{5DB1E366-9D49-4B41-A66D-607FF3899125}">
      <dgm:prSet/>
      <dgm:spPr/>
      <dgm:t>
        <a:bodyPr/>
        <a:lstStyle/>
        <a:p>
          <a:endParaRPr lang="en-US"/>
        </a:p>
      </dgm:t>
    </dgm:pt>
    <dgm:pt modelId="{9E967E4D-4DF9-476D-967E-387FCF33CE7F}">
      <dgm:prSet/>
      <dgm:spPr/>
      <dgm:t>
        <a:bodyPr/>
        <a:lstStyle/>
        <a:p>
          <a:pPr>
            <a:lnSpc>
              <a:spcPct val="100000"/>
            </a:lnSpc>
          </a:pPr>
          <a:r>
            <a:rPr lang="en-GB"/>
            <a:t>Fiduciaries – how was benefit obtained. </a:t>
          </a:r>
          <a:endParaRPr lang="en-US"/>
        </a:p>
      </dgm:t>
    </dgm:pt>
    <dgm:pt modelId="{CAC64EA1-D211-4370-BAEC-DC8D5A1847FF}" type="parTrans" cxnId="{3AD69941-2B8F-4DF7-A456-9C93C0C5897B}">
      <dgm:prSet/>
      <dgm:spPr/>
      <dgm:t>
        <a:bodyPr/>
        <a:lstStyle/>
        <a:p>
          <a:endParaRPr lang="en-US"/>
        </a:p>
      </dgm:t>
    </dgm:pt>
    <dgm:pt modelId="{17136DD7-3343-4BEC-BEAA-2133356BCD42}" type="sibTrans" cxnId="{3AD69941-2B8F-4DF7-A456-9C93C0C5897B}">
      <dgm:prSet/>
      <dgm:spPr/>
      <dgm:t>
        <a:bodyPr/>
        <a:lstStyle/>
        <a:p>
          <a:endParaRPr lang="en-US"/>
        </a:p>
      </dgm:t>
    </dgm:pt>
    <dgm:pt modelId="{D99B1788-B3D4-43A3-AB0B-DBE577DB0680}">
      <dgm:prSet/>
      <dgm:spPr/>
      <dgm:t>
        <a:bodyPr/>
        <a:lstStyle/>
        <a:p>
          <a:pPr>
            <a:lnSpc>
              <a:spcPct val="100000"/>
            </a:lnSpc>
          </a:pPr>
          <a:r>
            <a:rPr lang="en-GB"/>
            <a:t>Re Macadam [1945] – Made a profit/ constructive trust. </a:t>
          </a:r>
          <a:endParaRPr lang="en-US"/>
        </a:p>
      </dgm:t>
    </dgm:pt>
    <dgm:pt modelId="{ACC60DAB-AE58-4215-BC88-77B6D1C38C9B}" type="parTrans" cxnId="{82687E17-5DA8-439E-B6E1-E3A417802363}">
      <dgm:prSet/>
      <dgm:spPr/>
      <dgm:t>
        <a:bodyPr/>
        <a:lstStyle/>
        <a:p>
          <a:endParaRPr lang="en-US"/>
        </a:p>
      </dgm:t>
    </dgm:pt>
    <dgm:pt modelId="{B4B3F727-E780-489E-9694-0F2616874F1D}" type="sibTrans" cxnId="{82687E17-5DA8-439E-B6E1-E3A417802363}">
      <dgm:prSet/>
      <dgm:spPr/>
      <dgm:t>
        <a:bodyPr/>
        <a:lstStyle/>
        <a:p>
          <a:endParaRPr lang="en-US"/>
        </a:p>
      </dgm:t>
    </dgm:pt>
    <dgm:pt modelId="{63DA90F4-58C1-44D0-8E8F-086AE07E3FEC}">
      <dgm:prSet/>
      <dgm:spPr/>
      <dgm:t>
        <a:bodyPr/>
        <a:lstStyle/>
        <a:p>
          <a:pPr>
            <a:lnSpc>
              <a:spcPct val="100000"/>
            </a:lnSpc>
          </a:pPr>
          <a:r>
            <a:rPr lang="en-GB"/>
            <a:t>Re Gee [1948] – Independently of the trust. </a:t>
          </a:r>
          <a:endParaRPr lang="en-US"/>
        </a:p>
      </dgm:t>
    </dgm:pt>
    <dgm:pt modelId="{2FE8B701-0D74-47AA-9522-19A059B1DE97}" type="parTrans" cxnId="{6CD09C30-D6C9-4168-9230-675A46538CDC}">
      <dgm:prSet/>
      <dgm:spPr/>
      <dgm:t>
        <a:bodyPr/>
        <a:lstStyle/>
        <a:p>
          <a:endParaRPr lang="en-US"/>
        </a:p>
      </dgm:t>
    </dgm:pt>
    <dgm:pt modelId="{0B32B75B-35B7-4BF7-8629-3A409DCA4D2C}" type="sibTrans" cxnId="{6CD09C30-D6C9-4168-9230-675A46538CDC}">
      <dgm:prSet/>
      <dgm:spPr/>
      <dgm:t>
        <a:bodyPr/>
        <a:lstStyle/>
        <a:p>
          <a:endParaRPr lang="en-US"/>
        </a:p>
      </dgm:t>
    </dgm:pt>
    <dgm:pt modelId="{1440CD58-9F4D-4BAA-92EE-BD1DDE60E211}" type="pres">
      <dgm:prSet presAssocID="{FABE3C88-15AB-4955-A0A9-DDEE138EEFEB}" presName="root" presStyleCnt="0">
        <dgm:presLayoutVars>
          <dgm:dir/>
          <dgm:resizeHandles val="exact"/>
        </dgm:presLayoutVars>
      </dgm:prSet>
      <dgm:spPr/>
    </dgm:pt>
    <dgm:pt modelId="{E694F8AA-75B9-4B34-BFF5-7F9AF3F1B5B0}" type="pres">
      <dgm:prSet presAssocID="{EB550D18-406C-4399-8CE4-5CAB536D11AF}" presName="compNode" presStyleCnt="0"/>
      <dgm:spPr/>
    </dgm:pt>
    <dgm:pt modelId="{7A083492-AB4C-45B9-AB8B-331EFFCCBB57}" type="pres">
      <dgm:prSet presAssocID="{EB550D18-406C-4399-8CE4-5CAB536D11AF}" presName="bgRect" presStyleLbl="bgShp" presStyleIdx="0" presStyleCnt="5"/>
      <dgm:spPr/>
    </dgm:pt>
    <dgm:pt modelId="{9A6243EB-DCB9-4478-9E6F-49AE5C3638C7}" type="pres">
      <dgm:prSet presAssocID="{EB550D18-406C-4399-8CE4-5CAB536D11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roller"/>
        </a:ext>
      </dgm:extLst>
    </dgm:pt>
    <dgm:pt modelId="{E030A0CA-1232-4998-921E-0735537D2527}" type="pres">
      <dgm:prSet presAssocID="{EB550D18-406C-4399-8CE4-5CAB536D11AF}" presName="spaceRect" presStyleCnt="0"/>
      <dgm:spPr/>
    </dgm:pt>
    <dgm:pt modelId="{5D3592FB-561C-4867-A148-85191F938592}" type="pres">
      <dgm:prSet presAssocID="{EB550D18-406C-4399-8CE4-5CAB536D11AF}" presName="parTx" presStyleLbl="revTx" presStyleIdx="0" presStyleCnt="5">
        <dgm:presLayoutVars>
          <dgm:chMax val="0"/>
          <dgm:chPref val="0"/>
        </dgm:presLayoutVars>
      </dgm:prSet>
      <dgm:spPr/>
    </dgm:pt>
    <dgm:pt modelId="{F9AE93DB-D19E-47A8-951A-B34417D61FF3}" type="pres">
      <dgm:prSet presAssocID="{606EDA99-7B07-4522-BB65-54CF5D1E3FD8}" presName="sibTrans" presStyleCnt="0"/>
      <dgm:spPr/>
    </dgm:pt>
    <dgm:pt modelId="{4FD0B727-90EB-452E-B760-0E7813F0FB7F}" type="pres">
      <dgm:prSet presAssocID="{4B486358-744D-423A-85F3-EEBBC46E5274}" presName="compNode" presStyleCnt="0"/>
      <dgm:spPr/>
    </dgm:pt>
    <dgm:pt modelId="{EAC60DCD-7E6E-4D8B-90AB-4110FF431099}" type="pres">
      <dgm:prSet presAssocID="{4B486358-744D-423A-85F3-EEBBC46E5274}" presName="bgRect" presStyleLbl="bgShp" presStyleIdx="1" presStyleCnt="5"/>
      <dgm:spPr/>
    </dgm:pt>
    <dgm:pt modelId="{4639BEA5-9EC9-440C-A0FA-178CE2DD2FEB}" type="pres">
      <dgm:prSet presAssocID="{4B486358-744D-423A-85F3-EEBBC46E527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BF800141-2B7E-428A-A9E1-6C9D87E8B6D6}" type="pres">
      <dgm:prSet presAssocID="{4B486358-744D-423A-85F3-EEBBC46E5274}" presName="spaceRect" presStyleCnt="0"/>
      <dgm:spPr/>
    </dgm:pt>
    <dgm:pt modelId="{D5A5CE5B-3C3D-4676-94F3-BDD94D5278CC}" type="pres">
      <dgm:prSet presAssocID="{4B486358-744D-423A-85F3-EEBBC46E5274}" presName="parTx" presStyleLbl="revTx" presStyleIdx="1" presStyleCnt="5">
        <dgm:presLayoutVars>
          <dgm:chMax val="0"/>
          <dgm:chPref val="0"/>
        </dgm:presLayoutVars>
      </dgm:prSet>
      <dgm:spPr/>
    </dgm:pt>
    <dgm:pt modelId="{9FFBE8D5-02B9-493D-A5EC-5847434CD976}" type="pres">
      <dgm:prSet presAssocID="{F24BD418-6A15-4B94-83DF-70B9F220985B}" presName="sibTrans" presStyleCnt="0"/>
      <dgm:spPr/>
    </dgm:pt>
    <dgm:pt modelId="{B0405CF4-4F9C-462F-9F6F-7845F9CA98F1}" type="pres">
      <dgm:prSet presAssocID="{9E967E4D-4DF9-476D-967E-387FCF33CE7F}" presName="compNode" presStyleCnt="0"/>
      <dgm:spPr/>
    </dgm:pt>
    <dgm:pt modelId="{75F4B727-AC1C-4CAD-980E-5FB036022401}" type="pres">
      <dgm:prSet presAssocID="{9E967E4D-4DF9-476D-967E-387FCF33CE7F}" presName="bgRect" presStyleLbl="bgShp" presStyleIdx="2" presStyleCnt="5"/>
      <dgm:spPr/>
    </dgm:pt>
    <dgm:pt modelId="{3C74393E-5A1F-4CA7-966A-9D5B22A7AE07}" type="pres">
      <dgm:prSet presAssocID="{9E967E4D-4DF9-476D-967E-387FCF33CE7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aduation Cap"/>
        </a:ext>
      </dgm:extLst>
    </dgm:pt>
    <dgm:pt modelId="{3BA5A7FE-E7CD-450C-8054-66C53C408EF4}" type="pres">
      <dgm:prSet presAssocID="{9E967E4D-4DF9-476D-967E-387FCF33CE7F}" presName="spaceRect" presStyleCnt="0"/>
      <dgm:spPr/>
    </dgm:pt>
    <dgm:pt modelId="{88F9BDA4-6A18-4780-AC52-C32428EF47DC}" type="pres">
      <dgm:prSet presAssocID="{9E967E4D-4DF9-476D-967E-387FCF33CE7F}" presName="parTx" presStyleLbl="revTx" presStyleIdx="2" presStyleCnt="5">
        <dgm:presLayoutVars>
          <dgm:chMax val="0"/>
          <dgm:chPref val="0"/>
        </dgm:presLayoutVars>
      </dgm:prSet>
      <dgm:spPr/>
    </dgm:pt>
    <dgm:pt modelId="{3FD51A93-A1C7-42FF-823A-24CCFA7B7A26}" type="pres">
      <dgm:prSet presAssocID="{17136DD7-3343-4BEC-BEAA-2133356BCD42}" presName="sibTrans" presStyleCnt="0"/>
      <dgm:spPr/>
    </dgm:pt>
    <dgm:pt modelId="{6CDA19A6-3ABA-4D9F-9677-FEAA54F90633}" type="pres">
      <dgm:prSet presAssocID="{D99B1788-B3D4-43A3-AB0B-DBE577DB0680}" presName="compNode" presStyleCnt="0"/>
      <dgm:spPr/>
    </dgm:pt>
    <dgm:pt modelId="{F375DCCA-0ABB-49F1-8F2A-7E8324437CA5}" type="pres">
      <dgm:prSet presAssocID="{D99B1788-B3D4-43A3-AB0B-DBE577DB0680}" presName="bgRect" presStyleLbl="bgShp" presStyleIdx="3" presStyleCnt="5"/>
      <dgm:spPr/>
    </dgm:pt>
    <dgm:pt modelId="{2C7632C6-760B-4DE6-9E25-4C6EB6A49875}" type="pres">
      <dgm:prSet presAssocID="{D99B1788-B3D4-43A3-AB0B-DBE577DB068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adioactive Sign"/>
        </a:ext>
      </dgm:extLst>
    </dgm:pt>
    <dgm:pt modelId="{EDE6CE47-9F18-4091-A468-B9DB43A92124}" type="pres">
      <dgm:prSet presAssocID="{D99B1788-B3D4-43A3-AB0B-DBE577DB0680}" presName="spaceRect" presStyleCnt="0"/>
      <dgm:spPr/>
    </dgm:pt>
    <dgm:pt modelId="{63152951-0FFC-4138-B2D1-1EE9C069FF99}" type="pres">
      <dgm:prSet presAssocID="{D99B1788-B3D4-43A3-AB0B-DBE577DB0680}" presName="parTx" presStyleLbl="revTx" presStyleIdx="3" presStyleCnt="5">
        <dgm:presLayoutVars>
          <dgm:chMax val="0"/>
          <dgm:chPref val="0"/>
        </dgm:presLayoutVars>
      </dgm:prSet>
      <dgm:spPr/>
    </dgm:pt>
    <dgm:pt modelId="{24951920-6830-4020-93A3-B87F51D34E90}" type="pres">
      <dgm:prSet presAssocID="{B4B3F727-E780-489E-9694-0F2616874F1D}" presName="sibTrans" presStyleCnt="0"/>
      <dgm:spPr/>
    </dgm:pt>
    <dgm:pt modelId="{26BF4A96-2FC6-4F3A-BF97-702854E41D58}" type="pres">
      <dgm:prSet presAssocID="{63DA90F4-58C1-44D0-8E8F-086AE07E3FEC}" presName="compNode" presStyleCnt="0"/>
      <dgm:spPr/>
    </dgm:pt>
    <dgm:pt modelId="{A7593A8D-57F4-4AB9-915F-46B7352BB4DC}" type="pres">
      <dgm:prSet presAssocID="{63DA90F4-58C1-44D0-8E8F-086AE07E3FEC}" presName="bgRect" presStyleLbl="bgShp" presStyleIdx="4" presStyleCnt="5"/>
      <dgm:spPr/>
    </dgm:pt>
    <dgm:pt modelId="{DA2DC9EB-A648-4E53-BA43-A7B0D79102CB}" type="pres">
      <dgm:prSet presAssocID="{63DA90F4-58C1-44D0-8E8F-086AE07E3FE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ooter"/>
        </a:ext>
      </dgm:extLst>
    </dgm:pt>
    <dgm:pt modelId="{6DA7A9E4-D054-4046-B88D-964D013CE1AB}" type="pres">
      <dgm:prSet presAssocID="{63DA90F4-58C1-44D0-8E8F-086AE07E3FEC}" presName="spaceRect" presStyleCnt="0"/>
      <dgm:spPr/>
    </dgm:pt>
    <dgm:pt modelId="{548F5F18-0EAA-433A-8989-3A047EEEDA5D}" type="pres">
      <dgm:prSet presAssocID="{63DA90F4-58C1-44D0-8E8F-086AE07E3FEC}" presName="parTx" presStyleLbl="revTx" presStyleIdx="4" presStyleCnt="5">
        <dgm:presLayoutVars>
          <dgm:chMax val="0"/>
          <dgm:chPref val="0"/>
        </dgm:presLayoutVars>
      </dgm:prSet>
      <dgm:spPr/>
    </dgm:pt>
  </dgm:ptLst>
  <dgm:cxnLst>
    <dgm:cxn modelId="{82687E17-5DA8-439E-B6E1-E3A417802363}" srcId="{FABE3C88-15AB-4955-A0A9-DDEE138EEFEB}" destId="{D99B1788-B3D4-43A3-AB0B-DBE577DB0680}" srcOrd="3" destOrd="0" parTransId="{ACC60DAB-AE58-4215-BC88-77B6D1C38C9B}" sibTransId="{B4B3F727-E780-489E-9694-0F2616874F1D}"/>
    <dgm:cxn modelId="{EBACAD28-9813-44D5-8063-978281B5B4E5}" type="presOf" srcId="{D99B1788-B3D4-43A3-AB0B-DBE577DB0680}" destId="{63152951-0FFC-4138-B2D1-1EE9C069FF99}" srcOrd="0" destOrd="0" presId="urn:microsoft.com/office/officeart/2018/2/layout/IconVerticalSolidList"/>
    <dgm:cxn modelId="{6CD09C30-D6C9-4168-9230-675A46538CDC}" srcId="{FABE3C88-15AB-4955-A0A9-DDEE138EEFEB}" destId="{63DA90F4-58C1-44D0-8E8F-086AE07E3FEC}" srcOrd="4" destOrd="0" parTransId="{2FE8B701-0D74-47AA-9522-19A059B1DE97}" sibTransId="{0B32B75B-35B7-4BF7-8629-3A409DCA4D2C}"/>
    <dgm:cxn modelId="{3AD69941-2B8F-4DF7-A456-9C93C0C5897B}" srcId="{FABE3C88-15AB-4955-A0A9-DDEE138EEFEB}" destId="{9E967E4D-4DF9-476D-967E-387FCF33CE7F}" srcOrd="2" destOrd="0" parTransId="{CAC64EA1-D211-4370-BAEC-DC8D5A1847FF}" sibTransId="{17136DD7-3343-4BEC-BEAA-2133356BCD42}"/>
    <dgm:cxn modelId="{5DB1E366-9D49-4B41-A66D-607FF3899125}" srcId="{FABE3C88-15AB-4955-A0A9-DDEE138EEFEB}" destId="{4B486358-744D-423A-85F3-EEBBC46E5274}" srcOrd="1" destOrd="0" parTransId="{8EC392E7-1A25-491A-9148-5C100FAB6529}" sibTransId="{F24BD418-6A15-4B94-83DF-70B9F220985B}"/>
    <dgm:cxn modelId="{C196C47B-84F9-4518-B9B0-0B33B3B9331D}" type="presOf" srcId="{9E967E4D-4DF9-476D-967E-387FCF33CE7F}" destId="{88F9BDA4-6A18-4780-AC52-C32428EF47DC}" srcOrd="0" destOrd="0" presId="urn:microsoft.com/office/officeart/2018/2/layout/IconVerticalSolidList"/>
    <dgm:cxn modelId="{4FD0647C-3BE9-4F58-AFA8-ADE1A1B0387B}" type="presOf" srcId="{4B486358-744D-423A-85F3-EEBBC46E5274}" destId="{D5A5CE5B-3C3D-4676-94F3-BDD94D5278CC}" srcOrd="0" destOrd="0" presId="urn:microsoft.com/office/officeart/2018/2/layout/IconVerticalSolidList"/>
    <dgm:cxn modelId="{960680AB-8172-49B2-8EFE-423111B35BB4}" srcId="{FABE3C88-15AB-4955-A0A9-DDEE138EEFEB}" destId="{EB550D18-406C-4399-8CE4-5CAB536D11AF}" srcOrd="0" destOrd="0" parTransId="{7B4330B6-2434-49E2-9671-A795CB8FB2B8}" sibTransId="{606EDA99-7B07-4522-BB65-54CF5D1E3FD8}"/>
    <dgm:cxn modelId="{6A37E5B9-6F44-4697-BF43-43E270D444A1}" type="presOf" srcId="{63DA90F4-58C1-44D0-8E8F-086AE07E3FEC}" destId="{548F5F18-0EAA-433A-8989-3A047EEEDA5D}" srcOrd="0" destOrd="0" presId="urn:microsoft.com/office/officeart/2018/2/layout/IconVerticalSolidList"/>
    <dgm:cxn modelId="{578C8BBD-B9A3-4433-8C45-CD2831194611}" type="presOf" srcId="{FABE3C88-15AB-4955-A0A9-DDEE138EEFEB}" destId="{1440CD58-9F4D-4BAA-92EE-BD1DDE60E211}" srcOrd="0" destOrd="0" presId="urn:microsoft.com/office/officeart/2018/2/layout/IconVerticalSolidList"/>
    <dgm:cxn modelId="{795402EE-8AEB-481C-B31A-E555DE01BCD9}" type="presOf" srcId="{EB550D18-406C-4399-8CE4-5CAB536D11AF}" destId="{5D3592FB-561C-4867-A148-85191F938592}" srcOrd="0" destOrd="0" presId="urn:microsoft.com/office/officeart/2018/2/layout/IconVerticalSolidList"/>
    <dgm:cxn modelId="{730CBCF1-E32E-4DF4-B77B-35EB9AC6C3DE}" type="presParOf" srcId="{1440CD58-9F4D-4BAA-92EE-BD1DDE60E211}" destId="{E694F8AA-75B9-4B34-BFF5-7F9AF3F1B5B0}" srcOrd="0" destOrd="0" presId="urn:microsoft.com/office/officeart/2018/2/layout/IconVerticalSolidList"/>
    <dgm:cxn modelId="{7D3BE2A5-14B8-45A5-95AD-F954F6B1A513}" type="presParOf" srcId="{E694F8AA-75B9-4B34-BFF5-7F9AF3F1B5B0}" destId="{7A083492-AB4C-45B9-AB8B-331EFFCCBB57}" srcOrd="0" destOrd="0" presId="urn:microsoft.com/office/officeart/2018/2/layout/IconVerticalSolidList"/>
    <dgm:cxn modelId="{0B59BA19-9FDF-40FB-86BC-D84CD8EF91E9}" type="presParOf" srcId="{E694F8AA-75B9-4B34-BFF5-7F9AF3F1B5B0}" destId="{9A6243EB-DCB9-4478-9E6F-49AE5C3638C7}" srcOrd="1" destOrd="0" presId="urn:microsoft.com/office/officeart/2018/2/layout/IconVerticalSolidList"/>
    <dgm:cxn modelId="{B3BFA6C4-D333-4A8E-AB0F-D37B2573F50B}" type="presParOf" srcId="{E694F8AA-75B9-4B34-BFF5-7F9AF3F1B5B0}" destId="{E030A0CA-1232-4998-921E-0735537D2527}" srcOrd="2" destOrd="0" presId="urn:microsoft.com/office/officeart/2018/2/layout/IconVerticalSolidList"/>
    <dgm:cxn modelId="{82C4F954-748D-4935-844D-1306F8DA1A9D}" type="presParOf" srcId="{E694F8AA-75B9-4B34-BFF5-7F9AF3F1B5B0}" destId="{5D3592FB-561C-4867-A148-85191F938592}" srcOrd="3" destOrd="0" presId="urn:microsoft.com/office/officeart/2018/2/layout/IconVerticalSolidList"/>
    <dgm:cxn modelId="{6D72BD55-7B58-46B5-BCA0-2D50DAA9287B}" type="presParOf" srcId="{1440CD58-9F4D-4BAA-92EE-BD1DDE60E211}" destId="{F9AE93DB-D19E-47A8-951A-B34417D61FF3}" srcOrd="1" destOrd="0" presId="urn:microsoft.com/office/officeart/2018/2/layout/IconVerticalSolidList"/>
    <dgm:cxn modelId="{9786B742-A49B-4653-AB40-538CF61160A8}" type="presParOf" srcId="{1440CD58-9F4D-4BAA-92EE-BD1DDE60E211}" destId="{4FD0B727-90EB-452E-B760-0E7813F0FB7F}" srcOrd="2" destOrd="0" presId="urn:microsoft.com/office/officeart/2018/2/layout/IconVerticalSolidList"/>
    <dgm:cxn modelId="{776DE1CD-7EA7-4E3C-8318-C66DD2AB3E59}" type="presParOf" srcId="{4FD0B727-90EB-452E-B760-0E7813F0FB7F}" destId="{EAC60DCD-7E6E-4D8B-90AB-4110FF431099}" srcOrd="0" destOrd="0" presId="urn:microsoft.com/office/officeart/2018/2/layout/IconVerticalSolidList"/>
    <dgm:cxn modelId="{B0A2644F-1163-422D-ABB4-F59DBD2B5ABA}" type="presParOf" srcId="{4FD0B727-90EB-452E-B760-0E7813F0FB7F}" destId="{4639BEA5-9EC9-440C-A0FA-178CE2DD2FEB}" srcOrd="1" destOrd="0" presId="urn:microsoft.com/office/officeart/2018/2/layout/IconVerticalSolidList"/>
    <dgm:cxn modelId="{2ACEE145-C225-41A7-8AB7-26FCC5C48E7D}" type="presParOf" srcId="{4FD0B727-90EB-452E-B760-0E7813F0FB7F}" destId="{BF800141-2B7E-428A-A9E1-6C9D87E8B6D6}" srcOrd="2" destOrd="0" presId="urn:microsoft.com/office/officeart/2018/2/layout/IconVerticalSolidList"/>
    <dgm:cxn modelId="{87AAC073-089F-4468-8FF9-C2640DD4C31D}" type="presParOf" srcId="{4FD0B727-90EB-452E-B760-0E7813F0FB7F}" destId="{D5A5CE5B-3C3D-4676-94F3-BDD94D5278CC}" srcOrd="3" destOrd="0" presId="urn:microsoft.com/office/officeart/2018/2/layout/IconVerticalSolidList"/>
    <dgm:cxn modelId="{7823970D-3E41-44EC-9CEB-BECAD3739926}" type="presParOf" srcId="{1440CD58-9F4D-4BAA-92EE-BD1DDE60E211}" destId="{9FFBE8D5-02B9-493D-A5EC-5847434CD976}" srcOrd="3" destOrd="0" presId="urn:microsoft.com/office/officeart/2018/2/layout/IconVerticalSolidList"/>
    <dgm:cxn modelId="{AEBE26F8-7ADD-46FE-9A2C-1B3455E6D64F}" type="presParOf" srcId="{1440CD58-9F4D-4BAA-92EE-BD1DDE60E211}" destId="{B0405CF4-4F9C-462F-9F6F-7845F9CA98F1}" srcOrd="4" destOrd="0" presId="urn:microsoft.com/office/officeart/2018/2/layout/IconVerticalSolidList"/>
    <dgm:cxn modelId="{7007F8BE-09BC-49D7-902D-81C5DAB4E533}" type="presParOf" srcId="{B0405CF4-4F9C-462F-9F6F-7845F9CA98F1}" destId="{75F4B727-AC1C-4CAD-980E-5FB036022401}" srcOrd="0" destOrd="0" presId="urn:microsoft.com/office/officeart/2018/2/layout/IconVerticalSolidList"/>
    <dgm:cxn modelId="{90D4DF6C-A301-4105-92BD-AE413040B253}" type="presParOf" srcId="{B0405CF4-4F9C-462F-9F6F-7845F9CA98F1}" destId="{3C74393E-5A1F-4CA7-966A-9D5B22A7AE07}" srcOrd="1" destOrd="0" presId="urn:microsoft.com/office/officeart/2018/2/layout/IconVerticalSolidList"/>
    <dgm:cxn modelId="{ED9D5623-3649-45E8-95D4-0CD38204BB97}" type="presParOf" srcId="{B0405CF4-4F9C-462F-9F6F-7845F9CA98F1}" destId="{3BA5A7FE-E7CD-450C-8054-66C53C408EF4}" srcOrd="2" destOrd="0" presId="urn:microsoft.com/office/officeart/2018/2/layout/IconVerticalSolidList"/>
    <dgm:cxn modelId="{DEE58CDC-58D7-4C27-A891-A3B54ACE3904}" type="presParOf" srcId="{B0405CF4-4F9C-462F-9F6F-7845F9CA98F1}" destId="{88F9BDA4-6A18-4780-AC52-C32428EF47DC}" srcOrd="3" destOrd="0" presId="urn:microsoft.com/office/officeart/2018/2/layout/IconVerticalSolidList"/>
    <dgm:cxn modelId="{3611273E-1390-4A4B-AE93-7B008DA8854C}" type="presParOf" srcId="{1440CD58-9F4D-4BAA-92EE-BD1DDE60E211}" destId="{3FD51A93-A1C7-42FF-823A-24CCFA7B7A26}" srcOrd="5" destOrd="0" presId="urn:microsoft.com/office/officeart/2018/2/layout/IconVerticalSolidList"/>
    <dgm:cxn modelId="{9393F580-3F4B-45DA-A2CC-DD8305E2D8EB}" type="presParOf" srcId="{1440CD58-9F4D-4BAA-92EE-BD1DDE60E211}" destId="{6CDA19A6-3ABA-4D9F-9677-FEAA54F90633}" srcOrd="6" destOrd="0" presId="urn:microsoft.com/office/officeart/2018/2/layout/IconVerticalSolidList"/>
    <dgm:cxn modelId="{BF081444-2E96-42BF-87B0-8516C9E23141}" type="presParOf" srcId="{6CDA19A6-3ABA-4D9F-9677-FEAA54F90633}" destId="{F375DCCA-0ABB-49F1-8F2A-7E8324437CA5}" srcOrd="0" destOrd="0" presId="urn:microsoft.com/office/officeart/2018/2/layout/IconVerticalSolidList"/>
    <dgm:cxn modelId="{CCEDCD2D-6372-450D-9D52-598C9F989224}" type="presParOf" srcId="{6CDA19A6-3ABA-4D9F-9677-FEAA54F90633}" destId="{2C7632C6-760B-4DE6-9E25-4C6EB6A49875}" srcOrd="1" destOrd="0" presId="urn:microsoft.com/office/officeart/2018/2/layout/IconVerticalSolidList"/>
    <dgm:cxn modelId="{02EE8C3E-134E-43E4-95FD-403730C3EEAE}" type="presParOf" srcId="{6CDA19A6-3ABA-4D9F-9677-FEAA54F90633}" destId="{EDE6CE47-9F18-4091-A468-B9DB43A92124}" srcOrd="2" destOrd="0" presId="urn:microsoft.com/office/officeart/2018/2/layout/IconVerticalSolidList"/>
    <dgm:cxn modelId="{5A7A5385-6DA8-4B99-98F9-AE36CDE3FFEC}" type="presParOf" srcId="{6CDA19A6-3ABA-4D9F-9677-FEAA54F90633}" destId="{63152951-0FFC-4138-B2D1-1EE9C069FF99}" srcOrd="3" destOrd="0" presId="urn:microsoft.com/office/officeart/2018/2/layout/IconVerticalSolidList"/>
    <dgm:cxn modelId="{0EDAC9C4-8B7E-4447-B9B8-9F79CB5FF6AD}" type="presParOf" srcId="{1440CD58-9F4D-4BAA-92EE-BD1DDE60E211}" destId="{24951920-6830-4020-93A3-B87F51D34E90}" srcOrd="7" destOrd="0" presId="urn:microsoft.com/office/officeart/2018/2/layout/IconVerticalSolidList"/>
    <dgm:cxn modelId="{074AA518-BF4C-42E9-8445-91D2DA9CBABC}" type="presParOf" srcId="{1440CD58-9F4D-4BAA-92EE-BD1DDE60E211}" destId="{26BF4A96-2FC6-4F3A-BF97-702854E41D58}" srcOrd="8" destOrd="0" presId="urn:microsoft.com/office/officeart/2018/2/layout/IconVerticalSolidList"/>
    <dgm:cxn modelId="{261840ED-FF25-4CCA-A20A-A5C276BE5383}" type="presParOf" srcId="{26BF4A96-2FC6-4F3A-BF97-702854E41D58}" destId="{A7593A8D-57F4-4AB9-915F-46B7352BB4DC}" srcOrd="0" destOrd="0" presId="urn:microsoft.com/office/officeart/2018/2/layout/IconVerticalSolidList"/>
    <dgm:cxn modelId="{1965CBBE-B06E-412B-91FC-1ED346C5B981}" type="presParOf" srcId="{26BF4A96-2FC6-4F3A-BF97-702854E41D58}" destId="{DA2DC9EB-A648-4E53-BA43-A7B0D79102CB}" srcOrd="1" destOrd="0" presId="urn:microsoft.com/office/officeart/2018/2/layout/IconVerticalSolidList"/>
    <dgm:cxn modelId="{826F5D0A-220A-4630-AC0A-C891715ABB31}" type="presParOf" srcId="{26BF4A96-2FC6-4F3A-BF97-702854E41D58}" destId="{6DA7A9E4-D054-4046-B88D-964D013CE1AB}" srcOrd="2" destOrd="0" presId="urn:microsoft.com/office/officeart/2018/2/layout/IconVerticalSolidList"/>
    <dgm:cxn modelId="{4A9D9B73-1E97-43BD-B969-53AC9BD79F38}" type="presParOf" srcId="{26BF4A96-2FC6-4F3A-BF97-702854E41D58}" destId="{548F5F18-0EAA-433A-8989-3A047EEEDA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58000A6-C9A7-4191-A01F-D23B9EBEA1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6AB32A-09A7-4808-B276-52C051D3FCDB}">
      <dgm:prSet/>
      <dgm:spPr/>
      <dgm:t>
        <a:bodyPr/>
        <a:lstStyle/>
        <a:p>
          <a:pPr>
            <a:lnSpc>
              <a:spcPct val="100000"/>
            </a:lnSpc>
          </a:pPr>
          <a:r>
            <a:rPr lang="en-GB"/>
            <a:t>Using information to make profit – constructive trust. </a:t>
          </a:r>
          <a:endParaRPr lang="en-US"/>
        </a:p>
      </dgm:t>
    </dgm:pt>
    <dgm:pt modelId="{3AD58D89-6C56-4B47-958D-E531848AA986}" type="parTrans" cxnId="{13DFA60D-D20F-4FCB-8DAF-47213B9D21F4}">
      <dgm:prSet/>
      <dgm:spPr/>
      <dgm:t>
        <a:bodyPr/>
        <a:lstStyle/>
        <a:p>
          <a:endParaRPr lang="en-US"/>
        </a:p>
      </dgm:t>
    </dgm:pt>
    <dgm:pt modelId="{367C4B01-E4A2-43B0-AFD7-A32C51254A23}" type="sibTrans" cxnId="{13DFA60D-D20F-4FCB-8DAF-47213B9D21F4}">
      <dgm:prSet/>
      <dgm:spPr/>
      <dgm:t>
        <a:bodyPr/>
        <a:lstStyle/>
        <a:p>
          <a:endParaRPr lang="en-US"/>
        </a:p>
      </dgm:t>
    </dgm:pt>
    <dgm:pt modelId="{C2D53502-A1A2-48FE-8D6A-EF3EA6A0A866}">
      <dgm:prSet/>
      <dgm:spPr/>
      <dgm:t>
        <a:bodyPr/>
        <a:lstStyle/>
        <a:p>
          <a:pPr>
            <a:lnSpc>
              <a:spcPct val="100000"/>
            </a:lnSpc>
          </a:pPr>
          <a:r>
            <a:rPr lang="en-GB"/>
            <a:t>Research the case of Boardman v Phipps [1996] </a:t>
          </a:r>
          <a:endParaRPr lang="en-US"/>
        </a:p>
      </dgm:t>
    </dgm:pt>
    <dgm:pt modelId="{BC9397BB-8454-41D9-AA01-B97EF151818C}" type="parTrans" cxnId="{7FEFCF81-0094-4991-BBC0-10A669A2B23F}">
      <dgm:prSet/>
      <dgm:spPr/>
      <dgm:t>
        <a:bodyPr/>
        <a:lstStyle/>
        <a:p>
          <a:endParaRPr lang="en-US"/>
        </a:p>
      </dgm:t>
    </dgm:pt>
    <dgm:pt modelId="{58668F8A-D401-4BC3-8B1E-E9A69F2F5B51}" type="sibTrans" cxnId="{7FEFCF81-0094-4991-BBC0-10A669A2B23F}">
      <dgm:prSet/>
      <dgm:spPr/>
      <dgm:t>
        <a:bodyPr/>
        <a:lstStyle/>
        <a:p>
          <a:endParaRPr lang="en-US"/>
        </a:p>
      </dgm:t>
    </dgm:pt>
    <dgm:pt modelId="{20F6F3AC-FD49-46C8-9907-F048B09636C1}">
      <dgm:prSet/>
      <dgm:spPr/>
      <dgm:t>
        <a:bodyPr/>
        <a:lstStyle/>
        <a:p>
          <a:pPr>
            <a:lnSpc>
              <a:spcPct val="100000"/>
            </a:lnSpc>
          </a:pPr>
          <a:r>
            <a:rPr lang="en-GB"/>
            <a:t>Applied the case of Regal (Hastings) LTD v Gulliver [1942] </a:t>
          </a:r>
          <a:endParaRPr lang="en-US"/>
        </a:p>
      </dgm:t>
    </dgm:pt>
    <dgm:pt modelId="{ADA27553-253E-4C45-A4DE-D3EC01CF8621}" type="parTrans" cxnId="{2AF72A85-1592-4E74-A54D-F212F5DED915}">
      <dgm:prSet/>
      <dgm:spPr/>
      <dgm:t>
        <a:bodyPr/>
        <a:lstStyle/>
        <a:p>
          <a:endParaRPr lang="en-US"/>
        </a:p>
      </dgm:t>
    </dgm:pt>
    <dgm:pt modelId="{FDF1200B-E624-4268-99F7-A843D5CF5B26}" type="sibTrans" cxnId="{2AF72A85-1592-4E74-A54D-F212F5DED915}">
      <dgm:prSet/>
      <dgm:spPr/>
      <dgm:t>
        <a:bodyPr/>
        <a:lstStyle/>
        <a:p>
          <a:endParaRPr lang="en-US"/>
        </a:p>
      </dgm:t>
    </dgm:pt>
    <dgm:pt modelId="{C7B1E791-8060-4DD2-AA7A-B2C46B02F21D}" type="pres">
      <dgm:prSet presAssocID="{258000A6-C9A7-4191-A01F-D23B9EBEA10B}" presName="root" presStyleCnt="0">
        <dgm:presLayoutVars>
          <dgm:dir/>
          <dgm:resizeHandles val="exact"/>
        </dgm:presLayoutVars>
      </dgm:prSet>
      <dgm:spPr/>
    </dgm:pt>
    <dgm:pt modelId="{F9EE5956-5271-45C6-93B0-B43BB9020030}" type="pres">
      <dgm:prSet presAssocID="{3B6AB32A-09A7-4808-B276-52C051D3FCDB}" presName="compNode" presStyleCnt="0"/>
      <dgm:spPr/>
    </dgm:pt>
    <dgm:pt modelId="{304C802C-03DC-4B9E-A3DD-14273DEDF58C}" type="pres">
      <dgm:prSet presAssocID="{3B6AB32A-09A7-4808-B276-52C051D3FCDB}" presName="bgRect" presStyleLbl="bgShp" presStyleIdx="0" presStyleCnt="3"/>
      <dgm:spPr/>
    </dgm:pt>
    <dgm:pt modelId="{AADD1A5D-9779-4789-AA04-4A46E7673F4F}" type="pres">
      <dgm:prSet presAssocID="{3B6AB32A-09A7-4808-B276-52C051D3FC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9C0522EA-ECA2-4EF1-8E07-C7C007279B04}" type="pres">
      <dgm:prSet presAssocID="{3B6AB32A-09A7-4808-B276-52C051D3FCDB}" presName="spaceRect" presStyleCnt="0"/>
      <dgm:spPr/>
    </dgm:pt>
    <dgm:pt modelId="{A672B959-5488-4CED-8CAF-D16D121A0982}" type="pres">
      <dgm:prSet presAssocID="{3B6AB32A-09A7-4808-B276-52C051D3FCDB}" presName="parTx" presStyleLbl="revTx" presStyleIdx="0" presStyleCnt="3">
        <dgm:presLayoutVars>
          <dgm:chMax val="0"/>
          <dgm:chPref val="0"/>
        </dgm:presLayoutVars>
      </dgm:prSet>
      <dgm:spPr/>
    </dgm:pt>
    <dgm:pt modelId="{E2878C7B-21A7-4A5D-9577-DD540BAD27DB}" type="pres">
      <dgm:prSet presAssocID="{367C4B01-E4A2-43B0-AFD7-A32C51254A23}" presName="sibTrans" presStyleCnt="0"/>
      <dgm:spPr/>
    </dgm:pt>
    <dgm:pt modelId="{357F13E0-DAEF-4B86-BE49-B7095F1F88C6}" type="pres">
      <dgm:prSet presAssocID="{C2D53502-A1A2-48FE-8D6A-EF3EA6A0A866}" presName="compNode" presStyleCnt="0"/>
      <dgm:spPr/>
    </dgm:pt>
    <dgm:pt modelId="{A1E5C238-5264-4698-B60E-A597FB0D6B5E}" type="pres">
      <dgm:prSet presAssocID="{C2D53502-A1A2-48FE-8D6A-EF3EA6A0A866}" presName="bgRect" presStyleLbl="bgShp" presStyleIdx="1" presStyleCnt="3"/>
      <dgm:spPr/>
    </dgm:pt>
    <dgm:pt modelId="{D38D6BBB-E139-411A-B475-227E0AC2EA2D}" type="pres">
      <dgm:prSet presAssocID="{C2D53502-A1A2-48FE-8D6A-EF3EA6A0A8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87E739E2-1683-4BC0-9038-CED044C3273C}" type="pres">
      <dgm:prSet presAssocID="{C2D53502-A1A2-48FE-8D6A-EF3EA6A0A866}" presName="spaceRect" presStyleCnt="0"/>
      <dgm:spPr/>
    </dgm:pt>
    <dgm:pt modelId="{90A470F9-376A-4D9B-BEDB-804A0D9DF684}" type="pres">
      <dgm:prSet presAssocID="{C2D53502-A1A2-48FE-8D6A-EF3EA6A0A866}" presName="parTx" presStyleLbl="revTx" presStyleIdx="1" presStyleCnt="3">
        <dgm:presLayoutVars>
          <dgm:chMax val="0"/>
          <dgm:chPref val="0"/>
        </dgm:presLayoutVars>
      </dgm:prSet>
      <dgm:spPr/>
    </dgm:pt>
    <dgm:pt modelId="{7CC320B3-2260-40F4-A466-14C048BD9706}" type="pres">
      <dgm:prSet presAssocID="{58668F8A-D401-4BC3-8B1E-E9A69F2F5B51}" presName="sibTrans" presStyleCnt="0"/>
      <dgm:spPr/>
    </dgm:pt>
    <dgm:pt modelId="{A523FFFC-77E7-440A-849F-0968C89F7285}" type="pres">
      <dgm:prSet presAssocID="{20F6F3AC-FD49-46C8-9907-F048B09636C1}" presName="compNode" presStyleCnt="0"/>
      <dgm:spPr/>
    </dgm:pt>
    <dgm:pt modelId="{6DABA387-F258-48B4-A964-DC952F06B044}" type="pres">
      <dgm:prSet presAssocID="{20F6F3AC-FD49-46C8-9907-F048B09636C1}" presName="bgRect" presStyleLbl="bgShp" presStyleIdx="2" presStyleCnt="3"/>
      <dgm:spPr/>
    </dgm:pt>
    <dgm:pt modelId="{BCE16350-1FDE-478A-8831-C314EE52BE3C}" type="pres">
      <dgm:prSet presAssocID="{20F6F3AC-FD49-46C8-9907-F048B09636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dding Cake"/>
        </a:ext>
      </dgm:extLst>
    </dgm:pt>
    <dgm:pt modelId="{C3E9404B-99FB-4CC1-A4DB-BEDD0CB0766D}" type="pres">
      <dgm:prSet presAssocID="{20F6F3AC-FD49-46C8-9907-F048B09636C1}" presName="spaceRect" presStyleCnt="0"/>
      <dgm:spPr/>
    </dgm:pt>
    <dgm:pt modelId="{916FBCF8-7D07-4EAE-A31B-3AD29F5412BD}" type="pres">
      <dgm:prSet presAssocID="{20F6F3AC-FD49-46C8-9907-F048B09636C1}" presName="parTx" presStyleLbl="revTx" presStyleIdx="2" presStyleCnt="3">
        <dgm:presLayoutVars>
          <dgm:chMax val="0"/>
          <dgm:chPref val="0"/>
        </dgm:presLayoutVars>
      </dgm:prSet>
      <dgm:spPr/>
    </dgm:pt>
  </dgm:ptLst>
  <dgm:cxnLst>
    <dgm:cxn modelId="{13DFA60D-D20F-4FCB-8DAF-47213B9D21F4}" srcId="{258000A6-C9A7-4191-A01F-D23B9EBEA10B}" destId="{3B6AB32A-09A7-4808-B276-52C051D3FCDB}" srcOrd="0" destOrd="0" parTransId="{3AD58D89-6C56-4B47-958D-E531848AA986}" sibTransId="{367C4B01-E4A2-43B0-AFD7-A32C51254A23}"/>
    <dgm:cxn modelId="{F42B9B34-1CFA-457F-978A-726CCE6E090F}" type="presOf" srcId="{C2D53502-A1A2-48FE-8D6A-EF3EA6A0A866}" destId="{90A470F9-376A-4D9B-BEDB-804A0D9DF684}" srcOrd="0" destOrd="0" presId="urn:microsoft.com/office/officeart/2018/2/layout/IconVerticalSolidList"/>
    <dgm:cxn modelId="{500E5B4E-E367-4DA5-94A0-89590AD65504}" type="presOf" srcId="{3B6AB32A-09A7-4808-B276-52C051D3FCDB}" destId="{A672B959-5488-4CED-8CAF-D16D121A0982}" srcOrd="0" destOrd="0" presId="urn:microsoft.com/office/officeart/2018/2/layout/IconVerticalSolidList"/>
    <dgm:cxn modelId="{BE99AF52-0203-4DEF-A162-FBF6A0EB3B43}" type="presOf" srcId="{20F6F3AC-FD49-46C8-9907-F048B09636C1}" destId="{916FBCF8-7D07-4EAE-A31B-3AD29F5412BD}" srcOrd="0" destOrd="0" presId="urn:microsoft.com/office/officeart/2018/2/layout/IconVerticalSolidList"/>
    <dgm:cxn modelId="{7FEFCF81-0094-4991-BBC0-10A669A2B23F}" srcId="{258000A6-C9A7-4191-A01F-D23B9EBEA10B}" destId="{C2D53502-A1A2-48FE-8D6A-EF3EA6A0A866}" srcOrd="1" destOrd="0" parTransId="{BC9397BB-8454-41D9-AA01-B97EF151818C}" sibTransId="{58668F8A-D401-4BC3-8B1E-E9A69F2F5B51}"/>
    <dgm:cxn modelId="{2AF72A85-1592-4E74-A54D-F212F5DED915}" srcId="{258000A6-C9A7-4191-A01F-D23B9EBEA10B}" destId="{20F6F3AC-FD49-46C8-9907-F048B09636C1}" srcOrd="2" destOrd="0" parTransId="{ADA27553-253E-4C45-A4DE-D3EC01CF8621}" sibTransId="{FDF1200B-E624-4268-99F7-A843D5CF5B26}"/>
    <dgm:cxn modelId="{64F0C4B9-D497-41DF-816B-22FD015FF1DD}" type="presOf" srcId="{258000A6-C9A7-4191-A01F-D23B9EBEA10B}" destId="{C7B1E791-8060-4DD2-AA7A-B2C46B02F21D}" srcOrd="0" destOrd="0" presId="urn:microsoft.com/office/officeart/2018/2/layout/IconVerticalSolidList"/>
    <dgm:cxn modelId="{24954D8B-6311-478F-8522-6C8455742FC0}" type="presParOf" srcId="{C7B1E791-8060-4DD2-AA7A-B2C46B02F21D}" destId="{F9EE5956-5271-45C6-93B0-B43BB9020030}" srcOrd="0" destOrd="0" presId="urn:microsoft.com/office/officeart/2018/2/layout/IconVerticalSolidList"/>
    <dgm:cxn modelId="{D57CC0FA-8BD1-49C5-A916-54A2DB3B9450}" type="presParOf" srcId="{F9EE5956-5271-45C6-93B0-B43BB9020030}" destId="{304C802C-03DC-4B9E-A3DD-14273DEDF58C}" srcOrd="0" destOrd="0" presId="urn:microsoft.com/office/officeart/2018/2/layout/IconVerticalSolidList"/>
    <dgm:cxn modelId="{B7B7AC33-75AD-45C3-9491-01C9D88389DD}" type="presParOf" srcId="{F9EE5956-5271-45C6-93B0-B43BB9020030}" destId="{AADD1A5D-9779-4789-AA04-4A46E7673F4F}" srcOrd="1" destOrd="0" presId="urn:microsoft.com/office/officeart/2018/2/layout/IconVerticalSolidList"/>
    <dgm:cxn modelId="{F8AD7E7D-988A-41A1-898C-DE4365936CFF}" type="presParOf" srcId="{F9EE5956-5271-45C6-93B0-B43BB9020030}" destId="{9C0522EA-ECA2-4EF1-8E07-C7C007279B04}" srcOrd="2" destOrd="0" presId="urn:microsoft.com/office/officeart/2018/2/layout/IconVerticalSolidList"/>
    <dgm:cxn modelId="{3E996D9F-9B4C-435C-A624-2ABF53C77DAA}" type="presParOf" srcId="{F9EE5956-5271-45C6-93B0-B43BB9020030}" destId="{A672B959-5488-4CED-8CAF-D16D121A0982}" srcOrd="3" destOrd="0" presId="urn:microsoft.com/office/officeart/2018/2/layout/IconVerticalSolidList"/>
    <dgm:cxn modelId="{D18E7BA4-CDAD-433C-A952-21111C9B71F9}" type="presParOf" srcId="{C7B1E791-8060-4DD2-AA7A-B2C46B02F21D}" destId="{E2878C7B-21A7-4A5D-9577-DD540BAD27DB}" srcOrd="1" destOrd="0" presId="urn:microsoft.com/office/officeart/2018/2/layout/IconVerticalSolidList"/>
    <dgm:cxn modelId="{8E2EBEC4-199C-4613-8EDD-456C1D684FCB}" type="presParOf" srcId="{C7B1E791-8060-4DD2-AA7A-B2C46B02F21D}" destId="{357F13E0-DAEF-4B86-BE49-B7095F1F88C6}" srcOrd="2" destOrd="0" presId="urn:microsoft.com/office/officeart/2018/2/layout/IconVerticalSolidList"/>
    <dgm:cxn modelId="{DC0EDA48-805A-45D7-A064-388E7D0BB70E}" type="presParOf" srcId="{357F13E0-DAEF-4B86-BE49-B7095F1F88C6}" destId="{A1E5C238-5264-4698-B60E-A597FB0D6B5E}" srcOrd="0" destOrd="0" presId="urn:microsoft.com/office/officeart/2018/2/layout/IconVerticalSolidList"/>
    <dgm:cxn modelId="{C8B24E97-9646-4BDB-8023-D3126276C87B}" type="presParOf" srcId="{357F13E0-DAEF-4B86-BE49-B7095F1F88C6}" destId="{D38D6BBB-E139-411A-B475-227E0AC2EA2D}" srcOrd="1" destOrd="0" presId="urn:microsoft.com/office/officeart/2018/2/layout/IconVerticalSolidList"/>
    <dgm:cxn modelId="{8EB37C00-54A1-4F33-B600-7FD8BB12C703}" type="presParOf" srcId="{357F13E0-DAEF-4B86-BE49-B7095F1F88C6}" destId="{87E739E2-1683-4BC0-9038-CED044C3273C}" srcOrd="2" destOrd="0" presId="urn:microsoft.com/office/officeart/2018/2/layout/IconVerticalSolidList"/>
    <dgm:cxn modelId="{935EC6CE-152B-49FD-8BD1-904FD93BFC00}" type="presParOf" srcId="{357F13E0-DAEF-4B86-BE49-B7095F1F88C6}" destId="{90A470F9-376A-4D9B-BEDB-804A0D9DF684}" srcOrd="3" destOrd="0" presId="urn:microsoft.com/office/officeart/2018/2/layout/IconVerticalSolidList"/>
    <dgm:cxn modelId="{19FAD4F9-3B81-43DB-827C-D18EFED9E6EC}" type="presParOf" srcId="{C7B1E791-8060-4DD2-AA7A-B2C46B02F21D}" destId="{7CC320B3-2260-40F4-A466-14C048BD9706}" srcOrd="3" destOrd="0" presId="urn:microsoft.com/office/officeart/2018/2/layout/IconVerticalSolidList"/>
    <dgm:cxn modelId="{F3E9D86A-1F37-4972-9615-AEEFCCFADFAD}" type="presParOf" srcId="{C7B1E791-8060-4DD2-AA7A-B2C46B02F21D}" destId="{A523FFFC-77E7-440A-849F-0968C89F7285}" srcOrd="4" destOrd="0" presId="urn:microsoft.com/office/officeart/2018/2/layout/IconVerticalSolidList"/>
    <dgm:cxn modelId="{FC18E03C-1D50-4BAF-8D96-D3A0F1358A36}" type="presParOf" srcId="{A523FFFC-77E7-440A-849F-0968C89F7285}" destId="{6DABA387-F258-48B4-A964-DC952F06B044}" srcOrd="0" destOrd="0" presId="urn:microsoft.com/office/officeart/2018/2/layout/IconVerticalSolidList"/>
    <dgm:cxn modelId="{D601CD50-13A3-41FA-97E2-B1EF3777B062}" type="presParOf" srcId="{A523FFFC-77E7-440A-849F-0968C89F7285}" destId="{BCE16350-1FDE-478A-8831-C314EE52BE3C}" srcOrd="1" destOrd="0" presId="urn:microsoft.com/office/officeart/2018/2/layout/IconVerticalSolidList"/>
    <dgm:cxn modelId="{4F0DB894-9A92-4912-99A8-C332144D58CC}" type="presParOf" srcId="{A523FFFC-77E7-440A-849F-0968C89F7285}" destId="{C3E9404B-99FB-4CC1-A4DB-BEDD0CB0766D}" srcOrd="2" destOrd="0" presId="urn:microsoft.com/office/officeart/2018/2/layout/IconVerticalSolidList"/>
    <dgm:cxn modelId="{62EB5739-F217-4C49-BCE9-5D36348803BC}" type="presParOf" srcId="{A523FFFC-77E7-440A-849F-0968C89F7285}" destId="{916FBCF8-7D07-4EAE-A31B-3AD29F5412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CA43573-5E3B-4AF5-A133-7B8D0EF6910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04482F1-8238-4B98-A6E2-06212631C649}">
      <dgm:prSet/>
      <dgm:spPr/>
      <dgm:t>
        <a:bodyPr/>
        <a:lstStyle/>
        <a:p>
          <a:r>
            <a:rPr lang="en-GB"/>
            <a:t>There use to be controversy in relation to whether bribes can be held on constructive trust.</a:t>
          </a:r>
          <a:endParaRPr lang="en-US"/>
        </a:p>
      </dgm:t>
    </dgm:pt>
    <dgm:pt modelId="{9FA53177-A104-44BE-8574-5402E1FD5E99}" type="parTrans" cxnId="{AD694C96-B118-4E8B-AC94-DB4678202373}">
      <dgm:prSet/>
      <dgm:spPr/>
      <dgm:t>
        <a:bodyPr/>
        <a:lstStyle/>
        <a:p>
          <a:endParaRPr lang="en-US"/>
        </a:p>
      </dgm:t>
    </dgm:pt>
    <dgm:pt modelId="{2D4E0A8E-8636-43CD-AFCF-51E923166667}" type="sibTrans" cxnId="{AD694C96-B118-4E8B-AC94-DB4678202373}">
      <dgm:prSet/>
      <dgm:spPr/>
      <dgm:t>
        <a:bodyPr/>
        <a:lstStyle/>
        <a:p>
          <a:endParaRPr lang="en-US"/>
        </a:p>
      </dgm:t>
    </dgm:pt>
    <dgm:pt modelId="{83B10512-1806-4EA6-9F94-803DFFC1F4DA}">
      <dgm:prSet/>
      <dgm:spPr/>
      <dgm:t>
        <a:bodyPr/>
        <a:lstStyle/>
        <a:p>
          <a:r>
            <a:rPr lang="en-GB"/>
            <a:t>Starting with the case of Lister v Stubbs [1890]. </a:t>
          </a:r>
          <a:endParaRPr lang="en-US"/>
        </a:p>
      </dgm:t>
    </dgm:pt>
    <dgm:pt modelId="{F0E38895-A053-4DB0-91A5-9C0279A5B70C}" type="parTrans" cxnId="{17859F2C-E043-4B1D-BACE-1E8F39D18C37}">
      <dgm:prSet/>
      <dgm:spPr/>
      <dgm:t>
        <a:bodyPr/>
        <a:lstStyle/>
        <a:p>
          <a:endParaRPr lang="en-US"/>
        </a:p>
      </dgm:t>
    </dgm:pt>
    <dgm:pt modelId="{5DAC0D7F-D619-477E-86D7-CC9B2F44A69B}" type="sibTrans" cxnId="{17859F2C-E043-4B1D-BACE-1E8F39D18C37}">
      <dgm:prSet/>
      <dgm:spPr/>
      <dgm:t>
        <a:bodyPr/>
        <a:lstStyle/>
        <a:p>
          <a:endParaRPr lang="en-US"/>
        </a:p>
      </dgm:t>
    </dgm:pt>
    <dgm:pt modelId="{9EBBE2C5-4C07-4ACB-8D6F-C273498D3FC5}">
      <dgm:prSet/>
      <dgm:spPr/>
      <dgm:t>
        <a:bodyPr/>
        <a:lstStyle/>
        <a:p>
          <a:r>
            <a:rPr lang="en-GB"/>
            <a:t>Development; Attorney General of Hong Kong v Reid [1994] – traced into properties purchased. </a:t>
          </a:r>
          <a:endParaRPr lang="en-US"/>
        </a:p>
      </dgm:t>
    </dgm:pt>
    <dgm:pt modelId="{867EE391-4B72-48B4-A55A-CCC9F10EFEAD}" type="parTrans" cxnId="{03892CEA-BF1A-4165-AB12-ECA1448EB8F4}">
      <dgm:prSet/>
      <dgm:spPr/>
      <dgm:t>
        <a:bodyPr/>
        <a:lstStyle/>
        <a:p>
          <a:endParaRPr lang="en-US"/>
        </a:p>
      </dgm:t>
    </dgm:pt>
    <dgm:pt modelId="{472EF64E-7601-4B54-8C60-251FA731CF52}" type="sibTrans" cxnId="{03892CEA-BF1A-4165-AB12-ECA1448EB8F4}">
      <dgm:prSet/>
      <dgm:spPr/>
      <dgm:t>
        <a:bodyPr/>
        <a:lstStyle/>
        <a:p>
          <a:endParaRPr lang="en-US"/>
        </a:p>
      </dgm:t>
    </dgm:pt>
    <dgm:pt modelId="{137538CB-F224-4C87-AF82-4770E2A7C53B}">
      <dgm:prSet/>
      <dgm:spPr/>
      <dgm:t>
        <a:bodyPr/>
        <a:lstStyle/>
        <a:p>
          <a:r>
            <a:rPr lang="en-GB"/>
            <a:t>FHR European Ventures LLP v Cedar Capital Partners [2014] – ‘’ The supreme court explained that where an agent makes an unathorised benefit in the form of a bribe or secret commission, this will be treated as the property of his principal and held for his benefit’’. </a:t>
          </a:r>
          <a:endParaRPr lang="en-US"/>
        </a:p>
      </dgm:t>
    </dgm:pt>
    <dgm:pt modelId="{4D8717EE-0ED6-4682-B2B5-83DB598A2FD3}" type="parTrans" cxnId="{53BC151E-D841-4FA3-BC5E-BC7E02C0FD35}">
      <dgm:prSet/>
      <dgm:spPr/>
      <dgm:t>
        <a:bodyPr/>
        <a:lstStyle/>
        <a:p>
          <a:endParaRPr lang="en-US"/>
        </a:p>
      </dgm:t>
    </dgm:pt>
    <dgm:pt modelId="{153C8F20-8AA8-44BF-9FB2-62B821A9FF3C}" type="sibTrans" cxnId="{53BC151E-D841-4FA3-BC5E-BC7E02C0FD35}">
      <dgm:prSet/>
      <dgm:spPr/>
      <dgm:t>
        <a:bodyPr/>
        <a:lstStyle/>
        <a:p>
          <a:endParaRPr lang="en-US"/>
        </a:p>
      </dgm:t>
    </dgm:pt>
    <dgm:pt modelId="{C32F76B4-1B2D-40C1-A2C3-AD38CDCCBEFA}" type="pres">
      <dgm:prSet presAssocID="{BCA43573-5E3B-4AF5-A133-7B8D0EF6910D}" presName="outerComposite" presStyleCnt="0">
        <dgm:presLayoutVars>
          <dgm:chMax val="5"/>
          <dgm:dir/>
          <dgm:resizeHandles val="exact"/>
        </dgm:presLayoutVars>
      </dgm:prSet>
      <dgm:spPr/>
    </dgm:pt>
    <dgm:pt modelId="{6873C2D1-E3A0-4BD7-A031-8C299BCBED1E}" type="pres">
      <dgm:prSet presAssocID="{BCA43573-5E3B-4AF5-A133-7B8D0EF6910D}" presName="dummyMaxCanvas" presStyleCnt="0">
        <dgm:presLayoutVars/>
      </dgm:prSet>
      <dgm:spPr/>
    </dgm:pt>
    <dgm:pt modelId="{F491D307-66E0-43FA-B988-33469454A1D6}" type="pres">
      <dgm:prSet presAssocID="{BCA43573-5E3B-4AF5-A133-7B8D0EF6910D}" presName="FourNodes_1" presStyleLbl="node1" presStyleIdx="0" presStyleCnt="4">
        <dgm:presLayoutVars>
          <dgm:bulletEnabled val="1"/>
        </dgm:presLayoutVars>
      </dgm:prSet>
      <dgm:spPr/>
    </dgm:pt>
    <dgm:pt modelId="{6E43516C-4F3B-4DC5-96A6-699A5A113501}" type="pres">
      <dgm:prSet presAssocID="{BCA43573-5E3B-4AF5-A133-7B8D0EF6910D}" presName="FourNodes_2" presStyleLbl="node1" presStyleIdx="1" presStyleCnt="4">
        <dgm:presLayoutVars>
          <dgm:bulletEnabled val="1"/>
        </dgm:presLayoutVars>
      </dgm:prSet>
      <dgm:spPr/>
    </dgm:pt>
    <dgm:pt modelId="{0B9F1C8A-96BD-4B72-8906-28A2C0C307C1}" type="pres">
      <dgm:prSet presAssocID="{BCA43573-5E3B-4AF5-A133-7B8D0EF6910D}" presName="FourNodes_3" presStyleLbl="node1" presStyleIdx="2" presStyleCnt="4">
        <dgm:presLayoutVars>
          <dgm:bulletEnabled val="1"/>
        </dgm:presLayoutVars>
      </dgm:prSet>
      <dgm:spPr/>
    </dgm:pt>
    <dgm:pt modelId="{0D98806E-EA29-4D98-8010-454D4FA4A5D5}" type="pres">
      <dgm:prSet presAssocID="{BCA43573-5E3B-4AF5-A133-7B8D0EF6910D}" presName="FourNodes_4" presStyleLbl="node1" presStyleIdx="3" presStyleCnt="4">
        <dgm:presLayoutVars>
          <dgm:bulletEnabled val="1"/>
        </dgm:presLayoutVars>
      </dgm:prSet>
      <dgm:spPr/>
    </dgm:pt>
    <dgm:pt modelId="{12477455-7AB3-41E5-B016-8F1E271C8B8D}" type="pres">
      <dgm:prSet presAssocID="{BCA43573-5E3B-4AF5-A133-7B8D0EF6910D}" presName="FourConn_1-2" presStyleLbl="fgAccFollowNode1" presStyleIdx="0" presStyleCnt="3">
        <dgm:presLayoutVars>
          <dgm:bulletEnabled val="1"/>
        </dgm:presLayoutVars>
      </dgm:prSet>
      <dgm:spPr/>
    </dgm:pt>
    <dgm:pt modelId="{9091D188-BA9C-44FE-895A-9B76E92B7BC6}" type="pres">
      <dgm:prSet presAssocID="{BCA43573-5E3B-4AF5-A133-7B8D0EF6910D}" presName="FourConn_2-3" presStyleLbl="fgAccFollowNode1" presStyleIdx="1" presStyleCnt="3">
        <dgm:presLayoutVars>
          <dgm:bulletEnabled val="1"/>
        </dgm:presLayoutVars>
      </dgm:prSet>
      <dgm:spPr/>
    </dgm:pt>
    <dgm:pt modelId="{7C2FBA80-673E-47B3-B152-BCF90EC38F97}" type="pres">
      <dgm:prSet presAssocID="{BCA43573-5E3B-4AF5-A133-7B8D0EF6910D}" presName="FourConn_3-4" presStyleLbl="fgAccFollowNode1" presStyleIdx="2" presStyleCnt="3">
        <dgm:presLayoutVars>
          <dgm:bulletEnabled val="1"/>
        </dgm:presLayoutVars>
      </dgm:prSet>
      <dgm:spPr/>
    </dgm:pt>
    <dgm:pt modelId="{C0AB25EE-0A95-4A49-BF34-228ED43BBC2A}" type="pres">
      <dgm:prSet presAssocID="{BCA43573-5E3B-4AF5-A133-7B8D0EF6910D}" presName="FourNodes_1_text" presStyleLbl="node1" presStyleIdx="3" presStyleCnt="4">
        <dgm:presLayoutVars>
          <dgm:bulletEnabled val="1"/>
        </dgm:presLayoutVars>
      </dgm:prSet>
      <dgm:spPr/>
    </dgm:pt>
    <dgm:pt modelId="{50AB078F-795E-4455-83F6-54543A5CAD4C}" type="pres">
      <dgm:prSet presAssocID="{BCA43573-5E3B-4AF5-A133-7B8D0EF6910D}" presName="FourNodes_2_text" presStyleLbl="node1" presStyleIdx="3" presStyleCnt="4">
        <dgm:presLayoutVars>
          <dgm:bulletEnabled val="1"/>
        </dgm:presLayoutVars>
      </dgm:prSet>
      <dgm:spPr/>
    </dgm:pt>
    <dgm:pt modelId="{8D51233C-7AF3-41AB-8224-348E576C9B6B}" type="pres">
      <dgm:prSet presAssocID="{BCA43573-5E3B-4AF5-A133-7B8D0EF6910D}" presName="FourNodes_3_text" presStyleLbl="node1" presStyleIdx="3" presStyleCnt="4">
        <dgm:presLayoutVars>
          <dgm:bulletEnabled val="1"/>
        </dgm:presLayoutVars>
      </dgm:prSet>
      <dgm:spPr/>
    </dgm:pt>
    <dgm:pt modelId="{6E898124-6300-42CB-98A2-DA08EB66C91F}" type="pres">
      <dgm:prSet presAssocID="{BCA43573-5E3B-4AF5-A133-7B8D0EF6910D}" presName="FourNodes_4_text" presStyleLbl="node1" presStyleIdx="3" presStyleCnt="4">
        <dgm:presLayoutVars>
          <dgm:bulletEnabled val="1"/>
        </dgm:presLayoutVars>
      </dgm:prSet>
      <dgm:spPr/>
    </dgm:pt>
  </dgm:ptLst>
  <dgm:cxnLst>
    <dgm:cxn modelId="{BEA7F800-39EA-429C-AD04-5EBB326ECC92}" type="presOf" srcId="{9EBBE2C5-4C07-4ACB-8D6F-C273498D3FC5}" destId="{0B9F1C8A-96BD-4B72-8906-28A2C0C307C1}" srcOrd="0" destOrd="0" presId="urn:microsoft.com/office/officeart/2005/8/layout/vProcess5"/>
    <dgm:cxn modelId="{53BC151E-D841-4FA3-BC5E-BC7E02C0FD35}" srcId="{BCA43573-5E3B-4AF5-A133-7B8D0EF6910D}" destId="{137538CB-F224-4C87-AF82-4770E2A7C53B}" srcOrd="3" destOrd="0" parTransId="{4D8717EE-0ED6-4682-B2B5-83DB598A2FD3}" sibTransId="{153C8F20-8AA8-44BF-9FB2-62B821A9FF3C}"/>
    <dgm:cxn modelId="{17859F2C-E043-4B1D-BACE-1E8F39D18C37}" srcId="{BCA43573-5E3B-4AF5-A133-7B8D0EF6910D}" destId="{83B10512-1806-4EA6-9F94-803DFFC1F4DA}" srcOrd="1" destOrd="0" parTransId="{F0E38895-A053-4DB0-91A5-9C0279A5B70C}" sibTransId="{5DAC0D7F-D619-477E-86D7-CC9B2F44A69B}"/>
    <dgm:cxn modelId="{8C5D4D3B-6E48-4A11-8A7A-435A24063F0A}" type="presOf" srcId="{2D4E0A8E-8636-43CD-AFCF-51E923166667}" destId="{12477455-7AB3-41E5-B016-8F1E271C8B8D}" srcOrd="0" destOrd="0" presId="urn:microsoft.com/office/officeart/2005/8/layout/vProcess5"/>
    <dgm:cxn modelId="{1C751743-9E1B-4E5C-A64D-8E7943F4AA93}" type="presOf" srcId="{137538CB-F224-4C87-AF82-4770E2A7C53B}" destId="{0D98806E-EA29-4D98-8010-454D4FA4A5D5}" srcOrd="0" destOrd="0" presId="urn:microsoft.com/office/officeart/2005/8/layout/vProcess5"/>
    <dgm:cxn modelId="{20044344-3F8B-4067-9D1F-F47E4C395746}" type="presOf" srcId="{E04482F1-8238-4B98-A6E2-06212631C649}" destId="{F491D307-66E0-43FA-B988-33469454A1D6}" srcOrd="0" destOrd="0" presId="urn:microsoft.com/office/officeart/2005/8/layout/vProcess5"/>
    <dgm:cxn modelId="{E6A03151-86CD-4DC3-8C9F-213579B8C385}" type="presOf" srcId="{9EBBE2C5-4C07-4ACB-8D6F-C273498D3FC5}" destId="{8D51233C-7AF3-41AB-8224-348E576C9B6B}" srcOrd="1" destOrd="0" presId="urn:microsoft.com/office/officeart/2005/8/layout/vProcess5"/>
    <dgm:cxn modelId="{7E3E4156-0A86-4048-9575-9C8C70CE633B}" type="presOf" srcId="{137538CB-F224-4C87-AF82-4770E2A7C53B}" destId="{6E898124-6300-42CB-98A2-DA08EB66C91F}" srcOrd="1" destOrd="0" presId="urn:microsoft.com/office/officeart/2005/8/layout/vProcess5"/>
    <dgm:cxn modelId="{4124D677-4430-4245-BB7B-83A71C562FF0}" type="presOf" srcId="{5DAC0D7F-D619-477E-86D7-CC9B2F44A69B}" destId="{9091D188-BA9C-44FE-895A-9B76E92B7BC6}" srcOrd="0" destOrd="0" presId="urn:microsoft.com/office/officeart/2005/8/layout/vProcess5"/>
    <dgm:cxn modelId="{EA083058-F27F-4486-9C5A-3B020AC2AE65}" type="presOf" srcId="{83B10512-1806-4EA6-9F94-803DFFC1F4DA}" destId="{50AB078F-795E-4455-83F6-54543A5CAD4C}" srcOrd="1" destOrd="0" presId="urn:microsoft.com/office/officeart/2005/8/layout/vProcess5"/>
    <dgm:cxn modelId="{AD694C96-B118-4E8B-AC94-DB4678202373}" srcId="{BCA43573-5E3B-4AF5-A133-7B8D0EF6910D}" destId="{E04482F1-8238-4B98-A6E2-06212631C649}" srcOrd="0" destOrd="0" parTransId="{9FA53177-A104-44BE-8574-5402E1FD5E99}" sibTransId="{2D4E0A8E-8636-43CD-AFCF-51E923166667}"/>
    <dgm:cxn modelId="{1B117F98-B687-4151-9C48-CEEB9C6550FC}" type="presOf" srcId="{472EF64E-7601-4B54-8C60-251FA731CF52}" destId="{7C2FBA80-673E-47B3-B152-BCF90EC38F97}" srcOrd="0" destOrd="0" presId="urn:microsoft.com/office/officeart/2005/8/layout/vProcess5"/>
    <dgm:cxn modelId="{9035E8AE-2D1E-48BC-A9DD-0A5EEF2E3684}" type="presOf" srcId="{83B10512-1806-4EA6-9F94-803DFFC1F4DA}" destId="{6E43516C-4F3B-4DC5-96A6-699A5A113501}" srcOrd="0" destOrd="0" presId="urn:microsoft.com/office/officeart/2005/8/layout/vProcess5"/>
    <dgm:cxn modelId="{C8E3A0B3-BE9D-4422-AC06-9C1F13EC2205}" type="presOf" srcId="{E04482F1-8238-4B98-A6E2-06212631C649}" destId="{C0AB25EE-0A95-4A49-BF34-228ED43BBC2A}" srcOrd="1" destOrd="0" presId="urn:microsoft.com/office/officeart/2005/8/layout/vProcess5"/>
    <dgm:cxn modelId="{DB4A63C1-1C5E-4F9D-B1B0-106D2A1C6DD5}" type="presOf" srcId="{BCA43573-5E3B-4AF5-A133-7B8D0EF6910D}" destId="{C32F76B4-1B2D-40C1-A2C3-AD38CDCCBEFA}" srcOrd="0" destOrd="0" presId="urn:microsoft.com/office/officeart/2005/8/layout/vProcess5"/>
    <dgm:cxn modelId="{03892CEA-BF1A-4165-AB12-ECA1448EB8F4}" srcId="{BCA43573-5E3B-4AF5-A133-7B8D0EF6910D}" destId="{9EBBE2C5-4C07-4ACB-8D6F-C273498D3FC5}" srcOrd="2" destOrd="0" parTransId="{867EE391-4B72-48B4-A55A-CCC9F10EFEAD}" sibTransId="{472EF64E-7601-4B54-8C60-251FA731CF52}"/>
    <dgm:cxn modelId="{A8EDC862-C339-45E9-A391-331E4D066A5E}" type="presParOf" srcId="{C32F76B4-1B2D-40C1-A2C3-AD38CDCCBEFA}" destId="{6873C2D1-E3A0-4BD7-A031-8C299BCBED1E}" srcOrd="0" destOrd="0" presId="urn:microsoft.com/office/officeart/2005/8/layout/vProcess5"/>
    <dgm:cxn modelId="{49C7ED8B-F80E-4ED8-987F-FC8917C79C53}" type="presParOf" srcId="{C32F76B4-1B2D-40C1-A2C3-AD38CDCCBEFA}" destId="{F491D307-66E0-43FA-B988-33469454A1D6}" srcOrd="1" destOrd="0" presId="urn:microsoft.com/office/officeart/2005/8/layout/vProcess5"/>
    <dgm:cxn modelId="{B82948FE-6281-40F4-95F5-CB22B6ADD189}" type="presParOf" srcId="{C32F76B4-1B2D-40C1-A2C3-AD38CDCCBEFA}" destId="{6E43516C-4F3B-4DC5-96A6-699A5A113501}" srcOrd="2" destOrd="0" presId="urn:microsoft.com/office/officeart/2005/8/layout/vProcess5"/>
    <dgm:cxn modelId="{EE86B242-192B-4DE6-A1BA-4286E968D434}" type="presParOf" srcId="{C32F76B4-1B2D-40C1-A2C3-AD38CDCCBEFA}" destId="{0B9F1C8A-96BD-4B72-8906-28A2C0C307C1}" srcOrd="3" destOrd="0" presId="urn:microsoft.com/office/officeart/2005/8/layout/vProcess5"/>
    <dgm:cxn modelId="{98B76C0E-EBBD-4B14-9BD0-69BD8E8FBFAC}" type="presParOf" srcId="{C32F76B4-1B2D-40C1-A2C3-AD38CDCCBEFA}" destId="{0D98806E-EA29-4D98-8010-454D4FA4A5D5}" srcOrd="4" destOrd="0" presId="urn:microsoft.com/office/officeart/2005/8/layout/vProcess5"/>
    <dgm:cxn modelId="{B5883330-853E-49B5-A0EA-D1F8D83311D6}" type="presParOf" srcId="{C32F76B4-1B2D-40C1-A2C3-AD38CDCCBEFA}" destId="{12477455-7AB3-41E5-B016-8F1E271C8B8D}" srcOrd="5" destOrd="0" presId="urn:microsoft.com/office/officeart/2005/8/layout/vProcess5"/>
    <dgm:cxn modelId="{8557461C-5FBD-43F8-A01D-9143C47BF0F9}" type="presParOf" srcId="{C32F76B4-1B2D-40C1-A2C3-AD38CDCCBEFA}" destId="{9091D188-BA9C-44FE-895A-9B76E92B7BC6}" srcOrd="6" destOrd="0" presId="urn:microsoft.com/office/officeart/2005/8/layout/vProcess5"/>
    <dgm:cxn modelId="{CD57B66D-6A8E-4982-84D1-556AF952A48C}" type="presParOf" srcId="{C32F76B4-1B2D-40C1-A2C3-AD38CDCCBEFA}" destId="{7C2FBA80-673E-47B3-B152-BCF90EC38F97}" srcOrd="7" destOrd="0" presId="urn:microsoft.com/office/officeart/2005/8/layout/vProcess5"/>
    <dgm:cxn modelId="{AE24FC40-E51C-4A7F-871F-80C39A5662FF}" type="presParOf" srcId="{C32F76B4-1B2D-40C1-A2C3-AD38CDCCBEFA}" destId="{C0AB25EE-0A95-4A49-BF34-228ED43BBC2A}" srcOrd="8" destOrd="0" presId="urn:microsoft.com/office/officeart/2005/8/layout/vProcess5"/>
    <dgm:cxn modelId="{DD1A9464-52C8-4AD2-A08A-7D47353ECB6F}" type="presParOf" srcId="{C32F76B4-1B2D-40C1-A2C3-AD38CDCCBEFA}" destId="{50AB078F-795E-4455-83F6-54543A5CAD4C}" srcOrd="9" destOrd="0" presId="urn:microsoft.com/office/officeart/2005/8/layout/vProcess5"/>
    <dgm:cxn modelId="{E2C00370-58EE-498F-AC9A-E8750D04154E}" type="presParOf" srcId="{C32F76B4-1B2D-40C1-A2C3-AD38CDCCBEFA}" destId="{8D51233C-7AF3-41AB-8224-348E576C9B6B}" srcOrd="10" destOrd="0" presId="urn:microsoft.com/office/officeart/2005/8/layout/vProcess5"/>
    <dgm:cxn modelId="{247BFD05-7466-4567-868E-C33B3383CA1A}" type="presParOf" srcId="{C32F76B4-1B2D-40C1-A2C3-AD38CDCCBEFA}" destId="{6E898124-6300-42CB-98A2-DA08EB66C91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3B66360-E325-4995-B081-0DF22D7133F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793ACB-3F13-47AC-9DD3-B3BBE540E9B6}">
      <dgm:prSet/>
      <dgm:spPr/>
      <dgm:t>
        <a:bodyPr/>
        <a:lstStyle/>
        <a:p>
          <a:r>
            <a:rPr lang="en-GB"/>
            <a:t>Resulting trust – Not included in the exam. </a:t>
          </a:r>
          <a:endParaRPr lang="en-US"/>
        </a:p>
      </dgm:t>
    </dgm:pt>
    <dgm:pt modelId="{D38A9776-5734-4AA6-934B-C647F527699A}" type="parTrans" cxnId="{547B6BCF-8FB8-42CB-A0EB-1EED8AD72D6E}">
      <dgm:prSet/>
      <dgm:spPr/>
      <dgm:t>
        <a:bodyPr/>
        <a:lstStyle/>
        <a:p>
          <a:endParaRPr lang="en-US"/>
        </a:p>
      </dgm:t>
    </dgm:pt>
    <dgm:pt modelId="{2FF751B3-6E94-493F-A172-AD0D8F403202}" type="sibTrans" cxnId="{547B6BCF-8FB8-42CB-A0EB-1EED8AD72D6E}">
      <dgm:prSet/>
      <dgm:spPr/>
      <dgm:t>
        <a:bodyPr/>
        <a:lstStyle/>
        <a:p>
          <a:endParaRPr lang="en-US"/>
        </a:p>
      </dgm:t>
    </dgm:pt>
    <dgm:pt modelId="{2C3707AE-2574-4E12-8753-35729487FC29}">
      <dgm:prSet/>
      <dgm:spPr/>
      <dgm:t>
        <a:bodyPr/>
        <a:lstStyle/>
        <a:p>
          <a:r>
            <a:rPr lang="en-GB"/>
            <a:t>Administration of trusts. </a:t>
          </a:r>
          <a:endParaRPr lang="en-US"/>
        </a:p>
      </dgm:t>
    </dgm:pt>
    <dgm:pt modelId="{93B3E56B-37F1-43FA-96EC-9F11C5E362B2}" type="parTrans" cxnId="{A5C2C9D8-CDCB-4F9C-8EA8-5242D2DD79FC}">
      <dgm:prSet/>
      <dgm:spPr/>
      <dgm:t>
        <a:bodyPr/>
        <a:lstStyle/>
        <a:p>
          <a:endParaRPr lang="en-US"/>
        </a:p>
      </dgm:t>
    </dgm:pt>
    <dgm:pt modelId="{5DD98C45-D816-4CBE-B1E7-CE6CADD1660E}" type="sibTrans" cxnId="{A5C2C9D8-CDCB-4F9C-8EA8-5242D2DD79FC}">
      <dgm:prSet/>
      <dgm:spPr/>
      <dgm:t>
        <a:bodyPr/>
        <a:lstStyle/>
        <a:p>
          <a:endParaRPr lang="en-US"/>
        </a:p>
      </dgm:t>
    </dgm:pt>
    <dgm:pt modelId="{E086866B-A39E-43CF-95BE-5921048C0698}">
      <dgm:prSet/>
      <dgm:spPr/>
      <dgm:t>
        <a:bodyPr/>
        <a:lstStyle/>
        <a:p>
          <a:r>
            <a:rPr lang="en-GB"/>
            <a:t>Breach of trusts – Not included in the exam. </a:t>
          </a:r>
          <a:endParaRPr lang="en-US"/>
        </a:p>
      </dgm:t>
    </dgm:pt>
    <dgm:pt modelId="{86AFB5D1-3671-448F-9952-007F4F9AA38E}" type="parTrans" cxnId="{2A234049-9E48-4DCE-8349-F295052EB46C}">
      <dgm:prSet/>
      <dgm:spPr/>
      <dgm:t>
        <a:bodyPr/>
        <a:lstStyle/>
        <a:p>
          <a:endParaRPr lang="en-US"/>
        </a:p>
      </dgm:t>
    </dgm:pt>
    <dgm:pt modelId="{17719235-3C8A-4A77-BE00-A1A2818E37B0}" type="sibTrans" cxnId="{2A234049-9E48-4DCE-8349-F295052EB46C}">
      <dgm:prSet/>
      <dgm:spPr/>
      <dgm:t>
        <a:bodyPr/>
        <a:lstStyle/>
        <a:p>
          <a:endParaRPr lang="en-US"/>
        </a:p>
      </dgm:t>
    </dgm:pt>
    <dgm:pt modelId="{6A314B14-8DFC-4A9B-8385-B3FC7398C736}">
      <dgm:prSet/>
      <dgm:spPr/>
      <dgm:t>
        <a:bodyPr/>
        <a:lstStyle/>
        <a:p>
          <a:r>
            <a:rPr lang="en-GB"/>
            <a:t>- This will be released in a pre-recording. </a:t>
          </a:r>
          <a:endParaRPr lang="en-US"/>
        </a:p>
      </dgm:t>
    </dgm:pt>
    <dgm:pt modelId="{AAB74E3C-1EEC-403B-947D-FD0119D46CEF}" type="parTrans" cxnId="{528C0EED-2B9F-4185-8E56-4410B4C9DB78}">
      <dgm:prSet/>
      <dgm:spPr/>
      <dgm:t>
        <a:bodyPr/>
        <a:lstStyle/>
        <a:p>
          <a:endParaRPr lang="en-US"/>
        </a:p>
      </dgm:t>
    </dgm:pt>
    <dgm:pt modelId="{8E3B5905-90B8-4FB7-87B3-FCC46C39395A}" type="sibTrans" cxnId="{528C0EED-2B9F-4185-8E56-4410B4C9DB78}">
      <dgm:prSet/>
      <dgm:spPr/>
      <dgm:t>
        <a:bodyPr/>
        <a:lstStyle/>
        <a:p>
          <a:endParaRPr lang="en-US"/>
        </a:p>
      </dgm:t>
    </dgm:pt>
    <dgm:pt modelId="{C601425D-5334-4B6C-996C-AF534A004000}" type="pres">
      <dgm:prSet presAssocID="{73B66360-E325-4995-B081-0DF22D7133F2}" presName="linear" presStyleCnt="0">
        <dgm:presLayoutVars>
          <dgm:animLvl val="lvl"/>
          <dgm:resizeHandles val="exact"/>
        </dgm:presLayoutVars>
      </dgm:prSet>
      <dgm:spPr/>
    </dgm:pt>
    <dgm:pt modelId="{C0979B09-F02C-4DA3-805B-D0923A2B29D5}" type="pres">
      <dgm:prSet presAssocID="{6D793ACB-3F13-47AC-9DD3-B3BBE540E9B6}" presName="parentText" presStyleLbl="node1" presStyleIdx="0" presStyleCnt="4">
        <dgm:presLayoutVars>
          <dgm:chMax val="0"/>
          <dgm:bulletEnabled val="1"/>
        </dgm:presLayoutVars>
      </dgm:prSet>
      <dgm:spPr/>
    </dgm:pt>
    <dgm:pt modelId="{DFED5CA3-D41D-435D-86E9-DC2A4EC33249}" type="pres">
      <dgm:prSet presAssocID="{2FF751B3-6E94-493F-A172-AD0D8F403202}" presName="spacer" presStyleCnt="0"/>
      <dgm:spPr/>
    </dgm:pt>
    <dgm:pt modelId="{2FA71EBB-5C7F-4699-9BFA-8302FA4D873D}" type="pres">
      <dgm:prSet presAssocID="{2C3707AE-2574-4E12-8753-35729487FC29}" presName="parentText" presStyleLbl="node1" presStyleIdx="1" presStyleCnt="4">
        <dgm:presLayoutVars>
          <dgm:chMax val="0"/>
          <dgm:bulletEnabled val="1"/>
        </dgm:presLayoutVars>
      </dgm:prSet>
      <dgm:spPr/>
    </dgm:pt>
    <dgm:pt modelId="{678DB0D0-865B-4727-B190-CFA4EB01C6B0}" type="pres">
      <dgm:prSet presAssocID="{5DD98C45-D816-4CBE-B1E7-CE6CADD1660E}" presName="spacer" presStyleCnt="0"/>
      <dgm:spPr/>
    </dgm:pt>
    <dgm:pt modelId="{6248EFF3-21D8-4472-BDBF-4D1090FCFEFB}" type="pres">
      <dgm:prSet presAssocID="{E086866B-A39E-43CF-95BE-5921048C0698}" presName="parentText" presStyleLbl="node1" presStyleIdx="2" presStyleCnt="4">
        <dgm:presLayoutVars>
          <dgm:chMax val="0"/>
          <dgm:bulletEnabled val="1"/>
        </dgm:presLayoutVars>
      </dgm:prSet>
      <dgm:spPr/>
    </dgm:pt>
    <dgm:pt modelId="{50BA4FE7-FB9F-4E15-B35A-2CC73AF1F495}" type="pres">
      <dgm:prSet presAssocID="{17719235-3C8A-4A77-BE00-A1A2818E37B0}" presName="spacer" presStyleCnt="0"/>
      <dgm:spPr/>
    </dgm:pt>
    <dgm:pt modelId="{C7A5ACB5-2B27-4A52-83CE-9885A3C24EAC}" type="pres">
      <dgm:prSet presAssocID="{6A314B14-8DFC-4A9B-8385-B3FC7398C736}" presName="parentText" presStyleLbl="node1" presStyleIdx="3" presStyleCnt="4">
        <dgm:presLayoutVars>
          <dgm:chMax val="0"/>
          <dgm:bulletEnabled val="1"/>
        </dgm:presLayoutVars>
      </dgm:prSet>
      <dgm:spPr/>
    </dgm:pt>
  </dgm:ptLst>
  <dgm:cxnLst>
    <dgm:cxn modelId="{A49A3520-2DAE-47F9-A524-7DCD776B34EA}" type="presOf" srcId="{6A314B14-8DFC-4A9B-8385-B3FC7398C736}" destId="{C7A5ACB5-2B27-4A52-83CE-9885A3C24EAC}" srcOrd="0" destOrd="0" presId="urn:microsoft.com/office/officeart/2005/8/layout/vList2"/>
    <dgm:cxn modelId="{A4BFF247-1E4F-4982-BA1A-E416AC122CA6}" type="presOf" srcId="{2C3707AE-2574-4E12-8753-35729487FC29}" destId="{2FA71EBB-5C7F-4699-9BFA-8302FA4D873D}" srcOrd="0" destOrd="0" presId="urn:microsoft.com/office/officeart/2005/8/layout/vList2"/>
    <dgm:cxn modelId="{2A234049-9E48-4DCE-8349-F295052EB46C}" srcId="{73B66360-E325-4995-B081-0DF22D7133F2}" destId="{E086866B-A39E-43CF-95BE-5921048C0698}" srcOrd="2" destOrd="0" parTransId="{86AFB5D1-3671-448F-9952-007F4F9AA38E}" sibTransId="{17719235-3C8A-4A77-BE00-A1A2818E37B0}"/>
    <dgm:cxn modelId="{8152E15A-C70D-4B2F-B8B8-71CD6D66B31B}" type="presOf" srcId="{73B66360-E325-4995-B081-0DF22D7133F2}" destId="{C601425D-5334-4B6C-996C-AF534A004000}" srcOrd="0" destOrd="0" presId="urn:microsoft.com/office/officeart/2005/8/layout/vList2"/>
    <dgm:cxn modelId="{C1C5408E-5932-474E-901B-BDEBAE8EF6BD}" type="presOf" srcId="{6D793ACB-3F13-47AC-9DD3-B3BBE540E9B6}" destId="{C0979B09-F02C-4DA3-805B-D0923A2B29D5}" srcOrd="0" destOrd="0" presId="urn:microsoft.com/office/officeart/2005/8/layout/vList2"/>
    <dgm:cxn modelId="{A883A0BD-F855-4FEC-A531-45C3F1AB1711}" type="presOf" srcId="{E086866B-A39E-43CF-95BE-5921048C0698}" destId="{6248EFF3-21D8-4472-BDBF-4D1090FCFEFB}" srcOrd="0" destOrd="0" presId="urn:microsoft.com/office/officeart/2005/8/layout/vList2"/>
    <dgm:cxn modelId="{547B6BCF-8FB8-42CB-A0EB-1EED8AD72D6E}" srcId="{73B66360-E325-4995-B081-0DF22D7133F2}" destId="{6D793ACB-3F13-47AC-9DD3-B3BBE540E9B6}" srcOrd="0" destOrd="0" parTransId="{D38A9776-5734-4AA6-934B-C647F527699A}" sibTransId="{2FF751B3-6E94-493F-A172-AD0D8F403202}"/>
    <dgm:cxn modelId="{A5C2C9D8-CDCB-4F9C-8EA8-5242D2DD79FC}" srcId="{73B66360-E325-4995-B081-0DF22D7133F2}" destId="{2C3707AE-2574-4E12-8753-35729487FC29}" srcOrd="1" destOrd="0" parTransId="{93B3E56B-37F1-43FA-96EC-9F11C5E362B2}" sibTransId="{5DD98C45-D816-4CBE-B1E7-CE6CADD1660E}"/>
    <dgm:cxn modelId="{528C0EED-2B9F-4185-8E56-4410B4C9DB78}" srcId="{73B66360-E325-4995-B081-0DF22D7133F2}" destId="{6A314B14-8DFC-4A9B-8385-B3FC7398C736}" srcOrd="3" destOrd="0" parTransId="{AAB74E3C-1EEC-403B-947D-FD0119D46CEF}" sibTransId="{8E3B5905-90B8-4FB7-87B3-FCC46C39395A}"/>
    <dgm:cxn modelId="{C83F13F0-A1BC-4686-9B9A-8C829E593FFC}" type="presParOf" srcId="{C601425D-5334-4B6C-996C-AF534A004000}" destId="{C0979B09-F02C-4DA3-805B-D0923A2B29D5}" srcOrd="0" destOrd="0" presId="urn:microsoft.com/office/officeart/2005/8/layout/vList2"/>
    <dgm:cxn modelId="{0B998AF9-31BE-4AB8-907B-2F262844C40E}" type="presParOf" srcId="{C601425D-5334-4B6C-996C-AF534A004000}" destId="{DFED5CA3-D41D-435D-86E9-DC2A4EC33249}" srcOrd="1" destOrd="0" presId="urn:microsoft.com/office/officeart/2005/8/layout/vList2"/>
    <dgm:cxn modelId="{E991C94E-C168-409C-B970-48990041B207}" type="presParOf" srcId="{C601425D-5334-4B6C-996C-AF534A004000}" destId="{2FA71EBB-5C7F-4699-9BFA-8302FA4D873D}" srcOrd="2" destOrd="0" presId="urn:microsoft.com/office/officeart/2005/8/layout/vList2"/>
    <dgm:cxn modelId="{4CEE11CD-D72E-4BB3-AF4A-F00E08DC913B}" type="presParOf" srcId="{C601425D-5334-4B6C-996C-AF534A004000}" destId="{678DB0D0-865B-4727-B190-CFA4EB01C6B0}" srcOrd="3" destOrd="0" presId="urn:microsoft.com/office/officeart/2005/8/layout/vList2"/>
    <dgm:cxn modelId="{35579A50-D17A-40FD-B09F-2435BF620B9D}" type="presParOf" srcId="{C601425D-5334-4B6C-996C-AF534A004000}" destId="{6248EFF3-21D8-4472-BDBF-4D1090FCFEFB}" srcOrd="4" destOrd="0" presId="urn:microsoft.com/office/officeart/2005/8/layout/vList2"/>
    <dgm:cxn modelId="{34019FF9-5D4C-4CCE-8C42-FE7174716705}" type="presParOf" srcId="{C601425D-5334-4B6C-996C-AF534A004000}" destId="{50BA4FE7-FB9F-4E15-B35A-2CC73AF1F495}" srcOrd="5" destOrd="0" presId="urn:microsoft.com/office/officeart/2005/8/layout/vList2"/>
    <dgm:cxn modelId="{171EFAFC-6DFA-4855-AA86-347621D39C1D}" type="presParOf" srcId="{C601425D-5334-4B6C-996C-AF534A004000}" destId="{C7A5ACB5-2B27-4A52-83CE-9885A3C24EA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C5F0516-7684-4389-B191-05065C55323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78C9B3-4682-4A11-91F3-E45805FE1A68}">
      <dgm:prSet/>
      <dgm:spPr/>
      <dgm:t>
        <a:bodyPr/>
        <a:lstStyle/>
        <a:p>
          <a:pPr>
            <a:lnSpc>
              <a:spcPct val="100000"/>
            </a:lnSpc>
          </a:pPr>
          <a:r>
            <a:rPr lang="en-GB"/>
            <a:t>In relation to the scenario – do not overthink it. The answer will concern the things I have asked you to revise. </a:t>
          </a:r>
          <a:endParaRPr lang="en-US"/>
        </a:p>
      </dgm:t>
    </dgm:pt>
    <dgm:pt modelId="{BDB5B35F-438F-45EC-B199-8E35ABF19466}" type="parTrans" cxnId="{E8EED31F-18E2-4305-9142-6BAB9A9EC4F3}">
      <dgm:prSet/>
      <dgm:spPr/>
      <dgm:t>
        <a:bodyPr/>
        <a:lstStyle/>
        <a:p>
          <a:endParaRPr lang="en-US"/>
        </a:p>
      </dgm:t>
    </dgm:pt>
    <dgm:pt modelId="{BECD9FFE-E97B-4FBD-A211-3EFBAE054662}" type="sibTrans" cxnId="{E8EED31F-18E2-4305-9142-6BAB9A9EC4F3}">
      <dgm:prSet/>
      <dgm:spPr/>
      <dgm:t>
        <a:bodyPr/>
        <a:lstStyle/>
        <a:p>
          <a:endParaRPr lang="en-US"/>
        </a:p>
      </dgm:t>
    </dgm:pt>
    <dgm:pt modelId="{97C538AF-F5B9-47DE-BCCD-299DC19F6F60}">
      <dgm:prSet/>
      <dgm:spPr/>
      <dgm:t>
        <a:bodyPr/>
        <a:lstStyle/>
        <a:p>
          <a:pPr>
            <a:lnSpc>
              <a:spcPct val="100000"/>
            </a:lnSpc>
          </a:pPr>
          <a:r>
            <a:rPr lang="en-GB"/>
            <a:t>In relation to the essay question – there is guidance attached to it. </a:t>
          </a:r>
          <a:endParaRPr lang="en-US"/>
        </a:p>
      </dgm:t>
    </dgm:pt>
    <dgm:pt modelId="{EDDD54CF-13A6-4B12-AD79-BECFED440458}" type="parTrans" cxnId="{CC4C0038-10B8-4E67-BC32-780A364F876D}">
      <dgm:prSet/>
      <dgm:spPr/>
      <dgm:t>
        <a:bodyPr/>
        <a:lstStyle/>
        <a:p>
          <a:endParaRPr lang="en-US"/>
        </a:p>
      </dgm:t>
    </dgm:pt>
    <dgm:pt modelId="{9DEF2122-5D82-47B6-B5A1-4EA1A2BEBDAA}" type="sibTrans" cxnId="{CC4C0038-10B8-4E67-BC32-780A364F876D}">
      <dgm:prSet/>
      <dgm:spPr/>
      <dgm:t>
        <a:bodyPr/>
        <a:lstStyle/>
        <a:p>
          <a:endParaRPr lang="en-US"/>
        </a:p>
      </dgm:t>
    </dgm:pt>
    <dgm:pt modelId="{3428214C-71CD-4E16-8BEE-98615BEF47DA}" type="pres">
      <dgm:prSet presAssocID="{8C5F0516-7684-4389-B191-05065C553239}" presName="root" presStyleCnt="0">
        <dgm:presLayoutVars>
          <dgm:dir/>
          <dgm:resizeHandles val="exact"/>
        </dgm:presLayoutVars>
      </dgm:prSet>
      <dgm:spPr/>
    </dgm:pt>
    <dgm:pt modelId="{6434416C-7880-44F1-91A1-454631EA166A}" type="pres">
      <dgm:prSet presAssocID="{F078C9B3-4682-4A11-91F3-E45805FE1A68}" presName="compNode" presStyleCnt="0"/>
      <dgm:spPr/>
    </dgm:pt>
    <dgm:pt modelId="{AD95BEB9-5A0D-4E8C-895B-0863F013EDC2}" type="pres">
      <dgm:prSet presAssocID="{F078C9B3-4682-4A11-91F3-E45805FE1A68}" presName="bgRect" presStyleLbl="bgShp" presStyleIdx="0" presStyleCnt="2"/>
      <dgm:spPr/>
    </dgm:pt>
    <dgm:pt modelId="{73062FBC-A1DF-4626-B598-5356E2A26B33}" type="pres">
      <dgm:prSet presAssocID="{F078C9B3-4682-4A11-91F3-E45805FE1A6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908E7BC3-DE18-49E9-8942-B8CC2496C238}" type="pres">
      <dgm:prSet presAssocID="{F078C9B3-4682-4A11-91F3-E45805FE1A68}" presName="spaceRect" presStyleCnt="0"/>
      <dgm:spPr/>
    </dgm:pt>
    <dgm:pt modelId="{EAAB4FD9-3A4A-4EB3-9631-6FDF078DE979}" type="pres">
      <dgm:prSet presAssocID="{F078C9B3-4682-4A11-91F3-E45805FE1A68}" presName="parTx" presStyleLbl="revTx" presStyleIdx="0" presStyleCnt="2">
        <dgm:presLayoutVars>
          <dgm:chMax val="0"/>
          <dgm:chPref val="0"/>
        </dgm:presLayoutVars>
      </dgm:prSet>
      <dgm:spPr/>
    </dgm:pt>
    <dgm:pt modelId="{877533E7-6239-4B1E-8C72-C83891A9C4C6}" type="pres">
      <dgm:prSet presAssocID="{BECD9FFE-E97B-4FBD-A211-3EFBAE054662}" presName="sibTrans" presStyleCnt="0"/>
      <dgm:spPr/>
    </dgm:pt>
    <dgm:pt modelId="{C68316E1-09FF-4F85-817A-918BCF27BBD0}" type="pres">
      <dgm:prSet presAssocID="{97C538AF-F5B9-47DE-BCCD-299DC19F6F60}" presName="compNode" presStyleCnt="0"/>
      <dgm:spPr/>
    </dgm:pt>
    <dgm:pt modelId="{303AEF0D-F8A3-49A8-BC5C-A676BCE95915}" type="pres">
      <dgm:prSet presAssocID="{97C538AF-F5B9-47DE-BCCD-299DC19F6F60}" presName="bgRect" presStyleLbl="bgShp" presStyleIdx="1" presStyleCnt="2"/>
      <dgm:spPr/>
    </dgm:pt>
    <dgm:pt modelId="{55FC35D6-3F9B-4768-A9EE-800DBD87D115}" type="pres">
      <dgm:prSet presAssocID="{97C538AF-F5B9-47DE-BCCD-299DC19F6F6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1F252290-C2DD-4307-AAE2-3356D6E133DE}" type="pres">
      <dgm:prSet presAssocID="{97C538AF-F5B9-47DE-BCCD-299DC19F6F60}" presName="spaceRect" presStyleCnt="0"/>
      <dgm:spPr/>
    </dgm:pt>
    <dgm:pt modelId="{BB1A58F5-7D4E-499E-A9B3-E4E28E7D6E1F}" type="pres">
      <dgm:prSet presAssocID="{97C538AF-F5B9-47DE-BCCD-299DC19F6F60}" presName="parTx" presStyleLbl="revTx" presStyleIdx="1" presStyleCnt="2">
        <dgm:presLayoutVars>
          <dgm:chMax val="0"/>
          <dgm:chPref val="0"/>
        </dgm:presLayoutVars>
      </dgm:prSet>
      <dgm:spPr/>
    </dgm:pt>
  </dgm:ptLst>
  <dgm:cxnLst>
    <dgm:cxn modelId="{C6D6931C-82BB-444E-BEBE-2483E5EAF3E6}" type="presOf" srcId="{F078C9B3-4682-4A11-91F3-E45805FE1A68}" destId="{EAAB4FD9-3A4A-4EB3-9631-6FDF078DE979}" srcOrd="0" destOrd="0" presId="urn:microsoft.com/office/officeart/2018/2/layout/IconVerticalSolidList"/>
    <dgm:cxn modelId="{E8EED31F-18E2-4305-9142-6BAB9A9EC4F3}" srcId="{8C5F0516-7684-4389-B191-05065C553239}" destId="{F078C9B3-4682-4A11-91F3-E45805FE1A68}" srcOrd="0" destOrd="0" parTransId="{BDB5B35F-438F-45EC-B199-8E35ABF19466}" sibTransId="{BECD9FFE-E97B-4FBD-A211-3EFBAE054662}"/>
    <dgm:cxn modelId="{CC4C0038-10B8-4E67-BC32-780A364F876D}" srcId="{8C5F0516-7684-4389-B191-05065C553239}" destId="{97C538AF-F5B9-47DE-BCCD-299DC19F6F60}" srcOrd="1" destOrd="0" parTransId="{EDDD54CF-13A6-4B12-AD79-BECFED440458}" sibTransId="{9DEF2122-5D82-47B6-B5A1-4EA1A2BEBDAA}"/>
    <dgm:cxn modelId="{264B2E78-DF1C-42B4-B407-662CA90840C1}" type="presOf" srcId="{8C5F0516-7684-4389-B191-05065C553239}" destId="{3428214C-71CD-4E16-8BEE-98615BEF47DA}" srcOrd="0" destOrd="0" presId="urn:microsoft.com/office/officeart/2018/2/layout/IconVerticalSolidList"/>
    <dgm:cxn modelId="{10A20BDD-2DD8-4389-A13B-68A73560EB2A}" type="presOf" srcId="{97C538AF-F5B9-47DE-BCCD-299DC19F6F60}" destId="{BB1A58F5-7D4E-499E-A9B3-E4E28E7D6E1F}" srcOrd="0" destOrd="0" presId="urn:microsoft.com/office/officeart/2018/2/layout/IconVerticalSolidList"/>
    <dgm:cxn modelId="{962A7F97-1B2C-4761-B4AF-AC2BB28B123E}" type="presParOf" srcId="{3428214C-71CD-4E16-8BEE-98615BEF47DA}" destId="{6434416C-7880-44F1-91A1-454631EA166A}" srcOrd="0" destOrd="0" presId="urn:microsoft.com/office/officeart/2018/2/layout/IconVerticalSolidList"/>
    <dgm:cxn modelId="{D5D9FA0A-4469-4C32-86B6-F3FB155B14E6}" type="presParOf" srcId="{6434416C-7880-44F1-91A1-454631EA166A}" destId="{AD95BEB9-5A0D-4E8C-895B-0863F013EDC2}" srcOrd="0" destOrd="0" presId="urn:microsoft.com/office/officeart/2018/2/layout/IconVerticalSolidList"/>
    <dgm:cxn modelId="{E626B0DA-B0C7-4F9F-8E1D-D7A24839C2C1}" type="presParOf" srcId="{6434416C-7880-44F1-91A1-454631EA166A}" destId="{73062FBC-A1DF-4626-B598-5356E2A26B33}" srcOrd="1" destOrd="0" presId="urn:microsoft.com/office/officeart/2018/2/layout/IconVerticalSolidList"/>
    <dgm:cxn modelId="{A6B4254C-4DB1-4A87-9616-3A748CE5BE07}" type="presParOf" srcId="{6434416C-7880-44F1-91A1-454631EA166A}" destId="{908E7BC3-DE18-49E9-8942-B8CC2496C238}" srcOrd="2" destOrd="0" presId="urn:microsoft.com/office/officeart/2018/2/layout/IconVerticalSolidList"/>
    <dgm:cxn modelId="{FC01392B-A435-4D1B-83D9-B1BC3472EB04}" type="presParOf" srcId="{6434416C-7880-44F1-91A1-454631EA166A}" destId="{EAAB4FD9-3A4A-4EB3-9631-6FDF078DE979}" srcOrd="3" destOrd="0" presId="urn:microsoft.com/office/officeart/2018/2/layout/IconVerticalSolidList"/>
    <dgm:cxn modelId="{68A7F75E-AF00-4882-83D7-772A9775791A}" type="presParOf" srcId="{3428214C-71CD-4E16-8BEE-98615BEF47DA}" destId="{877533E7-6239-4B1E-8C72-C83891A9C4C6}" srcOrd="1" destOrd="0" presId="urn:microsoft.com/office/officeart/2018/2/layout/IconVerticalSolidList"/>
    <dgm:cxn modelId="{7EE62ADB-BB95-44F6-9B6F-52AD38C02CE4}" type="presParOf" srcId="{3428214C-71CD-4E16-8BEE-98615BEF47DA}" destId="{C68316E1-09FF-4F85-817A-918BCF27BBD0}" srcOrd="2" destOrd="0" presId="urn:microsoft.com/office/officeart/2018/2/layout/IconVerticalSolidList"/>
    <dgm:cxn modelId="{8D1B3EC5-EE8F-4C29-A91F-C841B57C3251}" type="presParOf" srcId="{C68316E1-09FF-4F85-817A-918BCF27BBD0}" destId="{303AEF0D-F8A3-49A8-BC5C-A676BCE95915}" srcOrd="0" destOrd="0" presId="urn:microsoft.com/office/officeart/2018/2/layout/IconVerticalSolidList"/>
    <dgm:cxn modelId="{FC4852B0-CC60-4189-9AED-A29A5888DE6E}" type="presParOf" srcId="{C68316E1-09FF-4F85-817A-918BCF27BBD0}" destId="{55FC35D6-3F9B-4768-A9EE-800DBD87D115}" srcOrd="1" destOrd="0" presId="urn:microsoft.com/office/officeart/2018/2/layout/IconVerticalSolidList"/>
    <dgm:cxn modelId="{9DF6410A-62D5-440D-8386-49F0AAE46234}" type="presParOf" srcId="{C68316E1-09FF-4F85-817A-918BCF27BBD0}" destId="{1F252290-C2DD-4307-AAE2-3356D6E133DE}" srcOrd="2" destOrd="0" presId="urn:microsoft.com/office/officeart/2018/2/layout/IconVerticalSolidList"/>
    <dgm:cxn modelId="{40C3F8DC-DABB-42E3-A203-45331597F55D}" type="presParOf" srcId="{C68316E1-09FF-4F85-817A-918BCF27BBD0}" destId="{BB1A58F5-7D4E-499E-A9B3-E4E28E7D6E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7898154-83DE-4078-A31E-2C198A6D3572}"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D73CC90-3E85-4611-84D5-4B033BF34328}">
      <dgm:prSet/>
      <dgm:spPr/>
      <dgm:t>
        <a:bodyPr/>
        <a:lstStyle/>
        <a:p>
          <a:pPr>
            <a:lnSpc>
              <a:spcPct val="100000"/>
            </a:lnSpc>
            <a:defRPr cap="all"/>
          </a:pPr>
          <a:r>
            <a:rPr lang="en-GB"/>
            <a:t>Take your time. </a:t>
          </a:r>
          <a:endParaRPr lang="en-US"/>
        </a:p>
      </dgm:t>
    </dgm:pt>
    <dgm:pt modelId="{A62A42F8-CB23-4982-98ED-174C3ED8BA08}" type="parTrans" cxnId="{21F586DD-5840-443D-A10E-36E793B7A79D}">
      <dgm:prSet/>
      <dgm:spPr/>
      <dgm:t>
        <a:bodyPr/>
        <a:lstStyle/>
        <a:p>
          <a:endParaRPr lang="en-US"/>
        </a:p>
      </dgm:t>
    </dgm:pt>
    <dgm:pt modelId="{ED799952-778F-416E-87FF-237AA3738EA2}" type="sibTrans" cxnId="{21F586DD-5840-443D-A10E-36E793B7A79D}">
      <dgm:prSet/>
      <dgm:spPr/>
      <dgm:t>
        <a:bodyPr/>
        <a:lstStyle/>
        <a:p>
          <a:endParaRPr lang="en-US"/>
        </a:p>
      </dgm:t>
    </dgm:pt>
    <dgm:pt modelId="{E46B2C7A-349E-455E-B077-16CBD7A315B6}">
      <dgm:prSet/>
      <dgm:spPr/>
      <dgm:t>
        <a:bodyPr/>
        <a:lstStyle/>
        <a:p>
          <a:pPr>
            <a:lnSpc>
              <a:spcPct val="100000"/>
            </a:lnSpc>
            <a:defRPr cap="all"/>
          </a:pPr>
          <a:r>
            <a:rPr lang="en-GB"/>
            <a:t>Try your best. </a:t>
          </a:r>
          <a:endParaRPr lang="en-US"/>
        </a:p>
      </dgm:t>
    </dgm:pt>
    <dgm:pt modelId="{E4A4F645-359C-4D94-855D-76326704D5E2}" type="parTrans" cxnId="{738BAC3A-CC47-4BAC-972C-AA768A213783}">
      <dgm:prSet/>
      <dgm:spPr/>
      <dgm:t>
        <a:bodyPr/>
        <a:lstStyle/>
        <a:p>
          <a:endParaRPr lang="en-US"/>
        </a:p>
      </dgm:t>
    </dgm:pt>
    <dgm:pt modelId="{E5ACAD9F-932B-4C27-9D45-FAEB1410262E}" type="sibTrans" cxnId="{738BAC3A-CC47-4BAC-972C-AA768A213783}">
      <dgm:prSet/>
      <dgm:spPr/>
      <dgm:t>
        <a:bodyPr/>
        <a:lstStyle/>
        <a:p>
          <a:endParaRPr lang="en-US"/>
        </a:p>
      </dgm:t>
    </dgm:pt>
    <dgm:pt modelId="{04BB5665-596B-460E-B0D1-75EBD1DF35AB}">
      <dgm:prSet/>
      <dgm:spPr/>
      <dgm:t>
        <a:bodyPr/>
        <a:lstStyle/>
        <a:p>
          <a:pPr>
            <a:lnSpc>
              <a:spcPct val="100000"/>
            </a:lnSpc>
            <a:defRPr cap="all"/>
          </a:pPr>
          <a:r>
            <a:rPr lang="en-GB"/>
            <a:t>After its done – take a break!</a:t>
          </a:r>
          <a:endParaRPr lang="en-US"/>
        </a:p>
      </dgm:t>
    </dgm:pt>
    <dgm:pt modelId="{E667CB5E-79EB-42C1-BC28-45BA95087FC5}" type="parTrans" cxnId="{7D9137E8-2B0E-4141-82F4-45000362A1CD}">
      <dgm:prSet/>
      <dgm:spPr/>
      <dgm:t>
        <a:bodyPr/>
        <a:lstStyle/>
        <a:p>
          <a:endParaRPr lang="en-US"/>
        </a:p>
      </dgm:t>
    </dgm:pt>
    <dgm:pt modelId="{CB5143AA-45C0-46EB-AF61-5A68C3C7E308}" type="sibTrans" cxnId="{7D9137E8-2B0E-4141-82F4-45000362A1CD}">
      <dgm:prSet/>
      <dgm:spPr/>
      <dgm:t>
        <a:bodyPr/>
        <a:lstStyle/>
        <a:p>
          <a:endParaRPr lang="en-US"/>
        </a:p>
      </dgm:t>
    </dgm:pt>
    <dgm:pt modelId="{D0F29369-0AF3-4A4B-87BF-E41CB456A207}" type="pres">
      <dgm:prSet presAssocID="{47898154-83DE-4078-A31E-2C198A6D3572}" presName="root" presStyleCnt="0">
        <dgm:presLayoutVars>
          <dgm:dir/>
          <dgm:resizeHandles val="exact"/>
        </dgm:presLayoutVars>
      </dgm:prSet>
      <dgm:spPr/>
    </dgm:pt>
    <dgm:pt modelId="{6E7A1E74-9274-433D-B885-3D6C90451049}" type="pres">
      <dgm:prSet presAssocID="{9D73CC90-3E85-4611-84D5-4B033BF34328}" presName="compNode" presStyleCnt="0"/>
      <dgm:spPr/>
    </dgm:pt>
    <dgm:pt modelId="{7589E4C8-D7A9-4F19-BED2-F2862A4ABD08}" type="pres">
      <dgm:prSet presAssocID="{9D73CC90-3E85-4611-84D5-4B033BF34328}" presName="iconBgRect" presStyleLbl="bgShp" presStyleIdx="0" presStyleCnt="3"/>
      <dgm:spPr/>
    </dgm:pt>
    <dgm:pt modelId="{C2CFC61C-1C15-4883-8042-B5F13D9B4F33}" type="pres">
      <dgm:prSet presAssocID="{9D73CC90-3E85-4611-84D5-4B033BF343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urglass"/>
        </a:ext>
      </dgm:extLst>
    </dgm:pt>
    <dgm:pt modelId="{159F4866-172B-472A-AA62-BD6E3D7045E6}" type="pres">
      <dgm:prSet presAssocID="{9D73CC90-3E85-4611-84D5-4B033BF34328}" presName="spaceRect" presStyleCnt="0"/>
      <dgm:spPr/>
    </dgm:pt>
    <dgm:pt modelId="{DBED32C7-4B7D-44F1-97C1-14A375282E03}" type="pres">
      <dgm:prSet presAssocID="{9D73CC90-3E85-4611-84D5-4B033BF34328}" presName="textRect" presStyleLbl="revTx" presStyleIdx="0" presStyleCnt="3">
        <dgm:presLayoutVars>
          <dgm:chMax val="1"/>
          <dgm:chPref val="1"/>
        </dgm:presLayoutVars>
      </dgm:prSet>
      <dgm:spPr/>
    </dgm:pt>
    <dgm:pt modelId="{F3CED9C0-5CAB-4AB4-B357-1B61EF5187D4}" type="pres">
      <dgm:prSet presAssocID="{ED799952-778F-416E-87FF-237AA3738EA2}" presName="sibTrans" presStyleCnt="0"/>
      <dgm:spPr/>
    </dgm:pt>
    <dgm:pt modelId="{E169D694-9005-4F57-8B61-49D854D9D145}" type="pres">
      <dgm:prSet presAssocID="{E46B2C7A-349E-455E-B077-16CBD7A315B6}" presName="compNode" presStyleCnt="0"/>
      <dgm:spPr/>
    </dgm:pt>
    <dgm:pt modelId="{515D85FD-B6EE-441B-90FA-053110631C6D}" type="pres">
      <dgm:prSet presAssocID="{E46B2C7A-349E-455E-B077-16CBD7A315B6}" presName="iconBgRect" presStyleLbl="bgShp" presStyleIdx="1" presStyleCnt="3"/>
      <dgm:spPr/>
    </dgm:pt>
    <dgm:pt modelId="{B8105F9F-3648-470B-95BE-7E4DE2F76FE5}" type="pres">
      <dgm:prSet presAssocID="{E46B2C7A-349E-455E-B077-16CBD7A315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cer"/>
        </a:ext>
      </dgm:extLst>
    </dgm:pt>
    <dgm:pt modelId="{EBD32CE9-FC9B-43EB-B0D0-8707A19F296C}" type="pres">
      <dgm:prSet presAssocID="{E46B2C7A-349E-455E-B077-16CBD7A315B6}" presName="spaceRect" presStyleCnt="0"/>
      <dgm:spPr/>
    </dgm:pt>
    <dgm:pt modelId="{DB4BD349-1887-4E57-80BC-D0E6FEA40C40}" type="pres">
      <dgm:prSet presAssocID="{E46B2C7A-349E-455E-B077-16CBD7A315B6}" presName="textRect" presStyleLbl="revTx" presStyleIdx="1" presStyleCnt="3">
        <dgm:presLayoutVars>
          <dgm:chMax val="1"/>
          <dgm:chPref val="1"/>
        </dgm:presLayoutVars>
      </dgm:prSet>
      <dgm:spPr/>
    </dgm:pt>
    <dgm:pt modelId="{0EEDCDFE-7BD1-49EB-8BF2-D3033E2CFDD8}" type="pres">
      <dgm:prSet presAssocID="{E5ACAD9F-932B-4C27-9D45-FAEB1410262E}" presName="sibTrans" presStyleCnt="0"/>
      <dgm:spPr/>
    </dgm:pt>
    <dgm:pt modelId="{2EBBC172-C7C8-4603-809C-56ED46A0E41A}" type="pres">
      <dgm:prSet presAssocID="{04BB5665-596B-460E-B0D1-75EBD1DF35AB}" presName="compNode" presStyleCnt="0"/>
      <dgm:spPr/>
    </dgm:pt>
    <dgm:pt modelId="{76BAD1D7-7B02-44A4-BCA9-BA59F9FD3804}" type="pres">
      <dgm:prSet presAssocID="{04BB5665-596B-460E-B0D1-75EBD1DF35AB}" presName="iconBgRect" presStyleLbl="bgShp" presStyleIdx="2" presStyleCnt="3"/>
      <dgm:spPr/>
    </dgm:pt>
    <dgm:pt modelId="{61E25CE0-7CA7-4178-9AC7-8DA454B0AE22}" type="pres">
      <dgm:prSet presAssocID="{04BB5665-596B-460E-B0D1-75EBD1DF35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4EAF863E-3EE6-4B93-994B-8D3B03F101BC}" type="pres">
      <dgm:prSet presAssocID="{04BB5665-596B-460E-B0D1-75EBD1DF35AB}" presName="spaceRect" presStyleCnt="0"/>
      <dgm:spPr/>
    </dgm:pt>
    <dgm:pt modelId="{AB95CBE5-8618-47B1-8A01-2AF836044421}" type="pres">
      <dgm:prSet presAssocID="{04BB5665-596B-460E-B0D1-75EBD1DF35AB}" presName="textRect" presStyleLbl="revTx" presStyleIdx="2" presStyleCnt="3">
        <dgm:presLayoutVars>
          <dgm:chMax val="1"/>
          <dgm:chPref val="1"/>
        </dgm:presLayoutVars>
      </dgm:prSet>
      <dgm:spPr/>
    </dgm:pt>
  </dgm:ptLst>
  <dgm:cxnLst>
    <dgm:cxn modelId="{F1B14127-556F-4B90-A393-0B36CC4FD1CD}" type="presOf" srcId="{04BB5665-596B-460E-B0D1-75EBD1DF35AB}" destId="{AB95CBE5-8618-47B1-8A01-2AF836044421}" srcOrd="0" destOrd="0" presId="urn:microsoft.com/office/officeart/2018/5/layout/IconCircleLabelList"/>
    <dgm:cxn modelId="{738BAC3A-CC47-4BAC-972C-AA768A213783}" srcId="{47898154-83DE-4078-A31E-2C198A6D3572}" destId="{E46B2C7A-349E-455E-B077-16CBD7A315B6}" srcOrd="1" destOrd="0" parTransId="{E4A4F645-359C-4D94-855D-76326704D5E2}" sibTransId="{E5ACAD9F-932B-4C27-9D45-FAEB1410262E}"/>
    <dgm:cxn modelId="{68010146-6B78-46E6-9807-4A99FCE017CE}" type="presOf" srcId="{9D73CC90-3E85-4611-84D5-4B033BF34328}" destId="{DBED32C7-4B7D-44F1-97C1-14A375282E03}" srcOrd="0" destOrd="0" presId="urn:microsoft.com/office/officeart/2018/5/layout/IconCircleLabelList"/>
    <dgm:cxn modelId="{AB7D5D7E-805A-491A-9B81-FC0B22233A13}" type="presOf" srcId="{E46B2C7A-349E-455E-B077-16CBD7A315B6}" destId="{DB4BD349-1887-4E57-80BC-D0E6FEA40C40}" srcOrd="0" destOrd="0" presId="urn:microsoft.com/office/officeart/2018/5/layout/IconCircleLabelList"/>
    <dgm:cxn modelId="{BF7B2985-A93B-4700-971A-BD241FBFCAF2}" type="presOf" srcId="{47898154-83DE-4078-A31E-2C198A6D3572}" destId="{D0F29369-0AF3-4A4B-87BF-E41CB456A207}" srcOrd="0" destOrd="0" presId="urn:microsoft.com/office/officeart/2018/5/layout/IconCircleLabelList"/>
    <dgm:cxn modelId="{21F586DD-5840-443D-A10E-36E793B7A79D}" srcId="{47898154-83DE-4078-A31E-2C198A6D3572}" destId="{9D73CC90-3E85-4611-84D5-4B033BF34328}" srcOrd="0" destOrd="0" parTransId="{A62A42F8-CB23-4982-98ED-174C3ED8BA08}" sibTransId="{ED799952-778F-416E-87FF-237AA3738EA2}"/>
    <dgm:cxn modelId="{7D9137E8-2B0E-4141-82F4-45000362A1CD}" srcId="{47898154-83DE-4078-A31E-2C198A6D3572}" destId="{04BB5665-596B-460E-B0D1-75EBD1DF35AB}" srcOrd="2" destOrd="0" parTransId="{E667CB5E-79EB-42C1-BC28-45BA95087FC5}" sibTransId="{CB5143AA-45C0-46EB-AF61-5A68C3C7E308}"/>
    <dgm:cxn modelId="{34F2B53F-8DDF-40C3-90ED-343BB0317A9F}" type="presParOf" srcId="{D0F29369-0AF3-4A4B-87BF-E41CB456A207}" destId="{6E7A1E74-9274-433D-B885-3D6C90451049}" srcOrd="0" destOrd="0" presId="urn:microsoft.com/office/officeart/2018/5/layout/IconCircleLabelList"/>
    <dgm:cxn modelId="{0D936FB8-E0FD-4663-92C2-FFEF858D2C53}" type="presParOf" srcId="{6E7A1E74-9274-433D-B885-3D6C90451049}" destId="{7589E4C8-D7A9-4F19-BED2-F2862A4ABD08}" srcOrd="0" destOrd="0" presId="urn:microsoft.com/office/officeart/2018/5/layout/IconCircleLabelList"/>
    <dgm:cxn modelId="{911263E5-BA7E-41DD-8F10-2AA3A80A2AAF}" type="presParOf" srcId="{6E7A1E74-9274-433D-B885-3D6C90451049}" destId="{C2CFC61C-1C15-4883-8042-B5F13D9B4F33}" srcOrd="1" destOrd="0" presId="urn:microsoft.com/office/officeart/2018/5/layout/IconCircleLabelList"/>
    <dgm:cxn modelId="{9A81E1E4-222F-4803-B113-30FB2B380A32}" type="presParOf" srcId="{6E7A1E74-9274-433D-B885-3D6C90451049}" destId="{159F4866-172B-472A-AA62-BD6E3D7045E6}" srcOrd="2" destOrd="0" presId="urn:microsoft.com/office/officeart/2018/5/layout/IconCircleLabelList"/>
    <dgm:cxn modelId="{03213861-9DF7-40DB-8585-6934F513A524}" type="presParOf" srcId="{6E7A1E74-9274-433D-B885-3D6C90451049}" destId="{DBED32C7-4B7D-44F1-97C1-14A375282E03}" srcOrd="3" destOrd="0" presId="urn:microsoft.com/office/officeart/2018/5/layout/IconCircleLabelList"/>
    <dgm:cxn modelId="{F9DAB273-6CAC-4999-860C-DE715D966D19}" type="presParOf" srcId="{D0F29369-0AF3-4A4B-87BF-E41CB456A207}" destId="{F3CED9C0-5CAB-4AB4-B357-1B61EF5187D4}" srcOrd="1" destOrd="0" presId="urn:microsoft.com/office/officeart/2018/5/layout/IconCircleLabelList"/>
    <dgm:cxn modelId="{6E82E209-B3A0-46BB-B30A-557F336B82AC}" type="presParOf" srcId="{D0F29369-0AF3-4A4B-87BF-E41CB456A207}" destId="{E169D694-9005-4F57-8B61-49D854D9D145}" srcOrd="2" destOrd="0" presId="urn:microsoft.com/office/officeart/2018/5/layout/IconCircleLabelList"/>
    <dgm:cxn modelId="{9C47D87B-C9FE-4192-B055-AD5E048E9610}" type="presParOf" srcId="{E169D694-9005-4F57-8B61-49D854D9D145}" destId="{515D85FD-B6EE-441B-90FA-053110631C6D}" srcOrd="0" destOrd="0" presId="urn:microsoft.com/office/officeart/2018/5/layout/IconCircleLabelList"/>
    <dgm:cxn modelId="{3033AA13-6728-426E-B774-E84E4669B8E3}" type="presParOf" srcId="{E169D694-9005-4F57-8B61-49D854D9D145}" destId="{B8105F9F-3648-470B-95BE-7E4DE2F76FE5}" srcOrd="1" destOrd="0" presId="urn:microsoft.com/office/officeart/2018/5/layout/IconCircleLabelList"/>
    <dgm:cxn modelId="{F16096DB-FAF4-4CEC-AC8E-84478AEA98C1}" type="presParOf" srcId="{E169D694-9005-4F57-8B61-49D854D9D145}" destId="{EBD32CE9-FC9B-43EB-B0D0-8707A19F296C}" srcOrd="2" destOrd="0" presId="urn:microsoft.com/office/officeart/2018/5/layout/IconCircleLabelList"/>
    <dgm:cxn modelId="{8D8C8F11-F598-4D8C-A1E3-7C40D1F4BD65}" type="presParOf" srcId="{E169D694-9005-4F57-8B61-49D854D9D145}" destId="{DB4BD349-1887-4E57-80BC-D0E6FEA40C40}" srcOrd="3" destOrd="0" presId="urn:microsoft.com/office/officeart/2018/5/layout/IconCircleLabelList"/>
    <dgm:cxn modelId="{CA5DFA4E-1A18-41C8-BB0A-DE24DC6B1556}" type="presParOf" srcId="{D0F29369-0AF3-4A4B-87BF-E41CB456A207}" destId="{0EEDCDFE-7BD1-49EB-8BF2-D3033E2CFDD8}" srcOrd="3" destOrd="0" presId="urn:microsoft.com/office/officeart/2018/5/layout/IconCircleLabelList"/>
    <dgm:cxn modelId="{DB01A7A0-C5A4-42C3-BE62-5E276184A3BF}" type="presParOf" srcId="{D0F29369-0AF3-4A4B-87BF-E41CB456A207}" destId="{2EBBC172-C7C8-4603-809C-56ED46A0E41A}" srcOrd="4" destOrd="0" presId="urn:microsoft.com/office/officeart/2018/5/layout/IconCircleLabelList"/>
    <dgm:cxn modelId="{289F5D37-B2CE-480F-B048-4F8005371ED7}" type="presParOf" srcId="{2EBBC172-C7C8-4603-809C-56ED46A0E41A}" destId="{76BAD1D7-7B02-44A4-BCA9-BA59F9FD3804}" srcOrd="0" destOrd="0" presId="urn:microsoft.com/office/officeart/2018/5/layout/IconCircleLabelList"/>
    <dgm:cxn modelId="{C55D3815-6317-4189-BA89-57942881CA19}" type="presParOf" srcId="{2EBBC172-C7C8-4603-809C-56ED46A0E41A}" destId="{61E25CE0-7CA7-4178-9AC7-8DA454B0AE22}" srcOrd="1" destOrd="0" presId="urn:microsoft.com/office/officeart/2018/5/layout/IconCircleLabelList"/>
    <dgm:cxn modelId="{6538C49E-31DB-404D-929C-576D71E643C1}" type="presParOf" srcId="{2EBBC172-C7C8-4603-809C-56ED46A0E41A}" destId="{4EAF863E-3EE6-4B93-994B-8D3B03F101BC}" srcOrd="2" destOrd="0" presId="urn:microsoft.com/office/officeart/2018/5/layout/IconCircleLabelList"/>
    <dgm:cxn modelId="{204C26DD-7B8B-4CD9-88A5-CC824BF31130}" type="presParOf" srcId="{2EBBC172-C7C8-4603-809C-56ED46A0E41A}" destId="{AB95CBE5-8618-47B1-8A01-2AF83604442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2E4C0B6-2C20-453C-A03C-1E3AB377CE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BC3953E-CAC5-4C8E-882A-51CEB0821ED5}">
      <dgm:prSet/>
      <dgm:spPr/>
      <dgm:t>
        <a:bodyPr/>
        <a:lstStyle/>
        <a:p>
          <a:pPr>
            <a:lnSpc>
              <a:spcPct val="100000"/>
            </a:lnSpc>
          </a:pPr>
          <a:r>
            <a:rPr lang="en-GB"/>
            <a:t>Next week consider; </a:t>
          </a:r>
          <a:endParaRPr lang="en-US"/>
        </a:p>
      </dgm:t>
    </dgm:pt>
    <dgm:pt modelId="{8EBBB053-54E7-486B-8869-E51FB04800AC}" type="parTrans" cxnId="{F04A53DE-C69C-4CFC-A3B6-5D9F701F167F}">
      <dgm:prSet/>
      <dgm:spPr/>
      <dgm:t>
        <a:bodyPr/>
        <a:lstStyle/>
        <a:p>
          <a:endParaRPr lang="en-US"/>
        </a:p>
      </dgm:t>
    </dgm:pt>
    <dgm:pt modelId="{D892ACE0-ACA7-448A-A31F-50225A8B27C3}" type="sibTrans" cxnId="{F04A53DE-C69C-4CFC-A3B6-5D9F701F167F}">
      <dgm:prSet/>
      <dgm:spPr/>
      <dgm:t>
        <a:bodyPr/>
        <a:lstStyle/>
        <a:p>
          <a:endParaRPr lang="en-US"/>
        </a:p>
      </dgm:t>
    </dgm:pt>
    <dgm:pt modelId="{8D0CF4BE-C74B-4ABC-8810-0EBCFC268116}">
      <dgm:prSet/>
      <dgm:spPr/>
      <dgm:t>
        <a:bodyPr/>
        <a:lstStyle/>
        <a:p>
          <a:pPr>
            <a:lnSpc>
              <a:spcPct val="100000"/>
            </a:lnSpc>
          </a:pPr>
          <a:r>
            <a:rPr lang="en-US"/>
            <a:t>Remaining</a:t>
          </a:r>
          <a:r>
            <a:rPr lang="en-US" baseline="0"/>
            <a:t> content (Pre- recording will be released on Thursday) </a:t>
          </a:r>
          <a:endParaRPr lang="en-US"/>
        </a:p>
      </dgm:t>
    </dgm:pt>
    <dgm:pt modelId="{6E302483-3E66-4AAF-AD8D-A76B024552ED}" type="parTrans" cxnId="{6774FB95-4A34-4824-9F62-443DC36F45CD}">
      <dgm:prSet/>
      <dgm:spPr/>
      <dgm:t>
        <a:bodyPr/>
        <a:lstStyle/>
        <a:p>
          <a:endParaRPr lang="en-US"/>
        </a:p>
      </dgm:t>
    </dgm:pt>
    <dgm:pt modelId="{30551D9A-F6E6-490C-BC09-AC807C4AD1AE}" type="sibTrans" cxnId="{6774FB95-4A34-4824-9F62-443DC36F45CD}">
      <dgm:prSet/>
      <dgm:spPr/>
      <dgm:t>
        <a:bodyPr/>
        <a:lstStyle/>
        <a:p>
          <a:endParaRPr lang="en-US"/>
        </a:p>
      </dgm:t>
    </dgm:pt>
    <dgm:pt modelId="{F41C7DD1-D23C-4364-890B-92BB5A5C07D6}">
      <dgm:prSet/>
      <dgm:spPr/>
      <dgm:t>
        <a:bodyPr/>
        <a:lstStyle/>
        <a:p>
          <a:pPr>
            <a:lnSpc>
              <a:spcPct val="100000"/>
            </a:lnSpc>
          </a:pPr>
          <a:r>
            <a:rPr lang="en-GB"/>
            <a:t>The following week (30</a:t>
          </a:r>
          <a:r>
            <a:rPr lang="en-GB" baseline="30000"/>
            <a:t>th</a:t>
          </a:r>
          <a:r>
            <a:rPr lang="en-GB"/>
            <a:t> April 2024) ; Revision session (Optional to attend) </a:t>
          </a:r>
          <a:endParaRPr lang="en-US"/>
        </a:p>
      </dgm:t>
    </dgm:pt>
    <dgm:pt modelId="{D55FFB3B-27E3-4FD7-863B-29BC235FB20C}" type="parTrans" cxnId="{F6CB2DB1-7214-4A73-AB83-FA390E2F19B0}">
      <dgm:prSet/>
      <dgm:spPr/>
      <dgm:t>
        <a:bodyPr/>
        <a:lstStyle/>
        <a:p>
          <a:endParaRPr lang="en-US"/>
        </a:p>
      </dgm:t>
    </dgm:pt>
    <dgm:pt modelId="{53144C4D-7E09-44F2-977C-27124E8A398C}" type="sibTrans" cxnId="{F6CB2DB1-7214-4A73-AB83-FA390E2F19B0}">
      <dgm:prSet/>
      <dgm:spPr/>
      <dgm:t>
        <a:bodyPr/>
        <a:lstStyle/>
        <a:p>
          <a:endParaRPr lang="en-US"/>
        </a:p>
      </dgm:t>
    </dgm:pt>
    <dgm:pt modelId="{C20FC130-C392-4C1C-8B49-8E34F70007D2}" type="pres">
      <dgm:prSet presAssocID="{12E4C0B6-2C20-453C-A03C-1E3AB377CE32}" presName="root" presStyleCnt="0">
        <dgm:presLayoutVars>
          <dgm:dir/>
          <dgm:resizeHandles val="exact"/>
        </dgm:presLayoutVars>
      </dgm:prSet>
      <dgm:spPr/>
    </dgm:pt>
    <dgm:pt modelId="{4ADB18F3-6330-4BBC-BB88-AA1FDED03C04}" type="pres">
      <dgm:prSet presAssocID="{ABC3953E-CAC5-4C8E-882A-51CEB0821ED5}" presName="compNode" presStyleCnt="0"/>
      <dgm:spPr/>
    </dgm:pt>
    <dgm:pt modelId="{FCB1D986-5F30-4DFC-91E2-F2DCB2C8C02A}" type="pres">
      <dgm:prSet presAssocID="{ABC3953E-CAC5-4C8E-882A-51CEB0821ED5}" presName="bgRect" presStyleLbl="bgShp" presStyleIdx="0" presStyleCnt="3"/>
      <dgm:spPr/>
    </dgm:pt>
    <dgm:pt modelId="{2B957C2A-2413-4638-AB96-40F4C0651001}" type="pres">
      <dgm:prSet presAssocID="{ABC3953E-CAC5-4C8E-882A-51CEB0821E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7EF482C2-1DD3-487F-9CBA-0DFC6282C28D}" type="pres">
      <dgm:prSet presAssocID="{ABC3953E-CAC5-4C8E-882A-51CEB0821ED5}" presName="spaceRect" presStyleCnt="0"/>
      <dgm:spPr/>
    </dgm:pt>
    <dgm:pt modelId="{9E0CA724-F642-4DA6-8E97-3FFB10E88607}" type="pres">
      <dgm:prSet presAssocID="{ABC3953E-CAC5-4C8E-882A-51CEB0821ED5}" presName="parTx" presStyleLbl="revTx" presStyleIdx="0" presStyleCnt="3">
        <dgm:presLayoutVars>
          <dgm:chMax val="0"/>
          <dgm:chPref val="0"/>
        </dgm:presLayoutVars>
      </dgm:prSet>
      <dgm:spPr/>
    </dgm:pt>
    <dgm:pt modelId="{6C36885C-9735-4F71-9805-3558EE723EAE}" type="pres">
      <dgm:prSet presAssocID="{D892ACE0-ACA7-448A-A31F-50225A8B27C3}" presName="sibTrans" presStyleCnt="0"/>
      <dgm:spPr/>
    </dgm:pt>
    <dgm:pt modelId="{EC3E22EF-E69E-49B6-BA35-7620D98B45A2}" type="pres">
      <dgm:prSet presAssocID="{8D0CF4BE-C74B-4ABC-8810-0EBCFC268116}" presName="compNode" presStyleCnt="0"/>
      <dgm:spPr/>
    </dgm:pt>
    <dgm:pt modelId="{B82D83BC-2597-40EB-B6F1-DFCF05EA1250}" type="pres">
      <dgm:prSet presAssocID="{8D0CF4BE-C74B-4ABC-8810-0EBCFC268116}" presName="bgRect" presStyleLbl="bgShp" presStyleIdx="1" presStyleCnt="3"/>
      <dgm:spPr/>
    </dgm:pt>
    <dgm:pt modelId="{0855A8FE-01F7-4816-8DD3-379633A9C0D8}" type="pres">
      <dgm:prSet presAssocID="{8D0CF4BE-C74B-4ABC-8810-0EBCFC2681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5EB44B30-E11F-4BF7-B12E-68230F772C11}" type="pres">
      <dgm:prSet presAssocID="{8D0CF4BE-C74B-4ABC-8810-0EBCFC268116}" presName="spaceRect" presStyleCnt="0"/>
      <dgm:spPr/>
    </dgm:pt>
    <dgm:pt modelId="{268FDE97-D181-472C-B977-2312793FF240}" type="pres">
      <dgm:prSet presAssocID="{8D0CF4BE-C74B-4ABC-8810-0EBCFC268116}" presName="parTx" presStyleLbl="revTx" presStyleIdx="1" presStyleCnt="3">
        <dgm:presLayoutVars>
          <dgm:chMax val="0"/>
          <dgm:chPref val="0"/>
        </dgm:presLayoutVars>
      </dgm:prSet>
      <dgm:spPr/>
    </dgm:pt>
    <dgm:pt modelId="{7F2A5F4A-EABA-4ED1-A35A-4FED586A25D3}" type="pres">
      <dgm:prSet presAssocID="{30551D9A-F6E6-490C-BC09-AC807C4AD1AE}" presName="sibTrans" presStyleCnt="0"/>
      <dgm:spPr/>
    </dgm:pt>
    <dgm:pt modelId="{36BBDE0D-925F-46E0-B1FF-0A0170D3C95F}" type="pres">
      <dgm:prSet presAssocID="{F41C7DD1-D23C-4364-890B-92BB5A5C07D6}" presName="compNode" presStyleCnt="0"/>
      <dgm:spPr/>
    </dgm:pt>
    <dgm:pt modelId="{CB8A0061-E9D2-4ECE-8BB5-E7EDA1097A4F}" type="pres">
      <dgm:prSet presAssocID="{F41C7DD1-D23C-4364-890B-92BB5A5C07D6}" presName="bgRect" presStyleLbl="bgShp" presStyleIdx="2" presStyleCnt="3"/>
      <dgm:spPr/>
    </dgm:pt>
    <dgm:pt modelId="{6C5E6529-644C-4DD4-9D10-4301DC5EF76E}" type="pres">
      <dgm:prSet presAssocID="{F41C7DD1-D23C-4364-890B-92BB5A5C07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7265B000-9890-46BD-9A64-C373EF5C9160}" type="pres">
      <dgm:prSet presAssocID="{F41C7DD1-D23C-4364-890B-92BB5A5C07D6}" presName="spaceRect" presStyleCnt="0"/>
      <dgm:spPr/>
    </dgm:pt>
    <dgm:pt modelId="{9C89A55C-A24A-40EC-AC7D-68CFF8671E69}" type="pres">
      <dgm:prSet presAssocID="{F41C7DD1-D23C-4364-890B-92BB5A5C07D6}" presName="parTx" presStyleLbl="revTx" presStyleIdx="2" presStyleCnt="3">
        <dgm:presLayoutVars>
          <dgm:chMax val="0"/>
          <dgm:chPref val="0"/>
        </dgm:presLayoutVars>
      </dgm:prSet>
      <dgm:spPr/>
    </dgm:pt>
  </dgm:ptLst>
  <dgm:cxnLst>
    <dgm:cxn modelId="{987CB204-3594-454B-BEB0-298FF1C665C8}" type="presOf" srcId="{F41C7DD1-D23C-4364-890B-92BB5A5C07D6}" destId="{9C89A55C-A24A-40EC-AC7D-68CFF8671E69}" srcOrd="0" destOrd="0" presId="urn:microsoft.com/office/officeart/2018/2/layout/IconVerticalSolidList"/>
    <dgm:cxn modelId="{6F1B9191-1136-4C2B-97C4-F42CBC55AB98}" type="presOf" srcId="{ABC3953E-CAC5-4C8E-882A-51CEB0821ED5}" destId="{9E0CA724-F642-4DA6-8E97-3FFB10E88607}" srcOrd="0" destOrd="0" presId="urn:microsoft.com/office/officeart/2018/2/layout/IconVerticalSolidList"/>
    <dgm:cxn modelId="{6774FB95-4A34-4824-9F62-443DC36F45CD}" srcId="{12E4C0B6-2C20-453C-A03C-1E3AB377CE32}" destId="{8D0CF4BE-C74B-4ABC-8810-0EBCFC268116}" srcOrd="1" destOrd="0" parTransId="{6E302483-3E66-4AAF-AD8D-A76B024552ED}" sibTransId="{30551D9A-F6E6-490C-BC09-AC807C4AD1AE}"/>
    <dgm:cxn modelId="{79F492A1-F261-4420-99A4-B4E005BFCDE0}" type="presOf" srcId="{12E4C0B6-2C20-453C-A03C-1E3AB377CE32}" destId="{C20FC130-C392-4C1C-8B49-8E34F70007D2}" srcOrd="0" destOrd="0" presId="urn:microsoft.com/office/officeart/2018/2/layout/IconVerticalSolidList"/>
    <dgm:cxn modelId="{79F8D8A7-A9E2-4FD6-A7F4-B577D18C275C}" type="presOf" srcId="{8D0CF4BE-C74B-4ABC-8810-0EBCFC268116}" destId="{268FDE97-D181-472C-B977-2312793FF240}" srcOrd="0" destOrd="0" presId="urn:microsoft.com/office/officeart/2018/2/layout/IconVerticalSolidList"/>
    <dgm:cxn modelId="{F6CB2DB1-7214-4A73-AB83-FA390E2F19B0}" srcId="{12E4C0B6-2C20-453C-A03C-1E3AB377CE32}" destId="{F41C7DD1-D23C-4364-890B-92BB5A5C07D6}" srcOrd="2" destOrd="0" parTransId="{D55FFB3B-27E3-4FD7-863B-29BC235FB20C}" sibTransId="{53144C4D-7E09-44F2-977C-27124E8A398C}"/>
    <dgm:cxn modelId="{F04A53DE-C69C-4CFC-A3B6-5D9F701F167F}" srcId="{12E4C0B6-2C20-453C-A03C-1E3AB377CE32}" destId="{ABC3953E-CAC5-4C8E-882A-51CEB0821ED5}" srcOrd="0" destOrd="0" parTransId="{8EBBB053-54E7-486B-8869-E51FB04800AC}" sibTransId="{D892ACE0-ACA7-448A-A31F-50225A8B27C3}"/>
    <dgm:cxn modelId="{4B0A382E-A4A7-4884-9D72-00B138135486}" type="presParOf" srcId="{C20FC130-C392-4C1C-8B49-8E34F70007D2}" destId="{4ADB18F3-6330-4BBC-BB88-AA1FDED03C04}" srcOrd="0" destOrd="0" presId="urn:microsoft.com/office/officeart/2018/2/layout/IconVerticalSolidList"/>
    <dgm:cxn modelId="{E0A9D212-2A6F-402D-A2D3-9D9B9633499D}" type="presParOf" srcId="{4ADB18F3-6330-4BBC-BB88-AA1FDED03C04}" destId="{FCB1D986-5F30-4DFC-91E2-F2DCB2C8C02A}" srcOrd="0" destOrd="0" presId="urn:microsoft.com/office/officeart/2018/2/layout/IconVerticalSolidList"/>
    <dgm:cxn modelId="{6716FC38-6531-4930-BFAF-6CF08B235EEB}" type="presParOf" srcId="{4ADB18F3-6330-4BBC-BB88-AA1FDED03C04}" destId="{2B957C2A-2413-4638-AB96-40F4C0651001}" srcOrd="1" destOrd="0" presId="urn:microsoft.com/office/officeart/2018/2/layout/IconVerticalSolidList"/>
    <dgm:cxn modelId="{DD4FEC1D-3A5D-4DEA-B42F-EA7998B97A0D}" type="presParOf" srcId="{4ADB18F3-6330-4BBC-BB88-AA1FDED03C04}" destId="{7EF482C2-1DD3-487F-9CBA-0DFC6282C28D}" srcOrd="2" destOrd="0" presId="urn:microsoft.com/office/officeart/2018/2/layout/IconVerticalSolidList"/>
    <dgm:cxn modelId="{66EE561A-7F4A-495C-B0E8-C20112BC3CD3}" type="presParOf" srcId="{4ADB18F3-6330-4BBC-BB88-AA1FDED03C04}" destId="{9E0CA724-F642-4DA6-8E97-3FFB10E88607}" srcOrd="3" destOrd="0" presId="urn:microsoft.com/office/officeart/2018/2/layout/IconVerticalSolidList"/>
    <dgm:cxn modelId="{D34E1629-25EB-45EF-9FAC-6FE4F7160B52}" type="presParOf" srcId="{C20FC130-C392-4C1C-8B49-8E34F70007D2}" destId="{6C36885C-9735-4F71-9805-3558EE723EAE}" srcOrd="1" destOrd="0" presId="urn:microsoft.com/office/officeart/2018/2/layout/IconVerticalSolidList"/>
    <dgm:cxn modelId="{EFD3B7F5-2AD1-4FD9-AE9F-C5BC54D56B27}" type="presParOf" srcId="{C20FC130-C392-4C1C-8B49-8E34F70007D2}" destId="{EC3E22EF-E69E-49B6-BA35-7620D98B45A2}" srcOrd="2" destOrd="0" presId="urn:microsoft.com/office/officeart/2018/2/layout/IconVerticalSolidList"/>
    <dgm:cxn modelId="{F814FEF5-14E8-422F-ADE0-847917C70680}" type="presParOf" srcId="{EC3E22EF-E69E-49B6-BA35-7620D98B45A2}" destId="{B82D83BC-2597-40EB-B6F1-DFCF05EA1250}" srcOrd="0" destOrd="0" presId="urn:microsoft.com/office/officeart/2018/2/layout/IconVerticalSolidList"/>
    <dgm:cxn modelId="{E99860EE-F3B6-4762-8911-AC1FE996C5FB}" type="presParOf" srcId="{EC3E22EF-E69E-49B6-BA35-7620D98B45A2}" destId="{0855A8FE-01F7-4816-8DD3-379633A9C0D8}" srcOrd="1" destOrd="0" presId="urn:microsoft.com/office/officeart/2018/2/layout/IconVerticalSolidList"/>
    <dgm:cxn modelId="{EEC7AF8E-BC00-4725-8A62-4C441162B39A}" type="presParOf" srcId="{EC3E22EF-E69E-49B6-BA35-7620D98B45A2}" destId="{5EB44B30-E11F-4BF7-B12E-68230F772C11}" srcOrd="2" destOrd="0" presId="urn:microsoft.com/office/officeart/2018/2/layout/IconVerticalSolidList"/>
    <dgm:cxn modelId="{3164F1E0-ED5F-4384-8B23-05C00DC005F5}" type="presParOf" srcId="{EC3E22EF-E69E-49B6-BA35-7620D98B45A2}" destId="{268FDE97-D181-472C-B977-2312793FF240}" srcOrd="3" destOrd="0" presId="urn:microsoft.com/office/officeart/2018/2/layout/IconVerticalSolidList"/>
    <dgm:cxn modelId="{7D258C91-B1B3-4D29-B354-5E11C68EAE01}" type="presParOf" srcId="{C20FC130-C392-4C1C-8B49-8E34F70007D2}" destId="{7F2A5F4A-EABA-4ED1-A35A-4FED586A25D3}" srcOrd="3" destOrd="0" presId="urn:microsoft.com/office/officeart/2018/2/layout/IconVerticalSolidList"/>
    <dgm:cxn modelId="{853A0C21-B97E-4413-B10E-6294455C0943}" type="presParOf" srcId="{C20FC130-C392-4C1C-8B49-8E34F70007D2}" destId="{36BBDE0D-925F-46E0-B1FF-0A0170D3C95F}" srcOrd="4" destOrd="0" presId="urn:microsoft.com/office/officeart/2018/2/layout/IconVerticalSolidList"/>
    <dgm:cxn modelId="{BFEBE245-C8C0-4146-8BF0-1C03989D166C}" type="presParOf" srcId="{36BBDE0D-925F-46E0-B1FF-0A0170D3C95F}" destId="{CB8A0061-E9D2-4ECE-8BB5-E7EDA1097A4F}" srcOrd="0" destOrd="0" presId="urn:microsoft.com/office/officeart/2018/2/layout/IconVerticalSolidList"/>
    <dgm:cxn modelId="{D10B9BD8-E8D0-47D5-95C1-76C086C006A3}" type="presParOf" srcId="{36BBDE0D-925F-46E0-B1FF-0A0170D3C95F}" destId="{6C5E6529-644C-4DD4-9D10-4301DC5EF76E}" srcOrd="1" destOrd="0" presId="urn:microsoft.com/office/officeart/2018/2/layout/IconVerticalSolidList"/>
    <dgm:cxn modelId="{7EEB31E9-05E8-4933-90EB-3FFC6EE83C22}" type="presParOf" srcId="{36BBDE0D-925F-46E0-B1FF-0A0170D3C95F}" destId="{7265B000-9890-46BD-9A64-C373EF5C9160}" srcOrd="2" destOrd="0" presId="urn:microsoft.com/office/officeart/2018/2/layout/IconVerticalSolidList"/>
    <dgm:cxn modelId="{BAA69F80-E139-42CB-AAE7-2D75C68748D8}" type="presParOf" srcId="{36BBDE0D-925F-46E0-B1FF-0A0170D3C95F}" destId="{9C89A55C-A24A-40EC-AC7D-68CFF8671E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95AB328-4E4B-4660-BF36-931AD19D131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0C6BA3B-CBDD-4FB1-A1A2-04F563835C2D}">
      <dgm:prSet/>
      <dgm:spPr/>
      <dgm:t>
        <a:bodyPr/>
        <a:lstStyle/>
        <a:p>
          <a:pPr>
            <a:lnSpc>
              <a:spcPct val="100000"/>
            </a:lnSpc>
          </a:pPr>
          <a:r>
            <a:rPr lang="en-GB"/>
            <a:t>1. If you answer both question in part 1 – I will take your first answer and ignore the second one. </a:t>
          </a:r>
          <a:endParaRPr lang="en-US"/>
        </a:p>
      </dgm:t>
    </dgm:pt>
    <dgm:pt modelId="{3228848F-124A-4730-8F8E-28698CA40666}" type="parTrans" cxnId="{04005A26-D12E-4203-A7BC-26EDC31BD800}">
      <dgm:prSet/>
      <dgm:spPr/>
      <dgm:t>
        <a:bodyPr/>
        <a:lstStyle/>
        <a:p>
          <a:endParaRPr lang="en-US"/>
        </a:p>
      </dgm:t>
    </dgm:pt>
    <dgm:pt modelId="{56319C37-72E9-4A1D-B446-E4572BC10B7D}" type="sibTrans" cxnId="{04005A26-D12E-4203-A7BC-26EDC31BD800}">
      <dgm:prSet/>
      <dgm:spPr/>
      <dgm:t>
        <a:bodyPr/>
        <a:lstStyle/>
        <a:p>
          <a:endParaRPr lang="en-US"/>
        </a:p>
      </dgm:t>
    </dgm:pt>
    <dgm:pt modelId="{8B255E6D-7B20-45BE-8E24-49130CAAF050}">
      <dgm:prSet/>
      <dgm:spPr/>
      <dgm:t>
        <a:bodyPr/>
        <a:lstStyle/>
        <a:p>
          <a:pPr>
            <a:lnSpc>
              <a:spcPct val="100000"/>
            </a:lnSpc>
          </a:pPr>
          <a:r>
            <a:rPr lang="en-GB"/>
            <a:t>2. Give it your best shot. </a:t>
          </a:r>
          <a:endParaRPr lang="en-US"/>
        </a:p>
      </dgm:t>
    </dgm:pt>
    <dgm:pt modelId="{5C56A00C-DEBD-4634-8AAD-512A4E89DDD0}" type="parTrans" cxnId="{09115157-752F-455B-9AA0-27900FFDA0A1}">
      <dgm:prSet/>
      <dgm:spPr/>
      <dgm:t>
        <a:bodyPr/>
        <a:lstStyle/>
        <a:p>
          <a:endParaRPr lang="en-US"/>
        </a:p>
      </dgm:t>
    </dgm:pt>
    <dgm:pt modelId="{8C67CE02-DCEF-47C2-AB08-09A63EC3F369}" type="sibTrans" cxnId="{09115157-752F-455B-9AA0-27900FFDA0A1}">
      <dgm:prSet/>
      <dgm:spPr/>
      <dgm:t>
        <a:bodyPr/>
        <a:lstStyle/>
        <a:p>
          <a:endParaRPr lang="en-US"/>
        </a:p>
      </dgm:t>
    </dgm:pt>
    <dgm:pt modelId="{D4B47328-76C1-46A5-A69F-A0FE2BDDAF04}" type="pres">
      <dgm:prSet presAssocID="{295AB328-4E4B-4660-BF36-931AD19D1319}" presName="root" presStyleCnt="0">
        <dgm:presLayoutVars>
          <dgm:dir/>
          <dgm:resizeHandles val="exact"/>
        </dgm:presLayoutVars>
      </dgm:prSet>
      <dgm:spPr/>
    </dgm:pt>
    <dgm:pt modelId="{D75983A8-C0B3-4F0A-9AD9-A9DC7E7DA32B}" type="pres">
      <dgm:prSet presAssocID="{30C6BA3B-CBDD-4FB1-A1A2-04F563835C2D}" presName="compNode" presStyleCnt="0"/>
      <dgm:spPr/>
    </dgm:pt>
    <dgm:pt modelId="{343289A1-0502-4735-8C54-8F504BBBF55E}" type="pres">
      <dgm:prSet presAssocID="{30C6BA3B-CBDD-4FB1-A1A2-04F563835C2D}" presName="bgRect" presStyleLbl="bgShp" presStyleIdx="0" presStyleCnt="2"/>
      <dgm:spPr/>
    </dgm:pt>
    <dgm:pt modelId="{CA13BBA3-58FE-4FB0-90CC-5EEE3B09C27C}" type="pres">
      <dgm:prSet presAssocID="{30C6BA3B-CBDD-4FB1-A1A2-04F563835C2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AA403155-FCC4-4F1F-810B-EA215EA054C0}" type="pres">
      <dgm:prSet presAssocID="{30C6BA3B-CBDD-4FB1-A1A2-04F563835C2D}" presName="spaceRect" presStyleCnt="0"/>
      <dgm:spPr/>
    </dgm:pt>
    <dgm:pt modelId="{0F5EC73C-7163-4E9A-8106-D4F9CE6A4D0A}" type="pres">
      <dgm:prSet presAssocID="{30C6BA3B-CBDD-4FB1-A1A2-04F563835C2D}" presName="parTx" presStyleLbl="revTx" presStyleIdx="0" presStyleCnt="2">
        <dgm:presLayoutVars>
          <dgm:chMax val="0"/>
          <dgm:chPref val="0"/>
        </dgm:presLayoutVars>
      </dgm:prSet>
      <dgm:spPr/>
    </dgm:pt>
    <dgm:pt modelId="{B21AB68C-C54A-437A-A50B-841F3B19A63F}" type="pres">
      <dgm:prSet presAssocID="{56319C37-72E9-4A1D-B446-E4572BC10B7D}" presName="sibTrans" presStyleCnt="0"/>
      <dgm:spPr/>
    </dgm:pt>
    <dgm:pt modelId="{EEAD381A-19D7-4134-AF35-3A0939AF2517}" type="pres">
      <dgm:prSet presAssocID="{8B255E6D-7B20-45BE-8E24-49130CAAF050}" presName="compNode" presStyleCnt="0"/>
      <dgm:spPr/>
    </dgm:pt>
    <dgm:pt modelId="{9DAC879F-D5CE-436B-B0DB-F331E8136EC3}" type="pres">
      <dgm:prSet presAssocID="{8B255E6D-7B20-45BE-8E24-49130CAAF050}" presName="bgRect" presStyleLbl="bgShp" presStyleIdx="1" presStyleCnt="2"/>
      <dgm:spPr/>
    </dgm:pt>
    <dgm:pt modelId="{5101DEB6-CA45-4BBA-991F-7C485E124D44}" type="pres">
      <dgm:prSet presAssocID="{8B255E6D-7B20-45BE-8E24-49130CAAF0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ophy"/>
        </a:ext>
      </dgm:extLst>
    </dgm:pt>
    <dgm:pt modelId="{40CF0E75-965A-461E-8E1B-631EE62402F0}" type="pres">
      <dgm:prSet presAssocID="{8B255E6D-7B20-45BE-8E24-49130CAAF050}" presName="spaceRect" presStyleCnt="0"/>
      <dgm:spPr/>
    </dgm:pt>
    <dgm:pt modelId="{4A2A7900-E35A-4688-B965-54AE7EB0566F}" type="pres">
      <dgm:prSet presAssocID="{8B255E6D-7B20-45BE-8E24-49130CAAF050}" presName="parTx" presStyleLbl="revTx" presStyleIdx="1" presStyleCnt="2">
        <dgm:presLayoutVars>
          <dgm:chMax val="0"/>
          <dgm:chPref val="0"/>
        </dgm:presLayoutVars>
      </dgm:prSet>
      <dgm:spPr/>
    </dgm:pt>
  </dgm:ptLst>
  <dgm:cxnLst>
    <dgm:cxn modelId="{B6C9491E-7307-446C-8D9B-8C850AB02C99}" type="presOf" srcId="{30C6BA3B-CBDD-4FB1-A1A2-04F563835C2D}" destId="{0F5EC73C-7163-4E9A-8106-D4F9CE6A4D0A}" srcOrd="0" destOrd="0" presId="urn:microsoft.com/office/officeart/2018/2/layout/IconVerticalSolidList"/>
    <dgm:cxn modelId="{04005A26-D12E-4203-A7BC-26EDC31BD800}" srcId="{295AB328-4E4B-4660-BF36-931AD19D1319}" destId="{30C6BA3B-CBDD-4FB1-A1A2-04F563835C2D}" srcOrd="0" destOrd="0" parTransId="{3228848F-124A-4730-8F8E-28698CA40666}" sibTransId="{56319C37-72E9-4A1D-B446-E4572BC10B7D}"/>
    <dgm:cxn modelId="{73AAB354-E381-4AAC-9E2E-CCDCD2FB6C3C}" type="presOf" srcId="{295AB328-4E4B-4660-BF36-931AD19D1319}" destId="{D4B47328-76C1-46A5-A69F-A0FE2BDDAF04}" srcOrd="0" destOrd="0" presId="urn:microsoft.com/office/officeart/2018/2/layout/IconVerticalSolidList"/>
    <dgm:cxn modelId="{09115157-752F-455B-9AA0-27900FFDA0A1}" srcId="{295AB328-4E4B-4660-BF36-931AD19D1319}" destId="{8B255E6D-7B20-45BE-8E24-49130CAAF050}" srcOrd="1" destOrd="0" parTransId="{5C56A00C-DEBD-4634-8AAD-512A4E89DDD0}" sibTransId="{8C67CE02-DCEF-47C2-AB08-09A63EC3F369}"/>
    <dgm:cxn modelId="{DEA9EDFB-FA2C-4902-A608-26D9A570EDBA}" type="presOf" srcId="{8B255E6D-7B20-45BE-8E24-49130CAAF050}" destId="{4A2A7900-E35A-4688-B965-54AE7EB0566F}" srcOrd="0" destOrd="0" presId="urn:microsoft.com/office/officeart/2018/2/layout/IconVerticalSolidList"/>
    <dgm:cxn modelId="{087F909A-388D-459F-A4DD-70C9DE376464}" type="presParOf" srcId="{D4B47328-76C1-46A5-A69F-A0FE2BDDAF04}" destId="{D75983A8-C0B3-4F0A-9AD9-A9DC7E7DA32B}" srcOrd="0" destOrd="0" presId="urn:microsoft.com/office/officeart/2018/2/layout/IconVerticalSolidList"/>
    <dgm:cxn modelId="{0DD41A37-C1D0-460F-8135-664BF98C572E}" type="presParOf" srcId="{D75983A8-C0B3-4F0A-9AD9-A9DC7E7DA32B}" destId="{343289A1-0502-4735-8C54-8F504BBBF55E}" srcOrd="0" destOrd="0" presId="urn:microsoft.com/office/officeart/2018/2/layout/IconVerticalSolidList"/>
    <dgm:cxn modelId="{16B4B6AD-1B5A-4C66-93FC-E663E399E485}" type="presParOf" srcId="{D75983A8-C0B3-4F0A-9AD9-A9DC7E7DA32B}" destId="{CA13BBA3-58FE-4FB0-90CC-5EEE3B09C27C}" srcOrd="1" destOrd="0" presId="urn:microsoft.com/office/officeart/2018/2/layout/IconVerticalSolidList"/>
    <dgm:cxn modelId="{83DC974E-9FFC-4146-987F-3419FAD8BD69}" type="presParOf" srcId="{D75983A8-C0B3-4F0A-9AD9-A9DC7E7DA32B}" destId="{AA403155-FCC4-4F1F-810B-EA215EA054C0}" srcOrd="2" destOrd="0" presId="urn:microsoft.com/office/officeart/2018/2/layout/IconVerticalSolidList"/>
    <dgm:cxn modelId="{342D4278-F810-4F46-A455-1CC971D15627}" type="presParOf" srcId="{D75983A8-C0B3-4F0A-9AD9-A9DC7E7DA32B}" destId="{0F5EC73C-7163-4E9A-8106-D4F9CE6A4D0A}" srcOrd="3" destOrd="0" presId="urn:microsoft.com/office/officeart/2018/2/layout/IconVerticalSolidList"/>
    <dgm:cxn modelId="{1E2AA296-F6F9-4640-9409-F41F001E80CD}" type="presParOf" srcId="{D4B47328-76C1-46A5-A69F-A0FE2BDDAF04}" destId="{B21AB68C-C54A-437A-A50B-841F3B19A63F}" srcOrd="1" destOrd="0" presId="urn:microsoft.com/office/officeart/2018/2/layout/IconVerticalSolidList"/>
    <dgm:cxn modelId="{5F87CE5D-5BC8-4B9F-AC05-2B325C0CE62D}" type="presParOf" srcId="{D4B47328-76C1-46A5-A69F-A0FE2BDDAF04}" destId="{EEAD381A-19D7-4134-AF35-3A0939AF2517}" srcOrd="2" destOrd="0" presId="urn:microsoft.com/office/officeart/2018/2/layout/IconVerticalSolidList"/>
    <dgm:cxn modelId="{BEEBD30B-3FC8-4652-8C3F-5DA0E2EFE244}" type="presParOf" srcId="{EEAD381A-19D7-4134-AF35-3A0939AF2517}" destId="{9DAC879F-D5CE-436B-B0DB-F331E8136EC3}" srcOrd="0" destOrd="0" presId="urn:microsoft.com/office/officeart/2018/2/layout/IconVerticalSolidList"/>
    <dgm:cxn modelId="{92097C6A-34DA-4499-AC2E-466FA0B80AD1}" type="presParOf" srcId="{EEAD381A-19D7-4134-AF35-3A0939AF2517}" destId="{5101DEB6-CA45-4BBA-991F-7C485E124D44}" srcOrd="1" destOrd="0" presId="urn:microsoft.com/office/officeart/2018/2/layout/IconVerticalSolidList"/>
    <dgm:cxn modelId="{AE0A25D7-6100-4A1C-AA4D-89B88FA45946}" type="presParOf" srcId="{EEAD381A-19D7-4134-AF35-3A0939AF2517}" destId="{40CF0E75-965A-461E-8E1B-631EE62402F0}" srcOrd="2" destOrd="0" presId="urn:microsoft.com/office/officeart/2018/2/layout/IconVerticalSolidList"/>
    <dgm:cxn modelId="{A4F8A33A-F77F-4815-BA61-1D0FEB7F1985}" type="presParOf" srcId="{EEAD381A-19D7-4134-AF35-3A0939AF2517}" destId="{4A2A7900-E35A-4688-B965-54AE7EB056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C1E27C2-AE90-42B3-83A0-6CE856B9162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4062A58-39B2-4B6D-8D95-0FE34CB2D631}">
      <dgm:prSet/>
      <dgm:spPr/>
      <dgm:t>
        <a:bodyPr/>
        <a:lstStyle/>
        <a:p>
          <a:pPr>
            <a:lnSpc>
              <a:spcPct val="100000"/>
            </a:lnSpc>
            <a:defRPr cap="all"/>
          </a:pPr>
          <a:r>
            <a:rPr lang="en-GB"/>
            <a:t>Secret trusts. </a:t>
          </a:r>
          <a:endParaRPr lang="en-US"/>
        </a:p>
      </dgm:t>
    </dgm:pt>
    <dgm:pt modelId="{685A697F-AC60-46DA-82C5-4C619D8A2808}" type="parTrans" cxnId="{838431AB-86D4-4A9A-A21D-61E0C0B0A86D}">
      <dgm:prSet/>
      <dgm:spPr/>
      <dgm:t>
        <a:bodyPr/>
        <a:lstStyle/>
        <a:p>
          <a:endParaRPr lang="en-US"/>
        </a:p>
      </dgm:t>
    </dgm:pt>
    <dgm:pt modelId="{3F1C1B78-8145-44F7-A248-BBEED6D9FA7F}" type="sibTrans" cxnId="{838431AB-86D4-4A9A-A21D-61E0C0B0A86D}">
      <dgm:prSet/>
      <dgm:spPr/>
      <dgm:t>
        <a:bodyPr/>
        <a:lstStyle/>
        <a:p>
          <a:endParaRPr lang="en-US"/>
        </a:p>
      </dgm:t>
    </dgm:pt>
    <dgm:pt modelId="{FF85B1C9-CF3B-4CF9-AC24-5FE7ACA72EA6}">
      <dgm:prSet/>
      <dgm:spPr/>
      <dgm:t>
        <a:bodyPr/>
        <a:lstStyle/>
        <a:p>
          <a:pPr>
            <a:lnSpc>
              <a:spcPct val="100000"/>
            </a:lnSpc>
            <a:defRPr cap="all"/>
          </a:pPr>
          <a:r>
            <a:rPr lang="en-GB"/>
            <a:t>Purpose trusts. </a:t>
          </a:r>
          <a:endParaRPr lang="en-US"/>
        </a:p>
      </dgm:t>
    </dgm:pt>
    <dgm:pt modelId="{9718B130-127F-4928-A8DE-2791BA66D5FF}" type="parTrans" cxnId="{12535A2A-E003-4D27-98A2-7818C13C6BDE}">
      <dgm:prSet/>
      <dgm:spPr/>
      <dgm:t>
        <a:bodyPr/>
        <a:lstStyle/>
        <a:p>
          <a:endParaRPr lang="en-US"/>
        </a:p>
      </dgm:t>
    </dgm:pt>
    <dgm:pt modelId="{42B52E63-2AE6-497A-97DA-D46C8733EBB5}" type="sibTrans" cxnId="{12535A2A-E003-4D27-98A2-7818C13C6BDE}">
      <dgm:prSet/>
      <dgm:spPr/>
      <dgm:t>
        <a:bodyPr/>
        <a:lstStyle/>
        <a:p>
          <a:endParaRPr lang="en-US"/>
        </a:p>
      </dgm:t>
    </dgm:pt>
    <dgm:pt modelId="{F504A130-35BA-4513-B276-64300D7E11E7}">
      <dgm:prSet/>
      <dgm:spPr/>
      <dgm:t>
        <a:bodyPr/>
        <a:lstStyle/>
        <a:p>
          <a:pPr>
            <a:lnSpc>
              <a:spcPct val="100000"/>
            </a:lnSpc>
            <a:defRPr cap="all"/>
          </a:pPr>
          <a:r>
            <a:rPr lang="en-GB"/>
            <a:t>Charitable trusts. </a:t>
          </a:r>
          <a:endParaRPr lang="en-US"/>
        </a:p>
      </dgm:t>
    </dgm:pt>
    <dgm:pt modelId="{17492D4E-D94E-4115-8325-9297F00BBB39}" type="parTrans" cxnId="{ED387F42-68CF-4384-9CEC-73929FB52728}">
      <dgm:prSet/>
      <dgm:spPr/>
      <dgm:t>
        <a:bodyPr/>
        <a:lstStyle/>
        <a:p>
          <a:endParaRPr lang="en-US"/>
        </a:p>
      </dgm:t>
    </dgm:pt>
    <dgm:pt modelId="{3A2C4D8D-3169-4F32-88B8-4B07F7A8E8EB}" type="sibTrans" cxnId="{ED387F42-68CF-4384-9CEC-73929FB52728}">
      <dgm:prSet/>
      <dgm:spPr/>
      <dgm:t>
        <a:bodyPr/>
        <a:lstStyle/>
        <a:p>
          <a:endParaRPr lang="en-US"/>
        </a:p>
      </dgm:t>
    </dgm:pt>
    <dgm:pt modelId="{3914DEE7-BB01-4E1C-94E7-631FE11F3B42}" type="pres">
      <dgm:prSet presAssocID="{AC1E27C2-AE90-42B3-83A0-6CE856B9162A}" presName="root" presStyleCnt="0">
        <dgm:presLayoutVars>
          <dgm:dir/>
          <dgm:resizeHandles val="exact"/>
        </dgm:presLayoutVars>
      </dgm:prSet>
      <dgm:spPr/>
    </dgm:pt>
    <dgm:pt modelId="{248675D3-06C9-456A-AAC6-22626C6343DE}" type="pres">
      <dgm:prSet presAssocID="{04062A58-39B2-4B6D-8D95-0FE34CB2D631}" presName="compNode" presStyleCnt="0"/>
      <dgm:spPr/>
    </dgm:pt>
    <dgm:pt modelId="{D306B4ED-BA41-44DF-B3F0-51AE3D49753E}" type="pres">
      <dgm:prSet presAssocID="{04062A58-39B2-4B6D-8D95-0FE34CB2D631}" presName="iconBgRect" presStyleLbl="bgShp" presStyleIdx="0" presStyleCnt="3"/>
      <dgm:spPr/>
    </dgm:pt>
    <dgm:pt modelId="{4F244349-97C0-42FE-85C4-C45AC47A330E}" type="pres">
      <dgm:prSet presAssocID="{04062A58-39B2-4B6D-8D95-0FE34CB2D6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curity Camera"/>
        </a:ext>
      </dgm:extLst>
    </dgm:pt>
    <dgm:pt modelId="{AC9D0545-EFF5-4536-A3A9-625A21AB4D71}" type="pres">
      <dgm:prSet presAssocID="{04062A58-39B2-4B6D-8D95-0FE34CB2D631}" presName="spaceRect" presStyleCnt="0"/>
      <dgm:spPr/>
    </dgm:pt>
    <dgm:pt modelId="{1B079EFE-9FC6-4355-AD6D-9245E3A8DB6F}" type="pres">
      <dgm:prSet presAssocID="{04062A58-39B2-4B6D-8D95-0FE34CB2D631}" presName="textRect" presStyleLbl="revTx" presStyleIdx="0" presStyleCnt="3">
        <dgm:presLayoutVars>
          <dgm:chMax val="1"/>
          <dgm:chPref val="1"/>
        </dgm:presLayoutVars>
      </dgm:prSet>
      <dgm:spPr/>
    </dgm:pt>
    <dgm:pt modelId="{F23C4C54-BBA0-4315-A65B-BA7A03E01B52}" type="pres">
      <dgm:prSet presAssocID="{3F1C1B78-8145-44F7-A248-BBEED6D9FA7F}" presName="sibTrans" presStyleCnt="0"/>
      <dgm:spPr/>
    </dgm:pt>
    <dgm:pt modelId="{AC9325B0-6D03-4F9F-89D0-D2BD57DADA12}" type="pres">
      <dgm:prSet presAssocID="{FF85B1C9-CF3B-4CF9-AC24-5FE7ACA72EA6}" presName="compNode" presStyleCnt="0"/>
      <dgm:spPr/>
    </dgm:pt>
    <dgm:pt modelId="{57EDCBB0-A1E2-46B4-85AF-372932B70C15}" type="pres">
      <dgm:prSet presAssocID="{FF85B1C9-CF3B-4CF9-AC24-5FE7ACA72EA6}" presName="iconBgRect" presStyleLbl="bgShp" presStyleIdx="1" presStyleCnt="3"/>
      <dgm:spPr/>
    </dgm:pt>
    <dgm:pt modelId="{8749F6C7-8D66-4472-AA4E-599B4BA6CB3F}" type="pres">
      <dgm:prSet presAssocID="{FF85B1C9-CF3B-4CF9-AC24-5FE7ACA72E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6A10F9AA-F87E-4337-9182-D01764C46B6D}" type="pres">
      <dgm:prSet presAssocID="{FF85B1C9-CF3B-4CF9-AC24-5FE7ACA72EA6}" presName="spaceRect" presStyleCnt="0"/>
      <dgm:spPr/>
    </dgm:pt>
    <dgm:pt modelId="{F72103E2-5020-4A4D-9F04-7F3D3A0DA0E0}" type="pres">
      <dgm:prSet presAssocID="{FF85B1C9-CF3B-4CF9-AC24-5FE7ACA72EA6}" presName="textRect" presStyleLbl="revTx" presStyleIdx="1" presStyleCnt="3">
        <dgm:presLayoutVars>
          <dgm:chMax val="1"/>
          <dgm:chPref val="1"/>
        </dgm:presLayoutVars>
      </dgm:prSet>
      <dgm:spPr/>
    </dgm:pt>
    <dgm:pt modelId="{8BCC20F6-1928-452F-B0A8-11D2A8A3F5B5}" type="pres">
      <dgm:prSet presAssocID="{42B52E63-2AE6-497A-97DA-D46C8733EBB5}" presName="sibTrans" presStyleCnt="0"/>
      <dgm:spPr/>
    </dgm:pt>
    <dgm:pt modelId="{E687AF29-C634-48C6-A7C5-AD92647E5A88}" type="pres">
      <dgm:prSet presAssocID="{F504A130-35BA-4513-B276-64300D7E11E7}" presName="compNode" presStyleCnt="0"/>
      <dgm:spPr/>
    </dgm:pt>
    <dgm:pt modelId="{0B9FBDDF-1ECB-4385-AD0D-430133B1099E}" type="pres">
      <dgm:prSet presAssocID="{F504A130-35BA-4513-B276-64300D7E11E7}" presName="iconBgRect" presStyleLbl="bgShp" presStyleIdx="2" presStyleCnt="3"/>
      <dgm:spPr/>
    </dgm:pt>
    <dgm:pt modelId="{CD3A3C3F-AA8D-4716-AF97-759A72C02937}" type="pres">
      <dgm:prSet presAssocID="{F504A130-35BA-4513-B276-64300D7E11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llar"/>
        </a:ext>
      </dgm:extLst>
    </dgm:pt>
    <dgm:pt modelId="{21214D38-6295-468F-81B2-B3DE6A7AD224}" type="pres">
      <dgm:prSet presAssocID="{F504A130-35BA-4513-B276-64300D7E11E7}" presName="spaceRect" presStyleCnt="0"/>
      <dgm:spPr/>
    </dgm:pt>
    <dgm:pt modelId="{9394BB7A-11BF-4016-B3A9-02708095CC22}" type="pres">
      <dgm:prSet presAssocID="{F504A130-35BA-4513-B276-64300D7E11E7}" presName="textRect" presStyleLbl="revTx" presStyleIdx="2" presStyleCnt="3">
        <dgm:presLayoutVars>
          <dgm:chMax val="1"/>
          <dgm:chPref val="1"/>
        </dgm:presLayoutVars>
      </dgm:prSet>
      <dgm:spPr/>
    </dgm:pt>
  </dgm:ptLst>
  <dgm:cxnLst>
    <dgm:cxn modelId="{CE8C451D-3D8E-48CD-A06E-2AA2A119A155}" type="presOf" srcId="{AC1E27C2-AE90-42B3-83A0-6CE856B9162A}" destId="{3914DEE7-BB01-4E1C-94E7-631FE11F3B42}" srcOrd="0" destOrd="0" presId="urn:microsoft.com/office/officeart/2018/5/layout/IconCircleLabelList"/>
    <dgm:cxn modelId="{12535A2A-E003-4D27-98A2-7818C13C6BDE}" srcId="{AC1E27C2-AE90-42B3-83A0-6CE856B9162A}" destId="{FF85B1C9-CF3B-4CF9-AC24-5FE7ACA72EA6}" srcOrd="1" destOrd="0" parTransId="{9718B130-127F-4928-A8DE-2791BA66D5FF}" sibTransId="{42B52E63-2AE6-497A-97DA-D46C8733EBB5}"/>
    <dgm:cxn modelId="{ED387F42-68CF-4384-9CEC-73929FB52728}" srcId="{AC1E27C2-AE90-42B3-83A0-6CE856B9162A}" destId="{F504A130-35BA-4513-B276-64300D7E11E7}" srcOrd="2" destOrd="0" parTransId="{17492D4E-D94E-4115-8325-9297F00BBB39}" sibTransId="{3A2C4D8D-3169-4F32-88B8-4B07F7A8E8EB}"/>
    <dgm:cxn modelId="{838431AB-86D4-4A9A-A21D-61E0C0B0A86D}" srcId="{AC1E27C2-AE90-42B3-83A0-6CE856B9162A}" destId="{04062A58-39B2-4B6D-8D95-0FE34CB2D631}" srcOrd="0" destOrd="0" parTransId="{685A697F-AC60-46DA-82C5-4C619D8A2808}" sibTransId="{3F1C1B78-8145-44F7-A248-BBEED6D9FA7F}"/>
    <dgm:cxn modelId="{BA4A10BE-16E3-4451-87AF-EAB57CCB815D}" type="presOf" srcId="{04062A58-39B2-4B6D-8D95-0FE34CB2D631}" destId="{1B079EFE-9FC6-4355-AD6D-9245E3A8DB6F}" srcOrd="0" destOrd="0" presId="urn:microsoft.com/office/officeart/2018/5/layout/IconCircleLabelList"/>
    <dgm:cxn modelId="{D6C9EBC4-C763-45E5-855F-FF38E9B42B8B}" type="presOf" srcId="{FF85B1C9-CF3B-4CF9-AC24-5FE7ACA72EA6}" destId="{F72103E2-5020-4A4D-9F04-7F3D3A0DA0E0}" srcOrd="0" destOrd="0" presId="urn:microsoft.com/office/officeart/2018/5/layout/IconCircleLabelList"/>
    <dgm:cxn modelId="{289ED5F1-131E-4C84-B045-15E90961589D}" type="presOf" srcId="{F504A130-35BA-4513-B276-64300D7E11E7}" destId="{9394BB7A-11BF-4016-B3A9-02708095CC22}" srcOrd="0" destOrd="0" presId="urn:microsoft.com/office/officeart/2018/5/layout/IconCircleLabelList"/>
    <dgm:cxn modelId="{B795D63C-B84A-467E-9AB6-B2D6BC9E70F3}" type="presParOf" srcId="{3914DEE7-BB01-4E1C-94E7-631FE11F3B42}" destId="{248675D3-06C9-456A-AAC6-22626C6343DE}" srcOrd="0" destOrd="0" presId="urn:microsoft.com/office/officeart/2018/5/layout/IconCircleLabelList"/>
    <dgm:cxn modelId="{B66D5E10-2284-45FF-8325-E5481CD812C6}" type="presParOf" srcId="{248675D3-06C9-456A-AAC6-22626C6343DE}" destId="{D306B4ED-BA41-44DF-B3F0-51AE3D49753E}" srcOrd="0" destOrd="0" presId="urn:microsoft.com/office/officeart/2018/5/layout/IconCircleLabelList"/>
    <dgm:cxn modelId="{86C6947D-E7BF-4A8F-A0D3-75F75FB48FFB}" type="presParOf" srcId="{248675D3-06C9-456A-AAC6-22626C6343DE}" destId="{4F244349-97C0-42FE-85C4-C45AC47A330E}" srcOrd="1" destOrd="0" presId="urn:microsoft.com/office/officeart/2018/5/layout/IconCircleLabelList"/>
    <dgm:cxn modelId="{6623D9EC-E003-45BA-BE18-95CAB1CEEA30}" type="presParOf" srcId="{248675D3-06C9-456A-AAC6-22626C6343DE}" destId="{AC9D0545-EFF5-4536-A3A9-625A21AB4D71}" srcOrd="2" destOrd="0" presId="urn:microsoft.com/office/officeart/2018/5/layout/IconCircleLabelList"/>
    <dgm:cxn modelId="{5B69B033-A675-4C18-AA50-8C706C7067C5}" type="presParOf" srcId="{248675D3-06C9-456A-AAC6-22626C6343DE}" destId="{1B079EFE-9FC6-4355-AD6D-9245E3A8DB6F}" srcOrd="3" destOrd="0" presId="urn:microsoft.com/office/officeart/2018/5/layout/IconCircleLabelList"/>
    <dgm:cxn modelId="{49205517-F4B6-4809-97F4-C69FB8BADE75}" type="presParOf" srcId="{3914DEE7-BB01-4E1C-94E7-631FE11F3B42}" destId="{F23C4C54-BBA0-4315-A65B-BA7A03E01B52}" srcOrd="1" destOrd="0" presId="urn:microsoft.com/office/officeart/2018/5/layout/IconCircleLabelList"/>
    <dgm:cxn modelId="{4ACC6C93-73D4-42BB-9323-BFD09C6A82C7}" type="presParOf" srcId="{3914DEE7-BB01-4E1C-94E7-631FE11F3B42}" destId="{AC9325B0-6D03-4F9F-89D0-D2BD57DADA12}" srcOrd="2" destOrd="0" presId="urn:microsoft.com/office/officeart/2018/5/layout/IconCircleLabelList"/>
    <dgm:cxn modelId="{7E824262-0602-482C-947F-27A3F8214F46}" type="presParOf" srcId="{AC9325B0-6D03-4F9F-89D0-D2BD57DADA12}" destId="{57EDCBB0-A1E2-46B4-85AF-372932B70C15}" srcOrd="0" destOrd="0" presId="urn:microsoft.com/office/officeart/2018/5/layout/IconCircleLabelList"/>
    <dgm:cxn modelId="{B4F6A1CD-0EDA-43C8-9363-376DBC4DE494}" type="presParOf" srcId="{AC9325B0-6D03-4F9F-89D0-D2BD57DADA12}" destId="{8749F6C7-8D66-4472-AA4E-599B4BA6CB3F}" srcOrd="1" destOrd="0" presId="urn:microsoft.com/office/officeart/2018/5/layout/IconCircleLabelList"/>
    <dgm:cxn modelId="{ED79A866-38AE-430E-9E41-334EDF114851}" type="presParOf" srcId="{AC9325B0-6D03-4F9F-89D0-D2BD57DADA12}" destId="{6A10F9AA-F87E-4337-9182-D01764C46B6D}" srcOrd="2" destOrd="0" presId="urn:microsoft.com/office/officeart/2018/5/layout/IconCircleLabelList"/>
    <dgm:cxn modelId="{8D126E52-FE3D-48A4-86B4-5EFE45433B02}" type="presParOf" srcId="{AC9325B0-6D03-4F9F-89D0-D2BD57DADA12}" destId="{F72103E2-5020-4A4D-9F04-7F3D3A0DA0E0}" srcOrd="3" destOrd="0" presId="urn:microsoft.com/office/officeart/2018/5/layout/IconCircleLabelList"/>
    <dgm:cxn modelId="{C462994B-97D0-4771-953A-A7822A7CE63E}" type="presParOf" srcId="{3914DEE7-BB01-4E1C-94E7-631FE11F3B42}" destId="{8BCC20F6-1928-452F-B0A8-11D2A8A3F5B5}" srcOrd="3" destOrd="0" presId="urn:microsoft.com/office/officeart/2018/5/layout/IconCircleLabelList"/>
    <dgm:cxn modelId="{FC954D88-B6D5-4489-9917-D8AEB9244331}" type="presParOf" srcId="{3914DEE7-BB01-4E1C-94E7-631FE11F3B42}" destId="{E687AF29-C634-48C6-A7C5-AD92647E5A88}" srcOrd="4" destOrd="0" presId="urn:microsoft.com/office/officeart/2018/5/layout/IconCircleLabelList"/>
    <dgm:cxn modelId="{FF09C8AB-7848-4624-A177-A592342CCE39}" type="presParOf" srcId="{E687AF29-C634-48C6-A7C5-AD92647E5A88}" destId="{0B9FBDDF-1ECB-4385-AD0D-430133B1099E}" srcOrd="0" destOrd="0" presId="urn:microsoft.com/office/officeart/2018/5/layout/IconCircleLabelList"/>
    <dgm:cxn modelId="{8FD3FB86-EE75-434A-97FB-42AAA500B808}" type="presParOf" srcId="{E687AF29-C634-48C6-A7C5-AD92647E5A88}" destId="{CD3A3C3F-AA8D-4716-AF97-759A72C02937}" srcOrd="1" destOrd="0" presId="urn:microsoft.com/office/officeart/2018/5/layout/IconCircleLabelList"/>
    <dgm:cxn modelId="{8B604C70-B28C-48B6-8F1C-738CD6146C7E}" type="presParOf" srcId="{E687AF29-C634-48C6-A7C5-AD92647E5A88}" destId="{21214D38-6295-468F-81B2-B3DE6A7AD224}" srcOrd="2" destOrd="0" presId="urn:microsoft.com/office/officeart/2018/5/layout/IconCircleLabelList"/>
    <dgm:cxn modelId="{1A1491B8-F7C0-4BDB-9A59-6BF0B83BCFD0}" type="presParOf" srcId="{E687AF29-C634-48C6-A7C5-AD92647E5A88}" destId="{9394BB7A-11BF-4016-B3A9-02708095CC2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27FE-D740-45BD-B05E-85994EDD3810}">
      <dsp:nvSpPr>
        <dsp:cNvPr id="0" name=""/>
        <dsp:cNvSpPr/>
      </dsp:nvSpPr>
      <dsp:spPr>
        <a:xfrm>
          <a:off x="0" y="560"/>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2712D-E87F-4A49-8D67-AACAEDE0C416}">
      <dsp:nvSpPr>
        <dsp:cNvPr id="0" name=""/>
        <dsp:cNvSpPr/>
      </dsp:nvSpPr>
      <dsp:spPr>
        <a:xfrm>
          <a:off x="396941" y="295806"/>
          <a:ext cx="721711" cy="721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ADC859-56E0-4B42-8CE7-D089FB3AB910}">
      <dsp:nvSpPr>
        <dsp:cNvPr id="0" name=""/>
        <dsp:cNvSpPr/>
      </dsp:nvSpPr>
      <dsp:spPr>
        <a:xfrm>
          <a:off x="1515593" y="560"/>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Vandervell v IRC [1967].</a:t>
          </a:r>
          <a:endParaRPr lang="en-US" sz="2500" kern="1200"/>
        </a:p>
      </dsp:txBody>
      <dsp:txXfrm>
        <a:off x="1515593" y="560"/>
        <a:ext cx="9137985" cy="1312201"/>
      </dsp:txXfrm>
    </dsp:sp>
    <dsp:sp modelId="{A8C5458C-C21D-472D-BBD9-53FB9053EAAA}">
      <dsp:nvSpPr>
        <dsp:cNvPr id="0" name=""/>
        <dsp:cNvSpPr/>
      </dsp:nvSpPr>
      <dsp:spPr>
        <a:xfrm>
          <a:off x="0" y="1640813"/>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99E37-F96F-45C2-8EA9-83B542BE753D}">
      <dsp:nvSpPr>
        <dsp:cNvPr id="0" name=""/>
        <dsp:cNvSpPr/>
      </dsp:nvSpPr>
      <dsp:spPr>
        <a:xfrm>
          <a:off x="396941" y="1936058"/>
          <a:ext cx="721711" cy="721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3CDE0-E363-4D57-B691-3DB1CE31364F}">
      <dsp:nvSpPr>
        <dsp:cNvPr id="0" name=""/>
        <dsp:cNvSpPr/>
      </dsp:nvSpPr>
      <dsp:spPr>
        <a:xfrm>
          <a:off x="1515593" y="1640813"/>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What are the facts of the case? </a:t>
          </a:r>
          <a:endParaRPr lang="en-US" sz="2500" kern="1200"/>
        </a:p>
      </dsp:txBody>
      <dsp:txXfrm>
        <a:off x="1515593" y="1640813"/>
        <a:ext cx="9137985" cy="1312201"/>
      </dsp:txXfrm>
    </dsp:sp>
    <dsp:sp modelId="{01E8459F-3424-49DD-8E65-0581246D2505}">
      <dsp:nvSpPr>
        <dsp:cNvPr id="0" name=""/>
        <dsp:cNvSpPr/>
      </dsp:nvSpPr>
      <dsp:spPr>
        <a:xfrm>
          <a:off x="0" y="3281065"/>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B31E1-6E0C-457E-8214-3FEC168E7D57}">
      <dsp:nvSpPr>
        <dsp:cNvPr id="0" name=""/>
        <dsp:cNvSpPr/>
      </dsp:nvSpPr>
      <dsp:spPr>
        <a:xfrm>
          <a:off x="396941" y="3576310"/>
          <a:ext cx="721711" cy="721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7AB780-76A6-48FC-8813-16420F753184}">
      <dsp:nvSpPr>
        <dsp:cNvPr id="0" name=""/>
        <dsp:cNvSpPr/>
      </dsp:nvSpPr>
      <dsp:spPr>
        <a:xfrm>
          <a:off x="1515593" y="3281065"/>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What was the outcome of the case?</a:t>
          </a:r>
          <a:endParaRPr lang="en-US" sz="2500" kern="1200"/>
        </a:p>
      </dsp:txBody>
      <dsp:txXfrm>
        <a:off x="1515593" y="3281065"/>
        <a:ext cx="9137985" cy="13122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EE7DE-353A-4E9E-BC99-1519BBCE52F4}">
      <dsp:nvSpPr>
        <dsp:cNvPr id="0" name=""/>
        <dsp:cNvSpPr/>
      </dsp:nvSpPr>
      <dsp:spPr>
        <a:xfrm>
          <a:off x="644018" y="542176"/>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EE239-E569-4118-B005-84335394E57C}">
      <dsp:nvSpPr>
        <dsp:cNvPr id="0" name=""/>
        <dsp:cNvSpPr/>
      </dsp:nvSpPr>
      <dsp:spPr>
        <a:xfrm>
          <a:off x="1068143" y="966301"/>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2FA159-EB2C-4DB8-9946-962778EFD5A4}">
      <dsp:nvSpPr>
        <dsp:cNvPr id="0" name=""/>
        <dsp:cNvSpPr/>
      </dsp:nvSpPr>
      <dsp:spPr>
        <a:xfrm>
          <a:off x="7830"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Research this case. </a:t>
          </a:r>
          <a:endParaRPr lang="en-US" sz="1900" kern="1200"/>
        </a:p>
      </dsp:txBody>
      <dsp:txXfrm>
        <a:off x="7830" y="3152177"/>
        <a:ext cx="3262500" cy="720000"/>
      </dsp:txXfrm>
    </dsp:sp>
    <dsp:sp modelId="{85248788-0500-4611-872E-3ADA4F0CA390}">
      <dsp:nvSpPr>
        <dsp:cNvPr id="0" name=""/>
        <dsp:cNvSpPr/>
      </dsp:nvSpPr>
      <dsp:spPr>
        <a:xfrm>
          <a:off x="4477456" y="542176"/>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6B72D-7E80-4675-8C4C-D1079E80E404}">
      <dsp:nvSpPr>
        <dsp:cNvPr id="0" name=""/>
        <dsp:cNvSpPr/>
      </dsp:nvSpPr>
      <dsp:spPr>
        <a:xfrm>
          <a:off x="4901581" y="966301"/>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A9AA75-CBFD-4FF5-9B5C-6010BC2F3B51}">
      <dsp:nvSpPr>
        <dsp:cNvPr id="0" name=""/>
        <dsp:cNvSpPr/>
      </dsp:nvSpPr>
      <dsp:spPr>
        <a:xfrm>
          <a:off x="3841268"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Explain the facts on the forum past on Moodle. </a:t>
          </a:r>
          <a:endParaRPr lang="en-US" sz="1900" kern="1200"/>
        </a:p>
      </dsp:txBody>
      <dsp:txXfrm>
        <a:off x="3841268" y="3152177"/>
        <a:ext cx="3262500" cy="720000"/>
      </dsp:txXfrm>
    </dsp:sp>
    <dsp:sp modelId="{84F0B8DF-3334-467F-8493-00D28AEB96EF}">
      <dsp:nvSpPr>
        <dsp:cNvPr id="0" name=""/>
        <dsp:cNvSpPr/>
      </dsp:nvSpPr>
      <dsp:spPr>
        <a:xfrm>
          <a:off x="8310893" y="542176"/>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9429D-1E8D-4378-97FC-1781F8421FD6}">
      <dsp:nvSpPr>
        <dsp:cNvPr id="0" name=""/>
        <dsp:cNvSpPr/>
      </dsp:nvSpPr>
      <dsp:spPr>
        <a:xfrm>
          <a:off x="8735018" y="966301"/>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2CC6A7-5428-410F-9186-714820CC4AC7}">
      <dsp:nvSpPr>
        <dsp:cNvPr id="0" name=""/>
        <dsp:cNvSpPr/>
      </dsp:nvSpPr>
      <dsp:spPr>
        <a:xfrm>
          <a:off x="7674706"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The form titled ‘’ Case law’’. </a:t>
          </a:r>
          <a:endParaRPr lang="en-US" sz="1900" kern="1200"/>
        </a:p>
      </dsp:txBody>
      <dsp:txXfrm>
        <a:off x="7674706" y="3152177"/>
        <a:ext cx="3262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0BCDF-1AAD-4F66-866F-E3DE9C70D191}">
      <dsp:nvSpPr>
        <dsp:cNvPr id="0" name=""/>
        <dsp:cNvSpPr/>
      </dsp:nvSpPr>
      <dsp:spPr>
        <a:xfrm>
          <a:off x="672175" y="458215"/>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BACC7-67FE-4151-B852-3318EFFD0854}">
      <dsp:nvSpPr>
        <dsp:cNvPr id="0" name=""/>
        <dsp:cNvSpPr/>
      </dsp:nvSpPr>
      <dsp:spPr>
        <a:xfrm>
          <a:off x="1067050" y="853090"/>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875DB-1E20-42AC-9824-68A4FC520B62}">
      <dsp:nvSpPr>
        <dsp:cNvPr id="0" name=""/>
        <dsp:cNvSpPr/>
      </dsp:nvSpPr>
      <dsp:spPr>
        <a:xfrm>
          <a:off x="79862"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Re Tyler [1967]</a:t>
          </a:r>
          <a:endParaRPr lang="en-US" sz="1900" kern="1200"/>
        </a:p>
      </dsp:txBody>
      <dsp:txXfrm>
        <a:off x="79862" y="2888215"/>
        <a:ext cx="3037500" cy="720000"/>
      </dsp:txXfrm>
    </dsp:sp>
    <dsp:sp modelId="{1458813C-AB28-4308-8A8D-9F45BCFCEB75}">
      <dsp:nvSpPr>
        <dsp:cNvPr id="0" name=""/>
        <dsp:cNvSpPr/>
      </dsp:nvSpPr>
      <dsp:spPr>
        <a:xfrm>
          <a:off x="4241237" y="458215"/>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28ED1-3D8C-4C5A-B8F1-0CC2A5F85CAE}">
      <dsp:nvSpPr>
        <dsp:cNvPr id="0" name=""/>
        <dsp:cNvSpPr/>
      </dsp:nvSpPr>
      <dsp:spPr>
        <a:xfrm>
          <a:off x="4636112" y="853090"/>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DBCC7-9F29-4FB6-AC81-FC9F33E6CA33}">
      <dsp:nvSpPr>
        <dsp:cNvPr id="0" name=""/>
        <dsp:cNvSpPr/>
      </dsp:nvSpPr>
      <dsp:spPr>
        <a:xfrm>
          <a:off x="3648925"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What are the facts of the case? </a:t>
          </a:r>
          <a:endParaRPr lang="en-US" sz="1900" kern="1200"/>
        </a:p>
      </dsp:txBody>
      <dsp:txXfrm>
        <a:off x="3648925" y="2888215"/>
        <a:ext cx="3037500" cy="720000"/>
      </dsp:txXfrm>
    </dsp:sp>
    <dsp:sp modelId="{7B71AED3-2598-4228-B9CA-FB10711DAFE6}">
      <dsp:nvSpPr>
        <dsp:cNvPr id="0" name=""/>
        <dsp:cNvSpPr/>
      </dsp:nvSpPr>
      <dsp:spPr>
        <a:xfrm>
          <a:off x="7810300" y="458215"/>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621A9-5D38-42E8-8A17-2BDE0DF2CDB7}">
      <dsp:nvSpPr>
        <dsp:cNvPr id="0" name=""/>
        <dsp:cNvSpPr/>
      </dsp:nvSpPr>
      <dsp:spPr>
        <a:xfrm>
          <a:off x="8205175" y="853090"/>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FFC426-D926-41A0-B8E8-79A084DC3A6B}">
      <dsp:nvSpPr>
        <dsp:cNvPr id="0" name=""/>
        <dsp:cNvSpPr/>
      </dsp:nvSpPr>
      <dsp:spPr>
        <a:xfrm>
          <a:off x="7217987"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What was the outcome of the case?</a:t>
          </a:r>
          <a:endParaRPr lang="en-US" sz="1900" kern="1200"/>
        </a:p>
      </dsp:txBody>
      <dsp:txXfrm>
        <a:off x="7217987" y="2888215"/>
        <a:ext cx="303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37D86-DAFC-4B4D-80C4-DA4118C8BFB1}">
      <dsp:nvSpPr>
        <dsp:cNvPr id="0" name=""/>
        <dsp:cNvSpPr/>
      </dsp:nvSpPr>
      <dsp:spPr>
        <a:xfrm>
          <a:off x="0" y="3588"/>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B0529-8AD1-49B4-B4CA-A45C4F73028B}">
      <dsp:nvSpPr>
        <dsp:cNvPr id="0" name=""/>
        <dsp:cNvSpPr/>
      </dsp:nvSpPr>
      <dsp:spPr>
        <a:xfrm>
          <a:off x="231243" y="175588"/>
          <a:ext cx="420442" cy="4204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A24C5-60E4-4F12-BF74-9CA853B7EFE4}">
      <dsp:nvSpPr>
        <dsp:cNvPr id="0" name=""/>
        <dsp:cNvSpPr/>
      </dsp:nvSpPr>
      <dsp:spPr>
        <a:xfrm>
          <a:off x="882930" y="3588"/>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GB" sz="1900" kern="1200"/>
            <a:t>Research the cases of</a:t>
          </a:r>
          <a:endParaRPr lang="en-US" sz="1900" kern="1200"/>
        </a:p>
      </dsp:txBody>
      <dsp:txXfrm>
        <a:off x="882930" y="3588"/>
        <a:ext cx="9770648" cy="764441"/>
      </dsp:txXfrm>
    </dsp:sp>
    <dsp:sp modelId="{E3783B1F-4695-4BEB-B90E-3FF8C3A5FD40}">
      <dsp:nvSpPr>
        <dsp:cNvPr id="0" name=""/>
        <dsp:cNvSpPr/>
      </dsp:nvSpPr>
      <dsp:spPr>
        <a:xfrm>
          <a:off x="0" y="949027"/>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12F4A-7C58-4ED9-82DB-7360B6A4FF1F}">
      <dsp:nvSpPr>
        <dsp:cNvPr id="0" name=""/>
        <dsp:cNvSpPr/>
      </dsp:nvSpPr>
      <dsp:spPr>
        <a:xfrm>
          <a:off x="231243" y="1131140"/>
          <a:ext cx="420442" cy="4204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867B62-A610-463C-8D27-64835EBABB2A}">
      <dsp:nvSpPr>
        <dsp:cNvPr id="0" name=""/>
        <dsp:cNvSpPr/>
      </dsp:nvSpPr>
      <dsp:spPr>
        <a:xfrm>
          <a:off x="882930" y="959141"/>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GB" sz="1900" kern="1200"/>
            <a:t>Re Danish Baking Co </a:t>
          </a:r>
          <a:endParaRPr lang="en-US" sz="1900" kern="1200"/>
        </a:p>
      </dsp:txBody>
      <dsp:txXfrm>
        <a:off x="882930" y="959141"/>
        <a:ext cx="9770648" cy="764441"/>
      </dsp:txXfrm>
    </dsp:sp>
    <dsp:sp modelId="{04F9845D-79EF-4409-940D-54D851B68531}">
      <dsp:nvSpPr>
        <dsp:cNvPr id="0" name=""/>
        <dsp:cNvSpPr/>
      </dsp:nvSpPr>
      <dsp:spPr>
        <a:xfrm>
          <a:off x="0" y="1914693"/>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D52D6-CC75-47A3-A65E-714D331553A6}">
      <dsp:nvSpPr>
        <dsp:cNvPr id="0" name=""/>
        <dsp:cNvSpPr/>
      </dsp:nvSpPr>
      <dsp:spPr>
        <a:xfrm>
          <a:off x="231243" y="2086692"/>
          <a:ext cx="420442" cy="4204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D8BB6-2D49-4F44-B568-E18F7DB59120}">
      <dsp:nvSpPr>
        <dsp:cNvPr id="0" name=""/>
        <dsp:cNvSpPr/>
      </dsp:nvSpPr>
      <dsp:spPr>
        <a:xfrm>
          <a:off x="882930" y="1914693"/>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GB" sz="1900" kern="1200"/>
            <a:t>Gold v Hill </a:t>
          </a:r>
          <a:endParaRPr lang="en-US" sz="1900" kern="1200"/>
        </a:p>
      </dsp:txBody>
      <dsp:txXfrm>
        <a:off x="882930" y="1914693"/>
        <a:ext cx="9770648" cy="764441"/>
      </dsp:txXfrm>
    </dsp:sp>
    <dsp:sp modelId="{054998CF-5ECA-4D92-9196-2B688F95A943}">
      <dsp:nvSpPr>
        <dsp:cNvPr id="0" name=""/>
        <dsp:cNvSpPr/>
      </dsp:nvSpPr>
      <dsp:spPr>
        <a:xfrm>
          <a:off x="0" y="2870245"/>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C00FEA-CDEF-4F78-B5D0-89FF6536F6B0}">
      <dsp:nvSpPr>
        <dsp:cNvPr id="0" name=""/>
        <dsp:cNvSpPr/>
      </dsp:nvSpPr>
      <dsp:spPr>
        <a:xfrm>
          <a:off x="231243" y="3042244"/>
          <a:ext cx="420442" cy="4204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AD0BC9-E577-4B96-8C1F-007B1F4D6F66}">
      <dsp:nvSpPr>
        <dsp:cNvPr id="0" name=""/>
        <dsp:cNvSpPr/>
      </dsp:nvSpPr>
      <dsp:spPr>
        <a:xfrm>
          <a:off x="882930" y="2870245"/>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GB" sz="1900" kern="1200"/>
            <a:t>What are the facts? </a:t>
          </a:r>
          <a:endParaRPr lang="en-US" sz="1900" kern="1200"/>
        </a:p>
      </dsp:txBody>
      <dsp:txXfrm>
        <a:off x="882930" y="2870245"/>
        <a:ext cx="9770648" cy="764441"/>
      </dsp:txXfrm>
    </dsp:sp>
    <dsp:sp modelId="{8E5BD32C-8F91-4C09-BA07-5A3D1F0793A3}">
      <dsp:nvSpPr>
        <dsp:cNvPr id="0" name=""/>
        <dsp:cNvSpPr/>
      </dsp:nvSpPr>
      <dsp:spPr>
        <a:xfrm>
          <a:off x="0" y="3825797"/>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2946A-1EEE-4ED0-AE01-4F29F92C0D53}">
      <dsp:nvSpPr>
        <dsp:cNvPr id="0" name=""/>
        <dsp:cNvSpPr/>
      </dsp:nvSpPr>
      <dsp:spPr>
        <a:xfrm>
          <a:off x="231243" y="3997796"/>
          <a:ext cx="420442" cy="4204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97A545-A0DF-4DE3-8472-8A5DEB0C5E24}">
      <dsp:nvSpPr>
        <dsp:cNvPr id="0" name=""/>
        <dsp:cNvSpPr/>
      </dsp:nvSpPr>
      <dsp:spPr>
        <a:xfrm>
          <a:off x="882930" y="3825797"/>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GB" sz="1900" kern="1200"/>
            <a:t>What is the outcome?</a:t>
          </a:r>
          <a:endParaRPr lang="en-US" sz="1900" kern="1200"/>
        </a:p>
      </dsp:txBody>
      <dsp:txXfrm>
        <a:off x="882930" y="3825797"/>
        <a:ext cx="9770648" cy="7644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248BE-9791-4CB5-B4F5-23459692BDBC}">
      <dsp:nvSpPr>
        <dsp:cNvPr id="0" name=""/>
        <dsp:cNvSpPr/>
      </dsp:nvSpPr>
      <dsp:spPr>
        <a:xfrm>
          <a:off x="5894435" y="101059"/>
          <a:ext cx="1628208" cy="1628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Research the cases of </a:t>
          </a:r>
          <a:endParaRPr lang="en-US" sz="2700" kern="1200"/>
        </a:p>
      </dsp:txBody>
      <dsp:txXfrm>
        <a:off x="5894435" y="101059"/>
        <a:ext cx="1628208" cy="1628208"/>
      </dsp:txXfrm>
    </dsp:sp>
    <dsp:sp modelId="{575909DF-ED87-4F7D-8CB3-C7570349BB98}">
      <dsp:nvSpPr>
        <dsp:cNvPr id="0" name=""/>
        <dsp:cNvSpPr/>
      </dsp:nvSpPr>
      <dsp:spPr>
        <a:xfrm>
          <a:off x="3028740" y="-1134"/>
          <a:ext cx="4596097" cy="4596097"/>
        </a:xfrm>
        <a:prstGeom prst="circularArrow">
          <a:avLst>
            <a:gd name="adj1" fmla="val 6908"/>
            <a:gd name="adj2" fmla="val 465827"/>
            <a:gd name="adj3" fmla="val 547415"/>
            <a:gd name="adj4" fmla="val 20586758"/>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BB167-7351-484A-9494-EE5CE8FD5CF1}">
      <dsp:nvSpPr>
        <dsp:cNvPr id="0" name=""/>
        <dsp:cNvSpPr/>
      </dsp:nvSpPr>
      <dsp:spPr>
        <a:xfrm>
          <a:off x="5894435" y="2864559"/>
          <a:ext cx="1628208" cy="1628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err="1"/>
            <a:t>Nevill</a:t>
          </a:r>
          <a:r>
            <a:rPr lang="en-GB" sz="2700" kern="1200"/>
            <a:t> v Willson </a:t>
          </a:r>
          <a:endParaRPr lang="en-US" sz="2700" kern="1200"/>
        </a:p>
      </dsp:txBody>
      <dsp:txXfrm>
        <a:off x="5894435" y="2864559"/>
        <a:ext cx="1628208" cy="1628208"/>
      </dsp:txXfrm>
    </dsp:sp>
    <dsp:sp modelId="{023772F8-B799-48B6-800F-71B38AAA3452}">
      <dsp:nvSpPr>
        <dsp:cNvPr id="0" name=""/>
        <dsp:cNvSpPr/>
      </dsp:nvSpPr>
      <dsp:spPr>
        <a:xfrm>
          <a:off x="3028740" y="-1134"/>
          <a:ext cx="4596097" cy="4596097"/>
        </a:xfrm>
        <a:prstGeom prst="circularArrow">
          <a:avLst>
            <a:gd name="adj1" fmla="val 6908"/>
            <a:gd name="adj2" fmla="val 465827"/>
            <a:gd name="adj3" fmla="val 5947415"/>
            <a:gd name="adj4" fmla="val 4386758"/>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AB557-E900-4264-921E-E63351F3D05C}">
      <dsp:nvSpPr>
        <dsp:cNvPr id="0" name=""/>
        <dsp:cNvSpPr/>
      </dsp:nvSpPr>
      <dsp:spPr>
        <a:xfrm>
          <a:off x="3130935" y="2864559"/>
          <a:ext cx="1628208" cy="1628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Jones v Lock [1865] </a:t>
          </a:r>
          <a:endParaRPr lang="en-US" sz="2700" kern="1200"/>
        </a:p>
      </dsp:txBody>
      <dsp:txXfrm>
        <a:off x="3130935" y="2864559"/>
        <a:ext cx="1628208" cy="1628208"/>
      </dsp:txXfrm>
    </dsp:sp>
    <dsp:sp modelId="{161F8802-3998-42C3-9D7B-A0F51897543D}">
      <dsp:nvSpPr>
        <dsp:cNvPr id="0" name=""/>
        <dsp:cNvSpPr/>
      </dsp:nvSpPr>
      <dsp:spPr>
        <a:xfrm>
          <a:off x="3028740" y="-1134"/>
          <a:ext cx="4596097" cy="4596097"/>
        </a:xfrm>
        <a:prstGeom prst="circularArrow">
          <a:avLst>
            <a:gd name="adj1" fmla="val 6908"/>
            <a:gd name="adj2" fmla="val 465827"/>
            <a:gd name="adj3" fmla="val 11347415"/>
            <a:gd name="adj4" fmla="val 9786758"/>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12712C-8A27-4CDC-B7AB-58AFEE098EA1}">
      <dsp:nvSpPr>
        <dsp:cNvPr id="0" name=""/>
        <dsp:cNvSpPr/>
      </dsp:nvSpPr>
      <dsp:spPr>
        <a:xfrm>
          <a:off x="3130935" y="101059"/>
          <a:ext cx="1628208" cy="1628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 What are facts and the outcome?</a:t>
          </a:r>
          <a:endParaRPr lang="en-US" sz="2700" kern="1200"/>
        </a:p>
      </dsp:txBody>
      <dsp:txXfrm>
        <a:off x="3130935" y="101059"/>
        <a:ext cx="1628208" cy="1628208"/>
      </dsp:txXfrm>
    </dsp:sp>
    <dsp:sp modelId="{A81C0DFA-5420-434B-934C-05F1A2844692}">
      <dsp:nvSpPr>
        <dsp:cNvPr id="0" name=""/>
        <dsp:cNvSpPr/>
      </dsp:nvSpPr>
      <dsp:spPr>
        <a:xfrm>
          <a:off x="3028740" y="-1134"/>
          <a:ext cx="4596097" cy="4596097"/>
        </a:xfrm>
        <a:prstGeom prst="circularArrow">
          <a:avLst>
            <a:gd name="adj1" fmla="val 6908"/>
            <a:gd name="adj2" fmla="val 465827"/>
            <a:gd name="adj3" fmla="val 16747415"/>
            <a:gd name="adj4" fmla="val 15186758"/>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280B4-71E0-48F9-9A6B-5330D3776EA4}">
      <dsp:nvSpPr>
        <dsp:cNvPr id="0" name=""/>
        <dsp:cNvSpPr/>
      </dsp:nvSpPr>
      <dsp:spPr>
        <a:xfrm>
          <a:off x="0" y="0"/>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27D6C4-3B2C-4AE5-A266-411746C4CF66}">
      <dsp:nvSpPr>
        <dsp:cNvPr id="0" name=""/>
        <dsp:cNvSpPr/>
      </dsp:nvSpPr>
      <dsp:spPr>
        <a:xfrm>
          <a:off x="0" y="0"/>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Private and public shares- </a:t>
          </a:r>
          <a:endParaRPr lang="en-US" sz="5200" kern="1200"/>
        </a:p>
      </dsp:txBody>
      <dsp:txXfrm>
        <a:off x="0" y="0"/>
        <a:ext cx="10653579" cy="1148457"/>
      </dsp:txXfrm>
    </dsp:sp>
    <dsp:sp modelId="{27B8D0EF-41E4-4237-BCB2-9B1C0BD8FB1F}">
      <dsp:nvSpPr>
        <dsp:cNvPr id="0" name=""/>
        <dsp:cNvSpPr/>
      </dsp:nvSpPr>
      <dsp:spPr>
        <a:xfrm>
          <a:off x="0" y="1148457"/>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B38053-EC77-4B35-9C59-D0CC18AB5098}">
      <dsp:nvSpPr>
        <dsp:cNvPr id="0" name=""/>
        <dsp:cNvSpPr/>
      </dsp:nvSpPr>
      <dsp:spPr>
        <a:xfrm>
          <a:off x="0" y="1148457"/>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Exception 2 case.</a:t>
          </a:r>
          <a:endParaRPr lang="en-US" sz="5200" kern="1200"/>
        </a:p>
      </dsp:txBody>
      <dsp:txXfrm>
        <a:off x="0" y="1148457"/>
        <a:ext cx="10653579" cy="1148457"/>
      </dsp:txXfrm>
    </dsp:sp>
    <dsp:sp modelId="{CD272157-B0CD-4438-A213-CF327AE2BD77}">
      <dsp:nvSpPr>
        <dsp:cNvPr id="0" name=""/>
        <dsp:cNvSpPr/>
      </dsp:nvSpPr>
      <dsp:spPr>
        <a:xfrm>
          <a:off x="0" y="229691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F81C16-C3A9-4786-AF48-BE642A92CAFD}">
      <dsp:nvSpPr>
        <dsp:cNvPr id="0" name=""/>
        <dsp:cNvSpPr/>
      </dsp:nvSpPr>
      <dsp:spPr>
        <a:xfrm>
          <a:off x="0" y="2296914"/>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R v Gonnin – Walten J. </a:t>
          </a:r>
          <a:endParaRPr lang="en-US" sz="5200" kern="1200"/>
        </a:p>
      </dsp:txBody>
      <dsp:txXfrm>
        <a:off x="0" y="2296914"/>
        <a:ext cx="10653579" cy="1148457"/>
      </dsp:txXfrm>
    </dsp:sp>
    <dsp:sp modelId="{93B3F9D4-0877-426F-BA22-FF2FC89DF946}">
      <dsp:nvSpPr>
        <dsp:cNvPr id="0" name=""/>
        <dsp:cNvSpPr/>
      </dsp:nvSpPr>
      <dsp:spPr>
        <a:xfrm>
          <a:off x="0" y="3445371"/>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F836ED-8C6E-443A-92BC-AC103CC7F7D6}">
      <dsp:nvSpPr>
        <dsp:cNvPr id="0" name=""/>
        <dsp:cNvSpPr/>
      </dsp:nvSpPr>
      <dsp:spPr>
        <a:xfrm>
          <a:off x="0" y="3445371"/>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Bunn v Markham [1816] </a:t>
          </a:r>
          <a:endParaRPr lang="en-US" sz="5200" kern="1200"/>
        </a:p>
      </dsp:txBody>
      <dsp:txXfrm>
        <a:off x="0" y="3445371"/>
        <a:ext cx="10653579" cy="11484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A413F-4336-4A9A-88B4-1D761C363139}">
      <dsp:nvSpPr>
        <dsp:cNvPr id="0" name=""/>
        <dsp:cNvSpPr/>
      </dsp:nvSpPr>
      <dsp:spPr>
        <a:xfrm>
          <a:off x="0" y="560"/>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6B514-5239-41D9-9EE4-0880861BD439}">
      <dsp:nvSpPr>
        <dsp:cNvPr id="0" name=""/>
        <dsp:cNvSpPr/>
      </dsp:nvSpPr>
      <dsp:spPr>
        <a:xfrm>
          <a:off x="396941" y="295806"/>
          <a:ext cx="721711" cy="721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E861D-31F3-4069-B309-EBA52A7951C2}">
      <dsp:nvSpPr>
        <dsp:cNvPr id="0" name=""/>
        <dsp:cNvSpPr/>
      </dsp:nvSpPr>
      <dsp:spPr>
        <a:xfrm>
          <a:off x="1515593" y="560"/>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Yeoman’s row management LTD </a:t>
          </a:r>
          <a:r>
            <a:rPr lang="en-GB" sz="2500" kern="1200" err="1"/>
            <a:t>Cobe</a:t>
          </a:r>
          <a:r>
            <a:rPr lang="en-GB" sz="2500" kern="1200"/>
            <a:t> [2008] </a:t>
          </a:r>
          <a:endParaRPr lang="en-US" sz="2500" kern="1200"/>
        </a:p>
      </dsp:txBody>
      <dsp:txXfrm>
        <a:off x="1515593" y="560"/>
        <a:ext cx="9137985" cy="1312201"/>
      </dsp:txXfrm>
    </dsp:sp>
    <dsp:sp modelId="{B2B9569B-AD35-41F1-A685-4BCEDD648668}">
      <dsp:nvSpPr>
        <dsp:cNvPr id="0" name=""/>
        <dsp:cNvSpPr/>
      </dsp:nvSpPr>
      <dsp:spPr>
        <a:xfrm>
          <a:off x="0" y="1640813"/>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DBF8B-A26D-4E7A-8343-96C95150B156}">
      <dsp:nvSpPr>
        <dsp:cNvPr id="0" name=""/>
        <dsp:cNvSpPr/>
      </dsp:nvSpPr>
      <dsp:spPr>
        <a:xfrm>
          <a:off x="396941" y="1936058"/>
          <a:ext cx="721711" cy="721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DF1A8C-1575-4313-9416-440F2B2FB0AF}">
      <dsp:nvSpPr>
        <dsp:cNvPr id="0" name=""/>
        <dsp:cNvSpPr/>
      </dsp:nvSpPr>
      <dsp:spPr>
        <a:xfrm>
          <a:off x="1515593" y="1640813"/>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What are the facts of the case? </a:t>
          </a:r>
          <a:endParaRPr lang="en-US" sz="2500" kern="1200"/>
        </a:p>
      </dsp:txBody>
      <dsp:txXfrm>
        <a:off x="1515593" y="1640813"/>
        <a:ext cx="9137985" cy="1312201"/>
      </dsp:txXfrm>
    </dsp:sp>
    <dsp:sp modelId="{02A344F4-10A2-4C5E-8722-4A65ECC43652}">
      <dsp:nvSpPr>
        <dsp:cNvPr id="0" name=""/>
        <dsp:cNvSpPr/>
      </dsp:nvSpPr>
      <dsp:spPr>
        <a:xfrm>
          <a:off x="0" y="3281065"/>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8B850-8AB6-4718-96B4-D05CAE744C9D}">
      <dsp:nvSpPr>
        <dsp:cNvPr id="0" name=""/>
        <dsp:cNvSpPr/>
      </dsp:nvSpPr>
      <dsp:spPr>
        <a:xfrm>
          <a:off x="396941" y="3576310"/>
          <a:ext cx="721711" cy="721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1309F-AAFE-4787-B98A-06B86EA1941D}">
      <dsp:nvSpPr>
        <dsp:cNvPr id="0" name=""/>
        <dsp:cNvSpPr/>
      </dsp:nvSpPr>
      <dsp:spPr>
        <a:xfrm>
          <a:off x="1515593" y="3281065"/>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What is the outcome of the case?</a:t>
          </a:r>
          <a:endParaRPr lang="en-US" sz="2500" kern="1200"/>
        </a:p>
      </dsp:txBody>
      <dsp:txXfrm>
        <a:off x="1515593" y="3281065"/>
        <a:ext cx="9137985" cy="13122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E7761-B274-485F-A8B3-C0C08F2503F5}">
      <dsp:nvSpPr>
        <dsp:cNvPr id="0" name=""/>
        <dsp:cNvSpPr/>
      </dsp:nvSpPr>
      <dsp:spPr>
        <a:xfrm>
          <a:off x="0" y="41635"/>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Aims and learning objectives. </a:t>
          </a:r>
          <a:endParaRPr lang="en-US" sz="2200" kern="1200"/>
        </a:p>
      </dsp:txBody>
      <dsp:txXfrm>
        <a:off x="26387" y="68022"/>
        <a:ext cx="9548426" cy="487766"/>
      </dsp:txXfrm>
    </dsp:sp>
    <dsp:sp modelId="{4D6EB23F-C434-4964-8C07-DB2B8F1AFB73}">
      <dsp:nvSpPr>
        <dsp:cNvPr id="0" name=""/>
        <dsp:cNvSpPr/>
      </dsp:nvSpPr>
      <dsp:spPr>
        <a:xfrm>
          <a:off x="0" y="645535"/>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Secret Trusts. </a:t>
          </a:r>
          <a:endParaRPr lang="en-US" sz="2200" kern="1200"/>
        </a:p>
      </dsp:txBody>
      <dsp:txXfrm>
        <a:off x="26387" y="671922"/>
        <a:ext cx="9548426" cy="487766"/>
      </dsp:txXfrm>
    </dsp:sp>
    <dsp:sp modelId="{C8C7FDC5-261B-4F91-9875-D15F21663677}">
      <dsp:nvSpPr>
        <dsp:cNvPr id="0" name=""/>
        <dsp:cNvSpPr/>
      </dsp:nvSpPr>
      <dsp:spPr>
        <a:xfrm>
          <a:off x="0" y="1249436"/>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 introduction to constructive trusts. </a:t>
          </a:r>
          <a:endParaRPr lang="en-US" sz="2200" kern="1200"/>
        </a:p>
      </dsp:txBody>
      <dsp:txXfrm>
        <a:off x="26387" y="1275823"/>
        <a:ext cx="9548426" cy="487766"/>
      </dsp:txXfrm>
    </dsp:sp>
    <dsp:sp modelId="{BBD9C5E9-9761-4E56-ADCC-742EDD823617}">
      <dsp:nvSpPr>
        <dsp:cNvPr id="0" name=""/>
        <dsp:cNvSpPr/>
      </dsp:nvSpPr>
      <dsp:spPr>
        <a:xfrm>
          <a:off x="0" y="1853336"/>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Activities. </a:t>
          </a:r>
          <a:endParaRPr lang="en-US" sz="2200" kern="1200"/>
        </a:p>
      </dsp:txBody>
      <dsp:txXfrm>
        <a:off x="26387" y="1879723"/>
        <a:ext cx="9548426" cy="487766"/>
      </dsp:txXfrm>
    </dsp:sp>
    <dsp:sp modelId="{C8BEF5B7-CEA4-4BFC-A3BB-ADA0082FFE32}">
      <dsp:nvSpPr>
        <dsp:cNvPr id="0" name=""/>
        <dsp:cNvSpPr/>
      </dsp:nvSpPr>
      <dsp:spPr>
        <a:xfrm>
          <a:off x="0" y="2457236"/>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Summary. </a:t>
          </a:r>
          <a:endParaRPr lang="en-US" sz="2200" kern="1200"/>
        </a:p>
      </dsp:txBody>
      <dsp:txXfrm>
        <a:off x="26387" y="2483623"/>
        <a:ext cx="9548426" cy="487766"/>
      </dsp:txXfrm>
    </dsp:sp>
    <dsp:sp modelId="{285E4BCD-BD98-4E5D-ACD5-EAB80AE08E45}">
      <dsp:nvSpPr>
        <dsp:cNvPr id="0" name=""/>
        <dsp:cNvSpPr/>
      </dsp:nvSpPr>
      <dsp:spPr>
        <a:xfrm>
          <a:off x="0" y="3061136"/>
          <a:ext cx="96012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Thank you, any questions?</a:t>
          </a:r>
          <a:endParaRPr lang="en-US" sz="2200" kern="1200"/>
        </a:p>
      </dsp:txBody>
      <dsp:txXfrm>
        <a:off x="26387" y="3087523"/>
        <a:ext cx="9548426" cy="487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6E54E-AC63-47A6-8784-09D23C51586A}">
      <dsp:nvSpPr>
        <dsp:cNvPr id="0" name=""/>
        <dsp:cNvSpPr/>
      </dsp:nvSpPr>
      <dsp:spPr>
        <a:xfrm>
          <a:off x="0" y="592038"/>
          <a:ext cx="9601200" cy="10929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11447-6D1C-4C4A-8467-68BB10CCFF8E}">
      <dsp:nvSpPr>
        <dsp:cNvPr id="0" name=""/>
        <dsp:cNvSpPr/>
      </dsp:nvSpPr>
      <dsp:spPr>
        <a:xfrm>
          <a:off x="330630" y="837961"/>
          <a:ext cx="601146" cy="601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B1E43-37D3-430E-A7CE-2745007A3988}">
      <dsp:nvSpPr>
        <dsp:cNvPr id="0" name=""/>
        <dsp:cNvSpPr/>
      </dsp:nvSpPr>
      <dsp:spPr>
        <a:xfrm>
          <a:off x="1262407" y="592038"/>
          <a:ext cx="8338792" cy="1092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675" tIns="115675" rIns="115675" bIns="115675" numCol="1" spcCol="1270" anchor="ctr" anchorCtr="0">
          <a:noAutofit/>
        </a:bodyPr>
        <a:lstStyle/>
        <a:p>
          <a:pPr marL="0" lvl="0" indent="0" algn="l" defTabSz="1111250">
            <a:lnSpc>
              <a:spcPct val="100000"/>
            </a:lnSpc>
            <a:spcBef>
              <a:spcPct val="0"/>
            </a:spcBef>
            <a:spcAft>
              <a:spcPct val="35000"/>
            </a:spcAft>
            <a:buNone/>
          </a:pPr>
          <a:r>
            <a:rPr lang="en-GB" sz="2500" kern="1200"/>
            <a:t>By the end of today’s session students should be able to demonstrate their understanding of the types of trusts. </a:t>
          </a:r>
          <a:endParaRPr lang="en-US" sz="2500" kern="1200"/>
        </a:p>
      </dsp:txBody>
      <dsp:txXfrm>
        <a:off x="1262407" y="592038"/>
        <a:ext cx="8338792" cy="1092993"/>
      </dsp:txXfrm>
    </dsp:sp>
    <dsp:sp modelId="{94DF9944-E674-4EE9-9E3A-955F31128DF0}">
      <dsp:nvSpPr>
        <dsp:cNvPr id="0" name=""/>
        <dsp:cNvSpPr/>
      </dsp:nvSpPr>
      <dsp:spPr>
        <a:xfrm>
          <a:off x="0" y="1958280"/>
          <a:ext cx="9601200" cy="10929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32328-C43F-4C45-96CC-C8136D7F3423}">
      <dsp:nvSpPr>
        <dsp:cNvPr id="0" name=""/>
        <dsp:cNvSpPr/>
      </dsp:nvSpPr>
      <dsp:spPr>
        <a:xfrm>
          <a:off x="330630" y="2204203"/>
          <a:ext cx="601146" cy="601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4D5D2E-6850-4A6A-B569-46C26E033C6D}">
      <dsp:nvSpPr>
        <dsp:cNvPr id="0" name=""/>
        <dsp:cNvSpPr/>
      </dsp:nvSpPr>
      <dsp:spPr>
        <a:xfrm>
          <a:off x="1262407" y="1958280"/>
          <a:ext cx="8338792" cy="1092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675" tIns="115675" rIns="115675" bIns="115675" numCol="1" spcCol="1270" anchor="ctr" anchorCtr="0">
          <a:noAutofit/>
        </a:bodyPr>
        <a:lstStyle/>
        <a:p>
          <a:pPr marL="0" lvl="0" indent="0" algn="l" defTabSz="1111250">
            <a:lnSpc>
              <a:spcPct val="100000"/>
            </a:lnSpc>
            <a:spcBef>
              <a:spcPct val="0"/>
            </a:spcBef>
            <a:spcAft>
              <a:spcPct val="35000"/>
            </a:spcAft>
            <a:buNone/>
          </a:pPr>
          <a:r>
            <a:rPr lang="en-GB" sz="2500" kern="1200"/>
            <a:t>The aim of today’s session is to discuss types of trusts and how to identify them.</a:t>
          </a:r>
          <a:endParaRPr lang="en-US" sz="2500" kern="1200"/>
        </a:p>
      </dsp:txBody>
      <dsp:txXfrm>
        <a:off x="1262407" y="1958280"/>
        <a:ext cx="8338792" cy="10929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D9726-A632-4119-B3F2-852CA76C38DE}">
      <dsp:nvSpPr>
        <dsp:cNvPr id="0" name=""/>
        <dsp:cNvSpPr/>
      </dsp:nvSpPr>
      <dsp:spPr>
        <a:xfrm>
          <a:off x="476075"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Created in a will. </a:t>
          </a:r>
          <a:endParaRPr lang="en-US" sz="2000" kern="1200"/>
        </a:p>
      </dsp:txBody>
      <dsp:txXfrm>
        <a:off x="516073" y="40801"/>
        <a:ext cx="2196069" cy="1285643"/>
      </dsp:txXfrm>
    </dsp:sp>
    <dsp:sp modelId="{E4FBBC5D-C122-4956-AE5C-DF95C16E0239}">
      <dsp:nvSpPr>
        <dsp:cNvPr id="0" name=""/>
        <dsp:cNvSpPr/>
      </dsp:nvSpPr>
      <dsp:spPr>
        <a:xfrm>
          <a:off x="2952434"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952434" y="514283"/>
        <a:ext cx="337768" cy="338678"/>
      </dsp:txXfrm>
    </dsp:sp>
    <dsp:sp modelId="{5E4C0CA2-4772-4EF6-BD29-FAC3BAE79F37}">
      <dsp:nvSpPr>
        <dsp:cNvPr id="0" name=""/>
        <dsp:cNvSpPr/>
      </dsp:nvSpPr>
      <dsp:spPr>
        <a:xfrm>
          <a:off x="3662567"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When the terms and existence is not revealed. </a:t>
          </a:r>
          <a:endParaRPr lang="en-US" sz="2000" kern="1200"/>
        </a:p>
      </dsp:txBody>
      <dsp:txXfrm>
        <a:off x="3702565" y="40801"/>
        <a:ext cx="2196069" cy="1285643"/>
      </dsp:txXfrm>
    </dsp:sp>
    <dsp:sp modelId="{2E791AB9-06FE-4F02-B09A-84D7D256ACD2}">
      <dsp:nvSpPr>
        <dsp:cNvPr id="0" name=""/>
        <dsp:cNvSpPr/>
      </dsp:nvSpPr>
      <dsp:spPr>
        <a:xfrm>
          <a:off x="6138926"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138926" y="514283"/>
        <a:ext cx="337768" cy="338678"/>
      </dsp:txXfrm>
    </dsp:sp>
    <dsp:sp modelId="{9571AE34-042F-4AF4-BD4F-20044B3B7F2C}">
      <dsp:nvSpPr>
        <dsp:cNvPr id="0" name=""/>
        <dsp:cNvSpPr/>
      </dsp:nvSpPr>
      <dsp:spPr>
        <a:xfrm>
          <a:off x="6849059"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Two types; </a:t>
          </a:r>
          <a:endParaRPr lang="en-US" sz="2000" kern="1200"/>
        </a:p>
      </dsp:txBody>
      <dsp:txXfrm>
        <a:off x="6889057" y="40801"/>
        <a:ext cx="2196069" cy="1285643"/>
      </dsp:txXfrm>
    </dsp:sp>
    <dsp:sp modelId="{588FA42B-0EC0-41CA-92E6-32D47E3CB0EF}">
      <dsp:nvSpPr>
        <dsp:cNvPr id="0" name=""/>
        <dsp:cNvSpPr/>
      </dsp:nvSpPr>
      <dsp:spPr>
        <a:xfrm rot="5400000">
          <a:off x="7745829" y="1525767"/>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817753" y="1566737"/>
        <a:ext cx="338678" cy="337768"/>
      </dsp:txXfrm>
    </dsp:sp>
    <dsp:sp modelId="{AB5B0F2D-CA0D-45EE-A09F-39990C0D69FD}">
      <dsp:nvSpPr>
        <dsp:cNvPr id="0" name=""/>
        <dsp:cNvSpPr/>
      </dsp:nvSpPr>
      <dsp:spPr>
        <a:xfrm>
          <a:off x="6849059" y="2276869"/>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Half secret trusts – disclosed with no details. </a:t>
          </a:r>
          <a:endParaRPr lang="en-US" sz="2000" kern="1200"/>
        </a:p>
      </dsp:txBody>
      <dsp:txXfrm>
        <a:off x="6889057" y="2316867"/>
        <a:ext cx="2196069" cy="1285643"/>
      </dsp:txXfrm>
    </dsp:sp>
    <dsp:sp modelId="{E9802580-73F3-4F8E-8A7D-E36763F660BE}">
      <dsp:nvSpPr>
        <dsp:cNvPr id="0" name=""/>
        <dsp:cNvSpPr/>
      </dsp:nvSpPr>
      <dsp:spPr>
        <a:xfrm rot="10800000">
          <a:off x="6166239" y="2677456"/>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6310996" y="2790349"/>
        <a:ext cx="337768" cy="338678"/>
      </dsp:txXfrm>
    </dsp:sp>
    <dsp:sp modelId="{3A0C6DC3-C662-4FB4-BDBF-EF0E74BB8FE8}">
      <dsp:nvSpPr>
        <dsp:cNvPr id="0" name=""/>
        <dsp:cNvSpPr/>
      </dsp:nvSpPr>
      <dsp:spPr>
        <a:xfrm>
          <a:off x="3662567" y="2276869"/>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Fully secret trust – not mentioned in the will. </a:t>
          </a:r>
          <a:endParaRPr lang="en-US" sz="2000" kern="1200"/>
        </a:p>
      </dsp:txBody>
      <dsp:txXfrm>
        <a:off x="3702565" y="2316867"/>
        <a:ext cx="2196069" cy="12856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38AC9-D65E-45A7-BF8B-3A18C7F81AB2}">
      <dsp:nvSpPr>
        <dsp:cNvPr id="0" name=""/>
        <dsp:cNvSpPr/>
      </dsp:nvSpPr>
      <dsp:spPr>
        <a:xfrm>
          <a:off x="1290599" y="25440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FD36F-32DC-4665-95CF-D7B5F7B31ACC}">
      <dsp:nvSpPr>
        <dsp:cNvPr id="0" name=""/>
        <dsp:cNvSpPr/>
      </dsp:nvSpPr>
      <dsp:spPr>
        <a:xfrm>
          <a:off x="102599" y="266890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To ensure that something is kept a secret. </a:t>
          </a:r>
          <a:endParaRPr lang="en-US" sz="2200" kern="1200"/>
        </a:p>
      </dsp:txBody>
      <dsp:txXfrm>
        <a:off x="102599" y="2668905"/>
        <a:ext cx="4320000" cy="720000"/>
      </dsp:txXfrm>
    </dsp:sp>
    <dsp:sp modelId="{1747F73E-9017-4C04-8BB4-622B3D80263A}">
      <dsp:nvSpPr>
        <dsp:cNvPr id="0" name=""/>
        <dsp:cNvSpPr/>
      </dsp:nvSpPr>
      <dsp:spPr>
        <a:xfrm>
          <a:off x="6366600" y="25440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E29FF-ECA3-4503-B631-900B11A0CD22}">
      <dsp:nvSpPr>
        <dsp:cNvPr id="0" name=""/>
        <dsp:cNvSpPr/>
      </dsp:nvSpPr>
      <dsp:spPr>
        <a:xfrm>
          <a:off x="5178600" y="266890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To ensure that things can be changed by the testator. </a:t>
          </a:r>
          <a:endParaRPr lang="en-US" sz="2200" kern="1200"/>
        </a:p>
      </dsp:txBody>
      <dsp:txXfrm>
        <a:off x="5178600" y="2668905"/>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D71A4-5F65-4202-94FA-BE8B759A068A}">
      <dsp:nvSpPr>
        <dsp:cNvPr id="0" name=""/>
        <dsp:cNvSpPr/>
      </dsp:nvSpPr>
      <dsp:spPr>
        <a:xfrm>
          <a:off x="0" y="0"/>
          <a:ext cx="9460394" cy="1427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 Where on the strength of the trustee’s promise, the deceased fails to revoke an existing gift </a:t>
          </a:r>
          <a:endParaRPr lang="en-US" sz="2700" kern="1200"/>
        </a:p>
      </dsp:txBody>
      <dsp:txXfrm>
        <a:off x="41822" y="41822"/>
        <a:ext cx="7798895" cy="1344278"/>
      </dsp:txXfrm>
    </dsp:sp>
    <dsp:sp modelId="{FDFAE747-0A8E-4EAD-AB71-50EC06506355}">
      <dsp:nvSpPr>
        <dsp:cNvPr id="0" name=""/>
        <dsp:cNvSpPr/>
      </dsp:nvSpPr>
      <dsp:spPr>
        <a:xfrm>
          <a:off x="792308" y="1687544"/>
          <a:ext cx="9460394" cy="1427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Where a testator revokes a codicil so as to revive a previous testamentary gift</a:t>
          </a:r>
          <a:endParaRPr lang="en-US" sz="2700" kern="1200"/>
        </a:p>
      </dsp:txBody>
      <dsp:txXfrm>
        <a:off x="834130" y="1729366"/>
        <a:ext cx="7656292" cy="1344278"/>
      </dsp:txXfrm>
    </dsp:sp>
    <dsp:sp modelId="{BF2976D9-3A91-4672-BAA4-B7A83E286395}">
      <dsp:nvSpPr>
        <dsp:cNvPr id="0" name=""/>
        <dsp:cNvSpPr/>
      </dsp:nvSpPr>
      <dsp:spPr>
        <a:xfrm>
          <a:off x="1572790" y="3375089"/>
          <a:ext cx="9460394" cy="1427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Where an intestate, in reliance on the undertaking of those entitled on intestacy fails to make a will</a:t>
          </a:r>
          <a:endParaRPr lang="en-US" sz="2700" kern="1200"/>
        </a:p>
      </dsp:txBody>
      <dsp:txXfrm>
        <a:off x="1614612" y="3416911"/>
        <a:ext cx="7668118" cy="1344278"/>
      </dsp:txXfrm>
    </dsp:sp>
    <dsp:sp modelId="{7900CF29-8D6B-4227-B59B-E916C5187C0A}">
      <dsp:nvSpPr>
        <dsp:cNvPr id="0" name=""/>
        <dsp:cNvSpPr/>
      </dsp:nvSpPr>
      <dsp:spPr>
        <a:xfrm>
          <a:off x="2365098" y="5062634"/>
          <a:ext cx="9460394" cy="1427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Half secret trusts arise where the existence of the trust appears on the face of the will but it is not specified by T what the intended trusts are’’</a:t>
          </a:r>
          <a:endParaRPr lang="en-US" sz="2700" kern="1200"/>
        </a:p>
      </dsp:txBody>
      <dsp:txXfrm>
        <a:off x="2406920" y="5104456"/>
        <a:ext cx="7656292" cy="1344278"/>
      </dsp:txXfrm>
    </dsp:sp>
    <dsp:sp modelId="{2BA938F2-5A0F-4954-B73C-271E4425C5E6}">
      <dsp:nvSpPr>
        <dsp:cNvPr id="0" name=""/>
        <dsp:cNvSpPr/>
      </dsp:nvSpPr>
      <dsp:spPr>
        <a:xfrm>
          <a:off x="8532244" y="1093658"/>
          <a:ext cx="928149" cy="92814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1078" y="1093658"/>
        <a:ext cx="510481" cy="698432"/>
      </dsp:txXfrm>
    </dsp:sp>
    <dsp:sp modelId="{46048039-4E62-4368-81B0-C4BC941C2BDC}">
      <dsp:nvSpPr>
        <dsp:cNvPr id="0" name=""/>
        <dsp:cNvSpPr/>
      </dsp:nvSpPr>
      <dsp:spPr>
        <a:xfrm>
          <a:off x="9324552" y="2781203"/>
          <a:ext cx="928149" cy="92814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33386" y="2781203"/>
        <a:ext cx="510481" cy="698432"/>
      </dsp:txXfrm>
    </dsp:sp>
    <dsp:sp modelId="{3753497C-D6DC-4F81-8943-0DC9EC185B69}">
      <dsp:nvSpPr>
        <dsp:cNvPr id="0" name=""/>
        <dsp:cNvSpPr/>
      </dsp:nvSpPr>
      <dsp:spPr>
        <a:xfrm>
          <a:off x="10105035" y="4468748"/>
          <a:ext cx="928149" cy="92814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313869" y="4468748"/>
        <a:ext cx="510481" cy="6984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EFF51-09B1-45AE-B89B-CD0BCA322F60}">
      <dsp:nvSpPr>
        <dsp:cNvPr id="0" name=""/>
        <dsp:cNvSpPr/>
      </dsp:nvSpPr>
      <dsp:spPr>
        <a:xfrm>
          <a:off x="915389" y="663478"/>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AAFC7-1073-47C5-A311-30D1EB099402}">
      <dsp:nvSpPr>
        <dsp:cNvPr id="0" name=""/>
        <dsp:cNvSpPr/>
      </dsp:nvSpPr>
      <dsp:spPr>
        <a:xfrm>
          <a:off x="152223" y="2259833"/>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Only created when there is evidence to create a valid trust. </a:t>
          </a:r>
          <a:endParaRPr lang="en-US" sz="1500" kern="1200"/>
        </a:p>
      </dsp:txBody>
      <dsp:txXfrm>
        <a:off x="152223" y="2259833"/>
        <a:ext cx="2775150" cy="720000"/>
      </dsp:txXfrm>
    </dsp:sp>
    <dsp:sp modelId="{006D0958-2BB0-47F7-97B0-CBA93E7B8195}">
      <dsp:nvSpPr>
        <dsp:cNvPr id="0" name=""/>
        <dsp:cNvSpPr/>
      </dsp:nvSpPr>
      <dsp:spPr>
        <a:xfrm>
          <a:off x="4176191" y="663478"/>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3BD1C-1107-42EE-9E2A-A99059FEF79D}">
      <dsp:nvSpPr>
        <dsp:cNvPr id="0" name=""/>
        <dsp:cNvSpPr/>
      </dsp:nvSpPr>
      <dsp:spPr>
        <a:xfrm>
          <a:off x="3413024" y="2259833"/>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Re Snowden [1979] – Balance of probabilities. </a:t>
          </a:r>
          <a:endParaRPr lang="en-US" sz="1500" kern="1200"/>
        </a:p>
      </dsp:txBody>
      <dsp:txXfrm>
        <a:off x="3413024" y="2259833"/>
        <a:ext cx="2775150" cy="720000"/>
      </dsp:txXfrm>
    </dsp:sp>
    <dsp:sp modelId="{FDEC004E-55F1-4E14-A72C-9C3B5F466D13}">
      <dsp:nvSpPr>
        <dsp:cNvPr id="0" name=""/>
        <dsp:cNvSpPr/>
      </dsp:nvSpPr>
      <dsp:spPr>
        <a:xfrm>
          <a:off x="7436992" y="663478"/>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5C2B2-0641-4A79-9896-5922A6F3411C}">
      <dsp:nvSpPr>
        <dsp:cNvPr id="0" name=""/>
        <dsp:cNvSpPr/>
      </dsp:nvSpPr>
      <dsp:spPr>
        <a:xfrm>
          <a:off x="6673826" y="2259833"/>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However, others argue that it should be higher. </a:t>
          </a:r>
          <a:endParaRPr lang="en-US" sz="1500" kern="1200"/>
        </a:p>
      </dsp:txBody>
      <dsp:txXfrm>
        <a:off x="6673826" y="2259833"/>
        <a:ext cx="277515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2EB30-8201-42A4-8054-057DF9C40AB6}">
      <dsp:nvSpPr>
        <dsp:cNvPr id="0" name=""/>
        <dsp:cNvSpPr/>
      </dsp:nvSpPr>
      <dsp:spPr>
        <a:xfrm>
          <a:off x="738572" y="857067"/>
          <a:ext cx="919704" cy="919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095A0-3328-4DCF-B50C-D6D9F2C1E1B9}">
      <dsp:nvSpPr>
        <dsp:cNvPr id="0" name=""/>
        <dsp:cNvSpPr/>
      </dsp:nvSpPr>
      <dsp:spPr>
        <a:xfrm>
          <a:off x="176530" y="2066244"/>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Need to prove the intention to create a trust. </a:t>
          </a:r>
          <a:endParaRPr lang="en-US" sz="1400" kern="1200"/>
        </a:p>
      </dsp:txBody>
      <dsp:txXfrm>
        <a:off x="176530" y="2066244"/>
        <a:ext cx="2043787" cy="720000"/>
      </dsp:txXfrm>
    </dsp:sp>
    <dsp:sp modelId="{C62CB9F0-D7DB-4F77-A904-F23F51EBAB5C}">
      <dsp:nvSpPr>
        <dsp:cNvPr id="0" name=""/>
        <dsp:cNvSpPr/>
      </dsp:nvSpPr>
      <dsp:spPr>
        <a:xfrm>
          <a:off x="3140022" y="857067"/>
          <a:ext cx="919704" cy="919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3A683-368C-468F-A5BF-EFFDF0CBE1F3}">
      <dsp:nvSpPr>
        <dsp:cNvPr id="0" name=""/>
        <dsp:cNvSpPr/>
      </dsp:nvSpPr>
      <dsp:spPr>
        <a:xfrm>
          <a:off x="2577981" y="2066244"/>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Communication and acceptance. </a:t>
          </a:r>
          <a:endParaRPr lang="en-US" sz="1400" kern="1200"/>
        </a:p>
      </dsp:txBody>
      <dsp:txXfrm>
        <a:off x="2577981" y="2066244"/>
        <a:ext cx="2043787" cy="720000"/>
      </dsp:txXfrm>
    </dsp:sp>
    <dsp:sp modelId="{1E21E380-AA3C-40E6-A184-D5E764E56C11}">
      <dsp:nvSpPr>
        <dsp:cNvPr id="0" name=""/>
        <dsp:cNvSpPr/>
      </dsp:nvSpPr>
      <dsp:spPr>
        <a:xfrm>
          <a:off x="5541472" y="857067"/>
          <a:ext cx="919704" cy="919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48870-87AB-4C72-892E-4DBDB553D1C2}">
      <dsp:nvSpPr>
        <dsp:cNvPr id="0" name=""/>
        <dsp:cNvSpPr/>
      </dsp:nvSpPr>
      <dsp:spPr>
        <a:xfrm>
          <a:off x="4979431" y="2066244"/>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Communication of terms/ acceptance need to be before will in made. </a:t>
          </a:r>
          <a:endParaRPr lang="en-US" sz="1400" kern="1200"/>
        </a:p>
      </dsp:txBody>
      <dsp:txXfrm>
        <a:off x="4979431" y="2066244"/>
        <a:ext cx="2043787" cy="720000"/>
      </dsp:txXfrm>
    </dsp:sp>
    <dsp:sp modelId="{EC88A27A-32BF-46DA-8D53-1BC3A767C286}">
      <dsp:nvSpPr>
        <dsp:cNvPr id="0" name=""/>
        <dsp:cNvSpPr/>
      </dsp:nvSpPr>
      <dsp:spPr>
        <a:xfrm>
          <a:off x="7942923" y="857067"/>
          <a:ext cx="919704" cy="919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CAE3D-EE80-4111-94B6-26B4C7521F86}">
      <dsp:nvSpPr>
        <dsp:cNvPr id="0" name=""/>
        <dsp:cNvSpPr/>
      </dsp:nvSpPr>
      <dsp:spPr>
        <a:xfrm>
          <a:off x="7380881" y="2066244"/>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Key case; Blackwell v Blackwell [1929]. </a:t>
          </a:r>
          <a:endParaRPr lang="en-US" sz="1400" kern="1200"/>
        </a:p>
      </dsp:txBody>
      <dsp:txXfrm>
        <a:off x="7380881" y="2066244"/>
        <a:ext cx="2043787"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58551-7D15-4BBC-9FCD-83CB9C0C6904}">
      <dsp:nvSpPr>
        <dsp:cNvPr id="0" name=""/>
        <dsp:cNvSpPr/>
      </dsp:nvSpPr>
      <dsp:spPr>
        <a:xfrm>
          <a:off x="0" y="821781"/>
          <a:ext cx="2700337" cy="17147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71CBBE-6F76-45AE-9046-8589F049C6C9}">
      <dsp:nvSpPr>
        <dsp:cNvPr id="0" name=""/>
        <dsp:cNvSpPr/>
      </dsp:nvSpPr>
      <dsp:spPr>
        <a:xfrm>
          <a:off x="300037" y="1106816"/>
          <a:ext cx="2700337" cy="17147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Enforcement. </a:t>
          </a:r>
          <a:endParaRPr lang="en-US" sz="2600" kern="1200"/>
        </a:p>
      </dsp:txBody>
      <dsp:txXfrm>
        <a:off x="350259" y="1157038"/>
        <a:ext cx="2599893" cy="1614270"/>
      </dsp:txXfrm>
    </dsp:sp>
    <dsp:sp modelId="{9B7EA117-9F02-466D-81E9-3DE916BB599E}">
      <dsp:nvSpPr>
        <dsp:cNvPr id="0" name=""/>
        <dsp:cNvSpPr/>
      </dsp:nvSpPr>
      <dsp:spPr>
        <a:xfrm>
          <a:off x="3300412" y="821781"/>
          <a:ext cx="2700337" cy="17147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15E57-D450-4955-8884-C0D900365DB3}">
      <dsp:nvSpPr>
        <dsp:cNvPr id="0" name=""/>
        <dsp:cNvSpPr/>
      </dsp:nvSpPr>
      <dsp:spPr>
        <a:xfrm>
          <a:off x="3600450" y="1106816"/>
          <a:ext cx="2700337" cy="17147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Non-compliance with S.9 of the Wills Act 1837.</a:t>
          </a:r>
          <a:endParaRPr lang="en-US" sz="2600" kern="1200"/>
        </a:p>
      </dsp:txBody>
      <dsp:txXfrm>
        <a:off x="3650672" y="1157038"/>
        <a:ext cx="2599893" cy="1614270"/>
      </dsp:txXfrm>
    </dsp:sp>
    <dsp:sp modelId="{C6E7ED27-D3C8-4D47-975B-74B01ED3FD27}">
      <dsp:nvSpPr>
        <dsp:cNvPr id="0" name=""/>
        <dsp:cNvSpPr/>
      </dsp:nvSpPr>
      <dsp:spPr>
        <a:xfrm>
          <a:off x="6600824" y="821781"/>
          <a:ext cx="2700337" cy="17147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D5BFE7-2887-4EF8-89BD-A30FB5A5D62A}">
      <dsp:nvSpPr>
        <dsp:cNvPr id="0" name=""/>
        <dsp:cNvSpPr/>
      </dsp:nvSpPr>
      <dsp:spPr>
        <a:xfrm>
          <a:off x="6900862" y="1106816"/>
          <a:ext cx="2700337" cy="17147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Are enforced to avoid fraud. </a:t>
          </a:r>
          <a:endParaRPr lang="en-US" sz="2600" kern="1200"/>
        </a:p>
      </dsp:txBody>
      <dsp:txXfrm>
        <a:off x="6951084" y="1157038"/>
        <a:ext cx="2599893" cy="16142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2F47B-9252-4B88-AC13-4A0EBFAF8398}">
      <dsp:nvSpPr>
        <dsp:cNvPr id="0" name=""/>
        <dsp:cNvSpPr/>
      </dsp:nvSpPr>
      <dsp:spPr>
        <a:xfrm>
          <a:off x="1290599" y="25440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B8F65-6E8B-4697-872A-BC18369E00FD}">
      <dsp:nvSpPr>
        <dsp:cNvPr id="0" name=""/>
        <dsp:cNvSpPr/>
      </dsp:nvSpPr>
      <dsp:spPr>
        <a:xfrm>
          <a:off x="102599" y="266890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Please complete the activity on the sheet on your desk. </a:t>
          </a:r>
          <a:endParaRPr lang="en-US" sz="2200" kern="1200"/>
        </a:p>
      </dsp:txBody>
      <dsp:txXfrm>
        <a:off x="102599" y="2668905"/>
        <a:ext cx="4320000" cy="720000"/>
      </dsp:txXfrm>
    </dsp:sp>
    <dsp:sp modelId="{40572B0A-9B3E-4D87-AAD6-F66ED0126EA3}">
      <dsp:nvSpPr>
        <dsp:cNvPr id="0" name=""/>
        <dsp:cNvSpPr/>
      </dsp:nvSpPr>
      <dsp:spPr>
        <a:xfrm>
          <a:off x="6366600" y="25440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C3024A-5562-404F-A613-075F293837A3}">
      <dsp:nvSpPr>
        <dsp:cNvPr id="0" name=""/>
        <dsp:cNvSpPr/>
      </dsp:nvSpPr>
      <dsp:spPr>
        <a:xfrm>
          <a:off x="5178600" y="266890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Please work on groups and then we will feedback to the class. </a:t>
          </a:r>
          <a:endParaRPr lang="en-US" sz="2200" kern="1200"/>
        </a:p>
      </dsp:txBody>
      <dsp:txXfrm>
        <a:off x="5178600" y="2668905"/>
        <a:ext cx="432000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05B4A-6DE0-4377-A376-5AA7F46395C6}">
      <dsp:nvSpPr>
        <dsp:cNvPr id="0" name=""/>
        <dsp:cNvSpPr/>
      </dsp:nvSpPr>
      <dsp:spPr>
        <a:xfrm>
          <a:off x="0" y="3767934"/>
          <a:ext cx="10653579" cy="8243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Need not comply with the formalities of S.53(1)(B) of the law of property Act 1925. </a:t>
          </a:r>
          <a:endParaRPr lang="en-US" sz="1400" kern="1200"/>
        </a:p>
      </dsp:txBody>
      <dsp:txXfrm>
        <a:off x="0" y="3767934"/>
        <a:ext cx="10653579" cy="824331"/>
      </dsp:txXfrm>
    </dsp:sp>
    <dsp:sp modelId="{400B3A33-9D35-4CD7-82BA-04726913CEDD}">
      <dsp:nvSpPr>
        <dsp:cNvPr id="0" name=""/>
        <dsp:cNvSpPr/>
      </dsp:nvSpPr>
      <dsp:spPr>
        <a:xfrm rot="10800000">
          <a:off x="0" y="2512476"/>
          <a:ext cx="10653579" cy="12678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 Constructive trust arises by operation of law whenever the circumstances are such that it would be unconscionable for the owner of the property (Usually but not necessarily the legal estate) to assert his own beneficial interest in the property and deny the beneficial interest of another’’. </a:t>
          </a:r>
          <a:endParaRPr lang="en-US" sz="1400" kern="1200"/>
        </a:p>
      </dsp:txBody>
      <dsp:txXfrm rot="10800000">
        <a:off x="0" y="2512476"/>
        <a:ext cx="10653579" cy="823793"/>
      </dsp:txXfrm>
    </dsp:sp>
    <dsp:sp modelId="{48F69502-48CC-45FF-8E3F-EEAD16E71168}">
      <dsp:nvSpPr>
        <dsp:cNvPr id="0" name=""/>
        <dsp:cNvSpPr/>
      </dsp:nvSpPr>
      <dsp:spPr>
        <a:xfrm rot="10800000">
          <a:off x="0" y="1257019"/>
          <a:ext cx="10653579" cy="12678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Key case; Paragon Finance PLC v Thakerar and Co [1999] – </a:t>
          </a:r>
          <a:endParaRPr lang="en-US" sz="1400" kern="1200"/>
        </a:p>
      </dsp:txBody>
      <dsp:txXfrm rot="10800000">
        <a:off x="0" y="1257019"/>
        <a:ext cx="10653579" cy="823793"/>
      </dsp:txXfrm>
    </dsp:sp>
    <dsp:sp modelId="{7293EAE6-8A1C-4889-94B0-9E0A6462D066}">
      <dsp:nvSpPr>
        <dsp:cNvPr id="0" name=""/>
        <dsp:cNvSpPr/>
      </dsp:nvSpPr>
      <dsp:spPr>
        <a:xfrm rot="10800000">
          <a:off x="0" y="1561"/>
          <a:ext cx="10653579" cy="12678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Implied Trust. </a:t>
          </a:r>
          <a:endParaRPr lang="en-US" sz="1400" kern="1200"/>
        </a:p>
      </dsp:txBody>
      <dsp:txXfrm rot="10800000">
        <a:off x="0" y="1561"/>
        <a:ext cx="10653579" cy="82379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A1369-C427-4285-B2D0-8DE469E5086D}">
      <dsp:nvSpPr>
        <dsp:cNvPr id="0" name=""/>
        <dsp:cNvSpPr/>
      </dsp:nvSpPr>
      <dsp:spPr>
        <a:xfrm>
          <a:off x="0" y="444"/>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C0BB7-09FB-4740-A64E-6C9FFFA524A1}">
      <dsp:nvSpPr>
        <dsp:cNvPr id="0" name=""/>
        <dsp:cNvSpPr/>
      </dsp:nvSpPr>
      <dsp:spPr>
        <a:xfrm>
          <a:off x="314809" y="234600"/>
          <a:ext cx="572380" cy="572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9D3F7-AEFD-480B-A242-B4D8FFD84C83}">
      <dsp:nvSpPr>
        <dsp:cNvPr id="0" name=""/>
        <dsp:cNvSpPr/>
      </dsp:nvSpPr>
      <dsp:spPr>
        <a:xfrm>
          <a:off x="1201999" y="444"/>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Key case; Westdeutsche Landesbank Girozentale v Islington London Borough Council [1996]; </a:t>
          </a:r>
          <a:endParaRPr lang="en-US" sz="2500" kern="1200"/>
        </a:p>
      </dsp:txBody>
      <dsp:txXfrm>
        <a:off x="1201999" y="444"/>
        <a:ext cx="8399200" cy="1040692"/>
      </dsp:txXfrm>
    </dsp:sp>
    <dsp:sp modelId="{0EFC51B3-2487-4565-B047-079BBB040362}">
      <dsp:nvSpPr>
        <dsp:cNvPr id="0" name=""/>
        <dsp:cNvSpPr/>
      </dsp:nvSpPr>
      <dsp:spPr>
        <a:xfrm>
          <a:off x="0" y="1301309"/>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CD097-3957-4318-AD44-240B03BEAF2B}">
      <dsp:nvSpPr>
        <dsp:cNvPr id="0" name=""/>
        <dsp:cNvSpPr/>
      </dsp:nvSpPr>
      <dsp:spPr>
        <a:xfrm>
          <a:off x="314809" y="1535465"/>
          <a:ext cx="572380" cy="572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CA71D-4C75-4FE0-8320-E871E41A2820}">
      <dsp:nvSpPr>
        <dsp:cNvPr id="0" name=""/>
        <dsp:cNvSpPr/>
      </dsp:nvSpPr>
      <dsp:spPr>
        <a:xfrm>
          <a:off x="1201999" y="1301309"/>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No constructive trust. </a:t>
          </a:r>
          <a:endParaRPr lang="en-US" sz="2500" kern="1200"/>
        </a:p>
      </dsp:txBody>
      <dsp:txXfrm>
        <a:off x="1201999" y="1301309"/>
        <a:ext cx="8399200" cy="1040692"/>
      </dsp:txXfrm>
    </dsp:sp>
    <dsp:sp modelId="{F2B99BA5-141C-4861-81F9-9CAA23D8659F}">
      <dsp:nvSpPr>
        <dsp:cNvPr id="0" name=""/>
        <dsp:cNvSpPr/>
      </dsp:nvSpPr>
      <dsp:spPr>
        <a:xfrm>
          <a:off x="0" y="2602175"/>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E28F5-7932-495F-A2F9-DB2E2E126659}">
      <dsp:nvSpPr>
        <dsp:cNvPr id="0" name=""/>
        <dsp:cNvSpPr/>
      </dsp:nvSpPr>
      <dsp:spPr>
        <a:xfrm>
          <a:off x="314809" y="2836330"/>
          <a:ext cx="572380" cy="572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AC980D-0D54-4C2E-91A5-70555902E4EC}">
      <dsp:nvSpPr>
        <dsp:cNvPr id="0" name=""/>
        <dsp:cNvSpPr/>
      </dsp:nvSpPr>
      <dsp:spPr>
        <a:xfrm>
          <a:off x="1201999" y="2602175"/>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But Judge laid down the following concerning trusts. </a:t>
          </a:r>
          <a:endParaRPr lang="en-US" sz="2500" kern="1200"/>
        </a:p>
      </dsp:txBody>
      <dsp:txXfrm>
        <a:off x="1201999" y="2602175"/>
        <a:ext cx="8399200" cy="104069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C56BE-42F5-45D4-9767-59A0CA53362D}">
      <dsp:nvSpPr>
        <dsp:cNvPr id="0" name=""/>
        <dsp:cNvSpPr/>
      </dsp:nvSpPr>
      <dsp:spPr>
        <a:xfrm>
          <a:off x="0" y="1512"/>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72586-81BB-4937-BE5B-639DAA1B2973}">
      <dsp:nvSpPr>
        <dsp:cNvPr id="0" name=""/>
        <dsp:cNvSpPr/>
      </dsp:nvSpPr>
      <dsp:spPr>
        <a:xfrm>
          <a:off x="231828" y="173946"/>
          <a:ext cx="421507" cy="421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FB0F57-0A75-4C23-9B00-6B1ED32EBBCB}">
      <dsp:nvSpPr>
        <dsp:cNvPr id="0" name=""/>
        <dsp:cNvSpPr/>
      </dsp:nvSpPr>
      <dsp:spPr>
        <a:xfrm>
          <a:off x="885164" y="1512"/>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44550">
            <a:lnSpc>
              <a:spcPct val="100000"/>
            </a:lnSpc>
            <a:spcBef>
              <a:spcPct val="0"/>
            </a:spcBef>
            <a:spcAft>
              <a:spcPct val="35000"/>
            </a:spcAft>
            <a:buNone/>
          </a:pPr>
          <a:r>
            <a:rPr lang="en-GB" sz="1900" kern="1200"/>
            <a:t>Acts on conscience of owner. </a:t>
          </a:r>
          <a:endParaRPr lang="en-US" sz="1900" kern="1200"/>
        </a:p>
      </dsp:txBody>
      <dsp:txXfrm>
        <a:off x="885164" y="1512"/>
        <a:ext cx="8716035" cy="766376"/>
      </dsp:txXfrm>
    </dsp:sp>
    <dsp:sp modelId="{A77D40B1-9B6D-48C3-8FC7-8C0102D9095E}">
      <dsp:nvSpPr>
        <dsp:cNvPr id="0" name=""/>
        <dsp:cNvSpPr/>
      </dsp:nvSpPr>
      <dsp:spPr>
        <a:xfrm>
          <a:off x="0" y="959482"/>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7F57F-BF8E-4E14-9686-1292C5764D7F}">
      <dsp:nvSpPr>
        <dsp:cNvPr id="0" name=""/>
        <dsp:cNvSpPr/>
      </dsp:nvSpPr>
      <dsp:spPr>
        <a:xfrm>
          <a:off x="231828" y="1131917"/>
          <a:ext cx="421507" cy="421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A8948-589D-486B-AF59-232F6C43E4D6}">
      <dsp:nvSpPr>
        <dsp:cNvPr id="0" name=""/>
        <dsp:cNvSpPr/>
      </dsp:nvSpPr>
      <dsp:spPr>
        <a:xfrm>
          <a:off x="885164" y="959482"/>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44550">
            <a:lnSpc>
              <a:spcPct val="100000"/>
            </a:lnSpc>
            <a:spcBef>
              <a:spcPct val="0"/>
            </a:spcBef>
            <a:spcAft>
              <a:spcPct val="35000"/>
            </a:spcAft>
            <a:buNone/>
          </a:pPr>
          <a:r>
            <a:rPr lang="en-GB" sz="1900" kern="1200"/>
            <a:t>Owner cannot be the trustee until they are aware of the factors which are alleged to affect his conscience. </a:t>
          </a:r>
          <a:endParaRPr lang="en-US" sz="1900" kern="1200"/>
        </a:p>
      </dsp:txBody>
      <dsp:txXfrm>
        <a:off x="885164" y="959482"/>
        <a:ext cx="8716035" cy="766376"/>
      </dsp:txXfrm>
    </dsp:sp>
    <dsp:sp modelId="{BD089B26-989B-4410-9957-AFE93816D430}">
      <dsp:nvSpPr>
        <dsp:cNvPr id="0" name=""/>
        <dsp:cNvSpPr/>
      </dsp:nvSpPr>
      <dsp:spPr>
        <a:xfrm>
          <a:off x="0" y="1917453"/>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B8CC3-012C-436C-A0DD-F5C3EC7F97DA}">
      <dsp:nvSpPr>
        <dsp:cNvPr id="0" name=""/>
        <dsp:cNvSpPr/>
      </dsp:nvSpPr>
      <dsp:spPr>
        <a:xfrm>
          <a:off x="231828" y="2089887"/>
          <a:ext cx="421507" cy="421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277E05-4598-4CFE-A50C-5091CCAA994F}">
      <dsp:nvSpPr>
        <dsp:cNvPr id="0" name=""/>
        <dsp:cNvSpPr/>
      </dsp:nvSpPr>
      <dsp:spPr>
        <a:xfrm>
          <a:off x="885164" y="1917453"/>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44550">
            <a:lnSpc>
              <a:spcPct val="100000"/>
            </a:lnSpc>
            <a:spcBef>
              <a:spcPct val="0"/>
            </a:spcBef>
            <a:spcAft>
              <a:spcPct val="35000"/>
            </a:spcAft>
            <a:buNone/>
          </a:pPr>
          <a:r>
            <a:rPr lang="en-GB" sz="1900" kern="1200"/>
            <a:t>There must be identifiable trust property. </a:t>
          </a:r>
          <a:endParaRPr lang="en-US" sz="1900" kern="1200"/>
        </a:p>
      </dsp:txBody>
      <dsp:txXfrm>
        <a:off x="885164" y="1917453"/>
        <a:ext cx="8716035" cy="766376"/>
      </dsp:txXfrm>
    </dsp:sp>
    <dsp:sp modelId="{6A0057E5-2DB9-426B-9873-B7DF8668B5EB}">
      <dsp:nvSpPr>
        <dsp:cNvPr id="0" name=""/>
        <dsp:cNvSpPr/>
      </dsp:nvSpPr>
      <dsp:spPr>
        <a:xfrm>
          <a:off x="0" y="2875423"/>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8DA48-74D8-4B6F-9D13-CF6D75B094B6}">
      <dsp:nvSpPr>
        <dsp:cNvPr id="0" name=""/>
        <dsp:cNvSpPr/>
      </dsp:nvSpPr>
      <dsp:spPr>
        <a:xfrm>
          <a:off x="231828" y="3047858"/>
          <a:ext cx="421507" cy="4215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79971A-B200-41C7-842A-1EF2ECC5AC0C}">
      <dsp:nvSpPr>
        <dsp:cNvPr id="0" name=""/>
        <dsp:cNvSpPr/>
      </dsp:nvSpPr>
      <dsp:spPr>
        <a:xfrm>
          <a:off x="885164" y="2875423"/>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44550">
            <a:lnSpc>
              <a:spcPct val="100000"/>
            </a:lnSpc>
            <a:spcBef>
              <a:spcPct val="0"/>
            </a:spcBef>
            <a:spcAft>
              <a:spcPct val="35000"/>
            </a:spcAft>
            <a:buNone/>
          </a:pPr>
          <a:r>
            <a:rPr lang="en-GB" sz="1900" kern="1200"/>
            <a:t>From the date of the establishment of a trust the beneficiary has, in equity, a proprietary interest in the trust property. </a:t>
          </a:r>
          <a:endParaRPr lang="en-US" sz="1900" kern="1200"/>
        </a:p>
      </dsp:txBody>
      <dsp:txXfrm>
        <a:off x="885164" y="2875423"/>
        <a:ext cx="8716035" cy="76637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C2F3-A94F-4D3E-919C-4EA9CB8F3E20}">
      <dsp:nvSpPr>
        <dsp:cNvPr id="0" name=""/>
        <dsp:cNvSpPr/>
      </dsp:nvSpPr>
      <dsp:spPr>
        <a:xfrm>
          <a:off x="476075"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Fiduciary position – uses it to get an unauthorised profit. </a:t>
          </a:r>
          <a:endParaRPr lang="en-US" sz="2000" kern="1200"/>
        </a:p>
      </dsp:txBody>
      <dsp:txXfrm>
        <a:off x="516073" y="40801"/>
        <a:ext cx="2196069" cy="1285643"/>
      </dsp:txXfrm>
    </dsp:sp>
    <dsp:sp modelId="{FF60CDCC-6EBB-487D-85A1-37828324C2C3}">
      <dsp:nvSpPr>
        <dsp:cNvPr id="0" name=""/>
        <dsp:cNvSpPr/>
      </dsp:nvSpPr>
      <dsp:spPr>
        <a:xfrm>
          <a:off x="2952434"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952434" y="514283"/>
        <a:ext cx="337768" cy="338678"/>
      </dsp:txXfrm>
    </dsp:sp>
    <dsp:sp modelId="{90526418-0C2A-4BD4-97C8-AF64118C8BF1}">
      <dsp:nvSpPr>
        <dsp:cNvPr id="0" name=""/>
        <dsp:cNvSpPr/>
      </dsp:nvSpPr>
      <dsp:spPr>
        <a:xfrm>
          <a:off x="3662567"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Stranger intermeddles with the trust. </a:t>
          </a:r>
          <a:endParaRPr lang="en-US" sz="2000" kern="1200"/>
        </a:p>
      </dsp:txBody>
      <dsp:txXfrm>
        <a:off x="3702565" y="40801"/>
        <a:ext cx="2196069" cy="1285643"/>
      </dsp:txXfrm>
    </dsp:sp>
    <dsp:sp modelId="{5663965C-7FCC-4960-83CC-41BA4A6E3095}">
      <dsp:nvSpPr>
        <dsp:cNvPr id="0" name=""/>
        <dsp:cNvSpPr/>
      </dsp:nvSpPr>
      <dsp:spPr>
        <a:xfrm>
          <a:off x="6138926"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138926" y="514283"/>
        <a:ext cx="337768" cy="338678"/>
      </dsp:txXfrm>
    </dsp:sp>
    <dsp:sp modelId="{F256D2A1-7F5C-45CF-8347-038CE0CCD431}">
      <dsp:nvSpPr>
        <dsp:cNvPr id="0" name=""/>
        <dsp:cNvSpPr/>
      </dsp:nvSpPr>
      <dsp:spPr>
        <a:xfrm>
          <a:off x="6849059" y="803"/>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Mutual wills. </a:t>
          </a:r>
          <a:endParaRPr lang="en-US" sz="2000" kern="1200"/>
        </a:p>
      </dsp:txBody>
      <dsp:txXfrm>
        <a:off x="6889057" y="40801"/>
        <a:ext cx="2196069" cy="1285643"/>
      </dsp:txXfrm>
    </dsp:sp>
    <dsp:sp modelId="{C35A66C5-1EA6-4298-92E9-F1E2A9BEC125}">
      <dsp:nvSpPr>
        <dsp:cNvPr id="0" name=""/>
        <dsp:cNvSpPr/>
      </dsp:nvSpPr>
      <dsp:spPr>
        <a:xfrm rot="5400000">
          <a:off x="7745829" y="1525767"/>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817753" y="1566737"/>
        <a:ext cx="338678" cy="337768"/>
      </dsp:txXfrm>
    </dsp:sp>
    <dsp:sp modelId="{772783B7-30B2-4C95-ABE8-116157C0AF05}">
      <dsp:nvSpPr>
        <dsp:cNvPr id="0" name=""/>
        <dsp:cNvSpPr/>
      </dsp:nvSpPr>
      <dsp:spPr>
        <a:xfrm>
          <a:off x="6849059" y="2276869"/>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Where a seller contracts to sell land. </a:t>
          </a:r>
          <a:endParaRPr lang="en-US" sz="2000" kern="1200"/>
        </a:p>
      </dsp:txBody>
      <dsp:txXfrm>
        <a:off x="6889057" y="2316867"/>
        <a:ext cx="2196069" cy="1285643"/>
      </dsp:txXfrm>
    </dsp:sp>
    <dsp:sp modelId="{E25B0536-A661-48B2-B17D-89B99E8AD6D9}">
      <dsp:nvSpPr>
        <dsp:cNvPr id="0" name=""/>
        <dsp:cNvSpPr/>
      </dsp:nvSpPr>
      <dsp:spPr>
        <a:xfrm rot="10800000">
          <a:off x="6166239" y="2677456"/>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6310996" y="2790349"/>
        <a:ext cx="337768" cy="338678"/>
      </dsp:txXfrm>
    </dsp:sp>
    <dsp:sp modelId="{59F6AFF8-394D-41A5-AC3C-7AE0213F6480}">
      <dsp:nvSpPr>
        <dsp:cNvPr id="0" name=""/>
        <dsp:cNvSpPr/>
      </dsp:nvSpPr>
      <dsp:spPr>
        <a:xfrm>
          <a:off x="3662567" y="2276869"/>
          <a:ext cx="2276065" cy="13656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Property acquired by fraud. </a:t>
          </a:r>
          <a:endParaRPr lang="en-US" sz="2000" kern="1200"/>
        </a:p>
      </dsp:txBody>
      <dsp:txXfrm>
        <a:off x="3702565" y="2316867"/>
        <a:ext cx="2196069" cy="12856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83492-AB4C-45B9-AB8B-331EFFCCBB57}">
      <dsp:nvSpPr>
        <dsp:cNvPr id="0" name=""/>
        <dsp:cNvSpPr/>
      </dsp:nvSpPr>
      <dsp:spPr>
        <a:xfrm>
          <a:off x="0" y="2846"/>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243EB-DCB9-4478-9E6F-49AE5C3638C7}">
      <dsp:nvSpPr>
        <dsp:cNvPr id="0" name=""/>
        <dsp:cNvSpPr/>
      </dsp:nvSpPr>
      <dsp:spPr>
        <a:xfrm>
          <a:off x="183396" y="139257"/>
          <a:ext cx="333448" cy="3334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3592FB-561C-4867-A148-85191F938592}">
      <dsp:nvSpPr>
        <dsp:cNvPr id="0" name=""/>
        <dsp:cNvSpPr/>
      </dsp:nvSpPr>
      <dsp:spPr>
        <a:xfrm>
          <a:off x="700241" y="2846"/>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66750">
            <a:lnSpc>
              <a:spcPct val="100000"/>
            </a:lnSpc>
            <a:spcBef>
              <a:spcPct val="0"/>
            </a:spcBef>
            <a:spcAft>
              <a:spcPct val="35000"/>
            </a:spcAft>
            <a:buNone/>
          </a:pPr>
          <a:r>
            <a:rPr lang="en-GB" sz="1500" kern="1200"/>
            <a:t>Unauthorised profit – Key case Bray v Ford [1896] – Cannot make a profit from the trust. </a:t>
          </a:r>
          <a:endParaRPr lang="en-US" sz="1500" kern="1200"/>
        </a:p>
      </dsp:txBody>
      <dsp:txXfrm>
        <a:off x="700241" y="2846"/>
        <a:ext cx="8900958" cy="606269"/>
      </dsp:txXfrm>
    </dsp:sp>
    <dsp:sp modelId="{EAC60DCD-7E6E-4D8B-90AB-4110FF431099}">
      <dsp:nvSpPr>
        <dsp:cNvPr id="0" name=""/>
        <dsp:cNvSpPr/>
      </dsp:nvSpPr>
      <dsp:spPr>
        <a:xfrm>
          <a:off x="0" y="760683"/>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9BEA5-9EC9-440C-A0FA-178CE2DD2FEB}">
      <dsp:nvSpPr>
        <dsp:cNvPr id="0" name=""/>
        <dsp:cNvSpPr/>
      </dsp:nvSpPr>
      <dsp:spPr>
        <a:xfrm>
          <a:off x="183396" y="897094"/>
          <a:ext cx="333448" cy="3334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5CE5B-3C3D-4676-94F3-BDD94D5278CC}">
      <dsp:nvSpPr>
        <dsp:cNvPr id="0" name=""/>
        <dsp:cNvSpPr/>
      </dsp:nvSpPr>
      <dsp:spPr>
        <a:xfrm>
          <a:off x="700241" y="760683"/>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66750">
            <a:lnSpc>
              <a:spcPct val="100000"/>
            </a:lnSpc>
            <a:spcBef>
              <a:spcPct val="0"/>
            </a:spcBef>
            <a:spcAft>
              <a:spcPct val="35000"/>
            </a:spcAft>
            <a:buNone/>
          </a:pPr>
          <a:r>
            <a:rPr lang="en-GB" sz="1500" kern="1200"/>
            <a:t>Applies to trustees – Keech v Sandford [1726] – the same applies to if the trustee buys the property. </a:t>
          </a:r>
          <a:endParaRPr lang="en-US" sz="1500" kern="1200"/>
        </a:p>
      </dsp:txBody>
      <dsp:txXfrm>
        <a:off x="700241" y="760683"/>
        <a:ext cx="8900958" cy="606269"/>
      </dsp:txXfrm>
    </dsp:sp>
    <dsp:sp modelId="{75F4B727-AC1C-4CAD-980E-5FB036022401}">
      <dsp:nvSpPr>
        <dsp:cNvPr id="0" name=""/>
        <dsp:cNvSpPr/>
      </dsp:nvSpPr>
      <dsp:spPr>
        <a:xfrm>
          <a:off x="0" y="1518521"/>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4393E-5A1F-4CA7-966A-9D5B22A7AE07}">
      <dsp:nvSpPr>
        <dsp:cNvPr id="0" name=""/>
        <dsp:cNvSpPr/>
      </dsp:nvSpPr>
      <dsp:spPr>
        <a:xfrm>
          <a:off x="183396" y="1654931"/>
          <a:ext cx="333448" cy="3334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F9BDA4-6A18-4780-AC52-C32428EF47DC}">
      <dsp:nvSpPr>
        <dsp:cNvPr id="0" name=""/>
        <dsp:cNvSpPr/>
      </dsp:nvSpPr>
      <dsp:spPr>
        <a:xfrm>
          <a:off x="700241" y="1518521"/>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66750">
            <a:lnSpc>
              <a:spcPct val="100000"/>
            </a:lnSpc>
            <a:spcBef>
              <a:spcPct val="0"/>
            </a:spcBef>
            <a:spcAft>
              <a:spcPct val="35000"/>
            </a:spcAft>
            <a:buNone/>
          </a:pPr>
          <a:r>
            <a:rPr lang="en-GB" sz="1500" kern="1200"/>
            <a:t>Fiduciaries – how was benefit obtained. </a:t>
          </a:r>
          <a:endParaRPr lang="en-US" sz="1500" kern="1200"/>
        </a:p>
      </dsp:txBody>
      <dsp:txXfrm>
        <a:off x="700241" y="1518521"/>
        <a:ext cx="8900958" cy="606269"/>
      </dsp:txXfrm>
    </dsp:sp>
    <dsp:sp modelId="{F375DCCA-0ABB-49F1-8F2A-7E8324437CA5}">
      <dsp:nvSpPr>
        <dsp:cNvPr id="0" name=""/>
        <dsp:cNvSpPr/>
      </dsp:nvSpPr>
      <dsp:spPr>
        <a:xfrm>
          <a:off x="0" y="2276358"/>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632C6-760B-4DE6-9E25-4C6EB6A49875}">
      <dsp:nvSpPr>
        <dsp:cNvPr id="0" name=""/>
        <dsp:cNvSpPr/>
      </dsp:nvSpPr>
      <dsp:spPr>
        <a:xfrm>
          <a:off x="183396" y="2412769"/>
          <a:ext cx="333448" cy="3334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52951-0FFC-4138-B2D1-1EE9C069FF99}">
      <dsp:nvSpPr>
        <dsp:cNvPr id="0" name=""/>
        <dsp:cNvSpPr/>
      </dsp:nvSpPr>
      <dsp:spPr>
        <a:xfrm>
          <a:off x="700241" y="2276358"/>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66750">
            <a:lnSpc>
              <a:spcPct val="100000"/>
            </a:lnSpc>
            <a:spcBef>
              <a:spcPct val="0"/>
            </a:spcBef>
            <a:spcAft>
              <a:spcPct val="35000"/>
            </a:spcAft>
            <a:buNone/>
          </a:pPr>
          <a:r>
            <a:rPr lang="en-GB" sz="1500" kern="1200"/>
            <a:t>Re Macadam [1945] – Made a profit/ constructive trust. </a:t>
          </a:r>
          <a:endParaRPr lang="en-US" sz="1500" kern="1200"/>
        </a:p>
      </dsp:txBody>
      <dsp:txXfrm>
        <a:off x="700241" y="2276358"/>
        <a:ext cx="8900958" cy="606269"/>
      </dsp:txXfrm>
    </dsp:sp>
    <dsp:sp modelId="{A7593A8D-57F4-4AB9-915F-46B7352BB4DC}">
      <dsp:nvSpPr>
        <dsp:cNvPr id="0" name=""/>
        <dsp:cNvSpPr/>
      </dsp:nvSpPr>
      <dsp:spPr>
        <a:xfrm>
          <a:off x="0" y="3034195"/>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DC9EB-A648-4E53-BA43-A7B0D79102CB}">
      <dsp:nvSpPr>
        <dsp:cNvPr id="0" name=""/>
        <dsp:cNvSpPr/>
      </dsp:nvSpPr>
      <dsp:spPr>
        <a:xfrm>
          <a:off x="183396" y="3170606"/>
          <a:ext cx="333448" cy="3334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F5F18-0EAA-433A-8989-3A047EEEDA5D}">
      <dsp:nvSpPr>
        <dsp:cNvPr id="0" name=""/>
        <dsp:cNvSpPr/>
      </dsp:nvSpPr>
      <dsp:spPr>
        <a:xfrm>
          <a:off x="700241" y="3034195"/>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66750">
            <a:lnSpc>
              <a:spcPct val="100000"/>
            </a:lnSpc>
            <a:spcBef>
              <a:spcPct val="0"/>
            </a:spcBef>
            <a:spcAft>
              <a:spcPct val="35000"/>
            </a:spcAft>
            <a:buNone/>
          </a:pPr>
          <a:r>
            <a:rPr lang="en-GB" sz="1500" kern="1200"/>
            <a:t>Re Gee [1948] – Independently of the trust. </a:t>
          </a:r>
          <a:endParaRPr lang="en-US" sz="1500" kern="1200"/>
        </a:p>
      </dsp:txBody>
      <dsp:txXfrm>
        <a:off x="700241" y="3034195"/>
        <a:ext cx="8900958" cy="60626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C802C-03DC-4B9E-A3DD-14273DEDF58C}">
      <dsp:nvSpPr>
        <dsp:cNvPr id="0" name=""/>
        <dsp:cNvSpPr/>
      </dsp:nvSpPr>
      <dsp:spPr>
        <a:xfrm>
          <a:off x="0" y="444"/>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D1A5D-9779-4789-AA04-4A46E7673F4F}">
      <dsp:nvSpPr>
        <dsp:cNvPr id="0" name=""/>
        <dsp:cNvSpPr/>
      </dsp:nvSpPr>
      <dsp:spPr>
        <a:xfrm>
          <a:off x="314809" y="234600"/>
          <a:ext cx="572380" cy="572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72B959-5488-4CED-8CAF-D16D121A0982}">
      <dsp:nvSpPr>
        <dsp:cNvPr id="0" name=""/>
        <dsp:cNvSpPr/>
      </dsp:nvSpPr>
      <dsp:spPr>
        <a:xfrm>
          <a:off x="1201999" y="444"/>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Using information to make profit – constructive trust. </a:t>
          </a:r>
          <a:endParaRPr lang="en-US" sz="2500" kern="1200"/>
        </a:p>
      </dsp:txBody>
      <dsp:txXfrm>
        <a:off x="1201999" y="444"/>
        <a:ext cx="8399200" cy="1040692"/>
      </dsp:txXfrm>
    </dsp:sp>
    <dsp:sp modelId="{A1E5C238-5264-4698-B60E-A597FB0D6B5E}">
      <dsp:nvSpPr>
        <dsp:cNvPr id="0" name=""/>
        <dsp:cNvSpPr/>
      </dsp:nvSpPr>
      <dsp:spPr>
        <a:xfrm>
          <a:off x="0" y="1301309"/>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D6BBB-E139-411A-B475-227E0AC2EA2D}">
      <dsp:nvSpPr>
        <dsp:cNvPr id="0" name=""/>
        <dsp:cNvSpPr/>
      </dsp:nvSpPr>
      <dsp:spPr>
        <a:xfrm>
          <a:off x="314809" y="1535465"/>
          <a:ext cx="572380" cy="572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A470F9-376A-4D9B-BEDB-804A0D9DF684}">
      <dsp:nvSpPr>
        <dsp:cNvPr id="0" name=""/>
        <dsp:cNvSpPr/>
      </dsp:nvSpPr>
      <dsp:spPr>
        <a:xfrm>
          <a:off x="1201999" y="1301309"/>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Research the case of Boardman v Phipps [1996] </a:t>
          </a:r>
          <a:endParaRPr lang="en-US" sz="2500" kern="1200"/>
        </a:p>
      </dsp:txBody>
      <dsp:txXfrm>
        <a:off x="1201999" y="1301309"/>
        <a:ext cx="8399200" cy="1040692"/>
      </dsp:txXfrm>
    </dsp:sp>
    <dsp:sp modelId="{6DABA387-F258-48B4-A964-DC952F06B044}">
      <dsp:nvSpPr>
        <dsp:cNvPr id="0" name=""/>
        <dsp:cNvSpPr/>
      </dsp:nvSpPr>
      <dsp:spPr>
        <a:xfrm>
          <a:off x="0" y="2602175"/>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16350-1FDE-478A-8831-C314EE52BE3C}">
      <dsp:nvSpPr>
        <dsp:cNvPr id="0" name=""/>
        <dsp:cNvSpPr/>
      </dsp:nvSpPr>
      <dsp:spPr>
        <a:xfrm>
          <a:off x="314809" y="2836330"/>
          <a:ext cx="572380" cy="572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6FBCF8-7D07-4EAE-A31B-3AD29F5412BD}">
      <dsp:nvSpPr>
        <dsp:cNvPr id="0" name=""/>
        <dsp:cNvSpPr/>
      </dsp:nvSpPr>
      <dsp:spPr>
        <a:xfrm>
          <a:off x="1201999" y="2602175"/>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Applied the case of Regal (Hastings) LTD v Gulliver [1942] </a:t>
          </a:r>
          <a:endParaRPr lang="en-US" sz="2500" kern="1200"/>
        </a:p>
      </dsp:txBody>
      <dsp:txXfrm>
        <a:off x="1201999" y="2602175"/>
        <a:ext cx="8399200" cy="104069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1D307-66E0-43FA-B988-33469454A1D6}">
      <dsp:nvSpPr>
        <dsp:cNvPr id="0" name=""/>
        <dsp:cNvSpPr/>
      </dsp:nvSpPr>
      <dsp:spPr>
        <a:xfrm>
          <a:off x="0" y="0"/>
          <a:ext cx="7680960" cy="801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There use to be controversy in relation to whether bribes can be held on constructive trust.</a:t>
          </a:r>
          <a:endParaRPr lang="en-US" sz="1200" kern="1200"/>
        </a:p>
      </dsp:txBody>
      <dsp:txXfrm>
        <a:off x="23476" y="23476"/>
        <a:ext cx="6748318" cy="754576"/>
      </dsp:txXfrm>
    </dsp:sp>
    <dsp:sp modelId="{6E43516C-4F3B-4DC5-96A6-699A5A113501}">
      <dsp:nvSpPr>
        <dsp:cNvPr id="0" name=""/>
        <dsp:cNvSpPr/>
      </dsp:nvSpPr>
      <dsp:spPr>
        <a:xfrm>
          <a:off x="643280" y="947261"/>
          <a:ext cx="7680960" cy="801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Starting with the case of Lister v Stubbs [1890]. </a:t>
          </a:r>
          <a:endParaRPr lang="en-US" sz="1200" kern="1200"/>
        </a:p>
      </dsp:txBody>
      <dsp:txXfrm>
        <a:off x="666756" y="970737"/>
        <a:ext cx="6469733" cy="754576"/>
      </dsp:txXfrm>
    </dsp:sp>
    <dsp:sp modelId="{0B9F1C8A-96BD-4B72-8906-28A2C0C307C1}">
      <dsp:nvSpPr>
        <dsp:cNvPr id="0" name=""/>
        <dsp:cNvSpPr/>
      </dsp:nvSpPr>
      <dsp:spPr>
        <a:xfrm>
          <a:off x="1276959" y="1894522"/>
          <a:ext cx="7680960" cy="801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Development; Attorney General of Hong Kong v Reid [1994] – traced into properties purchased. </a:t>
          </a:r>
          <a:endParaRPr lang="en-US" sz="1200" kern="1200"/>
        </a:p>
      </dsp:txBody>
      <dsp:txXfrm>
        <a:off x="1300435" y="1917998"/>
        <a:ext cx="6479335" cy="754576"/>
      </dsp:txXfrm>
    </dsp:sp>
    <dsp:sp modelId="{0D98806E-EA29-4D98-8010-454D4FA4A5D5}">
      <dsp:nvSpPr>
        <dsp:cNvPr id="0" name=""/>
        <dsp:cNvSpPr/>
      </dsp:nvSpPr>
      <dsp:spPr>
        <a:xfrm>
          <a:off x="1920239" y="2841783"/>
          <a:ext cx="7680960" cy="801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FHR European Ventures LLP v Cedar Capital Partners [2014] – ‘’ The supreme court explained that where an agent makes an unathorised benefit in the form of a bribe or secret commission, this will be treated as the property of his principal and held for his benefit’’. </a:t>
          </a:r>
          <a:endParaRPr lang="en-US" sz="1200" kern="1200"/>
        </a:p>
      </dsp:txBody>
      <dsp:txXfrm>
        <a:off x="1943715" y="2865259"/>
        <a:ext cx="6469733" cy="754576"/>
      </dsp:txXfrm>
    </dsp:sp>
    <dsp:sp modelId="{12477455-7AB3-41E5-B016-8F1E271C8B8D}">
      <dsp:nvSpPr>
        <dsp:cNvPr id="0" name=""/>
        <dsp:cNvSpPr/>
      </dsp:nvSpPr>
      <dsp:spPr>
        <a:xfrm>
          <a:off x="7159966" y="613898"/>
          <a:ext cx="520993" cy="5209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277189" y="613898"/>
        <a:ext cx="286547" cy="392047"/>
      </dsp:txXfrm>
    </dsp:sp>
    <dsp:sp modelId="{9091D188-BA9C-44FE-895A-9B76E92B7BC6}">
      <dsp:nvSpPr>
        <dsp:cNvPr id="0" name=""/>
        <dsp:cNvSpPr/>
      </dsp:nvSpPr>
      <dsp:spPr>
        <a:xfrm>
          <a:off x="7803246" y="1561159"/>
          <a:ext cx="520993" cy="5209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920469" y="1561159"/>
        <a:ext cx="286547" cy="392047"/>
      </dsp:txXfrm>
    </dsp:sp>
    <dsp:sp modelId="{7C2FBA80-673E-47B3-B152-BCF90EC38F97}">
      <dsp:nvSpPr>
        <dsp:cNvPr id="0" name=""/>
        <dsp:cNvSpPr/>
      </dsp:nvSpPr>
      <dsp:spPr>
        <a:xfrm>
          <a:off x="8436925" y="2508420"/>
          <a:ext cx="520993" cy="5209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554148" y="2508420"/>
        <a:ext cx="286547" cy="39204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79B09-F02C-4DA3-805B-D0923A2B29D5}">
      <dsp:nvSpPr>
        <dsp:cNvPr id="0" name=""/>
        <dsp:cNvSpPr/>
      </dsp:nvSpPr>
      <dsp:spPr>
        <a:xfrm>
          <a:off x="0" y="4015"/>
          <a:ext cx="9601200" cy="8353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Resulting trust – Not included in the exam. </a:t>
          </a:r>
          <a:endParaRPr lang="en-US" sz="3400" kern="1200"/>
        </a:p>
      </dsp:txBody>
      <dsp:txXfrm>
        <a:off x="40780" y="44795"/>
        <a:ext cx="9519640" cy="753820"/>
      </dsp:txXfrm>
    </dsp:sp>
    <dsp:sp modelId="{2FA71EBB-5C7F-4699-9BFA-8302FA4D873D}">
      <dsp:nvSpPr>
        <dsp:cNvPr id="0" name=""/>
        <dsp:cNvSpPr/>
      </dsp:nvSpPr>
      <dsp:spPr>
        <a:xfrm>
          <a:off x="0" y="937316"/>
          <a:ext cx="9601200" cy="8353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Administration of trusts. </a:t>
          </a:r>
          <a:endParaRPr lang="en-US" sz="3400" kern="1200"/>
        </a:p>
      </dsp:txBody>
      <dsp:txXfrm>
        <a:off x="40780" y="978096"/>
        <a:ext cx="9519640" cy="753820"/>
      </dsp:txXfrm>
    </dsp:sp>
    <dsp:sp modelId="{6248EFF3-21D8-4472-BDBF-4D1090FCFEFB}">
      <dsp:nvSpPr>
        <dsp:cNvPr id="0" name=""/>
        <dsp:cNvSpPr/>
      </dsp:nvSpPr>
      <dsp:spPr>
        <a:xfrm>
          <a:off x="0" y="1870616"/>
          <a:ext cx="9601200" cy="8353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Breach of trusts – Not included in the exam. </a:t>
          </a:r>
          <a:endParaRPr lang="en-US" sz="3400" kern="1200"/>
        </a:p>
      </dsp:txBody>
      <dsp:txXfrm>
        <a:off x="40780" y="1911396"/>
        <a:ext cx="9519640" cy="753820"/>
      </dsp:txXfrm>
    </dsp:sp>
    <dsp:sp modelId="{C7A5ACB5-2B27-4A52-83CE-9885A3C24EAC}">
      <dsp:nvSpPr>
        <dsp:cNvPr id="0" name=""/>
        <dsp:cNvSpPr/>
      </dsp:nvSpPr>
      <dsp:spPr>
        <a:xfrm>
          <a:off x="0" y="2803916"/>
          <a:ext cx="9601200" cy="8353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 This will be released in a pre-recording. </a:t>
          </a:r>
          <a:endParaRPr lang="en-US" sz="3400" kern="1200"/>
        </a:p>
      </dsp:txBody>
      <dsp:txXfrm>
        <a:off x="40780" y="2844696"/>
        <a:ext cx="9519640" cy="75382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5BEB9-5A0D-4E8C-895B-0863F013EDC2}">
      <dsp:nvSpPr>
        <dsp:cNvPr id="0" name=""/>
        <dsp:cNvSpPr/>
      </dsp:nvSpPr>
      <dsp:spPr>
        <a:xfrm>
          <a:off x="0" y="601419"/>
          <a:ext cx="9601200" cy="11103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62FBC-A1DF-4626-B598-5356E2A26B33}">
      <dsp:nvSpPr>
        <dsp:cNvPr id="0" name=""/>
        <dsp:cNvSpPr/>
      </dsp:nvSpPr>
      <dsp:spPr>
        <a:xfrm>
          <a:off x="335869" y="851240"/>
          <a:ext cx="610672" cy="610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B4FD9-3A4A-4EB3-9631-6FDF078DE979}">
      <dsp:nvSpPr>
        <dsp:cNvPr id="0" name=""/>
        <dsp:cNvSpPr/>
      </dsp:nvSpPr>
      <dsp:spPr>
        <a:xfrm>
          <a:off x="1282412" y="601419"/>
          <a:ext cx="8318787" cy="1110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08" tIns="117508" rIns="117508" bIns="117508" numCol="1" spcCol="1270" anchor="ctr" anchorCtr="0">
          <a:noAutofit/>
        </a:bodyPr>
        <a:lstStyle/>
        <a:p>
          <a:pPr marL="0" lvl="0" indent="0" algn="l" defTabSz="1066800">
            <a:lnSpc>
              <a:spcPct val="100000"/>
            </a:lnSpc>
            <a:spcBef>
              <a:spcPct val="0"/>
            </a:spcBef>
            <a:spcAft>
              <a:spcPct val="35000"/>
            </a:spcAft>
            <a:buNone/>
          </a:pPr>
          <a:r>
            <a:rPr lang="en-GB" sz="2400" kern="1200"/>
            <a:t>In relation to the scenario – do not overthink it. The answer will concern the things I have asked you to revise. </a:t>
          </a:r>
          <a:endParaRPr lang="en-US" sz="2400" kern="1200"/>
        </a:p>
      </dsp:txBody>
      <dsp:txXfrm>
        <a:off x="1282412" y="601419"/>
        <a:ext cx="8318787" cy="1110313"/>
      </dsp:txXfrm>
    </dsp:sp>
    <dsp:sp modelId="{303AEF0D-F8A3-49A8-BC5C-A676BCE95915}">
      <dsp:nvSpPr>
        <dsp:cNvPr id="0" name=""/>
        <dsp:cNvSpPr/>
      </dsp:nvSpPr>
      <dsp:spPr>
        <a:xfrm>
          <a:off x="0" y="1989312"/>
          <a:ext cx="9601200" cy="11103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C35D6-3F9B-4768-A9EE-800DBD87D115}">
      <dsp:nvSpPr>
        <dsp:cNvPr id="0" name=""/>
        <dsp:cNvSpPr/>
      </dsp:nvSpPr>
      <dsp:spPr>
        <a:xfrm>
          <a:off x="335869" y="2239132"/>
          <a:ext cx="610672" cy="610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A58F5-7D4E-499E-A9B3-E4E28E7D6E1F}">
      <dsp:nvSpPr>
        <dsp:cNvPr id="0" name=""/>
        <dsp:cNvSpPr/>
      </dsp:nvSpPr>
      <dsp:spPr>
        <a:xfrm>
          <a:off x="1282412" y="1989312"/>
          <a:ext cx="8318787" cy="1110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08" tIns="117508" rIns="117508" bIns="117508" numCol="1" spcCol="1270" anchor="ctr" anchorCtr="0">
          <a:noAutofit/>
        </a:bodyPr>
        <a:lstStyle/>
        <a:p>
          <a:pPr marL="0" lvl="0" indent="0" algn="l" defTabSz="1066800">
            <a:lnSpc>
              <a:spcPct val="100000"/>
            </a:lnSpc>
            <a:spcBef>
              <a:spcPct val="0"/>
            </a:spcBef>
            <a:spcAft>
              <a:spcPct val="35000"/>
            </a:spcAft>
            <a:buNone/>
          </a:pPr>
          <a:r>
            <a:rPr lang="en-GB" sz="2400" kern="1200"/>
            <a:t>In relation to the essay question – there is guidance attached to it. </a:t>
          </a:r>
          <a:endParaRPr lang="en-US" sz="2400" kern="1200"/>
        </a:p>
      </dsp:txBody>
      <dsp:txXfrm>
        <a:off x="1282412" y="1989312"/>
        <a:ext cx="8318787" cy="111031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9E4C8-D7A9-4F19-BED2-F2862A4ABD08}">
      <dsp:nvSpPr>
        <dsp:cNvPr id="0" name=""/>
        <dsp:cNvSpPr/>
      </dsp:nvSpPr>
      <dsp:spPr>
        <a:xfrm>
          <a:off x="638099"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FC61C-1C15-4883-8042-B5F13D9B4F33}">
      <dsp:nvSpPr>
        <dsp:cNvPr id="0" name=""/>
        <dsp:cNvSpPr/>
      </dsp:nvSpPr>
      <dsp:spPr>
        <a:xfrm>
          <a:off x="1003724" y="702281"/>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ED32C7-4B7D-44F1-97C1-14A375282E03}">
      <dsp:nvSpPr>
        <dsp:cNvPr id="0" name=""/>
        <dsp:cNvSpPr/>
      </dsp:nvSpPr>
      <dsp:spPr>
        <a:xfrm>
          <a:off x="89662"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Take your time. </a:t>
          </a:r>
          <a:endParaRPr lang="en-US" sz="2200" kern="1200"/>
        </a:p>
      </dsp:txBody>
      <dsp:txXfrm>
        <a:off x="89662" y="2586656"/>
        <a:ext cx="2812500" cy="720000"/>
      </dsp:txXfrm>
    </dsp:sp>
    <dsp:sp modelId="{515D85FD-B6EE-441B-90FA-053110631C6D}">
      <dsp:nvSpPr>
        <dsp:cNvPr id="0" name=""/>
        <dsp:cNvSpPr/>
      </dsp:nvSpPr>
      <dsp:spPr>
        <a:xfrm>
          <a:off x="3942787"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05F9F-3648-470B-95BE-7E4DE2F76FE5}">
      <dsp:nvSpPr>
        <dsp:cNvPr id="0" name=""/>
        <dsp:cNvSpPr/>
      </dsp:nvSpPr>
      <dsp:spPr>
        <a:xfrm>
          <a:off x="4308412" y="702281"/>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4BD349-1887-4E57-80BC-D0E6FEA40C40}">
      <dsp:nvSpPr>
        <dsp:cNvPr id="0" name=""/>
        <dsp:cNvSpPr/>
      </dsp:nvSpPr>
      <dsp:spPr>
        <a:xfrm>
          <a:off x="3394350"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Try your best. </a:t>
          </a:r>
          <a:endParaRPr lang="en-US" sz="2200" kern="1200"/>
        </a:p>
      </dsp:txBody>
      <dsp:txXfrm>
        <a:off x="3394350" y="2586656"/>
        <a:ext cx="2812500" cy="720000"/>
      </dsp:txXfrm>
    </dsp:sp>
    <dsp:sp modelId="{76BAD1D7-7B02-44A4-BCA9-BA59F9FD3804}">
      <dsp:nvSpPr>
        <dsp:cNvPr id="0" name=""/>
        <dsp:cNvSpPr/>
      </dsp:nvSpPr>
      <dsp:spPr>
        <a:xfrm>
          <a:off x="7247475"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25CE0-7CA7-4178-9AC7-8DA454B0AE22}">
      <dsp:nvSpPr>
        <dsp:cNvPr id="0" name=""/>
        <dsp:cNvSpPr/>
      </dsp:nvSpPr>
      <dsp:spPr>
        <a:xfrm>
          <a:off x="7613100" y="702281"/>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5CBE5-8618-47B1-8A01-2AF836044421}">
      <dsp:nvSpPr>
        <dsp:cNvPr id="0" name=""/>
        <dsp:cNvSpPr/>
      </dsp:nvSpPr>
      <dsp:spPr>
        <a:xfrm>
          <a:off x="6699037"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After its done – take a break!</a:t>
          </a:r>
          <a:endParaRPr lang="en-US" sz="2200" kern="1200"/>
        </a:p>
      </dsp:txBody>
      <dsp:txXfrm>
        <a:off x="6699037" y="2586656"/>
        <a:ext cx="2812500" cy="7200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1D986-5F30-4DFC-91E2-F2DCB2C8C02A}">
      <dsp:nvSpPr>
        <dsp:cNvPr id="0" name=""/>
        <dsp:cNvSpPr/>
      </dsp:nvSpPr>
      <dsp:spPr>
        <a:xfrm>
          <a:off x="0" y="444"/>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57C2A-2413-4638-AB96-40F4C0651001}">
      <dsp:nvSpPr>
        <dsp:cNvPr id="0" name=""/>
        <dsp:cNvSpPr/>
      </dsp:nvSpPr>
      <dsp:spPr>
        <a:xfrm>
          <a:off x="314809" y="234600"/>
          <a:ext cx="572380" cy="572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CA724-F642-4DA6-8E97-3FFB10E88607}">
      <dsp:nvSpPr>
        <dsp:cNvPr id="0" name=""/>
        <dsp:cNvSpPr/>
      </dsp:nvSpPr>
      <dsp:spPr>
        <a:xfrm>
          <a:off x="1201999" y="444"/>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Next week consider; </a:t>
          </a:r>
          <a:endParaRPr lang="en-US" sz="2500" kern="1200"/>
        </a:p>
      </dsp:txBody>
      <dsp:txXfrm>
        <a:off x="1201999" y="444"/>
        <a:ext cx="8399200" cy="1040692"/>
      </dsp:txXfrm>
    </dsp:sp>
    <dsp:sp modelId="{B82D83BC-2597-40EB-B6F1-DFCF05EA1250}">
      <dsp:nvSpPr>
        <dsp:cNvPr id="0" name=""/>
        <dsp:cNvSpPr/>
      </dsp:nvSpPr>
      <dsp:spPr>
        <a:xfrm>
          <a:off x="0" y="1301309"/>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5A8FE-01F7-4816-8DD3-379633A9C0D8}">
      <dsp:nvSpPr>
        <dsp:cNvPr id="0" name=""/>
        <dsp:cNvSpPr/>
      </dsp:nvSpPr>
      <dsp:spPr>
        <a:xfrm>
          <a:off x="314809" y="1535465"/>
          <a:ext cx="572380" cy="572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FDE97-D181-472C-B977-2312793FF240}">
      <dsp:nvSpPr>
        <dsp:cNvPr id="0" name=""/>
        <dsp:cNvSpPr/>
      </dsp:nvSpPr>
      <dsp:spPr>
        <a:xfrm>
          <a:off x="1201999" y="1301309"/>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US" sz="2500" kern="1200"/>
            <a:t>Remaining</a:t>
          </a:r>
          <a:r>
            <a:rPr lang="en-US" sz="2500" kern="1200" baseline="0"/>
            <a:t> content (Pre- recording will be released on Thursday) </a:t>
          </a:r>
          <a:endParaRPr lang="en-US" sz="2500" kern="1200"/>
        </a:p>
      </dsp:txBody>
      <dsp:txXfrm>
        <a:off x="1201999" y="1301309"/>
        <a:ext cx="8399200" cy="1040692"/>
      </dsp:txXfrm>
    </dsp:sp>
    <dsp:sp modelId="{CB8A0061-E9D2-4ECE-8BB5-E7EDA1097A4F}">
      <dsp:nvSpPr>
        <dsp:cNvPr id="0" name=""/>
        <dsp:cNvSpPr/>
      </dsp:nvSpPr>
      <dsp:spPr>
        <a:xfrm>
          <a:off x="0" y="2602175"/>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5E6529-644C-4DD4-9D10-4301DC5EF76E}">
      <dsp:nvSpPr>
        <dsp:cNvPr id="0" name=""/>
        <dsp:cNvSpPr/>
      </dsp:nvSpPr>
      <dsp:spPr>
        <a:xfrm>
          <a:off x="314809" y="2836330"/>
          <a:ext cx="572380" cy="572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9A55C-A24A-40EC-AC7D-68CFF8671E69}">
      <dsp:nvSpPr>
        <dsp:cNvPr id="0" name=""/>
        <dsp:cNvSpPr/>
      </dsp:nvSpPr>
      <dsp:spPr>
        <a:xfrm>
          <a:off x="1201999" y="2602175"/>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The following week (30</a:t>
          </a:r>
          <a:r>
            <a:rPr lang="en-GB" sz="2500" kern="1200" baseline="30000"/>
            <a:t>th</a:t>
          </a:r>
          <a:r>
            <a:rPr lang="en-GB" sz="2500" kern="1200"/>
            <a:t> April 2024) ; Revision session (Optional to attend) </a:t>
          </a:r>
          <a:endParaRPr lang="en-US" sz="2500" kern="1200"/>
        </a:p>
      </dsp:txBody>
      <dsp:txXfrm>
        <a:off x="1201999" y="2602175"/>
        <a:ext cx="8399200" cy="104069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289A1-0502-4735-8C54-8F504BBBF55E}">
      <dsp:nvSpPr>
        <dsp:cNvPr id="0" name=""/>
        <dsp:cNvSpPr/>
      </dsp:nvSpPr>
      <dsp:spPr>
        <a:xfrm>
          <a:off x="0" y="592038"/>
          <a:ext cx="9601200" cy="10929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BBA3-58FE-4FB0-90CC-5EEE3B09C27C}">
      <dsp:nvSpPr>
        <dsp:cNvPr id="0" name=""/>
        <dsp:cNvSpPr/>
      </dsp:nvSpPr>
      <dsp:spPr>
        <a:xfrm>
          <a:off x="330630" y="837961"/>
          <a:ext cx="601146" cy="601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5EC73C-7163-4E9A-8106-D4F9CE6A4D0A}">
      <dsp:nvSpPr>
        <dsp:cNvPr id="0" name=""/>
        <dsp:cNvSpPr/>
      </dsp:nvSpPr>
      <dsp:spPr>
        <a:xfrm>
          <a:off x="1262407" y="592038"/>
          <a:ext cx="8338792" cy="1092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675" tIns="115675" rIns="115675" bIns="115675" numCol="1" spcCol="1270" anchor="ctr" anchorCtr="0">
          <a:noAutofit/>
        </a:bodyPr>
        <a:lstStyle/>
        <a:p>
          <a:pPr marL="0" lvl="0" indent="0" algn="l" defTabSz="1111250">
            <a:lnSpc>
              <a:spcPct val="100000"/>
            </a:lnSpc>
            <a:spcBef>
              <a:spcPct val="0"/>
            </a:spcBef>
            <a:spcAft>
              <a:spcPct val="35000"/>
            </a:spcAft>
            <a:buNone/>
          </a:pPr>
          <a:r>
            <a:rPr lang="en-GB" sz="2500" kern="1200"/>
            <a:t>1. If you answer both question in part 1 – I will take your first answer and ignore the second one. </a:t>
          </a:r>
          <a:endParaRPr lang="en-US" sz="2500" kern="1200"/>
        </a:p>
      </dsp:txBody>
      <dsp:txXfrm>
        <a:off x="1262407" y="592038"/>
        <a:ext cx="8338792" cy="1092993"/>
      </dsp:txXfrm>
    </dsp:sp>
    <dsp:sp modelId="{9DAC879F-D5CE-436B-B0DB-F331E8136EC3}">
      <dsp:nvSpPr>
        <dsp:cNvPr id="0" name=""/>
        <dsp:cNvSpPr/>
      </dsp:nvSpPr>
      <dsp:spPr>
        <a:xfrm>
          <a:off x="0" y="1958280"/>
          <a:ext cx="9601200" cy="10929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1DEB6-CA45-4BBA-991F-7C485E124D44}">
      <dsp:nvSpPr>
        <dsp:cNvPr id="0" name=""/>
        <dsp:cNvSpPr/>
      </dsp:nvSpPr>
      <dsp:spPr>
        <a:xfrm>
          <a:off x="330630" y="2204203"/>
          <a:ext cx="601146" cy="601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A7900-E35A-4688-B965-54AE7EB0566F}">
      <dsp:nvSpPr>
        <dsp:cNvPr id="0" name=""/>
        <dsp:cNvSpPr/>
      </dsp:nvSpPr>
      <dsp:spPr>
        <a:xfrm>
          <a:off x="1262407" y="1958280"/>
          <a:ext cx="8338792" cy="1092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675" tIns="115675" rIns="115675" bIns="115675" numCol="1" spcCol="1270" anchor="ctr" anchorCtr="0">
          <a:noAutofit/>
        </a:bodyPr>
        <a:lstStyle/>
        <a:p>
          <a:pPr marL="0" lvl="0" indent="0" algn="l" defTabSz="1111250">
            <a:lnSpc>
              <a:spcPct val="100000"/>
            </a:lnSpc>
            <a:spcBef>
              <a:spcPct val="0"/>
            </a:spcBef>
            <a:spcAft>
              <a:spcPct val="35000"/>
            </a:spcAft>
            <a:buNone/>
          </a:pPr>
          <a:r>
            <a:rPr lang="en-GB" sz="2500" kern="1200"/>
            <a:t>2. Give it your best shot. </a:t>
          </a:r>
          <a:endParaRPr lang="en-US" sz="2500" kern="1200"/>
        </a:p>
      </dsp:txBody>
      <dsp:txXfrm>
        <a:off x="1262407" y="1958280"/>
        <a:ext cx="8338792" cy="109299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6B4ED-BA41-44DF-B3F0-51AE3D49753E}">
      <dsp:nvSpPr>
        <dsp:cNvPr id="0" name=""/>
        <dsp:cNvSpPr/>
      </dsp:nvSpPr>
      <dsp:spPr>
        <a:xfrm>
          <a:off x="638099"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44349-97C0-42FE-85C4-C45AC47A330E}">
      <dsp:nvSpPr>
        <dsp:cNvPr id="0" name=""/>
        <dsp:cNvSpPr/>
      </dsp:nvSpPr>
      <dsp:spPr>
        <a:xfrm>
          <a:off x="1003724" y="702281"/>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79EFE-9FC6-4355-AD6D-9245E3A8DB6F}">
      <dsp:nvSpPr>
        <dsp:cNvPr id="0" name=""/>
        <dsp:cNvSpPr/>
      </dsp:nvSpPr>
      <dsp:spPr>
        <a:xfrm>
          <a:off x="89662"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Secret trusts. </a:t>
          </a:r>
          <a:endParaRPr lang="en-US" sz="2200" kern="1200"/>
        </a:p>
      </dsp:txBody>
      <dsp:txXfrm>
        <a:off x="89662" y="2586656"/>
        <a:ext cx="2812500" cy="720000"/>
      </dsp:txXfrm>
    </dsp:sp>
    <dsp:sp modelId="{57EDCBB0-A1E2-46B4-85AF-372932B70C15}">
      <dsp:nvSpPr>
        <dsp:cNvPr id="0" name=""/>
        <dsp:cNvSpPr/>
      </dsp:nvSpPr>
      <dsp:spPr>
        <a:xfrm>
          <a:off x="3942787"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49F6C7-8D66-4472-AA4E-599B4BA6CB3F}">
      <dsp:nvSpPr>
        <dsp:cNvPr id="0" name=""/>
        <dsp:cNvSpPr/>
      </dsp:nvSpPr>
      <dsp:spPr>
        <a:xfrm>
          <a:off x="4308412" y="702281"/>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2103E2-5020-4A4D-9F04-7F3D3A0DA0E0}">
      <dsp:nvSpPr>
        <dsp:cNvPr id="0" name=""/>
        <dsp:cNvSpPr/>
      </dsp:nvSpPr>
      <dsp:spPr>
        <a:xfrm>
          <a:off x="3394350"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Purpose trusts. </a:t>
          </a:r>
          <a:endParaRPr lang="en-US" sz="2200" kern="1200"/>
        </a:p>
      </dsp:txBody>
      <dsp:txXfrm>
        <a:off x="3394350" y="2586656"/>
        <a:ext cx="2812500" cy="720000"/>
      </dsp:txXfrm>
    </dsp:sp>
    <dsp:sp modelId="{0B9FBDDF-1ECB-4385-AD0D-430133B1099E}">
      <dsp:nvSpPr>
        <dsp:cNvPr id="0" name=""/>
        <dsp:cNvSpPr/>
      </dsp:nvSpPr>
      <dsp:spPr>
        <a:xfrm>
          <a:off x="7247475" y="336656"/>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A3C3F-AA8D-4716-AF97-759A72C02937}">
      <dsp:nvSpPr>
        <dsp:cNvPr id="0" name=""/>
        <dsp:cNvSpPr/>
      </dsp:nvSpPr>
      <dsp:spPr>
        <a:xfrm>
          <a:off x="7613100" y="702281"/>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94BB7A-11BF-4016-B3A9-02708095CC22}">
      <dsp:nvSpPr>
        <dsp:cNvPr id="0" name=""/>
        <dsp:cNvSpPr/>
      </dsp:nvSpPr>
      <dsp:spPr>
        <a:xfrm>
          <a:off x="6699037" y="2586656"/>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Charitable trusts. </a:t>
          </a:r>
          <a:endParaRPr lang="en-US" sz="2200" kern="1200"/>
        </a:p>
      </dsp:txBody>
      <dsp:txXfrm>
        <a:off x="6699037" y="2586656"/>
        <a:ext cx="28125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05F535-C159-43D0-94AB-CC2A521B594D}"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385C9D-7B36-4950-80AC-22912672C3DC}" type="slidenum">
              <a:rPr lang="en-GB" smtClean="0"/>
              <a:t>‹#›</a:t>
            </a:fld>
            <a:endParaRPr lang="en-GB"/>
          </a:p>
        </p:txBody>
      </p:sp>
    </p:spTree>
    <p:extLst>
      <p:ext uri="{BB962C8B-B14F-4D97-AF65-F5344CB8AC3E}">
        <p14:creationId xmlns:p14="http://schemas.microsoft.com/office/powerpoint/2010/main" val="1277543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Where a mortgagee of Land is in possession of purchase money after exercising the power of sale. </a:t>
            </a:r>
          </a:p>
          <a:p>
            <a:endParaRPr lang="en-GB"/>
          </a:p>
          <a:p>
            <a:r>
              <a:rPr lang="en-GB"/>
              <a:t>Property got because of unlawful killing. </a:t>
            </a:r>
          </a:p>
          <a:p>
            <a:endParaRPr lang="en-GB"/>
          </a:p>
          <a:p>
            <a:r>
              <a:rPr lang="en-GB"/>
              <a:t>Where the defendant has breached an informal understanding that purchase of property is in pursuit of a joint venture. </a:t>
            </a:r>
          </a:p>
        </p:txBody>
      </p:sp>
      <p:sp>
        <p:nvSpPr>
          <p:cNvPr id="4" name="Slide Number Placeholder 3"/>
          <p:cNvSpPr>
            <a:spLocks noGrp="1"/>
          </p:cNvSpPr>
          <p:nvPr>
            <p:ph type="sldNum" sz="quarter" idx="5"/>
          </p:nvPr>
        </p:nvSpPr>
        <p:spPr/>
        <p:txBody>
          <a:bodyPr/>
          <a:lstStyle/>
          <a:p>
            <a:fld id="{E7385C9D-7B36-4950-80AC-22912672C3DC}" type="slidenum">
              <a:rPr lang="en-GB" smtClean="0"/>
              <a:t>40</a:t>
            </a:fld>
            <a:endParaRPr lang="en-GB"/>
          </a:p>
        </p:txBody>
      </p:sp>
    </p:spTree>
    <p:extLst>
      <p:ext uri="{BB962C8B-B14F-4D97-AF65-F5344CB8AC3E}">
        <p14:creationId xmlns:p14="http://schemas.microsoft.com/office/powerpoint/2010/main" val="2868889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Ensure you have revised all the stated content including how beneficiaries are identified. </a:t>
            </a:r>
          </a:p>
        </p:txBody>
      </p:sp>
      <p:sp>
        <p:nvSpPr>
          <p:cNvPr id="4" name="Slide Number Placeholder 3"/>
          <p:cNvSpPr>
            <a:spLocks noGrp="1"/>
          </p:cNvSpPr>
          <p:nvPr>
            <p:ph type="sldNum" sz="quarter" idx="5"/>
          </p:nvPr>
        </p:nvSpPr>
        <p:spPr/>
        <p:txBody>
          <a:bodyPr/>
          <a:lstStyle/>
          <a:p>
            <a:fld id="{E7385C9D-7B36-4950-80AC-22912672C3DC}" type="slidenum">
              <a:rPr lang="en-GB" smtClean="0"/>
              <a:t>49</a:t>
            </a:fld>
            <a:endParaRPr lang="en-GB"/>
          </a:p>
        </p:txBody>
      </p:sp>
    </p:spTree>
    <p:extLst>
      <p:ext uri="{BB962C8B-B14F-4D97-AF65-F5344CB8AC3E}">
        <p14:creationId xmlns:p14="http://schemas.microsoft.com/office/powerpoint/2010/main" val="1024440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4256877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176231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759697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00183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86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936947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99002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928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540673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80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4/16/2024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64874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4/16/2024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189900521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diagramLayout" Target="../diagrams/layout8.xml"/><Relationship Id="rId7" Type="http://schemas.openxmlformats.org/officeDocument/2006/relationships/image" Target="../media/image37.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6.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4.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5735658-270A-8D75-091E-AFB444A3D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aint color explosion on a white background">
            <a:extLst>
              <a:ext uri="{FF2B5EF4-FFF2-40B4-BE49-F238E27FC236}">
                <a16:creationId xmlns:a16="http://schemas.microsoft.com/office/drawing/2014/main" id="{3155D8EB-B9DC-9882-810C-073D28F98E82}"/>
              </a:ext>
            </a:extLst>
          </p:cNvPr>
          <p:cNvPicPr>
            <a:picLocks noChangeAspect="1"/>
          </p:cNvPicPr>
          <p:nvPr/>
        </p:nvPicPr>
        <p:blipFill rotWithShape="1">
          <a:blip r:embed="rId2">
            <a:alphaModFix/>
          </a:blip>
          <a:srcRect t="22130" b="21620"/>
          <a:stretch/>
        </p:blipFill>
        <p:spPr>
          <a:xfrm>
            <a:off x="20" y="7675"/>
            <a:ext cx="12191980" cy="6858000"/>
          </a:xfrm>
          <a:prstGeom prst="rect">
            <a:avLst/>
          </a:prstGeom>
        </p:spPr>
      </p:pic>
      <p:sp>
        <p:nvSpPr>
          <p:cNvPr id="17" name="Rectangle 16">
            <a:extLst>
              <a:ext uri="{FF2B5EF4-FFF2-40B4-BE49-F238E27FC236}">
                <a16:creationId xmlns:a16="http://schemas.microsoft.com/office/drawing/2014/main" id="{F9FB1C88-5F1D-C7DF-A4B3-E8EE7F6BF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49468" y="-649466"/>
            <a:ext cx="6857999" cy="8156934"/>
          </a:xfrm>
          <a:prstGeom prst="rect">
            <a:avLst/>
          </a:prstGeom>
          <a:gradFill flip="none" rotWithShape="1">
            <a:gsLst>
              <a:gs pos="0">
                <a:srgbClr val="000000">
                  <a:alpha val="56000"/>
                </a:srgbClr>
              </a:gs>
              <a:gs pos="100000">
                <a:srgbClr val="000000">
                  <a:alpha val="0"/>
                </a:srgbClr>
              </a:gs>
              <a:gs pos="56000">
                <a:srgbClr val="000000">
                  <a:alpha val="37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Freeform: Shape 17">
            <a:extLst>
              <a:ext uri="{FF2B5EF4-FFF2-40B4-BE49-F238E27FC236}">
                <a16:creationId xmlns:a16="http://schemas.microsoft.com/office/drawing/2014/main" id="{4711BF64-C99B-2F90-ADA1-0C08F9BE8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2501" y="964922"/>
            <a:ext cx="4558122" cy="4943507"/>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899" h="4920343">
                <a:moveTo>
                  <a:pt x="17584" y="1779914"/>
                </a:moveTo>
                <a:cubicBezTo>
                  <a:pt x="19329" y="1231523"/>
                  <a:pt x="-1640" y="548391"/>
                  <a:pt x="105" y="0"/>
                </a:cubicBezTo>
                <a:lnTo>
                  <a:pt x="9985899" y="0"/>
                </a:lnTo>
                <a:lnTo>
                  <a:pt x="9985899" y="4920343"/>
                </a:lnTo>
                <a:lnTo>
                  <a:pt x="105" y="4920343"/>
                </a:lnTo>
                <a:lnTo>
                  <a:pt x="105"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C1142D-A644-2C9D-17D4-A919B3715B5D}"/>
              </a:ext>
            </a:extLst>
          </p:cNvPr>
          <p:cNvSpPr>
            <a:spLocks noGrp="1"/>
          </p:cNvSpPr>
          <p:nvPr>
            <p:ph type="ctrTitle"/>
          </p:nvPr>
        </p:nvSpPr>
        <p:spPr>
          <a:xfrm>
            <a:off x="729620" y="1862182"/>
            <a:ext cx="3931090" cy="2155419"/>
          </a:xfrm>
          <a:noFill/>
        </p:spPr>
        <p:txBody>
          <a:bodyPr anchor="ctr">
            <a:normAutofit/>
          </a:bodyPr>
          <a:lstStyle/>
          <a:p>
            <a:pPr algn="ctr"/>
            <a:r>
              <a:rPr lang="en-GB" sz="4000" b="1" i="1" u="sng">
                <a:solidFill>
                  <a:srgbClr val="FFFFFF"/>
                </a:solidFill>
              </a:rPr>
              <a:t>Types of trusts</a:t>
            </a:r>
          </a:p>
        </p:txBody>
      </p:sp>
      <p:sp>
        <p:nvSpPr>
          <p:cNvPr id="3" name="Subtitle 2">
            <a:extLst>
              <a:ext uri="{FF2B5EF4-FFF2-40B4-BE49-F238E27FC236}">
                <a16:creationId xmlns:a16="http://schemas.microsoft.com/office/drawing/2014/main" id="{0A7D97D5-874B-011A-7DD7-C961D0D223E1}"/>
              </a:ext>
            </a:extLst>
          </p:cNvPr>
          <p:cNvSpPr>
            <a:spLocks noGrp="1"/>
          </p:cNvSpPr>
          <p:nvPr>
            <p:ph type="subTitle" idx="1"/>
          </p:nvPr>
        </p:nvSpPr>
        <p:spPr>
          <a:xfrm>
            <a:off x="1440505" y="4360506"/>
            <a:ext cx="3220205" cy="1060522"/>
          </a:xfrm>
          <a:noFill/>
        </p:spPr>
        <p:txBody>
          <a:bodyPr anchor="b">
            <a:normAutofit/>
          </a:bodyPr>
          <a:lstStyle/>
          <a:p>
            <a:r>
              <a:rPr lang="en-GB">
                <a:solidFill>
                  <a:srgbClr val="FFFFFF"/>
                </a:solidFill>
              </a:rPr>
              <a:t>By Zita Draper </a:t>
            </a:r>
          </a:p>
        </p:txBody>
      </p:sp>
    </p:spTree>
    <p:extLst>
      <p:ext uri="{BB962C8B-B14F-4D97-AF65-F5344CB8AC3E}">
        <p14:creationId xmlns:p14="http://schemas.microsoft.com/office/powerpoint/2010/main" val="3527106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descr="Floating Numbers And Letters On Top Of A Book">
            <a:extLst>
              <a:ext uri="{FF2B5EF4-FFF2-40B4-BE49-F238E27FC236}">
                <a16:creationId xmlns:a16="http://schemas.microsoft.com/office/drawing/2014/main" id="{8E6BCF1F-15AF-0206-E2A7-718E190D72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prstGeom prst="rect">
            <a:avLst/>
          </a:prstGeom>
        </p:spPr>
      </p:pic>
      <p:sp>
        <p:nvSpPr>
          <p:cNvPr id="4" name="Title 3">
            <a:extLst>
              <a:ext uri="{FF2B5EF4-FFF2-40B4-BE49-F238E27FC236}">
                <a16:creationId xmlns:a16="http://schemas.microsoft.com/office/drawing/2014/main" id="{55FD60C1-1027-73E4-8735-241F88D600E9}"/>
              </a:ext>
            </a:extLst>
          </p:cNvPr>
          <p:cNvSpPr>
            <a:spLocks noGrp="1"/>
          </p:cNvSpPr>
          <p:nvPr>
            <p:ph type="ctrTitle"/>
          </p:nvPr>
        </p:nvSpPr>
        <p:spPr>
          <a:xfrm>
            <a:off x="441035" y="1424475"/>
            <a:ext cx="3424383" cy="2543448"/>
          </a:xfrm>
        </p:spPr>
        <p:txBody>
          <a:bodyPr anchor="t">
            <a:normAutofit fontScale="90000"/>
          </a:bodyPr>
          <a:lstStyle/>
          <a:p>
            <a:pPr algn="l"/>
            <a:r>
              <a:rPr lang="en-GB" sz="3200" i="1" u="sng"/>
              <a:t>Formation and constitution of a trust</a:t>
            </a:r>
          </a:p>
        </p:txBody>
      </p:sp>
      <p:sp>
        <p:nvSpPr>
          <p:cNvPr id="5" name="Subtitle 4">
            <a:extLst>
              <a:ext uri="{FF2B5EF4-FFF2-40B4-BE49-F238E27FC236}">
                <a16:creationId xmlns:a16="http://schemas.microsoft.com/office/drawing/2014/main" id="{3E9511D6-EA19-329C-FEF7-498B132540E8}"/>
              </a:ext>
            </a:extLst>
          </p:cNvPr>
          <p:cNvSpPr>
            <a:spLocks noGrp="1"/>
          </p:cNvSpPr>
          <p:nvPr>
            <p:ph type="subTitle" idx="1"/>
          </p:nvPr>
        </p:nvSpPr>
        <p:spPr>
          <a:xfrm>
            <a:off x="441035" y="4007796"/>
            <a:ext cx="3424382" cy="2000041"/>
          </a:xfrm>
        </p:spPr>
        <p:txBody>
          <a:bodyPr anchor="b">
            <a:normAutofit/>
          </a:bodyPr>
          <a:lstStyle/>
          <a:p>
            <a:pPr algn="l"/>
            <a:r>
              <a:rPr lang="en-GB"/>
              <a:t>By Zita Draper </a:t>
            </a:r>
          </a:p>
        </p:txBody>
      </p:sp>
    </p:spTree>
    <p:extLst>
      <p:ext uri="{BB962C8B-B14F-4D97-AF65-F5344CB8AC3E}">
        <p14:creationId xmlns:p14="http://schemas.microsoft.com/office/powerpoint/2010/main" val="98491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4E68-231D-C737-3005-F0B38F4FD29E}"/>
              </a:ext>
            </a:extLst>
          </p:cNvPr>
          <p:cNvSpPr>
            <a:spLocks noGrp="1"/>
          </p:cNvSpPr>
          <p:nvPr>
            <p:ph type="title"/>
          </p:nvPr>
        </p:nvSpPr>
        <p:spPr>
          <a:xfrm>
            <a:off x="612648" y="1114923"/>
            <a:ext cx="4621553" cy="1360728"/>
          </a:xfrm>
        </p:spPr>
        <p:txBody>
          <a:bodyPr anchor="b">
            <a:normAutofit/>
          </a:bodyPr>
          <a:lstStyle/>
          <a:p>
            <a:r>
              <a:rPr lang="en-GB" b="1" i="1" u="sng"/>
              <a:t>Rochefoucauld v Boustead [1897] </a:t>
            </a:r>
          </a:p>
        </p:txBody>
      </p:sp>
      <p:sp>
        <p:nvSpPr>
          <p:cNvPr id="3" name="Content Placeholder 2">
            <a:extLst>
              <a:ext uri="{FF2B5EF4-FFF2-40B4-BE49-F238E27FC236}">
                <a16:creationId xmlns:a16="http://schemas.microsoft.com/office/drawing/2014/main" id="{74EAD7FF-7E41-1055-4E66-FB09EAF785FA}"/>
              </a:ext>
            </a:extLst>
          </p:cNvPr>
          <p:cNvSpPr>
            <a:spLocks noGrp="1"/>
          </p:cNvSpPr>
          <p:nvPr>
            <p:ph idx="1"/>
          </p:nvPr>
        </p:nvSpPr>
        <p:spPr>
          <a:xfrm>
            <a:off x="612648" y="2584058"/>
            <a:ext cx="4621553" cy="3159018"/>
          </a:xfrm>
        </p:spPr>
        <p:txBody>
          <a:bodyPr>
            <a:normAutofit/>
          </a:bodyPr>
          <a:lstStyle/>
          <a:p>
            <a:r>
              <a:rPr lang="en-GB" sz="1800"/>
              <a:t>Research this case. </a:t>
            </a:r>
          </a:p>
          <a:p>
            <a:endParaRPr lang="en-GB" sz="1800"/>
          </a:p>
          <a:p>
            <a:r>
              <a:rPr lang="en-GB" sz="1800"/>
              <a:t>Discuss the facts. </a:t>
            </a:r>
          </a:p>
          <a:p>
            <a:endParaRPr lang="en-GB" sz="1800"/>
          </a:p>
          <a:p>
            <a:r>
              <a:rPr lang="en-GB" sz="1800"/>
              <a:t>Discuss the outcome.</a:t>
            </a:r>
          </a:p>
        </p:txBody>
      </p:sp>
      <p:pic>
        <p:nvPicPr>
          <p:cNvPr id="7" name="Graphic 6" descr="Decision chart">
            <a:extLst>
              <a:ext uri="{FF2B5EF4-FFF2-40B4-BE49-F238E27FC236}">
                <a16:creationId xmlns:a16="http://schemas.microsoft.com/office/drawing/2014/main" id="{55CF872F-F6A2-E1D8-EC8F-9C9F880263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1535759292"/>
      </p:ext>
    </p:extLst>
  </p:cSld>
  <p:clrMapOvr>
    <a:masterClrMapping/>
  </p:clrMapOvr>
  <mc:AlternateContent xmlns:mc="http://schemas.openxmlformats.org/markup-compatibility/2006">
    <mc:Choice xmlns:p14="http://schemas.microsoft.com/office/powerpoint/2010/main" Requires="p14">
      <p:transition spd="slow" p14:dur="2000" advTm="13623"/>
    </mc:Choice>
    <mc:Fallback>
      <p:transition spd="slow" advTm="1362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FCC58-EF71-5046-601B-5F39527F5F6F}"/>
              </a:ext>
            </a:extLst>
          </p:cNvPr>
          <p:cNvSpPr>
            <a:spLocks noGrp="1"/>
          </p:cNvSpPr>
          <p:nvPr>
            <p:ph type="title"/>
          </p:nvPr>
        </p:nvSpPr>
        <p:spPr>
          <a:xfrm>
            <a:off x="1295400" y="326860"/>
            <a:ext cx="9601200" cy="1309687"/>
          </a:xfrm>
        </p:spPr>
        <p:txBody>
          <a:bodyPr>
            <a:normAutofit/>
          </a:bodyPr>
          <a:lstStyle/>
          <a:p>
            <a:pPr algn="ctr"/>
            <a:r>
              <a:rPr lang="en-GB" sz="4800" i="1" u="sng"/>
              <a:t>Continued</a:t>
            </a:r>
          </a:p>
        </p:txBody>
      </p:sp>
      <p:graphicFrame>
        <p:nvGraphicFramePr>
          <p:cNvPr id="5" name="Content Placeholder 2">
            <a:extLst>
              <a:ext uri="{FF2B5EF4-FFF2-40B4-BE49-F238E27FC236}">
                <a16:creationId xmlns:a16="http://schemas.microsoft.com/office/drawing/2014/main" id="{DC6FAAE0-EDEB-49F3-1E15-FFF072C05E57}"/>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4384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E505-8209-09B3-1A28-45521E159F21}"/>
              </a:ext>
            </a:extLst>
          </p:cNvPr>
          <p:cNvSpPr>
            <a:spLocks noGrp="1"/>
          </p:cNvSpPr>
          <p:nvPr>
            <p:ph type="title"/>
          </p:nvPr>
        </p:nvSpPr>
        <p:spPr>
          <a:xfrm>
            <a:off x="612648" y="548640"/>
            <a:ext cx="10945037" cy="1133856"/>
          </a:xfrm>
        </p:spPr>
        <p:txBody>
          <a:bodyPr anchor="t">
            <a:normAutofit/>
          </a:bodyPr>
          <a:lstStyle/>
          <a:p>
            <a:pPr algn="ctr"/>
            <a:r>
              <a:rPr lang="en-GB" sz="4800" b="1" u="sng"/>
              <a:t>Soomro v </a:t>
            </a:r>
            <a:r>
              <a:rPr lang="en-GB" sz="4800" b="1" u="sng" err="1"/>
              <a:t>Khuhawar</a:t>
            </a:r>
            <a:r>
              <a:rPr lang="en-GB" sz="4800" b="1" u="sng"/>
              <a:t> [2015]</a:t>
            </a:r>
          </a:p>
        </p:txBody>
      </p:sp>
      <p:graphicFrame>
        <p:nvGraphicFramePr>
          <p:cNvPr id="5" name="Content Placeholder 2">
            <a:extLst>
              <a:ext uri="{FF2B5EF4-FFF2-40B4-BE49-F238E27FC236}">
                <a16:creationId xmlns:a16="http://schemas.microsoft.com/office/drawing/2014/main" id="{BBA259B1-F4F4-C9D8-DEC9-C466563203E2}"/>
              </a:ext>
            </a:extLst>
          </p:cNvPr>
          <p:cNvGraphicFramePr>
            <a:graphicFrameLocks noGrp="1"/>
          </p:cNvGraphicFramePr>
          <p:nvPr>
            <p:ph idx="1"/>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1614490"/>
      </p:ext>
    </p:extLst>
  </p:cSld>
  <p:clrMapOvr>
    <a:masterClrMapping/>
  </p:clrMapOvr>
  <mc:AlternateContent xmlns:mc="http://schemas.openxmlformats.org/markup-compatibility/2006">
    <mc:Choice xmlns:p14="http://schemas.microsoft.com/office/powerpoint/2010/main" Requires="p14">
      <p:transition spd="slow" p14:dur="2000" advTm="9230"/>
    </mc:Choice>
    <mc:Fallback>
      <p:transition spd="slow" advTm="923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5968-16F2-48FB-3377-C2D884FD5E78}"/>
              </a:ext>
            </a:extLst>
          </p:cNvPr>
          <p:cNvSpPr>
            <a:spLocks noGrp="1"/>
          </p:cNvSpPr>
          <p:nvPr>
            <p:ph type="title"/>
          </p:nvPr>
        </p:nvSpPr>
        <p:spPr>
          <a:xfrm>
            <a:off x="1524000" y="548640"/>
            <a:ext cx="9160475" cy="1132258"/>
          </a:xfrm>
        </p:spPr>
        <p:txBody>
          <a:bodyPr anchor="ctr">
            <a:normAutofit/>
          </a:bodyPr>
          <a:lstStyle/>
          <a:p>
            <a:pPr algn="ctr"/>
            <a:r>
              <a:rPr lang="en-GB" i="1" u="sng"/>
              <a:t>Continued</a:t>
            </a:r>
          </a:p>
        </p:txBody>
      </p:sp>
      <p:graphicFrame>
        <p:nvGraphicFramePr>
          <p:cNvPr id="5" name="Content Placeholder 2">
            <a:extLst>
              <a:ext uri="{FF2B5EF4-FFF2-40B4-BE49-F238E27FC236}">
                <a16:creationId xmlns:a16="http://schemas.microsoft.com/office/drawing/2014/main" id="{EF16E947-BC8A-71BE-AFA4-85BE5CC71E1A}"/>
              </a:ext>
            </a:extLst>
          </p:cNvPr>
          <p:cNvGraphicFramePr>
            <a:graphicFrameLocks noGrp="1"/>
          </p:cNvGraphicFramePr>
          <p:nvPr>
            <p:ph idx="1"/>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1477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63B3-3EBD-8C89-8780-3C87EA55018C}"/>
              </a:ext>
            </a:extLst>
          </p:cNvPr>
          <p:cNvSpPr>
            <a:spLocks noGrp="1"/>
          </p:cNvSpPr>
          <p:nvPr>
            <p:ph type="title"/>
          </p:nvPr>
        </p:nvSpPr>
        <p:spPr>
          <a:xfrm>
            <a:off x="1295400" y="405845"/>
            <a:ext cx="9601200" cy="1309687"/>
          </a:xfrm>
        </p:spPr>
        <p:txBody>
          <a:bodyPr>
            <a:normAutofit/>
          </a:bodyPr>
          <a:lstStyle/>
          <a:p>
            <a:pPr algn="ctr"/>
            <a:r>
              <a:rPr lang="en-GB" sz="5400" i="1" u="sng"/>
              <a:t>Continued</a:t>
            </a:r>
          </a:p>
        </p:txBody>
      </p:sp>
      <p:graphicFrame>
        <p:nvGraphicFramePr>
          <p:cNvPr id="5" name="Content Placeholder 2">
            <a:extLst>
              <a:ext uri="{FF2B5EF4-FFF2-40B4-BE49-F238E27FC236}">
                <a16:creationId xmlns:a16="http://schemas.microsoft.com/office/drawing/2014/main" id="{20710D45-CACA-4A71-FEE6-1022EACB0EC7}"/>
              </a:ext>
            </a:extLst>
          </p:cNvPr>
          <p:cNvGraphicFramePr>
            <a:graphicFrameLocks noGrp="1"/>
          </p:cNvGraphicFramePr>
          <p:nvPr>
            <p:ph idx="1"/>
            <p:extLst>
              <p:ext uri="{D42A27DB-BD31-4B8C-83A1-F6EECF244321}">
                <p14:modId xmlns:p14="http://schemas.microsoft.com/office/powerpoint/2010/main" val="2240508238"/>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7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38664-2A77-25CD-D695-1EAAFBF2B32D}"/>
              </a:ext>
            </a:extLst>
          </p:cNvPr>
          <p:cNvSpPr>
            <a:spLocks noGrp="1"/>
          </p:cNvSpPr>
          <p:nvPr>
            <p:ph type="title"/>
          </p:nvPr>
        </p:nvSpPr>
        <p:spPr/>
        <p:txBody>
          <a:bodyPr/>
          <a:lstStyle/>
          <a:p>
            <a:pPr algn="ctr"/>
            <a:r>
              <a:rPr lang="en-GB" sz="4000" b="1" i="1" u="sng"/>
              <a:t>Re Danish Baking Co </a:t>
            </a:r>
            <a:br>
              <a:rPr lang="en-US"/>
            </a:br>
            <a:endParaRPr lang="en-GB"/>
          </a:p>
        </p:txBody>
      </p:sp>
      <p:sp>
        <p:nvSpPr>
          <p:cNvPr id="3" name="Content Placeholder 2">
            <a:extLst>
              <a:ext uri="{FF2B5EF4-FFF2-40B4-BE49-F238E27FC236}">
                <a16:creationId xmlns:a16="http://schemas.microsoft.com/office/drawing/2014/main" id="{189734F8-A0CD-CFCD-EC99-AB6F58839B8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3322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6E2A-E9CC-126A-0A7E-DDDCE8038C4F}"/>
              </a:ext>
            </a:extLst>
          </p:cNvPr>
          <p:cNvSpPr>
            <a:spLocks noGrp="1"/>
          </p:cNvSpPr>
          <p:nvPr>
            <p:ph type="title"/>
          </p:nvPr>
        </p:nvSpPr>
        <p:spPr/>
        <p:txBody>
          <a:bodyPr/>
          <a:lstStyle/>
          <a:p>
            <a:pPr algn="ctr"/>
            <a:r>
              <a:rPr lang="en-GB" sz="4000" b="1" i="1" u="sng"/>
              <a:t>Gold v Hill </a:t>
            </a:r>
            <a:br>
              <a:rPr lang="en-US"/>
            </a:br>
            <a:endParaRPr lang="en-GB"/>
          </a:p>
        </p:txBody>
      </p:sp>
      <p:sp>
        <p:nvSpPr>
          <p:cNvPr id="3" name="Content Placeholder 2">
            <a:extLst>
              <a:ext uri="{FF2B5EF4-FFF2-40B4-BE49-F238E27FC236}">
                <a16:creationId xmlns:a16="http://schemas.microsoft.com/office/drawing/2014/main" id="{3ACAC0D6-D3ED-14E3-B806-D41BB74B457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05464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8CB0F-E145-7DBE-E9FE-58F1DE3E7113}"/>
              </a:ext>
            </a:extLst>
          </p:cNvPr>
          <p:cNvSpPr>
            <a:spLocks noGrp="1"/>
          </p:cNvSpPr>
          <p:nvPr>
            <p:ph type="title"/>
          </p:nvPr>
        </p:nvSpPr>
        <p:spPr/>
        <p:txBody>
          <a:bodyPr>
            <a:normAutofit/>
          </a:bodyPr>
          <a:lstStyle/>
          <a:p>
            <a:pPr algn="ctr"/>
            <a:r>
              <a:rPr lang="en-GB" sz="5400" i="1" u="sng"/>
              <a:t>Continued</a:t>
            </a:r>
          </a:p>
        </p:txBody>
      </p:sp>
      <p:sp>
        <p:nvSpPr>
          <p:cNvPr id="3" name="Content Placeholder 2">
            <a:extLst>
              <a:ext uri="{FF2B5EF4-FFF2-40B4-BE49-F238E27FC236}">
                <a16:creationId xmlns:a16="http://schemas.microsoft.com/office/drawing/2014/main" id="{79A2D925-3C9B-BA69-5649-B551C41DD4B9}"/>
              </a:ext>
            </a:extLst>
          </p:cNvPr>
          <p:cNvSpPr>
            <a:spLocks noGrp="1"/>
          </p:cNvSpPr>
          <p:nvPr>
            <p:ph idx="1"/>
          </p:nvPr>
        </p:nvSpPr>
        <p:spPr/>
        <p:txBody>
          <a:bodyPr/>
          <a:lstStyle/>
          <a:p>
            <a:r>
              <a:rPr lang="en-GB"/>
              <a:t>Ougtred v IRC – Opinion of others; </a:t>
            </a:r>
          </a:p>
        </p:txBody>
      </p:sp>
    </p:spTree>
    <p:extLst>
      <p:ext uri="{BB962C8B-B14F-4D97-AF65-F5344CB8AC3E}">
        <p14:creationId xmlns:p14="http://schemas.microsoft.com/office/powerpoint/2010/main" val="2664838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DABC7-38B5-9254-BE69-2E7A58892BC0}"/>
              </a:ext>
            </a:extLst>
          </p:cNvPr>
          <p:cNvSpPr>
            <a:spLocks noGrp="1"/>
          </p:cNvSpPr>
          <p:nvPr>
            <p:ph type="title"/>
          </p:nvPr>
        </p:nvSpPr>
        <p:spPr/>
        <p:txBody>
          <a:bodyPr>
            <a:normAutofit/>
          </a:bodyPr>
          <a:lstStyle/>
          <a:p>
            <a:pPr algn="ctr"/>
            <a:r>
              <a:rPr lang="en-GB" sz="5400" i="1" u="sng"/>
              <a:t>Continued</a:t>
            </a:r>
          </a:p>
        </p:txBody>
      </p:sp>
      <p:graphicFrame>
        <p:nvGraphicFramePr>
          <p:cNvPr id="5" name="Content Placeholder 2">
            <a:extLst>
              <a:ext uri="{FF2B5EF4-FFF2-40B4-BE49-F238E27FC236}">
                <a16:creationId xmlns:a16="http://schemas.microsoft.com/office/drawing/2014/main" id="{43D0F3AD-0E63-FCBA-85F1-048CE73B713B}"/>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3714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9F89-39FA-741F-294C-107B22DE7689}"/>
              </a:ext>
            </a:extLst>
          </p:cNvPr>
          <p:cNvSpPr>
            <a:spLocks noGrp="1"/>
          </p:cNvSpPr>
          <p:nvPr>
            <p:ph type="title"/>
          </p:nvPr>
        </p:nvSpPr>
        <p:spPr/>
        <p:txBody>
          <a:bodyPr/>
          <a:lstStyle/>
          <a:p>
            <a:pPr algn="ctr"/>
            <a:r>
              <a:rPr lang="en-GB" sz="3600" b="1" i="1" u="sng" err="1"/>
              <a:t>Nevill</a:t>
            </a:r>
            <a:r>
              <a:rPr lang="en-GB" sz="3600" b="1" i="1" u="sng"/>
              <a:t> v Willson </a:t>
            </a:r>
            <a:br>
              <a:rPr lang="en-US"/>
            </a:br>
            <a:endParaRPr lang="en-GB"/>
          </a:p>
        </p:txBody>
      </p:sp>
      <p:sp>
        <p:nvSpPr>
          <p:cNvPr id="3" name="Content Placeholder 2">
            <a:extLst>
              <a:ext uri="{FF2B5EF4-FFF2-40B4-BE49-F238E27FC236}">
                <a16:creationId xmlns:a16="http://schemas.microsoft.com/office/drawing/2014/main" id="{2ACE86C5-5987-64CA-7635-27CF02C481D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67800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1DC89-D09E-84BB-0B21-7B54F4FE780E}"/>
              </a:ext>
            </a:extLst>
          </p:cNvPr>
          <p:cNvSpPr>
            <a:spLocks noGrp="1"/>
          </p:cNvSpPr>
          <p:nvPr>
            <p:ph type="title"/>
          </p:nvPr>
        </p:nvSpPr>
        <p:spPr/>
        <p:txBody>
          <a:bodyPr/>
          <a:lstStyle/>
          <a:p>
            <a:pPr algn="ctr"/>
            <a:r>
              <a:rPr lang="en-GB" sz="4000" b="1" i="1" u="sng"/>
              <a:t>Jones v Lock [1865] </a:t>
            </a:r>
            <a:br>
              <a:rPr lang="en-US"/>
            </a:br>
            <a:endParaRPr lang="en-GB"/>
          </a:p>
        </p:txBody>
      </p:sp>
      <p:sp>
        <p:nvSpPr>
          <p:cNvPr id="3" name="Content Placeholder 2">
            <a:extLst>
              <a:ext uri="{FF2B5EF4-FFF2-40B4-BE49-F238E27FC236}">
                <a16:creationId xmlns:a16="http://schemas.microsoft.com/office/drawing/2014/main" id="{4B950B64-5BB3-AF35-6F18-A2D675CE13C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54564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331EF-6D3F-7B8F-B99E-B370CC86734F}"/>
              </a:ext>
            </a:extLst>
          </p:cNvPr>
          <p:cNvSpPr>
            <a:spLocks noGrp="1"/>
          </p:cNvSpPr>
          <p:nvPr>
            <p:ph type="title"/>
          </p:nvPr>
        </p:nvSpPr>
        <p:spPr>
          <a:xfrm>
            <a:off x="1042959" y="242712"/>
            <a:ext cx="9601200" cy="1309687"/>
          </a:xfrm>
        </p:spPr>
        <p:txBody>
          <a:bodyPr>
            <a:normAutofit/>
          </a:bodyPr>
          <a:lstStyle/>
          <a:p>
            <a:pPr algn="ctr"/>
            <a:r>
              <a:rPr lang="en-GB" sz="5400" i="1" u="sng"/>
              <a:t>Continued</a:t>
            </a:r>
          </a:p>
        </p:txBody>
      </p:sp>
      <p:graphicFrame>
        <p:nvGraphicFramePr>
          <p:cNvPr id="7" name="Content Placeholder 2">
            <a:extLst>
              <a:ext uri="{FF2B5EF4-FFF2-40B4-BE49-F238E27FC236}">
                <a16:creationId xmlns:a16="http://schemas.microsoft.com/office/drawing/2014/main" id="{911C599E-855D-0A43-830C-6FF0666E72DE}"/>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939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8E111-508B-645F-9896-328C17027A93}"/>
              </a:ext>
            </a:extLst>
          </p:cNvPr>
          <p:cNvSpPr>
            <a:spLocks noGrp="1"/>
          </p:cNvSpPr>
          <p:nvPr>
            <p:ph type="title"/>
          </p:nvPr>
        </p:nvSpPr>
        <p:spPr/>
        <p:txBody>
          <a:bodyPr>
            <a:normAutofit/>
          </a:bodyPr>
          <a:lstStyle/>
          <a:p>
            <a:pPr algn="ctr"/>
            <a:r>
              <a:rPr lang="en-GB" sz="3600" b="1" i="1" u="sng"/>
              <a:t>Public and private shares</a:t>
            </a:r>
          </a:p>
        </p:txBody>
      </p:sp>
      <p:sp>
        <p:nvSpPr>
          <p:cNvPr id="3" name="Content Placeholder 2">
            <a:extLst>
              <a:ext uri="{FF2B5EF4-FFF2-40B4-BE49-F238E27FC236}">
                <a16:creationId xmlns:a16="http://schemas.microsoft.com/office/drawing/2014/main" id="{772B79B2-D45B-585A-7E9E-AE3F3B43B78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32117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EEA50-1F29-C839-5018-A541E9CD74B5}"/>
              </a:ext>
            </a:extLst>
          </p:cNvPr>
          <p:cNvSpPr>
            <a:spLocks noGrp="1"/>
          </p:cNvSpPr>
          <p:nvPr>
            <p:ph type="title"/>
          </p:nvPr>
        </p:nvSpPr>
        <p:spPr/>
        <p:txBody>
          <a:bodyPr>
            <a:normAutofit/>
          </a:bodyPr>
          <a:lstStyle/>
          <a:p>
            <a:pPr algn="ctr"/>
            <a:r>
              <a:rPr lang="en-GB" sz="4000" b="1" i="1" u="sng"/>
              <a:t>Exception 2 Case </a:t>
            </a:r>
          </a:p>
        </p:txBody>
      </p:sp>
      <p:sp>
        <p:nvSpPr>
          <p:cNvPr id="3" name="Content Placeholder 2">
            <a:extLst>
              <a:ext uri="{FF2B5EF4-FFF2-40B4-BE49-F238E27FC236}">
                <a16:creationId xmlns:a16="http://schemas.microsoft.com/office/drawing/2014/main" id="{4FF19B9A-F38A-CAF8-7095-1C9BD38595C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43520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50085-D25E-BE9A-B866-05F261A62423}"/>
              </a:ext>
            </a:extLst>
          </p:cNvPr>
          <p:cNvSpPr>
            <a:spLocks noGrp="1"/>
          </p:cNvSpPr>
          <p:nvPr>
            <p:ph type="title"/>
          </p:nvPr>
        </p:nvSpPr>
        <p:spPr/>
        <p:txBody>
          <a:bodyPr>
            <a:normAutofit/>
          </a:bodyPr>
          <a:lstStyle/>
          <a:p>
            <a:pPr algn="ctr"/>
            <a:r>
              <a:rPr lang="en-GB" sz="4000" b="1" i="1" u="sng"/>
              <a:t>R v </a:t>
            </a:r>
            <a:r>
              <a:rPr lang="en-GB" sz="4000" b="1" i="1" u="sng" err="1"/>
              <a:t>Gonnin</a:t>
            </a:r>
            <a:endParaRPr lang="en-GB" sz="4000" b="1" i="1" u="sng"/>
          </a:p>
        </p:txBody>
      </p:sp>
      <p:sp>
        <p:nvSpPr>
          <p:cNvPr id="3" name="Content Placeholder 2">
            <a:extLst>
              <a:ext uri="{FF2B5EF4-FFF2-40B4-BE49-F238E27FC236}">
                <a16:creationId xmlns:a16="http://schemas.microsoft.com/office/drawing/2014/main" id="{3021F43F-D165-508E-57D8-15A40600B9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32543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E0DB-EE51-1BEB-82EB-B1720AF10D01}"/>
              </a:ext>
            </a:extLst>
          </p:cNvPr>
          <p:cNvSpPr>
            <a:spLocks noGrp="1"/>
          </p:cNvSpPr>
          <p:nvPr>
            <p:ph type="title"/>
          </p:nvPr>
        </p:nvSpPr>
        <p:spPr/>
        <p:txBody>
          <a:bodyPr/>
          <a:lstStyle/>
          <a:p>
            <a:pPr algn="ctr"/>
            <a:r>
              <a:rPr lang="en-GB" sz="3600" b="1" i="1" u="sng"/>
              <a:t>Bunn v Markham [1816] </a:t>
            </a:r>
            <a:br>
              <a:rPr lang="en-US"/>
            </a:br>
            <a:endParaRPr lang="en-GB"/>
          </a:p>
        </p:txBody>
      </p:sp>
      <p:sp>
        <p:nvSpPr>
          <p:cNvPr id="3" name="Content Placeholder 2">
            <a:extLst>
              <a:ext uri="{FF2B5EF4-FFF2-40B4-BE49-F238E27FC236}">
                <a16:creationId xmlns:a16="http://schemas.microsoft.com/office/drawing/2014/main" id="{E396AC0C-4523-1863-FA07-3427B7C3FAA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762446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9D653-6FB2-E019-66D3-93FFF0E68DF3}"/>
              </a:ext>
            </a:extLst>
          </p:cNvPr>
          <p:cNvSpPr>
            <a:spLocks noGrp="1"/>
          </p:cNvSpPr>
          <p:nvPr>
            <p:ph type="title"/>
          </p:nvPr>
        </p:nvSpPr>
        <p:spPr>
          <a:xfrm>
            <a:off x="947592" y="270762"/>
            <a:ext cx="9601200" cy="1309687"/>
          </a:xfrm>
        </p:spPr>
        <p:txBody>
          <a:bodyPr>
            <a:normAutofit/>
          </a:bodyPr>
          <a:lstStyle/>
          <a:p>
            <a:pPr algn="ctr"/>
            <a:r>
              <a:rPr lang="en-GB" sz="4800" i="1" u="sng"/>
              <a:t>Continued </a:t>
            </a:r>
          </a:p>
        </p:txBody>
      </p:sp>
      <p:graphicFrame>
        <p:nvGraphicFramePr>
          <p:cNvPr id="5" name="Content Placeholder 2">
            <a:extLst>
              <a:ext uri="{FF2B5EF4-FFF2-40B4-BE49-F238E27FC236}">
                <a16:creationId xmlns:a16="http://schemas.microsoft.com/office/drawing/2014/main" id="{E0AED826-15B0-026B-5CEA-10C9CA41D86F}"/>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384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70A2B-8D5F-1073-8A20-2EE55466071A}"/>
              </a:ext>
            </a:extLst>
          </p:cNvPr>
          <p:cNvSpPr>
            <a:spLocks noGrp="1"/>
          </p:cNvSpPr>
          <p:nvPr>
            <p:ph type="title"/>
          </p:nvPr>
        </p:nvSpPr>
        <p:spPr/>
        <p:txBody>
          <a:bodyPr>
            <a:normAutofit/>
          </a:bodyPr>
          <a:lstStyle/>
          <a:p>
            <a:pPr algn="ctr"/>
            <a:r>
              <a:rPr lang="en-GB" sz="4400" b="1" i="1" u="sng"/>
              <a:t>Answer</a:t>
            </a:r>
          </a:p>
        </p:txBody>
      </p:sp>
      <p:sp>
        <p:nvSpPr>
          <p:cNvPr id="3" name="Content Placeholder 2">
            <a:extLst>
              <a:ext uri="{FF2B5EF4-FFF2-40B4-BE49-F238E27FC236}">
                <a16:creationId xmlns:a16="http://schemas.microsoft.com/office/drawing/2014/main" id="{4A8F0F19-D9AB-088D-D37F-466636D101FD}"/>
              </a:ext>
            </a:extLst>
          </p:cNvPr>
          <p:cNvSpPr>
            <a:spLocks noGrp="1"/>
          </p:cNvSpPr>
          <p:nvPr>
            <p:ph idx="1"/>
          </p:nvPr>
        </p:nvSpPr>
        <p:spPr/>
        <p:txBody>
          <a:bodyPr/>
          <a:lstStyle/>
          <a:p>
            <a:r>
              <a:rPr lang="en-GB"/>
              <a:t>Property owner and developer. </a:t>
            </a:r>
          </a:p>
          <a:p>
            <a:endParaRPr lang="en-GB"/>
          </a:p>
          <a:p>
            <a:r>
              <a:rPr lang="en-GB"/>
              <a:t>Developer would need to </a:t>
            </a:r>
          </a:p>
        </p:txBody>
      </p:sp>
    </p:spTree>
    <p:extLst>
      <p:ext uri="{BB962C8B-B14F-4D97-AF65-F5344CB8AC3E}">
        <p14:creationId xmlns:p14="http://schemas.microsoft.com/office/powerpoint/2010/main" val="4099478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B7F1D-994E-0EB7-0FDB-A54680D64309}"/>
              </a:ext>
            </a:extLst>
          </p:cNvPr>
          <p:cNvSpPr>
            <a:spLocks noGrp="1"/>
          </p:cNvSpPr>
          <p:nvPr>
            <p:ph type="title"/>
          </p:nvPr>
        </p:nvSpPr>
        <p:spPr/>
        <p:txBody>
          <a:bodyPr>
            <a:normAutofit/>
          </a:bodyPr>
          <a:lstStyle/>
          <a:p>
            <a:pPr algn="ctr"/>
            <a:r>
              <a:rPr lang="en-GB" sz="6000" b="1" i="1" u="sng"/>
              <a:t>Content </a:t>
            </a:r>
          </a:p>
        </p:txBody>
      </p:sp>
      <p:graphicFrame>
        <p:nvGraphicFramePr>
          <p:cNvPr id="7" name="Content Placeholder 2">
            <a:extLst>
              <a:ext uri="{FF2B5EF4-FFF2-40B4-BE49-F238E27FC236}">
                <a16:creationId xmlns:a16="http://schemas.microsoft.com/office/drawing/2014/main" id="{A4CC5F20-6315-A48C-125D-B5F31FA003AB}"/>
              </a:ext>
            </a:extLst>
          </p:cNvPr>
          <p:cNvGraphicFramePr>
            <a:graphicFrameLocks noGrp="1"/>
          </p:cNvGraphicFramePr>
          <p:nvPr>
            <p:ph idx="1"/>
            <p:extLst>
              <p:ext uri="{D42A27DB-BD31-4B8C-83A1-F6EECF244321}">
                <p14:modId xmlns:p14="http://schemas.microsoft.com/office/powerpoint/2010/main" val="2217745699"/>
              </p:ext>
            </p:extLst>
          </p:nvPr>
        </p:nvGraphicFramePr>
        <p:xfrm>
          <a:off x="784907" y="2301457"/>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Bunting with solid fill">
            <a:extLst>
              <a:ext uri="{FF2B5EF4-FFF2-40B4-BE49-F238E27FC236}">
                <a16:creationId xmlns:a16="http://schemas.microsoft.com/office/drawing/2014/main" id="{8C0F9E3D-261B-74F4-52C0-2613591DDAE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7602" y="-68149"/>
            <a:ext cx="1620302" cy="1620302"/>
          </a:xfrm>
          <a:prstGeom prst="rect">
            <a:avLst/>
          </a:prstGeom>
        </p:spPr>
      </p:pic>
      <p:pic>
        <p:nvPicPr>
          <p:cNvPr id="6" name="Graphic 5" descr="Bunting with solid fill">
            <a:extLst>
              <a:ext uri="{FF2B5EF4-FFF2-40B4-BE49-F238E27FC236}">
                <a16:creationId xmlns:a16="http://schemas.microsoft.com/office/drawing/2014/main" id="{82A77370-4F21-A6E2-5F05-484BF0CC6A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49300" y="-58391"/>
            <a:ext cx="1620302" cy="1620302"/>
          </a:xfrm>
          <a:prstGeom prst="rect">
            <a:avLst/>
          </a:prstGeom>
        </p:spPr>
      </p:pic>
    </p:spTree>
    <p:extLst>
      <p:ext uri="{BB962C8B-B14F-4D97-AF65-F5344CB8AC3E}">
        <p14:creationId xmlns:p14="http://schemas.microsoft.com/office/powerpoint/2010/main" val="1507847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55D29-AAB9-DF66-5648-119E890DEE1B}"/>
              </a:ext>
            </a:extLst>
          </p:cNvPr>
          <p:cNvSpPr>
            <a:spLocks noGrp="1"/>
          </p:cNvSpPr>
          <p:nvPr>
            <p:ph type="title"/>
          </p:nvPr>
        </p:nvSpPr>
        <p:spPr/>
        <p:txBody>
          <a:bodyPr/>
          <a:lstStyle/>
          <a:p>
            <a:pPr algn="ctr"/>
            <a:r>
              <a:rPr lang="en-GB" b="1" i="1" u="sng"/>
              <a:t>Aims and learning objectives </a:t>
            </a:r>
          </a:p>
        </p:txBody>
      </p:sp>
      <p:graphicFrame>
        <p:nvGraphicFramePr>
          <p:cNvPr id="5" name="Content Placeholder 2">
            <a:extLst>
              <a:ext uri="{FF2B5EF4-FFF2-40B4-BE49-F238E27FC236}">
                <a16:creationId xmlns:a16="http://schemas.microsoft.com/office/drawing/2014/main" id="{0F0D297C-5ABD-7894-BC01-E3D8405E771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425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63F47996-A201-7E19-2798-FFA51881D1A6}"/>
              </a:ext>
            </a:extLst>
          </p:cNvPr>
          <p:cNvPicPr>
            <a:picLocks noChangeAspect="1"/>
          </p:cNvPicPr>
          <p:nvPr/>
        </p:nvPicPr>
        <p:blipFill rotWithShape="1">
          <a:blip r:embed="rId2"/>
          <a:srcRect/>
          <a:stretch/>
        </p:blipFill>
        <p:spPr>
          <a:xfrm>
            <a:off x="-1" y="-7258"/>
            <a:ext cx="12191979" cy="6857989"/>
          </a:xfrm>
          <a:prstGeom prst="rect">
            <a:avLst/>
          </a:prstGeom>
        </p:spPr>
      </p:pic>
      <p:sp>
        <p:nvSpPr>
          <p:cNvPr id="12" name="Rectangle 11">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a:extLst>
              <a:ext uri="{FF2B5EF4-FFF2-40B4-BE49-F238E27FC236}">
                <a16:creationId xmlns:a16="http://schemas.microsoft.com/office/drawing/2014/main" id="{0DD3A4DC-542E-40D5-B6F6-FE97DFEC35B3}"/>
              </a:ext>
            </a:extLst>
          </p:cNvPr>
          <p:cNvSpPr>
            <a:spLocks noGrp="1"/>
          </p:cNvSpPr>
          <p:nvPr>
            <p:ph type="ctrTitle"/>
          </p:nvPr>
        </p:nvSpPr>
        <p:spPr>
          <a:xfrm>
            <a:off x="0" y="78538"/>
            <a:ext cx="4406855" cy="1067200"/>
          </a:xfrm>
        </p:spPr>
        <p:txBody>
          <a:bodyPr>
            <a:normAutofit/>
          </a:bodyPr>
          <a:lstStyle/>
          <a:p>
            <a:r>
              <a:rPr lang="en-GB" b="1" i="1" u="sng">
                <a:solidFill>
                  <a:srgbClr val="FFFFFF"/>
                </a:solidFill>
              </a:rPr>
              <a:t>Secret Trusts</a:t>
            </a:r>
          </a:p>
        </p:txBody>
      </p:sp>
    </p:spTree>
    <p:extLst>
      <p:ext uri="{BB962C8B-B14F-4D97-AF65-F5344CB8AC3E}">
        <p14:creationId xmlns:p14="http://schemas.microsoft.com/office/powerpoint/2010/main" val="21635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17075-CCD3-919C-FE0D-7C276FF52B5F}"/>
              </a:ext>
            </a:extLst>
          </p:cNvPr>
          <p:cNvSpPr>
            <a:spLocks noGrp="1"/>
          </p:cNvSpPr>
          <p:nvPr>
            <p:ph type="title"/>
          </p:nvPr>
        </p:nvSpPr>
        <p:spPr/>
        <p:txBody>
          <a:bodyPr>
            <a:normAutofit/>
          </a:bodyPr>
          <a:lstStyle/>
          <a:p>
            <a:pPr algn="ctr"/>
            <a:r>
              <a:rPr lang="en-GB" sz="4000" b="1" i="1" u="sng"/>
              <a:t>What is a secret trust?</a:t>
            </a:r>
          </a:p>
        </p:txBody>
      </p:sp>
      <p:graphicFrame>
        <p:nvGraphicFramePr>
          <p:cNvPr id="5" name="Content Placeholder 2">
            <a:extLst>
              <a:ext uri="{FF2B5EF4-FFF2-40B4-BE49-F238E27FC236}">
                <a16:creationId xmlns:a16="http://schemas.microsoft.com/office/drawing/2014/main" id="{9CA5BB1D-20FB-D84B-2A4F-8BAC9BE7B06E}"/>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756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493F85-4BF4-2722-7AD6-4491C2648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C7246180-7BB6-D2A6-FC28-3D4D7AC6A88B}"/>
              </a:ext>
            </a:extLst>
          </p:cNvPr>
          <p:cNvPicPr>
            <a:picLocks noChangeAspect="1"/>
          </p:cNvPicPr>
          <p:nvPr/>
        </p:nvPicPr>
        <p:blipFill rotWithShape="1">
          <a:blip r:embed="rId2"/>
          <a:srcRect b="15730"/>
          <a:stretch/>
        </p:blipFill>
        <p:spPr>
          <a:xfrm>
            <a:off x="-1" y="-6"/>
            <a:ext cx="12191979" cy="6858000"/>
          </a:xfrm>
          <a:prstGeom prst="rect">
            <a:avLst/>
          </a:prstGeom>
        </p:spPr>
      </p:pic>
      <p:sp>
        <p:nvSpPr>
          <p:cNvPr id="12" name="Rectangle 11">
            <a:extLst>
              <a:ext uri="{FF2B5EF4-FFF2-40B4-BE49-F238E27FC236}">
                <a16:creationId xmlns:a16="http://schemas.microsoft.com/office/drawing/2014/main" id="{3643E582-2F5C-967E-4197-32864E7D6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16241" y="516245"/>
            <a:ext cx="6857999" cy="5825513"/>
          </a:xfrm>
          <a:prstGeom prst="rect">
            <a:avLst/>
          </a:prstGeom>
          <a:gradFill flip="none" rotWithShape="1">
            <a:gsLst>
              <a:gs pos="11000">
                <a:srgbClr val="000000">
                  <a:alpha val="47000"/>
                </a:srgbClr>
              </a:gs>
              <a:gs pos="100000">
                <a:srgbClr val="000000">
                  <a:alpha val="0"/>
                </a:srgbClr>
              </a:gs>
              <a:gs pos="56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819BD9F-62DF-B4CE-F13A-86B93DF07A9F}"/>
              </a:ext>
            </a:extLst>
          </p:cNvPr>
          <p:cNvSpPr>
            <a:spLocks noGrp="1"/>
          </p:cNvSpPr>
          <p:nvPr>
            <p:ph type="ctrTitle"/>
          </p:nvPr>
        </p:nvSpPr>
        <p:spPr>
          <a:xfrm>
            <a:off x="6314082" y="1032214"/>
            <a:ext cx="4802084" cy="2008167"/>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chor="ctr">
            <a:normAutofit fontScale="90000"/>
          </a:bodyPr>
          <a:lstStyle/>
          <a:p>
            <a:r>
              <a:rPr lang="en-GB" b="1" i="1" u="sng">
                <a:solidFill>
                  <a:srgbClr val="FFFFFF"/>
                </a:solidFill>
              </a:rPr>
              <a:t>Why would someone create a secret trust?</a:t>
            </a:r>
          </a:p>
        </p:txBody>
      </p:sp>
      <p:sp>
        <p:nvSpPr>
          <p:cNvPr id="14" name="Rectangle 13">
            <a:extLst>
              <a:ext uri="{FF2B5EF4-FFF2-40B4-BE49-F238E27FC236}">
                <a16:creationId xmlns:a16="http://schemas.microsoft.com/office/drawing/2014/main" id="{5DBCC854-0144-FBE6-C55E-82A562BA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663714" y="1329712"/>
            <a:ext cx="6857999" cy="4198570"/>
          </a:xfrm>
          <a:prstGeom prst="rect">
            <a:avLst/>
          </a:prstGeom>
          <a:gradFill flip="none" rotWithShape="1">
            <a:gsLst>
              <a:gs pos="0">
                <a:srgbClr val="000000">
                  <a:alpha val="38000"/>
                </a:srgbClr>
              </a:gs>
              <a:gs pos="100000">
                <a:srgbClr val="000000">
                  <a:alpha val="0"/>
                </a:srgbClr>
              </a:gs>
              <a:gs pos="56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Subtitle 3">
            <a:extLst>
              <a:ext uri="{FF2B5EF4-FFF2-40B4-BE49-F238E27FC236}">
                <a16:creationId xmlns:a16="http://schemas.microsoft.com/office/drawing/2014/main" id="{9ECBDC50-37C8-09C0-5F42-1E1AADB32A15}"/>
              </a:ext>
            </a:extLst>
          </p:cNvPr>
          <p:cNvSpPr>
            <a:spLocks noGrp="1"/>
          </p:cNvSpPr>
          <p:nvPr>
            <p:ph type="subTitle" idx="1"/>
          </p:nvPr>
        </p:nvSpPr>
        <p:spPr>
          <a:xfrm>
            <a:off x="5077358" y="4044467"/>
            <a:ext cx="5678017" cy="1376344"/>
          </a:xfrm>
        </p:spPr>
        <p:txBody>
          <a:bodyPr anchor="b">
            <a:normAutofit/>
          </a:bodyPr>
          <a:lstStyle/>
          <a:p>
            <a:pPr algn="r"/>
            <a:r>
              <a:rPr lang="en-GB">
                <a:solidFill>
                  <a:srgbClr val="FFFFFF"/>
                </a:solidFill>
              </a:rPr>
              <a:t>Discuss in pairs and feedback to the class </a:t>
            </a:r>
          </a:p>
        </p:txBody>
      </p:sp>
      <p:sp>
        <p:nvSpPr>
          <p:cNvPr id="16" name="Freeform: Shape 15">
            <a:extLst>
              <a:ext uri="{FF2B5EF4-FFF2-40B4-BE49-F238E27FC236}">
                <a16:creationId xmlns:a16="http://schemas.microsoft.com/office/drawing/2014/main" id="{715B084D-B395-62E7-F6F2-43CFBC726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2500" y="952500"/>
            <a:ext cx="10286999"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9987788"/>
              <a:gd name="connsiteY0" fmla="*/ 2249229 h 4920343"/>
              <a:gd name="connsiteX1" fmla="*/ 1994 w 9987788"/>
              <a:gd name="connsiteY1" fmla="*/ 0 h 4920343"/>
              <a:gd name="connsiteX2" fmla="*/ 9987788 w 9987788"/>
              <a:gd name="connsiteY2" fmla="*/ 0 h 4920343"/>
              <a:gd name="connsiteX3" fmla="*/ 9987788 w 9987788"/>
              <a:gd name="connsiteY3" fmla="*/ 4920343 h 4920343"/>
              <a:gd name="connsiteX4" fmla="*/ 1994 w 9987788"/>
              <a:gd name="connsiteY4" fmla="*/ 4920343 h 4920343"/>
              <a:gd name="connsiteX5" fmla="*/ 1994 w 9987788"/>
              <a:gd name="connsiteY5" fmla="*/ 4119525 h 4920343"/>
              <a:gd name="connsiteX0" fmla="*/ 10003 w 9985823"/>
              <a:gd name="connsiteY0" fmla="*/ 2385996 h 4920343"/>
              <a:gd name="connsiteX1" fmla="*/ 29 w 9985823"/>
              <a:gd name="connsiteY1" fmla="*/ 0 h 4920343"/>
              <a:gd name="connsiteX2" fmla="*/ 9985823 w 9985823"/>
              <a:gd name="connsiteY2" fmla="*/ 0 h 4920343"/>
              <a:gd name="connsiteX3" fmla="*/ 9985823 w 9985823"/>
              <a:gd name="connsiteY3" fmla="*/ 4920343 h 4920343"/>
              <a:gd name="connsiteX4" fmla="*/ 29 w 9985823"/>
              <a:gd name="connsiteY4" fmla="*/ 4920343 h 4920343"/>
              <a:gd name="connsiteX5" fmla="*/ 29 w 9985823"/>
              <a:gd name="connsiteY5" fmla="*/ 4119525 h 4920343"/>
              <a:gd name="connsiteX0" fmla="*/ 192 w 9985985"/>
              <a:gd name="connsiteY0" fmla="*/ 2390079 h 4920343"/>
              <a:gd name="connsiteX1" fmla="*/ 191 w 9985985"/>
              <a:gd name="connsiteY1" fmla="*/ 0 h 4920343"/>
              <a:gd name="connsiteX2" fmla="*/ 9985985 w 9985985"/>
              <a:gd name="connsiteY2" fmla="*/ 0 h 4920343"/>
              <a:gd name="connsiteX3" fmla="*/ 9985985 w 9985985"/>
              <a:gd name="connsiteY3" fmla="*/ 4920343 h 4920343"/>
              <a:gd name="connsiteX4" fmla="*/ 191 w 9985985"/>
              <a:gd name="connsiteY4" fmla="*/ 4920343 h 4920343"/>
              <a:gd name="connsiteX5" fmla="*/ 191 w 9985985"/>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985" h="4920343">
                <a:moveTo>
                  <a:pt x="192" y="2390079"/>
                </a:moveTo>
                <a:cubicBezTo>
                  <a:pt x="857" y="1640336"/>
                  <a:pt x="-474" y="749743"/>
                  <a:pt x="191" y="0"/>
                </a:cubicBezTo>
                <a:lnTo>
                  <a:pt x="9985985" y="0"/>
                </a:lnTo>
                <a:lnTo>
                  <a:pt x="9985985" y="4920343"/>
                </a:lnTo>
                <a:lnTo>
                  <a:pt x="191" y="4920343"/>
                </a:lnTo>
                <a:lnTo>
                  <a:pt x="191"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2985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2E65-D4E8-BD48-D999-52ADE962079B}"/>
              </a:ext>
            </a:extLst>
          </p:cNvPr>
          <p:cNvSpPr>
            <a:spLocks noGrp="1"/>
          </p:cNvSpPr>
          <p:nvPr>
            <p:ph type="title"/>
          </p:nvPr>
        </p:nvSpPr>
        <p:spPr/>
        <p:txBody>
          <a:bodyPr/>
          <a:lstStyle/>
          <a:p>
            <a:pPr algn="ctr"/>
            <a:r>
              <a:rPr lang="en-GB" b="1" i="1" u="sng"/>
              <a:t>Why would people create a secret trust?</a:t>
            </a:r>
          </a:p>
        </p:txBody>
      </p:sp>
      <p:graphicFrame>
        <p:nvGraphicFramePr>
          <p:cNvPr id="5" name="Content Placeholder 2">
            <a:extLst>
              <a:ext uri="{FF2B5EF4-FFF2-40B4-BE49-F238E27FC236}">
                <a16:creationId xmlns:a16="http://schemas.microsoft.com/office/drawing/2014/main" id="{935EE328-D3DC-FA30-E139-42430FC7597E}"/>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5508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28AF0-5FD7-3F58-8248-B7F42109B802}"/>
              </a:ext>
            </a:extLst>
          </p:cNvPr>
          <p:cNvSpPr>
            <a:spLocks noGrp="1"/>
          </p:cNvSpPr>
          <p:nvPr>
            <p:ph type="title"/>
          </p:nvPr>
        </p:nvSpPr>
        <p:spPr/>
        <p:txBody>
          <a:bodyPr/>
          <a:lstStyle/>
          <a:p>
            <a:pPr algn="ctr"/>
            <a:r>
              <a:rPr lang="en-GB" b="1" i="1" u="sng"/>
              <a:t>What terms are used in a secret trust?</a:t>
            </a:r>
          </a:p>
        </p:txBody>
      </p:sp>
      <p:sp>
        <p:nvSpPr>
          <p:cNvPr id="3" name="Content Placeholder 2">
            <a:extLst>
              <a:ext uri="{FF2B5EF4-FFF2-40B4-BE49-F238E27FC236}">
                <a16:creationId xmlns:a16="http://schemas.microsoft.com/office/drawing/2014/main" id="{B686B94A-BB7B-6B1F-7AC3-704A0AF28051}"/>
              </a:ext>
            </a:extLst>
          </p:cNvPr>
          <p:cNvSpPr>
            <a:spLocks noGrp="1"/>
          </p:cNvSpPr>
          <p:nvPr>
            <p:ph idx="1"/>
          </p:nvPr>
        </p:nvSpPr>
        <p:spPr/>
        <p:txBody>
          <a:bodyPr/>
          <a:lstStyle/>
          <a:p>
            <a:r>
              <a:rPr lang="en-GB"/>
              <a:t>Beneficiary – Secret Trustee/ primary done/ secret beneficiary/ secondary </a:t>
            </a:r>
            <a:r>
              <a:rPr lang="en-GB" err="1"/>
              <a:t>donee</a:t>
            </a:r>
            <a:r>
              <a:rPr lang="en-GB"/>
              <a:t>. </a:t>
            </a:r>
          </a:p>
          <a:p>
            <a:endParaRPr lang="en-GB"/>
          </a:p>
          <a:p>
            <a:r>
              <a:rPr lang="en-GB"/>
              <a:t>A fully secret trust arises where on the face of the will, no trust is disclosed and all that appears is an absolute gift to the trustees. </a:t>
            </a:r>
          </a:p>
          <a:p>
            <a:endParaRPr lang="en-GB"/>
          </a:p>
          <a:p>
            <a:r>
              <a:rPr lang="en-GB"/>
              <a:t>Fully secret trusts can arise were;</a:t>
            </a:r>
          </a:p>
          <a:p>
            <a:endParaRPr lang="en-GB"/>
          </a:p>
          <a:p>
            <a:pPr marL="0" indent="0">
              <a:buNone/>
            </a:pPr>
            <a:endParaRPr lang="en-GB"/>
          </a:p>
        </p:txBody>
      </p:sp>
    </p:spTree>
    <p:extLst>
      <p:ext uri="{BB962C8B-B14F-4D97-AF65-F5344CB8AC3E}">
        <p14:creationId xmlns:p14="http://schemas.microsoft.com/office/powerpoint/2010/main" val="3508591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3310FB73-92FB-58C0-0B65-F8DEE2B9F7B2}"/>
              </a:ext>
            </a:extLst>
          </p:cNvPr>
          <p:cNvGraphicFramePr>
            <a:graphicFrameLocks noGrp="1"/>
          </p:cNvGraphicFramePr>
          <p:nvPr>
            <p:ph idx="1"/>
          </p:nvPr>
        </p:nvGraphicFramePr>
        <p:xfrm>
          <a:off x="168293" y="106587"/>
          <a:ext cx="11825493" cy="6490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0021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F16F1-1904-5DFC-C2F6-D47B52A4903F}"/>
              </a:ext>
            </a:extLst>
          </p:cNvPr>
          <p:cNvSpPr>
            <a:spLocks noGrp="1"/>
          </p:cNvSpPr>
          <p:nvPr>
            <p:ph type="title"/>
          </p:nvPr>
        </p:nvSpPr>
        <p:spPr/>
        <p:txBody>
          <a:bodyPr/>
          <a:lstStyle/>
          <a:p>
            <a:pPr algn="ctr"/>
            <a:r>
              <a:rPr lang="en-GB" b="1" i="1" u="sng"/>
              <a:t>When can a secret trust be created?</a:t>
            </a:r>
          </a:p>
        </p:txBody>
      </p:sp>
      <p:graphicFrame>
        <p:nvGraphicFramePr>
          <p:cNvPr id="5" name="Content Placeholder 2">
            <a:extLst>
              <a:ext uri="{FF2B5EF4-FFF2-40B4-BE49-F238E27FC236}">
                <a16:creationId xmlns:a16="http://schemas.microsoft.com/office/drawing/2014/main" id="{6F5B4EB3-1689-E08A-EBCC-DB3693C11C90}"/>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74609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26A38-61C9-5A58-D957-64287427D960}"/>
              </a:ext>
            </a:extLst>
          </p:cNvPr>
          <p:cNvSpPr>
            <a:spLocks noGrp="1"/>
          </p:cNvSpPr>
          <p:nvPr>
            <p:ph type="title"/>
          </p:nvPr>
        </p:nvSpPr>
        <p:spPr/>
        <p:txBody>
          <a:bodyPr/>
          <a:lstStyle/>
          <a:p>
            <a:pPr algn="ctr"/>
            <a:r>
              <a:rPr lang="en-GB" b="1" i="1" u="sng"/>
              <a:t>When can a half secret trust be created?</a:t>
            </a:r>
          </a:p>
        </p:txBody>
      </p:sp>
      <p:graphicFrame>
        <p:nvGraphicFramePr>
          <p:cNvPr id="5" name="Content Placeholder 2">
            <a:extLst>
              <a:ext uri="{FF2B5EF4-FFF2-40B4-BE49-F238E27FC236}">
                <a16:creationId xmlns:a16="http://schemas.microsoft.com/office/drawing/2014/main" id="{9E74FF76-6AC8-7C8D-4381-B74E7D1E6EDE}"/>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144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3335" y="952194"/>
            <a:ext cx="4140682" cy="4958443"/>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C1D47-EFAC-9F2A-8EED-693732AF513F}"/>
              </a:ext>
            </a:extLst>
          </p:cNvPr>
          <p:cNvSpPr>
            <a:spLocks noGrp="1"/>
          </p:cNvSpPr>
          <p:nvPr>
            <p:ph type="title"/>
          </p:nvPr>
        </p:nvSpPr>
        <p:spPr>
          <a:xfrm>
            <a:off x="1345999" y="1664100"/>
            <a:ext cx="3665507" cy="2037951"/>
          </a:xfrm>
        </p:spPr>
        <p:txBody>
          <a:bodyPr vert="horz" lIns="91440" tIns="45720" rIns="91440" bIns="45720" rtlCol="0" anchor="ctr">
            <a:normAutofit/>
          </a:bodyPr>
          <a:lstStyle/>
          <a:p>
            <a:pPr algn="ctr">
              <a:lnSpc>
                <a:spcPct val="110000"/>
              </a:lnSpc>
            </a:pPr>
            <a:r>
              <a:rPr lang="en-US" sz="2700" b="1" i="1" u="sng" spc="530"/>
              <a:t>What’s the difference between both?</a:t>
            </a:r>
          </a:p>
        </p:txBody>
      </p:sp>
      <p:sp>
        <p:nvSpPr>
          <p:cNvPr id="3" name="Content Placeholder 2">
            <a:extLst>
              <a:ext uri="{FF2B5EF4-FFF2-40B4-BE49-F238E27FC236}">
                <a16:creationId xmlns:a16="http://schemas.microsoft.com/office/drawing/2014/main" id="{C33CC331-8DD2-5680-D795-E033DD9B530F}"/>
              </a:ext>
            </a:extLst>
          </p:cNvPr>
          <p:cNvSpPr>
            <a:spLocks noGrp="1"/>
          </p:cNvSpPr>
          <p:nvPr>
            <p:ph idx="1"/>
          </p:nvPr>
        </p:nvSpPr>
        <p:spPr>
          <a:xfrm>
            <a:off x="1441701" y="4413956"/>
            <a:ext cx="3119010" cy="1013687"/>
          </a:xfrm>
        </p:spPr>
        <p:txBody>
          <a:bodyPr vert="horz" lIns="91440" tIns="45720" rIns="91440" bIns="45720" rtlCol="0" anchor="b">
            <a:normAutofit/>
          </a:bodyPr>
          <a:lstStyle/>
          <a:p>
            <a:pPr marL="0" indent="0">
              <a:lnSpc>
                <a:spcPct val="110000"/>
              </a:lnSpc>
              <a:buNone/>
            </a:pPr>
            <a:r>
              <a:rPr lang="en-US"/>
              <a:t>Key case; Re Freud [2014] explains the different between both. </a:t>
            </a:r>
          </a:p>
        </p:txBody>
      </p:sp>
      <p:pic>
        <p:nvPicPr>
          <p:cNvPr id="17" name="Picture 16" descr="Yellow paper aeroplane flying the opposite way as many grey paper aeroplanes">
            <a:extLst>
              <a:ext uri="{FF2B5EF4-FFF2-40B4-BE49-F238E27FC236}">
                <a16:creationId xmlns:a16="http://schemas.microsoft.com/office/drawing/2014/main" id="{555ADB80-B86C-7843-A618-BD1FCB18418A}"/>
              </a:ext>
            </a:extLst>
          </p:cNvPr>
          <p:cNvPicPr>
            <a:picLocks noChangeAspect="1"/>
          </p:cNvPicPr>
          <p:nvPr/>
        </p:nvPicPr>
        <p:blipFill rotWithShape="1">
          <a:blip r:embed="rId2"/>
          <a:srcRect l="9374" r="31291" b="-1"/>
          <a:stretch/>
        </p:blipFill>
        <p:spPr>
          <a:xfrm>
            <a:off x="6096000" y="10"/>
            <a:ext cx="6096001" cy="6857990"/>
          </a:xfrm>
          <a:prstGeom prst="rect">
            <a:avLst/>
          </a:prstGeom>
        </p:spPr>
      </p:pic>
    </p:spTree>
    <p:extLst>
      <p:ext uri="{BB962C8B-B14F-4D97-AF65-F5344CB8AC3E}">
        <p14:creationId xmlns:p14="http://schemas.microsoft.com/office/powerpoint/2010/main" val="27795823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735658-270A-8D75-091E-AFB444A3D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3D5FBADC-DD70-93BB-7374-BB32F31BE0D0}"/>
              </a:ext>
            </a:extLst>
          </p:cNvPr>
          <p:cNvPicPr>
            <a:picLocks noChangeAspect="1"/>
          </p:cNvPicPr>
          <p:nvPr/>
        </p:nvPicPr>
        <p:blipFill rotWithShape="1">
          <a:blip r:embed="rId2">
            <a:alphaModFix/>
          </a:blip>
          <a:srcRect/>
          <a:stretch/>
        </p:blipFill>
        <p:spPr>
          <a:xfrm>
            <a:off x="20" y="7675"/>
            <a:ext cx="12191980" cy="6858000"/>
          </a:xfrm>
          <a:prstGeom prst="rect">
            <a:avLst/>
          </a:prstGeom>
        </p:spPr>
      </p:pic>
      <p:sp>
        <p:nvSpPr>
          <p:cNvPr id="12" name="Rectangle 11">
            <a:extLst>
              <a:ext uri="{FF2B5EF4-FFF2-40B4-BE49-F238E27FC236}">
                <a16:creationId xmlns:a16="http://schemas.microsoft.com/office/drawing/2014/main" id="{F9FB1C88-5F1D-C7DF-A4B3-E8EE7F6BF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49468" y="-649466"/>
            <a:ext cx="6857999" cy="8156934"/>
          </a:xfrm>
          <a:prstGeom prst="rect">
            <a:avLst/>
          </a:prstGeom>
          <a:gradFill flip="none" rotWithShape="1">
            <a:gsLst>
              <a:gs pos="0">
                <a:srgbClr val="000000">
                  <a:alpha val="56000"/>
                </a:srgbClr>
              </a:gs>
              <a:gs pos="100000">
                <a:srgbClr val="000000">
                  <a:alpha val="0"/>
                </a:srgbClr>
              </a:gs>
              <a:gs pos="56000">
                <a:srgbClr val="000000">
                  <a:alpha val="37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Freeform: Shape 13">
            <a:extLst>
              <a:ext uri="{FF2B5EF4-FFF2-40B4-BE49-F238E27FC236}">
                <a16:creationId xmlns:a16="http://schemas.microsoft.com/office/drawing/2014/main" id="{4711BF64-C99B-2F90-ADA1-0C08F9BE8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2501" y="964922"/>
            <a:ext cx="4558122" cy="4943507"/>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899" h="4920343">
                <a:moveTo>
                  <a:pt x="17584" y="1779914"/>
                </a:moveTo>
                <a:cubicBezTo>
                  <a:pt x="19329" y="1231523"/>
                  <a:pt x="-1640" y="548391"/>
                  <a:pt x="105" y="0"/>
                </a:cubicBezTo>
                <a:lnTo>
                  <a:pt x="9985899" y="0"/>
                </a:lnTo>
                <a:lnTo>
                  <a:pt x="9985899" y="4920343"/>
                </a:lnTo>
                <a:lnTo>
                  <a:pt x="105" y="4920343"/>
                </a:lnTo>
                <a:lnTo>
                  <a:pt x="105"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06FF2651-E092-E48B-3ED9-9D5CD064CEC0}"/>
              </a:ext>
            </a:extLst>
          </p:cNvPr>
          <p:cNvSpPr>
            <a:spLocks noGrp="1"/>
          </p:cNvSpPr>
          <p:nvPr>
            <p:ph type="ctrTitle"/>
          </p:nvPr>
        </p:nvSpPr>
        <p:spPr>
          <a:xfrm>
            <a:off x="729620" y="1862182"/>
            <a:ext cx="3931090" cy="2155419"/>
          </a:xfrm>
          <a:noFill/>
        </p:spPr>
        <p:txBody>
          <a:bodyPr anchor="ctr">
            <a:normAutofit/>
          </a:bodyPr>
          <a:lstStyle/>
          <a:p>
            <a:r>
              <a:rPr lang="en-GB" b="1" i="1" u="sng">
                <a:solidFill>
                  <a:srgbClr val="FFFFFF"/>
                </a:solidFill>
              </a:rPr>
              <a:t>Problems with secret trusts </a:t>
            </a:r>
          </a:p>
        </p:txBody>
      </p:sp>
    </p:spTree>
    <p:extLst>
      <p:ext uri="{BB962C8B-B14F-4D97-AF65-F5344CB8AC3E}">
        <p14:creationId xmlns:p14="http://schemas.microsoft.com/office/powerpoint/2010/main" val="3190516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BE98-BADE-B61E-B3FF-0EE17D4BFCAE}"/>
              </a:ext>
            </a:extLst>
          </p:cNvPr>
          <p:cNvSpPr>
            <a:spLocks noGrp="1"/>
          </p:cNvSpPr>
          <p:nvPr>
            <p:ph type="title"/>
          </p:nvPr>
        </p:nvSpPr>
        <p:spPr/>
        <p:txBody>
          <a:bodyPr>
            <a:normAutofit/>
          </a:bodyPr>
          <a:lstStyle/>
          <a:p>
            <a:pPr algn="ctr"/>
            <a:r>
              <a:rPr lang="en-GB" sz="4000" b="1" i="1" u="sng"/>
              <a:t>Issues with secret trusts </a:t>
            </a:r>
          </a:p>
        </p:txBody>
      </p:sp>
      <p:graphicFrame>
        <p:nvGraphicFramePr>
          <p:cNvPr id="7" name="Content Placeholder 2">
            <a:extLst>
              <a:ext uri="{FF2B5EF4-FFF2-40B4-BE49-F238E27FC236}">
                <a16:creationId xmlns:a16="http://schemas.microsoft.com/office/drawing/2014/main" id="{45B47B29-AF50-CF19-386F-14410AFD1058}"/>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221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80A4-4774-D743-E41A-28AFCC6233F9}"/>
              </a:ext>
            </a:extLst>
          </p:cNvPr>
          <p:cNvSpPr>
            <a:spLocks noGrp="1"/>
          </p:cNvSpPr>
          <p:nvPr>
            <p:ph type="title"/>
          </p:nvPr>
        </p:nvSpPr>
        <p:spPr/>
        <p:txBody>
          <a:bodyPr>
            <a:normAutofit fontScale="90000"/>
          </a:bodyPr>
          <a:lstStyle/>
          <a:p>
            <a:pPr algn="ctr"/>
            <a:r>
              <a:rPr lang="en-GB" sz="3200" b="1" i="1" u="sng"/>
              <a:t>What’s the difference between the two?</a:t>
            </a:r>
          </a:p>
        </p:txBody>
      </p:sp>
      <p:sp>
        <p:nvSpPr>
          <p:cNvPr id="4" name="Text Placeholder 3">
            <a:extLst>
              <a:ext uri="{FF2B5EF4-FFF2-40B4-BE49-F238E27FC236}">
                <a16:creationId xmlns:a16="http://schemas.microsoft.com/office/drawing/2014/main" id="{553E0D47-300B-2A62-FEB1-5F4F50EFDA7A}"/>
              </a:ext>
            </a:extLst>
          </p:cNvPr>
          <p:cNvSpPr>
            <a:spLocks noGrp="1"/>
          </p:cNvSpPr>
          <p:nvPr>
            <p:ph type="body"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algn="ctr"/>
            <a:r>
              <a:rPr lang="en-GB" sz="3200" b="1" i="1" u="sng"/>
              <a:t>Fully Secret Trusts</a:t>
            </a:r>
          </a:p>
        </p:txBody>
      </p:sp>
      <p:sp>
        <p:nvSpPr>
          <p:cNvPr id="5" name="Content Placeholder 4">
            <a:extLst>
              <a:ext uri="{FF2B5EF4-FFF2-40B4-BE49-F238E27FC236}">
                <a16:creationId xmlns:a16="http://schemas.microsoft.com/office/drawing/2014/main" id="{E8E9D71F-F57A-EF67-D754-8A44B2B15CA3}"/>
              </a:ext>
            </a:extLst>
          </p:cNvPr>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a:t>Evidence of intention. </a:t>
            </a:r>
          </a:p>
          <a:p>
            <a:r>
              <a:rPr lang="en-GB"/>
              <a:t>T must communicate facts to ST before T’s Death. </a:t>
            </a:r>
          </a:p>
          <a:p>
            <a:r>
              <a:rPr lang="en-GB"/>
              <a:t>Communication before or after will is made. Agent can be used. </a:t>
            </a:r>
          </a:p>
          <a:p>
            <a:r>
              <a:rPr lang="en-GB"/>
              <a:t>ST accepts in several ways. </a:t>
            </a:r>
          </a:p>
        </p:txBody>
      </p:sp>
      <p:sp>
        <p:nvSpPr>
          <p:cNvPr id="6" name="Text Placeholder 5">
            <a:extLst>
              <a:ext uri="{FF2B5EF4-FFF2-40B4-BE49-F238E27FC236}">
                <a16:creationId xmlns:a16="http://schemas.microsoft.com/office/drawing/2014/main" id="{F68B9069-2CF5-9FDD-58FC-E6C45897A746}"/>
              </a:ext>
            </a:extLst>
          </p:cNvPr>
          <p:cNvSpPr>
            <a:spLocks noGrp="1"/>
          </p:cNvSpPr>
          <p:nvPr>
            <p:ph type="body" sz="quarter" idx="3"/>
          </p:nvPr>
        </p:nvSpPr>
        <p:spPr>
          <a:xfrm>
            <a:off x="6546572" y="2018572"/>
            <a:ext cx="4350028" cy="544012"/>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algn="ctr"/>
            <a:r>
              <a:rPr lang="en-GB" b="1" i="1" u="sng"/>
              <a:t>Half secret trusts</a:t>
            </a:r>
          </a:p>
        </p:txBody>
      </p:sp>
      <p:sp>
        <p:nvSpPr>
          <p:cNvPr id="7" name="Content Placeholder 6">
            <a:extLst>
              <a:ext uri="{FF2B5EF4-FFF2-40B4-BE49-F238E27FC236}">
                <a16:creationId xmlns:a16="http://schemas.microsoft.com/office/drawing/2014/main" id="{0BFF68B5-4BD6-B21E-A9AB-A6DB249DF155}"/>
              </a:ext>
            </a:extLst>
          </p:cNvPr>
          <p:cNvSpPr>
            <a:spLocks noGrp="1"/>
          </p:cNvSpPr>
          <p:nvPr>
            <p:ph sz="quarter" idx="4"/>
          </p:nvPr>
        </p:nvSpPr>
        <p:spPr/>
        <p:style>
          <a:lnRef idx="2">
            <a:schemeClr val="accent1"/>
          </a:lnRef>
          <a:fillRef idx="1">
            <a:schemeClr val="lt1"/>
          </a:fillRef>
          <a:effectRef idx="0">
            <a:schemeClr val="accent1"/>
          </a:effectRef>
          <a:fontRef idx="minor">
            <a:schemeClr val="dk1"/>
          </a:fontRef>
        </p:style>
        <p:txBody>
          <a:bodyPr/>
          <a:lstStyle/>
          <a:p>
            <a:r>
              <a:rPr lang="en-GB"/>
              <a:t>Evidence of intention. </a:t>
            </a:r>
          </a:p>
          <a:p>
            <a:r>
              <a:rPr lang="en-GB"/>
              <a:t>Communication made (Before death) and accepted before the will is made. </a:t>
            </a:r>
          </a:p>
        </p:txBody>
      </p:sp>
    </p:spTree>
    <p:extLst>
      <p:ext uri="{BB962C8B-B14F-4D97-AF65-F5344CB8AC3E}">
        <p14:creationId xmlns:p14="http://schemas.microsoft.com/office/powerpoint/2010/main" val="30954808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891FC-994F-51D8-0D3D-E328224EB482}"/>
              </a:ext>
            </a:extLst>
          </p:cNvPr>
          <p:cNvSpPr>
            <a:spLocks noGrp="1"/>
          </p:cNvSpPr>
          <p:nvPr>
            <p:ph type="title"/>
          </p:nvPr>
        </p:nvSpPr>
        <p:spPr/>
        <p:txBody>
          <a:bodyPr>
            <a:normAutofit/>
          </a:bodyPr>
          <a:lstStyle/>
          <a:p>
            <a:pPr algn="ctr"/>
            <a:r>
              <a:rPr lang="en-GB" sz="6600" b="1" i="1" u="sng"/>
              <a:t>Activity</a:t>
            </a:r>
          </a:p>
        </p:txBody>
      </p:sp>
      <p:graphicFrame>
        <p:nvGraphicFramePr>
          <p:cNvPr id="5" name="Content Placeholder 2">
            <a:extLst>
              <a:ext uri="{FF2B5EF4-FFF2-40B4-BE49-F238E27FC236}">
                <a16:creationId xmlns:a16="http://schemas.microsoft.com/office/drawing/2014/main" id="{FBE90EFB-3AE9-A44F-ECD3-19485B94D6F4}"/>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20090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ones balanced in a stack">
            <a:extLst>
              <a:ext uri="{FF2B5EF4-FFF2-40B4-BE49-F238E27FC236}">
                <a16:creationId xmlns:a16="http://schemas.microsoft.com/office/drawing/2014/main" id="{F1D97A9A-1FAD-CFDE-3235-0206C268FEC8}"/>
              </a:ext>
            </a:extLst>
          </p:cNvPr>
          <p:cNvPicPr>
            <a:picLocks noChangeAspect="1"/>
          </p:cNvPicPr>
          <p:nvPr/>
        </p:nvPicPr>
        <p:blipFill rotWithShape="1">
          <a:blip r:embed="rId2">
            <a:alphaModFix amt="60000"/>
          </a:blip>
          <a:srcRect t="15089" b="641"/>
          <a:stretch/>
        </p:blipFill>
        <p:spPr>
          <a:xfrm>
            <a:off x="1" y="1"/>
            <a:ext cx="12192000" cy="6857999"/>
          </a:xfrm>
          <a:prstGeom prst="rect">
            <a:avLst/>
          </a:prstGeom>
        </p:spPr>
      </p:pic>
      <p:sp>
        <p:nvSpPr>
          <p:cNvPr id="2" name="Title 1">
            <a:extLst>
              <a:ext uri="{FF2B5EF4-FFF2-40B4-BE49-F238E27FC236}">
                <a16:creationId xmlns:a16="http://schemas.microsoft.com/office/drawing/2014/main" id="{C68D6356-DD8E-A671-D487-EF07F3424C80}"/>
              </a:ext>
            </a:extLst>
          </p:cNvPr>
          <p:cNvSpPr>
            <a:spLocks noGrp="1"/>
          </p:cNvSpPr>
          <p:nvPr>
            <p:ph type="title"/>
          </p:nvPr>
        </p:nvSpPr>
        <p:spPr>
          <a:xfrm>
            <a:off x="2301923" y="1416615"/>
            <a:ext cx="7588155" cy="2236264"/>
          </a:xfrm>
        </p:spPr>
        <p:txBody>
          <a:bodyPr vert="horz" lIns="91440" tIns="45720" rIns="91440" bIns="45720" rtlCol="0" anchor="b">
            <a:normAutofit/>
          </a:bodyPr>
          <a:lstStyle/>
          <a:p>
            <a:pPr algn="ctr"/>
            <a:r>
              <a:rPr lang="en-US" sz="5400" i="1" u="sng">
                <a:solidFill>
                  <a:srgbClr val="FFFFFF"/>
                </a:solidFill>
              </a:rPr>
              <a:t>Constructive trust</a:t>
            </a:r>
          </a:p>
        </p:txBody>
      </p:sp>
    </p:spTree>
    <p:extLst>
      <p:ext uri="{BB962C8B-B14F-4D97-AF65-F5344CB8AC3E}">
        <p14:creationId xmlns:p14="http://schemas.microsoft.com/office/powerpoint/2010/main" val="3586856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E8EF-B43B-E6BF-A361-4A54D1B06F02}"/>
              </a:ext>
            </a:extLst>
          </p:cNvPr>
          <p:cNvSpPr>
            <a:spLocks noGrp="1"/>
          </p:cNvSpPr>
          <p:nvPr>
            <p:ph type="title"/>
          </p:nvPr>
        </p:nvSpPr>
        <p:spPr/>
        <p:txBody>
          <a:bodyPr>
            <a:normAutofit fontScale="90000"/>
          </a:bodyPr>
          <a:lstStyle/>
          <a:p>
            <a:pPr algn="ctr"/>
            <a:r>
              <a:rPr lang="en-GB" sz="4800" i="1" u="sng"/>
              <a:t>What is a constructive trust?</a:t>
            </a:r>
          </a:p>
        </p:txBody>
      </p:sp>
      <p:graphicFrame>
        <p:nvGraphicFramePr>
          <p:cNvPr id="5" name="Content Placeholder 2">
            <a:extLst>
              <a:ext uri="{FF2B5EF4-FFF2-40B4-BE49-F238E27FC236}">
                <a16:creationId xmlns:a16="http://schemas.microsoft.com/office/drawing/2014/main" id="{852FCC4B-30C2-2702-F150-E9C02A00616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04031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EF76-2053-F3C1-FB22-9B858503BDC0}"/>
              </a:ext>
            </a:extLst>
          </p:cNvPr>
          <p:cNvSpPr>
            <a:spLocks noGrp="1"/>
          </p:cNvSpPr>
          <p:nvPr>
            <p:ph type="title"/>
          </p:nvPr>
        </p:nvSpPr>
        <p:spPr/>
        <p:txBody>
          <a:bodyPr>
            <a:normAutofit/>
          </a:bodyPr>
          <a:lstStyle/>
          <a:p>
            <a:pPr algn="ctr"/>
            <a:r>
              <a:rPr lang="en-GB" sz="4800" i="1" u="sng"/>
              <a:t>Continued</a:t>
            </a:r>
          </a:p>
        </p:txBody>
      </p:sp>
      <p:graphicFrame>
        <p:nvGraphicFramePr>
          <p:cNvPr id="5" name="Content Placeholder 2">
            <a:extLst>
              <a:ext uri="{FF2B5EF4-FFF2-40B4-BE49-F238E27FC236}">
                <a16:creationId xmlns:a16="http://schemas.microsoft.com/office/drawing/2014/main" id="{5A052EC1-8ED3-098F-7E8C-DE85520E764B}"/>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2417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2CAE-C6E6-F0AC-1229-D6B8D7DD452E}"/>
              </a:ext>
            </a:extLst>
          </p:cNvPr>
          <p:cNvSpPr>
            <a:spLocks noGrp="1"/>
          </p:cNvSpPr>
          <p:nvPr>
            <p:ph type="title"/>
          </p:nvPr>
        </p:nvSpPr>
        <p:spPr/>
        <p:txBody>
          <a:bodyPr>
            <a:normAutofit/>
          </a:bodyPr>
          <a:lstStyle/>
          <a:p>
            <a:pPr algn="ctr"/>
            <a:r>
              <a:rPr lang="en-GB" sz="3600" b="1" i="1" u="sng"/>
              <a:t>Laid down</a:t>
            </a:r>
          </a:p>
        </p:txBody>
      </p:sp>
      <p:graphicFrame>
        <p:nvGraphicFramePr>
          <p:cNvPr id="5" name="Content Placeholder 2">
            <a:extLst>
              <a:ext uri="{FF2B5EF4-FFF2-40B4-BE49-F238E27FC236}">
                <a16:creationId xmlns:a16="http://schemas.microsoft.com/office/drawing/2014/main" id="{A563BCCB-FF52-8A21-11F6-2224182AE5A8}"/>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2161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CB302-17D5-C3CC-0EC1-D9DEF99CF066}"/>
              </a:ext>
            </a:extLst>
          </p:cNvPr>
          <p:cNvSpPr>
            <a:spLocks noGrp="1"/>
          </p:cNvSpPr>
          <p:nvPr>
            <p:ph type="title"/>
          </p:nvPr>
        </p:nvSpPr>
        <p:spPr/>
        <p:txBody>
          <a:bodyPr/>
          <a:lstStyle/>
          <a:p>
            <a:pPr algn="ctr"/>
            <a:r>
              <a:rPr lang="en-GB" b="1" i="1" u="sng"/>
              <a:t>When does a constructive trust arise?</a:t>
            </a:r>
          </a:p>
        </p:txBody>
      </p:sp>
      <p:graphicFrame>
        <p:nvGraphicFramePr>
          <p:cNvPr id="5" name="Content Placeholder 2">
            <a:extLst>
              <a:ext uri="{FF2B5EF4-FFF2-40B4-BE49-F238E27FC236}">
                <a16:creationId xmlns:a16="http://schemas.microsoft.com/office/drawing/2014/main" id="{C7932781-B19B-69FE-693A-1CDBBA635A6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25761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26B1C-9764-540F-C266-AF77B52D467A}"/>
              </a:ext>
            </a:extLst>
          </p:cNvPr>
          <p:cNvSpPr>
            <a:spLocks noGrp="1"/>
          </p:cNvSpPr>
          <p:nvPr>
            <p:ph type="title"/>
          </p:nvPr>
        </p:nvSpPr>
        <p:spPr/>
        <p:txBody>
          <a:bodyPr>
            <a:normAutofit/>
          </a:bodyPr>
          <a:lstStyle/>
          <a:p>
            <a:pPr algn="ctr"/>
            <a:r>
              <a:rPr lang="en-GB" sz="4000" b="1" i="1" u="sng"/>
              <a:t>Continued</a:t>
            </a:r>
          </a:p>
        </p:txBody>
      </p:sp>
      <p:graphicFrame>
        <p:nvGraphicFramePr>
          <p:cNvPr id="5" name="Content Placeholder 2">
            <a:extLst>
              <a:ext uri="{FF2B5EF4-FFF2-40B4-BE49-F238E27FC236}">
                <a16:creationId xmlns:a16="http://schemas.microsoft.com/office/drawing/2014/main" id="{42B9109F-5FDF-EF35-1C6D-A652C5597959}"/>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83102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CC3A2-2A91-5BC9-DBC4-CE4A3E39FF45}"/>
              </a:ext>
            </a:extLst>
          </p:cNvPr>
          <p:cNvSpPr>
            <a:spLocks noGrp="1"/>
          </p:cNvSpPr>
          <p:nvPr>
            <p:ph type="title"/>
          </p:nvPr>
        </p:nvSpPr>
        <p:spPr/>
        <p:txBody>
          <a:bodyPr>
            <a:normAutofit/>
          </a:bodyPr>
          <a:lstStyle/>
          <a:p>
            <a:pPr algn="ctr"/>
            <a:r>
              <a:rPr lang="en-GB" sz="4400" b="1" i="1" u="sng"/>
              <a:t>Continued </a:t>
            </a:r>
          </a:p>
        </p:txBody>
      </p:sp>
      <p:graphicFrame>
        <p:nvGraphicFramePr>
          <p:cNvPr id="5" name="Content Placeholder 2">
            <a:extLst>
              <a:ext uri="{FF2B5EF4-FFF2-40B4-BE49-F238E27FC236}">
                <a16:creationId xmlns:a16="http://schemas.microsoft.com/office/drawing/2014/main" id="{9A40604B-EB4F-3599-C06D-8C0B32E7819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7212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1299-A0A9-A899-FD05-9DD725A8564F}"/>
              </a:ext>
            </a:extLst>
          </p:cNvPr>
          <p:cNvSpPr>
            <a:spLocks noGrp="1"/>
          </p:cNvSpPr>
          <p:nvPr>
            <p:ph type="title"/>
          </p:nvPr>
        </p:nvSpPr>
        <p:spPr/>
        <p:txBody>
          <a:bodyPr>
            <a:normAutofit/>
          </a:bodyPr>
          <a:lstStyle/>
          <a:p>
            <a:pPr algn="ctr"/>
            <a:r>
              <a:rPr lang="en-GB" sz="4400" b="1" i="1" u="sng"/>
              <a:t>Controversy </a:t>
            </a:r>
          </a:p>
        </p:txBody>
      </p:sp>
      <p:graphicFrame>
        <p:nvGraphicFramePr>
          <p:cNvPr id="5" name="Content Placeholder 2">
            <a:extLst>
              <a:ext uri="{FF2B5EF4-FFF2-40B4-BE49-F238E27FC236}">
                <a16:creationId xmlns:a16="http://schemas.microsoft.com/office/drawing/2014/main" id="{B6012403-5F46-904A-5C77-E82B5B02E088}"/>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3385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AA01E-50D8-ECC9-5B45-E17CE71D7751}"/>
              </a:ext>
            </a:extLst>
          </p:cNvPr>
          <p:cNvSpPr>
            <a:spLocks noGrp="1"/>
          </p:cNvSpPr>
          <p:nvPr>
            <p:ph type="title"/>
          </p:nvPr>
        </p:nvSpPr>
        <p:spPr/>
        <p:txBody>
          <a:bodyPr>
            <a:normAutofit/>
          </a:bodyPr>
          <a:lstStyle/>
          <a:p>
            <a:pPr algn="ctr"/>
            <a:r>
              <a:rPr lang="en-GB" sz="4000" b="1" i="1" u="sng"/>
              <a:t>What is left to cover?</a:t>
            </a:r>
          </a:p>
        </p:txBody>
      </p:sp>
      <p:graphicFrame>
        <p:nvGraphicFramePr>
          <p:cNvPr id="5" name="Content Placeholder 2">
            <a:extLst>
              <a:ext uri="{FF2B5EF4-FFF2-40B4-BE49-F238E27FC236}">
                <a16:creationId xmlns:a16="http://schemas.microsoft.com/office/drawing/2014/main" id="{7042CF96-3F72-2FD1-0345-A893A4CFC588}"/>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0216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903AC847-077B-3414-2328-277DF12AEC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Title 1">
            <a:extLst>
              <a:ext uri="{FF2B5EF4-FFF2-40B4-BE49-F238E27FC236}">
                <a16:creationId xmlns:a16="http://schemas.microsoft.com/office/drawing/2014/main" id="{AFE10ED8-187F-A2C3-E17A-CBD5D315E844}"/>
              </a:ext>
            </a:extLst>
          </p:cNvPr>
          <p:cNvSpPr>
            <a:spLocks noGrp="1"/>
          </p:cNvSpPr>
          <p:nvPr>
            <p:ph type="title"/>
          </p:nvPr>
        </p:nvSpPr>
        <p:spPr>
          <a:xfrm>
            <a:off x="-1279506" y="248322"/>
            <a:ext cx="9601200" cy="1309687"/>
          </a:xfrm>
        </p:spPr>
        <p:txBody>
          <a:bodyPr>
            <a:normAutofit/>
          </a:bodyPr>
          <a:lstStyle/>
          <a:p>
            <a:pPr algn="ctr"/>
            <a:r>
              <a:rPr lang="en-GB" sz="4400" b="1" i="1" u="sng"/>
              <a:t>Exam date</a:t>
            </a:r>
          </a:p>
        </p:txBody>
      </p:sp>
      <p:sp>
        <p:nvSpPr>
          <p:cNvPr id="3" name="Content Placeholder 2">
            <a:extLst>
              <a:ext uri="{FF2B5EF4-FFF2-40B4-BE49-F238E27FC236}">
                <a16:creationId xmlns:a16="http://schemas.microsoft.com/office/drawing/2014/main" id="{386E5BE0-B052-C2D1-C251-30972A38923B}"/>
              </a:ext>
            </a:extLst>
          </p:cNvPr>
          <p:cNvSpPr>
            <a:spLocks noGrp="1"/>
          </p:cNvSpPr>
          <p:nvPr>
            <p:ph idx="1"/>
          </p:nvPr>
        </p:nvSpPr>
        <p:spPr/>
        <p:txBody>
          <a:bodyPr/>
          <a:lstStyle/>
          <a:p>
            <a:r>
              <a:rPr lang="en-GB"/>
              <a:t>16</a:t>
            </a:r>
            <a:r>
              <a:rPr lang="en-GB" baseline="30000"/>
              <a:t>th</a:t>
            </a:r>
            <a:r>
              <a:rPr lang="en-GB"/>
              <a:t> May. </a:t>
            </a:r>
          </a:p>
          <a:p>
            <a:endParaRPr lang="en-GB"/>
          </a:p>
          <a:p>
            <a:r>
              <a:rPr lang="en-GB"/>
              <a:t>12pm – 2pm. </a:t>
            </a:r>
          </a:p>
        </p:txBody>
      </p:sp>
    </p:spTree>
    <p:extLst>
      <p:ext uri="{BB962C8B-B14F-4D97-AF65-F5344CB8AC3E}">
        <p14:creationId xmlns:p14="http://schemas.microsoft.com/office/powerpoint/2010/main" val="29788110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4D8CE-6E7D-AB87-415A-307426746D9A}"/>
              </a:ext>
            </a:extLst>
          </p:cNvPr>
          <p:cNvSpPr>
            <a:spLocks noGrp="1"/>
          </p:cNvSpPr>
          <p:nvPr>
            <p:ph type="title"/>
          </p:nvPr>
        </p:nvSpPr>
        <p:spPr/>
        <p:txBody>
          <a:bodyPr>
            <a:normAutofit/>
          </a:bodyPr>
          <a:lstStyle/>
          <a:p>
            <a:pPr algn="ctr"/>
            <a:r>
              <a:rPr lang="en-GB" sz="4400" b="1" i="1" u="sng"/>
              <a:t>Tips for the exam</a:t>
            </a:r>
          </a:p>
        </p:txBody>
      </p:sp>
      <p:graphicFrame>
        <p:nvGraphicFramePr>
          <p:cNvPr id="5" name="Content Placeholder 2">
            <a:extLst>
              <a:ext uri="{FF2B5EF4-FFF2-40B4-BE49-F238E27FC236}">
                <a16:creationId xmlns:a16="http://schemas.microsoft.com/office/drawing/2014/main" id="{042663DC-F7A2-A9B8-6FAF-B359BBE848CC}"/>
              </a:ext>
            </a:extLst>
          </p:cNvPr>
          <p:cNvGraphicFramePr>
            <a:graphicFrameLocks noGrp="1"/>
          </p:cNvGraphicFramePr>
          <p:nvPr>
            <p:ph idx="1"/>
          </p:nvPr>
        </p:nvGraphicFramePr>
        <p:xfrm>
          <a:off x="1295400" y="2262188"/>
          <a:ext cx="9601200" cy="3701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36178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8CE8E-3398-0266-F221-7492D5C1691F}"/>
              </a:ext>
            </a:extLst>
          </p:cNvPr>
          <p:cNvSpPr>
            <a:spLocks noGrp="1"/>
          </p:cNvSpPr>
          <p:nvPr>
            <p:ph type="title"/>
          </p:nvPr>
        </p:nvSpPr>
        <p:spPr/>
        <p:txBody>
          <a:bodyPr>
            <a:normAutofit/>
          </a:bodyPr>
          <a:lstStyle/>
          <a:p>
            <a:pPr algn="ctr"/>
            <a:r>
              <a:rPr lang="en-GB" sz="4000" b="1" i="1" u="sng"/>
              <a:t>Continued</a:t>
            </a:r>
          </a:p>
        </p:txBody>
      </p:sp>
      <p:graphicFrame>
        <p:nvGraphicFramePr>
          <p:cNvPr id="5" name="Content Placeholder 2">
            <a:extLst>
              <a:ext uri="{FF2B5EF4-FFF2-40B4-BE49-F238E27FC236}">
                <a16:creationId xmlns:a16="http://schemas.microsoft.com/office/drawing/2014/main" id="{42926697-A801-2E37-7806-C211B7EDAD44}"/>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8038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5DE97-3A76-AC99-190C-3FF465DCD1CB}"/>
              </a:ext>
            </a:extLst>
          </p:cNvPr>
          <p:cNvSpPr>
            <a:spLocks noGrp="1"/>
          </p:cNvSpPr>
          <p:nvPr>
            <p:ph type="title"/>
          </p:nvPr>
        </p:nvSpPr>
        <p:spPr/>
        <p:txBody>
          <a:bodyPr>
            <a:normAutofit/>
          </a:bodyPr>
          <a:lstStyle/>
          <a:p>
            <a:pPr algn="ctr"/>
            <a:r>
              <a:rPr lang="en-GB" sz="4000" b="1" i="1" u="sng"/>
              <a:t>The next 2 weeks </a:t>
            </a:r>
          </a:p>
        </p:txBody>
      </p:sp>
      <p:graphicFrame>
        <p:nvGraphicFramePr>
          <p:cNvPr id="5" name="Content Placeholder 2">
            <a:extLst>
              <a:ext uri="{FF2B5EF4-FFF2-40B4-BE49-F238E27FC236}">
                <a16:creationId xmlns:a16="http://schemas.microsoft.com/office/drawing/2014/main" id="{B75579F2-B084-E315-8C6A-DCD561D8F832}"/>
              </a:ext>
            </a:extLst>
          </p:cNvPr>
          <p:cNvGraphicFramePr>
            <a:graphicFrameLocks noGrp="1"/>
          </p:cNvGraphicFramePr>
          <p:nvPr>
            <p:ph idx="1"/>
            <p:extLst>
              <p:ext uri="{D42A27DB-BD31-4B8C-83A1-F6EECF244321}">
                <p14:modId xmlns:p14="http://schemas.microsoft.com/office/powerpoint/2010/main" val="4126875594"/>
              </p:ext>
            </p:extLst>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09715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1B650-D826-C1A8-28FD-6FFECA1E0114}"/>
              </a:ext>
            </a:extLst>
          </p:cNvPr>
          <p:cNvSpPr>
            <a:spLocks noGrp="1"/>
          </p:cNvSpPr>
          <p:nvPr>
            <p:ph type="title"/>
          </p:nvPr>
        </p:nvSpPr>
        <p:spPr/>
        <p:txBody>
          <a:bodyPr>
            <a:normAutofit/>
          </a:bodyPr>
          <a:lstStyle/>
          <a:p>
            <a:pPr algn="ctr"/>
            <a:r>
              <a:rPr lang="en-GB" sz="3600" b="1" i="1" u="sng"/>
              <a:t>Exam guidance</a:t>
            </a:r>
          </a:p>
        </p:txBody>
      </p:sp>
      <p:graphicFrame>
        <p:nvGraphicFramePr>
          <p:cNvPr id="13" name="Content Placeholder 2">
            <a:extLst>
              <a:ext uri="{FF2B5EF4-FFF2-40B4-BE49-F238E27FC236}">
                <a16:creationId xmlns:a16="http://schemas.microsoft.com/office/drawing/2014/main" id="{25AFF693-ABEF-9CCE-F82A-FB018B81654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87640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E7D0E-633A-9E76-F62D-893EA178A47B}"/>
              </a:ext>
            </a:extLst>
          </p:cNvPr>
          <p:cNvSpPr>
            <a:spLocks noGrp="1"/>
          </p:cNvSpPr>
          <p:nvPr>
            <p:ph type="title"/>
          </p:nvPr>
        </p:nvSpPr>
        <p:spPr/>
        <p:txBody>
          <a:bodyPr/>
          <a:lstStyle/>
          <a:p>
            <a:pPr algn="ctr"/>
            <a:r>
              <a:rPr lang="en-GB" b="1" i="1" u="sng"/>
              <a:t>How do you answer the small questions?</a:t>
            </a:r>
          </a:p>
        </p:txBody>
      </p:sp>
      <p:sp>
        <p:nvSpPr>
          <p:cNvPr id="4" name="Flowchart: Alternate Process 3">
            <a:extLst>
              <a:ext uri="{FF2B5EF4-FFF2-40B4-BE49-F238E27FC236}">
                <a16:creationId xmlns:a16="http://schemas.microsoft.com/office/drawing/2014/main" id="{4321D07B-ED58-8A45-1208-29E9EEE7A0C0}"/>
              </a:ext>
            </a:extLst>
          </p:cNvPr>
          <p:cNvSpPr/>
          <p:nvPr/>
        </p:nvSpPr>
        <p:spPr>
          <a:xfrm>
            <a:off x="702162" y="2434661"/>
            <a:ext cx="10787676" cy="1309687"/>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Explain the impact on the writ system on the justice system [1 Mark] </a:t>
            </a:r>
          </a:p>
        </p:txBody>
      </p:sp>
      <p:sp>
        <p:nvSpPr>
          <p:cNvPr id="7" name="Flowchart: Alternate Process 6">
            <a:extLst>
              <a:ext uri="{FF2B5EF4-FFF2-40B4-BE49-F238E27FC236}">
                <a16:creationId xmlns:a16="http://schemas.microsoft.com/office/drawing/2014/main" id="{6061ED84-A48D-611B-D740-98FCED449FCA}"/>
              </a:ext>
            </a:extLst>
          </p:cNvPr>
          <p:cNvSpPr/>
          <p:nvPr/>
        </p:nvSpPr>
        <p:spPr>
          <a:xfrm>
            <a:off x="814362" y="4221183"/>
            <a:ext cx="10675476" cy="1189281"/>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Worth 1 Mark. </a:t>
            </a:r>
          </a:p>
          <a:p>
            <a:pPr algn="ctr"/>
            <a:r>
              <a:rPr lang="en-GB"/>
              <a:t>Expect a brief answer. </a:t>
            </a:r>
          </a:p>
        </p:txBody>
      </p:sp>
      <p:cxnSp>
        <p:nvCxnSpPr>
          <p:cNvPr id="6" name="Straight Arrow Connector 5">
            <a:extLst>
              <a:ext uri="{FF2B5EF4-FFF2-40B4-BE49-F238E27FC236}">
                <a16:creationId xmlns:a16="http://schemas.microsoft.com/office/drawing/2014/main" id="{431F8444-3E98-99F1-E667-E368535E2CC0}"/>
              </a:ext>
            </a:extLst>
          </p:cNvPr>
          <p:cNvCxnSpPr>
            <a:cxnSpLocks/>
          </p:cNvCxnSpPr>
          <p:nvPr/>
        </p:nvCxnSpPr>
        <p:spPr>
          <a:xfrm>
            <a:off x="9188879" y="3365890"/>
            <a:ext cx="0" cy="855293"/>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55298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33EBD-3EF6-A61C-59DF-138E4B0C0108}"/>
              </a:ext>
            </a:extLst>
          </p:cNvPr>
          <p:cNvSpPr>
            <a:spLocks noGrp="1"/>
          </p:cNvSpPr>
          <p:nvPr>
            <p:ph type="title"/>
          </p:nvPr>
        </p:nvSpPr>
        <p:spPr/>
        <p:txBody>
          <a:bodyPr/>
          <a:lstStyle/>
          <a:p>
            <a:r>
              <a:rPr lang="en-GB" b="1" i="1" u="sng"/>
              <a:t>Let’s practice some small questions</a:t>
            </a:r>
          </a:p>
        </p:txBody>
      </p:sp>
      <p:sp>
        <p:nvSpPr>
          <p:cNvPr id="3" name="Content Placeholder 2">
            <a:extLst>
              <a:ext uri="{FF2B5EF4-FFF2-40B4-BE49-F238E27FC236}">
                <a16:creationId xmlns:a16="http://schemas.microsoft.com/office/drawing/2014/main" id="{8F9B8A5D-8F69-17C7-ADA1-DD8DE70CDA6A}"/>
              </a:ext>
            </a:extLst>
          </p:cNvPr>
          <p:cNvSpPr>
            <a:spLocks noGrp="1"/>
          </p:cNvSpPr>
          <p:nvPr>
            <p:ph idx="1"/>
          </p:nvPr>
        </p:nvSpPr>
        <p:spPr>
          <a:xfrm>
            <a:off x="4089088" y="3580494"/>
            <a:ext cx="3787093" cy="604428"/>
          </a:xfrm>
        </p:spPr>
        <p:txBody>
          <a:bodyPr/>
          <a:lstStyle/>
          <a:p>
            <a:r>
              <a:rPr lang="en-GB"/>
              <a:t>What is a secret trust? [4 Marks] </a:t>
            </a:r>
          </a:p>
        </p:txBody>
      </p:sp>
      <p:sp>
        <p:nvSpPr>
          <p:cNvPr id="4" name="Oval 3">
            <a:extLst>
              <a:ext uri="{FF2B5EF4-FFF2-40B4-BE49-F238E27FC236}">
                <a16:creationId xmlns:a16="http://schemas.microsoft.com/office/drawing/2014/main" id="{2FC6B34E-21DB-A1FD-B1DD-B17D2555DBE8}"/>
              </a:ext>
            </a:extLst>
          </p:cNvPr>
          <p:cNvSpPr/>
          <p:nvPr/>
        </p:nvSpPr>
        <p:spPr>
          <a:xfrm>
            <a:off x="3809065" y="3221451"/>
            <a:ext cx="4190533" cy="107568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57A0F822-F69C-B672-9D8C-FD9FB6D648B1}"/>
              </a:ext>
            </a:extLst>
          </p:cNvPr>
          <p:cNvCxnSpPr>
            <a:stCxn id="4" idx="2"/>
          </p:cNvCxnSpPr>
          <p:nvPr/>
        </p:nvCxnSpPr>
        <p:spPr>
          <a:xfrm flipH="1" flipV="1">
            <a:off x="2782469" y="3221451"/>
            <a:ext cx="1026596" cy="5378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50EA54-A07B-7BA5-25AB-4A4C7F6B2CF0}"/>
              </a:ext>
            </a:extLst>
          </p:cNvPr>
          <p:cNvSpPr txBox="1"/>
          <p:nvPr/>
        </p:nvSpPr>
        <p:spPr>
          <a:xfrm>
            <a:off x="790984" y="2322464"/>
            <a:ext cx="2922714" cy="646331"/>
          </a:xfrm>
          <a:prstGeom prst="rect">
            <a:avLst/>
          </a:prstGeom>
          <a:noFill/>
          <a:ln>
            <a:solidFill>
              <a:schemeClr val="accent3"/>
            </a:solidFill>
          </a:ln>
        </p:spPr>
        <p:txBody>
          <a:bodyPr wrap="square" rtlCol="0">
            <a:spAutoFit/>
          </a:bodyPr>
          <a:lstStyle/>
          <a:p>
            <a:r>
              <a:rPr lang="en-GB"/>
              <a:t>What would you include in your answer?</a:t>
            </a:r>
          </a:p>
        </p:txBody>
      </p:sp>
      <p:cxnSp>
        <p:nvCxnSpPr>
          <p:cNvPr id="9" name="Straight Arrow Connector 8">
            <a:extLst>
              <a:ext uri="{FF2B5EF4-FFF2-40B4-BE49-F238E27FC236}">
                <a16:creationId xmlns:a16="http://schemas.microsoft.com/office/drawing/2014/main" id="{AAABA8E5-61DB-AE90-DD39-6098CF05D034}"/>
              </a:ext>
            </a:extLst>
          </p:cNvPr>
          <p:cNvCxnSpPr>
            <a:stCxn id="4" idx="6"/>
          </p:cNvCxnSpPr>
          <p:nvPr/>
        </p:nvCxnSpPr>
        <p:spPr>
          <a:xfrm>
            <a:off x="7999598" y="3759292"/>
            <a:ext cx="639519" cy="8070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8B808BF-B287-8495-5599-B999EEFFD54C}"/>
              </a:ext>
            </a:extLst>
          </p:cNvPr>
          <p:cNvSpPr txBox="1"/>
          <p:nvPr/>
        </p:nvSpPr>
        <p:spPr>
          <a:xfrm>
            <a:off x="8151063" y="4729075"/>
            <a:ext cx="3393938"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a:t>Definition </a:t>
            </a:r>
          </a:p>
          <a:p>
            <a:r>
              <a:rPr lang="en-GB"/>
              <a:t>Two types </a:t>
            </a:r>
          </a:p>
          <a:p>
            <a:r>
              <a:rPr lang="en-GB"/>
              <a:t>Case</a:t>
            </a:r>
          </a:p>
        </p:txBody>
      </p:sp>
    </p:spTree>
    <p:extLst>
      <p:ext uri="{BB962C8B-B14F-4D97-AF65-F5344CB8AC3E}">
        <p14:creationId xmlns:p14="http://schemas.microsoft.com/office/powerpoint/2010/main" val="182672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7" grpId="0" animBg="1"/>
      <p:bldP spid="10"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6EF97B8C-13E9-274A-0C0E-C0E01E87CEA1}"/>
              </a:ext>
            </a:extLst>
          </p:cNvPr>
          <p:cNvSpPr/>
          <p:nvPr/>
        </p:nvSpPr>
        <p:spPr>
          <a:xfrm>
            <a:off x="3814674" y="1441722"/>
            <a:ext cx="3528574" cy="3663210"/>
          </a:xfrm>
          <a:prstGeom prst="triangl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What was the impact of the Earl of Oxford Case? [ 1 Mark]</a:t>
            </a:r>
          </a:p>
        </p:txBody>
      </p:sp>
      <p:cxnSp>
        <p:nvCxnSpPr>
          <p:cNvPr id="6" name="Straight Arrow Connector 5">
            <a:extLst>
              <a:ext uri="{FF2B5EF4-FFF2-40B4-BE49-F238E27FC236}">
                <a16:creationId xmlns:a16="http://schemas.microsoft.com/office/drawing/2014/main" id="{A16F45B9-4CE8-C55C-FC83-6B79AC2FED2D}"/>
              </a:ext>
            </a:extLst>
          </p:cNvPr>
          <p:cNvCxnSpPr>
            <a:stCxn id="4" idx="1"/>
          </p:cNvCxnSpPr>
          <p:nvPr/>
        </p:nvCxnSpPr>
        <p:spPr>
          <a:xfrm flipH="1" flipV="1">
            <a:off x="3489306" y="2322464"/>
            <a:ext cx="1207512" cy="950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1D3E61C-0924-2292-E579-0BDAAD0A0909}"/>
              </a:ext>
            </a:extLst>
          </p:cNvPr>
          <p:cNvCxnSpPr>
            <a:cxnSpLocks/>
          </p:cNvCxnSpPr>
          <p:nvPr/>
        </p:nvCxnSpPr>
        <p:spPr>
          <a:xfrm flipV="1">
            <a:off x="6441466" y="1946607"/>
            <a:ext cx="946660" cy="12804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E43CA47B-FFAA-CA76-6445-340385D414CE}"/>
              </a:ext>
            </a:extLst>
          </p:cNvPr>
          <p:cNvSpPr/>
          <p:nvPr/>
        </p:nvSpPr>
        <p:spPr>
          <a:xfrm>
            <a:off x="504883" y="718056"/>
            <a:ext cx="2844177" cy="22214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How would you answer this question?</a:t>
            </a:r>
          </a:p>
        </p:txBody>
      </p:sp>
      <p:sp>
        <p:nvSpPr>
          <p:cNvPr id="10" name="Rectangle: Rounded Corners 9">
            <a:extLst>
              <a:ext uri="{FF2B5EF4-FFF2-40B4-BE49-F238E27FC236}">
                <a16:creationId xmlns:a16="http://schemas.microsoft.com/office/drawing/2014/main" id="{8E0B0E74-E0E1-1846-CBDF-E0E62E62B7AE}"/>
              </a:ext>
            </a:extLst>
          </p:cNvPr>
          <p:cNvSpPr/>
          <p:nvPr/>
        </p:nvSpPr>
        <p:spPr>
          <a:xfrm>
            <a:off x="7522763" y="718056"/>
            <a:ext cx="2844177" cy="19970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 impact of the case is that it established that where there is conflict equity will prevail.</a:t>
            </a:r>
          </a:p>
        </p:txBody>
      </p:sp>
    </p:spTree>
    <p:extLst>
      <p:ext uri="{BB962C8B-B14F-4D97-AF65-F5344CB8AC3E}">
        <p14:creationId xmlns:p14="http://schemas.microsoft.com/office/powerpoint/2010/main" val="19875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9F40-3314-E940-C1A4-763751415D86}"/>
              </a:ext>
            </a:extLst>
          </p:cNvPr>
          <p:cNvSpPr>
            <a:spLocks noGrp="1"/>
          </p:cNvSpPr>
          <p:nvPr>
            <p:ph type="title"/>
          </p:nvPr>
        </p:nvSpPr>
        <p:spPr/>
        <p:txBody>
          <a:bodyPr>
            <a:normAutofit/>
          </a:bodyPr>
          <a:lstStyle/>
          <a:p>
            <a:pPr algn="ctr"/>
            <a:r>
              <a:rPr lang="en-GB" sz="4400" b="1" i="1" u="sng"/>
              <a:t>Summary</a:t>
            </a:r>
          </a:p>
        </p:txBody>
      </p:sp>
      <p:graphicFrame>
        <p:nvGraphicFramePr>
          <p:cNvPr id="5" name="Content Placeholder 2">
            <a:extLst>
              <a:ext uri="{FF2B5EF4-FFF2-40B4-BE49-F238E27FC236}">
                <a16:creationId xmlns:a16="http://schemas.microsoft.com/office/drawing/2014/main" id="{859A6C0F-7AE2-C34E-2E36-EAFCE8F4F471}"/>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6273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ed and white smoke&#10;&#10;Description automatically generated">
            <a:extLst>
              <a:ext uri="{FF2B5EF4-FFF2-40B4-BE49-F238E27FC236}">
                <a16:creationId xmlns:a16="http://schemas.microsoft.com/office/drawing/2014/main" id="{28073142-6194-C311-4C7A-AA1C7903C412}"/>
              </a:ext>
            </a:extLst>
          </p:cNvPr>
          <p:cNvPicPr>
            <a:picLocks noChangeAspect="1"/>
          </p:cNvPicPr>
          <p:nvPr/>
        </p:nvPicPr>
        <p:blipFill rotWithShape="1">
          <a:blip r:embed="rId2"/>
          <a:srcRect t="15730"/>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a:extLst>
              <a:ext uri="{FF2B5EF4-FFF2-40B4-BE49-F238E27FC236}">
                <a16:creationId xmlns:a16="http://schemas.microsoft.com/office/drawing/2014/main" id="{CE0B2B03-5AC5-F11E-B596-37CAE11DE8D3}"/>
              </a:ext>
            </a:extLst>
          </p:cNvPr>
          <p:cNvSpPr>
            <a:spLocks noGrp="1"/>
          </p:cNvSpPr>
          <p:nvPr>
            <p:ph type="ctrTitle"/>
          </p:nvPr>
        </p:nvSpPr>
        <p:spPr>
          <a:xfrm>
            <a:off x="956129" y="3203510"/>
            <a:ext cx="8952781" cy="1829830"/>
          </a:xfrm>
        </p:spPr>
        <p:txBody>
          <a:bodyPr>
            <a:normAutofit/>
          </a:bodyPr>
          <a:lstStyle/>
          <a:p>
            <a:pPr algn="ctr"/>
            <a:r>
              <a:rPr lang="en-GB" sz="6000" b="1" i="1" u="sng">
                <a:solidFill>
                  <a:srgbClr val="FFFFFF"/>
                </a:solidFill>
              </a:rPr>
              <a:t>Thank you!</a:t>
            </a:r>
          </a:p>
        </p:txBody>
      </p:sp>
      <p:sp>
        <p:nvSpPr>
          <p:cNvPr id="5" name="Subtitle 4">
            <a:extLst>
              <a:ext uri="{FF2B5EF4-FFF2-40B4-BE49-F238E27FC236}">
                <a16:creationId xmlns:a16="http://schemas.microsoft.com/office/drawing/2014/main" id="{C9112641-F08A-49E1-367E-13B01D367BC2}"/>
              </a:ext>
            </a:extLst>
          </p:cNvPr>
          <p:cNvSpPr>
            <a:spLocks noGrp="1"/>
          </p:cNvSpPr>
          <p:nvPr>
            <p:ph type="subTitle" idx="1"/>
          </p:nvPr>
        </p:nvSpPr>
        <p:spPr>
          <a:xfrm>
            <a:off x="4518362" y="5033340"/>
            <a:ext cx="2174148" cy="861136"/>
          </a:xfrm>
        </p:spPr>
        <p:txBody>
          <a:bodyPr>
            <a:normAutofit/>
          </a:bodyPr>
          <a:lstStyle/>
          <a:p>
            <a:r>
              <a:rPr lang="en-GB">
                <a:solidFill>
                  <a:srgbClr val="FFFFFF"/>
                </a:solidFill>
              </a:rPr>
              <a:t>Any Questions?</a:t>
            </a:r>
          </a:p>
        </p:txBody>
      </p:sp>
    </p:spTree>
    <p:extLst>
      <p:ext uri="{BB962C8B-B14F-4D97-AF65-F5344CB8AC3E}">
        <p14:creationId xmlns:p14="http://schemas.microsoft.com/office/powerpoint/2010/main" val="349763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PoiseVTI">
  <a:themeElements>
    <a:clrScheme name="AnalogousFromRegularSeedLeftStep">
      <a:dk1>
        <a:srgbClr val="000000"/>
      </a:dk1>
      <a:lt1>
        <a:srgbClr val="FFFFFF"/>
      </a:lt1>
      <a:dk2>
        <a:srgbClr val="301B2D"/>
      </a:dk2>
      <a:lt2>
        <a:srgbClr val="F0F2F3"/>
      </a:lt2>
      <a:accent1>
        <a:srgbClr val="E78129"/>
      </a:accent1>
      <a:accent2>
        <a:srgbClr val="D52117"/>
      </a:accent2>
      <a:accent3>
        <a:srgbClr val="E7296F"/>
      </a:accent3>
      <a:accent4>
        <a:srgbClr val="D517AC"/>
      </a:accent4>
      <a:accent5>
        <a:srgbClr val="C129E7"/>
      </a:accent5>
      <a:accent6>
        <a:srgbClr val="621BD6"/>
      </a:accent6>
      <a:hlink>
        <a:srgbClr val="3F83BF"/>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1546</Words>
  <Application>Microsoft Office PowerPoint</Application>
  <PresentationFormat>Widescreen</PresentationFormat>
  <Paragraphs>202</Paragraphs>
  <Slides>54</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Arial</vt:lpstr>
      <vt:lpstr>Calibri</vt:lpstr>
      <vt:lpstr>Goudy Old Style</vt:lpstr>
      <vt:lpstr>Univers Light</vt:lpstr>
      <vt:lpstr>PoiseVTI</vt:lpstr>
      <vt:lpstr>Types of trusts</vt:lpstr>
      <vt:lpstr>Formation and constitution of a trust</vt:lpstr>
      <vt:lpstr>Rochefoucauld v Boustead [1897] </vt:lpstr>
      <vt:lpstr>Continued</vt:lpstr>
      <vt:lpstr>Soomro v Khuhawar [2015]</vt:lpstr>
      <vt:lpstr>Continued</vt:lpstr>
      <vt:lpstr>Continued</vt:lpstr>
      <vt:lpstr>Re Danish Baking Co  </vt:lpstr>
      <vt:lpstr>Gold v Hill  </vt:lpstr>
      <vt:lpstr>Continued</vt:lpstr>
      <vt:lpstr>Continued</vt:lpstr>
      <vt:lpstr>Nevill v Willson  </vt:lpstr>
      <vt:lpstr>Jones v Lock [1865]  </vt:lpstr>
      <vt:lpstr>Continued</vt:lpstr>
      <vt:lpstr>Public and private shares</vt:lpstr>
      <vt:lpstr>Exception 2 Case </vt:lpstr>
      <vt:lpstr>R v Gonnin</vt:lpstr>
      <vt:lpstr>Bunn v Markham [1816]  </vt:lpstr>
      <vt:lpstr>Continued </vt:lpstr>
      <vt:lpstr>Answer</vt:lpstr>
      <vt:lpstr>Content </vt:lpstr>
      <vt:lpstr>Aims and learning objectives </vt:lpstr>
      <vt:lpstr>Secret Trusts</vt:lpstr>
      <vt:lpstr>What is a secret trust?</vt:lpstr>
      <vt:lpstr>Why would someone create a secret trust?</vt:lpstr>
      <vt:lpstr>Why would people create a secret trust?</vt:lpstr>
      <vt:lpstr>What terms are used in a secret trust?</vt:lpstr>
      <vt:lpstr>PowerPoint Presentation</vt:lpstr>
      <vt:lpstr>When can a secret trust be created?</vt:lpstr>
      <vt:lpstr>When can a half secret trust be created?</vt:lpstr>
      <vt:lpstr>What’s the difference between both?</vt:lpstr>
      <vt:lpstr>Problems with secret trusts </vt:lpstr>
      <vt:lpstr>Issues with secret trusts </vt:lpstr>
      <vt:lpstr>What’s the difference between the two?</vt:lpstr>
      <vt:lpstr>Activity</vt:lpstr>
      <vt:lpstr>Constructive trust</vt:lpstr>
      <vt:lpstr>What is a constructive trust?</vt:lpstr>
      <vt:lpstr>Continued</vt:lpstr>
      <vt:lpstr>Laid down</vt:lpstr>
      <vt:lpstr>When does a constructive trust arise?</vt:lpstr>
      <vt:lpstr>Continued</vt:lpstr>
      <vt:lpstr>Continued </vt:lpstr>
      <vt:lpstr>Controversy </vt:lpstr>
      <vt:lpstr>What is left to cover?</vt:lpstr>
      <vt:lpstr>Exam date</vt:lpstr>
      <vt:lpstr>Tips for the exam</vt:lpstr>
      <vt:lpstr>Continued</vt:lpstr>
      <vt:lpstr>The next 2 weeks </vt:lpstr>
      <vt:lpstr>Exam guidance</vt:lpstr>
      <vt:lpstr>How do you answer the small questions?</vt:lpstr>
      <vt:lpstr>Let’s practice some small questions</vt:lpstr>
      <vt:lpstr>PowerPoint Presentation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trusts</dc:title>
  <dc:creator>Zita Draper</dc:creator>
  <cp:lastModifiedBy>Zita Draper</cp:lastModifiedBy>
  <cp:revision>1</cp:revision>
  <dcterms:created xsi:type="dcterms:W3CDTF">2024-04-08T10:54:55Z</dcterms:created>
  <dcterms:modified xsi:type="dcterms:W3CDTF">2024-04-16T09:44:51Z</dcterms:modified>
</cp:coreProperties>
</file>