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0" r:id="rId5"/>
  </p:sldMasterIdLst>
  <p:notesMasterIdLst>
    <p:notesMasterId r:id="rId47"/>
  </p:notesMasterIdLst>
  <p:sldIdLst>
    <p:sldId id="256" r:id="rId6"/>
    <p:sldId id="279" r:id="rId7"/>
    <p:sldId id="383" r:id="rId8"/>
    <p:sldId id="281" r:id="rId9"/>
    <p:sldId id="403" r:id="rId10"/>
    <p:sldId id="448" r:id="rId11"/>
    <p:sldId id="449" r:id="rId12"/>
    <p:sldId id="450" r:id="rId13"/>
    <p:sldId id="451" r:id="rId14"/>
    <p:sldId id="452" r:id="rId15"/>
    <p:sldId id="453" r:id="rId16"/>
    <p:sldId id="454" r:id="rId17"/>
    <p:sldId id="455" r:id="rId18"/>
    <p:sldId id="456" r:id="rId19"/>
    <p:sldId id="457" r:id="rId20"/>
    <p:sldId id="458" r:id="rId21"/>
    <p:sldId id="459" r:id="rId22"/>
    <p:sldId id="460" r:id="rId23"/>
    <p:sldId id="419" r:id="rId24"/>
    <p:sldId id="461" r:id="rId25"/>
    <p:sldId id="462" r:id="rId26"/>
    <p:sldId id="463" r:id="rId27"/>
    <p:sldId id="464" r:id="rId28"/>
    <p:sldId id="465" r:id="rId29"/>
    <p:sldId id="466" r:id="rId30"/>
    <p:sldId id="467" r:id="rId31"/>
    <p:sldId id="468" r:id="rId32"/>
    <p:sldId id="469" r:id="rId33"/>
    <p:sldId id="470" r:id="rId34"/>
    <p:sldId id="471" r:id="rId35"/>
    <p:sldId id="447" r:id="rId36"/>
    <p:sldId id="472" r:id="rId37"/>
    <p:sldId id="473" r:id="rId38"/>
    <p:sldId id="474" r:id="rId39"/>
    <p:sldId id="475" r:id="rId40"/>
    <p:sldId id="357" r:id="rId41"/>
    <p:sldId id="307" r:id="rId42"/>
    <p:sldId id="358" r:id="rId43"/>
    <p:sldId id="367" r:id="rId44"/>
    <p:sldId id="363" r:id="rId45"/>
    <p:sldId id="39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403"/>
            <p14:sldId id="448"/>
            <p14:sldId id="449"/>
            <p14:sldId id="450"/>
            <p14:sldId id="451"/>
            <p14:sldId id="452"/>
            <p14:sldId id="453"/>
            <p14:sldId id="454"/>
            <p14:sldId id="455"/>
            <p14:sldId id="456"/>
            <p14:sldId id="457"/>
            <p14:sldId id="458"/>
            <p14:sldId id="459"/>
            <p14:sldId id="460"/>
            <p14:sldId id="419"/>
            <p14:sldId id="461"/>
            <p14:sldId id="462"/>
            <p14:sldId id="463"/>
            <p14:sldId id="464"/>
            <p14:sldId id="465"/>
            <p14:sldId id="466"/>
            <p14:sldId id="467"/>
            <p14:sldId id="468"/>
            <p14:sldId id="469"/>
            <p14:sldId id="470"/>
            <p14:sldId id="471"/>
            <p14:sldId id="447"/>
            <p14:sldId id="472"/>
            <p14:sldId id="473"/>
            <p14:sldId id="474"/>
            <p14:sldId id="475"/>
            <p14:sldId id="357"/>
            <p14:sldId id="307"/>
            <p14:sldId id="358"/>
            <p14:sldId id="367"/>
            <p14:sldId id="363"/>
            <p14:sldId id="39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A7AA86-3AA1-49F6-8A73-42A2F8E6D813}" v="11" dt="2026-05-09T09:48:22.5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354" autoAdjust="0"/>
  </p:normalViewPr>
  <p:slideViewPr>
    <p:cSldViewPr snapToGrid="0">
      <p:cViewPr varScale="1">
        <p:scale>
          <a:sx n="70" d="100"/>
          <a:sy n="70" d="100"/>
        </p:scale>
        <p:origin x="726" y="4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S::m.klingelfuss@uwtsd.ac.uk::bd76eaf9-c4ae-4be9-b963-4e8bfdef57a8" providerId="AD" clId="Web-{306A51DC-740B-75EE-8D84-79EF4F02BFFC}"/>
    <pc:docChg chg="modSld">
      <pc:chgData name="Markus Klingelfuss" userId="S::m.klingelfuss@uwtsd.ac.uk::bd76eaf9-c4ae-4be9-b963-4e8bfdef57a8" providerId="AD" clId="Web-{306A51DC-740B-75EE-8D84-79EF4F02BFFC}" dt="2026-04-28T13:15:33.137" v="8" actId="20577"/>
      <pc:docMkLst>
        <pc:docMk/>
      </pc:docMkLst>
      <pc:sldChg chg="modSp">
        <pc:chgData name="Markus Klingelfuss" userId="S::m.klingelfuss@uwtsd.ac.uk::bd76eaf9-c4ae-4be9-b963-4e8bfdef57a8" providerId="AD" clId="Web-{306A51DC-740B-75EE-8D84-79EF4F02BFFC}" dt="2026-04-28T13:15:33.137" v="8" actId="20577"/>
        <pc:sldMkLst>
          <pc:docMk/>
          <pc:sldMk cId="3054183640" sldId="367"/>
        </pc:sldMkLst>
        <pc:spChg chg="mod">
          <ac:chgData name="Markus Klingelfuss" userId="S::m.klingelfuss@uwtsd.ac.uk::bd76eaf9-c4ae-4be9-b963-4e8bfdef57a8" providerId="AD" clId="Web-{306A51DC-740B-75EE-8D84-79EF4F02BFFC}" dt="2026-04-28T13:15:33.137" v="8" actId="20577"/>
          <ac:spMkLst>
            <pc:docMk/>
            <pc:sldMk cId="3054183640" sldId="367"/>
            <ac:spMk id="5" creationId="{150EDD3A-2BA1-2E05-5CB7-2738EB319B56}"/>
          </ac:spMkLst>
        </pc:spChg>
      </pc:sldChg>
    </pc:docChg>
  </pc:docChgLst>
  <pc:docChgLst>
    <pc:chgData name="Errietta Bissa" userId="81ffec9e-7d76-4710-b828-fc34ea58d3af" providerId="ADAL" clId="{3D616F03-F71A-4881-BE12-DD7509C979BA}"/>
    <pc:docChg chg="undo custSel addSld delSld modSld sldOrd delSection modSection">
      <pc:chgData name="Errietta Bissa" userId="81ffec9e-7d76-4710-b828-fc34ea58d3af" providerId="ADAL" clId="{3D616F03-F71A-4881-BE12-DD7509C979BA}" dt="2026-05-09T09:48:34.310" v="2445" actId="17851"/>
      <pc:docMkLst>
        <pc:docMk/>
      </pc:docMkLst>
      <pc:sldChg chg="modSp mod">
        <pc:chgData name="Errietta Bissa" userId="81ffec9e-7d76-4710-b828-fc34ea58d3af" providerId="ADAL" clId="{3D616F03-F71A-4881-BE12-DD7509C979BA}" dt="2026-04-27T09:45:04.260" v="1" actId="20577"/>
        <pc:sldMkLst>
          <pc:docMk/>
          <pc:sldMk cId="239731722" sldId="256"/>
        </pc:sldMkLst>
        <pc:spChg chg="mod">
          <ac:chgData name="Errietta Bissa" userId="81ffec9e-7d76-4710-b828-fc34ea58d3af" providerId="ADAL" clId="{3D616F03-F71A-4881-BE12-DD7509C979BA}" dt="2026-04-27T09:45:04.260" v="1" actId="20577"/>
          <ac:spMkLst>
            <pc:docMk/>
            <pc:sldMk cId="239731722" sldId="256"/>
            <ac:spMk id="6" creationId="{C12DD013-7C7A-405E-A888-913F7CC7847B}"/>
          </ac:spMkLst>
        </pc:spChg>
      </pc:sldChg>
      <pc:sldChg chg="addSp delSp modSp mod modAnim modNotesTx">
        <pc:chgData name="Errietta Bissa" userId="81ffec9e-7d76-4710-b828-fc34ea58d3af" providerId="ADAL" clId="{3D616F03-F71A-4881-BE12-DD7509C979BA}" dt="2026-04-27T09:48:50.188" v="49" actId="20577"/>
        <pc:sldMkLst>
          <pc:docMk/>
          <pc:sldMk cId="1961615010" sldId="279"/>
        </pc:sldMkLst>
        <pc:picChg chg="add mod">
          <ac:chgData name="Errietta Bissa" userId="81ffec9e-7d76-4710-b828-fc34ea58d3af" providerId="ADAL" clId="{3D616F03-F71A-4881-BE12-DD7509C979BA}" dt="2026-04-27T09:46:39.626" v="3"/>
          <ac:picMkLst>
            <pc:docMk/>
            <pc:sldMk cId="1961615010" sldId="279"/>
            <ac:picMk id="5" creationId="{1CA51E3C-74E0-47E2-DD65-67905D141D02}"/>
          </ac:picMkLst>
        </pc:picChg>
      </pc:sldChg>
      <pc:sldChg chg="modSp mod modNotesTx">
        <pc:chgData name="Errietta Bissa" userId="81ffec9e-7d76-4710-b828-fc34ea58d3af" providerId="ADAL" clId="{3D616F03-F71A-4881-BE12-DD7509C979BA}" dt="2026-04-28T08:14:03.695" v="1645" actId="20577"/>
        <pc:sldMkLst>
          <pc:docMk/>
          <pc:sldMk cId="2342807460" sldId="281"/>
        </pc:sldMkLst>
        <pc:graphicFrameChg chg="mod modGraphic">
          <ac:chgData name="Errietta Bissa" userId="81ffec9e-7d76-4710-b828-fc34ea58d3af" providerId="ADAL" clId="{3D616F03-F71A-4881-BE12-DD7509C979BA}" dt="2026-04-28T08:13:14.642" v="1406" actId="20577"/>
          <ac:graphicFrameMkLst>
            <pc:docMk/>
            <pc:sldMk cId="2342807460" sldId="281"/>
            <ac:graphicFrameMk id="4" creationId="{390ADC26-13ED-AC5B-714E-E40959143BEF}"/>
          </ac:graphicFrameMkLst>
        </pc:graphicFrameChg>
      </pc:sldChg>
      <pc:sldChg chg="modSp mod modAnim">
        <pc:chgData name="Errietta Bissa" userId="81ffec9e-7d76-4710-b828-fc34ea58d3af" providerId="ADAL" clId="{3D616F03-F71A-4881-BE12-DD7509C979BA}" dt="2026-05-09T09:48:22.542" v="2444"/>
        <pc:sldMkLst>
          <pc:docMk/>
          <pc:sldMk cId="669109092" sldId="357"/>
        </pc:sldMkLst>
        <pc:spChg chg="mod">
          <ac:chgData name="Errietta Bissa" userId="81ffec9e-7d76-4710-b828-fc34ea58d3af" providerId="ADAL" clId="{3D616F03-F71A-4881-BE12-DD7509C979BA}" dt="2026-04-28T11:11:17.877" v="2415" actId="20577"/>
          <ac:spMkLst>
            <pc:docMk/>
            <pc:sldMk cId="669109092" sldId="357"/>
            <ac:spMk id="4" creationId="{ACF04011-DD49-BE1C-6E1E-F0174993A2D4}"/>
          </ac:spMkLst>
        </pc:spChg>
        <pc:spChg chg="mod">
          <ac:chgData name="Errietta Bissa" userId="81ffec9e-7d76-4710-b828-fc34ea58d3af" providerId="ADAL" clId="{3D616F03-F71A-4881-BE12-DD7509C979BA}" dt="2026-04-28T11:11:13.650" v="2409" actId="27636"/>
          <ac:spMkLst>
            <pc:docMk/>
            <pc:sldMk cId="669109092" sldId="357"/>
            <ac:spMk id="5" creationId="{DABADC65-E959-C81F-A28F-19E030BC86E2}"/>
          </ac:spMkLst>
        </pc:spChg>
      </pc:sldChg>
      <pc:sldChg chg="modSp mod">
        <pc:chgData name="Errietta Bissa" userId="81ffec9e-7d76-4710-b828-fc34ea58d3af" providerId="ADAL" clId="{3D616F03-F71A-4881-BE12-DD7509C979BA}" dt="2026-04-28T11:12:50.027" v="2424" actId="20577"/>
        <pc:sldMkLst>
          <pc:docMk/>
          <pc:sldMk cId="2061979236" sldId="358"/>
        </pc:sldMkLst>
        <pc:graphicFrameChg chg="mod modGraphic">
          <ac:chgData name="Errietta Bissa" userId="81ffec9e-7d76-4710-b828-fc34ea58d3af" providerId="ADAL" clId="{3D616F03-F71A-4881-BE12-DD7509C979BA}" dt="2026-04-28T11:12:50.027" v="2424" actId="20577"/>
          <ac:graphicFrameMkLst>
            <pc:docMk/>
            <pc:sldMk cId="2061979236" sldId="358"/>
            <ac:graphicFrameMk id="4" creationId="{42FE238F-BEF7-03DC-124F-8574886C6231}"/>
          </ac:graphicFrameMkLst>
        </pc:graphicFrameChg>
      </pc:sldChg>
      <pc:sldChg chg="addSp delSp modSp mod">
        <pc:chgData name="Errietta Bissa" userId="81ffec9e-7d76-4710-b828-fc34ea58d3af" providerId="ADAL" clId="{3D616F03-F71A-4881-BE12-DD7509C979BA}" dt="2026-04-28T11:32:23.714" v="2432" actId="478"/>
        <pc:sldMkLst>
          <pc:docMk/>
          <pc:sldMk cId="3054183640" sldId="367"/>
        </pc:sldMkLst>
        <pc:spChg chg="mod">
          <ac:chgData name="Errietta Bissa" userId="81ffec9e-7d76-4710-b828-fc34ea58d3af" providerId="ADAL" clId="{3D616F03-F71A-4881-BE12-DD7509C979BA}" dt="2026-04-28T11:32:06.500" v="2429" actId="20577"/>
          <ac:spMkLst>
            <pc:docMk/>
            <pc:sldMk cId="3054183640" sldId="367"/>
            <ac:spMk id="4" creationId="{8E9438FC-AA49-9329-5704-D01456B6F505}"/>
          </ac:spMkLst>
        </pc:spChg>
        <pc:spChg chg="mod">
          <ac:chgData name="Errietta Bissa" userId="81ffec9e-7d76-4710-b828-fc34ea58d3af" providerId="ADAL" clId="{3D616F03-F71A-4881-BE12-DD7509C979BA}" dt="2026-04-28T11:32:15.475" v="2430" actId="20577"/>
          <ac:spMkLst>
            <pc:docMk/>
            <pc:sldMk cId="3054183640" sldId="367"/>
            <ac:spMk id="5" creationId="{150EDD3A-2BA1-2E05-5CB7-2738EB319B56}"/>
          </ac:spMkLst>
        </pc:spChg>
      </pc:sldChg>
      <pc:sldChg chg="addSp modSp new mod modAnim modNotesTx">
        <pc:chgData name="Errietta Bissa" userId="81ffec9e-7d76-4710-b828-fc34ea58d3af" providerId="ADAL" clId="{3D616F03-F71A-4881-BE12-DD7509C979BA}" dt="2026-05-09T09:45:37.766" v="2433"/>
        <pc:sldMkLst>
          <pc:docMk/>
          <pc:sldMk cId="2538764798" sldId="448"/>
        </pc:sldMkLst>
        <pc:spChg chg="mod">
          <ac:chgData name="Errietta Bissa" userId="81ffec9e-7d76-4710-b828-fc34ea58d3af" providerId="ADAL" clId="{3D616F03-F71A-4881-BE12-DD7509C979BA}" dt="2026-04-27T09:52:10.561" v="62" actId="20577"/>
          <ac:spMkLst>
            <pc:docMk/>
            <pc:sldMk cId="2538764798" sldId="448"/>
            <ac:spMk id="2" creationId="{6F14425E-2388-3835-F42B-774226E1BA7D}"/>
          </ac:spMkLst>
        </pc:spChg>
        <pc:spChg chg="mod">
          <ac:chgData name="Errietta Bissa" userId="81ffec9e-7d76-4710-b828-fc34ea58d3af" providerId="ADAL" clId="{3D616F03-F71A-4881-BE12-DD7509C979BA}" dt="2026-04-27T09:52:29.307" v="85" actId="27636"/>
          <ac:spMkLst>
            <pc:docMk/>
            <pc:sldMk cId="2538764798" sldId="448"/>
            <ac:spMk id="3" creationId="{3C5B6545-5F3D-33B0-9793-457F95645D85}"/>
          </ac:spMkLst>
        </pc:spChg>
        <pc:spChg chg="mod">
          <ac:chgData name="Errietta Bissa" userId="81ffec9e-7d76-4710-b828-fc34ea58d3af" providerId="ADAL" clId="{3D616F03-F71A-4881-BE12-DD7509C979BA}" dt="2026-04-27T09:52:29.307" v="86" actId="27636"/>
          <ac:spMkLst>
            <pc:docMk/>
            <pc:sldMk cId="2538764798" sldId="448"/>
            <ac:spMk id="4" creationId="{29CF8720-95D7-2F6D-BF1E-7488EAC95302}"/>
          </ac:spMkLst>
        </pc:spChg>
        <pc:picChg chg="add mod">
          <ac:chgData name="Errietta Bissa" userId="81ffec9e-7d76-4710-b828-fc34ea58d3af" providerId="ADAL" clId="{3D616F03-F71A-4881-BE12-DD7509C979BA}" dt="2026-04-27T10:04:28.416" v="132" actId="1076"/>
          <ac:picMkLst>
            <pc:docMk/>
            <pc:sldMk cId="2538764798" sldId="448"/>
            <ac:picMk id="6" creationId="{511D621D-51D9-C8DA-D635-E185D94CEB8B}"/>
          </ac:picMkLst>
        </pc:picChg>
      </pc:sldChg>
      <pc:sldChg chg="addSp delSp modSp new mod">
        <pc:chgData name="Errietta Bissa" userId="81ffec9e-7d76-4710-b828-fc34ea58d3af" providerId="ADAL" clId="{3D616F03-F71A-4881-BE12-DD7509C979BA}" dt="2026-04-27T10:05:09.837" v="165" actId="931"/>
        <pc:sldMkLst>
          <pc:docMk/>
          <pc:sldMk cId="3738030381" sldId="449"/>
        </pc:sldMkLst>
        <pc:spChg chg="mod">
          <ac:chgData name="Errietta Bissa" userId="81ffec9e-7d76-4710-b828-fc34ea58d3af" providerId="ADAL" clId="{3D616F03-F71A-4881-BE12-DD7509C979BA}" dt="2026-04-27T10:04:58.653" v="164" actId="20577"/>
          <ac:spMkLst>
            <pc:docMk/>
            <pc:sldMk cId="3738030381" sldId="449"/>
            <ac:spMk id="2" creationId="{060667F9-9E43-F257-C5D4-3F6968E8E768}"/>
          </ac:spMkLst>
        </pc:spChg>
        <pc:picChg chg="add mod">
          <ac:chgData name="Errietta Bissa" userId="81ffec9e-7d76-4710-b828-fc34ea58d3af" providerId="ADAL" clId="{3D616F03-F71A-4881-BE12-DD7509C979BA}" dt="2026-04-27T10:05:09.837" v="165" actId="931"/>
          <ac:picMkLst>
            <pc:docMk/>
            <pc:sldMk cId="3738030381" sldId="449"/>
            <ac:picMk id="6" creationId="{5F64D72E-2BB2-6703-398F-E417F96B2088}"/>
          </ac:picMkLst>
        </pc:picChg>
      </pc:sldChg>
      <pc:sldChg chg="addSp delSp modSp new mod">
        <pc:chgData name="Errietta Bissa" userId="81ffec9e-7d76-4710-b828-fc34ea58d3af" providerId="ADAL" clId="{3D616F03-F71A-4881-BE12-DD7509C979BA}" dt="2026-04-27T10:28:45.347" v="311" actId="404"/>
        <pc:sldMkLst>
          <pc:docMk/>
          <pc:sldMk cId="4089845551" sldId="450"/>
        </pc:sldMkLst>
        <pc:spChg chg="mod">
          <ac:chgData name="Errietta Bissa" userId="81ffec9e-7d76-4710-b828-fc34ea58d3af" providerId="ADAL" clId="{3D616F03-F71A-4881-BE12-DD7509C979BA}" dt="2026-04-27T10:06:32.497" v="174" actId="20577"/>
          <ac:spMkLst>
            <pc:docMk/>
            <pc:sldMk cId="4089845551" sldId="450"/>
            <ac:spMk id="2" creationId="{E41DB0F3-E251-4FE1-2801-6CA0C483A61F}"/>
          </ac:spMkLst>
        </pc:spChg>
        <pc:spChg chg="mod">
          <ac:chgData name="Errietta Bissa" userId="81ffec9e-7d76-4710-b828-fc34ea58d3af" providerId="ADAL" clId="{3D616F03-F71A-4881-BE12-DD7509C979BA}" dt="2026-04-27T10:06:46.457" v="199" actId="15"/>
          <ac:spMkLst>
            <pc:docMk/>
            <pc:sldMk cId="4089845551" sldId="450"/>
            <ac:spMk id="3" creationId="{271E76D1-1F25-40EC-DC5E-9A72BB49DE48}"/>
          </ac:spMkLst>
        </pc:spChg>
        <pc:spChg chg="add mod">
          <ac:chgData name="Errietta Bissa" userId="81ffec9e-7d76-4710-b828-fc34ea58d3af" providerId="ADAL" clId="{3D616F03-F71A-4881-BE12-DD7509C979BA}" dt="2026-04-27T10:28:45.347" v="311" actId="404"/>
          <ac:spMkLst>
            <pc:docMk/>
            <pc:sldMk cId="4089845551" sldId="450"/>
            <ac:spMk id="8" creationId="{215C1B17-32C7-3BD8-810D-8D5310EA5C47}"/>
          </ac:spMkLst>
        </pc:spChg>
        <pc:picChg chg="add mod ord">
          <ac:chgData name="Errietta Bissa" userId="81ffec9e-7d76-4710-b828-fc34ea58d3af" providerId="ADAL" clId="{3D616F03-F71A-4881-BE12-DD7509C979BA}" dt="2026-04-27T10:27:42.873" v="304" actId="22"/>
          <ac:picMkLst>
            <pc:docMk/>
            <pc:sldMk cId="4089845551" sldId="450"/>
            <ac:picMk id="7" creationId="{BE9F9B73-B9CD-9CB6-A28A-6273934EAFE1}"/>
          </ac:picMkLst>
        </pc:picChg>
      </pc:sldChg>
      <pc:sldChg chg="addSp delSp modSp new mod">
        <pc:chgData name="Errietta Bissa" userId="81ffec9e-7d76-4710-b828-fc34ea58d3af" providerId="ADAL" clId="{3D616F03-F71A-4881-BE12-DD7509C979BA}" dt="2026-04-27T10:28:52.219" v="312"/>
        <pc:sldMkLst>
          <pc:docMk/>
          <pc:sldMk cId="1979042649" sldId="451"/>
        </pc:sldMkLst>
        <pc:spChg chg="mod">
          <ac:chgData name="Errietta Bissa" userId="81ffec9e-7d76-4710-b828-fc34ea58d3af" providerId="ADAL" clId="{3D616F03-F71A-4881-BE12-DD7509C979BA}" dt="2026-04-27T10:07:21.835" v="208" actId="20577"/>
          <ac:spMkLst>
            <pc:docMk/>
            <pc:sldMk cId="1979042649" sldId="451"/>
            <ac:spMk id="2" creationId="{DE6D5E8C-F196-502A-3D31-97F6F5D9646A}"/>
          </ac:spMkLst>
        </pc:spChg>
        <pc:spChg chg="mod">
          <ac:chgData name="Errietta Bissa" userId="81ffec9e-7d76-4710-b828-fc34ea58d3af" providerId="ADAL" clId="{3D616F03-F71A-4881-BE12-DD7509C979BA}" dt="2026-04-27T10:07:43.640" v="257" actId="27636"/>
          <ac:spMkLst>
            <pc:docMk/>
            <pc:sldMk cId="1979042649" sldId="451"/>
            <ac:spMk id="3" creationId="{03DAB8CB-56E8-3C8B-672A-161745AF5E82}"/>
          </ac:spMkLst>
        </pc:spChg>
        <pc:spChg chg="add mod">
          <ac:chgData name="Errietta Bissa" userId="81ffec9e-7d76-4710-b828-fc34ea58d3af" providerId="ADAL" clId="{3D616F03-F71A-4881-BE12-DD7509C979BA}" dt="2026-04-27T10:28:52.219" v="312"/>
          <ac:spMkLst>
            <pc:docMk/>
            <pc:sldMk cId="1979042649" sldId="451"/>
            <ac:spMk id="8" creationId="{7130D593-757A-A1F9-016E-F78622BCE9B5}"/>
          </ac:spMkLst>
        </pc:spChg>
        <pc:picChg chg="add mod ord">
          <ac:chgData name="Errietta Bissa" userId="81ffec9e-7d76-4710-b828-fc34ea58d3af" providerId="ADAL" clId="{3D616F03-F71A-4881-BE12-DD7509C979BA}" dt="2026-04-27T10:27:18.790" v="303" actId="22"/>
          <ac:picMkLst>
            <pc:docMk/>
            <pc:sldMk cId="1979042649" sldId="451"/>
            <ac:picMk id="7" creationId="{29BF2378-97CB-FCBE-4C2F-93A21535A04E}"/>
          </ac:picMkLst>
        </pc:picChg>
      </pc:sldChg>
      <pc:sldChg chg="addSp delSp modSp new mod modNotesTx">
        <pc:chgData name="Errietta Bissa" userId="81ffec9e-7d76-4710-b828-fc34ea58d3af" providerId="ADAL" clId="{3D616F03-F71A-4881-BE12-DD7509C979BA}" dt="2026-04-27T10:29:17.786" v="321" actId="6549"/>
        <pc:sldMkLst>
          <pc:docMk/>
          <pc:sldMk cId="2760974600" sldId="452"/>
        </pc:sldMkLst>
        <pc:spChg chg="mod">
          <ac:chgData name="Errietta Bissa" userId="81ffec9e-7d76-4710-b828-fc34ea58d3af" providerId="ADAL" clId="{3D616F03-F71A-4881-BE12-DD7509C979BA}" dt="2026-04-27T10:08:19.929" v="266" actId="20577"/>
          <ac:spMkLst>
            <pc:docMk/>
            <pc:sldMk cId="2760974600" sldId="452"/>
            <ac:spMk id="2" creationId="{398B829F-4711-BAAF-63A0-405084F71A6C}"/>
          </ac:spMkLst>
        </pc:spChg>
        <pc:spChg chg="mod">
          <ac:chgData name="Errietta Bissa" userId="81ffec9e-7d76-4710-b828-fc34ea58d3af" providerId="ADAL" clId="{3D616F03-F71A-4881-BE12-DD7509C979BA}" dt="2026-04-27T10:08:44.374" v="301" actId="27636"/>
          <ac:spMkLst>
            <pc:docMk/>
            <pc:sldMk cId="2760974600" sldId="452"/>
            <ac:spMk id="3" creationId="{A5158A25-98AB-3E8C-1359-B8625335EC33}"/>
          </ac:spMkLst>
        </pc:spChg>
        <pc:spChg chg="add mod">
          <ac:chgData name="Errietta Bissa" userId="81ffec9e-7d76-4710-b828-fc34ea58d3af" providerId="ADAL" clId="{3D616F03-F71A-4881-BE12-DD7509C979BA}" dt="2026-04-27T10:28:54.196" v="313"/>
          <ac:spMkLst>
            <pc:docMk/>
            <pc:sldMk cId="2760974600" sldId="452"/>
            <ac:spMk id="8" creationId="{9CF4B752-EA45-2CBD-EE8C-18937EF1ABF7}"/>
          </ac:spMkLst>
        </pc:spChg>
        <pc:picChg chg="add mod ord">
          <ac:chgData name="Errietta Bissa" userId="81ffec9e-7d76-4710-b828-fc34ea58d3af" providerId="ADAL" clId="{3D616F03-F71A-4881-BE12-DD7509C979BA}" dt="2026-04-27T10:26:51.036" v="302" actId="22"/>
          <ac:picMkLst>
            <pc:docMk/>
            <pc:sldMk cId="2760974600" sldId="452"/>
            <ac:picMk id="7" creationId="{EE195BDF-01AE-18CB-F0B4-6D205786C651}"/>
          </ac:picMkLst>
        </pc:picChg>
      </pc:sldChg>
      <pc:sldChg chg="addSp delSp modSp new modAnim modNotesTx">
        <pc:chgData name="Errietta Bissa" userId="81ffec9e-7d76-4710-b828-fc34ea58d3af" providerId="ADAL" clId="{3D616F03-F71A-4881-BE12-DD7509C979BA}" dt="2026-04-27T12:54:25.200" v="464" actId="20577"/>
        <pc:sldMkLst>
          <pc:docMk/>
          <pc:sldMk cId="1777831302" sldId="453"/>
        </pc:sldMkLst>
        <pc:picChg chg="add mod">
          <ac:chgData name="Errietta Bissa" userId="81ffec9e-7d76-4710-b828-fc34ea58d3af" providerId="ADAL" clId="{3D616F03-F71A-4881-BE12-DD7509C979BA}" dt="2026-04-27T12:54:09.486" v="430"/>
          <ac:picMkLst>
            <pc:docMk/>
            <pc:sldMk cId="1777831302" sldId="453"/>
            <ac:picMk id="5" creationId="{835A234C-AAFE-B95E-581B-338BA6808F14}"/>
          </ac:picMkLst>
        </pc:picChg>
      </pc:sldChg>
      <pc:sldChg chg="addSp delSp modSp new mod">
        <pc:chgData name="Errietta Bissa" userId="81ffec9e-7d76-4710-b828-fc34ea58d3af" providerId="ADAL" clId="{3D616F03-F71A-4881-BE12-DD7509C979BA}" dt="2026-04-27T13:03:25.302" v="659" actId="20577"/>
        <pc:sldMkLst>
          <pc:docMk/>
          <pc:sldMk cId="438456253" sldId="454"/>
        </pc:sldMkLst>
        <pc:spChg chg="mod">
          <ac:chgData name="Errietta Bissa" userId="81ffec9e-7d76-4710-b828-fc34ea58d3af" providerId="ADAL" clId="{3D616F03-F71A-4881-BE12-DD7509C979BA}" dt="2026-04-27T13:03:25.302" v="659" actId="20577"/>
          <ac:spMkLst>
            <pc:docMk/>
            <pc:sldMk cId="438456253" sldId="454"/>
            <ac:spMk id="2" creationId="{77E09CDC-79D4-E1D7-1E40-877628AAC5A3}"/>
          </ac:spMkLst>
        </pc:spChg>
        <pc:picChg chg="add mod">
          <ac:chgData name="Errietta Bissa" userId="81ffec9e-7d76-4710-b828-fc34ea58d3af" providerId="ADAL" clId="{3D616F03-F71A-4881-BE12-DD7509C979BA}" dt="2026-04-27T12:56:44.320" v="500" actId="931"/>
          <ac:picMkLst>
            <pc:docMk/>
            <pc:sldMk cId="438456253" sldId="454"/>
            <ac:picMk id="6" creationId="{33CAEF9A-623D-7D9A-F45A-25B0F0D95BAF}"/>
          </ac:picMkLst>
        </pc:picChg>
      </pc:sldChg>
      <pc:sldChg chg="addSp modSp new mod modAnim modNotesTx">
        <pc:chgData name="Errietta Bissa" userId="81ffec9e-7d76-4710-b828-fc34ea58d3af" providerId="ADAL" clId="{3D616F03-F71A-4881-BE12-DD7509C979BA}" dt="2026-04-27T15:53:38.888" v="1208"/>
        <pc:sldMkLst>
          <pc:docMk/>
          <pc:sldMk cId="3931865644" sldId="455"/>
        </pc:sldMkLst>
        <pc:spChg chg="mod">
          <ac:chgData name="Errietta Bissa" userId="81ffec9e-7d76-4710-b828-fc34ea58d3af" providerId="ADAL" clId="{3D616F03-F71A-4881-BE12-DD7509C979BA}" dt="2026-04-27T12:57:16.531" v="509" actId="20577"/>
          <ac:spMkLst>
            <pc:docMk/>
            <pc:sldMk cId="3931865644" sldId="455"/>
            <ac:spMk id="2" creationId="{F1B1EEA4-E955-03CA-9AEB-4D808C221CB8}"/>
          </ac:spMkLst>
        </pc:spChg>
        <pc:spChg chg="mod">
          <ac:chgData name="Errietta Bissa" userId="81ffec9e-7d76-4710-b828-fc34ea58d3af" providerId="ADAL" clId="{3D616F03-F71A-4881-BE12-DD7509C979BA}" dt="2026-04-27T12:59:29.495" v="604" actId="20577"/>
          <ac:spMkLst>
            <pc:docMk/>
            <pc:sldMk cId="3931865644" sldId="455"/>
            <ac:spMk id="3" creationId="{535D8E2F-C89D-7626-8827-1BA9CC75E18D}"/>
          </ac:spMkLst>
        </pc:spChg>
        <pc:spChg chg="mod">
          <ac:chgData name="Errietta Bissa" userId="81ffec9e-7d76-4710-b828-fc34ea58d3af" providerId="ADAL" clId="{3D616F03-F71A-4881-BE12-DD7509C979BA}" dt="2026-04-27T12:59:28.894" v="598" actId="27636"/>
          <ac:spMkLst>
            <pc:docMk/>
            <pc:sldMk cId="3931865644" sldId="455"/>
            <ac:spMk id="4" creationId="{0FD57C4C-05C1-AAA4-931B-8523853B8B35}"/>
          </ac:spMkLst>
        </pc:spChg>
        <pc:picChg chg="add mod ord">
          <ac:chgData name="Errietta Bissa" userId="81ffec9e-7d76-4710-b828-fc34ea58d3af" providerId="ADAL" clId="{3D616F03-F71A-4881-BE12-DD7509C979BA}" dt="2026-04-27T15:52:55.513" v="1206" actId="171"/>
          <ac:picMkLst>
            <pc:docMk/>
            <pc:sldMk cId="3931865644" sldId="455"/>
            <ac:picMk id="6" creationId="{B0EDD9E1-E9A0-7544-84F5-7F719F8EFF08}"/>
          </ac:picMkLst>
        </pc:picChg>
        <pc:picChg chg="add mod modCrop">
          <ac:chgData name="Errietta Bissa" userId="81ffec9e-7d76-4710-b828-fc34ea58d3af" providerId="ADAL" clId="{3D616F03-F71A-4881-BE12-DD7509C979BA}" dt="2026-04-27T15:49:52.236" v="1064" actId="1076"/>
          <ac:picMkLst>
            <pc:docMk/>
            <pc:sldMk cId="3931865644" sldId="455"/>
            <ac:picMk id="8" creationId="{573888D3-8DB7-707D-42AD-60E97CF523F2}"/>
          </ac:picMkLst>
        </pc:picChg>
      </pc:sldChg>
      <pc:sldChg chg="addSp modSp new mod modAnim">
        <pc:chgData name="Errietta Bissa" userId="81ffec9e-7d76-4710-b828-fc34ea58d3af" providerId="ADAL" clId="{3D616F03-F71A-4881-BE12-DD7509C979BA}" dt="2026-04-27T15:54:03.824" v="1209"/>
        <pc:sldMkLst>
          <pc:docMk/>
          <pc:sldMk cId="889313813" sldId="456"/>
        </pc:sldMkLst>
        <pc:spChg chg="mod">
          <ac:chgData name="Errietta Bissa" userId="81ffec9e-7d76-4710-b828-fc34ea58d3af" providerId="ADAL" clId="{3D616F03-F71A-4881-BE12-DD7509C979BA}" dt="2026-04-27T13:04:25.939" v="667" actId="20577"/>
          <ac:spMkLst>
            <pc:docMk/>
            <pc:sldMk cId="889313813" sldId="456"/>
            <ac:spMk id="2" creationId="{E34976E3-D5C9-51D5-1587-B031B5298E15}"/>
          </ac:spMkLst>
        </pc:spChg>
        <pc:spChg chg="mod">
          <ac:chgData name="Errietta Bissa" userId="81ffec9e-7d76-4710-b828-fc34ea58d3af" providerId="ADAL" clId="{3D616F03-F71A-4881-BE12-DD7509C979BA}" dt="2026-04-27T13:04:43.134" v="678" actId="27636"/>
          <ac:spMkLst>
            <pc:docMk/>
            <pc:sldMk cId="889313813" sldId="456"/>
            <ac:spMk id="3" creationId="{00FD67E5-4339-5545-3A1A-A67C9CE26EC8}"/>
          </ac:spMkLst>
        </pc:spChg>
        <pc:spChg chg="mod">
          <ac:chgData name="Errietta Bissa" userId="81ffec9e-7d76-4710-b828-fc34ea58d3af" providerId="ADAL" clId="{3D616F03-F71A-4881-BE12-DD7509C979BA}" dt="2026-04-27T13:04:43.134" v="679" actId="27636"/>
          <ac:spMkLst>
            <pc:docMk/>
            <pc:sldMk cId="889313813" sldId="456"/>
            <ac:spMk id="4" creationId="{83B20CEA-D442-2236-00D8-C5E8F5840B82}"/>
          </ac:spMkLst>
        </pc:spChg>
        <pc:picChg chg="add mod ord">
          <ac:chgData name="Errietta Bissa" userId="81ffec9e-7d76-4710-b828-fc34ea58d3af" providerId="ADAL" clId="{3D616F03-F71A-4881-BE12-DD7509C979BA}" dt="2026-04-27T15:52:44.146" v="1201" actId="171"/>
          <ac:picMkLst>
            <pc:docMk/>
            <pc:sldMk cId="889313813" sldId="456"/>
            <ac:picMk id="6" creationId="{FBB4E927-15FE-2FD0-A225-8D511810F1D9}"/>
          </ac:picMkLst>
        </pc:picChg>
      </pc:sldChg>
      <pc:sldChg chg="addSp modSp new mod modAnim modNotesTx">
        <pc:chgData name="Errietta Bissa" userId="81ffec9e-7d76-4710-b828-fc34ea58d3af" providerId="ADAL" clId="{3D616F03-F71A-4881-BE12-DD7509C979BA}" dt="2026-04-27T15:59:30.772" v="1264"/>
        <pc:sldMkLst>
          <pc:docMk/>
          <pc:sldMk cId="2329457363" sldId="457"/>
        </pc:sldMkLst>
        <pc:spChg chg="mod">
          <ac:chgData name="Errietta Bissa" userId="81ffec9e-7d76-4710-b828-fc34ea58d3af" providerId="ADAL" clId="{3D616F03-F71A-4881-BE12-DD7509C979BA}" dt="2026-04-27T13:13:56.840" v="688"/>
          <ac:spMkLst>
            <pc:docMk/>
            <pc:sldMk cId="2329457363" sldId="457"/>
            <ac:spMk id="2" creationId="{29986B0E-B805-5CA6-33CE-5C96DC8DD250}"/>
          </ac:spMkLst>
        </pc:spChg>
        <pc:spChg chg="mod">
          <ac:chgData name="Errietta Bissa" userId="81ffec9e-7d76-4710-b828-fc34ea58d3af" providerId="ADAL" clId="{3D616F03-F71A-4881-BE12-DD7509C979BA}" dt="2026-04-27T13:14:23.603" v="733" actId="27636"/>
          <ac:spMkLst>
            <pc:docMk/>
            <pc:sldMk cId="2329457363" sldId="457"/>
            <ac:spMk id="3" creationId="{3CE38ED8-00EB-7BA4-DA08-5851C4066627}"/>
          </ac:spMkLst>
        </pc:spChg>
        <pc:spChg chg="mod">
          <ac:chgData name="Errietta Bissa" userId="81ffec9e-7d76-4710-b828-fc34ea58d3af" providerId="ADAL" clId="{3D616F03-F71A-4881-BE12-DD7509C979BA}" dt="2026-04-27T13:14:27.130" v="740" actId="15"/>
          <ac:spMkLst>
            <pc:docMk/>
            <pc:sldMk cId="2329457363" sldId="457"/>
            <ac:spMk id="4" creationId="{115EAD4E-87D9-82F0-A0C8-8D2CD02C3647}"/>
          </ac:spMkLst>
        </pc:spChg>
        <pc:picChg chg="add mod ord">
          <ac:chgData name="Errietta Bissa" userId="81ffec9e-7d76-4710-b828-fc34ea58d3af" providerId="ADAL" clId="{3D616F03-F71A-4881-BE12-DD7509C979BA}" dt="2026-04-27T15:58:58.157" v="1227" actId="171"/>
          <ac:picMkLst>
            <pc:docMk/>
            <pc:sldMk cId="2329457363" sldId="457"/>
            <ac:picMk id="6" creationId="{6E035F69-7A4F-C280-31BE-06455AC24480}"/>
          </ac:picMkLst>
        </pc:picChg>
        <pc:picChg chg="add mod modCrop">
          <ac:chgData name="Errietta Bissa" userId="81ffec9e-7d76-4710-b828-fc34ea58d3af" providerId="ADAL" clId="{3D616F03-F71A-4881-BE12-DD7509C979BA}" dt="2026-04-27T15:58:30.693" v="1221" actId="1076"/>
          <ac:picMkLst>
            <pc:docMk/>
            <pc:sldMk cId="2329457363" sldId="457"/>
            <ac:picMk id="8" creationId="{F59954A9-143A-A072-F067-F212D2B45809}"/>
          </ac:picMkLst>
        </pc:picChg>
      </pc:sldChg>
      <pc:sldChg chg="addSp modSp new mod modAnim">
        <pc:chgData name="Errietta Bissa" userId="81ffec9e-7d76-4710-b828-fc34ea58d3af" providerId="ADAL" clId="{3D616F03-F71A-4881-BE12-DD7509C979BA}" dt="2026-05-09T09:46:18.934" v="2434"/>
        <pc:sldMkLst>
          <pc:docMk/>
          <pc:sldMk cId="596926797" sldId="458"/>
        </pc:sldMkLst>
        <pc:spChg chg="mod">
          <ac:chgData name="Errietta Bissa" userId="81ffec9e-7d76-4710-b828-fc34ea58d3af" providerId="ADAL" clId="{3D616F03-F71A-4881-BE12-DD7509C979BA}" dt="2026-04-27T13:16:05.782" v="751"/>
          <ac:spMkLst>
            <pc:docMk/>
            <pc:sldMk cId="596926797" sldId="458"/>
            <ac:spMk id="2" creationId="{3A6F40A3-5C16-A7F5-E458-147693BAEBF6}"/>
          </ac:spMkLst>
        </pc:spChg>
        <pc:spChg chg="mod">
          <ac:chgData name="Errietta Bissa" userId="81ffec9e-7d76-4710-b828-fc34ea58d3af" providerId="ADAL" clId="{3D616F03-F71A-4881-BE12-DD7509C979BA}" dt="2026-04-27T13:16:19.732" v="764" actId="27636"/>
          <ac:spMkLst>
            <pc:docMk/>
            <pc:sldMk cId="596926797" sldId="458"/>
            <ac:spMk id="3" creationId="{22B31C8C-7050-8F78-0547-FAC4DAA2F8DD}"/>
          </ac:spMkLst>
        </pc:spChg>
        <pc:spChg chg="mod">
          <ac:chgData name="Errietta Bissa" userId="81ffec9e-7d76-4710-b828-fc34ea58d3af" providerId="ADAL" clId="{3D616F03-F71A-4881-BE12-DD7509C979BA}" dt="2026-04-27T13:16:19.748" v="765" actId="27636"/>
          <ac:spMkLst>
            <pc:docMk/>
            <pc:sldMk cId="596926797" sldId="458"/>
            <ac:spMk id="4" creationId="{8D673C14-C7FD-19B8-55B6-F55A44E686AF}"/>
          </ac:spMkLst>
        </pc:spChg>
        <pc:picChg chg="add mod">
          <ac:chgData name="Errietta Bissa" userId="81ffec9e-7d76-4710-b828-fc34ea58d3af" providerId="ADAL" clId="{3D616F03-F71A-4881-BE12-DD7509C979BA}" dt="2026-04-27T13:16:46.026" v="766"/>
          <ac:picMkLst>
            <pc:docMk/>
            <pc:sldMk cId="596926797" sldId="458"/>
            <ac:picMk id="6" creationId="{A1B24C8A-C525-3867-4BD5-4BAE20554B0F}"/>
          </ac:picMkLst>
        </pc:picChg>
      </pc:sldChg>
      <pc:sldChg chg="addSp modSp new mod modAnim">
        <pc:chgData name="Errietta Bissa" userId="81ffec9e-7d76-4710-b828-fc34ea58d3af" providerId="ADAL" clId="{3D616F03-F71A-4881-BE12-DD7509C979BA}" dt="2026-05-09T09:46:26.855" v="2435"/>
        <pc:sldMkLst>
          <pc:docMk/>
          <pc:sldMk cId="2492327947" sldId="459"/>
        </pc:sldMkLst>
        <pc:spChg chg="mod">
          <ac:chgData name="Errietta Bissa" userId="81ffec9e-7d76-4710-b828-fc34ea58d3af" providerId="ADAL" clId="{3D616F03-F71A-4881-BE12-DD7509C979BA}" dt="2026-04-27T13:17:42.019" v="775" actId="20577"/>
          <ac:spMkLst>
            <pc:docMk/>
            <pc:sldMk cId="2492327947" sldId="459"/>
            <ac:spMk id="2" creationId="{24918FDC-E32C-172E-4B85-F1D711142426}"/>
          </ac:spMkLst>
        </pc:spChg>
        <pc:spChg chg="mod">
          <ac:chgData name="Errietta Bissa" userId="81ffec9e-7d76-4710-b828-fc34ea58d3af" providerId="ADAL" clId="{3D616F03-F71A-4881-BE12-DD7509C979BA}" dt="2026-04-28T08:07:08.594" v="1302" actId="20577"/>
          <ac:spMkLst>
            <pc:docMk/>
            <pc:sldMk cId="2492327947" sldId="459"/>
            <ac:spMk id="3" creationId="{29EC2129-BE27-6DE8-E773-BF7E3310F005}"/>
          </ac:spMkLst>
        </pc:spChg>
        <pc:spChg chg="mod">
          <ac:chgData name="Errietta Bissa" userId="81ffec9e-7d76-4710-b828-fc34ea58d3af" providerId="ADAL" clId="{3D616F03-F71A-4881-BE12-DD7509C979BA}" dt="2026-04-27T13:19:13.936" v="1027" actId="15"/>
          <ac:spMkLst>
            <pc:docMk/>
            <pc:sldMk cId="2492327947" sldId="459"/>
            <ac:spMk id="4" creationId="{F22B664C-1542-5E0F-2F09-E3DFF8157E83}"/>
          </ac:spMkLst>
        </pc:spChg>
        <pc:picChg chg="add mod">
          <ac:chgData name="Errietta Bissa" userId="81ffec9e-7d76-4710-b828-fc34ea58d3af" providerId="ADAL" clId="{3D616F03-F71A-4881-BE12-DD7509C979BA}" dt="2026-04-27T13:19:22.120" v="1028"/>
          <ac:picMkLst>
            <pc:docMk/>
            <pc:sldMk cId="2492327947" sldId="459"/>
            <ac:picMk id="6" creationId="{134F4993-550E-DF79-274B-923CB9F79EED}"/>
          </ac:picMkLst>
        </pc:picChg>
      </pc:sldChg>
      <pc:sldChg chg="modSp new mod">
        <pc:chgData name="Errietta Bissa" userId="81ffec9e-7d76-4710-b828-fc34ea58d3af" providerId="ADAL" clId="{3D616F03-F71A-4881-BE12-DD7509C979BA}" dt="2026-04-27T13:21:15.814" v="1051" actId="27636"/>
        <pc:sldMkLst>
          <pc:docMk/>
          <pc:sldMk cId="287847395" sldId="460"/>
        </pc:sldMkLst>
        <pc:spChg chg="mod">
          <ac:chgData name="Errietta Bissa" userId="81ffec9e-7d76-4710-b828-fc34ea58d3af" providerId="ADAL" clId="{3D616F03-F71A-4881-BE12-DD7509C979BA}" dt="2026-04-27T13:21:01.900" v="1035" actId="20577"/>
          <ac:spMkLst>
            <pc:docMk/>
            <pc:sldMk cId="287847395" sldId="460"/>
            <ac:spMk id="2" creationId="{8399F101-0EC6-1909-C16B-1069A5945357}"/>
          </ac:spMkLst>
        </pc:spChg>
        <pc:spChg chg="mod">
          <ac:chgData name="Errietta Bissa" userId="81ffec9e-7d76-4710-b828-fc34ea58d3af" providerId="ADAL" clId="{3D616F03-F71A-4881-BE12-DD7509C979BA}" dt="2026-04-27T13:21:15.814" v="1051" actId="27636"/>
          <ac:spMkLst>
            <pc:docMk/>
            <pc:sldMk cId="287847395" sldId="460"/>
            <ac:spMk id="3" creationId="{82635A2B-77CA-90E8-A4FC-1E5EF71D684F}"/>
          </ac:spMkLst>
        </pc:spChg>
        <pc:spChg chg="mod">
          <ac:chgData name="Errietta Bissa" userId="81ffec9e-7d76-4710-b828-fc34ea58d3af" providerId="ADAL" clId="{3D616F03-F71A-4881-BE12-DD7509C979BA}" dt="2026-04-27T13:21:15.814" v="1050" actId="27636"/>
          <ac:spMkLst>
            <pc:docMk/>
            <pc:sldMk cId="287847395" sldId="460"/>
            <ac:spMk id="4" creationId="{51F44785-2CED-57AF-99E1-863593EBD681}"/>
          </ac:spMkLst>
        </pc:spChg>
      </pc:sldChg>
      <pc:sldChg chg="modSp add mod ord">
        <pc:chgData name="Errietta Bissa" userId="81ffec9e-7d76-4710-b828-fc34ea58d3af" providerId="ADAL" clId="{3D616F03-F71A-4881-BE12-DD7509C979BA}" dt="2026-04-28T08:04:01.833" v="1271" actId="20577"/>
        <pc:sldMkLst>
          <pc:docMk/>
          <pc:sldMk cId="702937105" sldId="461"/>
        </pc:sldMkLst>
        <pc:spChg chg="mod">
          <ac:chgData name="Errietta Bissa" userId="81ffec9e-7d76-4710-b828-fc34ea58d3af" providerId="ADAL" clId="{3D616F03-F71A-4881-BE12-DD7509C979BA}" dt="2026-04-28T08:04:01.833" v="1271" actId="20577"/>
          <ac:spMkLst>
            <pc:docMk/>
            <pc:sldMk cId="702937105" sldId="461"/>
            <ac:spMk id="2" creationId="{D4A03545-6678-D529-470E-072282538396}"/>
          </ac:spMkLst>
        </pc:spChg>
      </pc:sldChg>
      <pc:sldChg chg="addSp modSp new mod modAnim">
        <pc:chgData name="Errietta Bissa" userId="81ffec9e-7d76-4710-b828-fc34ea58d3af" providerId="ADAL" clId="{3D616F03-F71A-4881-BE12-DD7509C979BA}" dt="2026-05-09T09:46:35.686" v="2436"/>
        <pc:sldMkLst>
          <pc:docMk/>
          <pc:sldMk cId="2137011205" sldId="462"/>
        </pc:sldMkLst>
        <pc:spChg chg="mod">
          <ac:chgData name="Errietta Bissa" userId="81ffec9e-7d76-4710-b828-fc34ea58d3af" providerId="ADAL" clId="{3D616F03-F71A-4881-BE12-DD7509C979BA}" dt="2026-04-28T08:08:16.093" v="1311" actId="20577"/>
          <ac:spMkLst>
            <pc:docMk/>
            <pc:sldMk cId="2137011205" sldId="462"/>
            <ac:spMk id="2" creationId="{260C1EC6-8338-BB8E-DECE-DCE5C3B34CE4}"/>
          </ac:spMkLst>
        </pc:spChg>
        <pc:spChg chg="mod">
          <ac:chgData name="Errietta Bissa" userId="81ffec9e-7d76-4710-b828-fc34ea58d3af" providerId="ADAL" clId="{3D616F03-F71A-4881-BE12-DD7509C979BA}" dt="2026-04-28T08:08:36.372" v="1362" actId="27636"/>
          <ac:spMkLst>
            <pc:docMk/>
            <pc:sldMk cId="2137011205" sldId="462"/>
            <ac:spMk id="3" creationId="{7BF39B09-079F-E357-3BB6-7F1C7F6F9126}"/>
          </ac:spMkLst>
        </pc:spChg>
        <pc:spChg chg="mod">
          <ac:chgData name="Errietta Bissa" userId="81ffec9e-7d76-4710-b828-fc34ea58d3af" providerId="ADAL" clId="{3D616F03-F71A-4881-BE12-DD7509C979BA}" dt="2026-04-28T08:08:51.416" v="1375" actId="15"/>
          <ac:spMkLst>
            <pc:docMk/>
            <pc:sldMk cId="2137011205" sldId="462"/>
            <ac:spMk id="4" creationId="{B9CD9355-F830-C696-A6DC-CC85A90BB53A}"/>
          </ac:spMkLst>
        </pc:spChg>
        <pc:picChg chg="add mod">
          <ac:chgData name="Errietta Bissa" userId="81ffec9e-7d76-4710-b828-fc34ea58d3af" providerId="ADAL" clId="{3D616F03-F71A-4881-BE12-DD7509C979BA}" dt="2026-04-28T08:10:43.678" v="1378" actId="1076"/>
          <ac:picMkLst>
            <pc:docMk/>
            <pc:sldMk cId="2137011205" sldId="462"/>
            <ac:picMk id="6" creationId="{4EF7A8E8-4FD1-50CE-ED25-BADA48C7703D}"/>
          </ac:picMkLst>
        </pc:picChg>
      </pc:sldChg>
      <pc:sldChg chg="addSp modSp new mod modAnim">
        <pc:chgData name="Errietta Bissa" userId="81ffec9e-7d76-4710-b828-fc34ea58d3af" providerId="ADAL" clId="{3D616F03-F71A-4881-BE12-DD7509C979BA}" dt="2026-05-09T09:46:42.729" v="2437"/>
        <pc:sldMkLst>
          <pc:docMk/>
          <pc:sldMk cId="1307269284" sldId="463"/>
        </pc:sldMkLst>
        <pc:spChg chg="mod">
          <ac:chgData name="Errietta Bissa" userId="81ffec9e-7d76-4710-b828-fc34ea58d3af" providerId="ADAL" clId="{3D616F03-F71A-4881-BE12-DD7509C979BA}" dt="2026-04-28T08:11:43.756" v="1385" actId="20577"/>
          <ac:spMkLst>
            <pc:docMk/>
            <pc:sldMk cId="1307269284" sldId="463"/>
            <ac:spMk id="2" creationId="{FD7230F1-9CBC-8CC4-C3F8-7F2F5DD7642E}"/>
          </ac:spMkLst>
        </pc:spChg>
        <pc:spChg chg="mod">
          <ac:chgData name="Errietta Bissa" userId="81ffec9e-7d76-4710-b828-fc34ea58d3af" providerId="ADAL" clId="{3D616F03-F71A-4881-BE12-DD7509C979BA}" dt="2026-04-28T08:11:57.866" v="1393" actId="27636"/>
          <ac:spMkLst>
            <pc:docMk/>
            <pc:sldMk cId="1307269284" sldId="463"/>
            <ac:spMk id="3" creationId="{D0009734-44F4-28EE-FBD9-A38248C3F1E7}"/>
          </ac:spMkLst>
        </pc:spChg>
        <pc:spChg chg="mod">
          <ac:chgData name="Errietta Bissa" userId="81ffec9e-7d76-4710-b828-fc34ea58d3af" providerId="ADAL" clId="{3D616F03-F71A-4881-BE12-DD7509C979BA}" dt="2026-04-28T08:12:05.791" v="1402" actId="15"/>
          <ac:spMkLst>
            <pc:docMk/>
            <pc:sldMk cId="1307269284" sldId="463"/>
            <ac:spMk id="4" creationId="{BABEB5E9-3662-118A-5B2E-D7A2DE459866}"/>
          </ac:spMkLst>
        </pc:spChg>
        <pc:picChg chg="add mod">
          <ac:chgData name="Errietta Bissa" userId="81ffec9e-7d76-4710-b828-fc34ea58d3af" providerId="ADAL" clId="{3D616F03-F71A-4881-BE12-DD7509C979BA}" dt="2026-04-28T08:12:18.990" v="1405" actId="1076"/>
          <ac:picMkLst>
            <pc:docMk/>
            <pc:sldMk cId="1307269284" sldId="463"/>
            <ac:picMk id="6" creationId="{ABF204C6-F7D9-D5AF-58A8-DFEA1D157F82}"/>
          </ac:picMkLst>
        </pc:picChg>
      </pc:sldChg>
      <pc:sldChg chg="addSp modSp new mod modAnim">
        <pc:chgData name="Errietta Bissa" userId="81ffec9e-7d76-4710-b828-fc34ea58d3af" providerId="ADAL" clId="{3D616F03-F71A-4881-BE12-DD7509C979BA}" dt="2026-05-09T09:47:25.707" v="2439" actId="1036"/>
        <pc:sldMkLst>
          <pc:docMk/>
          <pc:sldMk cId="255324641" sldId="464"/>
        </pc:sldMkLst>
        <pc:spChg chg="mod">
          <ac:chgData name="Errietta Bissa" userId="81ffec9e-7d76-4710-b828-fc34ea58d3af" providerId="ADAL" clId="{3D616F03-F71A-4881-BE12-DD7509C979BA}" dt="2026-04-28T08:48:50.875" v="1651"/>
          <ac:spMkLst>
            <pc:docMk/>
            <pc:sldMk cId="255324641" sldId="464"/>
            <ac:spMk id="2" creationId="{55875D8F-8614-1A12-BBDB-BEBB236F151A}"/>
          </ac:spMkLst>
        </pc:spChg>
        <pc:spChg chg="mod">
          <ac:chgData name="Errietta Bissa" userId="81ffec9e-7d76-4710-b828-fc34ea58d3af" providerId="ADAL" clId="{3D616F03-F71A-4881-BE12-DD7509C979BA}" dt="2026-04-28T08:49:13.831" v="1683" actId="15"/>
          <ac:spMkLst>
            <pc:docMk/>
            <pc:sldMk cId="255324641" sldId="464"/>
            <ac:spMk id="3" creationId="{10CDCBD7-FA29-60B1-C794-424263BA80CE}"/>
          </ac:spMkLst>
        </pc:spChg>
        <pc:spChg chg="mod">
          <ac:chgData name="Errietta Bissa" userId="81ffec9e-7d76-4710-b828-fc34ea58d3af" providerId="ADAL" clId="{3D616F03-F71A-4881-BE12-DD7509C979BA}" dt="2026-04-28T08:49:25.358" v="1696" actId="15"/>
          <ac:spMkLst>
            <pc:docMk/>
            <pc:sldMk cId="255324641" sldId="464"/>
            <ac:spMk id="4" creationId="{6F18B503-070A-155D-1504-6532EB08E9AF}"/>
          </ac:spMkLst>
        </pc:spChg>
        <pc:picChg chg="add mod">
          <ac:chgData name="Errietta Bissa" userId="81ffec9e-7d76-4710-b828-fc34ea58d3af" providerId="ADAL" clId="{3D616F03-F71A-4881-BE12-DD7509C979BA}" dt="2026-05-09T09:47:25.707" v="2439" actId="1036"/>
          <ac:picMkLst>
            <pc:docMk/>
            <pc:sldMk cId="255324641" sldId="464"/>
            <ac:picMk id="6" creationId="{F8409071-D08E-8338-2B82-227E4CF4B237}"/>
          </ac:picMkLst>
        </pc:picChg>
      </pc:sldChg>
      <pc:sldChg chg="addSp modSp new mod modAnim">
        <pc:chgData name="Errietta Bissa" userId="81ffec9e-7d76-4710-b828-fc34ea58d3af" providerId="ADAL" clId="{3D616F03-F71A-4881-BE12-DD7509C979BA}" dt="2026-05-09T09:47:36.707" v="2440"/>
        <pc:sldMkLst>
          <pc:docMk/>
          <pc:sldMk cId="4283143582" sldId="465"/>
        </pc:sldMkLst>
        <pc:spChg chg="mod">
          <ac:chgData name="Errietta Bissa" userId="81ffec9e-7d76-4710-b828-fc34ea58d3af" providerId="ADAL" clId="{3D616F03-F71A-4881-BE12-DD7509C979BA}" dt="2026-04-28T09:24:06.349" v="1713"/>
          <ac:spMkLst>
            <pc:docMk/>
            <pc:sldMk cId="4283143582" sldId="465"/>
            <ac:spMk id="2" creationId="{B8A58F94-E9FA-44B0-59B9-2BB0B6BD28FF}"/>
          </ac:spMkLst>
        </pc:spChg>
        <pc:spChg chg="mod">
          <ac:chgData name="Errietta Bissa" userId="81ffec9e-7d76-4710-b828-fc34ea58d3af" providerId="ADAL" clId="{3D616F03-F71A-4881-BE12-DD7509C979BA}" dt="2026-04-28T09:24:26.388" v="1737" actId="27636"/>
          <ac:spMkLst>
            <pc:docMk/>
            <pc:sldMk cId="4283143582" sldId="465"/>
            <ac:spMk id="3" creationId="{EEE11ABB-1582-C0EE-6AB1-4E45CF19F2B7}"/>
          </ac:spMkLst>
        </pc:spChg>
        <pc:spChg chg="mod">
          <ac:chgData name="Errietta Bissa" userId="81ffec9e-7d76-4710-b828-fc34ea58d3af" providerId="ADAL" clId="{3D616F03-F71A-4881-BE12-DD7509C979BA}" dt="2026-04-28T09:24:28.107" v="1741" actId="15"/>
          <ac:spMkLst>
            <pc:docMk/>
            <pc:sldMk cId="4283143582" sldId="465"/>
            <ac:spMk id="4" creationId="{0D5B8DFC-00FC-7D09-7FFA-6DBCA06C98EF}"/>
          </ac:spMkLst>
        </pc:spChg>
        <pc:picChg chg="add mod">
          <ac:chgData name="Errietta Bissa" userId="81ffec9e-7d76-4710-b828-fc34ea58d3af" providerId="ADAL" clId="{3D616F03-F71A-4881-BE12-DD7509C979BA}" dt="2026-04-28T09:24:38.311" v="1743" actId="1076"/>
          <ac:picMkLst>
            <pc:docMk/>
            <pc:sldMk cId="4283143582" sldId="465"/>
            <ac:picMk id="6" creationId="{81548C37-C3E7-766C-013D-86343CB170CD}"/>
          </ac:picMkLst>
        </pc:picChg>
      </pc:sldChg>
      <pc:sldChg chg="addSp modSp new mod modAnim modNotesTx">
        <pc:chgData name="Errietta Bissa" userId="81ffec9e-7d76-4710-b828-fc34ea58d3af" providerId="ADAL" clId="{3D616F03-F71A-4881-BE12-DD7509C979BA}" dt="2026-04-28T09:30:02.112" v="1801" actId="20577"/>
        <pc:sldMkLst>
          <pc:docMk/>
          <pc:sldMk cId="1524175296" sldId="466"/>
        </pc:sldMkLst>
        <pc:spChg chg="mod">
          <ac:chgData name="Errietta Bissa" userId="81ffec9e-7d76-4710-b828-fc34ea58d3af" providerId="ADAL" clId="{3D616F03-F71A-4881-BE12-DD7509C979BA}" dt="2026-04-28T09:29:16.691" v="1747" actId="20577"/>
          <ac:spMkLst>
            <pc:docMk/>
            <pc:sldMk cId="1524175296" sldId="466"/>
            <ac:spMk id="2" creationId="{818ACEEB-BF6A-451C-6901-C655D637F43A}"/>
          </ac:spMkLst>
        </pc:spChg>
        <pc:spChg chg="mod">
          <ac:chgData name="Errietta Bissa" userId="81ffec9e-7d76-4710-b828-fc34ea58d3af" providerId="ADAL" clId="{3D616F03-F71A-4881-BE12-DD7509C979BA}" dt="2026-04-28T09:29:12.653" v="1745"/>
          <ac:spMkLst>
            <pc:docMk/>
            <pc:sldMk cId="1524175296" sldId="466"/>
            <ac:spMk id="3" creationId="{3EBE1FE2-0CEF-17B0-1972-C147118858FB}"/>
          </ac:spMkLst>
        </pc:spChg>
        <pc:picChg chg="add mod">
          <ac:chgData name="Errietta Bissa" userId="81ffec9e-7d76-4710-b828-fc34ea58d3af" providerId="ADAL" clId="{3D616F03-F71A-4881-BE12-DD7509C979BA}" dt="2026-04-28T09:29:31.258" v="1749" actId="1076"/>
          <ac:picMkLst>
            <pc:docMk/>
            <pc:sldMk cId="1524175296" sldId="466"/>
            <ac:picMk id="5" creationId="{9CB856BA-81CD-08AA-B646-0AC7B6624C9B}"/>
          </ac:picMkLst>
        </pc:picChg>
      </pc:sldChg>
      <pc:sldChg chg="addSp delSp modSp new mod modClrScheme chgLayout">
        <pc:chgData name="Errietta Bissa" userId="81ffec9e-7d76-4710-b828-fc34ea58d3af" providerId="ADAL" clId="{3D616F03-F71A-4881-BE12-DD7509C979BA}" dt="2026-04-28T10:36:53.424" v="1848" actId="1076"/>
        <pc:sldMkLst>
          <pc:docMk/>
          <pc:sldMk cId="2077890840" sldId="467"/>
        </pc:sldMkLst>
        <pc:spChg chg="mod ord">
          <ac:chgData name="Errietta Bissa" userId="81ffec9e-7d76-4710-b828-fc34ea58d3af" providerId="ADAL" clId="{3D616F03-F71A-4881-BE12-DD7509C979BA}" dt="2026-04-28T10:36:17.828" v="1844" actId="26606"/>
          <ac:spMkLst>
            <pc:docMk/>
            <pc:sldMk cId="2077890840" sldId="467"/>
            <ac:spMk id="2" creationId="{7B0E7390-DD36-94AD-10BB-996B85B484A7}"/>
          </ac:spMkLst>
        </pc:spChg>
        <pc:spChg chg="add mod">
          <ac:chgData name="Errietta Bissa" userId="81ffec9e-7d76-4710-b828-fc34ea58d3af" providerId="ADAL" clId="{3D616F03-F71A-4881-BE12-DD7509C979BA}" dt="2026-04-28T10:36:17.828" v="1844" actId="26606"/>
          <ac:spMkLst>
            <pc:docMk/>
            <pc:sldMk cId="2077890840" sldId="467"/>
            <ac:spMk id="19" creationId="{1851D887-9F16-D238-6E2C-67BB3CF8B809}"/>
          </ac:spMkLst>
        </pc:spChg>
        <pc:picChg chg="add mod ord">
          <ac:chgData name="Errietta Bissa" userId="81ffec9e-7d76-4710-b828-fc34ea58d3af" providerId="ADAL" clId="{3D616F03-F71A-4881-BE12-DD7509C979BA}" dt="2026-04-28T10:36:17.828" v="1844" actId="26606"/>
          <ac:picMkLst>
            <pc:docMk/>
            <pc:sldMk cId="2077890840" sldId="467"/>
            <ac:picMk id="12" creationId="{8FD8227A-B481-07DE-3A07-1BD958F6558A}"/>
          </ac:picMkLst>
        </pc:picChg>
        <pc:picChg chg="add mod ord">
          <ac:chgData name="Errietta Bissa" userId="81ffec9e-7d76-4710-b828-fc34ea58d3af" providerId="ADAL" clId="{3D616F03-F71A-4881-BE12-DD7509C979BA}" dt="2026-04-28T10:36:53.424" v="1848" actId="1076"/>
          <ac:picMkLst>
            <pc:docMk/>
            <pc:sldMk cId="2077890840" sldId="467"/>
            <ac:picMk id="15" creationId="{87DDE1E9-9983-F2D4-4A10-D0048E986004}"/>
          </ac:picMkLst>
        </pc:picChg>
      </pc:sldChg>
      <pc:sldChg chg="modSp new mod">
        <pc:chgData name="Errietta Bissa" userId="81ffec9e-7d76-4710-b828-fc34ea58d3af" providerId="ADAL" clId="{3D616F03-F71A-4881-BE12-DD7509C979BA}" dt="2026-04-28T10:41:37.184" v="1915" actId="20577"/>
        <pc:sldMkLst>
          <pc:docMk/>
          <pc:sldMk cId="69311417" sldId="468"/>
        </pc:sldMkLst>
        <pc:spChg chg="mod">
          <ac:chgData name="Errietta Bissa" userId="81ffec9e-7d76-4710-b828-fc34ea58d3af" providerId="ADAL" clId="{3D616F03-F71A-4881-BE12-DD7509C979BA}" dt="2026-04-28T10:41:37.184" v="1915" actId="20577"/>
          <ac:spMkLst>
            <pc:docMk/>
            <pc:sldMk cId="69311417" sldId="468"/>
            <ac:spMk id="2" creationId="{C94EFFAE-2F1A-3264-005F-4D26BB78A161}"/>
          </ac:spMkLst>
        </pc:spChg>
        <pc:spChg chg="mod">
          <ac:chgData name="Errietta Bissa" userId="81ffec9e-7d76-4710-b828-fc34ea58d3af" providerId="ADAL" clId="{3D616F03-F71A-4881-BE12-DD7509C979BA}" dt="2026-04-28T10:39:12.383" v="1900" actId="27636"/>
          <ac:spMkLst>
            <pc:docMk/>
            <pc:sldMk cId="69311417" sldId="468"/>
            <ac:spMk id="3" creationId="{4236C78A-BF98-D415-9272-870977571A52}"/>
          </ac:spMkLst>
        </pc:spChg>
        <pc:spChg chg="mod">
          <ac:chgData name="Errietta Bissa" userId="81ffec9e-7d76-4710-b828-fc34ea58d3af" providerId="ADAL" clId="{3D616F03-F71A-4881-BE12-DD7509C979BA}" dt="2026-04-28T10:39:23.546" v="1909" actId="15"/>
          <ac:spMkLst>
            <pc:docMk/>
            <pc:sldMk cId="69311417" sldId="468"/>
            <ac:spMk id="4" creationId="{27A57281-ADD2-E39A-418D-4A58B4F0DDB8}"/>
          </ac:spMkLst>
        </pc:spChg>
      </pc:sldChg>
      <pc:sldChg chg="modSp new mod">
        <pc:chgData name="Errietta Bissa" userId="81ffec9e-7d76-4710-b828-fc34ea58d3af" providerId="ADAL" clId="{3D616F03-F71A-4881-BE12-DD7509C979BA}" dt="2026-04-28T10:43:01.794" v="1995" actId="15"/>
        <pc:sldMkLst>
          <pc:docMk/>
          <pc:sldMk cId="696218151" sldId="469"/>
        </pc:sldMkLst>
        <pc:spChg chg="mod">
          <ac:chgData name="Errietta Bissa" userId="81ffec9e-7d76-4710-b828-fc34ea58d3af" providerId="ADAL" clId="{3D616F03-F71A-4881-BE12-DD7509C979BA}" dt="2026-04-28T10:41:50.373" v="1924" actId="20577"/>
          <ac:spMkLst>
            <pc:docMk/>
            <pc:sldMk cId="696218151" sldId="469"/>
            <ac:spMk id="2" creationId="{B6913F44-07D8-277F-3484-29280A49D7EB}"/>
          </ac:spMkLst>
        </pc:spChg>
        <pc:spChg chg="mod">
          <ac:chgData name="Errietta Bissa" userId="81ffec9e-7d76-4710-b828-fc34ea58d3af" providerId="ADAL" clId="{3D616F03-F71A-4881-BE12-DD7509C979BA}" dt="2026-04-28T10:42:44.186" v="1972" actId="12"/>
          <ac:spMkLst>
            <pc:docMk/>
            <pc:sldMk cId="696218151" sldId="469"/>
            <ac:spMk id="3" creationId="{443F9804-EC5B-F0B4-BC7E-9377BB0723A8}"/>
          </ac:spMkLst>
        </pc:spChg>
        <pc:spChg chg="mod">
          <ac:chgData name="Errietta Bissa" userId="81ffec9e-7d76-4710-b828-fc34ea58d3af" providerId="ADAL" clId="{3D616F03-F71A-4881-BE12-DD7509C979BA}" dt="2026-04-28T10:43:01.794" v="1995" actId="15"/>
          <ac:spMkLst>
            <pc:docMk/>
            <pc:sldMk cId="696218151" sldId="469"/>
            <ac:spMk id="4" creationId="{64843070-B3E9-078C-12DB-1F2287A7AC91}"/>
          </ac:spMkLst>
        </pc:spChg>
      </pc:sldChg>
      <pc:sldChg chg="addSp modSp new mod modAnim">
        <pc:chgData name="Errietta Bissa" userId="81ffec9e-7d76-4710-b828-fc34ea58d3af" providerId="ADAL" clId="{3D616F03-F71A-4881-BE12-DD7509C979BA}" dt="2026-04-28T10:52:44.951" v="2037"/>
        <pc:sldMkLst>
          <pc:docMk/>
          <pc:sldMk cId="453739090" sldId="470"/>
        </pc:sldMkLst>
        <pc:spChg chg="mod">
          <ac:chgData name="Errietta Bissa" userId="81ffec9e-7d76-4710-b828-fc34ea58d3af" providerId="ADAL" clId="{3D616F03-F71A-4881-BE12-DD7509C979BA}" dt="2026-04-28T10:44:56.286" v="2002" actId="20577"/>
          <ac:spMkLst>
            <pc:docMk/>
            <pc:sldMk cId="453739090" sldId="470"/>
            <ac:spMk id="2" creationId="{0AA55998-52F6-9C6E-FE47-A0A2B592E64A}"/>
          </ac:spMkLst>
        </pc:spChg>
        <pc:spChg chg="mod">
          <ac:chgData name="Errietta Bissa" userId="81ffec9e-7d76-4710-b828-fc34ea58d3af" providerId="ADAL" clId="{3D616F03-F71A-4881-BE12-DD7509C979BA}" dt="2026-04-28T10:45:09.971" v="2018" actId="27636"/>
          <ac:spMkLst>
            <pc:docMk/>
            <pc:sldMk cId="453739090" sldId="470"/>
            <ac:spMk id="3" creationId="{B964125A-AECA-2D13-6DBA-C979A03EAB9B}"/>
          </ac:spMkLst>
        </pc:spChg>
        <pc:spChg chg="mod">
          <ac:chgData name="Errietta Bissa" userId="81ffec9e-7d76-4710-b828-fc34ea58d3af" providerId="ADAL" clId="{3D616F03-F71A-4881-BE12-DD7509C979BA}" dt="2026-04-28T10:45:21.168" v="2031" actId="20577"/>
          <ac:spMkLst>
            <pc:docMk/>
            <pc:sldMk cId="453739090" sldId="470"/>
            <ac:spMk id="4" creationId="{3D12D653-AC1C-56F0-847B-1157631BA53A}"/>
          </ac:spMkLst>
        </pc:spChg>
        <pc:picChg chg="add mod">
          <ac:chgData name="Errietta Bissa" userId="81ffec9e-7d76-4710-b828-fc34ea58d3af" providerId="ADAL" clId="{3D616F03-F71A-4881-BE12-DD7509C979BA}" dt="2026-04-28T10:52:40.320" v="2036" actId="1076"/>
          <ac:picMkLst>
            <pc:docMk/>
            <pc:sldMk cId="453739090" sldId="470"/>
            <ac:picMk id="6" creationId="{12192F6F-28BE-FDBC-5FEE-DEE6FC181324}"/>
          </ac:picMkLst>
        </pc:picChg>
      </pc:sldChg>
      <pc:sldChg chg="addSp delSp modSp new mod ord modClrScheme chgLayout modNotesTx">
        <pc:chgData name="Errietta Bissa" userId="81ffec9e-7d76-4710-b828-fc34ea58d3af" providerId="ADAL" clId="{3D616F03-F71A-4881-BE12-DD7509C979BA}" dt="2026-04-28T10:57:36.978" v="2123" actId="20577"/>
        <pc:sldMkLst>
          <pc:docMk/>
          <pc:sldMk cId="2104025196" sldId="471"/>
        </pc:sldMkLst>
        <pc:spChg chg="mod ord">
          <ac:chgData name="Errietta Bissa" userId="81ffec9e-7d76-4710-b828-fc34ea58d3af" providerId="ADAL" clId="{3D616F03-F71A-4881-BE12-DD7509C979BA}" dt="2026-04-28T10:54:24.412" v="2041" actId="700"/>
          <ac:spMkLst>
            <pc:docMk/>
            <pc:sldMk cId="2104025196" sldId="471"/>
            <ac:spMk id="4" creationId="{2E087538-773D-3ECF-06F9-903FCC721C96}"/>
          </ac:spMkLst>
        </pc:spChg>
        <pc:spChg chg="add mod ord">
          <ac:chgData name="Errietta Bissa" userId="81ffec9e-7d76-4710-b828-fc34ea58d3af" providerId="ADAL" clId="{3D616F03-F71A-4881-BE12-DD7509C979BA}" dt="2026-04-28T10:54:27.933" v="2060" actId="20577"/>
          <ac:spMkLst>
            <pc:docMk/>
            <pc:sldMk cId="2104025196" sldId="471"/>
            <ac:spMk id="5" creationId="{D03D4D3E-9106-A3CC-249D-1FA85EDC4AB4}"/>
          </ac:spMkLst>
        </pc:spChg>
        <pc:picChg chg="add mod">
          <ac:chgData name="Errietta Bissa" userId="81ffec9e-7d76-4710-b828-fc34ea58d3af" providerId="ADAL" clId="{3D616F03-F71A-4881-BE12-DD7509C979BA}" dt="2026-04-28T10:56:23.497" v="2065" actId="962"/>
          <ac:picMkLst>
            <pc:docMk/>
            <pc:sldMk cId="2104025196" sldId="471"/>
            <ac:picMk id="9" creationId="{66B76F59-EC70-9C96-03E5-AEF049852789}"/>
          </ac:picMkLst>
        </pc:picChg>
      </pc:sldChg>
      <pc:sldChg chg="addSp modSp new mod modClrScheme modAnim chgLayout">
        <pc:chgData name="Errietta Bissa" userId="81ffec9e-7d76-4710-b828-fc34ea58d3af" providerId="ADAL" clId="{3D616F03-F71A-4881-BE12-DD7509C979BA}" dt="2026-05-09T09:48:00.021" v="2441"/>
        <pc:sldMkLst>
          <pc:docMk/>
          <pc:sldMk cId="1606064804" sldId="472"/>
        </pc:sldMkLst>
        <pc:spChg chg="mod ord">
          <ac:chgData name="Errietta Bissa" userId="81ffec9e-7d76-4710-b828-fc34ea58d3af" providerId="ADAL" clId="{3D616F03-F71A-4881-BE12-DD7509C979BA}" dt="2026-04-28T10:59:30.921" v="2151" actId="700"/>
          <ac:spMkLst>
            <pc:docMk/>
            <pc:sldMk cId="1606064804" sldId="472"/>
            <ac:spMk id="2" creationId="{5A0208ED-FA38-6BA2-E58B-4B0670729532}"/>
          </ac:spMkLst>
        </pc:spChg>
        <pc:spChg chg="mod ord">
          <ac:chgData name="Errietta Bissa" userId="81ffec9e-7d76-4710-b828-fc34ea58d3af" providerId="ADAL" clId="{3D616F03-F71A-4881-BE12-DD7509C979BA}" dt="2026-04-28T10:59:30.941" v="2153" actId="27636"/>
          <ac:spMkLst>
            <pc:docMk/>
            <pc:sldMk cId="1606064804" sldId="472"/>
            <ac:spMk id="3" creationId="{432CF986-5303-D1F1-39FB-A20A0889E6EA}"/>
          </ac:spMkLst>
        </pc:spChg>
        <pc:spChg chg="mod ord">
          <ac:chgData name="Errietta Bissa" userId="81ffec9e-7d76-4710-b828-fc34ea58d3af" providerId="ADAL" clId="{3D616F03-F71A-4881-BE12-DD7509C979BA}" dt="2026-04-28T10:59:30.921" v="2151" actId="700"/>
          <ac:spMkLst>
            <pc:docMk/>
            <pc:sldMk cId="1606064804" sldId="472"/>
            <ac:spMk id="4" creationId="{45305ECB-74EC-9A72-B89B-1916B7CC4DE6}"/>
          </ac:spMkLst>
        </pc:spChg>
        <pc:spChg chg="add mod ord">
          <ac:chgData name="Errietta Bissa" userId="81ffec9e-7d76-4710-b828-fc34ea58d3af" providerId="ADAL" clId="{3D616F03-F71A-4881-BE12-DD7509C979BA}" dt="2026-04-28T11:00:08.076" v="2191" actId="403"/>
          <ac:spMkLst>
            <pc:docMk/>
            <pc:sldMk cId="1606064804" sldId="472"/>
            <ac:spMk id="5" creationId="{8D7EC703-4621-D2EC-C1C6-C0AE5F517B36}"/>
          </ac:spMkLst>
        </pc:spChg>
        <pc:picChg chg="add mod">
          <ac:chgData name="Errietta Bissa" userId="81ffec9e-7d76-4710-b828-fc34ea58d3af" providerId="ADAL" clId="{3D616F03-F71A-4881-BE12-DD7509C979BA}" dt="2026-04-28T11:00:43.839" v="2193" actId="1076"/>
          <ac:picMkLst>
            <pc:docMk/>
            <pc:sldMk cId="1606064804" sldId="472"/>
            <ac:picMk id="7" creationId="{E4E253A9-F520-DB9E-18AE-ED566EE1B046}"/>
          </ac:picMkLst>
        </pc:picChg>
        <pc:picChg chg="add mod">
          <ac:chgData name="Errietta Bissa" userId="81ffec9e-7d76-4710-b828-fc34ea58d3af" providerId="ADAL" clId="{3D616F03-F71A-4881-BE12-DD7509C979BA}" dt="2026-04-28T11:04:14.928" v="2343" actId="1076"/>
          <ac:picMkLst>
            <pc:docMk/>
            <pc:sldMk cId="1606064804" sldId="472"/>
            <ac:picMk id="8" creationId="{A103B901-8D1D-D85C-2AE3-871336439F00}"/>
          </ac:picMkLst>
        </pc:picChg>
      </pc:sldChg>
      <pc:sldChg chg="addSp delSp modSp new mod ord modNotesTx">
        <pc:chgData name="Errietta Bissa" userId="81ffec9e-7d76-4710-b828-fc34ea58d3af" providerId="ADAL" clId="{3D616F03-F71A-4881-BE12-DD7509C979BA}" dt="2026-04-28T11:09:54.357" v="2401"/>
        <pc:sldMkLst>
          <pc:docMk/>
          <pc:sldMk cId="2243428416" sldId="473"/>
        </pc:sldMkLst>
        <pc:spChg chg="mod">
          <ac:chgData name="Errietta Bissa" userId="81ffec9e-7d76-4710-b828-fc34ea58d3af" providerId="ADAL" clId="{3D616F03-F71A-4881-BE12-DD7509C979BA}" dt="2026-04-28T11:01:49.697" v="2217" actId="20577"/>
          <ac:spMkLst>
            <pc:docMk/>
            <pc:sldMk cId="2243428416" sldId="473"/>
            <ac:spMk id="2" creationId="{579BC6B5-9B3A-24C7-AB18-18A5950CE582}"/>
          </ac:spMkLst>
        </pc:spChg>
        <pc:spChg chg="mod">
          <ac:chgData name="Errietta Bissa" userId="81ffec9e-7d76-4710-b828-fc34ea58d3af" providerId="ADAL" clId="{3D616F03-F71A-4881-BE12-DD7509C979BA}" dt="2026-04-28T11:03:39.033" v="2340" actId="20577"/>
          <ac:spMkLst>
            <pc:docMk/>
            <pc:sldMk cId="2243428416" sldId="473"/>
            <ac:spMk id="3" creationId="{F7CD049E-02FD-4E05-1FA1-7B5CCD34CDB5}"/>
          </ac:spMkLst>
        </pc:spChg>
        <pc:picChg chg="add mod">
          <ac:chgData name="Errietta Bissa" userId="81ffec9e-7d76-4710-b828-fc34ea58d3af" providerId="ADAL" clId="{3D616F03-F71A-4881-BE12-DD7509C979BA}" dt="2026-04-28T11:02:54.016" v="2238" actId="931"/>
          <ac:picMkLst>
            <pc:docMk/>
            <pc:sldMk cId="2243428416" sldId="473"/>
            <ac:picMk id="7" creationId="{90DA10DD-C744-2369-1AD3-B1AB9CF538E8}"/>
          </ac:picMkLst>
        </pc:picChg>
      </pc:sldChg>
      <pc:sldChg chg="addSp modSp new mod modAnim">
        <pc:chgData name="Errietta Bissa" userId="81ffec9e-7d76-4710-b828-fc34ea58d3af" providerId="ADAL" clId="{3D616F03-F71A-4881-BE12-DD7509C979BA}" dt="2026-05-09T09:48:07.774" v="2442"/>
        <pc:sldMkLst>
          <pc:docMk/>
          <pc:sldMk cId="906416981" sldId="474"/>
        </pc:sldMkLst>
        <pc:spChg chg="mod">
          <ac:chgData name="Errietta Bissa" userId="81ffec9e-7d76-4710-b828-fc34ea58d3af" providerId="ADAL" clId="{3D616F03-F71A-4881-BE12-DD7509C979BA}" dt="2026-04-28T11:05:20.732" v="2351"/>
          <ac:spMkLst>
            <pc:docMk/>
            <pc:sldMk cId="906416981" sldId="474"/>
            <ac:spMk id="2" creationId="{3ED06830-19BD-F924-E451-2F7EEE507BA3}"/>
          </ac:spMkLst>
        </pc:spChg>
        <pc:spChg chg="mod">
          <ac:chgData name="Errietta Bissa" userId="81ffec9e-7d76-4710-b828-fc34ea58d3af" providerId="ADAL" clId="{3D616F03-F71A-4881-BE12-DD7509C979BA}" dt="2026-04-28T11:05:29.279" v="2355" actId="27636"/>
          <ac:spMkLst>
            <pc:docMk/>
            <pc:sldMk cId="906416981" sldId="474"/>
            <ac:spMk id="3" creationId="{866CA7BC-AF6B-3410-B58B-083269F1B444}"/>
          </ac:spMkLst>
        </pc:spChg>
        <pc:spChg chg="mod">
          <ac:chgData name="Errietta Bissa" userId="81ffec9e-7d76-4710-b828-fc34ea58d3af" providerId="ADAL" clId="{3D616F03-F71A-4881-BE12-DD7509C979BA}" dt="2026-04-28T11:05:47.884" v="2378" actId="20577"/>
          <ac:spMkLst>
            <pc:docMk/>
            <pc:sldMk cId="906416981" sldId="474"/>
            <ac:spMk id="4" creationId="{0D92F297-04EA-0399-1620-DBCFDF8E990D}"/>
          </ac:spMkLst>
        </pc:spChg>
        <pc:picChg chg="add mod">
          <ac:chgData name="Errietta Bissa" userId="81ffec9e-7d76-4710-b828-fc34ea58d3af" providerId="ADAL" clId="{3D616F03-F71A-4881-BE12-DD7509C979BA}" dt="2026-04-28T11:07:22.279" v="2380" actId="1076"/>
          <ac:picMkLst>
            <pc:docMk/>
            <pc:sldMk cId="906416981" sldId="474"/>
            <ac:picMk id="6" creationId="{A4B49D07-D719-92C6-F815-104C1975283B}"/>
          </ac:picMkLst>
        </pc:picChg>
      </pc:sldChg>
      <pc:sldChg chg="addSp modSp new mod modAnim">
        <pc:chgData name="Errietta Bissa" userId="81ffec9e-7d76-4710-b828-fc34ea58d3af" providerId="ADAL" clId="{3D616F03-F71A-4881-BE12-DD7509C979BA}" dt="2026-05-09T09:48:15.079" v="2443"/>
        <pc:sldMkLst>
          <pc:docMk/>
          <pc:sldMk cId="2722775975" sldId="475"/>
        </pc:sldMkLst>
        <pc:spChg chg="mod">
          <ac:chgData name="Errietta Bissa" userId="81ffec9e-7d76-4710-b828-fc34ea58d3af" providerId="ADAL" clId="{3D616F03-F71A-4881-BE12-DD7509C979BA}" dt="2026-04-28T11:09:04.713" v="2389" actId="20577"/>
          <ac:spMkLst>
            <pc:docMk/>
            <pc:sldMk cId="2722775975" sldId="475"/>
            <ac:spMk id="2" creationId="{6B24AAB0-C5DC-22FE-4715-F3F8BA855A02}"/>
          </ac:spMkLst>
        </pc:spChg>
        <pc:spChg chg="mod">
          <ac:chgData name="Errietta Bissa" userId="81ffec9e-7d76-4710-b828-fc34ea58d3af" providerId="ADAL" clId="{3D616F03-F71A-4881-BE12-DD7509C979BA}" dt="2026-04-28T11:09:18.771" v="2398" actId="27636"/>
          <ac:spMkLst>
            <pc:docMk/>
            <pc:sldMk cId="2722775975" sldId="475"/>
            <ac:spMk id="3" creationId="{D759D08F-A4E6-6033-8030-2EE30623157B}"/>
          </ac:spMkLst>
        </pc:spChg>
        <pc:spChg chg="mod">
          <ac:chgData name="Errietta Bissa" userId="81ffec9e-7d76-4710-b828-fc34ea58d3af" providerId="ADAL" clId="{3D616F03-F71A-4881-BE12-DD7509C979BA}" dt="2026-04-28T11:09:18.771" v="2399" actId="27636"/>
          <ac:spMkLst>
            <pc:docMk/>
            <pc:sldMk cId="2722775975" sldId="475"/>
            <ac:spMk id="4" creationId="{49FF5215-4732-2002-4C42-00B681CB3777}"/>
          </ac:spMkLst>
        </pc:spChg>
        <pc:picChg chg="add mod">
          <ac:chgData name="Errietta Bissa" userId="81ffec9e-7d76-4710-b828-fc34ea58d3af" providerId="ADAL" clId="{3D616F03-F71A-4881-BE12-DD7509C979BA}" dt="2026-04-28T11:09:59.515" v="2404" actId="1076"/>
          <ac:picMkLst>
            <pc:docMk/>
            <pc:sldMk cId="2722775975" sldId="475"/>
            <ac:picMk id="6" creationId="{7C73312E-3267-315E-B9CD-5D1CD1DBF42A}"/>
          </ac:picMkLst>
        </pc:picChg>
      </pc:sldChg>
    </pc:docChg>
  </pc:docChgLst>
  <pc:docChgLst>
    <pc:chgData name="Markus Klingelfuss" userId="S::m.klingelfuss@uwtsd.ac.uk::bd76eaf9-c4ae-4be9-b963-4e8bfdef57a8" providerId="AD" clId="Web-{3706046B-2F48-2A72-0465-E0660490A92A}"/>
    <pc:docChg chg="modSld">
      <pc:chgData name="Markus Klingelfuss" userId="S::m.klingelfuss@uwtsd.ac.uk::bd76eaf9-c4ae-4be9-b963-4e8bfdef57a8" providerId="AD" clId="Web-{3706046B-2F48-2A72-0465-E0660490A92A}" dt="2026-04-28T13:12:00.049" v="0"/>
      <pc:docMkLst>
        <pc:docMk/>
      </pc:docMkLst>
      <pc:sldChg chg="addSp delSp modSp">
        <pc:chgData name="Markus Klingelfuss" userId="S::m.klingelfuss@uwtsd.ac.uk::bd76eaf9-c4ae-4be9-b963-4e8bfdef57a8" providerId="AD" clId="Web-{3706046B-2F48-2A72-0465-E0660490A92A}" dt="2026-04-28T13:12:00.049" v="0"/>
        <pc:sldMkLst>
          <pc:docMk/>
          <pc:sldMk cId="3054183640" sldId="367"/>
        </pc:sldMkLst>
        <pc:picChg chg="add mod ord">
          <ac:chgData name="Markus Klingelfuss" userId="S::m.klingelfuss@uwtsd.ac.uk::bd76eaf9-c4ae-4be9-b963-4e8bfdef57a8" providerId="AD" clId="Web-{3706046B-2F48-2A72-0465-E0660490A92A}" dt="2026-04-28T13:12:00.049" v="0"/>
          <ac:picMkLst>
            <pc:docMk/>
            <pc:sldMk cId="3054183640" sldId="367"/>
            <ac:picMk id="2" creationId="{6DD0113A-27D6-CF2C-CB4B-FB5650CA3A8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800"/>
            <a:t>Building clear and professional business reports</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B6B47013-BFD9-415E-8ADE-F30171EF3022}">
      <dgm:prSet custT="1"/>
      <dgm:spPr/>
      <dgm:t>
        <a:bodyPr/>
        <a:lstStyle/>
        <a:p>
          <a:r>
            <a:rPr lang="en-GB" sz="2800"/>
            <a:t>Using structure to help people read and understand information</a:t>
          </a:r>
        </a:p>
      </dgm:t>
    </dgm:pt>
    <dgm:pt modelId="{0F425FE9-6551-447F-8856-15FC34B5FD86}" type="parTrans" cxnId="{6E4BCE59-6B81-4BEC-9140-D555DE29E821}">
      <dgm:prSet/>
      <dgm:spPr/>
      <dgm:t>
        <a:bodyPr/>
        <a:lstStyle/>
        <a:p>
          <a:endParaRPr lang="en-GB"/>
        </a:p>
      </dgm:t>
    </dgm:pt>
    <dgm:pt modelId="{8CC15C08-54B0-48FE-A70F-7DC27DAEC880}" type="sibTrans" cxnId="{6E4BCE59-6B81-4BEC-9140-D555DE29E821}">
      <dgm:prSet/>
      <dgm:spPr/>
      <dgm:t>
        <a:bodyPr/>
        <a:lstStyle/>
        <a:p>
          <a:endParaRPr lang="en-GB"/>
        </a:p>
      </dgm:t>
    </dgm:pt>
    <dgm:pt modelId="{F4122F5E-3842-4715-A28A-F32CC3230AF9}">
      <dgm:prSet custT="1"/>
      <dgm:spPr/>
      <dgm:t>
        <a:bodyPr/>
        <a:lstStyle/>
        <a:p>
          <a:r>
            <a:rPr lang="en-GB" sz="2800"/>
            <a:t>Learning how to use feedback and track changes in reports</a:t>
          </a:r>
        </a:p>
      </dgm:t>
    </dgm:pt>
    <dgm:pt modelId="{70F6465D-0974-4A01-B0DB-6158A8722E90}" type="parTrans" cxnId="{15D4DE1E-67DC-4645-BC6C-CCEFC31D7384}">
      <dgm:prSet/>
      <dgm:spPr/>
      <dgm:t>
        <a:bodyPr/>
        <a:lstStyle/>
        <a:p>
          <a:endParaRPr lang="en-GB"/>
        </a:p>
      </dgm:t>
    </dgm:pt>
    <dgm:pt modelId="{3E16FA83-A515-4839-A989-EB03888C053B}" type="sibTrans" cxnId="{15D4DE1E-67DC-4645-BC6C-CCEFC31D738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3"/>
      <dgm:spPr/>
    </dgm:pt>
    <dgm:pt modelId="{429D95D2-108F-4313-B872-6298F6E74849}" type="pres">
      <dgm:prSet presAssocID="{0075628A-2B6E-4AFD-8171-4C438CB6AEE3}" presName="parentText" presStyleLbl="node1" presStyleIdx="0" presStyleCnt="3">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3">
        <dgm:presLayoutVars>
          <dgm:bulletEnabled val="1"/>
        </dgm:presLayoutVars>
      </dgm:prSet>
      <dgm:spPr/>
    </dgm:pt>
    <dgm:pt modelId="{8BA9F2A4-821C-425E-8472-FB691DF37FD9}" type="pres">
      <dgm:prSet presAssocID="{7104772B-A415-438F-97A1-55F6F44F0D30}" presName="spaceBetweenRectangles" presStyleCnt="0"/>
      <dgm:spPr/>
    </dgm:pt>
    <dgm:pt modelId="{F82464B0-B327-4569-BABD-64ABFD3453EC}" type="pres">
      <dgm:prSet presAssocID="{B6B47013-BFD9-415E-8ADE-F30171EF3022}" presName="parentLin" presStyleCnt="0"/>
      <dgm:spPr/>
    </dgm:pt>
    <dgm:pt modelId="{8E3BB344-ADEB-405A-B2E5-26B463CEFFB2}" type="pres">
      <dgm:prSet presAssocID="{B6B47013-BFD9-415E-8ADE-F30171EF3022}" presName="parentLeftMargin" presStyleLbl="node1" presStyleIdx="0" presStyleCnt="3"/>
      <dgm:spPr/>
    </dgm:pt>
    <dgm:pt modelId="{B7BC91B8-F3AD-48AB-B54C-926636D80283}" type="pres">
      <dgm:prSet presAssocID="{B6B47013-BFD9-415E-8ADE-F30171EF3022}" presName="parentText" presStyleLbl="node1" presStyleIdx="1" presStyleCnt="3">
        <dgm:presLayoutVars>
          <dgm:chMax val="0"/>
          <dgm:bulletEnabled val="1"/>
        </dgm:presLayoutVars>
      </dgm:prSet>
      <dgm:spPr/>
    </dgm:pt>
    <dgm:pt modelId="{9CBF062B-78CE-40A2-ACB3-8A1EE929A988}" type="pres">
      <dgm:prSet presAssocID="{B6B47013-BFD9-415E-8ADE-F30171EF3022}" presName="negativeSpace" presStyleCnt="0"/>
      <dgm:spPr/>
    </dgm:pt>
    <dgm:pt modelId="{41C1B86B-6D0F-45FE-BDFC-B90A4520ACDE}" type="pres">
      <dgm:prSet presAssocID="{B6B47013-BFD9-415E-8ADE-F30171EF3022}" presName="childText" presStyleLbl="conFgAcc1" presStyleIdx="1" presStyleCnt="3">
        <dgm:presLayoutVars>
          <dgm:bulletEnabled val="1"/>
        </dgm:presLayoutVars>
      </dgm:prSet>
      <dgm:spPr/>
    </dgm:pt>
    <dgm:pt modelId="{EA3E47DB-C14D-46A1-A4F0-4A1DB082A440}" type="pres">
      <dgm:prSet presAssocID="{8CC15C08-54B0-48FE-A70F-7DC27DAEC880}" presName="spaceBetweenRectangles" presStyleCnt="0"/>
      <dgm:spPr/>
    </dgm:pt>
    <dgm:pt modelId="{F66F8C00-825B-487C-BB3A-D932A9D148F8}" type="pres">
      <dgm:prSet presAssocID="{F4122F5E-3842-4715-A28A-F32CC3230AF9}" presName="parentLin" presStyleCnt="0"/>
      <dgm:spPr/>
    </dgm:pt>
    <dgm:pt modelId="{C34C3A9E-9070-4EBC-8BF9-C46FDA593DC9}" type="pres">
      <dgm:prSet presAssocID="{F4122F5E-3842-4715-A28A-F32CC3230AF9}" presName="parentLeftMargin" presStyleLbl="node1" presStyleIdx="1" presStyleCnt="3"/>
      <dgm:spPr/>
    </dgm:pt>
    <dgm:pt modelId="{73B8F792-6460-44A8-85AA-6F4931F3A5BC}" type="pres">
      <dgm:prSet presAssocID="{F4122F5E-3842-4715-A28A-F32CC3230AF9}" presName="parentText" presStyleLbl="node1" presStyleIdx="2" presStyleCnt="3">
        <dgm:presLayoutVars>
          <dgm:chMax val="0"/>
          <dgm:bulletEnabled val="1"/>
        </dgm:presLayoutVars>
      </dgm:prSet>
      <dgm:spPr/>
    </dgm:pt>
    <dgm:pt modelId="{E5062D19-89CA-492C-9E57-21399D883753}" type="pres">
      <dgm:prSet presAssocID="{F4122F5E-3842-4715-A28A-F32CC3230AF9}" presName="negativeSpace" presStyleCnt="0"/>
      <dgm:spPr/>
    </dgm:pt>
    <dgm:pt modelId="{9AEC6B4F-88B8-4130-B01A-9F52CFE898B5}" type="pres">
      <dgm:prSet presAssocID="{F4122F5E-3842-4715-A28A-F32CC3230AF9}" presName="childText" presStyleLbl="conFgAcc1" presStyleIdx="2" presStyleCnt="3">
        <dgm:presLayoutVars>
          <dgm:bulletEnabled val="1"/>
        </dgm:presLayoutVars>
      </dgm:prSet>
      <dgm:spPr/>
    </dgm:pt>
  </dgm:ptLst>
  <dgm:cxnLst>
    <dgm:cxn modelId="{15D4DE1E-67DC-4645-BC6C-CCEFC31D7384}" srcId="{D8F6DCAB-BE7F-496A-9546-DFA225D8321F}" destId="{F4122F5E-3842-4715-A28A-F32CC3230AF9}" srcOrd="2" destOrd="0" parTransId="{70F6465D-0974-4A01-B0DB-6158A8722E90}" sibTransId="{3E16FA83-A515-4839-A989-EB03888C053B}"/>
    <dgm:cxn modelId="{DC9EC423-AA0C-48EE-B53A-C949A07C98FF}" type="presOf" srcId="{0075628A-2B6E-4AFD-8171-4C438CB6AEE3}" destId="{429D95D2-108F-4313-B872-6298F6E74849}" srcOrd="1" destOrd="0" presId="urn:microsoft.com/office/officeart/2005/8/layout/list1"/>
    <dgm:cxn modelId="{6CCD8E39-69BB-446F-9BCF-BD8C90440084}" type="presOf" srcId="{F4122F5E-3842-4715-A28A-F32CC3230AF9}" destId="{C34C3A9E-9070-4EBC-8BF9-C46FDA593DC9}" srcOrd="0" destOrd="0" presId="urn:microsoft.com/office/officeart/2005/8/layout/list1"/>
    <dgm:cxn modelId="{BB723576-747E-4150-BDF6-04CF23E4A53A}" type="presOf" srcId="{B6B47013-BFD9-415E-8ADE-F30171EF3022}" destId="{8E3BB344-ADEB-405A-B2E5-26B463CEFFB2}" srcOrd="0" destOrd="0" presId="urn:microsoft.com/office/officeart/2005/8/layout/list1"/>
    <dgm:cxn modelId="{6E4BCE59-6B81-4BEC-9140-D555DE29E821}" srcId="{D8F6DCAB-BE7F-496A-9546-DFA225D8321F}" destId="{B6B47013-BFD9-415E-8ADE-F30171EF3022}" srcOrd="1" destOrd="0" parTransId="{0F425FE9-6551-447F-8856-15FC34B5FD86}" sibTransId="{8CC15C08-54B0-48FE-A70F-7DC27DAEC880}"/>
    <dgm:cxn modelId="{BEAA349C-D263-485D-8383-9501E3249E61}" type="presOf" srcId="{B6B47013-BFD9-415E-8ADE-F30171EF3022}" destId="{B7BC91B8-F3AD-48AB-B54C-926636D80283}" srcOrd="1" destOrd="0" presId="urn:microsoft.com/office/officeart/2005/8/layout/list1"/>
    <dgm:cxn modelId="{D7BF04BB-2EC4-49A5-A461-FA35C0F487E7}" type="presOf" srcId="{F4122F5E-3842-4715-A28A-F32CC3230AF9}" destId="{73B8F792-6460-44A8-85AA-6F4931F3A5BC}"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CCAC9BCA-93D1-4AF9-8767-01D582055BA3}" type="presParOf" srcId="{9CF64F5B-328C-49B9-AF3A-EB96BC66833D}" destId="{F82464B0-B327-4569-BABD-64ABFD3453EC}" srcOrd="4" destOrd="0" presId="urn:microsoft.com/office/officeart/2005/8/layout/list1"/>
    <dgm:cxn modelId="{91B546E8-7D39-4FB7-91C0-F7E054D6E05F}" type="presParOf" srcId="{F82464B0-B327-4569-BABD-64ABFD3453EC}" destId="{8E3BB344-ADEB-405A-B2E5-26B463CEFFB2}" srcOrd="0" destOrd="0" presId="urn:microsoft.com/office/officeart/2005/8/layout/list1"/>
    <dgm:cxn modelId="{29D9CF44-3BFE-4087-9B80-51CB161C7BEE}" type="presParOf" srcId="{F82464B0-B327-4569-BABD-64ABFD3453EC}" destId="{B7BC91B8-F3AD-48AB-B54C-926636D80283}" srcOrd="1" destOrd="0" presId="urn:microsoft.com/office/officeart/2005/8/layout/list1"/>
    <dgm:cxn modelId="{F4A4FDC6-32C5-4F32-A36C-B384802FAB0A}" type="presParOf" srcId="{9CF64F5B-328C-49B9-AF3A-EB96BC66833D}" destId="{9CBF062B-78CE-40A2-ACB3-8A1EE929A988}" srcOrd="5" destOrd="0" presId="urn:microsoft.com/office/officeart/2005/8/layout/list1"/>
    <dgm:cxn modelId="{ED163C59-32FA-4420-A245-805440FCB9F1}" type="presParOf" srcId="{9CF64F5B-328C-49B9-AF3A-EB96BC66833D}" destId="{41C1B86B-6D0F-45FE-BDFC-B90A4520ACDE}" srcOrd="6" destOrd="0" presId="urn:microsoft.com/office/officeart/2005/8/layout/list1"/>
    <dgm:cxn modelId="{4ED218E8-1940-4453-9C9C-840F8DE9434D}" type="presParOf" srcId="{9CF64F5B-328C-49B9-AF3A-EB96BC66833D}" destId="{EA3E47DB-C14D-46A1-A4F0-4A1DB082A440}" srcOrd="7" destOrd="0" presId="urn:microsoft.com/office/officeart/2005/8/layout/list1"/>
    <dgm:cxn modelId="{84E59E18-646B-410E-B05A-CE1887C87CE5}" type="presParOf" srcId="{9CF64F5B-328C-49B9-AF3A-EB96BC66833D}" destId="{F66F8C00-825B-487C-BB3A-D932A9D148F8}" srcOrd="8" destOrd="0" presId="urn:microsoft.com/office/officeart/2005/8/layout/list1"/>
    <dgm:cxn modelId="{7B25623B-6CBA-478C-933B-827EEFCD6975}" type="presParOf" srcId="{F66F8C00-825B-487C-BB3A-D932A9D148F8}" destId="{C34C3A9E-9070-4EBC-8BF9-C46FDA593DC9}" srcOrd="0" destOrd="0" presId="urn:microsoft.com/office/officeart/2005/8/layout/list1"/>
    <dgm:cxn modelId="{DF547EAE-CCA0-42D0-ADA3-A6F8B1DF4E3A}" type="presParOf" srcId="{F66F8C00-825B-487C-BB3A-D932A9D148F8}" destId="{73B8F792-6460-44A8-85AA-6F4931F3A5BC}" srcOrd="1" destOrd="0" presId="urn:microsoft.com/office/officeart/2005/8/layout/list1"/>
    <dgm:cxn modelId="{B1ADFA8A-8699-4409-A6BE-8D5A347EEAAB}" type="presParOf" srcId="{9CF64F5B-328C-49B9-AF3A-EB96BC66833D}" destId="{E5062D19-89CA-492C-9E57-21399D883753}" srcOrd="9" destOrd="0" presId="urn:microsoft.com/office/officeart/2005/8/layout/list1"/>
    <dgm:cxn modelId="{C5E1DA97-485C-4D3C-BA7C-BD59F9B6D6A4}" type="presParOf" srcId="{9CF64F5B-328C-49B9-AF3A-EB96BC66833D}" destId="{9AEC6B4F-88B8-4130-B01A-9F52CFE898B5}"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6ED411-0ACA-4490-8CEF-5EACF2F81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D9FA613-CE70-40F3-9DDC-F5D4DBB5315D}">
      <dgm:prSet phldrT="[Text]" custT="1"/>
      <dgm:spPr/>
      <dgm:t>
        <a:bodyPr/>
        <a:lstStyle/>
        <a:p>
          <a:pPr>
            <a:buNone/>
          </a:pPr>
          <a:r>
            <a:rPr lang="en-GB" sz="2400"/>
            <a:t>Make business reports that are clear and easy to follow for the reader</a:t>
          </a:r>
          <a:endParaRPr lang="en-GB" sz="2400" b="0" i="0"/>
        </a:p>
      </dgm:t>
    </dgm:pt>
    <dgm:pt modelId="{4BDD1EC9-30AF-4B86-9648-4705B23A4F96}" type="parTrans" cxnId="{1E92F11E-9091-45F8-A668-21F214186322}">
      <dgm:prSet/>
      <dgm:spPr/>
      <dgm:t>
        <a:bodyPr/>
        <a:lstStyle/>
        <a:p>
          <a:endParaRPr lang="en-GB" sz="2800"/>
        </a:p>
      </dgm:t>
    </dgm:pt>
    <dgm:pt modelId="{3DBF4145-12C1-477A-A5FC-6ED2438B63B6}" type="sibTrans" cxnId="{1E92F11E-9091-45F8-A668-21F214186322}">
      <dgm:prSet/>
      <dgm:spPr/>
      <dgm:t>
        <a:bodyPr/>
        <a:lstStyle/>
        <a:p>
          <a:endParaRPr lang="en-GB" sz="2800"/>
        </a:p>
      </dgm:t>
    </dgm:pt>
    <dgm:pt modelId="{DCBFEAE8-F432-49C2-B690-FB533859CD1B}">
      <dgm:prSet custT="1"/>
      <dgm:spPr/>
      <dgm:t>
        <a:bodyPr/>
        <a:lstStyle/>
        <a:p>
          <a:pPr>
            <a:buNone/>
          </a:pPr>
          <a:r>
            <a:rPr lang="en-GB" sz="2400"/>
            <a:t>Use headings, spacing, and numbering to create structure without rewriting text</a:t>
          </a:r>
        </a:p>
      </dgm:t>
    </dgm:pt>
    <dgm:pt modelId="{F1BE70BA-B307-49C2-A783-1B31991562FE}" type="parTrans" cxnId="{2BC890AE-BC0F-47F6-A59D-865B0246AD66}">
      <dgm:prSet/>
      <dgm:spPr/>
      <dgm:t>
        <a:bodyPr/>
        <a:lstStyle/>
        <a:p>
          <a:endParaRPr lang="en-GB"/>
        </a:p>
      </dgm:t>
    </dgm:pt>
    <dgm:pt modelId="{0E5E6D5A-0692-411D-8352-2B45F28BFFA9}" type="sibTrans" cxnId="{2BC890AE-BC0F-47F6-A59D-865B0246AD66}">
      <dgm:prSet/>
      <dgm:spPr/>
      <dgm:t>
        <a:bodyPr/>
        <a:lstStyle/>
        <a:p>
          <a:endParaRPr lang="en-GB"/>
        </a:p>
      </dgm:t>
    </dgm:pt>
    <dgm:pt modelId="{5BBE73BC-CAF4-4526-B1B3-6ED5B0AFCF1B}">
      <dgm:prSet custT="1"/>
      <dgm:spPr/>
      <dgm:t>
        <a:bodyPr/>
        <a:lstStyle/>
        <a:p>
          <a:pPr>
            <a:buNone/>
          </a:pPr>
          <a:r>
            <a:rPr lang="en-GB" sz="2400"/>
            <a:t>Add charts and tables to reports and position them so they support understanding</a:t>
          </a:r>
        </a:p>
      </dgm:t>
    </dgm:pt>
    <dgm:pt modelId="{9A6CB5E7-2E80-4527-97D8-861DBB3A1559}" type="parTrans" cxnId="{2550B57C-75BF-4850-88B7-42665277C42F}">
      <dgm:prSet/>
      <dgm:spPr/>
      <dgm:t>
        <a:bodyPr/>
        <a:lstStyle/>
        <a:p>
          <a:endParaRPr lang="en-GB"/>
        </a:p>
      </dgm:t>
    </dgm:pt>
    <dgm:pt modelId="{73CB33AC-BA29-4FDC-8A57-91ADE3A00647}" type="sibTrans" cxnId="{2550B57C-75BF-4850-88B7-42665277C42F}">
      <dgm:prSet/>
      <dgm:spPr/>
      <dgm:t>
        <a:bodyPr/>
        <a:lstStyle/>
        <a:p>
          <a:endParaRPr lang="en-GB"/>
        </a:p>
      </dgm:t>
    </dgm:pt>
    <dgm:pt modelId="{A1B29F67-3D94-4F2A-8090-4EF73A1C7C66}">
      <dgm:prSet custT="1"/>
      <dgm:spPr/>
      <dgm:t>
        <a:bodyPr/>
        <a:lstStyle/>
        <a:p>
          <a:pPr>
            <a:buNone/>
          </a:pPr>
          <a:r>
            <a:rPr lang="en-GB" sz="2400"/>
            <a:t>Read and interpret Turnitin feedback, including written comments and rubric criteria</a:t>
          </a:r>
        </a:p>
      </dgm:t>
    </dgm:pt>
    <dgm:pt modelId="{A8C671C8-B7C9-4A6D-81AD-3BADDEE9FC4C}" type="parTrans" cxnId="{B27B74C6-D195-430F-9306-EE1529623EA5}">
      <dgm:prSet/>
      <dgm:spPr/>
      <dgm:t>
        <a:bodyPr/>
        <a:lstStyle/>
        <a:p>
          <a:endParaRPr lang="en-GB"/>
        </a:p>
      </dgm:t>
    </dgm:pt>
    <dgm:pt modelId="{3D84BD86-A35E-43E5-A7EC-BB7EDF24FD3A}" type="sibTrans" cxnId="{B27B74C6-D195-430F-9306-EE1529623EA5}">
      <dgm:prSet/>
      <dgm:spPr/>
      <dgm:t>
        <a:bodyPr/>
        <a:lstStyle/>
        <a:p>
          <a:endParaRPr lang="en-GB"/>
        </a:p>
      </dgm:t>
    </dgm:pt>
    <dgm:pt modelId="{1F297320-703A-4581-ABBD-6BFE2C752D51}">
      <dgm:prSet custT="1"/>
      <dgm:spPr/>
      <dgm:t>
        <a:bodyPr/>
        <a:lstStyle/>
        <a:p>
          <a:pPr>
            <a:buNone/>
          </a:pPr>
          <a:r>
            <a:rPr lang="en-GB" sz="2400"/>
            <a:t>Turn feedback into feedforward, using it to plan and improve future work</a:t>
          </a:r>
        </a:p>
      </dgm:t>
    </dgm:pt>
    <dgm:pt modelId="{EF0A1656-3259-4649-A79E-74EFFCFA4762}" type="parTrans" cxnId="{4A6DC477-0FE7-484D-8085-CE116BA517E0}">
      <dgm:prSet/>
      <dgm:spPr/>
      <dgm:t>
        <a:bodyPr/>
        <a:lstStyle/>
        <a:p>
          <a:endParaRPr lang="en-GB"/>
        </a:p>
      </dgm:t>
    </dgm:pt>
    <dgm:pt modelId="{E803915C-7949-4D03-9391-22846398E1DF}" type="sibTrans" cxnId="{4A6DC477-0FE7-484D-8085-CE116BA517E0}">
      <dgm:prSet/>
      <dgm:spPr/>
      <dgm:t>
        <a:bodyPr/>
        <a:lstStyle/>
        <a:p>
          <a:endParaRPr lang="en-GB"/>
        </a:p>
      </dgm:t>
    </dgm:pt>
    <dgm:pt modelId="{BB700248-2FFE-4755-BB7A-F3C8DA0699BA}" type="pres">
      <dgm:prSet presAssocID="{576ED411-0ACA-4490-8CEF-5EACF2F8171A}" presName="linear" presStyleCnt="0">
        <dgm:presLayoutVars>
          <dgm:dir/>
          <dgm:animLvl val="lvl"/>
          <dgm:resizeHandles val="exact"/>
        </dgm:presLayoutVars>
      </dgm:prSet>
      <dgm:spPr/>
    </dgm:pt>
    <dgm:pt modelId="{24D8058F-289F-48EA-A383-821DB9D17718}" type="pres">
      <dgm:prSet presAssocID="{DD9FA613-CE70-40F3-9DDC-F5D4DBB5315D}" presName="parentLin" presStyleCnt="0"/>
      <dgm:spPr/>
    </dgm:pt>
    <dgm:pt modelId="{BD3AE364-4A44-4819-AA12-70CEBADD4435}" type="pres">
      <dgm:prSet presAssocID="{DD9FA613-CE70-40F3-9DDC-F5D4DBB5315D}" presName="parentLeftMargin" presStyleLbl="node1" presStyleIdx="0" presStyleCnt="5"/>
      <dgm:spPr/>
    </dgm:pt>
    <dgm:pt modelId="{688439BB-5DAF-47F0-8738-3BF4321B32F8}" type="pres">
      <dgm:prSet presAssocID="{DD9FA613-CE70-40F3-9DDC-F5D4DBB5315D}" presName="parentText" presStyleLbl="node1" presStyleIdx="0" presStyleCnt="5">
        <dgm:presLayoutVars>
          <dgm:chMax val="0"/>
          <dgm:bulletEnabled val="1"/>
        </dgm:presLayoutVars>
      </dgm:prSet>
      <dgm:spPr/>
    </dgm:pt>
    <dgm:pt modelId="{F4FE1209-8B20-431D-9789-5F4F2CA47168}" type="pres">
      <dgm:prSet presAssocID="{DD9FA613-CE70-40F3-9DDC-F5D4DBB5315D}" presName="negativeSpace" presStyleCnt="0"/>
      <dgm:spPr/>
    </dgm:pt>
    <dgm:pt modelId="{5E0CF03D-C372-41E8-BB38-B14C10ACBEE3}" type="pres">
      <dgm:prSet presAssocID="{DD9FA613-CE70-40F3-9DDC-F5D4DBB5315D}" presName="childText" presStyleLbl="conFgAcc1" presStyleIdx="0" presStyleCnt="5">
        <dgm:presLayoutVars>
          <dgm:bulletEnabled val="1"/>
        </dgm:presLayoutVars>
      </dgm:prSet>
      <dgm:spPr/>
    </dgm:pt>
    <dgm:pt modelId="{84D9AF26-6F94-4231-AC22-D2D2949D0C91}" type="pres">
      <dgm:prSet presAssocID="{3DBF4145-12C1-477A-A5FC-6ED2438B63B6}" presName="spaceBetweenRectangles" presStyleCnt="0"/>
      <dgm:spPr/>
    </dgm:pt>
    <dgm:pt modelId="{E0FF25C3-140A-4184-B4A1-02261FFB215B}" type="pres">
      <dgm:prSet presAssocID="{DCBFEAE8-F432-49C2-B690-FB533859CD1B}" presName="parentLin" presStyleCnt="0"/>
      <dgm:spPr/>
    </dgm:pt>
    <dgm:pt modelId="{9599B699-BC92-4B11-8B21-C5070A454A44}" type="pres">
      <dgm:prSet presAssocID="{DCBFEAE8-F432-49C2-B690-FB533859CD1B}" presName="parentLeftMargin" presStyleLbl="node1" presStyleIdx="0" presStyleCnt="5"/>
      <dgm:spPr/>
    </dgm:pt>
    <dgm:pt modelId="{FEB9B38D-1DB3-4BA3-8842-C98907780E8F}" type="pres">
      <dgm:prSet presAssocID="{DCBFEAE8-F432-49C2-B690-FB533859CD1B}" presName="parentText" presStyleLbl="node1" presStyleIdx="1" presStyleCnt="5">
        <dgm:presLayoutVars>
          <dgm:chMax val="0"/>
          <dgm:bulletEnabled val="1"/>
        </dgm:presLayoutVars>
      </dgm:prSet>
      <dgm:spPr/>
    </dgm:pt>
    <dgm:pt modelId="{732DC730-AE2A-4764-945C-FBB09A22C69B}" type="pres">
      <dgm:prSet presAssocID="{DCBFEAE8-F432-49C2-B690-FB533859CD1B}" presName="negativeSpace" presStyleCnt="0"/>
      <dgm:spPr/>
    </dgm:pt>
    <dgm:pt modelId="{8F5892F4-111B-4CA7-B999-95DDD63BA4B7}" type="pres">
      <dgm:prSet presAssocID="{DCBFEAE8-F432-49C2-B690-FB533859CD1B}" presName="childText" presStyleLbl="conFgAcc1" presStyleIdx="1" presStyleCnt="5">
        <dgm:presLayoutVars>
          <dgm:bulletEnabled val="1"/>
        </dgm:presLayoutVars>
      </dgm:prSet>
      <dgm:spPr/>
    </dgm:pt>
    <dgm:pt modelId="{255AD8DF-9003-42AC-A043-8D59372BC5A8}" type="pres">
      <dgm:prSet presAssocID="{0E5E6D5A-0692-411D-8352-2B45F28BFFA9}" presName="spaceBetweenRectangles" presStyleCnt="0"/>
      <dgm:spPr/>
    </dgm:pt>
    <dgm:pt modelId="{8D96262E-70CB-4E75-8DE1-59645F87B9CA}" type="pres">
      <dgm:prSet presAssocID="{5BBE73BC-CAF4-4526-B1B3-6ED5B0AFCF1B}" presName="parentLin" presStyleCnt="0"/>
      <dgm:spPr/>
    </dgm:pt>
    <dgm:pt modelId="{AC12D18C-9571-4473-BEFE-A65611163979}" type="pres">
      <dgm:prSet presAssocID="{5BBE73BC-CAF4-4526-B1B3-6ED5B0AFCF1B}" presName="parentLeftMargin" presStyleLbl="node1" presStyleIdx="1" presStyleCnt="5"/>
      <dgm:spPr/>
    </dgm:pt>
    <dgm:pt modelId="{6E94BB5D-6E22-40AE-BB76-EFEBA6761655}" type="pres">
      <dgm:prSet presAssocID="{5BBE73BC-CAF4-4526-B1B3-6ED5B0AFCF1B}" presName="parentText" presStyleLbl="node1" presStyleIdx="2" presStyleCnt="5">
        <dgm:presLayoutVars>
          <dgm:chMax val="0"/>
          <dgm:bulletEnabled val="1"/>
        </dgm:presLayoutVars>
      </dgm:prSet>
      <dgm:spPr/>
    </dgm:pt>
    <dgm:pt modelId="{2EBEC32B-D467-4E8F-906D-7E75A510EF55}" type="pres">
      <dgm:prSet presAssocID="{5BBE73BC-CAF4-4526-B1B3-6ED5B0AFCF1B}" presName="negativeSpace" presStyleCnt="0"/>
      <dgm:spPr/>
    </dgm:pt>
    <dgm:pt modelId="{AE293AE2-281B-4C71-B181-C66254184FF8}" type="pres">
      <dgm:prSet presAssocID="{5BBE73BC-CAF4-4526-B1B3-6ED5B0AFCF1B}" presName="childText" presStyleLbl="conFgAcc1" presStyleIdx="2" presStyleCnt="5">
        <dgm:presLayoutVars>
          <dgm:bulletEnabled val="1"/>
        </dgm:presLayoutVars>
      </dgm:prSet>
      <dgm:spPr/>
    </dgm:pt>
    <dgm:pt modelId="{E05BCB38-3783-432E-9979-1AA3E4739E92}" type="pres">
      <dgm:prSet presAssocID="{73CB33AC-BA29-4FDC-8A57-91ADE3A00647}" presName="spaceBetweenRectangles" presStyleCnt="0"/>
      <dgm:spPr/>
    </dgm:pt>
    <dgm:pt modelId="{D202F9FB-5617-4025-956A-1E239917BB1C}" type="pres">
      <dgm:prSet presAssocID="{A1B29F67-3D94-4F2A-8090-4EF73A1C7C66}" presName="parentLin" presStyleCnt="0"/>
      <dgm:spPr/>
    </dgm:pt>
    <dgm:pt modelId="{CF7F4917-66A2-47C9-A6E0-31301656A999}" type="pres">
      <dgm:prSet presAssocID="{A1B29F67-3D94-4F2A-8090-4EF73A1C7C66}" presName="parentLeftMargin" presStyleLbl="node1" presStyleIdx="2" presStyleCnt="5"/>
      <dgm:spPr/>
    </dgm:pt>
    <dgm:pt modelId="{0862DECE-A095-4A26-8CF3-A3814B9282A2}" type="pres">
      <dgm:prSet presAssocID="{A1B29F67-3D94-4F2A-8090-4EF73A1C7C66}" presName="parentText" presStyleLbl="node1" presStyleIdx="3" presStyleCnt="5">
        <dgm:presLayoutVars>
          <dgm:chMax val="0"/>
          <dgm:bulletEnabled val="1"/>
        </dgm:presLayoutVars>
      </dgm:prSet>
      <dgm:spPr/>
    </dgm:pt>
    <dgm:pt modelId="{2048CD18-47A9-47DC-811B-636C073AB9B4}" type="pres">
      <dgm:prSet presAssocID="{A1B29F67-3D94-4F2A-8090-4EF73A1C7C66}" presName="negativeSpace" presStyleCnt="0"/>
      <dgm:spPr/>
    </dgm:pt>
    <dgm:pt modelId="{7DABCEA1-349A-4E5A-B999-760E509AD76B}" type="pres">
      <dgm:prSet presAssocID="{A1B29F67-3D94-4F2A-8090-4EF73A1C7C66}" presName="childText" presStyleLbl="conFgAcc1" presStyleIdx="3" presStyleCnt="5">
        <dgm:presLayoutVars>
          <dgm:bulletEnabled val="1"/>
        </dgm:presLayoutVars>
      </dgm:prSet>
      <dgm:spPr/>
    </dgm:pt>
    <dgm:pt modelId="{D3BECFAC-B53E-44AE-B7E3-986CBF4D2754}" type="pres">
      <dgm:prSet presAssocID="{3D84BD86-A35E-43E5-A7EC-BB7EDF24FD3A}" presName="spaceBetweenRectangles" presStyleCnt="0"/>
      <dgm:spPr/>
    </dgm:pt>
    <dgm:pt modelId="{17C81C13-C06F-4917-A676-C755E1F8D1B3}" type="pres">
      <dgm:prSet presAssocID="{1F297320-703A-4581-ABBD-6BFE2C752D51}" presName="parentLin" presStyleCnt="0"/>
      <dgm:spPr/>
    </dgm:pt>
    <dgm:pt modelId="{628147E3-FCA5-467B-99ED-BED2A02B97E9}" type="pres">
      <dgm:prSet presAssocID="{1F297320-703A-4581-ABBD-6BFE2C752D51}" presName="parentLeftMargin" presStyleLbl="node1" presStyleIdx="3" presStyleCnt="5"/>
      <dgm:spPr/>
    </dgm:pt>
    <dgm:pt modelId="{7AD0F1A7-49B7-4447-948E-1D8CEE6FC61D}" type="pres">
      <dgm:prSet presAssocID="{1F297320-703A-4581-ABBD-6BFE2C752D51}" presName="parentText" presStyleLbl="node1" presStyleIdx="4" presStyleCnt="5">
        <dgm:presLayoutVars>
          <dgm:chMax val="0"/>
          <dgm:bulletEnabled val="1"/>
        </dgm:presLayoutVars>
      </dgm:prSet>
      <dgm:spPr/>
    </dgm:pt>
    <dgm:pt modelId="{09D5E568-A2C6-4665-98E3-A36FBF7A7243}" type="pres">
      <dgm:prSet presAssocID="{1F297320-703A-4581-ABBD-6BFE2C752D51}" presName="negativeSpace" presStyleCnt="0"/>
      <dgm:spPr/>
    </dgm:pt>
    <dgm:pt modelId="{5DB10392-9A5E-4002-A21D-3564C31CAACC}" type="pres">
      <dgm:prSet presAssocID="{1F297320-703A-4581-ABBD-6BFE2C752D51}" presName="childText" presStyleLbl="conFgAcc1" presStyleIdx="4" presStyleCnt="5">
        <dgm:presLayoutVars>
          <dgm:bulletEnabled val="1"/>
        </dgm:presLayoutVars>
      </dgm:prSet>
      <dgm:spPr/>
    </dgm:pt>
  </dgm:ptLst>
  <dgm:cxnLst>
    <dgm:cxn modelId="{7AACCB02-CA42-4380-9285-C748FF18D5DB}" type="presOf" srcId="{DCBFEAE8-F432-49C2-B690-FB533859CD1B}" destId="{9599B699-BC92-4B11-8B21-C5070A454A44}" srcOrd="0" destOrd="0" presId="urn:microsoft.com/office/officeart/2005/8/layout/list1"/>
    <dgm:cxn modelId="{8EC1D314-A8C8-4907-AFDA-92DDCA9919C1}" type="presOf" srcId="{5BBE73BC-CAF4-4526-B1B3-6ED5B0AFCF1B}" destId="{6E94BB5D-6E22-40AE-BB76-EFEBA6761655}" srcOrd="1" destOrd="0" presId="urn:microsoft.com/office/officeart/2005/8/layout/list1"/>
    <dgm:cxn modelId="{EE5E561A-B115-4143-8143-587FDD7DFF62}" type="presOf" srcId="{DD9FA613-CE70-40F3-9DDC-F5D4DBB5315D}" destId="{BD3AE364-4A44-4819-AA12-70CEBADD4435}" srcOrd="0" destOrd="0" presId="urn:microsoft.com/office/officeart/2005/8/layout/list1"/>
    <dgm:cxn modelId="{1E92F11E-9091-45F8-A668-21F214186322}" srcId="{576ED411-0ACA-4490-8CEF-5EACF2F8171A}" destId="{DD9FA613-CE70-40F3-9DDC-F5D4DBB5315D}" srcOrd="0" destOrd="0" parTransId="{4BDD1EC9-30AF-4B86-9648-4705B23A4F96}" sibTransId="{3DBF4145-12C1-477A-A5FC-6ED2438B63B6}"/>
    <dgm:cxn modelId="{E11C952C-4455-45DB-9CA5-206D344DB7B4}" type="presOf" srcId="{DCBFEAE8-F432-49C2-B690-FB533859CD1B}" destId="{FEB9B38D-1DB3-4BA3-8842-C98907780E8F}" srcOrd="1" destOrd="0" presId="urn:microsoft.com/office/officeart/2005/8/layout/list1"/>
    <dgm:cxn modelId="{F49D2E5D-737C-4AE6-83C3-5F267D1122E9}" type="presOf" srcId="{576ED411-0ACA-4490-8CEF-5EACF2F8171A}" destId="{BB700248-2FFE-4755-BB7A-F3C8DA0699BA}" srcOrd="0" destOrd="0" presId="urn:microsoft.com/office/officeart/2005/8/layout/list1"/>
    <dgm:cxn modelId="{4A6DC477-0FE7-484D-8085-CE116BA517E0}" srcId="{576ED411-0ACA-4490-8CEF-5EACF2F8171A}" destId="{1F297320-703A-4581-ABBD-6BFE2C752D51}" srcOrd="4" destOrd="0" parTransId="{EF0A1656-3259-4649-A79E-74EFFCFA4762}" sibTransId="{E803915C-7949-4D03-9391-22846398E1DF}"/>
    <dgm:cxn modelId="{2550B57C-75BF-4850-88B7-42665277C42F}" srcId="{576ED411-0ACA-4490-8CEF-5EACF2F8171A}" destId="{5BBE73BC-CAF4-4526-B1B3-6ED5B0AFCF1B}" srcOrd="2" destOrd="0" parTransId="{9A6CB5E7-2E80-4527-97D8-861DBB3A1559}" sibTransId="{73CB33AC-BA29-4FDC-8A57-91ADE3A00647}"/>
    <dgm:cxn modelId="{FBB6BA84-CBA9-4DE9-8EE8-A2818C961CEC}" type="presOf" srcId="{A1B29F67-3D94-4F2A-8090-4EF73A1C7C66}" destId="{CF7F4917-66A2-47C9-A6E0-31301656A999}" srcOrd="0" destOrd="0" presId="urn:microsoft.com/office/officeart/2005/8/layout/list1"/>
    <dgm:cxn modelId="{2B1C3888-B0DF-4EE6-8109-8BE78AD175CE}" type="presOf" srcId="{1F297320-703A-4581-ABBD-6BFE2C752D51}" destId="{7AD0F1A7-49B7-4447-948E-1D8CEE6FC61D}" srcOrd="1" destOrd="0" presId="urn:microsoft.com/office/officeart/2005/8/layout/list1"/>
    <dgm:cxn modelId="{2BC890AE-BC0F-47F6-A59D-865B0246AD66}" srcId="{576ED411-0ACA-4490-8CEF-5EACF2F8171A}" destId="{DCBFEAE8-F432-49C2-B690-FB533859CD1B}" srcOrd="1" destOrd="0" parTransId="{F1BE70BA-B307-49C2-A783-1B31991562FE}" sibTransId="{0E5E6D5A-0692-411D-8352-2B45F28BFFA9}"/>
    <dgm:cxn modelId="{446D0FBF-4029-443B-895A-9CD73E62301C}" type="presOf" srcId="{5BBE73BC-CAF4-4526-B1B3-6ED5B0AFCF1B}" destId="{AC12D18C-9571-4473-BEFE-A65611163979}" srcOrd="0" destOrd="0" presId="urn:microsoft.com/office/officeart/2005/8/layout/list1"/>
    <dgm:cxn modelId="{2D5AC9C5-B2EA-473C-838F-641D0D051F70}" type="presOf" srcId="{DD9FA613-CE70-40F3-9DDC-F5D4DBB5315D}" destId="{688439BB-5DAF-47F0-8738-3BF4321B32F8}" srcOrd="1" destOrd="0" presId="urn:microsoft.com/office/officeart/2005/8/layout/list1"/>
    <dgm:cxn modelId="{B27B74C6-D195-430F-9306-EE1529623EA5}" srcId="{576ED411-0ACA-4490-8CEF-5EACF2F8171A}" destId="{A1B29F67-3D94-4F2A-8090-4EF73A1C7C66}" srcOrd="3" destOrd="0" parTransId="{A8C671C8-B7C9-4A6D-81AD-3BADDEE9FC4C}" sibTransId="{3D84BD86-A35E-43E5-A7EC-BB7EDF24FD3A}"/>
    <dgm:cxn modelId="{DC1A31D8-DE70-4231-9664-474E42D52D0E}" type="presOf" srcId="{1F297320-703A-4581-ABBD-6BFE2C752D51}" destId="{628147E3-FCA5-467B-99ED-BED2A02B97E9}" srcOrd="0" destOrd="0" presId="urn:microsoft.com/office/officeart/2005/8/layout/list1"/>
    <dgm:cxn modelId="{F4C430E8-0491-4F2C-90FF-7FC2B9EC7F6A}" type="presOf" srcId="{A1B29F67-3D94-4F2A-8090-4EF73A1C7C66}" destId="{0862DECE-A095-4A26-8CF3-A3814B9282A2}" srcOrd="1" destOrd="0" presId="urn:microsoft.com/office/officeart/2005/8/layout/list1"/>
    <dgm:cxn modelId="{48EC8147-4643-414E-A98F-C1AB009837A3}" type="presParOf" srcId="{BB700248-2FFE-4755-BB7A-F3C8DA0699BA}" destId="{24D8058F-289F-48EA-A383-821DB9D17718}" srcOrd="0" destOrd="0" presId="urn:microsoft.com/office/officeart/2005/8/layout/list1"/>
    <dgm:cxn modelId="{21B4FDF8-40CA-42B8-AA79-209616C251D7}" type="presParOf" srcId="{24D8058F-289F-48EA-A383-821DB9D17718}" destId="{BD3AE364-4A44-4819-AA12-70CEBADD4435}" srcOrd="0" destOrd="0" presId="urn:microsoft.com/office/officeart/2005/8/layout/list1"/>
    <dgm:cxn modelId="{4E8D8B87-F8D7-43E2-B9D6-18A9424FF2D6}" type="presParOf" srcId="{24D8058F-289F-48EA-A383-821DB9D17718}" destId="{688439BB-5DAF-47F0-8738-3BF4321B32F8}" srcOrd="1" destOrd="0" presId="urn:microsoft.com/office/officeart/2005/8/layout/list1"/>
    <dgm:cxn modelId="{DB275005-5DB4-4451-BD06-1230C3EC4EA5}" type="presParOf" srcId="{BB700248-2FFE-4755-BB7A-F3C8DA0699BA}" destId="{F4FE1209-8B20-431D-9789-5F4F2CA47168}" srcOrd="1" destOrd="0" presId="urn:microsoft.com/office/officeart/2005/8/layout/list1"/>
    <dgm:cxn modelId="{568BC54A-6BD7-4A43-A38A-5DA3A7E6AE6E}" type="presParOf" srcId="{BB700248-2FFE-4755-BB7A-F3C8DA0699BA}" destId="{5E0CF03D-C372-41E8-BB38-B14C10ACBEE3}" srcOrd="2" destOrd="0" presId="urn:microsoft.com/office/officeart/2005/8/layout/list1"/>
    <dgm:cxn modelId="{0C937F74-B06F-4DE1-B3D1-E7AC38F026C3}" type="presParOf" srcId="{BB700248-2FFE-4755-BB7A-F3C8DA0699BA}" destId="{84D9AF26-6F94-4231-AC22-D2D2949D0C91}" srcOrd="3" destOrd="0" presId="urn:microsoft.com/office/officeart/2005/8/layout/list1"/>
    <dgm:cxn modelId="{17040451-D726-490E-8D85-6C5AD3895B22}" type="presParOf" srcId="{BB700248-2FFE-4755-BB7A-F3C8DA0699BA}" destId="{E0FF25C3-140A-4184-B4A1-02261FFB215B}" srcOrd="4" destOrd="0" presId="urn:microsoft.com/office/officeart/2005/8/layout/list1"/>
    <dgm:cxn modelId="{9F422380-5F90-4D0F-BE04-1A220ACCD5FB}" type="presParOf" srcId="{E0FF25C3-140A-4184-B4A1-02261FFB215B}" destId="{9599B699-BC92-4B11-8B21-C5070A454A44}" srcOrd="0" destOrd="0" presId="urn:microsoft.com/office/officeart/2005/8/layout/list1"/>
    <dgm:cxn modelId="{9566B33F-4A5F-4A8A-9883-5D4A3599B96D}" type="presParOf" srcId="{E0FF25C3-140A-4184-B4A1-02261FFB215B}" destId="{FEB9B38D-1DB3-4BA3-8842-C98907780E8F}" srcOrd="1" destOrd="0" presId="urn:microsoft.com/office/officeart/2005/8/layout/list1"/>
    <dgm:cxn modelId="{74C8D1D9-7953-4495-BA0C-1C43B7FE4F39}" type="presParOf" srcId="{BB700248-2FFE-4755-BB7A-F3C8DA0699BA}" destId="{732DC730-AE2A-4764-945C-FBB09A22C69B}" srcOrd="5" destOrd="0" presId="urn:microsoft.com/office/officeart/2005/8/layout/list1"/>
    <dgm:cxn modelId="{9CB3BF84-5573-4811-A9C5-C4C1F6D511AA}" type="presParOf" srcId="{BB700248-2FFE-4755-BB7A-F3C8DA0699BA}" destId="{8F5892F4-111B-4CA7-B999-95DDD63BA4B7}" srcOrd="6" destOrd="0" presId="urn:microsoft.com/office/officeart/2005/8/layout/list1"/>
    <dgm:cxn modelId="{B02B84A2-B895-478F-8FE5-DEA3ABE00D31}" type="presParOf" srcId="{BB700248-2FFE-4755-BB7A-F3C8DA0699BA}" destId="{255AD8DF-9003-42AC-A043-8D59372BC5A8}" srcOrd="7" destOrd="0" presId="urn:microsoft.com/office/officeart/2005/8/layout/list1"/>
    <dgm:cxn modelId="{83628D32-BFD9-480C-80E4-10B7708AB9FD}" type="presParOf" srcId="{BB700248-2FFE-4755-BB7A-F3C8DA0699BA}" destId="{8D96262E-70CB-4E75-8DE1-59645F87B9CA}" srcOrd="8" destOrd="0" presId="urn:microsoft.com/office/officeart/2005/8/layout/list1"/>
    <dgm:cxn modelId="{70523FE9-D5C3-468A-AC39-73DB0B631ED0}" type="presParOf" srcId="{8D96262E-70CB-4E75-8DE1-59645F87B9CA}" destId="{AC12D18C-9571-4473-BEFE-A65611163979}" srcOrd="0" destOrd="0" presId="urn:microsoft.com/office/officeart/2005/8/layout/list1"/>
    <dgm:cxn modelId="{CB6D5FA4-CEF8-42BA-B983-5B02985014BF}" type="presParOf" srcId="{8D96262E-70CB-4E75-8DE1-59645F87B9CA}" destId="{6E94BB5D-6E22-40AE-BB76-EFEBA6761655}" srcOrd="1" destOrd="0" presId="urn:microsoft.com/office/officeart/2005/8/layout/list1"/>
    <dgm:cxn modelId="{6C3E09FC-8496-4E0A-BA39-9D59B7425D36}" type="presParOf" srcId="{BB700248-2FFE-4755-BB7A-F3C8DA0699BA}" destId="{2EBEC32B-D467-4E8F-906D-7E75A510EF55}" srcOrd="9" destOrd="0" presId="urn:microsoft.com/office/officeart/2005/8/layout/list1"/>
    <dgm:cxn modelId="{E1C115EC-3B1D-49FE-B536-5AD5C34A43F7}" type="presParOf" srcId="{BB700248-2FFE-4755-BB7A-F3C8DA0699BA}" destId="{AE293AE2-281B-4C71-B181-C66254184FF8}" srcOrd="10" destOrd="0" presId="urn:microsoft.com/office/officeart/2005/8/layout/list1"/>
    <dgm:cxn modelId="{9A0A30F9-43CB-4ECB-91D0-F5414E67EB7A}" type="presParOf" srcId="{BB700248-2FFE-4755-BB7A-F3C8DA0699BA}" destId="{E05BCB38-3783-432E-9979-1AA3E4739E92}" srcOrd="11" destOrd="0" presId="urn:microsoft.com/office/officeart/2005/8/layout/list1"/>
    <dgm:cxn modelId="{382408F9-C318-47E4-87FD-C360DDD7A423}" type="presParOf" srcId="{BB700248-2FFE-4755-BB7A-F3C8DA0699BA}" destId="{D202F9FB-5617-4025-956A-1E239917BB1C}" srcOrd="12" destOrd="0" presId="urn:microsoft.com/office/officeart/2005/8/layout/list1"/>
    <dgm:cxn modelId="{DD5A4434-2920-4250-B980-7FB137F547DC}" type="presParOf" srcId="{D202F9FB-5617-4025-956A-1E239917BB1C}" destId="{CF7F4917-66A2-47C9-A6E0-31301656A999}" srcOrd="0" destOrd="0" presId="urn:microsoft.com/office/officeart/2005/8/layout/list1"/>
    <dgm:cxn modelId="{5C3719FE-A935-49A0-ABE3-78F9B9EEB2C3}" type="presParOf" srcId="{D202F9FB-5617-4025-956A-1E239917BB1C}" destId="{0862DECE-A095-4A26-8CF3-A3814B9282A2}" srcOrd="1" destOrd="0" presId="urn:microsoft.com/office/officeart/2005/8/layout/list1"/>
    <dgm:cxn modelId="{FC630F83-6DE9-4DCD-8AFE-121528935DCC}" type="presParOf" srcId="{BB700248-2FFE-4755-BB7A-F3C8DA0699BA}" destId="{2048CD18-47A9-47DC-811B-636C073AB9B4}" srcOrd="13" destOrd="0" presId="urn:microsoft.com/office/officeart/2005/8/layout/list1"/>
    <dgm:cxn modelId="{E3D3C6F5-D368-41A2-84D4-C1BB2FD8BC4D}" type="presParOf" srcId="{BB700248-2FFE-4755-BB7A-F3C8DA0699BA}" destId="{7DABCEA1-349A-4E5A-B999-760E509AD76B}" srcOrd="14" destOrd="0" presId="urn:microsoft.com/office/officeart/2005/8/layout/list1"/>
    <dgm:cxn modelId="{CEABB20A-D068-4322-8159-8441A444BB37}" type="presParOf" srcId="{BB700248-2FFE-4755-BB7A-F3C8DA0699BA}" destId="{D3BECFAC-B53E-44AE-B7E3-986CBF4D2754}" srcOrd="15" destOrd="0" presId="urn:microsoft.com/office/officeart/2005/8/layout/list1"/>
    <dgm:cxn modelId="{B6F66F18-AF4C-45C1-AABB-573CA23B6CED}" type="presParOf" srcId="{BB700248-2FFE-4755-BB7A-F3C8DA0699BA}" destId="{17C81C13-C06F-4917-A676-C755E1F8D1B3}" srcOrd="16" destOrd="0" presId="urn:microsoft.com/office/officeart/2005/8/layout/list1"/>
    <dgm:cxn modelId="{5BA7582A-692E-45BB-9B74-0B60634B918A}" type="presParOf" srcId="{17C81C13-C06F-4917-A676-C755E1F8D1B3}" destId="{628147E3-FCA5-467B-99ED-BED2A02B97E9}" srcOrd="0" destOrd="0" presId="urn:microsoft.com/office/officeart/2005/8/layout/list1"/>
    <dgm:cxn modelId="{8FB98C9F-4A32-46CD-A1A7-BD5B004123CF}" type="presParOf" srcId="{17C81C13-C06F-4917-A676-C755E1F8D1B3}" destId="{7AD0F1A7-49B7-4447-948E-1D8CEE6FC61D}" srcOrd="1" destOrd="0" presId="urn:microsoft.com/office/officeart/2005/8/layout/list1"/>
    <dgm:cxn modelId="{1F688FF4-5036-43AC-856B-F82080AA5F66}" type="presParOf" srcId="{BB700248-2FFE-4755-BB7A-F3C8DA0699BA}" destId="{09D5E568-A2C6-4665-98E3-A36FBF7A7243}" srcOrd="17" destOrd="0" presId="urn:microsoft.com/office/officeart/2005/8/layout/list1"/>
    <dgm:cxn modelId="{7EE3876D-8289-425A-907E-5273E1CD36E9}" type="presParOf" srcId="{BB700248-2FFE-4755-BB7A-F3C8DA0699BA}" destId="{5DB10392-9A5E-4002-A21D-3564C31CAAC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58232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668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a:t>Building clear and professional business reports</a:t>
          </a:r>
        </a:p>
      </dsp:txBody>
      <dsp:txXfrm>
        <a:off x="567534" y="62882"/>
        <a:ext cx="7046270" cy="1038878"/>
      </dsp:txXfrm>
    </dsp:sp>
    <dsp:sp modelId="{41C1B86B-6D0F-45FE-BDFC-B90A4520ACDE}">
      <dsp:nvSpPr>
        <dsp:cNvPr id="0" name=""/>
        <dsp:cNvSpPr/>
      </dsp:nvSpPr>
      <dsp:spPr>
        <a:xfrm>
          <a:off x="0" y="235136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BC91B8-F3AD-48AB-B54C-926636D80283}">
      <dsp:nvSpPr>
        <dsp:cNvPr id="0" name=""/>
        <dsp:cNvSpPr/>
      </dsp:nvSpPr>
      <dsp:spPr>
        <a:xfrm>
          <a:off x="511333" y="177572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a:t>Using structure to help people read and understand information</a:t>
          </a:r>
        </a:p>
      </dsp:txBody>
      <dsp:txXfrm>
        <a:off x="567534" y="1831922"/>
        <a:ext cx="7046270" cy="1038878"/>
      </dsp:txXfrm>
    </dsp:sp>
    <dsp:sp modelId="{9AEC6B4F-88B8-4130-B01A-9F52CFE898B5}">
      <dsp:nvSpPr>
        <dsp:cNvPr id="0" name=""/>
        <dsp:cNvSpPr/>
      </dsp:nvSpPr>
      <dsp:spPr>
        <a:xfrm>
          <a:off x="0" y="4120401"/>
          <a:ext cx="10226675" cy="982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B8F792-6460-44A8-85AA-6F4931F3A5BC}">
      <dsp:nvSpPr>
        <dsp:cNvPr id="0" name=""/>
        <dsp:cNvSpPr/>
      </dsp:nvSpPr>
      <dsp:spPr>
        <a:xfrm>
          <a:off x="511333" y="3544761"/>
          <a:ext cx="7158672" cy="11512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244600">
            <a:lnSpc>
              <a:spcPct val="90000"/>
            </a:lnSpc>
            <a:spcBef>
              <a:spcPct val="0"/>
            </a:spcBef>
            <a:spcAft>
              <a:spcPct val="35000"/>
            </a:spcAft>
            <a:buNone/>
          </a:pPr>
          <a:r>
            <a:rPr lang="en-GB" sz="2800" kern="1200"/>
            <a:t>Learning how to use feedback and track changes in reports</a:t>
          </a:r>
        </a:p>
      </dsp:txBody>
      <dsp:txXfrm>
        <a:off x="567534" y="3600962"/>
        <a:ext cx="7046270" cy="10388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F03D-C372-41E8-BB38-B14C10ACBEE3}">
      <dsp:nvSpPr>
        <dsp:cNvPr id="0" name=""/>
        <dsp:cNvSpPr/>
      </dsp:nvSpPr>
      <dsp:spPr>
        <a:xfrm>
          <a:off x="0" y="37543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8439BB-5DAF-47F0-8738-3BF4321B32F8}">
      <dsp:nvSpPr>
        <dsp:cNvPr id="0" name=""/>
        <dsp:cNvSpPr/>
      </dsp:nvSpPr>
      <dsp:spPr>
        <a:xfrm>
          <a:off x="511333" y="3595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Make business reports that are clear and easy to follow for the reader</a:t>
          </a:r>
          <a:endParaRPr lang="en-GB" sz="2400" b="0" i="0" kern="1200"/>
        </a:p>
      </dsp:txBody>
      <dsp:txXfrm>
        <a:off x="544477" y="69100"/>
        <a:ext cx="7092384" cy="612672"/>
      </dsp:txXfrm>
    </dsp:sp>
    <dsp:sp modelId="{8F5892F4-111B-4CA7-B999-95DDD63BA4B7}">
      <dsp:nvSpPr>
        <dsp:cNvPr id="0" name=""/>
        <dsp:cNvSpPr/>
      </dsp:nvSpPr>
      <dsp:spPr>
        <a:xfrm>
          <a:off x="0" y="141871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B9B38D-1DB3-4BA3-8842-C98907780E8F}">
      <dsp:nvSpPr>
        <dsp:cNvPr id="0" name=""/>
        <dsp:cNvSpPr/>
      </dsp:nvSpPr>
      <dsp:spPr>
        <a:xfrm>
          <a:off x="511333" y="107923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Use headings, spacing, and numbering to create structure without rewriting text</a:t>
          </a:r>
        </a:p>
      </dsp:txBody>
      <dsp:txXfrm>
        <a:off x="544477" y="1112380"/>
        <a:ext cx="7092384" cy="612672"/>
      </dsp:txXfrm>
    </dsp:sp>
    <dsp:sp modelId="{AE293AE2-281B-4C71-B181-C66254184FF8}">
      <dsp:nvSpPr>
        <dsp:cNvPr id="0" name=""/>
        <dsp:cNvSpPr/>
      </dsp:nvSpPr>
      <dsp:spPr>
        <a:xfrm>
          <a:off x="0" y="246199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E94BB5D-6E22-40AE-BB76-EFEBA6761655}">
      <dsp:nvSpPr>
        <dsp:cNvPr id="0" name=""/>
        <dsp:cNvSpPr/>
      </dsp:nvSpPr>
      <dsp:spPr>
        <a:xfrm>
          <a:off x="511333" y="212251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Add charts and tables to reports and position them so they support understanding</a:t>
          </a:r>
        </a:p>
      </dsp:txBody>
      <dsp:txXfrm>
        <a:off x="544477" y="2155660"/>
        <a:ext cx="7092384" cy="612672"/>
      </dsp:txXfrm>
    </dsp:sp>
    <dsp:sp modelId="{7DABCEA1-349A-4E5A-B999-760E509AD76B}">
      <dsp:nvSpPr>
        <dsp:cNvPr id="0" name=""/>
        <dsp:cNvSpPr/>
      </dsp:nvSpPr>
      <dsp:spPr>
        <a:xfrm>
          <a:off x="0" y="350527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62DECE-A095-4A26-8CF3-A3814B9282A2}">
      <dsp:nvSpPr>
        <dsp:cNvPr id="0" name=""/>
        <dsp:cNvSpPr/>
      </dsp:nvSpPr>
      <dsp:spPr>
        <a:xfrm>
          <a:off x="511333" y="316579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Read and interpret Turnitin feedback, including written comments and rubric criteria</a:t>
          </a:r>
        </a:p>
      </dsp:txBody>
      <dsp:txXfrm>
        <a:off x="544477" y="3198940"/>
        <a:ext cx="7092384" cy="612672"/>
      </dsp:txXfrm>
    </dsp:sp>
    <dsp:sp modelId="{5DB10392-9A5E-4002-A21D-3564C31CAACC}">
      <dsp:nvSpPr>
        <dsp:cNvPr id="0" name=""/>
        <dsp:cNvSpPr/>
      </dsp:nvSpPr>
      <dsp:spPr>
        <a:xfrm>
          <a:off x="0" y="4548556"/>
          <a:ext cx="10226675" cy="579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D0F1A7-49B7-4447-948E-1D8CEE6FC61D}">
      <dsp:nvSpPr>
        <dsp:cNvPr id="0" name=""/>
        <dsp:cNvSpPr/>
      </dsp:nvSpPr>
      <dsp:spPr>
        <a:xfrm>
          <a:off x="511333" y="4209076"/>
          <a:ext cx="7158672" cy="6789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Turn feedback into feedforward, using it to plan and improve future work</a:t>
          </a:r>
        </a:p>
      </dsp:txBody>
      <dsp:txXfrm>
        <a:off x="544477" y="4242220"/>
        <a:ext cx="7092384" cy="61267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into today’s work, let’s take a moment to think about last week.</a:t>
            </a:r>
          </a:p>
          <a:p>
            <a:r>
              <a:rPr lang="en-GB" dirty="0"/>
              <a:t>Week 8 focused on presentations and clear communication, and what you practised there links directly to what we will do today.</a:t>
            </a:r>
          </a:p>
          <a:p>
            <a:r>
              <a:rPr lang="en-GB" dirty="0"/>
              <a:t>Please open VEVOX on your phone or device.</a:t>
            </a:r>
          </a:p>
          <a:p>
            <a:r>
              <a:rPr lang="en-GB" dirty="0"/>
              <a:t>You will see a question asking what you remember learning or practising in Week 8. You can choose more than one option.</a:t>
            </a:r>
          </a:p>
          <a:p>
            <a:r>
              <a:rPr lang="en-GB" dirty="0"/>
              <a:t>Your answers are anonymous. This is not a test. It just helps us remind ourselves what we already know.</a:t>
            </a:r>
          </a:p>
          <a:p>
            <a:r>
              <a:rPr lang="en-GB" dirty="0"/>
              <a:t>Take a moment to answer.</a:t>
            </a:r>
          </a:p>
          <a:p>
            <a:endParaRPr lang="en-GB" dirty="0"/>
          </a:p>
          <a:p>
            <a:r>
              <a:rPr lang="en-GB" dirty="0"/>
              <a:t>VEVOX W9.1</a:t>
            </a:r>
          </a:p>
          <a:p>
            <a:r>
              <a:rPr lang="en-GB" dirty="0"/>
              <a:t>AFTER THEY HAVE REPLIED</a:t>
            </a:r>
          </a:p>
          <a:p>
            <a:endParaRPr lang="en-GB" dirty="0"/>
          </a:p>
          <a:p>
            <a:r>
              <a:rPr lang="en-GB" dirty="0"/>
              <a:t>Thank you.</a:t>
            </a:r>
          </a:p>
          <a:p>
            <a:r>
              <a:rPr lang="en-GB" dirty="0"/>
              <a:t>You can see that many of you remembered things like making slides clearer, focusing on one idea, improving layout, and thinking about accessibility and audience.</a:t>
            </a:r>
          </a:p>
          <a:p>
            <a:r>
              <a:rPr lang="en-GB" dirty="0"/>
              <a:t>Those ideas do not stop with slides. Today we are going to apply the same thinking to reports and documents.</a:t>
            </a:r>
          </a:p>
          <a:p>
            <a:r>
              <a:rPr lang="en-GB" dirty="0"/>
              <a:t>So instead of presenting information on slides, we will focus on how people read and understand information on a page</a:t>
            </a:r>
          </a:p>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Just a reminder about becoming a digital helper. </a:t>
            </a:r>
          </a:p>
          <a:p>
            <a:r>
              <a:rPr lang="en-GB"/>
              <a:t>If you finish any task early, then take the opportunity to help others. </a:t>
            </a:r>
          </a:p>
          <a:p>
            <a:r>
              <a:rPr lang="en-GB"/>
              <a:t>Come to the front, grab the digital helper badge, and go help.</a:t>
            </a:r>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Today we are moving from presentations to reports.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Last week, you focused on making slides clear, accessible, and easy for an audience to understand. The thinking behind that work is still very important today.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The difference is that reports are read, not presented.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So today, we are focusing on how to structure information on a page so that someone can read it easily and understand it without extra effort.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work 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using headings, styles, and spacing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using numbering and layout to guide the reader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adding tables and visuals in a clear way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and keeping everything organised and professional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We will also look at how to use feedback inside Word and how to manage versions of a document so changes are clear.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By the end of today, the aim is that you feel more confident working with reports as documents, not just as text, and that you can see how this links directly to business tasks and assessments.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As with previous weeks, this is about clarity and decision making, not perfection. We will take it step by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you learn this week connects directly with what you will be doing in Academic Skills next week, where you will be exploring what goes into reports and how to structure them appropriately.</a:t>
            </a:r>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 things first. Very well done to everyone who submitted the second part of the portfolio last week!</a:t>
            </a:r>
          </a:p>
          <a:p>
            <a:endParaRPr lang="en-GB"/>
          </a:p>
          <a:p>
            <a:r>
              <a:rPr lang="en-GB"/>
              <a:t>I just want to remind you about Part 3 of your assessment, which is DS3.</a:t>
            </a:r>
          </a:p>
          <a:p>
            <a:r>
              <a:rPr lang="en-GB"/>
              <a:t>DS3 is your Digital Portfolio and Audio Reflection.</a:t>
            </a:r>
          </a:p>
          <a:p>
            <a:r>
              <a:rPr lang="en-GB"/>
              <a:t>It is worth 40 percent and it is due in Week 10.</a:t>
            </a:r>
          </a:p>
          <a:p>
            <a:r>
              <a:rPr lang="en-GB"/>
              <a:t>For this task, you choose three to five pieces of digital work from this module. These can be things you made in class, like documents, spreadsheets, slides, or other digital work.</a:t>
            </a:r>
          </a:p>
          <a:p>
            <a:r>
              <a:rPr lang="en-GB"/>
              <a:t>You also record a short audio or video. A simple voice note is absolutely fine. You do not need special equipment, and it does not need to be perfect. The important thing is that your voice is heard.</a:t>
            </a:r>
          </a:p>
          <a:p>
            <a:r>
              <a:rPr lang="en-GB"/>
              <a:t>If you have not yet gone through the guidance for DS3, it is important to start doing that very soon. This will help you understand what to choose and what to say.</a:t>
            </a:r>
          </a:p>
          <a:p>
            <a:r>
              <a:rPr lang="en-GB"/>
              <a:t>Please remember, DS3 is about showing your progress, not perfection. Everything you are doing in class now is helping you get ready for it.</a:t>
            </a:r>
          </a:p>
          <a:p>
            <a:r>
              <a:rPr lang="en-GB"/>
              <a:t>If you are unsure or worried, please ask. We will work through this step by step</a:t>
            </a:r>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368460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start with a short noticing activity.</a:t>
            </a:r>
          </a:p>
          <a:p>
            <a:r>
              <a:rPr lang="en-GB"/>
              <a:t>You will receive two report pages. The content is exactly the same, but the formatting is different.</a:t>
            </a:r>
          </a:p>
          <a:p>
            <a:r>
              <a:rPr lang="en-GB"/>
              <a:t>Please work on your own for this part.</a:t>
            </a:r>
          </a:p>
          <a:p>
            <a:r>
              <a:rPr lang="en-GB"/>
              <a:t>Your task is to circle one or two things that make one version easier to read.</a:t>
            </a:r>
          </a:p>
          <a:p>
            <a:r>
              <a:rPr lang="en-GB"/>
              <a:t>You are not editing or correcting anything yet. You are just looking and noticing.</a:t>
            </a:r>
          </a:p>
          <a:p>
            <a:r>
              <a:rPr lang="en-GB"/>
              <a:t>As you do this, think about: how easy it is to find information, where your eye goes first, whether the page feels crowded or calm</a:t>
            </a:r>
          </a:p>
          <a:p>
            <a:r>
              <a:rPr lang="en-GB"/>
              <a:t>There are no right or wrong answers here. Different people may notice different things.</a:t>
            </a:r>
          </a:p>
          <a:p>
            <a:r>
              <a:rPr lang="en-GB"/>
              <a:t>Take a couple of minutes to do this</a:t>
            </a:r>
          </a:p>
          <a:p>
            <a:endParaRPr lang="en-GB"/>
          </a:p>
          <a:p>
            <a:r>
              <a:rPr lang="en-GB"/>
              <a:t>AFTER COMPLETION:</a:t>
            </a:r>
          </a:p>
          <a:p>
            <a:r>
              <a:rPr lang="en-GB"/>
              <a:t>Let’s pause there and come back together.</a:t>
            </a:r>
          </a:p>
          <a:p>
            <a:r>
              <a:rPr lang="en-GB"/>
              <a:t>You have just looked at two report pages with the same content, but presented in different ways.</a:t>
            </a:r>
          </a:p>
          <a:p>
            <a:r>
              <a:rPr lang="en-GB"/>
              <a:t>I am not interested in which one you liked more. What matters is why one was easier to read.</a:t>
            </a:r>
          </a:p>
          <a:p>
            <a:r>
              <a:rPr lang="en-GB"/>
              <a:t>You may have noticed things like: clear headings, space between sections, how the table was placed and explained, how your eye was guided down the page</a:t>
            </a:r>
          </a:p>
          <a:p>
            <a:r>
              <a:rPr lang="en-GB"/>
              <a:t>These are not writing skills. They are structure and layout choices.</a:t>
            </a:r>
          </a:p>
          <a:p>
            <a:r>
              <a:rPr lang="en-GB"/>
              <a:t>In business reports, readers often scan first. They look for structure before they read every word.</a:t>
            </a:r>
          </a:p>
          <a:p>
            <a:r>
              <a:rPr lang="en-GB"/>
              <a:t>What you have just identified is exactly why formatting matters. Good structure helps people understand information faster and with less effort.</a:t>
            </a:r>
          </a:p>
          <a:p>
            <a:r>
              <a:rPr lang="en-GB"/>
              <a:t>Now that you have seen this as readers, we are going to move into Word and start using these features ourselves, so you can apply the same thinking to your own reports.”</a:t>
            </a:r>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21800429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people read reports, they do not usually start at the first word and read everything carefully.</a:t>
            </a:r>
          </a:p>
          <a:p>
            <a:r>
              <a:rPr lang="en-GB"/>
              <a:t>Most readers scan first. They look for structure before they decide what to read in detail.</a:t>
            </a:r>
          </a:p>
          <a:p>
            <a:r>
              <a:rPr lang="en-GB"/>
              <a:t>That is why structure matters so much in reports.</a:t>
            </a:r>
          </a:p>
          <a:p>
            <a:r>
              <a:rPr lang="en-GB"/>
              <a:t>Clear structure helps readers find information quickly and understand what the document is about without extra effort.</a:t>
            </a:r>
          </a:p>
          <a:p>
            <a:r>
              <a:rPr lang="en-GB"/>
              <a:t>This is not about writing better sentences. It is about helping the reader</a:t>
            </a:r>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826890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Headings, spacing, and styles work together to guide the reader.</a:t>
            </a:r>
          </a:p>
          <a:p>
            <a:r>
              <a:rPr lang="en-GB"/>
              <a:t>Headings tell the reader what each section is about.</a:t>
            </a:r>
          </a:p>
          <a:p>
            <a:r>
              <a:rPr lang="en-GB"/>
              <a:t>Spacing shows where one idea ends and another begins.</a:t>
            </a:r>
          </a:p>
          <a:p>
            <a:r>
              <a:rPr lang="en-GB"/>
              <a:t>Styles keep everything consistent so the document looks organised and professional.</a:t>
            </a:r>
          </a:p>
          <a:p>
            <a:r>
              <a:rPr lang="en-GB"/>
              <a:t>Again, this is not rewriting. The words can stay the same. We are changing how information is presented.</a:t>
            </a:r>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810814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Tables and visuals can be very helpful, but only if they are used well.</a:t>
            </a:r>
          </a:p>
          <a:p>
            <a:r>
              <a:rPr lang="en-GB"/>
              <a:t>A table should not just appear on the page.</a:t>
            </a:r>
          </a:p>
          <a:p>
            <a:r>
              <a:rPr lang="en-GB"/>
              <a:t>The reader needs to know: why it is there, what it shows, and how it connects to the text</a:t>
            </a:r>
          </a:p>
          <a:p>
            <a:r>
              <a:rPr lang="en-GB"/>
              <a:t>That is why good reports introduce tables in the text and give them clear titles.</a:t>
            </a:r>
          </a:p>
          <a:p>
            <a:r>
              <a:rPr lang="en-GB"/>
              <a:t>This helps readers make sense of information quickly.</a:t>
            </a:r>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10415194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take a minute to have a quick look as to where you can find these functions in Word.</a:t>
            </a:r>
          </a:p>
          <a:p>
            <a:endParaRPr lang="en-GB"/>
          </a:p>
          <a:p>
            <a:r>
              <a:rPr lang="en-GB"/>
              <a:t>REMEMBER TO CLICK ON THE VIDEO.</a:t>
            </a:r>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2417746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4260210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you are going to start applying what we have just talked about.</a:t>
            </a:r>
          </a:p>
          <a:p>
            <a:r>
              <a:rPr lang="en-GB"/>
              <a:t>Please open the plain text report paragraph in Word.</a:t>
            </a:r>
          </a:p>
          <a:p>
            <a:r>
              <a:rPr lang="en-GB"/>
              <a:t>At the moment, this text has no structure. The words are fine, but the page is hard to read.</a:t>
            </a:r>
          </a:p>
          <a:p>
            <a:r>
              <a:rPr lang="en-GB"/>
              <a:t>Your task is to use Word heading styles and spacing to improve how the page looks and feels.</a:t>
            </a:r>
          </a:p>
          <a:p>
            <a:r>
              <a:rPr lang="en-GB"/>
              <a:t>I want to be very clear about one important rule.</a:t>
            </a:r>
          </a:p>
          <a:p>
            <a:r>
              <a:rPr lang="en-GB"/>
              <a:t>Do not change the words.</a:t>
            </a:r>
          </a:p>
          <a:p>
            <a:r>
              <a:rPr lang="en-GB"/>
              <a:t>No rewriting, no rephrasing.</a:t>
            </a:r>
          </a:p>
          <a:p>
            <a:r>
              <a:rPr lang="en-GB"/>
              <a:t>This activity is only about structure and layout.</a:t>
            </a:r>
          </a:p>
          <a:p>
            <a:r>
              <a:rPr lang="en-GB"/>
              <a:t>Just like you see in this example. CLICK FOR ANIMATION FOR ENTRY. </a:t>
            </a:r>
          </a:p>
          <a:p>
            <a:r>
              <a:rPr lang="en-GB"/>
              <a:t>Use heading styles to show where sections begin.</a:t>
            </a:r>
          </a:p>
          <a:p>
            <a:r>
              <a:rPr lang="en-GB"/>
              <a:t>Add space between sections so the reader can see ideas clearly.</a:t>
            </a:r>
          </a:p>
          <a:p>
            <a:r>
              <a:rPr lang="en-GB"/>
              <a:t>Please use styles, not manual formatting. That means selecting a heading style rather than just making text bold.</a:t>
            </a:r>
          </a:p>
          <a:p>
            <a:r>
              <a:rPr lang="en-GB"/>
              <a:t>CLICK FOR ANIMATION FOR EXIT</a:t>
            </a:r>
          </a:p>
          <a:p>
            <a:r>
              <a:rPr lang="en-GB"/>
              <a:t>Think like a reader:</a:t>
            </a:r>
          </a:p>
          <a:p>
            <a:r>
              <a:rPr lang="en-GB"/>
              <a:t>Where would I look first</a:t>
            </a:r>
          </a:p>
          <a:p>
            <a:r>
              <a:rPr lang="en-GB"/>
              <a:t>How would I find information quickly</a:t>
            </a:r>
          </a:p>
          <a:p>
            <a:endParaRPr lang="en-GB"/>
          </a:p>
          <a:p>
            <a:endParaRPr lang="en-GB"/>
          </a:p>
          <a:p>
            <a:r>
              <a:rPr lang="en-GB"/>
              <a:t>Once you have finished, you will briefly check your page with the person next to you and talk about whether the structure makes the report easier to read.</a:t>
            </a:r>
          </a:p>
          <a:p>
            <a:r>
              <a:rPr lang="en-GB"/>
              <a:t>Take your time. This is about noticing the effect of structure, not about speed. I will come around to support you.</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3047111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pause and do a short pair check.</a:t>
            </a:r>
          </a:p>
          <a:p>
            <a:r>
              <a:rPr lang="en-GB"/>
              <a:t>Please work with the person next to you.</a:t>
            </a:r>
          </a:p>
          <a:p>
            <a:r>
              <a:rPr lang="en-GB"/>
              <a:t>Look at each other’s report page.</a:t>
            </a:r>
          </a:p>
          <a:p>
            <a:r>
              <a:rPr lang="en-GB"/>
              <a:t>I would like you to talk about one thing that feels clearer because of the headings, spacing, or styles you have applied.</a:t>
            </a:r>
          </a:p>
          <a:p>
            <a:r>
              <a:rPr lang="en-GB"/>
              <a:t>You can also point out one place where the layout helps you find information quickly.</a:t>
            </a:r>
          </a:p>
          <a:p>
            <a:r>
              <a:rPr lang="en-GB"/>
              <a:t>Please do not suggest changes to the wording. At this stage, we are only thinking about structure and readability, not rewriting.</a:t>
            </a:r>
          </a:p>
          <a:p>
            <a:r>
              <a:rPr lang="en-GB"/>
              <a:t>You only need a couple of minutes for this.</a:t>
            </a:r>
          </a:p>
          <a:p>
            <a:r>
              <a:rPr lang="en-GB"/>
              <a:t>The purpose of this check is to help you see your work through a reader’s eyes.</a:t>
            </a:r>
          </a:p>
          <a:p>
            <a:r>
              <a:rPr lang="en-GB"/>
              <a:t>After this, we will move on to the next step, where we start adding more structure and control to the page.</a:t>
            </a:r>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25086378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add another layer of structure to the report page.</a:t>
            </a:r>
          </a:p>
          <a:p>
            <a:r>
              <a:rPr lang="en-GB"/>
              <a:t>This time, we are focusing on numbering and layout control.</a:t>
            </a:r>
          </a:p>
          <a:p>
            <a:r>
              <a:rPr lang="en-GB"/>
              <a:t>Please open your report page in Word.</a:t>
            </a:r>
          </a:p>
          <a:p>
            <a:r>
              <a:rPr lang="en-GB"/>
              <a:t>Your task is to apply automatic numbering to the headings you have already added. This helps readers see the order of ideas and makes longer reports easier to follow.</a:t>
            </a:r>
          </a:p>
          <a:p>
            <a:r>
              <a:rPr lang="en-GB"/>
              <a:t>Next, adjust the spacing before and after each section. This helps separate ideas visually and makes the page feel calmer and easier to scan.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Just like you see in this example. CLICK FOR ANIMATION FOR ENTRY. </a:t>
            </a:r>
          </a:p>
          <a:p>
            <a:r>
              <a:rPr lang="en-GB"/>
              <a:t>I want to repeat an important rule.</a:t>
            </a:r>
          </a:p>
          <a:p>
            <a:r>
              <a:rPr lang="en-GB"/>
              <a:t>Do not change the words.</a:t>
            </a:r>
          </a:p>
          <a:p>
            <a:r>
              <a:rPr lang="en-GB"/>
              <a:t>We are still working only with structure and layout.</a:t>
            </a:r>
          </a:p>
          <a:p>
            <a:r>
              <a:rPr lang="en-GB"/>
              <a:t>CLICK FOR ANIMATION FOR EXIT</a:t>
            </a:r>
          </a:p>
          <a:p>
            <a:r>
              <a:rPr lang="en-GB"/>
              <a:t>As you work, think like a reader.</a:t>
            </a:r>
          </a:p>
          <a:p>
            <a:r>
              <a:rPr lang="en-GB"/>
              <a:t>Can I see the order of ideas</a:t>
            </a:r>
          </a:p>
          <a:p>
            <a:r>
              <a:rPr lang="en-GB"/>
              <a:t>Does the page feel crowded or clear</a:t>
            </a:r>
          </a:p>
          <a:p>
            <a:r>
              <a:rPr lang="en-GB"/>
              <a:t>Once you have made these changes, we will do a quick check to decide which layout feels easier to follow.</a:t>
            </a:r>
          </a:p>
          <a:p>
            <a:r>
              <a:rPr lang="en-GB"/>
              <a:t>Take your time and make small adjustments. I will come around to support you</a:t>
            </a:r>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636018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for a moment and do a short pair check.</a:t>
            </a:r>
          </a:p>
          <a:p>
            <a:r>
              <a:rPr lang="en-GB"/>
              <a:t>Please work with the person next to you.</a:t>
            </a:r>
          </a:p>
          <a:p>
            <a:r>
              <a:rPr lang="en-GB"/>
              <a:t>Look at each other’s report page and focus only on numbering and layout.</a:t>
            </a:r>
          </a:p>
          <a:p>
            <a:r>
              <a:rPr lang="en-GB"/>
              <a:t>I would like you to talk about:</a:t>
            </a:r>
          </a:p>
          <a:p>
            <a:r>
              <a:rPr lang="en-GB"/>
              <a:t>whether the numbering helps you follow the order of ideas</a:t>
            </a:r>
          </a:p>
          <a:p>
            <a:r>
              <a:rPr lang="en-GB"/>
              <a:t>whether the spacing makes the sections easy to see</a:t>
            </a:r>
          </a:p>
          <a:p>
            <a:r>
              <a:rPr lang="en-GB"/>
              <a:t>and which layout feels easier to scan as a reader</a:t>
            </a:r>
          </a:p>
          <a:p>
            <a:r>
              <a:rPr lang="en-GB"/>
              <a:t>You are not deciding which version is better. You are noticing how layout choices affect reading.</a:t>
            </a:r>
          </a:p>
          <a:p>
            <a:r>
              <a:rPr lang="en-GB"/>
              <a:t>Please do not change any text at this stage.</a:t>
            </a:r>
          </a:p>
          <a:p>
            <a:r>
              <a:rPr lang="en-GB"/>
              <a:t>You only need a couple of minutes for this discussion.</a:t>
            </a:r>
          </a:p>
          <a:p>
            <a:r>
              <a:rPr lang="en-GB"/>
              <a:t>The purpose of this check is to help you see your work from a reader’s point of view before we move on to adding visuals and tables</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7012351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continue working with the same report document you have been using.</a:t>
            </a:r>
          </a:p>
          <a:p>
            <a:r>
              <a:rPr lang="en-GB"/>
              <a:t>The next step is to add a chart that supports the information in the report.</a:t>
            </a:r>
          </a:p>
          <a:p>
            <a:r>
              <a:rPr lang="en-GB"/>
              <a:t>First, go to Moodle and download the Excel spreadsheet provided for this activity.</a:t>
            </a:r>
          </a:p>
          <a:p>
            <a:r>
              <a:rPr lang="en-GB"/>
              <a:t>Once you have the spreadsheet open, look at the data and think about which type of chart would help a reader understand it most easily. There is no single correct answer, but some chart types communicate information more clearly than others.</a:t>
            </a:r>
          </a:p>
          <a:p>
            <a:r>
              <a:rPr lang="en-GB"/>
              <a:t>After you have chosen a chart type, add the relevant data from Excel into your chart and insert it into your Word document.</a:t>
            </a:r>
          </a:p>
          <a:p>
            <a:r>
              <a:rPr lang="en-GB"/>
              <a:t>When you place the chart, think carefully about the reader. Position it so it does not interrupt the flow of reading and feels connected to the text around it.</a:t>
            </a:r>
          </a:p>
          <a:p>
            <a:r>
              <a:rPr lang="en-GB"/>
              <a:t>Next, add a short caption underneath the chart. The caption should explain clearly what the chart shows. You can use the model sentence on the slide.</a:t>
            </a:r>
          </a:p>
          <a:p>
            <a:r>
              <a:rPr lang="en-GB"/>
              <a:t>At this stage, please do not change the main text of the report. We are still focusing on layout, placement, and explanation rather than rewriting.</a:t>
            </a:r>
          </a:p>
          <a:p>
            <a:r>
              <a:rPr lang="en-GB"/>
              <a:t>Take your time with this. I will come around to support you and help if you are unsure about chart choice or placement.</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783188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here for a short pair check.</a:t>
            </a:r>
          </a:p>
          <a:p>
            <a:r>
              <a:rPr lang="en-GB"/>
              <a:t>Please work with the person next to you.</a:t>
            </a:r>
          </a:p>
          <a:p>
            <a:r>
              <a:rPr lang="en-GB"/>
              <a:t>Look at each other’s report page and focus only on the chart, not the text.</a:t>
            </a:r>
          </a:p>
          <a:p>
            <a:r>
              <a:rPr lang="en-GB"/>
              <a:t>I would like you to talk about three things.</a:t>
            </a:r>
          </a:p>
          <a:p>
            <a:r>
              <a:rPr lang="en-GB"/>
              <a:t>First, does the type of chart make sense for the data that has been used.</a:t>
            </a:r>
          </a:p>
          <a:p>
            <a:r>
              <a:rPr lang="en-GB"/>
              <a:t>Second, is the chart placed in a clear position so it supports reading rather than interrupting it.</a:t>
            </a:r>
          </a:p>
          <a:p>
            <a:r>
              <a:rPr lang="en-GB"/>
              <a:t>Third, does the caption clearly explain what the chart shows.</a:t>
            </a:r>
          </a:p>
          <a:p>
            <a:r>
              <a:rPr lang="en-GB"/>
              <a:t>You do not need to agree or make changes at this stage. This is about noticing how well the visual supports the reader.</a:t>
            </a:r>
          </a:p>
          <a:p>
            <a:r>
              <a:rPr lang="en-GB"/>
              <a:t>Please do not change the main text yet.</a:t>
            </a:r>
          </a:p>
          <a:p>
            <a:r>
              <a:rPr lang="en-GB"/>
              <a:t>You only need a couple of minutes for this discussion.</a:t>
            </a:r>
          </a:p>
          <a:p>
            <a:r>
              <a:rPr lang="en-GB"/>
              <a:t>The purpose of this check is to help you see your work from a reader’s point of view before we move on</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4786401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40FE2-1A4B-FCA7-F32E-2E361C74D0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1B921B-79A5-103A-9E7F-1621A42B7E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59AFAA-DE61-1F05-F90E-C52C5E83BC1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85ACF72-6457-CCA1-5491-4FA6707B3D6A}"/>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30688740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are now going to work on tables in reports.</a:t>
            </a:r>
          </a:p>
          <a:p>
            <a:r>
              <a:rPr lang="en-GB"/>
              <a:t>A table does a different job from a chart.</a:t>
            </a:r>
          </a:p>
          <a:p>
            <a:r>
              <a:rPr lang="en-GB"/>
              <a:t>The chart you added earlier helped the reader quickly see where the highest numbers were.</a:t>
            </a:r>
          </a:p>
          <a:p>
            <a:r>
              <a:rPr lang="en-GB"/>
              <a:t>A table is used when the reader needs clear, structured detail.</a:t>
            </a:r>
          </a:p>
          <a:p>
            <a:r>
              <a:rPr lang="en-GB"/>
              <a:t>Please continue working in the same report document.</a:t>
            </a:r>
          </a:p>
          <a:p>
            <a:r>
              <a:rPr lang="en-GB"/>
              <a:t>You will now insert a small table that explains how training is delivered across the organisation.</a:t>
            </a:r>
          </a:p>
          <a:p>
            <a:r>
              <a:rPr lang="en-GB"/>
              <a:t>When you add the table, focus on how easy it is for a reader to understand at a glance.</a:t>
            </a:r>
          </a:p>
          <a:p>
            <a:r>
              <a:rPr lang="en-GB"/>
              <a:t>First, look at column width. Make sure the text fits comfortably and nothing feels cramped.</a:t>
            </a:r>
          </a:p>
          <a:p>
            <a:r>
              <a:rPr lang="en-GB"/>
              <a:t>Next, check alignment. Text should be easy to read and consistent across rows.</a:t>
            </a:r>
          </a:p>
          <a:p>
            <a:r>
              <a:rPr lang="en-GB"/>
              <a:t>Finally, add a clear title above the table. The title should tell the reader what the table shows before they read the content. You can use the model on the slide.</a:t>
            </a:r>
          </a:p>
          <a:p>
            <a:r>
              <a:rPr lang="en-GB"/>
              <a:t>At this stage, please do not change the wording of the report. We are still working on presentation and layout, not rewriting.</a:t>
            </a:r>
          </a:p>
          <a:p>
            <a:r>
              <a:rPr lang="en-GB"/>
              <a:t>As you work, keep thinking like a reader:</a:t>
            </a:r>
          </a:p>
          <a:p>
            <a:r>
              <a:rPr lang="en-GB"/>
              <a:t>Can I quickly understand what this table shows</a:t>
            </a:r>
          </a:p>
          <a:p>
            <a:r>
              <a:rPr lang="en-GB"/>
              <a:t>Is it easy to read</a:t>
            </a:r>
          </a:p>
          <a:p>
            <a:r>
              <a:rPr lang="en-GB"/>
              <a:t>Does it support the report rather than interrupt it</a:t>
            </a:r>
          </a:p>
          <a:p>
            <a:r>
              <a:rPr lang="en-GB"/>
              <a:t>Take your time. I will come around to support you if you need help with layout or alignment</a:t>
            </a: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159422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here and do a short pair check.</a:t>
            </a:r>
          </a:p>
          <a:p>
            <a:r>
              <a:rPr lang="en-GB"/>
              <a:t>Please work with the person next to you.</a:t>
            </a:r>
          </a:p>
          <a:p>
            <a:r>
              <a:rPr lang="en-GB"/>
              <a:t>Look at each other’s report page and focus only on the table, not the surrounding text.</a:t>
            </a:r>
          </a:p>
          <a:p>
            <a:r>
              <a:rPr lang="en-GB"/>
              <a:t>I would like you to talk about three things.</a:t>
            </a:r>
          </a:p>
          <a:p>
            <a:r>
              <a:rPr lang="en-GB"/>
              <a:t>First, does the title make it clear what the table is about before you read it.</a:t>
            </a:r>
          </a:p>
          <a:p>
            <a:r>
              <a:rPr lang="en-GB"/>
              <a:t>Second, is the column width set up so that all the information is easy to see and nothing feels cramped.</a:t>
            </a:r>
          </a:p>
          <a:p>
            <a:r>
              <a:rPr lang="en-GB"/>
              <a:t>Third, does the alignment help you read and compare the information easily.</a:t>
            </a:r>
          </a:p>
          <a:p>
            <a:r>
              <a:rPr lang="en-GB"/>
              <a:t>Please do not suggest changes to the main text. This is about how the table supports the reader, not about rewriting the report.</a:t>
            </a:r>
          </a:p>
          <a:p>
            <a:r>
              <a:rPr lang="en-GB"/>
              <a:t>You only need a couple of minutes for this discussion.</a:t>
            </a:r>
          </a:p>
          <a:p>
            <a:r>
              <a:rPr lang="en-GB"/>
              <a:t>The purpose of this check is to help you see whether your table works well as part of a professional report</a:t>
            </a:r>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3590995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pause and look at the whole page, rather than one feature at a time.</a:t>
            </a:r>
          </a:p>
          <a:p>
            <a:r>
              <a:rPr lang="en-GB"/>
              <a:t>Up to now, you have worked on headings, numbering, charts, and tables as individual elements. In a real report, the reader does not experience those separately.</a:t>
            </a:r>
          </a:p>
          <a:p>
            <a:r>
              <a:rPr lang="en-GB"/>
              <a:t>They experience everything together on the page.</a:t>
            </a:r>
          </a:p>
          <a:p>
            <a:r>
              <a:rPr lang="en-GB"/>
              <a:t>Your task now is to review your report page and focus on how the text, visuals, captions, and spacing work as a single piece.</a:t>
            </a:r>
          </a:p>
          <a:p>
            <a:r>
              <a:rPr lang="en-GB"/>
              <a:t>Do the visuals sit close to the text they relate to</a:t>
            </a:r>
          </a:p>
          <a:p>
            <a:r>
              <a:rPr lang="en-GB"/>
              <a:t>Are captions clearly linked to the visuals</a:t>
            </a:r>
          </a:p>
          <a:p>
            <a:r>
              <a:rPr lang="en-GB"/>
              <a:t>Does the page feel balanced rather than crowded</a:t>
            </a:r>
          </a:p>
          <a:p>
            <a:r>
              <a:rPr lang="en-GB"/>
              <a:t>Can you move down the page easily as a reader</a:t>
            </a:r>
          </a:p>
          <a:p>
            <a:r>
              <a:rPr lang="en-GB"/>
              <a:t>Please do not change any wording at this stage. This is about layout and alignment, not rewriting.</a:t>
            </a:r>
          </a:p>
          <a:p>
            <a:r>
              <a:rPr lang="en-GB"/>
              <a:t>In a moment, you will discuss this briefly with a partner. The goal is not to correct each other’s work, but to notice whether the page supports the reader well.</a:t>
            </a:r>
          </a:p>
          <a:p>
            <a:r>
              <a:rPr lang="en-GB"/>
              <a:t>Take a few minutes to look carefully at your own page first</a:t>
            </a:r>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30300547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now and do a short pair check.</a:t>
            </a:r>
          </a:p>
          <a:p>
            <a:r>
              <a:rPr lang="en-GB"/>
              <a:t>Please work with the person next to you and look at each other’s report page as a complete page, not one part at a time.</a:t>
            </a:r>
          </a:p>
          <a:p>
            <a:r>
              <a:rPr lang="en-GB"/>
              <a:t>I would like you to talk about three things.</a:t>
            </a:r>
          </a:p>
          <a:p>
            <a:r>
              <a:rPr lang="en-GB"/>
              <a:t>First, do the visuals sit close to the text they are supporting, or do they feel disconnected.</a:t>
            </a:r>
          </a:p>
          <a:p>
            <a:r>
              <a:rPr lang="en-GB"/>
              <a:t>Second, are the captions easy to notice and do they clearly explain what the visual shows.</a:t>
            </a:r>
          </a:p>
          <a:p>
            <a:r>
              <a:rPr lang="en-GB"/>
              <a:t>Third, does the spacing help the page feel calm and easy to read, or does anything interrupt the flow.</a:t>
            </a:r>
          </a:p>
          <a:p>
            <a:r>
              <a:rPr lang="en-GB"/>
              <a:t>You do not need to change anything right now. This check is about noticing how the page works for a reader, not fixing every detail.</a:t>
            </a:r>
          </a:p>
          <a:p>
            <a:r>
              <a:rPr lang="en-GB"/>
              <a:t>You only need a couple of minutes.</a:t>
            </a:r>
          </a:p>
          <a:p>
            <a:r>
              <a:rPr lang="en-GB"/>
              <a:t>The aim is to step back and see whether text, visuals, and spacing are working together as one report.</a:t>
            </a:r>
          </a:p>
        </p:txBody>
      </p:sp>
      <p:sp>
        <p:nvSpPr>
          <p:cNvPr id="4" name="Slide Number Placeholder 3"/>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366047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finish this part of the session, I want us to step back and think about the whole page, not individual tools.</a:t>
            </a:r>
          </a:p>
          <a:p>
            <a:r>
              <a:rPr lang="en-GB"/>
              <a:t>Please open VEVOX and answer the question you can see on the screen.</a:t>
            </a:r>
          </a:p>
          <a:p>
            <a:r>
              <a:rPr lang="en-GB"/>
              <a:t>Which change do you think made the biggest difference to how easy your report page was to read.</a:t>
            </a:r>
          </a:p>
          <a:p>
            <a:r>
              <a:rPr lang="en-GB"/>
              <a:t>Your answer is anonymous. This is not a test. Different people will choose different answers, and that is exactly what we expect.</a:t>
            </a:r>
          </a:p>
          <a:p>
            <a:r>
              <a:rPr lang="en-GB"/>
              <a:t>Take a moment to respond</a:t>
            </a:r>
          </a:p>
          <a:p>
            <a:endParaRPr lang="en-GB"/>
          </a:p>
          <a:p>
            <a:r>
              <a:rPr lang="en-GB"/>
              <a:t>VEVOX W9.2</a:t>
            </a:r>
          </a:p>
          <a:p>
            <a:r>
              <a:rPr lang="en-GB"/>
              <a:t>AFTER RESULTS, GO FOR SOMETHING LIKE:</a:t>
            </a:r>
          </a:p>
          <a:p>
            <a:r>
              <a:rPr lang="en-GB"/>
              <a:t>It is really useful to see this.</a:t>
            </a:r>
          </a:p>
          <a:p>
            <a:r>
              <a:rPr lang="en-GB"/>
              <a:t>What this shows us is that report readability does not come from one single feature. It comes from multiple small decisions working together.</a:t>
            </a:r>
          </a:p>
          <a:p>
            <a:r>
              <a:rPr lang="en-GB"/>
              <a:t>Headings help readers find sections.</a:t>
            </a:r>
          </a:p>
          <a:p>
            <a:r>
              <a:rPr lang="en-GB"/>
              <a:t>Numbering helps them follow the logic.</a:t>
            </a:r>
          </a:p>
          <a:p>
            <a:r>
              <a:rPr lang="en-GB"/>
              <a:t>Charts and tables help them understand information.</a:t>
            </a:r>
          </a:p>
          <a:p>
            <a:r>
              <a:rPr lang="en-GB"/>
              <a:t>Captions explain why visuals are there.</a:t>
            </a:r>
          </a:p>
          <a:p>
            <a:r>
              <a:rPr lang="en-GB"/>
              <a:t>Spacing and alignment help the page feel calm and readable.</a:t>
            </a:r>
          </a:p>
          <a:p>
            <a:r>
              <a:rPr lang="en-GB"/>
              <a:t>All of these are presentation decisions, not writing decisions.</a:t>
            </a:r>
          </a:p>
          <a:p>
            <a:r>
              <a:rPr lang="en-GB"/>
              <a:t>This is exactly how professional reports are developed. Content stays largely the same, but structure and layout are refined to support the reader.</a:t>
            </a:r>
          </a:p>
          <a:p>
            <a:r>
              <a:rPr lang="en-GB"/>
              <a:t>As we move on, keep this whole page view in mind. The goal is not perfection, but helping the reader understand information with less effort</a:t>
            </a: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38473971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any examples, I want to be clear about why feedback exists and how it is intended to be used.</a:t>
            </a:r>
          </a:p>
          <a:p>
            <a:r>
              <a:rPr lang="en-GB"/>
              <a:t>Feedback is not just about explaining a mark or pointing out what went wrong.</a:t>
            </a:r>
          </a:p>
          <a:p>
            <a:r>
              <a:rPr lang="en-GB"/>
              <a:t>The main purpose of feedback is to help you:</a:t>
            </a:r>
          </a:p>
          <a:p>
            <a:r>
              <a:rPr lang="en-GB"/>
              <a:t>understand what is working</a:t>
            </a:r>
          </a:p>
          <a:p>
            <a:r>
              <a:rPr lang="en-GB"/>
              <a:t>see what needs improvement and why</a:t>
            </a:r>
          </a:p>
          <a:p>
            <a:r>
              <a:rPr lang="en-GB"/>
              <a:t>and make better decisions in future work</a:t>
            </a:r>
          </a:p>
          <a:p>
            <a:r>
              <a:rPr lang="en-GB"/>
              <a:t>Feedback is about development over time, not fixing one assignment perfectly.</a:t>
            </a:r>
          </a:p>
          <a:p>
            <a:r>
              <a:rPr lang="en-GB"/>
              <a:t>It is especially important to remember that feedback is not only about the task you have just completed. It is also there to guide how you approach your next piece of work, even if that task is different.</a:t>
            </a:r>
          </a:p>
          <a:p>
            <a:r>
              <a:rPr lang="en-GB"/>
              <a:t>Another key point is how feedback appears in Turnitin.</a:t>
            </a:r>
          </a:p>
          <a:p>
            <a:r>
              <a:rPr lang="en-GB"/>
              <a:t>When you receive feedback, it usually comes in two parts.</a:t>
            </a:r>
          </a:p>
          <a:p>
            <a:r>
              <a:rPr lang="en-GB"/>
              <a:t>You have written feedback, which explains issues and strengths in words.</a:t>
            </a:r>
          </a:p>
          <a:p>
            <a:r>
              <a:rPr lang="en-GB"/>
              <a:t>You also have rubric feedback, which shows how your work meets specific criteria.</a:t>
            </a:r>
          </a:p>
          <a:p>
            <a:r>
              <a:rPr lang="en-GB"/>
              <a:t>Both of these are feedback.</a:t>
            </a:r>
          </a:p>
          <a:p>
            <a:r>
              <a:rPr lang="en-GB"/>
              <a:t>The rubric is not just a score. It is explaining expectations and standards.</a:t>
            </a:r>
          </a:p>
          <a:p>
            <a:r>
              <a:rPr lang="en-GB"/>
              <a:t>Today, we are going to practise reading and understanding both together, because you cannot fully use feedback if you only look at one part.</a:t>
            </a:r>
          </a:p>
          <a:p>
            <a:r>
              <a:rPr lang="en-GB"/>
              <a:t>The aim for this section is not to make changes yet.</a:t>
            </a:r>
          </a:p>
          <a:p>
            <a:r>
              <a:rPr lang="en-GB"/>
              <a:t>The aim is to understand clearly what the feedback is asking you to work on, so you can use it confidently and effectively going forward</a:t>
            </a: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6055358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any feedback examples, I want to be very clear about one important thing.</a:t>
            </a:r>
          </a:p>
          <a:p>
            <a:r>
              <a:rPr lang="en-GB"/>
              <a:t>Feedback is not a judgement of you as a person, and it is not a criticism of your effort.</a:t>
            </a:r>
          </a:p>
          <a:p>
            <a:r>
              <a:rPr lang="en-GB"/>
              <a:t>When you receive feedback, it is there to support you, not to catch you out.</a:t>
            </a:r>
          </a:p>
          <a:p>
            <a:r>
              <a:rPr lang="en-GB"/>
              <a:t>The purpose of feedback is to help you understand:</a:t>
            </a:r>
          </a:p>
          <a:p>
            <a:r>
              <a:rPr lang="en-GB"/>
              <a:t>what you are already doing well</a:t>
            </a:r>
          </a:p>
          <a:p>
            <a:r>
              <a:rPr lang="en-GB"/>
              <a:t>what could be improved and why</a:t>
            </a:r>
          </a:p>
          <a:p>
            <a:r>
              <a:rPr lang="en-GB"/>
              <a:t>and how to approach future work more confidently</a:t>
            </a:r>
          </a:p>
          <a:p>
            <a:r>
              <a:rPr lang="en-GB"/>
              <a:t>Feedback is about giving you tools, not pointing out faults.</a:t>
            </a:r>
          </a:p>
          <a:p>
            <a:r>
              <a:rPr lang="en-GB"/>
              <a:t>It is also important to remember that feedback is not only about the piece of work you have just submitted. It is there to help you develop over time, so you can make better decisions in your next assignment, even if the task looks different.</a:t>
            </a:r>
          </a:p>
          <a:p>
            <a:r>
              <a:rPr lang="en-GB"/>
              <a:t>This is not just an academic skill.</a:t>
            </a:r>
          </a:p>
          <a:p>
            <a:r>
              <a:rPr lang="en-GB"/>
              <a:t>In business and professional environments, feedback is a normal part of working life.</a:t>
            </a:r>
          </a:p>
          <a:p>
            <a:r>
              <a:rPr lang="en-GB"/>
              <a:t>Colleagues review drafts.</a:t>
            </a:r>
          </a:p>
          <a:p>
            <a:r>
              <a:rPr lang="en-GB"/>
              <a:t>Managers comment on reports.</a:t>
            </a:r>
          </a:p>
          <a:p>
            <a:r>
              <a:rPr lang="en-GB"/>
              <a:t>Teams suggest changes to improve clarity and quality.</a:t>
            </a:r>
          </a:p>
          <a:p>
            <a:r>
              <a:rPr lang="en-GB"/>
              <a:t>In those situations, feedback is not taken personally. It is used to improve the work.</a:t>
            </a:r>
          </a:p>
          <a:p>
            <a:r>
              <a:rPr lang="en-GB"/>
              <a:t>That is the same approach we are practising here.</a:t>
            </a:r>
          </a:p>
          <a:p>
            <a:r>
              <a:rPr lang="en-GB"/>
              <a:t>Today, our focus is on learning how to read and understand feedback properly, so you can use it confidently, rather than feeling unsure, defensive, or overwhelmed</a:t>
            </a:r>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3558942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are now going to practise working with Turnitin feedback in the way you actually receive it.</a:t>
            </a:r>
          </a:p>
          <a:p>
            <a:r>
              <a:rPr lang="en-GB"/>
              <a:t>You will be given two pieces of feedback:</a:t>
            </a:r>
          </a:p>
          <a:p>
            <a:r>
              <a:rPr lang="en-GB"/>
              <a:t>written feedback</a:t>
            </a:r>
          </a:p>
          <a:p>
            <a:r>
              <a:rPr lang="en-GB"/>
              <a:t>and an extract from a marking rubric</a:t>
            </a:r>
          </a:p>
          <a:p>
            <a:r>
              <a:rPr lang="en-GB"/>
              <a:t>These work together and both are important.</a:t>
            </a:r>
          </a:p>
          <a:p>
            <a:r>
              <a:rPr lang="en-GB"/>
              <a:t>Please work on your own for this activity so you can focus properly.</a:t>
            </a:r>
          </a:p>
          <a:p>
            <a:r>
              <a:rPr lang="en-GB"/>
              <a:t>First, read the written feedback once without highlighting.</a:t>
            </a:r>
          </a:p>
          <a:p>
            <a:r>
              <a:rPr lang="en-GB"/>
              <a:t>Then read it again and highlight or underline key phrases that stand out.</a:t>
            </a:r>
          </a:p>
          <a:p>
            <a:r>
              <a:rPr lang="en-GB"/>
              <a:t>Next, look at the rubric feedback. Pay attention to the language in the descriptors, not just the level highlighted.</a:t>
            </a:r>
          </a:p>
          <a:p>
            <a:r>
              <a:rPr lang="en-GB"/>
              <a:t>Your task is to work out what the feedback is asking you to do, not how to fix it yet.</a:t>
            </a:r>
          </a:p>
          <a:p>
            <a:r>
              <a:rPr lang="en-GB"/>
              <a:t>For each point you identify, decide whether it relates to:</a:t>
            </a:r>
          </a:p>
          <a:p>
            <a:r>
              <a:rPr lang="en-GB"/>
              <a:t>clarity</a:t>
            </a:r>
          </a:p>
          <a:p>
            <a:r>
              <a:rPr lang="en-GB"/>
              <a:t>structure</a:t>
            </a:r>
          </a:p>
          <a:p>
            <a:r>
              <a:rPr lang="en-GB"/>
              <a:t>presentation</a:t>
            </a:r>
          </a:p>
          <a:p>
            <a:r>
              <a:rPr lang="en-GB"/>
              <a:t>or academic approach</a:t>
            </a:r>
          </a:p>
          <a:p>
            <a:r>
              <a:rPr lang="en-GB"/>
              <a:t>You do not need perfect answers. What matters is that you can explain, in your own words, what the feedback is pointing you towards.</a:t>
            </a:r>
          </a:p>
          <a:p>
            <a:r>
              <a:rPr lang="en-GB"/>
              <a:t>Take your time. We will bring this together before moving on.</a:t>
            </a: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5743107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here and come back together.</a:t>
            </a:r>
          </a:p>
          <a:p>
            <a:r>
              <a:rPr lang="en-GB"/>
              <a:t>We are just going to do a quick check using a show of hands. You do not need to explain anything.”</a:t>
            </a:r>
          </a:p>
          <a:p>
            <a:r>
              <a:rPr lang="en-GB"/>
              <a:t>Question 1: “Put your hand up if you noticed that the written feedback and the rubric feedback are pointing to similar issues, just using different language.”</a:t>
            </a:r>
          </a:p>
          <a:p>
            <a:r>
              <a:rPr lang="en-GB"/>
              <a:t>PAUSE AND ACKNOWLEDGE</a:t>
            </a:r>
          </a:p>
          <a:p>
            <a:r>
              <a:rPr lang="en-GB"/>
              <a:t>Question 2: “Put your hand up if you found that structure, clarity, or presentation came up more often than factual errors or wrong content.”</a:t>
            </a:r>
          </a:p>
          <a:p>
            <a:r>
              <a:rPr lang="en-GB"/>
              <a:t>PAUSE</a:t>
            </a:r>
          </a:p>
          <a:p>
            <a:r>
              <a:rPr lang="en-GB"/>
              <a:t>Question 3: “Put your hand up if you noticed that the feedback is not criticising your ideas, but focusing on how clearly the reader can follow them.”</a:t>
            </a:r>
          </a:p>
          <a:p>
            <a:r>
              <a:rPr lang="en-GB"/>
              <a:t>PAUSE</a:t>
            </a:r>
          </a:p>
          <a:p>
            <a:r>
              <a:rPr lang="en-GB"/>
              <a:t>Good. That is exactly what I wanted you to notice.</a:t>
            </a:r>
          </a:p>
          <a:p>
            <a:r>
              <a:rPr lang="en-GB"/>
              <a:t>Most feedback at this level is about how your work is experienced by the reader, and the rubric helps explain what standard that experience is being judged against.</a:t>
            </a:r>
          </a:p>
          <a:p>
            <a:r>
              <a:rPr lang="en-GB"/>
              <a:t>Understanding that is the first step before deciding what to do next</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4638184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342DB-F0BE-2FC7-B377-6E48B82E6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AD504-258E-8FD9-977F-CE12902B2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77FAA-3E56-9774-E765-DFF7016344F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2655B4-1A01-6E32-9439-2E96B3C590F2}"/>
              </a:ext>
            </a:extLst>
          </p:cNvPr>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4064707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are now going to look at how AI can be used carefully and responsibly to support understanding of feedback.</a:t>
            </a:r>
          </a:p>
          <a:p>
            <a:r>
              <a:rPr lang="en-GB"/>
              <a:t>Feedback is often written in formal or condensed language, which can be difficult to process, especially when you are feeling tired or unsure.</a:t>
            </a:r>
          </a:p>
          <a:p>
            <a:r>
              <a:rPr lang="en-GB"/>
              <a:t>AI can help by rewriting feedback in simpler language.</a:t>
            </a:r>
          </a:p>
          <a:p>
            <a:r>
              <a:rPr lang="en-GB"/>
              <a:t>However, AI does not understand your work, your assessment, or your context in the way that you do. Because of that, you must check its output carefully.</a:t>
            </a:r>
          </a:p>
          <a:p>
            <a:r>
              <a:rPr lang="en-GB"/>
              <a:t>Here is what I want you to do.</a:t>
            </a:r>
          </a:p>
          <a:p>
            <a:r>
              <a:rPr lang="en-GB"/>
              <a:t>Choose one piece of Turnitin feedback from the example pack we have been using.</a:t>
            </a:r>
          </a:p>
          <a:p>
            <a:r>
              <a:rPr lang="en-GB"/>
              <a:t>Paste that feedback into an AI tool and use the exact prompt shown.</a:t>
            </a:r>
          </a:p>
          <a:p>
            <a:r>
              <a:rPr lang="en-GB"/>
              <a:t>When the AI gives you a response, do not accept it automatically.</a:t>
            </a:r>
          </a:p>
          <a:p>
            <a:r>
              <a:rPr lang="en-GB"/>
              <a:t>Compare the AI version with the original feedback.</a:t>
            </a:r>
          </a:p>
          <a:p>
            <a:r>
              <a:rPr lang="en-GB"/>
              <a:t>If anything is inaccurate, misleading, or over‑simplified, delete it or correct it.</a:t>
            </a:r>
          </a:p>
          <a:p>
            <a:r>
              <a:rPr lang="en-GB"/>
              <a:t>Finally, write one short sentence explaining what the feedback means in practical terms, in your own words.</a:t>
            </a:r>
          </a:p>
          <a:p>
            <a:r>
              <a:rPr lang="en-GB"/>
              <a:t>This activity is about supporting understanding, not outsourcing thinking.</a:t>
            </a:r>
          </a:p>
          <a:p>
            <a:r>
              <a:rPr lang="en-GB"/>
              <a:t>You remain responsible for how you interpret and use feedback</a:t>
            </a: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30412612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Let’s pause here and come back together.</a:t>
            </a:r>
          </a:p>
          <a:p>
            <a:r>
              <a:rPr lang="en-GB"/>
              <a:t>What I want you to notice from that activity is not whether the AI version was perfect.</a:t>
            </a:r>
          </a:p>
          <a:p>
            <a:r>
              <a:rPr lang="en-GB"/>
              <a:t>What matters is what you did with it.</a:t>
            </a:r>
          </a:p>
          <a:p>
            <a:r>
              <a:rPr lang="en-GB"/>
              <a:t>AI was helpful when it: made the language clearer or  reduced unfamiliar or dense wording</a:t>
            </a:r>
          </a:p>
          <a:p>
            <a:r>
              <a:rPr lang="en-GB"/>
              <a:t>But it only worked because you checked it, compared it with the original feedback, and corrected it where needed.</a:t>
            </a:r>
          </a:p>
          <a:p>
            <a:r>
              <a:rPr lang="en-GB"/>
              <a:t>That is the key point.</a:t>
            </a:r>
          </a:p>
          <a:p>
            <a:r>
              <a:rPr lang="en-GB"/>
              <a:t>AI can support your understanding, but you remain responsible for the meaning and for deciding what the feedback is actually asking you to do.</a:t>
            </a:r>
          </a:p>
          <a:p>
            <a:r>
              <a:rPr lang="en-GB"/>
              <a:t>Another important thing to notice is that the feedback itself did not change.</a:t>
            </a:r>
          </a:p>
          <a:p>
            <a:r>
              <a:rPr lang="en-GB"/>
              <a:t>What changed was your understanding of it.</a:t>
            </a:r>
          </a:p>
          <a:p>
            <a:r>
              <a:rPr lang="en-GB"/>
              <a:t>That is the skill we are building here.</a:t>
            </a:r>
          </a:p>
          <a:p>
            <a:r>
              <a:rPr lang="en-GB"/>
              <a:t>Being able to read feedback, make sense of it, and explain what it means in practical terms is something you will use:</a:t>
            </a:r>
          </a:p>
          <a:p>
            <a:r>
              <a:rPr lang="en-GB"/>
              <a:t>• in future assessments</a:t>
            </a:r>
          </a:p>
          <a:p>
            <a:r>
              <a:rPr lang="en-GB"/>
              <a:t>• across different modules</a:t>
            </a:r>
          </a:p>
          <a:p>
            <a:r>
              <a:rPr lang="en-GB"/>
              <a:t>• and later in professional and work settings</a:t>
            </a:r>
          </a:p>
          <a:p>
            <a:r>
              <a:rPr lang="en-GB"/>
              <a:t>In the next part, we are going to focus on how to take this understanding forward, so feedback becomes something you can actively use, rather than something you just receive</a:t>
            </a:r>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4049722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final part of today’s session, we are going to focus on feedforward.</a:t>
            </a:r>
          </a:p>
          <a:p>
            <a:r>
              <a:rPr lang="en-GB"/>
              <a:t>This means using feedback not just to improve one piece of work, but to improve how you approach future tasks.</a:t>
            </a:r>
          </a:p>
          <a:p>
            <a:r>
              <a:rPr lang="en-GB"/>
              <a:t>This is really important, because your next assessment may not look exactly the same as the one this feedback refers to.</a:t>
            </a:r>
          </a:p>
          <a:p>
            <a:r>
              <a:rPr lang="en-GB"/>
              <a:t>Even when tasks are different, the skills and habits that feedback points to are often the same.</a:t>
            </a:r>
          </a:p>
          <a:p>
            <a:r>
              <a:rPr lang="en-GB"/>
              <a:t>For example:</a:t>
            </a:r>
          </a:p>
          <a:p>
            <a:r>
              <a:rPr lang="en-GB"/>
              <a:t>how clearly you structure your work</a:t>
            </a:r>
          </a:p>
          <a:p>
            <a:r>
              <a:rPr lang="en-GB"/>
              <a:t>how you guide the reader</a:t>
            </a:r>
          </a:p>
          <a:p>
            <a:r>
              <a:rPr lang="en-GB"/>
              <a:t>how you integrate evidence or visuals</a:t>
            </a:r>
          </a:p>
          <a:p>
            <a:r>
              <a:rPr lang="en-GB"/>
              <a:t>how professional your presentation is</a:t>
            </a:r>
          </a:p>
          <a:p>
            <a:r>
              <a:rPr lang="en-GB"/>
              <a:t>Your task now is to create a short feedforward plan.</a:t>
            </a:r>
          </a:p>
          <a:p>
            <a:r>
              <a:rPr lang="en-GB"/>
              <a:t>Use the feedback you have just worked with and complete the prompts on the slide.</a:t>
            </a:r>
          </a:p>
          <a:p>
            <a:r>
              <a:rPr lang="en-GB"/>
              <a:t>You are not fixing anything.</a:t>
            </a:r>
          </a:p>
          <a:p>
            <a:r>
              <a:rPr lang="en-GB"/>
              <a:t>You are not rewriting anything.</a:t>
            </a:r>
          </a:p>
          <a:p>
            <a:r>
              <a:rPr lang="en-GB"/>
              <a:t>You are thinking about:</a:t>
            </a:r>
          </a:p>
          <a:p>
            <a:r>
              <a:rPr lang="en-GB"/>
              <a:t>what to look out for next time</a:t>
            </a:r>
          </a:p>
          <a:p>
            <a:r>
              <a:rPr lang="en-GB"/>
              <a:t>what you would do earlier or differently</a:t>
            </a:r>
          </a:p>
          <a:p>
            <a:r>
              <a:rPr lang="en-GB"/>
              <a:t>and one good habit you want to carry forward into your next piece of work</a:t>
            </a:r>
          </a:p>
          <a:p>
            <a:r>
              <a:rPr lang="en-GB"/>
              <a:t>Your answers should be short and practical.</a:t>
            </a:r>
          </a:p>
          <a:p>
            <a:r>
              <a:rPr lang="en-GB"/>
              <a:t>This feedforward plan is about helping future you, not judging past work</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2518253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we are going to do a very short pair share.</a:t>
            </a:r>
          </a:p>
          <a:p>
            <a:r>
              <a:rPr lang="en-GB"/>
              <a:t>This is not about comparing feedback or talking about marks.</a:t>
            </a:r>
          </a:p>
          <a:p>
            <a:r>
              <a:rPr lang="en-GB"/>
              <a:t>Instead, I want you to focus on advice.</a:t>
            </a:r>
          </a:p>
          <a:p>
            <a:r>
              <a:rPr lang="en-GB"/>
              <a:t>Please turn to the person next to you.</a:t>
            </a:r>
          </a:p>
          <a:p>
            <a:r>
              <a:rPr lang="en-GB"/>
              <a:t>Share one piece of advice you would give someone starting their next assignment, based on what you noticed in the feedback patterns today.</a:t>
            </a:r>
          </a:p>
          <a:p>
            <a:r>
              <a:rPr lang="en-GB"/>
              <a:t>For example, it might be about:</a:t>
            </a:r>
          </a:p>
          <a:p>
            <a:r>
              <a:rPr lang="en-GB"/>
              <a:t>planning structure earlier</a:t>
            </a:r>
          </a:p>
          <a:p>
            <a:r>
              <a:rPr lang="en-GB"/>
              <a:t>checking headings against content</a:t>
            </a:r>
          </a:p>
          <a:p>
            <a:r>
              <a:rPr lang="en-GB"/>
              <a:t>explaining visuals more clearly</a:t>
            </a:r>
          </a:p>
          <a:p>
            <a:r>
              <a:rPr lang="en-GB"/>
              <a:t>leaving time for review</a:t>
            </a:r>
          </a:p>
          <a:p>
            <a:r>
              <a:rPr lang="en-GB"/>
              <a:t>You do not need to mention your own work.</a:t>
            </a:r>
          </a:p>
          <a:p>
            <a:r>
              <a:rPr lang="en-GB"/>
              <a:t>You are sharing useful habits, not personal feedback.</a:t>
            </a:r>
          </a:p>
          <a:p>
            <a:r>
              <a:rPr lang="en-GB"/>
              <a:t>You only need one or two minutes for this.</a:t>
            </a:r>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19631404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I would like you to spend a few minutes thinking about what you learned this week.</a:t>
            </a:r>
          </a:p>
          <a:p>
            <a:r>
              <a:rPr lang="en-GB"/>
              <a:t>This reflection is not a test. It is for you.</a:t>
            </a:r>
          </a:p>
          <a:p>
            <a:r>
              <a:rPr lang="en-GB"/>
              <a:t>Its purpose is to help you notice what has changed in your understanding about reports, feedback, and planning your work.</a:t>
            </a:r>
          </a:p>
          <a:p>
            <a:r>
              <a:rPr lang="en-GB"/>
              <a:t>Please write a short post and include the following points.</a:t>
            </a:r>
          </a:p>
          <a:p>
            <a:r>
              <a:rPr lang="en-GB"/>
              <a:t>One thing you learned this week about what makes a business report clear and easy to follow.</a:t>
            </a:r>
          </a:p>
          <a:p>
            <a:r>
              <a:rPr lang="en-GB"/>
              <a:t>One thing you learned about improving a report using structure, layout, tables, or visuals, rather than rewriting the text.</a:t>
            </a:r>
          </a:p>
          <a:p>
            <a:r>
              <a:rPr lang="en-GB"/>
              <a:t>One thing you now understand better about how to read and use Turnitin feedback, including written feedback and rubric feedback.</a:t>
            </a:r>
          </a:p>
          <a:p>
            <a:r>
              <a:rPr lang="en-GB"/>
              <a:t>One thing you will do differently next time you receive feedback or start a new piece of written work.</a:t>
            </a:r>
          </a:p>
          <a:p>
            <a:r>
              <a:rPr lang="en-GB"/>
              <a:t>You do not need long answers. Short, clear sentences are fine. Clear ideas are more important than perfect language.</a:t>
            </a:r>
          </a:p>
          <a:p>
            <a:r>
              <a:rPr lang="en-GB"/>
              <a:t>Take a few minutes to write your reflection.</a:t>
            </a:r>
          </a:p>
          <a:p>
            <a:r>
              <a:rPr lang="en-GB"/>
              <a:t>If you are unsure what to write, think about one small moment from today when something about reports or feedback made more sense.</a:t>
            </a:r>
          </a:p>
          <a:p>
            <a:r>
              <a:rPr lang="en-GB"/>
              <a:t>This reflection will help you prepare for future tasks and for your development as a learner and professional</a:t>
            </a:r>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let’s take a moment to recap what we focused on today.</a:t>
            </a:r>
          </a:p>
          <a:p>
            <a:r>
              <a:rPr lang="en-GB"/>
              <a:t>Today was about business reports, not writing better sentences, but helping the reader understand information more easily.</a:t>
            </a:r>
          </a:p>
          <a:p>
            <a:r>
              <a:rPr lang="en-GB"/>
              <a:t>You worked on using headings, spacing, and numbering to give reports a clear structure without rewriting the content.</a:t>
            </a:r>
          </a:p>
          <a:p>
            <a:r>
              <a:rPr lang="en-GB"/>
              <a:t>You practised adding charts and tables and making decisions about where to place them, how to label them, and how they support the text rather than interrupt it.</a:t>
            </a:r>
          </a:p>
          <a:p>
            <a:r>
              <a:rPr lang="en-GB"/>
              <a:t>We also spent time on feedback, especially how feedback appears in Turnitin. You looked at both written comments and rubric feedback, and how they work together.</a:t>
            </a:r>
          </a:p>
          <a:p>
            <a:r>
              <a:rPr lang="en-GB"/>
              <a:t>Most importantly, you practised turning feedback into feedforward, so it becomes something you can use to plan future work, not something that only applies to one assignment.</a:t>
            </a:r>
          </a:p>
          <a:p>
            <a:r>
              <a:rPr lang="en-GB"/>
              <a:t>These are skills you will use again in future assessments and in professional settings, where clear documents and thoughtful use of feedback really matter.</a:t>
            </a:r>
          </a:p>
          <a:p>
            <a:r>
              <a:rPr lang="en-GB"/>
              <a:t>Well done for your focus today</a:t>
            </a:r>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start work on DS3. Remember to bring in a draft next week.</a:t>
            </a: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543736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r>
              <a:rPr lang="en-GB"/>
              <a:t>For those of you that took a digital helper badge today, and helped others, let's give a round of applause.</a:t>
            </a:r>
          </a:p>
          <a:p>
            <a:r>
              <a:rPr lang="en-GB"/>
              <a:t>Don't forget. Take a selfie with your badge and post it in the Digital Helper forum on Moodle.</a:t>
            </a:r>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the remainder of the time today, you can continue your MOS journey, or you can ask me questions, or ask any that you need to know for DS3.</a:t>
            </a:r>
          </a:p>
        </p:txBody>
      </p:sp>
      <p:sp>
        <p:nvSpPr>
          <p:cNvPr id="4" name="Slide Number Placeholder 3"/>
          <p:cNvSpPr>
            <a:spLocks noGrp="1"/>
          </p:cNvSpPr>
          <p:nvPr>
            <p:ph type="sldNum" sz="quarter" idx="5"/>
          </p:nvPr>
        </p:nvSpPr>
        <p:spPr/>
        <p:txBody>
          <a:bodyPr/>
          <a:lstStyle/>
          <a:p>
            <a:fld id="{26697777-AA71-4FEA-8726-D9F7C99D48EE}" type="slidenum">
              <a:rPr lang="en-GB" smtClean="0"/>
              <a:t>41</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B00D20A4-4D92-43AE-9EB7-B6CDBE4F20C1}" type="datetime1">
              <a:rPr lang="en-GB" smtClean="0"/>
              <a:t>09/05/2026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2077CCE2-F1EF-48BD-8D50-4C5F26E2D38E}" type="datetime1">
              <a:rPr lang="en-GB" smtClean="0"/>
              <a:t>09/05/2026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E4CDD80C-54BF-4553-A2FD-1983792DC55D}"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E5EB9889-5AEA-492E-A479-1EB2F5CCDA40}" type="datetime1">
              <a:rPr lang="en-GB" smtClean="0"/>
              <a:t>09/05/2026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032B4414-399D-448E-ABC1-2BE226B85001}"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F0C90F8C-43BA-46F1-895A-659828FD12F0}" type="datetime1">
              <a:rPr lang="en-GB" smtClean="0"/>
              <a:t>09/05/2026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7831F2D4-A01C-4FD3-81A6-7395D9AEBEC9}" type="datetime1">
              <a:rPr lang="en-GB" smtClean="0"/>
              <a:t>09/05/2026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7FAA10D0-124C-477A-9F5A-2293AE64DE80}" type="datetime1">
              <a:rPr lang="en-GB" smtClean="0"/>
              <a:t>09/05/2026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418208004"/>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993158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497100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162983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211353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82650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20050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8268243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82824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1.svg"/><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613004-5059-4DE5-A44A-C751CE2742AE}" type="datetime1">
              <a:rPr lang="en-GB" smtClean="0"/>
              <a:t>09/05/2026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867716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10">
          <p15:clr>
            <a:srgbClr val="F26B43"/>
          </p15:clr>
        </p15:guide>
        <p15:guide id="4" pos="7151">
          <p15:clr>
            <a:srgbClr val="F26B43"/>
          </p15:clr>
        </p15:guide>
        <p15:guide id="5" orient="horz" pos="3997">
          <p15:clr>
            <a:srgbClr val="F26B43"/>
          </p15:clr>
        </p15:guide>
        <p15:guide id="6" orient="horz" pos="21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5.png"/><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5" Type="http://schemas.openxmlformats.org/officeDocument/2006/relationships/image" Target="../media/image17.png"/><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xml"/><Relationship Id="rId1" Type="http://schemas.openxmlformats.org/officeDocument/2006/relationships/video" Target="https://www.youtube.com/embed/iYMlJ5BCwd0?feature=oembed" TargetMode="Externa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25.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6.xml"/><Relationship Id="rId1" Type="http://schemas.openxmlformats.org/officeDocument/2006/relationships/video" Target="https://www.youtube.com/embed/A_53Rx2hrK0?feature=oembed" TargetMode="External"/><Relationship Id="rId4" Type="http://schemas.openxmlformats.org/officeDocument/2006/relationships/image" Target="../media/image20.jpeg"/></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5" Type="http://schemas.openxmlformats.org/officeDocument/2006/relationships/image" Target="../media/image14.jpeg"/><Relationship Id="rId4" Type="http://schemas.openxmlformats.org/officeDocument/2006/relationships/image" Target="../media/image22.jpeg"/></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4.jpe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5" Type="http://schemas.openxmlformats.org/officeDocument/2006/relationships/image" Target="../media/image25.jpeg"/><Relationship Id="rId4" Type="http://schemas.openxmlformats.org/officeDocument/2006/relationships/image" Target="../media/image24.svg"/></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6.xml"/><Relationship Id="rId1" Type="http://schemas.openxmlformats.org/officeDocument/2006/relationships/slideLayout" Target="../slideLayouts/slideLayout15.xml"/><Relationship Id="rId4" Type="http://schemas.openxmlformats.org/officeDocument/2006/relationships/image" Target="../media/image28.jpeg"/></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ea typeface="Calibri"/>
                <a:cs typeface="Calibri"/>
              </a:rPr>
              <a:t>LCLM4002 Digital Skills</a:t>
            </a:r>
          </a:p>
          <a:p>
            <a:r>
              <a:rPr lang="en-GB">
                <a:ea typeface="Calibri"/>
                <a:cs typeface="Calibri"/>
              </a:rPr>
              <a:t>Week 9</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4" name="Slide Number Placeholder 3">
            <a:extLst>
              <a:ext uri="{FF2B5EF4-FFF2-40B4-BE49-F238E27FC236}">
                <a16:creationId xmlns:a16="http://schemas.microsoft.com/office/drawing/2014/main" id="{3259B358-DD64-7E2E-8CBA-E794C77C4B75}"/>
              </a:ext>
            </a:extLst>
          </p:cNvPr>
          <p:cNvSpPr>
            <a:spLocks noGrp="1"/>
          </p:cNvSpPr>
          <p:nvPr>
            <p:ph type="sldNum" sz="quarter" idx="12"/>
          </p:nvPr>
        </p:nvSpPr>
        <p:spPr/>
        <p:txBody>
          <a:bodyPr/>
          <a:lstStyle/>
          <a:p>
            <a:fld id="{0322EA46-A50A-4B74-807A-1D180152ACDE}" type="slidenum">
              <a:rPr lang="en-GB" smtClean="0"/>
              <a:t>2</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1CA51E3C-74E0-47E2-DD65-67905D141D02}"/>
              </a:ext>
            </a:extLst>
          </p:cNvPr>
          <p:cNvPicPr>
            <a:picLocks noGrp="1" noChangeAspect="1"/>
          </p:cNvPicPr>
          <p:nvPr>
            <p:ph idx="1"/>
          </p:nvPr>
        </p:nvPicPr>
        <p:blipFill>
          <a:blip r:embed="rId4"/>
          <a:stretch>
            <a:fillRect/>
          </a:stretch>
        </p:blipFill>
        <p:spPr>
          <a:xfrm>
            <a:off x="3878058" y="3616379"/>
            <a:ext cx="4724809" cy="957155"/>
          </a:xfrm>
          <a:prstGeom prst="rect">
            <a:avLst/>
          </a:prstGeom>
          <a:noFill/>
        </p:spPr>
      </p:pic>
    </p:spTree>
    <p:extLst>
      <p:ext uri="{BB962C8B-B14F-4D97-AF65-F5344CB8AC3E}">
        <p14:creationId xmlns:p14="http://schemas.microsoft.com/office/powerpoint/2010/main" val="19616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Image: 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62D97DCB-7C79-D3C5-5524-986642F2656D}"/>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23720851"/>
              </p:ext>
            </p:extLst>
          </p:nvPr>
        </p:nvGraphicFramePr>
        <p:xfrm>
          <a:off x="1127125" y="1444598"/>
          <a:ext cx="10226675"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69A989A-7072-9DC7-103F-DBC2A3CD74F7}"/>
              </a:ext>
            </a:extLst>
          </p:cNvPr>
          <p:cNvSpPr>
            <a:spLocks noGrp="1"/>
          </p:cNvSpPr>
          <p:nvPr>
            <p:ph type="sldNum" sz="quarter" idx="12"/>
          </p:nvPr>
        </p:nvSpPr>
        <p:spPr/>
        <p:txBody>
          <a:bodyPr/>
          <a:lstStyle/>
          <a:p>
            <a:fld id="{0322EA46-A50A-4B74-807A-1D180152ACDE}" type="slidenum">
              <a:rPr lang="en-GB" smtClean="0"/>
              <a:t>4</a:t>
            </a:fld>
            <a:endParaRPr lang="en-GB"/>
          </a:p>
        </p:txBody>
      </p:sp>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8FBF3-9438-9D6D-2664-A388992A61D7}"/>
              </a:ext>
            </a:extLst>
          </p:cNvPr>
          <p:cNvSpPr>
            <a:spLocks noGrp="1"/>
          </p:cNvSpPr>
          <p:nvPr>
            <p:ph type="title"/>
          </p:nvPr>
        </p:nvSpPr>
        <p:spPr/>
        <p:txBody>
          <a:bodyPr/>
          <a:lstStyle/>
          <a:p>
            <a:r>
              <a:rPr lang="en-GB"/>
              <a:t>Remember: Part 3 of your assessment Is Due in Week 10!</a:t>
            </a:r>
          </a:p>
        </p:txBody>
      </p:sp>
      <p:sp>
        <p:nvSpPr>
          <p:cNvPr id="3" name="Content Placeholder 2">
            <a:extLst>
              <a:ext uri="{FF2B5EF4-FFF2-40B4-BE49-F238E27FC236}">
                <a16:creationId xmlns:a16="http://schemas.microsoft.com/office/drawing/2014/main" id="{08453D4A-49AC-EF37-ED83-27BF2A37F364}"/>
              </a:ext>
            </a:extLst>
          </p:cNvPr>
          <p:cNvSpPr>
            <a:spLocks noGrp="1"/>
          </p:cNvSpPr>
          <p:nvPr>
            <p:ph idx="1"/>
          </p:nvPr>
        </p:nvSpPr>
        <p:spPr/>
        <p:txBody>
          <a:bodyPr>
            <a:normAutofit lnSpcReduction="10000"/>
          </a:bodyPr>
          <a:lstStyle/>
          <a:p>
            <a:r>
              <a:rPr lang="en-GB"/>
              <a:t>DS3: Digital Portfolio + Audio Reflection (40%) </a:t>
            </a:r>
          </a:p>
          <a:p>
            <a:r>
              <a:rPr lang="en-GB"/>
              <a:t>Due: Week 10 </a:t>
            </a:r>
          </a:p>
          <a:p>
            <a:r>
              <a:rPr lang="en-GB"/>
              <a:t>What you do :</a:t>
            </a:r>
          </a:p>
          <a:p>
            <a:pPr lvl="1"/>
            <a:r>
              <a:rPr lang="en-GB"/>
              <a:t>Choose 3–5 pieces of digital work from this module. These can be from work you did in-class.  </a:t>
            </a:r>
          </a:p>
          <a:p>
            <a:pPr lvl="1"/>
            <a:r>
              <a:rPr lang="en-GB"/>
              <a:t>Record a short audio or video (a voice note is fine). </a:t>
            </a:r>
          </a:p>
          <a:p>
            <a:endParaRPr lang="en-GB"/>
          </a:p>
          <a:p>
            <a:r>
              <a:rPr lang="en-GB"/>
              <a:t>If you haven’t completed the guidance for DS3, you should be doing that quickly!</a:t>
            </a:r>
          </a:p>
          <a:p>
            <a:pPr lvl="1"/>
            <a:endParaRPr lang="en-GB"/>
          </a:p>
        </p:txBody>
      </p:sp>
      <p:sp>
        <p:nvSpPr>
          <p:cNvPr id="4" name="Slide Number Placeholder 3">
            <a:extLst>
              <a:ext uri="{FF2B5EF4-FFF2-40B4-BE49-F238E27FC236}">
                <a16:creationId xmlns:a16="http://schemas.microsoft.com/office/drawing/2014/main" id="{1A73EC3F-39A3-EF24-34AB-DC8B8302FC13}"/>
              </a:ext>
            </a:extLst>
          </p:cNvPr>
          <p:cNvSpPr>
            <a:spLocks noGrp="1"/>
          </p:cNvSpPr>
          <p:nvPr>
            <p:ph type="sldNum" sz="quarter" idx="12"/>
          </p:nvPr>
        </p:nvSpPr>
        <p:spPr/>
        <p:txBody>
          <a:bodyPr/>
          <a:lstStyle/>
          <a:p>
            <a:fld id="{0322EA46-A50A-4B74-807A-1D180152ACDE}" type="slidenum">
              <a:rPr lang="en-GB" smtClean="0"/>
              <a:t>5</a:t>
            </a:fld>
            <a:endParaRPr lang="en-GB"/>
          </a:p>
        </p:txBody>
      </p:sp>
    </p:spTree>
    <p:extLst>
      <p:ext uri="{BB962C8B-B14F-4D97-AF65-F5344CB8AC3E}">
        <p14:creationId xmlns:p14="http://schemas.microsoft.com/office/powerpoint/2010/main" val="2036129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425E-2388-3835-F42B-774226E1BA7D}"/>
              </a:ext>
            </a:extLst>
          </p:cNvPr>
          <p:cNvSpPr>
            <a:spLocks noGrp="1"/>
          </p:cNvSpPr>
          <p:nvPr>
            <p:ph type="title"/>
          </p:nvPr>
        </p:nvSpPr>
        <p:spPr/>
        <p:txBody>
          <a:bodyPr/>
          <a:lstStyle/>
          <a:p>
            <a:r>
              <a:rPr lang="en-GB"/>
              <a:t>Which report is easier to read</a:t>
            </a:r>
          </a:p>
        </p:txBody>
      </p:sp>
      <p:sp>
        <p:nvSpPr>
          <p:cNvPr id="3" name="Content Placeholder 2">
            <a:extLst>
              <a:ext uri="{FF2B5EF4-FFF2-40B4-BE49-F238E27FC236}">
                <a16:creationId xmlns:a16="http://schemas.microsoft.com/office/drawing/2014/main" id="{3C5B6545-5F3D-33B0-9793-457F95645D85}"/>
              </a:ext>
            </a:extLst>
          </p:cNvPr>
          <p:cNvSpPr>
            <a:spLocks noGrp="1"/>
          </p:cNvSpPr>
          <p:nvPr>
            <p:ph sz="half" idx="1"/>
          </p:nvPr>
        </p:nvSpPr>
        <p:spPr/>
        <p:txBody>
          <a:bodyPr>
            <a:normAutofit fontScale="92500" lnSpcReduction="20000"/>
          </a:bodyPr>
          <a:lstStyle/>
          <a:p>
            <a:r>
              <a:rPr lang="en-GB"/>
              <a:t>You will see two report pages with the same content.</a:t>
            </a:r>
          </a:p>
          <a:p>
            <a:r>
              <a:rPr lang="en-GB"/>
              <a:t>Work on your own.</a:t>
            </a:r>
          </a:p>
          <a:p>
            <a:r>
              <a:rPr lang="en-GB"/>
              <a:t>We will discuss this together.</a:t>
            </a:r>
          </a:p>
        </p:txBody>
      </p:sp>
      <p:sp>
        <p:nvSpPr>
          <p:cNvPr id="4" name="Content Placeholder 3">
            <a:extLst>
              <a:ext uri="{FF2B5EF4-FFF2-40B4-BE49-F238E27FC236}">
                <a16:creationId xmlns:a16="http://schemas.microsoft.com/office/drawing/2014/main" id="{29CF8720-95D7-2F6D-BF1E-7488EAC95302}"/>
              </a:ext>
            </a:extLst>
          </p:cNvPr>
          <p:cNvSpPr>
            <a:spLocks noGrp="1"/>
          </p:cNvSpPr>
          <p:nvPr>
            <p:ph sz="half" idx="2"/>
          </p:nvPr>
        </p:nvSpPr>
        <p:spPr/>
        <p:txBody>
          <a:bodyPr>
            <a:normAutofit fontScale="92500" lnSpcReduction="20000"/>
          </a:bodyPr>
          <a:lstStyle/>
          <a:p>
            <a:pPr marL="0" indent="0">
              <a:buNone/>
            </a:pPr>
            <a:r>
              <a:rPr lang="en-GB" b="1"/>
              <a:t>Your task</a:t>
            </a:r>
          </a:p>
          <a:p>
            <a:r>
              <a:rPr lang="en-GB"/>
              <a:t>Circle one or two things that make one report easier to read.</a:t>
            </a:r>
          </a:p>
          <a:p>
            <a:r>
              <a:rPr lang="en-GB"/>
              <a:t>Do not edit anything yet.</a:t>
            </a:r>
          </a:p>
          <a:p>
            <a:r>
              <a:rPr lang="en-GB"/>
              <a:t>Think about:</a:t>
            </a:r>
          </a:p>
          <a:p>
            <a:pPr lvl="1"/>
            <a:r>
              <a:rPr lang="en-GB"/>
              <a:t>Headings</a:t>
            </a:r>
          </a:p>
          <a:p>
            <a:pPr lvl="1"/>
            <a:r>
              <a:rPr lang="en-GB"/>
              <a:t>Spacing</a:t>
            </a:r>
          </a:p>
          <a:p>
            <a:pPr lvl="1"/>
            <a:r>
              <a:rPr lang="en-GB"/>
              <a:t>Layout</a:t>
            </a:r>
          </a:p>
          <a:p>
            <a:pPr lvl="1"/>
            <a:r>
              <a:rPr lang="en-GB"/>
              <a:t>How your eye moves on the page</a:t>
            </a:r>
          </a:p>
          <a:p>
            <a:endParaRPr lang="en-GB"/>
          </a:p>
        </p:txBody>
      </p:sp>
      <p:sp>
        <p:nvSpPr>
          <p:cNvPr id="5" name="Slide Number Placeholder 4">
            <a:extLst>
              <a:ext uri="{FF2B5EF4-FFF2-40B4-BE49-F238E27FC236}">
                <a16:creationId xmlns:a16="http://schemas.microsoft.com/office/drawing/2014/main" id="{801BFE98-2D5E-18A0-4682-53831B069379}"/>
              </a:ext>
            </a:extLst>
          </p:cNvPr>
          <p:cNvSpPr>
            <a:spLocks noGrp="1"/>
          </p:cNvSpPr>
          <p:nvPr>
            <p:ph type="sldNum" sz="quarter" idx="12"/>
          </p:nvPr>
        </p:nvSpPr>
        <p:spPr/>
        <p:txBody>
          <a:bodyPr/>
          <a:lstStyle/>
          <a:p>
            <a:fld id="{0322EA46-A50A-4B74-807A-1D180152ACDE}" type="slidenum">
              <a:rPr lang="en-GB" smtClean="0"/>
              <a:t>6</a:t>
            </a:fld>
            <a:endParaRPr lang="en-GB"/>
          </a:p>
        </p:txBody>
      </p:sp>
      <p:pic>
        <p:nvPicPr>
          <p:cNvPr id="6" name="Online Media 5" title="3 Minute Timer">
            <a:hlinkClick r:id="" action="ppaction://media"/>
            <a:extLst>
              <a:ext uri="{FF2B5EF4-FFF2-40B4-BE49-F238E27FC236}">
                <a16:creationId xmlns:a16="http://schemas.microsoft.com/office/drawing/2014/main" id="{511D621D-51D9-C8DA-D635-E185D94CEB8B}"/>
              </a:ext>
            </a:extLst>
          </p:cNvPr>
          <p:cNvPicPr>
            <a:picLocks noRot="1" noChangeAspect="1"/>
          </p:cNvPicPr>
          <p:nvPr>
            <a:videoFile r:link="rId1"/>
          </p:nvPr>
        </p:nvPicPr>
        <p:blipFill>
          <a:blip r:embed="rId4"/>
          <a:stretch>
            <a:fillRect/>
          </a:stretch>
        </p:blipFill>
        <p:spPr>
          <a:xfrm>
            <a:off x="2375942" y="4673646"/>
            <a:ext cx="3437744" cy="1942325"/>
          </a:xfrm>
          <a:prstGeom prst="rect">
            <a:avLst/>
          </a:prstGeom>
        </p:spPr>
      </p:pic>
    </p:spTree>
    <p:extLst>
      <p:ext uri="{BB962C8B-B14F-4D97-AF65-F5344CB8AC3E}">
        <p14:creationId xmlns:p14="http://schemas.microsoft.com/office/powerpoint/2010/main" val="253876479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667F9-9E43-F257-C5D4-3F6968E8E768}"/>
              </a:ext>
            </a:extLst>
          </p:cNvPr>
          <p:cNvSpPr>
            <a:spLocks noGrp="1"/>
          </p:cNvSpPr>
          <p:nvPr>
            <p:ph type="ctrTitle"/>
          </p:nvPr>
        </p:nvSpPr>
        <p:spPr/>
        <p:txBody>
          <a:bodyPr/>
          <a:lstStyle/>
          <a:p>
            <a:r>
              <a:rPr lang="en-GB"/>
              <a:t>What makes a report readable?</a:t>
            </a:r>
          </a:p>
        </p:txBody>
      </p:sp>
      <p:sp>
        <p:nvSpPr>
          <p:cNvPr id="3" name="Subtitle 2">
            <a:extLst>
              <a:ext uri="{FF2B5EF4-FFF2-40B4-BE49-F238E27FC236}">
                <a16:creationId xmlns:a16="http://schemas.microsoft.com/office/drawing/2014/main" id="{889C64BD-ABE3-3AA8-3130-D9007360D531}"/>
              </a:ext>
            </a:extLst>
          </p:cNvPr>
          <p:cNvSpPr>
            <a:spLocks noGrp="1"/>
          </p:cNvSpPr>
          <p:nvPr>
            <p:ph type="subTitle" idx="1"/>
          </p:nvPr>
        </p:nvSpPr>
        <p:spPr/>
        <p:txBody>
          <a:bodyPr/>
          <a:lstStyle/>
          <a:p>
            <a:endParaRPr lang="en-GB"/>
          </a:p>
        </p:txBody>
      </p:sp>
      <p:pic>
        <p:nvPicPr>
          <p:cNvPr id="6" name="Picture Placeholder 5" descr="Blue colored book">
            <a:extLst>
              <a:ext uri="{FF2B5EF4-FFF2-40B4-BE49-F238E27FC236}">
                <a16:creationId xmlns:a16="http://schemas.microsoft.com/office/drawing/2014/main" id="{5F64D72E-2BB2-6703-398F-E417F96B208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3990" r="23990"/>
          <a:stretch>
            <a:fillRect/>
          </a:stretch>
        </p:blipFill>
        <p:spPr/>
      </p:pic>
    </p:spTree>
    <p:extLst>
      <p:ext uri="{BB962C8B-B14F-4D97-AF65-F5344CB8AC3E}">
        <p14:creationId xmlns:p14="http://schemas.microsoft.com/office/powerpoint/2010/main" val="3738030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DB0F3-E251-4FE1-2801-6CA0C483A61F}"/>
              </a:ext>
            </a:extLst>
          </p:cNvPr>
          <p:cNvSpPr>
            <a:spLocks noGrp="1"/>
          </p:cNvSpPr>
          <p:nvPr>
            <p:ph type="title"/>
          </p:nvPr>
        </p:nvSpPr>
        <p:spPr/>
        <p:txBody>
          <a:bodyPr/>
          <a:lstStyle/>
          <a:p>
            <a:r>
              <a:rPr lang="en-GB"/>
              <a:t>Structure helps readers</a:t>
            </a:r>
          </a:p>
        </p:txBody>
      </p:sp>
      <p:sp>
        <p:nvSpPr>
          <p:cNvPr id="3" name="Content Placeholder 2">
            <a:extLst>
              <a:ext uri="{FF2B5EF4-FFF2-40B4-BE49-F238E27FC236}">
                <a16:creationId xmlns:a16="http://schemas.microsoft.com/office/drawing/2014/main" id="{271E76D1-1F25-40EC-DC5E-9A72BB49DE48}"/>
              </a:ext>
            </a:extLst>
          </p:cNvPr>
          <p:cNvSpPr>
            <a:spLocks noGrp="1"/>
          </p:cNvSpPr>
          <p:nvPr>
            <p:ph sz="half" idx="1"/>
          </p:nvPr>
        </p:nvSpPr>
        <p:spPr/>
        <p:txBody>
          <a:bodyPr>
            <a:normAutofit fontScale="92500" lnSpcReduction="10000"/>
          </a:bodyPr>
          <a:lstStyle/>
          <a:p>
            <a:r>
              <a:rPr lang="en-GB"/>
              <a:t>Reports are read, not presented.</a:t>
            </a:r>
          </a:p>
          <a:p>
            <a:r>
              <a:rPr lang="en-GB"/>
              <a:t>Readers often:</a:t>
            </a:r>
          </a:p>
          <a:p>
            <a:pPr lvl="1"/>
            <a:r>
              <a:rPr lang="en-GB"/>
              <a:t>Scan first</a:t>
            </a:r>
          </a:p>
          <a:p>
            <a:pPr lvl="1"/>
            <a:r>
              <a:rPr lang="en-GB"/>
              <a:t>Look for structure</a:t>
            </a:r>
          </a:p>
          <a:p>
            <a:pPr lvl="1"/>
            <a:r>
              <a:rPr lang="en-GB"/>
              <a:t>Then read details</a:t>
            </a:r>
          </a:p>
          <a:p>
            <a:r>
              <a:rPr lang="en-GB"/>
              <a:t>Structure helps readers:</a:t>
            </a:r>
          </a:p>
          <a:p>
            <a:pPr lvl="1"/>
            <a:r>
              <a:rPr lang="en-GB"/>
              <a:t>Find information</a:t>
            </a:r>
          </a:p>
          <a:p>
            <a:pPr lvl="1"/>
            <a:r>
              <a:rPr lang="en-GB"/>
              <a:t>Understand faster</a:t>
            </a:r>
          </a:p>
          <a:p>
            <a:pPr lvl="1"/>
            <a:r>
              <a:rPr lang="en-GB"/>
              <a:t>Avoid confusion</a:t>
            </a:r>
          </a:p>
        </p:txBody>
      </p:sp>
      <p:pic>
        <p:nvPicPr>
          <p:cNvPr id="7" name="Content Placeholder 6">
            <a:extLst>
              <a:ext uri="{FF2B5EF4-FFF2-40B4-BE49-F238E27FC236}">
                <a16:creationId xmlns:a16="http://schemas.microsoft.com/office/drawing/2014/main" id="{BE9F9B73-B9CD-9CB6-A28A-6273934EAFE1}"/>
              </a:ext>
            </a:extLst>
          </p:cNvPr>
          <p:cNvPicPr>
            <a:picLocks noGrp="1" noChangeAspect="1"/>
          </p:cNvPicPr>
          <p:nvPr>
            <p:ph sz="half" idx="2"/>
          </p:nvPr>
        </p:nvPicPr>
        <p:blipFill>
          <a:blip r:embed="rId3"/>
          <a:stretch>
            <a:fillRect/>
          </a:stretch>
        </p:blipFill>
        <p:spPr>
          <a:xfrm>
            <a:off x="6275388" y="1891378"/>
            <a:ext cx="5078412" cy="4219831"/>
          </a:xfrm>
          <a:prstGeom prst="rect">
            <a:avLst/>
          </a:prstGeom>
        </p:spPr>
      </p:pic>
      <p:sp>
        <p:nvSpPr>
          <p:cNvPr id="5" name="Slide Number Placeholder 4">
            <a:extLst>
              <a:ext uri="{FF2B5EF4-FFF2-40B4-BE49-F238E27FC236}">
                <a16:creationId xmlns:a16="http://schemas.microsoft.com/office/drawing/2014/main" id="{42A556E3-5ADC-7DE8-C579-3E46BCB1F6BE}"/>
              </a:ext>
            </a:extLst>
          </p:cNvPr>
          <p:cNvSpPr>
            <a:spLocks noGrp="1"/>
          </p:cNvSpPr>
          <p:nvPr>
            <p:ph type="sldNum" sz="quarter" idx="12"/>
          </p:nvPr>
        </p:nvSpPr>
        <p:spPr/>
        <p:txBody>
          <a:bodyPr/>
          <a:lstStyle/>
          <a:p>
            <a:fld id="{0322EA46-A50A-4B74-807A-1D180152ACDE}" type="slidenum">
              <a:rPr lang="en-GB" smtClean="0"/>
              <a:t>8</a:t>
            </a:fld>
            <a:endParaRPr lang="en-GB"/>
          </a:p>
        </p:txBody>
      </p:sp>
      <p:sp>
        <p:nvSpPr>
          <p:cNvPr id="8" name="TextBox 7">
            <a:extLst>
              <a:ext uri="{FF2B5EF4-FFF2-40B4-BE49-F238E27FC236}">
                <a16:creationId xmlns:a16="http://schemas.microsoft.com/office/drawing/2014/main" id="{215C1B17-32C7-3BD8-810D-8D5310EA5C47}"/>
              </a:ext>
            </a:extLst>
          </p:cNvPr>
          <p:cNvSpPr txBox="1"/>
          <p:nvPr/>
        </p:nvSpPr>
        <p:spPr>
          <a:xfrm>
            <a:off x="6240462" y="6176963"/>
            <a:ext cx="5078412" cy="646331"/>
          </a:xfrm>
          <a:prstGeom prst="rect">
            <a:avLst/>
          </a:prstGeom>
          <a:noFill/>
        </p:spPr>
        <p:txBody>
          <a:bodyPr wrap="square" rtlCol="0">
            <a:spAutoFit/>
          </a:bodyPr>
          <a:lstStyle/>
          <a:p>
            <a:r>
              <a:rPr lang="en-GB" sz="1200"/>
              <a:t> World Bank (2023) Next Generation Africa Climate Business Plan. First Progress Report: Forging Ahead on Development-Centered Climate Action. World Bank, Washington DC.</a:t>
            </a:r>
          </a:p>
        </p:txBody>
      </p:sp>
    </p:spTree>
    <p:extLst>
      <p:ext uri="{BB962C8B-B14F-4D97-AF65-F5344CB8AC3E}">
        <p14:creationId xmlns:p14="http://schemas.microsoft.com/office/powerpoint/2010/main" val="408984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D5E8C-F196-502A-3D31-97F6F5D9646A}"/>
              </a:ext>
            </a:extLst>
          </p:cNvPr>
          <p:cNvSpPr>
            <a:spLocks noGrp="1"/>
          </p:cNvSpPr>
          <p:nvPr>
            <p:ph type="title"/>
          </p:nvPr>
        </p:nvSpPr>
        <p:spPr/>
        <p:txBody>
          <a:bodyPr/>
          <a:lstStyle/>
          <a:p>
            <a:r>
              <a:rPr lang="en-GB"/>
              <a:t>Headings, spacing, and styles</a:t>
            </a:r>
          </a:p>
        </p:txBody>
      </p:sp>
      <p:sp>
        <p:nvSpPr>
          <p:cNvPr id="3" name="Content Placeholder 2">
            <a:extLst>
              <a:ext uri="{FF2B5EF4-FFF2-40B4-BE49-F238E27FC236}">
                <a16:creationId xmlns:a16="http://schemas.microsoft.com/office/drawing/2014/main" id="{03DAB8CB-56E8-3C8B-672A-161745AF5E82}"/>
              </a:ext>
            </a:extLst>
          </p:cNvPr>
          <p:cNvSpPr>
            <a:spLocks noGrp="1"/>
          </p:cNvSpPr>
          <p:nvPr>
            <p:ph sz="half" idx="1"/>
          </p:nvPr>
        </p:nvSpPr>
        <p:spPr/>
        <p:txBody>
          <a:bodyPr>
            <a:normAutofit fontScale="92500"/>
          </a:bodyPr>
          <a:lstStyle/>
          <a:p>
            <a:r>
              <a:rPr lang="en-GB"/>
              <a:t>Good reports use:</a:t>
            </a:r>
          </a:p>
          <a:p>
            <a:pPr lvl="1"/>
            <a:r>
              <a:rPr lang="en-GB"/>
              <a:t>Headings to show sections</a:t>
            </a:r>
          </a:p>
          <a:p>
            <a:pPr lvl="1"/>
            <a:r>
              <a:rPr lang="en-GB"/>
              <a:t>Space to separate ideas</a:t>
            </a:r>
          </a:p>
          <a:p>
            <a:pPr lvl="1"/>
            <a:r>
              <a:rPr lang="en-GB"/>
              <a:t>Styles to keep formatting consistent</a:t>
            </a:r>
          </a:p>
          <a:p>
            <a:r>
              <a:rPr lang="en-GB"/>
              <a:t>These tools:</a:t>
            </a:r>
          </a:p>
          <a:p>
            <a:pPr lvl="1"/>
            <a:r>
              <a:rPr lang="en-GB"/>
              <a:t>Guide the eye</a:t>
            </a:r>
          </a:p>
          <a:p>
            <a:pPr lvl="1"/>
            <a:r>
              <a:rPr lang="en-GB"/>
              <a:t>Show importance</a:t>
            </a:r>
          </a:p>
          <a:p>
            <a:pPr lvl="1"/>
            <a:r>
              <a:rPr lang="en-GB"/>
              <a:t>Make pages calmer to read</a:t>
            </a:r>
          </a:p>
        </p:txBody>
      </p:sp>
      <p:pic>
        <p:nvPicPr>
          <p:cNvPr id="7" name="Content Placeholder 6">
            <a:extLst>
              <a:ext uri="{FF2B5EF4-FFF2-40B4-BE49-F238E27FC236}">
                <a16:creationId xmlns:a16="http://schemas.microsoft.com/office/drawing/2014/main" id="{29BF2378-97CB-FCBE-4C2F-93A21535A04E}"/>
              </a:ext>
            </a:extLst>
          </p:cNvPr>
          <p:cNvPicPr>
            <a:picLocks noGrp="1" noChangeAspect="1"/>
          </p:cNvPicPr>
          <p:nvPr>
            <p:ph sz="half" idx="2"/>
          </p:nvPr>
        </p:nvPicPr>
        <p:blipFill>
          <a:blip r:embed="rId3"/>
          <a:stretch>
            <a:fillRect/>
          </a:stretch>
        </p:blipFill>
        <p:spPr>
          <a:xfrm>
            <a:off x="6275388" y="2622716"/>
            <a:ext cx="5078412" cy="2757155"/>
          </a:xfrm>
          <a:prstGeom prst="rect">
            <a:avLst/>
          </a:prstGeom>
        </p:spPr>
      </p:pic>
      <p:sp>
        <p:nvSpPr>
          <p:cNvPr id="5" name="Slide Number Placeholder 4">
            <a:extLst>
              <a:ext uri="{FF2B5EF4-FFF2-40B4-BE49-F238E27FC236}">
                <a16:creationId xmlns:a16="http://schemas.microsoft.com/office/drawing/2014/main" id="{5A0C4153-DFB8-B874-D1A2-70E84CD97C68}"/>
              </a:ext>
            </a:extLst>
          </p:cNvPr>
          <p:cNvSpPr>
            <a:spLocks noGrp="1"/>
          </p:cNvSpPr>
          <p:nvPr>
            <p:ph type="sldNum" sz="quarter" idx="12"/>
          </p:nvPr>
        </p:nvSpPr>
        <p:spPr/>
        <p:txBody>
          <a:bodyPr/>
          <a:lstStyle/>
          <a:p>
            <a:fld id="{0322EA46-A50A-4B74-807A-1D180152ACDE}" type="slidenum">
              <a:rPr lang="en-GB" smtClean="0"/>
              <a:t>9</a:t>
            </a:fld>
            <a:endParaRPr lang="en-GB"/>
          </a:p>
        </p:txBody>
      </p:sp>
      <p:sp>
        <p:nvSpPr>
          <p:cNvPr id="8" name="TextBox 7">
            <a:extLst>
              <a:ext uri="{FF2B5EF4-FFF2-40B4-BE49-F238E27FC236}">
                <a16:creationId xmlns:a16="http://schemas.microsoft.com/office/drawing/2014/main" id="{7130D593-757A-A1F9-016E-F78622BCE9B5}"/>
              </a:ext>
            </a:extLst>
          </p:cNvPr>
          <p:cNvSpPr txBox="1"/>
          <p:nvPr/>
        </p:nvSpPr>
        <p:spPr>
          <a:xfrm>
            <a:off x="6240462" y="6176963"/>
            <a:ext cx="5078412" cy="646331"/>
          </a:xfrm>
          <a:prstGeom prst="rect">
            <a:avLst/>
          </a:prstGeom>
          <a:noFill/>
        </p:spPr>
        <p:txBody>
          <a:bodyPr wrap="square" rtlCol="0">
            <a:spAutoFit/>
          </a:bodyPr>
          <a:lstStyle/>
          <a:p>
            <a:r>
              <a:rPr lang="en-GB" sz="1200"/>
              <a:t> World Bank (2023) Next Generation Africa Climate Business Plan. First Progress Report: Forging Ahead on Development-Centered Climate Action. World Bank, Washington DC.</a:t>
            </a:r>
          </a:p>
        </p:txBody>
      </p:sp>
    </p:spTree>
    <p:extLst>
      <p:ext uri="{BB962C8B-B14F-4D97-AF65-F5344CB8AC3E}">
        <p14:creationId xmlns:p14="http://schemas.microsoft.com/office/powerpoint/2010/main" val="1979042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829F-4711-BAAF-63A0-405084F71A6C}"/>
              </a:ext>
            </a:extLst>
          </p:cNvPr>
          <p:cNvSpPr>
            <a:spLocks noGrp="1"/>
          </p:cNvSpPr>
          <p:nvPr>
            <p:ph type="title"/>
          </p:nvPr>
        </p:nvSpPr>
        <p:spPr/>
        <p:txBody>
          <a:bodyPr/>
          <a:lstStyle/>
          <a:p>
            <a:r>
              <a:rPr lang="en-GB"/>
              <a:t>Tables and visuals need support</a:t>
            </a:r>
          </a:p>
        </p:txBody>
      </p:sp>
      <p:sp>
        <p:nvSpPr>
          <p:cNvPr id="3" name="Content Placeholder 2">
            <a:extLst>
              <a:ext uri="{FF2B5EF4-FFF2-40B4-BE49-F238E27FC236}">
                <a16:creationId xmlns:a16="http://schemas.microsoft.com/office/drawing/2014/main" id="{A5158A25-98AB-3E8C-1359-B8625335EC33}"/>
              </a:ext>
            </a:extLst>
          </p:cNvPr>
          <p:cNvSpPr>
            <a:spLocks noGrp="1"/>
          </p:cNvSpPr>
          <p:nvPr>
            <p:ph sz="half" idx="1"/>
          </p:nvPr>
        </p:nvSpPr>
        <p:spPr/>
        <p:txBody>
          <a:bodyPr>
            <a:normAutofit fontScale="92500" lnSpcReduction="10000"/>
          </a:bodyPr>
          <a:lstStyle/>
          <a:p>
            <a:r>
              <a:rPr lang="en-GB"/>
              <a:t>Tables and visuals should:</a:t>
            </a:r>
          </a:p>
          <a:p>
            <a:pPr lvl="1"/>
            <a:r>
              <a:rPr lang="en-GB"/>
              <a:t>Be placed carefully</a:t>
            </a:r>
          </a:p>
          <a:p>
            <a:pPr lvl="1"/>
            <a:r>
              <a:rPr lang="en-GB"/>
              <a:t>Be introduced in the text</a:t>
            </a:r>
          </a:p>
          <a:p>
            <a:pPr lvl="1"/>
            <a:r>
              <a:rPr lang="en-GB"/>
              <a:t>Have clear titles or captions</a:t>
            </a:r>
          </a:p>
          <a:p>
            <a:r>
              <a:rPr lang="en-GB"/>
              <a:t>Good placement helps readers:</a:t>
            </a:r>
          </a:p>
          <a:p>
            <a:pPr lvl="1"/>
            <a:r>
              <a:rPr lang="en-GB"/>
              <a:t>Understand why the table is there</a:t>
            </a:r>
          </a:p>
          <a:p>
            <a:pPr lvl="1"/>
            <a:r>
              <a:rPr lang="en-GB"/>
              <a:t>Connect it to the text</a:t>
            </a:r>
          </a:p>
          <a:p>
            <a:pPr lvl="1"/>
            <a:r>
              <a:rPr lang="en-GB"/>
              <a:t>Avoid feeling lost</a:t>
            </a:r>
          </a:p>
        </p:txBody>
      </p:sp>
      <p:pic>
        <p:nvPicPr>
          <p:cNvPr id="7" name="Content Placeholder 6">
            <a:extLst>
              <a:ext uri="{FF2B5EF4-FFF2-40B4-BE49-F238E27FC236}">
                <a16:creationId xmlns:a16="http://schemas.microsoft.com/office/drawing/2014/main" id="{EE195BDF-01AE-18CB-F0B4-6D205786C651}"/>
              </a:ext>
            </a:extLst>
          </p:cNvPr>
          <p:cNvPicPr>
            <a:picLocks noGrp="1" noChangeAspect="1"/>
          </p:cNvPicPr>
          <p:nvPr>
            <p:ph sz="half" idx="2"/>
          </p:nvPr>
        </p:nvPicPr>
        <p:blipFill>
          <a:blip r:embed="rId3"/>
          <a:stretch>
            <a:fillRect/>
          </a:stretch>
        </p:blipFill>
        <p:spPr>
          <a:xfrm>
            <a:off x="6275388" y="2533996"/>
            <a:ext cx="5078412" cy="2934596"/>
          </a:xfrm>
          <a:prstGeom prst="rect">
            <a:avLst/>
          </a:prstGeom>
        </p:spPr>
      </p:pic>
      <p:sp>
        <p:nvSpPr>
          <p:cNvPr id="5" name="Slide Number Placeholder 4">
            <a:extLst>
              <a:ext uri="{FF2B5EF4-FFF2-40B4-BE49-F238E27FC236}">
                <a16:creationId xmlns:a16="http://schemas.microsoft.com/office/drawing/2014/main" id="{D3D082B9-7E3C-6464-26D8-1ED721CF9C3C}"/>
              </a:ext>
            </a:extLst>
          </p:cNvPr>
          <p:cNvSpPr>
            <a:spLocks noGrp="1"/>
          </p:cNvSpPr>
          <p:nvPr>
            <p:ph type="sldNum" sz="quarter" idx="12"/>
          </p:nvPr>
        </p:nvSpPr>
        <p:spPr/>
        <p:txBody>
          <a:bodyPr/>
          <a:lstStyle/>
          <a:p>
            <a:fld id="{0322EA46-A50A-4B74-807A-1D180152ACDE}" type="slidenum">
              <a:rPr lang="en-GB" smtClean="0"/>
              <a:t>10</a:t>
            </a:fld>
            <a:endParaRPr lang="en-GB"/>
          </a:p>
        </p:txBody>
      </p:sp>
      <p:sp>
        <p:nvSpPr>
          <p:cNvPr id="8" name="TextBox 7">
            <a:extLst>
              <a:ext uri="{FF2B5EF4-FFF2-40B4-BE49-F238E27FC236}">
                <a16:creationId xmlns:a16="http://schemas.microsoft.com/office/drawing/2014/main" id="{9CF4B752-EA45-2CBD-EE8C-18937EF1ABF7}"/>
              </a:ext>
            </a:extLst>
          </p:cNvPr>
          <p:cNvSpPr txBox="1"/>
          <p:nvPr/>
        </p:nvSpPr>
        <p:spPr>
          <a:xfrm>
            <a:off x="6240462" y="6176963"/>
            <a:ext cx="5078412" cy="646331"/>
          </a:xfrm>
          <a:prstGeom prst="rect">
            <a:avLst/>
          </a:prstGeom>
          <a:noFill/>
        </p:spPr>
        <p:txBody>
          <a:bodyPr wrap="square" rtlCol="0">
            <a:spAutoFit/>
          </a:bodyPr>
          <a:lstStyle/>
          <a:p>
            <a:r>
              <a:rPr lang="en-GB" sz="1200"/>
              <a:t> World Bank (2023) Next Generation Africa Climate Business Plan. First Progress Report: Forging Ahead on Development-Centered Climate Action. World Bank, Washington DC.</a:t>
            </a:r>
          </a:p>
        </p:txBody>
      </p:sp>
    </p:spTree>
    <p:extLst>
      <p:ext uri="{BB962C8B-B14F-4D97-AF65-F5344CB8AC3E}">
        <p14:creationId xmlns:p14="http://schemas.microsoft.com/office/powerpoint/2010/main" val="2760974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8903C-682A-0A3D-B8FB-18998A597522}"/>
              </a:ext>
            </a:extLst>
          </p:cNvPr>
          <p:cNvSpPr>
            <a:spLocks noGrp="1"/>
          </p:cNvSpPr>
          <p:nvPr>
            <p:ph type="title"/>
          </p:nvPr>
        </p:nvSpPr>
        <p:spPr/>
        <p:txBody>
          <a:bodyPr/>
          <a:lstStyle/>
          <a:p>
            <a:endParaRPr lang="en-GB"/>
          </a:p>
        </p:txBody>
      </p:sp>
      <p:pic>
        <p:nvPicPr>
          <p:cNvPr id="5" name="Headings et">
            <a:hlinkClick r:id="" action="ppaction://media"/>
            <a:extLst>
              <a:ext uri="{FF2B5EF4-FFF2-40B4-BE49-F238E27FC236}">
                <a16:creationId xmlns:a16="http://schemas.microsoft.com/office/drawing/2014/main" id="{835A234C-AAFE-B95E-581B-338BA6808F14}"/>
              </a:ext>
            </a:extLst>
          </p:cNvPr>
          <p:cNvPicPr>
            <a:picLocks noGrp="1" noChangeAspect="1"/>
          </p:cNvPicPr>
          <p:nvPr>
            <p:ph sz="quarter" idx="13"/>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p:spPr>
      </p:pic>
      <p:sp>
        <p:nvSpPr>
          <p:cNvPr id="4" name="Slide Number Placeholder 3">
            <a:extLst>
              <a:ext uri="{FF2B5EF4-FFF2-40B4-BE49-F238E27FC236}">
                <a16:creationId xmlns:a16="http://schemas.microsoft.com/office/drawing/2014/main" id="{E052CE99-4358-6C22-5AD9-6AD679E0B5A4}"/>
              </a:ext>
            </a:extLst>
          </p:cNvPr>
          <p:cNvSpPr>
            <a:spLocks noGrp="1"/>
          </p:cNvSpPr>
          <p:nvPr>
            <p:ph type="sldNum" sz="quarter" idx="12"/>
          </p:nvPr>
        </p:nvSpPr>
        <p:spPr/>
        <p:txBody>
          <a:bodyPr/>
          <a:lstStyle/>
          <a:p>
            <a:fld id="{0322EA46-A50A-4B74-807A-1D180152ACDE}" type="slidenum">
              <a:rPr lang="en-GB" smtClean="0"/>
              <a:t>11</a:t>
            </a:fld>
            <a:endParaRPr lang="en-GB"/>
          </a:p>
        </p:txBody>
      </p:sp>
    </p:spTree>
    <p:extLst>
      <p:ext uri="{BB962C8B-B14F-4D97-AF65-F5344CB8AC3E}">
        <p14:creationId xmlns:p14="http://schemas.microsoft.com/office/powerpoint/2010/main" val="177783130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9CDC-79D4-E1D7-1E40-877628AAC5A3}"/>
              </a:ext>
            </a:extLst>
          </p:cNvPr>
          <p:cNvSpPr>
            <a:spLocks noGrp="1"/>
          </p:cNvSpPr>
          <p:nvPr>
            <p:ph type="ctrTitle"/>
          </p:nvPr>
        </p:nvSpPr>
        <p:spPr/>
        <p:txBody>
          <a:bodyPr/>
          <a:lstStyle/>
          <a:p>
            <a:r>
              <a:rPr lang="en-GB"/>
              <a:t>Making Changes</a:t>
            </a:r>
          </a:p>
        </p:txBody>
      </p:sp>
      <p:sp>
        <p:nvSpPr>
          <p:cNvPr id="3" name="Subtitle 2">
            <a:extLst>
              <a:ext uri="{FF2B5EF4-FFF2-40B4-BE49-F238E27FC236}">
                <a16:creationId xmlns:a16="http://schemas.microsoft.com/office/drawing/2014/main" id="{AF1A4498-DFA3-F434-C835-CF987868928B}"/>
              </a:ext>
            </a:extLst>
          </p:cNvPr>
          <p:cNvSpPr>
            <a:spLocks noGrp="1"/>
          </p:cNvSpPr>
          <p:nvPr>
            <p:ph type="subTitle" idx="1"/>
          </p:nvPr>
        </p:nvSpPr>
        <p:spPr/>
        <p:txBody>
          <a:bodyPr/>
          <a:lstStyle/>
          <a:p>
            <a:endParaRPr lang="en-GB"/>
          </a:p>
        </p:txBody>
      </p:sp>
      <p:pic>
        <p:nvPicPr>
          <p:cNvPr id="6" name="Picture Placeholder 5" descr="Pyramid of river stones">
            <a:extLst>
              <a:ext uri="{FF2B5EF4-FFF2-40B4-BE49-F238E27FC236}">
                <a16:creationId xmlns:a16="http://schemas.microsoft.com/office/drawing/2014/main" id="{33CAEF9A-623D-7D9A-F45A-25B0F0D95BAF}"/>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479" b="1479"/>
          <a:stretch>
            <a:fillRect/>
          </a:stretch>
        </p:blipFill>
        <p:spPr/>
      </p:pic>
    </p:spTree>
    <p:extLst>
      <p:ext uri="{BB962C8B-B14F-4D97-AF65-F5344CB8AC3E}">
        <p14:creationId xmlns:p14="http://schemas.microsoft.com/office/powerpoint/2010/main" val="438456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10 Minute Timer">
            <a:hlinkClick r:id="" action="ppaction://media"/>
            <a:extLst>
              <a:ext uri="{FF2B5EF4-FFF2-40B4-BE49-F238E27FC236}">
                <a16:creationId xmlns:a16="http://schemas.microsoft.com/office/drawing/2014/main" id="{B0EDD9E1-E9A0-7544-84F5-7F719F8EFF08}"/>
              </a:ext>
            </a:extLst>
          </p:cNvPr>
          <p:cNvPicPr>
            <a:picLocks noRot="1" noChangeAspect="1"/>
          </p:cNvPicPr>
          <p:nvPr>
            <a:videoFile r:link="rId1"/>
          </p:nvPr>
        </p:nvPicPr>
        <p:blipFill>
          <a:blip r:embed="rId4"/>
          <a:stretch>
            <a:fillRect/>
          </a:stretch>
        </p:blipFill>
        <p:spPr>
          <a:xfrm>
            <a:off x="6733082" y="4568825"/>
            <a:ext cx="3810000" cy="2152650"/>
          </a:xfrm>
          <a:prstGeom prst="rect">
            <a:avLst/>
          </a:prstGeom>
        </p:spPr>
      </p:pic>
      <p:sp>
        <p:nvSpPr>
          <p:cNvPr id="2" name="Title 1">
            <a:extLst>
              <a:ext uri="{FF2B5EF4-FFF2-40B4-BE49-F238E27FC236}">
                <a16:creationId xmlns:a16="http://schemas.microsoft.com/office/drawing/2014/main" id="{F1B1EEA4-E955-03CA-9AEB-4D808C221CB8}"/>
              </a:ext>
            </a:extLst>
          </p:cNvPr>
          <p:cNvSpPr>
            <a:spLocks noGrp="1"/>
          </p:cNvSpPr>
          <p:nvPr>
            <p:ph type="title"/>
          </p:nvPr>
        </p:nvSpPr>
        <p:spPr/>
        <p:txBody>
          <a:bodyPr/>
          <a:lstStyle/>
          <a:p>
            <a:r>
              <a:rPr lang="en-GB"/>
              <a:t>Applying headings and styles in Word</a:t>
            </a:r>
          </a:p>
        </p:txBody>
      </p:sp>
      <p:sp>
        <p:nvSpPr>
          <p:cNvPr id="3" name="Content Placeholder 2">
            <a:extLst>
              <a:ext uri="{FF2B5EF4-FFF2-40B4-BE49-F238E27FC236}">
                <a16:creationId xmlns:a16="http://schemas.microsoft.com/office/drawing/2014/main" id="{535D8E2F-C89D-7626-8827-1BA9CC75E18D}"/>
              </a:ext>
            </a:extLst>
          </p:cNvPr>
          <p:cNvSpPr>
            <a:spLocks noGrp="1"/>
          </p:cNvSpPr>
          <p:nvPr>
            <p:ph sz="half" idx="1"/>
          </p:nvPr>
        </p:nvSpPr>
        <p:spPr/>
        <p:txBody>
          <a:bodyPr>
            <a:normAutofit fontScale="85000" lnSpcReduction="10000"/>
          </a:bodyPr>
          <a:lstStyle/>
          <a:p>
            <a:r>
              <a:rPr lang="en-GB"/>
              <a:t>Open Moodle, go to Digital Skills, Week 9. </a:t>
            </a:r>
          </a:p>
          <a:p>
            <a:r>
              <a:rPr lang="en-GB"/>
              <a:t>Download and open the plain text report paragraph in Word.</a:t>
            </a:r>
          </a:p>
          <a:p>
            <a:r>
              <a:rPr lang="en-GB"/>
              <a:t>Your task</a:t>
            </a:r>
          </a:p>
          <a:p>
            <a:pPr lvl="1"/>
            <a:r>
              <a:rPr lang="en-GB"/>
              <a:t>Apply heading styles</a:t>
            </a:r>
          </a:p>
          <a:p>
            <a:pPr lvl="1"/>
            <a:r>
              <a:rPr lang="en-GB"/>
              <a:t>Add spacing between sections</a:t>
            </a:r>
          </a:p>
          <a:p>
            <a:pPr lvl="1"/>
            <a:r>
              <a:rPr lang="en-GB"/>
              <a:t>Use styles only, not manual formatting</a:t>
            </a:r>
          </a:p>
          <a:p>
            <a:r>
              <a:rPr lang="en-GB"/>
              <a:t>Do not change any words.</a:t>
            </a:r>
          </a:p>
        </p:txBody>
      </p:sp>
      <p:sp>
        <p:nvSpPr>
          <p:cNvPr id="4" name="Content Placeholder 3">
            <a:extLst>
              <a:ext uri="{FF2B5EF4-FFF2-40B4-BE49-F238E27FC236}">
                <a16:creationId xmlns:a16="http://schemas.microsoft.com/office/drawing/2014/main" id="{0FD57C4C-05C1-AAA4-931B-8523853B8B35}"/>
              </a:ext>
            </a:extLst>
          </p:cNvPr>
          <p:cNvSpPr>
            <a:spLocks noGrp="1"/>
          </p:cNvSpPr>
          <p:nvPr>
            <p:ph sz="half" idx="2"/>
          </p:nvPr>
        </p:nvSpPr>
        <p:spPr/>
        <p:txBody>
          <a:bodyPr>
            <a:normAutofit fontScale="85000" lnSpcReduction="10000"/>
          </a:bodyPr>
          <a:lstStyle/>
          <a:p>
            <a:r>
              <a:rPr lang="en-GB"/>
              <a:t>Focus on:</a:t>
            </a:r>
          </a:p>
          <a:p>
            <a:pPr lvl="1"/>
            <a:r>
              <a:rPr lang="en-GB"/>
              <a:t>Helping the reader scan the page</a:t>
            </a:r>
          </a:p>
          <a:p>
            <a:pPr lvl="1"/>
            <a:r>
              <a:rPr lang="en-GB"/>
              <a:t>Making sections easy to find</a:t>
            </a:r>
          </a:p>
          <a:p>
            <a:pPr lvl="1"/>
            <a:r>
              <a:rPr lang="en-GB"/>
              <a:t>Creating a calm and clear layout</a:t>
            </a:r>
          </a:p>
          <a:p>
            <a:r>
              <a:rPr lang="en-GB"/>
              <a:t>You will check your work with a partner.</a:t>
            </a:r>
          </a:p>
          <a:p>
            <a:endParaRPr lang="en-GB"/>
          </a:p>
        </p:txBody>
      </p:sp>
      <p:sp>
        <p:nvSpPr>
          <p:cNvPr id="5" name="Slide Number Placeholder 4">
            <a:extLst>
              <a:ext uri="{FF2B5EF4-FFF2-40B4-BE49-F238E27FC236}">
                <a16:creationId xmlns:a16="http://schemas.microsoft.com/office/drawing/2014/main" id="{B1659209-DDB4-E656-7BEF-C129ACC3C118}"/>
              </a:ext>
            </a:extLst>
          </p:cNvPr>
          <p:cNvSpPr>
            <a:spLocks noGrp="1"/>
          </p:cNvSpPr>
          <p:nvPr>
            <p:ph type="sldNum" sz="quarter" idx="12"/>
          </p:nvPr>
        </p:nvSpPr>
        <p:spPr/>
        <p:txBody>
          <a:bodyPr/>
          <a:lstStyle/>
          <a:p>
            <a:fld id="{0322EA46-A50A-4B74-807A-1D180152ACDE}" type="slidenum">
              <a:rPr lang="en-GB" smtClean="0"/>
              <a:t>13</a:t>
            </a:fld>
            <a:endParaRPr lang="en-GB"/>
          </a:p>
        </p:txBody>
      </p:sp>
      <p:pic>
        <p:nvPicPr>
          <p:cNvPr id="8" name="Picture 7">
            <a:extLst>
              <a:ext uri="{FF2B5EF4-FFF2-40B4-BE49-F238E27FC236}">
                <a16:creationId xmlns:a16="http://schemas.microsoft.com/office/drawing/2014/main" id="{573888D3-8DB7-707D-42AD-60E97CF523F2}"/>
              </a:ext>
            </a:extLst>
          </p:cNvPr>
          <p:cNvPicPr>
            <a:picLocks noChangeAspect="1"/>
          </p:cNvPicPr>
          <p:nvPr/>
        </p:nvPicPr>
        <p:blipFill>
          <a:blip r:embed="rId5"/>
          <a:srcRect l="41653" t="3929" r="29920" b="41669"/>
          <a:stretch>
            <a:fillRect/>
          </a:stretch>
        </p:blipFill>
        <p:spPr>
          <a:xfrm>
            <a:off x="78000" y="234490"/>
            <a:ext cx="12035999" cy="6389020"/>
          </a:xfrm>
          <a:prstGeom prst="rect">
            <a:avLst/>
          </a:prstGeom>
        </p:spPr>
      </p:pic>
    </p:spTree>
    <p:extLst>
      <p:ext uri="{BB962C8B-B14F-4D97-AF65-F5344CB8AC3E}">
        <p14:creationId xmlns:p14="http://schemas.microsoft.com/office/powerpoint/2010/main" val="3931865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xit" presetSubtype="0" fill="hold" nodeType="clickEffect">
                                  <p:stCondLst>
                                    <p:cond delay="0"/>
                                  </p:stCondLst>
                                  <p:childTnLst>
                                    <p:animEffect transition="out" filter="fade">
                                      <p:cBhvr>
                                        <p:cTn id="13" dur="1000"/>
                                        <p:tgtEl>
                                          <p:spTgt spid="8"/>
                                        </p:tgtEl>
                                      </p:cBhvr>
                                    </p:animEffect>
                                    <p:anim calcmode="lin" valueType="num">
                                      <p:cBhvr>
                                        <p:cTn id="14" dur="1000"/>
                                        <p:tgtEl>
                                          <p:spTgt spid="8"/>
                                        </p:tgtEl>
                                        <p:attrNameLst>
                                          <p:attrName>ppt_x</p:attrName>
                                        </p:attrNameLst>
                                      </p:cBhvr>
                                      <p:tavLst>
                                        <p:tav tm="0">
                                          <p:val>
                                            <p:strVal val="ppt_x"/>
                                          </p:val>
                                        </p:tav>
                                        <p:tav tm="100000">
                                          <p:val>
                                            <p:strVal val="ppt_x"/>
                                          </p:val>
                                        </p:tav>
                                      </p:tavLst>
                                    </p:anim>
                                    <p:anim calcmode="lin" valueType="num">
                                      <p:cBhvr>
                                        <p:cTn id="15" dur="1000"/>
                                        <p:tgtEl>
                                          <p:spTgt spid="8"/>
                                        </p:tgtEl>
                                        <p:attrNameLst>
                                          <p:attrName>ppt_y</p:attrName>
                                        </p:attrNameLst>
                                      </p:cBhvr>
                                      <p:tavLst>
                                        <p:tav tm="0">
                                          <p:val>
                                            <p:strVal val="ppt_y"/>
                                          </p:val>
                                        </p:tav>
                                        <p:tav tm="100000">
                                          <p:val>
                                            <p:strVal val="ppt_y-.1"/>
                                          </p:val>
                                        </p:tav>
                                      </p:tavLst>
                                    </p:anim>
                                    <p:set>
                                      <p:cBhvr>
                                        <p:cTn id="16"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video>
              <p:cMediaNode vol="80000">
                <p:cTn id="22"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976E3-D5C9-51D5-1587-B031B5298E15}"/>
              </a:ext>
            </a:extLst>
          </p:cNvPr>
          <p:cNvSpPr>
            <a:spLocks noGrp="1"/>
          </p:cNvSpPr>
          <p:nvPr>
            <p:ph type="title"/>
          </p:nvPr>
        </p:nvSpPr>
        <p:spPr/>
        <p:txBody>
          <a:bodyPr/>
          <a:lstStyle/>
          <a:p>
            <a:r>
              <a:rPr lang="en-GB"/>
              <a:t>Pair check for readability</a:t>
            </a:r>
          </a:p>
        </p:txBody>
      </p:sp>
      <p:sp>
        <p:nvSpPr>
          <p:cNvPr id="3" name="Content Placeholder 2">
            <a:extLst>
              <a:ext uri="{FF2B5EF4-FFF2-40B4-BE49-F238E27FC236}">
                <a16:creationId xmlns:a16="http://schemas.microsoft.com/office/drawing/2014/main" id="{00FD67E5-4339-5545-3A1A-A67C9CE26EC8}"/>
              </a:ext>
            </a:extLst>
          </p:cNvPr>
          <p:cNvSpPr>
            <a:spLocks noGrp="1"/>
          </p:cNvSpPr>
          <p:nvPr>
            <p:ph sz="half" idx="1"/>
          </p:nvPr>
        </p:nvSpPr>
        <p:spPr/>
        <p:txBody>
          <a:bodyPr>
            <a:normAutofit fontScale="92500" lnSpcReduction="20000"/>
          </a:bodyPr>
          <a:lstStyle/>
          <a:p>
            <a:r>
              <a:rPr lang="en-GB"/>
              <a:t>Work with the person next to you.</a:t>
            </a:r>
          </a:p>
          <a:p>
            <a:pPr marL="0" indent="0">
              <a:buNone/>
            </a:pPr>
            <a:r>
              <a:rPr lang="en-GB" b="1"/>
              <a:t>What to do</a:t>
            </a:r>
          </a:p>
          <a:p>
            <a:r>
              <a:rPr lang="en-GB"/>
              <a:t>Look at each other’s report page.</a:t>
            </a:r>
          </a:p>
          <a:p>
            <a:r>
              <a:rPr lang="en-GB"/>
              <a:t>Talk about:</a:t>
            </a:r>
          </a:p>
          <a:p>
            <a:pPr lvl="1"/>
            <a:r>
              <a:rPr lang="en-GB"/>
              <a:t>One thing that is clearer because of the structure</a:t>
            </a:r>
          </a:p>
          <a:p>
            <a:pPr lvl="1"/>
            <a:r>
              <a:rPr lang="en-GB"/>
              <a:t>One place where the layout helps you find information quickly</a:t>
            </a:r>
          </a:p>
        </p:txBody>
      </p:sp>
      <p:pic>
        <p:nvPicPr>
          <p:cNvPr id="6" name="Online Media 5" title="3 Minute Timer">
            <a:hlinkClick r:id="" action="ppaction://media"/>
            <a:extLst>
              <a:ext uri="{FF2B5EF4-FFF2-40B4-BE49-F238E27FC236}">
                <a16:creationId xmlns:a16="http://schemas.microsoft.com/office/drawing/2014/main" id="{FBB4E927-15FE-2FD0-A225-8D511810F1D9}"/>
              </a:ext>
            </a:extLst>
          </p:cNvPr>
          <p:cNvPicPr>
            <a:picLocks noRot="1" noChangeAspect="1"/>
          </p:cNvPicPr>
          <p:nvPr>
            <a:videoFile r:link="rId1"/>
          </p:nvPr>
        </p:nvPicPr>
        <p:blipFill>
          <a:blip r:embed="rId4"/>
          <a:stretch>
            <a:fillRect/>
          </a:stretch>
        </p:blipFill>
        <p:spPr>
          <a:xfrm>
            <a:off x="7273931" y="4195147"/>
            <a:ext cx="3666390" cy="2071510"/>
          </a:xfrm>
          <a:prstGeom prst="rect">
            <a:avLst/>
          </a:prstGeom>
        </p:spPr>
      </p:pic>
      <p:sp>
        <p:nvSpPr>
          <p:cNvPr id="4" name="Content Placeholder 3">
            <a:extLst>
              <a:ext uri="{FF2B5EF4-FFF2-40B4-BE49-F238E27FC236}">
                <a16:creationId xmlns:a16="http://schemas.microsoft.com/office/drawing/2014/main" id="{83B20CEA-D442-2236-00D8-C5E8F5840B82}"/>
              </a:ext>
            </a:extLst>
          </p:cNvPr>
          <p:cNvSpPr>
            <a:spLocks noGrp="1"/>
          </p:cNvSpPr>
          <p:nvPr>
            <p:ph sz="half" idx="2"/>
          </p:nvPr>
        </p:nvSpPr>
        <p:spPr/>
        <p:txBody>
          <a:bodyPr>
            <a:normAutofit fontScale="92500" lnSpcReduction="20000"/>
          </a:bodyPr>
          <a:lstStyle/>
          <a:p>
            <a:r>
              <a:rPr lang="en-GB"/>
              <a:t>Do not suggest wording changes.</a:t>
            </a:r>
          </a:p>
          <a:p>
            <a:r>
              <a:rPr lang="en-GB"/>
              <a:t>This check is about structure, not writing.</a:t>
            </a:r>
          </a:p>
          <a:p>
            <a:endParaRPr lang="en-GB"/>
          </a:p>
        </p:txBody>
      </p:sp>
      <p:sp>
        <p:nvSpPr>
          <p:cNvPr id="5" name="Slide Number Placeholder 4">
            <a:extLst>
              <a:ext uri="{FF2B5EF4-FFF2-40B4-BE49-F238E27FC236}">
                <a16:creationId xmlns:a16="http://schemas.microsoft.com/office/drawing/2014/main" id="{C3E27352-5B87-D9A4-8963-DA1608B73B70}"/>
              </a:ext>
            </a:extLst>
          </p:cNvPr>
          <p:cNvSpPr>
            <a:spLocks noGrp="1"/>
          </p:cNvSpPr>
          <p:nvPr>
            <p:ph type="sldNum" sz="quarter" idx="12"/>
          </p:nvPr>
        </p:nvSpPr>
        <p:spPr/>
        <p:txBody>
          <a:bodyPr/>
          <a:lstStyle/>
          <a:p>
            <a:fld id="{0322EA46-A50A-4B74-807A-1D180152ACDE}" type="slidenum">
              <a:rPr lang="en-GB" smtClean="0"/>
              <a:t>14</a:t>
            </a:fld>
            <a:endParaRPr lang="en-GB"/>
          </a:p>
        </p:txBody>
      </p:sp>
    </p:spTree>
    <p:extLst>
      <p:ext uri="{BB962C8B-B14F-4D97-AF65-F5344CB8AC3E}">
        <p14:creationId xmlns:p14="http://schemas.microsoft.com/office/powerpoint/2010/main" val="8893138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8 Minute Timer">
            <a:hlinkClick r:id="" action="ppaction://media"/>
            <a:extLst>
              <a:ext uri="{FF2B5EF4-FFF2-40B4-BE49-F238E27FC236}">
                <a16:creationId xmlns:a16="http://schemas.microsoft.com/office/drawing/2014/main" id="{6E035F69-7A4F-C280-31BE-06455AC24480}"/>
              </a:ext>
            </a:extLst>
          </p:cNvPr>
          <p:cNvPicPr>
            <a:picLocks noRot="1" noChangeAspect="1"/>
          </p:cNvPicPr>
          <p:nvPr>
            <a:videoFile r:link="rId1"/>
          </p:nvPr>
        </p:nvPicPr>
        <p:blipFill>
          <a:blip r:embed="rId4"/>
          <a:stretch>
            <a:fillRect/>
          </a:stretch>
        </p:blipFill>
        <p:spPr>
          <a:xfrm>
            <a:off x="8053145" y="5509458"/>
            <a:ext cx="2145163" cy="1212017"/>
          </a:xfrm>
          <a:prstGeom prst="rect">
            <a:avLst/>
          </a:prstGeom>
        </p:spPr>
      </p:pic>
      <p:sp>
        <p:nvSpPr>
          <p:cNvPr id="2" name="Title 1">
            <a:extLst>
              <a:ext uri="{FF2B5EF4-FFF2-40B4-BE49-F238E27FC236}">
                <a16:creationId xmlns:a16="http://schemas.microsoft.com/office/drawing/2014/main" id="{29986B0E-B805-5CA6-33CE-5C96DC8DD250}"/>
              </a:ext>
            </a:extLst>
          </p:cNvPr>
          <p:cNvSpPr>
            <a:spLocks noGrp="1"/>
          </p:cNvSpPr>
          <p:nvPr>
            <p:ph type="title"/>
          </p:nvPr>
        </p:nvSpPr>
        <p:spPr/>
        <p:txBody>
          <a:bodyPr/>
          <a:lstStyle/>
          <a:p>
            <a:r>
              <a:rPr lang="en-GB"/>
              <a:t>Numbering and layout control</a:t>
            </a:r>
            <a:br>
              <a:rPr lang="en-GB"/>
            </a:br>
            <a:endParaRPr lang="en-GB"/>
          </a:p>
        </p:txBody>
      </p:sp>
      <p:sp>
        <p:nvSpPr>
          <p:cNvPr id="3" name="Content Placeholder 2">
            <a:extLst>
              <a:ext uri="{FF2B5EF4-FFF2-40B4-BE49-F238E27FC236}">
                <a16:creationId xmlns:a16="http://schemas.microsoft.com/office/drawing/2014/main" id="{3CE38ED8-00EB-7BA4-DA08-5851C4066627}"/>
              </a:ext>
            </a:extLst>
          </p:cNvPr>
          <p:cNvSpPr>
            <a:spLocks noGrp="1"/>
          </p:cNvSpPr>
          <p:nvPr>
            <p:ph sz="half" idx="1"/>
          </p:nvPr>
        </p:nvSpPr>
        <p:spPr/>
        <p:txBody>
          <a:bodyPr>
            <a:normAutofit fontScale="92500" lnSpcReduction="10000"/>
          </a:bodyPr>
          <a:lstStyle/>
          <a:p>
            <a:r>
              <a:rPr lang="en-GB"/>
              <a:t>Continue with the same document</a:t>
            </a:r>
          </a:p>
          <a:p>
            <a:pPr marL="0" indent="0">
              <a:buNone/>
            </a:pPr>
            <a:r>
              <a:rPr lang="en-GB" b="1"/>
              <a:t>Your task</a:t>
            </a:r>
          </a:p>
          <a:p>
            <a:r>
              <a:rPr lang="en-GB"/>
              <a:t>Apply automatic numbering to your headings</a:t>
            </a:r>
          </a:p>
          <a:p>
            <a:r>
              <a:rPr lang="en-GB"/>
              <a:t>Adjust spacing before and after sections</a:t>
            </a:r>
          </a:p>
          <a:p>
            <a:r>
              <a:rPr lang="en-GB"/>
              <a:t>Do not change the words.</a:t>
            </a:r>
          </a:p>
        </p:txBody>
      </p:sp>
      <p:sp>
        <p:nvSpPr>
          <p:cNvPr id="4" name="Content Placeholder 3">
            <a:extLst>
              <a:ext uri="{FF2B5EF4-FFF2-40B4-BE49-F238E27FC236}">
                <a16:creationId xmlns:a16="http://schemas.microsoft.com/office/drawing/2014/main" id="{115EAD4E-87D9-82F0-A0C8-8D2CD02C3647}"/>
              </a:ext>
            </a:extLst>
          </p:cNvPr>
          <p:cNvSpPr>
            <a:spLocks noGrp="1"/>
          </p:cNvSpPr>
          <p:nvPr>
            <p:ph sz="half" idx="2"/>
          </p:nvPr>
        </p:nvSpPr>
        <p:spPr/>
        <p:txBody>
          <a:bodyPr>
            <a:normAutofit fontScale="92500" lnSpcReduction="10000"/>
          </a:bodyPr>
          <a:lstStyle/>
          <a:p>
            <a:r>
              <a:rPr lang="en-GB"/>
              <a:t>Focus on</a:t>
            </a:r>
          </a:p>
          <a:p>
            <a:pPr lvl="1"/>
            <a:r>
              <a:rPr lang="en-GB"/>
              <a:t>Helping the reader follow the order of ideas</a:t>
            </a:r>
          </a:p>
          <a:p>
            <a:pPr lvl="1"/>
            <a:r>
              <a:rPr lang="en-GB"/>
              <a:t>Making the page easier to scan</a:t>
            </a:r>
          </a:p>
          <a:p>
            <a:pPr lvl="1"/>
            <a:r>
              <a:rPr lang="en-GB"/>
              <a:t>Keeping the layout calm and consistent</a:t>
            </a:r>
          </a:p>
          <a:p>
            <a:r>
              <a:rPr lang="en-GB"/>
              <a:t>You will do a quick check to see which layout is easier to follow.</a:t>
            </a:r>
          </a:p>
          <a:p>
            <a:endParaRPr lang="en-GB"/>
          </a:p>
        </p:txBody>
      </p:sp>
      <p:sp>
        <p:nvSpPr>
          <p:cNvPr id="5" name="Slide Number Placeholder 4">
            <a:extLst>
              <a:ext uri="{FF2B5EF4-FFF2-40B4-BE49-F238E27FC236}">
                <a16:creationId xmlns:a16="http://schemas.microsoft.com/office/drawing/2014/main" id="{1F315D8D-3623-4BDA-9904-252924B7BFB7}"/>
              </a:ext>
            </a:extLst>
          </p:cNvPr>
          <p:cNvSpPr>
            <a:spLocks noGrp="1"/>
          </p:cNvSpPr>
          <p:nvPr>
            <p:ph type="sldNum" sz="quarter" idx="12"/>
          </p:nvPr>
        </p:nvSpPr>
        <p:spPr/>
        <p:txBody>
          <a:bodyPr/>
          <a:lstStyle/>
          <a:p>
            <a:fld id="{0322EA46-A50A-4B74-807A-1D180152ACDE}" type="slidenum">
              <a:rPr lang="en-GB" smtClean="0"/>
              <a:t>15</a:t>
            </a:fld>
            <a:endParaRPr lang="en-GB"/>
          </a:p>
        </p:txBody>
      </p:sp>
      <p:pic>
        <p:nvPicPr>
          <p:cNvPr id="8" name="Picture 7">
            <a:extLst>
              <a:ext uri="{FF2B5EF4-FFF2-40B4-BE49-F238E27FC236}">
                <a16:creationId xmlns:a16="http://schemas.microsoft.com/office/drawing/2014/main" id="{F59954A9-143A-A072-F067-F212D2B45809}"/>
              </a:ext>
            </a:extLst>
          </p:cNvPr>
          <p:cNvPicPr>
            <a:picLocks noChangeAspect="1"/>
          </p:cNvPicPr>
          <p:nvPr/>
        </p:nvPicPr>
        <p:blipFill>
          <a:blip r:embed="rId5"/>
          <a:srcRect l="41363" t="2801" r="29375" b="43240"/>
          <a:stretch>
            <a:fillRect/>
          </a:stretch>
        </p:blipFill>
        <p:spPr>
          <a:xfrm>
            <a:off x="254917" y="381253"/>
            <a:ext cx="11682166" cy="5975097"/>
          </a:xfrm>
          <a:prstGeom prst="rect">
            <a:avLst/>
          </a:prstGeom>
        </p:spPr>
      </p:pic>
    </p:spTree>
    <p:extLst>
      <p:ext uri="{BB962C8B-B14F-4D97-AF65-F5344CB8AC3E}">
        <p14:creationId xmlns:p14="http://schemas.microsoft.com/office/powerpoint/2010/main" val="2329457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xit" presetSubtype="0" fill="hold" nodeType="clickEffect">
                                  <p:stCondLst>
                                    <p:cond delay="0"/>
                                  </p:stCondLst>
                                  <p:childTnLst>
                                    <p:animEffect transition="out" filter="fade">
                                      <p:cBhvr>
                                        <p:cTn id="13" dur="1000"/>
                                        <p:tgtEl>
                                          <p:spTgt spid="8"/>
                                        </p:tgtEl>
                                      </p:cBhvr>
                                    </p:animEffect>
                                    <p:anim calcmode="lin" valueType="num">
                                      <p:cBhvr>
                                        <p:cTn id="14" dur="1000"/>
                                        <p:tgtEl>
                                          <p:spTgt spid="8"/>
                                        </p:tgtEl>
                                        <p:attrNameLst>
                                          <p:attrName>ppt_x</p:attrName>
                                        </p:attrNameLst>
                                      </p:cBhvr>
                                      <p:tavLst>
                                        <p:tav tm="0">
                                          <p:val>
                                            <p:strVal val="ppt_x"/>
                                          </p:val>
                                        </p:tav>
                                        <p:tav tm="100000">
                                          <p:val>
                                            <p:strVal val="ppt_x"/>
                                          </p:val>
                                        </p:tav>
                                      </p:tavLst>
                                    </p:anim>
                                    <p:anim calcmode="lin" valueType="num">
                                      <p:cBhvr>
                                        <p:cTn id="15" dur="1000"/>
                                        <p:tgtEl>
                                          <p:spTgt spid="8"/>
                                        </p:tgtEl>
                                        <p:attrNameLst>
                                          <p:attrName>ppt_y</p:attrName>
                                        </p:attrNameLst>
                                      </p:cBhvr>
                                      <p:tavLst>
                                        <p:tav tm="0">
                                          <p:val>
                                            <p:strVal val="ppt_y"/>
                                          </p:val>
                                        </p:tav>
                                        <p:tav tm="100000">
                                          <p:val>
                                            <p:strVal val="ppt_y-.1"/>
                                          </p:val>
                                        </p:tav>
                                      </p:tavLst>
                                    </p:anim>
                                    <p:set>
                                      <p:cBhvr>
                                        <p:cTn id="16"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6"/>
                                        </p:tgtEl>
                                      </p:cBhvr>
                                    </p:cmd>
                                  </p:childTnLst>
                                </p:cTn>
                              </p:par>
                            </p:childTnLst>
                          </p:cTn>
                        </p:par>
                      </p:childTnLst>
                    </p:cTn>
                  </p:par>
                </p:childTnLst>
              </p:cTn>
              <p:nextCondLst>
                <p:cond evt="onClick" delay="0">
                  <p:tgtEl>
                    <p:spTgt spid="6"/>
                  </p:tgtEl>
                </p:cond>
              </p:nextCondLst>
            </p:seq>
            <p:video>
              <p:cMediaNode vol="80000">
                <p:cTn id="22" fill="hold" display="0">
                  <p:stCondLst>
                    <p:cond delay="indefinite"/>
                  </p:stCondLst>
                </p:cTn>
                <p:tgtEl>
                  <p:spTgt spid="6"/>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40A3-5C16-A7F5-E458-147693BAEBF6}"/>
              </a:ext>
            </a:extLst>
          </p:cNvPr>
          <p:cNvSpPr>
            <a:spLocks noGrp="1"/>
          </p:cNvSpPr>
          <p:nvPr>
            <p:ph type="title"/>
          </p:nvPr>
        </p:nvSpPr>
        <p:spPr/>
        <p:txBody>
          <a:bodyPr/>
          <a:lstStyle/>
          <a:p>
            <a:r>
              <a:rPr lang="en-GB"/>
              <a:t>Pair check for layout and numbering</a:t>
            </a:r>
            <a:br>
              <a:rPr lang="en-GB"/>
            </a:br>
            <a:endParaRPr lang="en-GB"/>
          </a:p>
        </p:txBody>
      </p:sp>
      <p:sp>
        <p:nvSpPr>
          <p:cNvPr id="3" name="Content Placeholder 2">
            <a:extLst>
              <a:ext uri="{FF2B5EF4-FFF2-40B4-BE49-F238E27FC236}">
                <a16:creationId xmlns:a16="http://schemas.microsoft.com/office/drawing/2014/main" id="{22B31C8C-7050-8F78-0547-FAC4DAA2F8DD}"/>
              </a:ext>
            </a:extLst>
          </p:cNvPr>
          <p:cNvSpPr>
            <a:spLocks noGrp="1"/>
          </p:cNvSpPr>
          <p:nvPr>
            <p:ph sz="half" idx="1"/>
          </p:nvPr>
        </p:nvSpPr>
        <p:spPr/>
        <p:txBody>
          <a:bodyPr>
            <a:normAutofit fontScale="85000" lnSpcReduction="20000"/>
          </a:bodyPr>
          <a:lstStyle/>
          <a:p>
            <a:r>
              <a:rPr lang="en-GB"/>
              <a:t>Work with the person next to you.</a:t>
            </a:r>
          </a:p>
          <a:p>
            <a:pPr marL="0" indent="0">
              <a:buNone/>
            </a:pPr>
            <a:r>
              <a:rPr lang="en-GB"/>
              <a:t>What to do</a:t>
            </a:r>
          </a:p>
          <a:p>
            <a:r>
              <a:rPr lang="en-GB"/>
              <a:t>Look at each other’s report page.</a:t>
            </a:r>
          </a:p>
          <a:p>
            <a:r>
              <a:rPr lang="en-GB"/>
              <a:t>Talk about:</a:t>
            </a:r>
          </a:p>
          <a:p>
            <a:pPr lvl="1"/>
            <a:r>
              <a:rPr lang="en-GB"/>
              <a:t>Whether the numbering helps you follow the order of ideas</a:t>
            </a:r>
          </a:p>
          <a:p>
            <a:pPr lvl="1"/>
            <a:r>
              <a:rPr lang="en-GB"/>
              <a:t>Whether the spacing makes sections easy to see</a:t>
            </a:r>
          </a:p>
          <a:p>
            <a:pPr lvl="1"/>
            <a:r>
              <a:rPr lang="en-GB"/>
              <a:t>Which layout feels easier to scan as a reader</a:t>
            </a:r>
          </a:p>
          <a:p>
            <a:endParaRPr lang="en-GB"/>
          </a:p>
        </p:txBody>
      </p:sp>
      <p:sp>
        <p:nvSpPr>
          <p:cNvPr id="4" name="Content Placeholder 3">
            <a:extLst>
              <a:ext uri="{FF2B5EF4-FFF2-40B4-BE49-F238E27FC236}">
                <a16:creationId xmlns:a16="http://schemas.microsoft.com/office/drawing/2014/main" id="{8D673C14-C7FD-19B8-55B6-F55A44E686AF}"/>
              </a:ext>
            </a:extLst>
          </p:cNvPr>
          <p:cNvSpPr>
            <a:spLocks noGrp="1"/>
          </p:cNvSpPr>
          <p:nvPr>
            <p:ph sz="half" idx="2"/>
          </p:nvPr>
        </p:nvSpPr>
        <p:spPr/>
        <p:txBody>
          <a:bodyPr>
            <a:normAutofit fontScale="85000" lnSpcReduction="20000"/>
          </a:bodyPr>
          <a:lstStyle/>
          <a:p>
            <a:r>
              <a:rPr lang="en-GB"/>
              <a:t>Do not change the text.</a:t>
            </a:r>
          </a:p>
          <a:p>
            <a:r>
              <a:rPr lang="en-GB"/>
              <a:t>This check is about how the page guides the reader.</a:t>
            </a:r>
          </a:p>
          <a:p>
            <a:endParaRPr lang="en-GB"/>
          </a:p>
        </p:txBody>
      </p:sp>
      <p:sp>
        <p:nvSpPr>
          <p:cNvPr id="5" name="Slide Number Placeholder 4">
            <a:extLst>
              <a:ext uri="{FF2B5EF4-FFF2-40B4-BE49-F238E27FC236}">
                <a16:creationId xmlns:a16="http://schemas.microsoft.com/office/drawing/2014/main" id="{083FBA75-A19C-A552-D70C-6746132D56C1}"/>
              </a:ext>
            </a:extLst>
          </p:cNvPr>
          <p:cNvSpPr>
            <a:spLocks noGrp="1"/>
          </p:cNvSpPr>
          <p:nvPr>
            <p:ph type="sldNum" sz="quarter" idx="12"/>
          </p:nvPr>
        </p:nvSpPr>
        <p:spPr/>
        <p:txBody>
          <a:bodyPr/>
          <a:lstStyle/>
          <a:p>
            <a:fld id="{0322EA46-A50A-4B74-807A-1D180152ACDE}" type="slidenum">
              <a:rPr lang="en-GB" smtClean="0"/>
              <a:t>16</a:t>
            </a:fld>
            <a:endParaRPr lang="en-GB"/>
          </a:p>
        </p:txBody>
      </p:sp>
      <p:pic>
        <p:nvPicPr>
          <p:cNvPr id="6" name="Online Media 5" title="3 Minute Timer">
            <a:hlinkClick r:id="" action="ppaction://media"/>
            <a:extLst>
              <a:ext uri="{FF2B5EF4-FFF2-40B4-BE49-F238E27FC236}">
                <a16:creationId xmlns:a16="http://schemas.microsoft.com/office/drawing/2014/main" id="{A1B24C8A-C525-3867-4BD5-4BAE20554B0F}"/>
              </a:ext>
            </a:extLst>
          </p:cNvPr>
          <p:cNvPicPr>
            <a:picLocks noRot="1" noChangeAspect="1"/>
          </p:cNvPicPr>
          <p:nvPr>
            <a:videoFile r:link="rId1"/>
          </p:nvPr>
        </p:nvPicPr>
        <p:blipFill>
          <a:blip r:embed="rId4"/>
          <a:stretch>
            <a:fillRect/>
          </a:stretch>
        </p:blipFill>
        <p:spPr>
          <a:xfrm>
            <a:off x="7273931" y="4195147"/>
            <a:ext cx="3666390" cy="2071510"/>
          </a:xfrm>
          <a:prstGeom prst="rect">
            <a:avLst/>
          </a:prstGeom>
        </p:spPr>
      </p:pic>
    </p:spTree>
    <p:extLst>
      <p:ext uri="{BB962C8B-B14F-4D97-AF65-F5344CB8AC3E}">
        <p14:creationId xmlns:p14="http://schemas.microsoft.com/office/powerpoint/2010/main" val="5969267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18FDC-E32C-172E-4B85-F1D711142426}"/>
              </a:ext>
            </a:extLst>
          </p:cNvPr>
          <p:cNvSpPr>
            <a:spLocks noGrp="1"/>
          </p:cNvSpPr>
          <p:nvPr>
            <p:ph type="title"/>
          </p:nvPr>
        </p:nvSpPr>
        <p:spPr/>
        <p:txBody>
          <a:bodyPr/>
          <a:lstStyle/>
          <a:p>
            <a:r>
              <a:rPr lang="en-GB"/>
              <a:t>Inserting visuals into reports</a:t>
            </a:r>
          </a:p>
        </p:txBody>
      </p:sp>
      <p:sp>
        <p:nvSpPr>
          <p:cNvPr id="3" name="Content Placeholder 2">
            <a:extLst>
              <a:ext uri="{FF2B5EF4-FFF2-40B4-BE49-F238E27FC236}">
                <a16:creationId xmlns:a16="http://schemas.microsoft.com/office/drawing/2014/main" id="{29EC2129-BE27-6DE8-E773-BF7E3310F005}"/>
              </a:ext>
            </a:extLst>
          </p:cNvPr>
          <p:cNvSpPr>
            <a:spLocks noGrp="1"/>
          </p:cNvSpPr>
          <p:nvPr>
            <p:ph sz="half" idx="1"/>
          </p:nvPr>
        </p:nvSpPr>
        <p:spPr/>
        <p:txBody>
          <a:bodyPr>
            <a:normAutofit fontScale="85000" lnSpcReduction="20000"/>
          </a:bodyPr>
          <a:lstStyle/>
          <a:p>
            <a:r>
              <a:rPr lang="en-GB"/>
              <a:t>Continue with the same document</a:t>
            </a:r>
          </a:p>
          <a:p>
            <a:r>
              <a:rPr lang="en-GB"/>
              <a:t>Download the Excel spreadsheet from Moodle, use the Training Requests tab</a:t>
            </a:r>
          </a:p>
          <a:p>
            <a:r>
              <a:rPr lang="en-GB"/>
              <a:t>Your task</a:t>
            </a:r>
          </a:p>
          <a:p>
            <a:pPr lvl="1"/>
            <a:r>
              <a:rPr lang="en-GB"/>
              <a:t>Choose the right type of chart</a:t>
            </a:r>
          </a:p>
          <a:p>
            <a:pPr lvl="1"/>
            <a:r>
              <a:rPr lang="en-GB"/>
              <a:t>Add the relevant data from Excel</a:t>
            </a:r>
          </a:p>
          <a:p>
            <a:pPr lvl="1"/>
            <a:r>
              <a:rPr lang="en-GB"/>
              <a:t>Position the chart so it does not interrupt reading</a:t>
            </a:r>
          </a:p>
          <a:p>
            <a:pPr lvl="1"/>
            <a:r>
              <a:rPr lang="en-GB"/>
              <a:t>Add a short caption to explain what it shows</a:t>
            </a:r>
          </a:p>
        </p:txBody>
      </p:sp>
      <p:sp>
        <p:nvSpPr>
          <p:cNvPr id="4" name="Content Placeholder 3">
            <a:extLst>
              <a:ext uri="{FF2B5EF4-FFF2-40B4-BE49-F238E27FC236}">
                <a16:creationId xmlns:a16="http://schemas.microsoft.com/office/drawing/2014/main" id="{F22B664C-1542-5E0F-2F09-E3DFF8157E83}"/>
              </a:ext>
            </a:extLst>
          </p:cNvPr>
          <p:cNvSpPr>
            <a:spLocks noGrp="1"/>
          </p:cNvSpPr>
          <p:nvPr>
            <p:ph sz="half" idx="2"/>
          </p:nvPr>
        </p:nvSpPr>
        <p:spPr/>
        <p:txBody>
          <a:bodyPr>
            <a:normAutofit fontScale="85000" lnSpcReduction="20000"/>
          </a:bodyPr>
          <a:lstStyle/>
          <a:p>
            <a:r>
              <a:rPr lang="en-GB"/>
              <a:t>Use this model for your caption:</a:t>
            </a:r>
          </a:p>
          <a:p>
            <a:pPr lvl="1"/>
            <a:r>
              <a:rPr lang="en-GB"/>
              <a:t>Table 1: Short description of what the table or chart shows</a:t>
            </a:r>
          </a:p>
          <a:p>
            <a:r>
              <a:rPr lang="en-GB"/>
              <a:t>Do not change the main text yet.</a:t>
            </a:r>
          </a:p>
          <a:p>
            <a:endParaRPr lang="en-GB"/>
          </a:p>
        </p:txBody>
      </p:sp>
      <p:sp>
        <p:nvSpPr>
          <p:cNvPr id="5" name="Slide Number Placeholder 4">
            <a:extLst>
              <a:ext uri="{FF2B5EF4-FFF2-40B4-BE49-F238E27FC236}">
                <a16:creationId xmlns:a16="http://schemas.microsoft.com/office/drawing/2014/main" id="{D0CE48C9-1528-4219-596F-D3158319D5DB}"/>
              </a:ext>
            </a:extLst>
          </p:cNvPr>
          <p:cNvSpPr>
            <a:spLocks noGrp="1"/>
          </p:cNvSpPr>
          <p:nvPr>
            <p:ph type="sldNum" sz="quarter" idx="12"/>
          </p:nvPr>
        </p:nvSpPr>
        <p:spPr/>
        <p:txBody>
          <a:bodyPr/>
          <a:lstStyle/>
          <a:p>
            <a:fld id="{0322EA46-A50A-4B74-807A-1D180152ACDE}" type="slidenum">
              <a:rPr lang="en-GB" smtClean="0"/>
              <a:t>17</a:t>
            </a:fld>
            <a:endParaRPr lang="en-GB"/>
          </a:p>
        </p:txBody>
      </p:sp>
      <p:pic>
        <p:nvPicPr>
          <p:cNvPr id="6" name="Online Media 5" title="10 Minute Timer">
            <a:hlinkClick r:id="" action="ppaction://media"/>
            <a:extLst>
              <a:ext uri="{FF2B5EF4-FFF2-40B4-BE49-F238E27FC236}">
                <a16:creationId xmlns:a16="http://schemas.microsoft.com/office/drawing/2014/main" id="{134F4993-550E-DF79-274B-923CB9F79EED}"/>
              </a:ext>
            </a:extLst>
          </p:cNvPr>
          <p:cNvPicPr>
            <a:picLocks noRot="1" noChangeAspect="1"/>
          </p:cNvPicPr>
          <p:nvPr>
            <a:videoFile r:link="rId1"/>
          </p:nvPr>
        </p:nvPicPr>
        <p:blipFill>
          <a:blip r:embed="rId4"/>
          <a:stretch>
            <a:fillRect/>
          </a:stretch>
        </p:blipFill>
        <p:spPr>
          <a:xfrm>
            <a:off x="6733082" y="4568825"/>
            <a:ext cx="3810000" cy="2152650"/>
          </a:xfrm>
          <a:prstGeom prst="rect">
            <a:avLst/>
          </a:prstGeom>
        </p:spPr>
      </p:pic>
    </p:spTree>
    <p:extLst>
      <p:ext uri="{BB962C8B-B14F-4D97-AF65-F5344CB8AC3E}">
        <p14:creationId xmlns:p14="http://schemas.microsoft.com/office/powerpoint/2010/main" val="24923279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9F101-0EC6-1909-C16B-1069A5945357}"/>
              </a:ext>
            </a:extLst>
          </p:cNvPr>
          <p:cNvSpPr>
            <a:spLocks noGrp="1"/>
          </p:cNvSpPr>
          <p:nvPr>
            <p:ph type="title"/>
          </p:nvPr>
        </p:nvSpPr>
        <p:spPr/>
        <p:txBody>
          <a:bodyPr/>
          <a:lstStyle/>
          <a:p>
            <a:r>
              <a:rPr lang="en-GB"/>
              <a:t>Pair check for charts</a:t>
            </a:r>
          </a:p>
        </p:txBody>
      </p:sp>
      <p:sp>
        <p:nvSpPr>
          <p:cNvPr id="3" name="Content Placeholder 2">
            <a:extLst>
              <a:ext uri="{FF2B5EF4-FFF2-40B4-BE49-F238E27FC236}">
                <a16:creationId xmlns:a16="http://schemas.microsoft.com/office/drawing/2014/main" id="{82635A2B-77CA-90E8-A4FC-1E5EF71D684F}"/>
              </a:ext>
            </a:extLst>
          </p:cNvPr>
          <p:cNvSpPr>
            <a:spLocks noGrp="1"/>
          </p:cNvSpPr>
          <p:nvPr>
            <p:ph sz="half" idx="1"/>
          </p:nvPr>
        </p:nvSpPr>
        <p:spPr/>
        <p:txBody>
          <a:bodyPr>
            <a:normAutofit fontScale="85000" lnSpcReduction="20000"/>
          </a:bodyPr>
          <a:lstStyle/>
          <a:p>
            <a:r>
              <a:rPr lang="en-GB"/>
              <a:t>Work with the person next to you.</a:t>
            </a:r>
          </a:p>
          <a:p>
            <a:pPr marL="0" indent="0">
              <a:buNone/>
            </a:pPr>
            <a:r>
              <a:rPr lang="en-GB" b="1"/>
              <a:t>What to do</a:t>
            </a:r>
          </a:p>
          <a:p>
            <a:r>
              <a:rPr lang="en-GB"/>
              <a:t>Look at each other’s report page.</a:t>
            </a:r>
          </a:p>
          <a:p>
            <a:r>
              <a:rPr lang="en-GB"/>
              <a:t>Talk about:</a:t>
            </a:r>
          </a:p>
          <a:p>
            <a:pPr lvl="1"/>
            <a:r>
              <a:rPr lang="en-GB"/>
              <a:t>Whether the chart type suits the data</a:t>
            </a:r>
          </a:p>
          <a:p>
            <a:pPr lvl="1"/>
            <a:r>
              <a:rPr lang="en-GB"/>
              <a:t>Whether the chart is placed clearly on the page</a:t>
            </a:r>
          </a:p>
          <a:p>
            <a:pPr lvl="1"/>
            <a:r>
              <a:rPr lang="en-GB"/>
              <a:t>Whether the caption explains what the chart shows</a:t>
            </a:r>
          </a:p>
        </p:txBody>
      </p:sp>
      <p:sp>
        <p:nvSpPr>
          <p:cNvPr id="4" name="Content Placeholder 3">
            <a:extLst>
              <a:ext uri="{FF2B5EF4-FFF2-40B4-BE49-F238E27FC236}">
                <a16:creationId xmlns:a16="http://schemas.microsoft.com/office/drawing/2014/main" id="{51F44785-2CED-57AF-99E1-863593EBD681}"/>
              </a:ext>
            </a:extLst>
          </p:cNvPr>
          <p:cNvSpPr>
            <a:spLocks noGrp="1"/>
          </p:cNvSpPr>
          <p:nvPr>
            <p:ph sz="half" idx="2"/>
          </p:nvPr>
        </p:nvSpPr>
        <p:spPr/>
        <p:txBody>
          <a:bodyPr>
            <a:normAutofit fontScale="85000" lnSpcReduction="20000"/>
          </a:bodyPr>
          <a:lstStyle/>
          <a:p>
            <a:r>
              <a:rPr lang="en-GB"/>
              <a:t>Do not change the main text yet.</a:t>
            </a:r>
          </a:p>
          <a:p>
            <a:r>
              <a:rPr lang="en-GB"/>
              <a:t>This check is about supporting the reader, not fixing everything.</a:t>
            </a:r>
          </a:p>
          <a:p>
            <a:endParaRPr lang="en-GB"/>
          </a:p>
        </p:txBody>
      </p:sp>
      <p:sp>
        <p:nvSpPr>
          <p:cNvPr id="5" name="Slide Number Placeholder 4">
            <a:extLst>
              <a:ext uri="{FF2B5EF4-FFF2-40B4-BE49-F238E27FC236}">
                <a16:creationId xmlns:a16="http://schemas.microsoft.com/office/drawing/2014/main" id="{B775287F-F574-7E74-2DD9-C2270DAB504E}"/>
              </a:ext>
            </a:extLst>
          </p:cNvPr>
          <p:cNvSpPr>
            <a:spLocks noGrp="1"/>
          </p:cNvSpPr>
          <p:nvPr>
            <p:ph type="sldNum" sz="quarter" idx="12"/>
          </p:nvPr>
        </p:nvSpPr>
        <p:spPr/>
        <p:txBody>
          <a:bodyPr/>
          <a:lstStyle/>
          <a:p>
            <a:fld id="{0322EA46-A50A-4B74-807A-1D180152ACDE}" type="slidenum">
              <a:rPr lang="en-GB" smtClean="0"/>
              <a:t>18</a:t>
            </a:fld>
            <a:endParaRPr lang="en-GB"/>
          </a:p>
        </p:txBody>
      </p:sp>
    </p:spTree>
    <p:extLst>
      <p:ext uri="{BB962C8B-B14F-4D97-AF65-F5344CB8AC3E}">
        <p14:creationId xmlns:p14="http://schemas.microsoft.com/office/powerpoint/2010/main" val="2878473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72B1F536-AA16-13DC-D9A3-2161981A5526}"/>
              </a:ext>
            </a:extLst>
          </p:cNvPr>
          <p:cNvSpPr>
            <a:spLocks noGrp="1"/>
          </p:cNvSpPr>
          <p:nvPr>
            <p:ph type="sldNum" sz="quarter" idx="12"/>
          </p:nvPr>
        </p:nvSpPr>
        <p:spPr/>
        <p:txBody>
          <a:bodyPr/>
          <a:lstStyle/>
          <a:p>
            <a:fld id="{0322EA46-A50A-4B74-807A-1D180152ACDE}" type="slidenum">
              <a:rPr lang="en-GB" smtClean="0"/>
              <a:t>19</a:t>
            </a:fld>
            <a:endParaRPr lang="en-GB"/>
          </a:p>
        </p:txBody>
      </p:sp>
    </p:spTree>
    <p:extLst>
      <p:ext uri="{BB962C8B-B14F-4D97-AF65-F5344CB8AC3E}">
        <p14:creationId xmlns:p14="http://schemas.microsoft.com/office/powerpoint/2010/main" val="29796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61961-17B7-A423-D948-149E392CF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A03545-6678-D529-470E-072282538396}"/>
              </a:ext>
            </a:extLst>
          </p:cNvPr>
          <p:cNvSpPr>
            <a:spLocks noGrp="1"/>
          </p:cNvSpPr>
          <p:nvPr>
            <p:ph type="ctrTitle"/>
          </p:nvPr>
        </p:nvSpPr>
        <p:spPr/>
        <p:txBody>
          <a:bodyPr/>
          <a:lstStyle/>
          <a:p>
            <a:r>
              <a:rPr lang="en-GB"/>
              <a:t>Making Changes Pt2</a:t>
            </a:r>
          </a:p>
        </p:txBody>
      </p:sp>
      <p:sp>
        <p:nvSpPr>
          <p:cNvPr id="3" name="Subtitle 2">
            <a:extLst>
              <a:ext uri="{FF2B5EF4-FFF2-40B4-BE49-F238E27FC236}">
                <a16:creationId xmlns:a16="http://schemas.microsoft.com/office/drawing/2014/main" id="{B4FDA035-A9B0-08F9-29DE-68F160328AE9}"/>
              </a:ext>
            </a:extLst>
          </p:cNvPr>
          <p:cNvSpPr>
            <a:spLocks noGrp="1"/>
          </p:cNvSpPr>
          <p:nvPr>
            <p:ph type="subTitle" idx="1"/>
          </p:nvPr>
        </p:nvSpPr>
        <p:spPr/>
        <p:txBody>
          <a:bodyPr/>
          <a:lstStyle/>
          <a:p>
            <a:endParaRPr lang="en-GB"/>
          </a:p>
        </p:txBody>
      </p:sp>
      <p:pic>
        <p:nvPicPr>
          <p:cNvPr id="6" name="Picture Placeholder 5" descr="Pyramid of river stones">
            <a:extLst>
              <a:ext uri="{FF2B5EF4-FFF2-40B4-BE49-F238E27FC236}">
                <a16:creationId xmlns:a16="http://schemas.microsoft.com/office/drawing/2014/main" id="{14B1A135-2C44-C823-6242-0E9290FC31D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479" b="1479"/>
          <a:stretch>
            <a:fillRect/>
          </a:stretch>
        </p:blipFill>
        <p:spPr/>
      </p:pic>
    </p:spTree>
    <p:extLst>
      <p:ext uri="{BB962C8B-B14F-4D97-AF65-F5344CB8AC3E}">
        <p14:creationId xmlns:p14="http://schemas.microsoft.com/office/powerpoint/2010/main" val="702937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C1EC6-8338-BB8E-DECE-DCE5C3B34CE4}"/>
              </a:ext>
            </a:extLst>
          </p:cNvPr>
          <p:cNvSpPr>
            <a:spLocks noGrp="1"/>
          </p:cNvSpPr>
          <p:nvPr>
            <p:ph type="title"/>
          </p:nvPr>
        </p:nvSpPr>
        <p:spPr/>
        <p:txBody>
          <a:bodyPr/>
          <a:lstStyle/>
          <a:p>
            <a:r>
              <a:rPr lang="en-GB"/>
              <a:t>Tables in reports</a:t>
            </a:r>
          </a:p>
        </p:txBody>
      </p:sp>
      <p:sp>
        <p:nvSpPr>
          <p:cNvPr id="3" name="Content Placeholder 2">
            <a:extLst>
              <a:ext uri="{FF2B5EF4-FFF2-40B4-BE49-F238E27FC236}">
                <a16:creationId xmlns:a16="http://schemas.microsoft.com/office/drawing/2014/main" id="{7BF39B09-079F-E357-3BB6-7F1C7F6F9126}"/>
              </a:ext>
            </a:extLst>
          </p:cNvPr>
          <p:cNvSpPr>
            <a:spLocks noGrp="1"/>
          </p:cNvSpPr>
          <p:nvPr>
            <p:ph sz="half" idx="1"/>
          </p:nvPr>
        </p:nvSpPr>
        <p:spPr/>
        <p:txBody>
          <a:bodyPr>
            <a:normAutofit fontScale="70000" lnSpcReduction="20000"/>
          </a:bodyPr>
          <a:lstStyle/>
          <a:p>
            <a:r>
              <a:rPr lang="en-GB"/>
              <a:t>Continue working in the same report document.</a:t>
            </a:r>
          </a:p>
          <a:p>
            <a:r>
              <a:rPr lang="en-GB"/>
              <a:t>You will now add different information to support the report. Go to the second tab of the Excel Spreadsheet</a:t>
            </a:r>
          </a:p>
          <a:p>
            <a:endParaRPr lang="en-GB"/>
          </a:p>
        </p:txBody>
      </p:sp>
      <p:sp>
        <p:nvSpPr>
          <p:cNvPr id="4" name="Content Placeholder 3">
            <a:extLst>
              <a:ext uri="{FF2B5EF4-FFF2-40B4-BE49-F238E27FC236}">
                <a16:creationId xmlns:a16="http://schemas.microsoft.com/office/drawing/2014/main" id="{B9CD9355-F830-C696-A6DC-CC85A90BB53A}"/>
              </a:ext>
            </a:extLst>
          </p:cNvPr>
          <p:cNvSpPr>
            <a:spLocks noGrp="1"/>
          </p:cNvSpPr>
          <p:nvPr>
            <p:ph sz="half" idx="2"/>
          </p:nvPr>
        </p:nvSpPr>
        <p:spPr/>
        <p:txBody>
          <a:bodyPr>
            <a:normAutofit fontScale="70000" lnSpcReduction="20000"/>
          </a:bodyPr>
          <a:lstStyle/>
          <a:p>
            <a:pPr marL="0" indent="0">
              <a:buNone/>
            </a:pPr>
            <a:r>
              <a:rPr lang="en-GB" b="1"/>
              <a:t>Your task</a:t>
            </a:r>
          </a:p>
          <a:p>
            <a:r>
              <a:rPr lang="en-GB"/>
              <a:t>Insert a small table into a relevant section</a:t>
            </a:r>
          </a:p>
          <a:p>
            <a:r>
              <a:rPr lang="en-GB"/>
              <a:t>Adjust column width so all content is easy to read</a:t>
            </a:r>
          </a:p>
          <a:p>
            <a:r>
              <a:rPr lang="en-GB"/>
              <a:t>Check alignment of text and numbers</a:t>
            </a:r>
          </a:p>
          <a:p>
            <a:r>
              <a:rPr lang="en-GB"/>
              <a:t>Add a clear table title above the table</a:t>
            </a:r>
          </a:p>
          <a:p>
            <a:endParaRPr lang="en-GB"/>
          </a:p>
          <a:p>
            <a:r>
              <a:rPr lang="en-GB"/>
              <a:t>Use this model for your title:</a:t>
            </a:r>
          </a:p>
          <a:p>
            <a:pPr lvl="1"/>
            <a:r>
              <a:rPr lang="en-GB"/>
              <a:t>Table 2: Overview of training delivery methods currently used</a:t>
            </a:r>
          </a:p>
          <a:p>
            <a:r>
              <a:rPr lang="en-GB"/>
              <a:t>Do not change the main text yet.</a:t>
            </a:r>
          </a:p>
        </p:txBody>
      </p:sp>
      <p:sp>
        <p:nvSpPr>
          <p:cNvPr id="5" name="Slide Number Placeholder 4">
            <a:extLst>
              <a:ext uri="{FF2B5EF4-FFF2-40B4-BE49-F238E27FC236}">
                <a16:creationId xmlns:a16="http://schemas.microsoft.com/office/drawing/2014/main" id="{4612FAC5-4AEA-716E-F011-AD31FA790CEA}"/>
              </a:ext>
            </a:extLst>
          </p:cNvPr>
          <p:cNvSpPr>
            <a:spLocks noGrp="1"/>
          </p:cNvSpPr>
          <p:nvPr>
            <p:ph type="sldNum" sz="quarter" idx="12"/>
          </p:nvPr>
        </p:nvSpPr>
        <p:spPr/>
        <p:txBody>
          <a:bodyPr/>
          <a:lstStyle/>
          <a:p>
            <a:fld id="{0322EA46-A50A-4B74-807A-1D180152ACDE}" type="slidenum">
              <a:rPr lang="en-GB" smtClean="0"/>
              <a:t>21</a:t>
            </a:fld>
            <a:endParaRPr lang="en-GB"/>
          </a:p>
        </p:txBody>
      </p:sp>
      <p:pic>
        <p:nvPicPr>
          <p:cNvPr id="6" name="Online Media 5" title="8 Minute Timer">
            <a:hlinkClick r:id="" action="ppaction://media"/>
            <a:extLst>
              <a:ext uri="{FF2B5EF4-FFF2-40B4-BE49-F238E27FC236}">
                <a16:creationId xmlns:a16="http://schemas.microsoft.com/office/drawing/2014/main" id="{4EF7A8E8-4FD1-50CE-ED25-BADA48C7703D}"/>
              </a:ext>
            </a:extLst>
          </p:cNvPr>
          <p:cNvPicPr>
            <a:picLocks noRot="1" noChangeAspect="1"/>
          </p:cNvPicPr>
          <p:nvPr>
            <a:videoFile r:link="rId1"/>
          </p:nvPr>
        </p:nvPicPr>
        <p:blipFill>
          <a:blip r:embed="rId4"/>
          <a:stretch>
            <a:fillRect/>
          </a:stretch>
        </p:blipFill>
        <p:spPr>
          <a:xfrm>
            <a:off x="1397788" y="4105453"/>
            <a:ext cx="3666390" cy="2071510"/>
          </a:xfrm>
          <a:prstGeom prst="rect">
            <a:avLst/>
          </a:prstGeom>
        </p:spPr>
      </p:pic>
    </p:spTree>
    <p:extLst>
      <p:ext uri="{BB962C8B-B14F-4D97-AF65-F5344CB8AC3E}">
        <p14:creationId xmlns:p14="http://schemas.microsoft.com/office/powerpoint/2010/main" val="213701120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30F1-9CBC-8CC4-C3F8-7F2F5DD7642E}"/>
              </a:ext>
            </a:extLst>
          </p:cNvPr>
          <p:cNvSpPr>
            <a:spLocks noGrp="1"/>
          </p:cNvSpPr>
          <p:nvPr>
            <p:ph type="title"/>
          </p:nvPr>
        </p:nvSpPr>
        <p:spPr/>
        <p:txBody>
          <a:bodyPr/>
          <a:lstStyle/>
          <a:p>
            <a:r>
              <a:rPr lang="en-GB"/>
              <a:t>Pair check for tables</a:t>
            </a:r>
          </a:p>
        </p:txBody>
      </p:sp>
      <p:sp>
        <p:nvSpPr>
          <p:cNvPr id="3" name="Content Placeholder 2">
            <a:extLst>
              <a:ext uri="{FF2B5EF4-FFF2-40B4-BE49-F238E27FC236}">
                <a16:creationId xmlns:a16="http://schemas.microsoft.com/office/drawing/2014/main" id="{D0009734-44F4-28EE-FBD9-A38248C3F1E7}"/>
              </a:ext>
            </a:extLst>
          </p:cNvPr>
          <p:cNvSpPr>
            <a:spLocks noGrp="1"/>
          </p:cNvSpPr>
          <p:nvPr>
            <p:ph sz="half" idx="1"/>
          </p:nvPr>
        </p:nvSpPr>
        <p:spPr/>
        <p:txBody>
          <a:bodyPr>
            <a:normAutofit fontScale="92500" lnSpcReduction="10000"/>
          </a:bodyPr>
          <a:lstStyle/>
          <a:p>
            <a:r>
              <a:rPr lang="en-GB"/>
              <a:t>Work with the person next to you.</a:t>
            </a:r>
          </a:p>
          <a:p>
            <a:r>
              <a:rPr lang="en-GB"/>
              <a:t>What to do</a:t>
            </a:r>
          </a:p>
          <a:p>
            <a:pPr lvl="1"/>
            <a:r>
              <a:rPr lang="en-GB"/>
              <a:t>Look at each other’s report page.</a:t>
            </a:r>
          </a:p>
          <a:p>
            <a:r>
              <a:rPr lang="en-GB"/>
              <a:t>Do not suggest changes to the main text.</a:t>
            </a:r>
          </a:p>
          <a:p>
            <a:r>
              <a:rPr lang="en-GB"/>
              <a:t>This check is about helping the reader, not perfect data.</a:t>
            </a:r>
          </a:p>
        </p:txBody>
      </p:sp>
      <p:sp>
        <p:nvSpPr>
          <p:cNvPr id="4" name="Content Placeholder 3">
            <a:extLst>
              <a:ext uri="{FF2B5EF4-FFF2-40B4-BE49-F238E27FC236}">
                <a16:creationId xmlns:a16="http://schemas.microsoft.com/office/drawing/2014/main" id="{BABEB5E9-3662-118A-5B2E-D7A2DE459866}"/>
              </a:ext>
            </a:extLst>
          </p:cNvPr>
          <p:cNvSpPr>
            <a:spLocks noGrp="1"/>
          </p:cNvSpPr>
          <p:nvPr>
            <p:ph sz="half" idx="2"/>
          </p:nvPr>
        </p:nvSpPr>
        <p:spPr/>
        <p:txBody>
          <a:bodyPr>
            <a:normAutofit fontScale="92500" lnSpcReduction="10000"/>
          </a:bodyPr>
          <a:lstStyle/>
          <a:p>
            <a:r>
              <a:rPr lang="en-GB"/>
              <a:t>Talk about:</a:t>
            </a:r>
          </a:p>
          <a:p>
            <a:pPr lvl="1"/>
            <a:r>
              <a:rPr lang="en-GB"/>
              <a:t>Whether the table title clearly explains what the table shows</a:t>
            </a:r>
          </a:p>
          <a:p>
            <a:pPr lvl="1"/>
            <a:r>
              <a:rPr lang="en-GB"/>
              <a:t>Whether the column width makes the table easy to read</a:t>
            </a:r>
          </a:p>
          <a:p>
            <a:pPr lvl="1"/>
            <a:r>
              <a:rPr lang="en-GB"/>
              <a:t>Whether the alignment helps you understand the information</a:t>
            </a:r>
          </a:p>
          <a:p>
            <a:endParaRPr lang="en-GB"/>
          </a:p>
        </p:txBody>
      </p:sp>
      <p:sp>
        <p:nvSpPr>
          <p:cNvPr id="5" name="Slide Number Placeholder 4">
            <a:extLst>
              <a:ext uri="{FF2B5EF4-FFF2-40B4-BE49-F238E27FC236}">
                <a16:creationId xmlns:a16="http://schemas.microsoft.com/office/drawing/2014/main" id="{1FD69BBA-F093-7089-4303-F248A78DE3EF}"/>
              </a:ext>
            </a:extLst>
          </p:cNvPr>
          <p:cNvSpPr>
            <a:spLocks noGrp="1"/>
          </p:cNvSpPr>
          <p:nvPr>
            <p:ph type="sldNum" sz="quarter" idx="12"/>
          </p:nvPr>
        </p:nvSpPr>
        <p:spPr/>
        <p:txBody>
          <a:bodyPr/>
          <a:lstStyle/>
          <a:p>
            <a:fld id="{0322EA46-A50A-4B74-807A-1D180152ACDE}" type="slidenum">
              <a:rPr lang="en-GB" smtClean="0"/>
              <a:t>22</a:t>
            </a:fld>
            <a:endParaRPr lang="en-GB"/>
          </a:p>
        </p:txBody>
      </p:sp>
      <p:pic>
        <p:nvPicPr>
          <p:cNvPr id="6" name="Online Media 5" title="3 Minute Timer">
            <a:hlinkClick r:id="" action="ppaction://media"/>
            <a:extLst>
              <a:ext uri="{FF2B5EF4-FFF2-40B4-BE49-F238E27FC236}">
                <a16:creationId xmlns:a16="http://schemas.microsoft.com/office/drawing/2014/main" id="{ABF204C6-F7D9-D5AF-58A8-DFEA1D157F82}"/>
              </a:ext>
            </a:extLst>
          </p:cNvPr>
          <p:cNvPicPr>
            <a:picLocks noRot="1" noChangeAspect="1"/>
          </p:cNvPicPr>
          <p:nvPr>
            <a:videoFile r:link="rId1"/>
          </p:nvPr>
        </p:nvPicPr>
        <p:blipFill>
          <a:blip r:embed="rId4"/>
          <a:stretch>
            <a:fillRect/>
          </a:stretch>
        </p:blipFill>
        <p:spPr>
          <a:xfrm>
            <a:off x="7547547" y="5316490"/>
            <a:ext cx="2163580" cy="1222422"/>
          </a:xfrm>
          <a:prstGeom prst="rect">
            <a:avLst/>
          </a:prstGeom>
        </p:spPr>
      </p:pic>
    </p:spTree>
    <p:extLst>
      <p:ext uri="{BB962C8B-B14F-4D97-AF65-F5344CB8AC3E}">
        <p14:creationId xmlns:p14="http://schemas.microsoft.com/office/powerpoint/2010/main" val="13072692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75D8F-8614-1A12-BBDB-BEBB236F151A}"/>
              </a:ext>
            </a:extLst>
          </p:cNvPr>
          <p:cNvSpPr>
            <a:spLocks noGrp="1"/>
          </p:cNvSpPr>
          <p:nvPr>
            <p:ph type="title"/>
          </p:nvPr>
        </p:nvSpPr>
        <p:spPr/>
        <p:txBody>
          <a:bodyPr/>
          <a:lstStyle/>
          <a:p>
            <a:r>
              <a:rPr lang="en-GB"/>
              <a:t>Bringing text and visuals together</a:t>
            </a:r>
            <a:br>
              <a:rPr lang="en-GB"/>
            </a:br>
            <a:endParaRPr lang="en-GB"/>
          </a:p>
        </p:txBody>
      </p:sp>
      <p:sp>
        <p:nvSpPr>
          <p:cNvPr id="3" name="Content Placeholder 2">
            <a:extLst>
              <a:ext uri="{FF2B5EF4-FFF2-40B4-BE49-F238E27FC236}">
                <a16:creationId xmlns:a16="http://schemas.microsoft.com/office/drawing/2014/main" id="{10CDCBD7-FA29-60B1-C794-424263BA80CE}"/>
              </a:ext>
            </a:extLst>
          </p:cNvPr>
          <p:cNvSpPr>
            <a:spLocks noGrp="1"/>
          </p:cNvSpPr>
          <p:nvPr>
            <p:ph sz="half" idx="1"/>
          </p:nvPr>
        </p:nvSpPr>
        <p:spPr/>
        <p:txBody>
          <a:bodyPr>
            <a:normAutofit fontScale="85000" lnSpcReduction="20000"/>
          </a:bodyPr>
          <a:lstStyle/>
          <a:p>
            <a:r>
              <a:rPr lang="en-GB"/>
              <a:t>Look at your report page as a whole.</a:t>
            </a:r>
          </a:p>
          <a:p>
            <a:pPr marL="0" indent="0">
              <a:buNone/>
            </a:pPr>
            <a:r>
              <a:rPr lang="en-GB" b="1"/>
              <a:t>Your task</a:t>
            </a:r>
          </a:p>
          <a:p>
            <a:r>
              <a:rPr lang="en-GB"/>
              <a:t>Check how well:</a:t>
            </a:r>
          </a:p>
          <a:p>
            <a:pPr lvl="1"/>
            <a:r>
              <a:rPr lang="en-GB"/>
              <a:t>Text</a:t>
            </a:r>
          </a:p>
          <a:p>
            <a:pPr lvl="1"/>
            <a:r>
              <a:rPr lang="en-GB"/>
              <a:t>Headings</a:t>
            </a:r>
          </a:p>
          <a:p>
            <a:pPr lvl="1"/>
            <a:r>
              <a:rPr lang="en-GB"/>
              <a:t>Charts</a:t>
            </a:r>
          </a:p>
          <a:p>
            <a:pPr lvl="1"/>
            <a:r>
              <a:rPr lang="en-GB"/>
              <a:t>Tables</a:t>
            </a:r>
          </a:p>
          <a:p>
            <a:pPr lvl="1"/>
            <a:r>
              <a:rPr lang="en-GB"/>
              <a:t>Captions</a:t>
            </a:r>
          </a:p>
          <a:p>
            <a:pPr lvl="1"/>
            <a:r>
              <a:rPr lang="en-GB"/>
              <a:t>Spacing</a:t>
            </a:r>
          </a:p>
          <a:p>
            <a:r>
              <a:rPr lang="en-GB"/>
              <a:t>work together on the page.</a:t>
            </a:r>
          </a:p>
          <a:p>
            <a:endParaRPr lang="en-GB"/>
          </a:p>
        </p:txBody>
      </p:sp>
      <p:sp>
        <p:nvSpPr>
          <p:cNvPr id="4" name="Content Placeholder 3">
            <a:extLst>
              <a:ext uri="{FF2B5EF4-FFF2-40B4-BE49-F238E27FC236}">
                <a16:creationId xmlns:a16="http://schemas.microsoft.com/office/drawing/2014/main" id="{6F18B503-070A-155D-1504-6532EB08E9AF}"/>
              </a:ext>
            </a:extLst>
          </p:cNvPr>
          <p:cNvSpPr>
            <a:spLocks noGrp="1"/>
          </p:cNvSpPr>
          <p:nvPr>
            <p:ph sz="half" idx="2"/>
          </p:nvPr>
        </p:nvSpPr>
        <p:spPr/>
        <p:txBody>
          <a:bodyPr>
            <a:normAutofit fontScale="85000" lnSpcReduction="20000"/>
          </a:bodyPr>
          <a:lstStyle/>
          <a:p>
            <a:r>
              <a:rPr lang="en-GB"/>
              <a:t>Think like a reader:</a:t>
            </a:r>
          </a:p>
          <a:p>
            <a:pPr lvl="1"/>
            <a:r>
              <a:rPr lang="en-GB"/>
              <a:t>Does the page feel clear and balanced</a:t>
            </a:r>
          </a:p>
          <a:p>
            <a:pPr lvl="1"/>
            <a:r>
              <a:rPr lang="en-GB"/>
              <a:t>Do visuals appear near the text they relate to</a:t>
            </a:r>
          </a:p>
          <a:p>
            <a:pPr lvl="1"/>
            <a:r>
              <a:rPr lang="en-GB"/>
              <a:t>Are captions easy to see and understand</a:t>
            </a:r>
          </a:p>
          <a:p>
            <a:pPr lvl="1"/>
            <a:r>
              <a:rPr lang="en-GB"/>
              <a:t>Does anything interrupt the flow of reading</a:t>
            </a:r>
          </a:p>
          <a:p>
            <a:endParaRPr lang="en-GB"/>
          </a:p>
        </p:txBody>
      </p:sp>
      <p:sp>
        <p:nvSpPr>
          <p:cNvPr id="5" name="Slide Number Placeholder 4">
            <a:extLst>
              <a:ext uri="{FF2B5EF4-FFF2-40B4-BE49-F238E27FC236}">
                <a16:creationId xmlns:a16="http://schemas.microsoft.com/office/drawing/2014/main" id="{418C8FCC-AD28-2941-6ECD-12E9D87F44DF}"/>
              </a:ext>
            </a:extLst>
          </p:cNvPr>
          <p:cNvSpPr>
            <a:spLocks noGrp="1"/>
          </p:cNvSpPr>
          <p:nvPr>
            <p:ph type="sldNum" sz="quarter" idx="12"/>
          </p:nvPr>
        </p:nvSpPr>
        <p:spPr/>
        <p:txBody>
          <a:bodyPr/>
          <a:lstStyle/>
          <a:p>
            <a:fld id="{0322EA46-A50A-4B74-807A-1D180152ACDE}" type="slidenum">
              <a:rPr lang="en-GB" smtClean="0"/>
              <a:t>23</a:t>
            </a:fld>
            <a:endParaRPr lang="en-GB"/>
          </a:p>
        </p:txBody>
      </p:sp>
      <p:pic>
        <p:nvPicPr>
          <p:cNvPr id="6" name="Online Media 5" title="10 Minute Timer">
            <a:hlinkClick r:id="" action="ppaction://media"/>
            <a:extLst>
              <a:ext uri="{FF2B5EF4-FFF2-40B4-BE49-F238E27FC236}">
                <a16:creationId xmlns:a16="http://schemas.microsoft.com/office/drawing/2014/main" id="{F8409071-D08E-8338-2B82-227E4CF4B237}"/>
              </a:ext>
            </a:extLst>
          </p:cNvPr>
          <p:cNvPicPr>
            <a:picLocks noRot="1" noChangeAspect="1"/>
          </p:cNvPicPr>
          <p:nvPr>
            <a:videoFile r:link="rId1"/>
          </p:nvPr>
        </p:nvPicPr>
        <p:blipFill>
          <a:blip r:embed="rId4"/>
          <a:stretch>
            <a:fillRect/>
          </a:stretch>
        </p:blipFill>
        <p:spPr>
          <a:xfrm>
            <a:off x="7150308" y="4811382"/>
            <a:ext cx="3392774" cy="1916917"/>
          </a:xfrm>
          <a:prstGeom prst="rect">
            <a:avLst/>
          </a:prstGeom>
        </p:spPr>
      </p:pic>
    </p:spTree>
    <p:extLst>
      <p:ext uri="{BB962C8B-B14F-4D97-AF65-F5344CB8AC3E}">
        <p14:creationId xmlns:p14="http://schemas.microsoft.com/office/powerpoint/2010/main" val="2553246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58F94-E9FA-44B0-59B9-2BB0B6BD28FF}"/>
              </a:ext>
            </a:extLst>
          </p:cNvPr>
          <p:cNvSpPr>
            <a:spLocks noGrp="1"/>
          </p:cNvSpPr>
          <p:nvPr>
            <p:ph type="title"/>
          </p:nvPr>
        </p:nvSpPr>
        <p:spPr/>
        <p:txBody>
          <a:bodyPr/>
          <a:lstStyle/>
          <a:p>
            <a:r>
              <a:rPr lang="en-GB"/>
              <a:t>Pair check: Text and visuals together</a:t>
            </a:r>
          </a:p>
        </p:txBody>
      </p:sp>
      <p:sp>
        <p:nvSpPr>
          <p:cNvPr id="3" name="Content Placeholder 2">
            <a:extLst>
              <a:ext uri="{FF2B5EF4-FFF2-40B4-BE49-F238E27FC236}">
                <a16:creationId xmlns:a16="http://schemas.microsoft.com/office/drawing/2014/main" id="{EEE11ABB-1582-C0EE-6AB1-4E45CF19F2B7}"/>
              </a:ext>
            </a:extLst>
          </p:cNvPr>
          <p:cNvSpPr>
            <a:spLocks noGrp="1"/>
          </p:cNvSpPr>
          <p:nvPr>
            <p:ph sz="half" idx="1"/>
          </p:nvPr>
        </p:nvSpPr>
        <p:spPr/>
        <p:txBody>
          <a:bodyPr>
            <a:normAutofit/>
          </a:bodyPr>
          <a:lstStyle/>
          <a:p>
            <a:r>
              <a:rPr lang="en-GB"/>
              <a:t>Work with the person next to you.</a:t>
            </a:r>
          </a:p>
          <a:p>
            <a:pPr marL="0" indent="0">
              <a:buNone/>
            </a:pPr>
            <a:r>
              <a:rPr lang="en-GB" b="1"/>
              <a:t>What to do</a:t>
            </a:r>
          </a:p>
          <a:p>
            <a:r>
              <a:rPr lang="en-GB"/>
              <a:t>Look at each other’s report page.</a:t>
            </a:r>
          </a:p>
          <a:p>
            <a:r>
              <a:rPr lang="en-GB"/>
              <a:t>Focus on the whole page, not small details.</a:t>
            </a:r>
          </a:p>
        </p:txBody>
      </p:sp>
      <p:sp>
        <p:nvSpPr>
          <p:cNvPr id="4" name="Content Placeholder 3">
            <a:extLst>
              <a:ext uri="{FF2B5EF4-FFF2-40B4-BE49-F238E27FC236}">
                <a16:creationId xmlns:a16="http://schemas.microsoft.com/office/drawing/2014/main" id="{0D5B8DFC-00FC-7D09-7FFA-6DBCA06C98EF}"/>
              </a:ext>
            </a:extLst>
          </p:cNvPr>
          <p:cNvSpPr>
            <a:spLocks noGrp="1"/>
          </p:cNvSpPr>
          <p:nvPr>
            <p:ph sz="half" idx="2"/>
          </p:nvPr>
        </p:nvSpPr>
        <p:spPr/>
        <p:txBody>
          <a:bodyPr>
            <a:normAutofit/>
          </a:bodyPr>
          <a:lstStyle/>
          <a:p>
            <a:r>
              <a:rPr lang="en-GB"/>
              <a:t>Talk about:</a:t>
            </a:r>
          </a:p>
          <a:p>
            <a:pPr lvl="1"/>
            <a:r>
              <a:rPr lang="en-GB"/>
              <a:t>Whether the visuals sit close to the text they relate to</a:t>
            </a:r>
          </a:p>
          <a:p>
            <a:pPr lvl="1"/>
            <a:r>
              <a:rPr lang="en-GB"/>
              <a:t>Whether captions are easy to notice and understand</a:t>
            </a:r>
          </a:p>
          <a:p>
            <a:pPr lvl="1"/>
            <a:r>
              <a:rPr lang="en-GB"/>
              <a:t>Whether the spacing helps the page feel clear and calm</a:t>
            </a:r>
          </a:p>
          <a:p>
            <a:endParaRPr lang="en-GB"/>
          </a:p>
        </p:txBody>
      </p:sp>
      <p:sp>
        <p:nvSpPr>
          <p:cNvPr id="5" name="Slide Number Placeholder 4">
            <a:extLst>
              <a:ext uri="{FF2B5EF4-FFF2-40B4-BE49-F238E27FC236}">
                <a16:creationId xmlns:a16="http://schemas.microsoft.com/office/drawing/2014/main" id="{AFABDAB7-CCAA-3530-B042-5D17B4CD1720}"/>
              </a:ext>
            </a:extLst>
          </p:cNvPr>
          <p:cNvSpPr>
            <a:spLocks noGrp="1"/>
          </p:cNvSpPr>
          <p:nvPr>
            <p:ph type="sldNum" sz="quarter" idx="12"/>
          </p:nvPr>
        </p:nvSpPr>
        <p:spPr/>
        <p:txBody>
          <a:bodyPr/>
          <a:lstStyle/>
          <a:p>
            <a:fld id="{0322EA46-A50A-4B74-807A-1D180152ACDE}" type="slidenum">
              <a:rPr lang="en-GB" smtClean="0"/>
              <a:t>24</a:t>
            </a:fld>
            <a:endParaRPr lang="en-GB"/>
          </a:p>
        </p:txBody>
      </p:sp>
      <p:pic>
        <p:nvPicPr>
          <p:cNvPr id="6" name="Online Media 5" title="3 Minute Timer">
            <a:hlinkClick r:id="" action="ppaction://media"/>
            <a:extLst>
              <a:ext uri="{FF2B5EF4-FFF2-40B4-BE49-F238E27FC236}">
                <a16:creationId xmlns:a16="http://schemas.microsoft.com/office/drawing/2014/main" id="{81548C37-C3E7-766C-013D-86343CB170CD}"/>
              </a:ext>
            </a:extLst>
          </p:cNvPr>
          <p:cNvPicPr>
            <a:picLocks noRot="1" noChangeAspect="1"/>
          </p:cNvPicPr>
          <p:nvPr>
            <a:videoFile r:link="rId1"/>
          </p:nvPr>
        </p:nvPicPr>
        <p:blipFill>
          <a:blip r:embed="rId4"/>
          <a:stretch>
            <a:fillRect/>
          </a:stretch>
        </p:blipFill>
        <p:spPr>
          <a:xfrm>
            <a:off x="4616970" y="5507564"/>
            <a:ext cx="2163580" cy="1222422"/>
          </a:xfrm>
          <a:prstGeom prst="rect">
            <a:avLst/>
          </a:prstGeom>
        </p:spPr>
      </p:pic>
    </p:spTree>
    <p:extLst>
      <p:ext uri="{BB962C8B-B14F-4D97-AF65-F5344CB8AC3E}">
        <p14:creationId xmlns:p14="http://schemas.microsoft.com/office/powerpoint/2010/main" val="42831435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ACEEB-BF6A-451C-6901-C655D637F43A}"/>
              </a:ext>
            </a:extLst>
          </p:cNvPr>
          <p:cNvSpPr>
            <a:spLocks noGrp="1"/>
          </p:cNvSpPr>
          <p:nvPr>
            <p:ph type="title"/>
          </p:nvPr>
        </p:nvSpPr>
        <p:spPr/>
        <p:txBody>
          <a:bodyPr/>
          <a:lstStyle/>
          <a:p>
            <a:r>
              <a:rPr lang="en-GB"/>
              <a:t>Thinking about the whole report</a:t>
            </a:r>
          </a:p>
        </p:txBody>
      </p:sp>
      <p:sp>
        <p:nvSpPr>
          <p:cNvPr id="3" name="Content Placeholder 2">
            <a:extLst>
              <a:ext uri="{FF2B5EF4-FFF2-40B4-BE49-F238E27FC236}">
                <a16:creationId xmlns:a16="http://schemas.microsoft.com/office/drawing/2014/main" id="{3EBE1FE2-0CEF-17B0-1972-C147118858FB}"/>
              </a:ext>
            </a:extLst>
          </p:cNvPr>
          <p:cNvSpPr>
            <a:spLocks noGrp="1"/>
          </p:cNvSpPr>
          <p:nvPr>
            <p:ph idx="1"/>
          </p:nvPr>
        </p:nvSpPr>
        <p:spPr/>
        <p:txBody>
          <a:bodyPr/>
          <a:lstStyle/>
          <a:p>
            <a:r>
              <a:rPr lang="en-GB"/>
              <a:t>Please open VEVOX.</a:t>
            </a:r>
          </a:p>
          <a:p>
            <a:r>
              <a:rPr lang="en-GB"/>
              <a:t>Answer the question about your report page.</a:t>
            </a:r>
          </a:p>
          <a:p>
            <a:r>
              <a:rPr lang="en-GB"/>
              <a:t>There is no right or wrong answer.</a:t>
            </a:r>
          </a:p>
          <a:p>
            <a:r>
              <a:rPr lang="en-GB"/>
              <a:t>This helps us think about how structure and layout work together.</a:t>
            </a:r>
          </a:p>
        </p:txBody>
      </p:sp>
      <p:sp>
        <p:nvSpPr>
          <p:cNvPr id="4" name="Slide Number Placeholder 3">
            <a:extLst>
              <a:ext uri="{FF2B5EF4-FFF2-40B4-BE49-F238E27FC236}">
                <a16:creationId xmlns:a16="http://schemas.microsoft.com/office/drawing/2014/main" id="{274BFF50-8FF8-7EEA-4A2F-58C0A77DE58F}"/>
              </a:ext>
            </a:extLst>
          </p:cNvPr>
          <p:cNvSpPr>
            <a:spLocks noGrp="1"/>
          </p:cNvSpPr>
          <p:nvPr>
            <p:ph type="sldNum" sz="quarter" idx="12"/>
          </p:nvPr>
        </p:nvSpPr>
        <p:spPr/>
        <p:txBody>
          <a:bodyPr/>
          <a:lstStyle/>
          <a:p>
            <a:fld id="{0322EA46-A50A-4B74-807A-1D180152ACDE}" type="slidenum">
              <a:rPr lang="en-GB" smtClean="0"/>
              <a:t>25</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9CB856BA-81CD-08AA-B646-0AC7B6624C9B}"/>
              </a:ext>
            </a:extLst>
          </p:cNvPr>
          <p:cNvPicPr>
            <a:picLocks noChangeAspect="1"/>
          </p:cNvPicPr>
          <p:nvPr/>
        </p:nvPicPr>
        <p:blipFill>
          <a:blip r:embed="rId4"/>
          <a:stretch>
            <a:fillRect/>
          </a:stretch>
        </p:blipFill>
        <p:spPr>
          <a:xfrm>
            <a:off x="4027959" y="4830924"/>
            <a:ext cx="4724809" cy="957155"/>
          </a:xfrm>
          <a:prstGeom prst="rect">
            <a:avLst/>
          </a:prstGeom>
          <a:noFill/>
        </p:spPr>
      </p:pic>
    </p:spTree>
    <p:extLst>
      <p:ext uri="{BB962C8B-B14F-4D97-AF65-F5344CB8AC3E}">
        <p14:creationId xmlns:p14="http://schemas.microsoft.com/office/powerpoint/2010/main" val="152417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E7390-DD36-94AD-10BB-996B85B484A7}"/>
              </a:ext>
            </a:extLst>
          </p:cNvPr>
          <p:cNvSpPr>
            <a:spLocks noGrp="1"/>
          </p:cNvSpPr>
          <p:nvPr>
            <p:ph type="title"/>
          </p:nvPr>
        </p:nvSpPr>
        <p:spPr>
          <a:xfrm>
            <a:off x="1127125" y="365125"/>
            <a:ext cx="10226674" cy="1325563"/>
          </a:xfrm>
        </p:spPr>
        <p:txBody>
          <a:bodyPr anchor="ctr">
            <a:normAutofit/>
          </a:bodyPr>
          <a:lstStyle/>
          <a:p>
            <a:r>
              <a:rPr lang="en-GB"/>
              <a:t>Understanding Feedback</a:t>
            </a:r>
          </a:p>
        </p:txBody>
      </p:sp>
      <p:pic>
        <p:nvPicPr>
          <p:cNvPr id="15" name="Content Placeholder 14">
            <a:extLst>
              <a:ext uri="{FF2B5EF4-FFF2-40B4-BE49-F238E27FC236}">
                <a16:creationId xmlns:a16="http://schemas.microsoft.com/office/drawing/2014/main" id="{87DDE1E9-9983-F2D4-4A10-D0048E98600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57546" y="2008221"/>
            <a:ext cx="4982916" cy="3315904"/>
          </a:xfrm>
          <a:prstGeom prst="rect">
            <a:avLst/>
          </a:prstGeom>
        </p:spPr>
      </p:pic>
      <p:pic>
        <p:nvPicPr>
          <p:cNvPr id="12" name="Picture Placeholder 11">
            <a:extLst>
              <a:ext uri="{FF2B5EF4-FFF2-40B4-BE49-F238E27FC236}">
                <a16:creationId xmlns:a16="http://schemas.microsoft.com/office/drawing/2014/main" id="{8FD8227A-B481-07DE-3A07-1BD958F6558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74778" y="2678462"/>
            <a:ext cx="5079021" cy="2645663"/>
          </a:xfrm>
          <a:prstGeom prst="rect">
            <a:avLst/>
          </a:prstGeom>
          <a:noFill/>
        </p:spPr>
      </p:pic>
      <p:sp>
        <p:nvSpPr>
          <p:cNvPr id="19" name="Slide Number Placeholder 4">
            <a:extLst>
              <a:ext uri="{FF2B5EF4-FFF2-40B4-BE49-F238E27FC236}">
                <a16:creationId xmlns:a16="http://schemas.microsoft.com/office/drawing/2014/main" id="{1851D887-9F16-D238-6E2C-67BB3CF8B809}"/>
              </a:ext>
            </a:extLst>
          </p:cNvPr>
          <p:cNvSpPr>
            <a:spLocks noGrp="1"/>
          </p:cNvSpPr>
          <p:nvPr>
            <p:ph type="sldNum" sz="quarter" idx="12"/>
          </p:nvPr>
        </p:nvSpPr>
        <p:spPr>
          <a:xfrm>
            <a:off x="8899524" y="6356350"/>
            <a:ext cx="2454276" cy="365125"/>
          </a:xfrm>
        </p:spPr>
        <p:txBody>
          <a:bodyPr/>
          <a:lstStyle/>
          <a:p>
            <a:pPr>
              <a:spcAft>
                <a:spcPts val="600"/>
              </a:spcAft>
            </a:pPr>
            <a:fld id="{0322EA46-A50A-4B74-807A-1D180152ACDE}" type="slidenum">
              <a:rPr lang="en-GB" smtClean="0"/>
              <a:pPr>
                <a:spcAft>
                  <a:spcPts val="600"/>
                </a:spcAft>
              </a:pPr>
              <a:t>26</a:t>
            </a:fld>
            <a:endParaRPr lang="en-GB"/>
          </a:p>
        </p:txBody>
      </p:sp>
    </p:spTree>
    <p:extLst>
      <p:ext uri="{BB962C8B-B14F-4D97-AF65-F5344CB8AC3E}">
        <p14:creationId xmlns:p14="http://schemas.microsoft.com/office/powerpoint/2010/main" val="2077890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EFFAE-2F1A-3264-005F-4D26BB78A161}"/>
              </a:ext>
            </a:extLst>
          </p:cNvPr>
          <p:cNvSpPr>
            <a:spLocks noGrp="1"/>
          </p:cNvSpPr>
          <p:nvPr>
            <p:ph type="title"/>
          </p:nvPr>
        </p:nvSpPr>
        <p:spPr/>
        <p:txBody>
          <a:bodyPr/>
          <a:lstStyle/>
          <a:p>
            <a:r>
              <a:rPr lang="en-GB"/>
              <a:t>Understanding feedback</a:t>
            </a:r>
          </a:p>
        </p:txBody>
      </p:sp>
      <p:sp>
        <p:nvSpPr>
          <p:cNvPr id="3" name="Content Placeholder 2">
            <a:extLst>
              <a:ext uri="{FF2B5EF4-FFF2-40B4-BE49-F238E27FC236}">
                <a16:creationId xmlns:a16="http://schemas.microsoft.com/office/drawing/2014/main" id="{4236C78A-BF98-D415-9272-870977571A52}"/>
              </a:ext>
            </a:extLst>
          </p:cNvPr>
          <p:cNvSpPr>
            <a:spLocks noGrp="1"/>
          </p:cNvSpPr>
          <p:nvPr>
            <p:ph sz="half" idx="1"/>
          </p:nvPr>
        </p:nvSpPr>
        <p:spPr/>
        <p:txBody>
          <a:bodyPr>
            <a:normAutofit fontScale="55000" lnSpcReduction="20000"/>
          </a:bodyPr>
          <a:lstStyle/>
          <a:p>
            <a:pPr marL="0" indent="0">
              <a:buNone/>
            </a:pPr>
            <a:r>
              <a:rPr lang="en-GB" b="1"/>
              <a:t>Why feedback matters</a:t>
            </a:r>
          </a:p>
          <a:p>
            <a:r>
              <a:rPr lang="en-GB"/>
              <a:t>Feedback is not just about a mark.</a:t>
            </a:r>
          </a:p>
          <a:p>
            <a:r>
              <a:rPr lang="en-GB"/>
              <a:t>Feedback is there to help you:</a:t>
            </a:r>
          </a:p>
          <a:p>
            <a:pPr lvl="1"/>
            <a:r>
              <a:rPr lang="en-GB"/>
              <a:t>Understand what is working well</a:t>
            </a:r>
          </a:p>
          <a:p>
            <a:pPr lvl="1"/>
            <a:r>
              <a:rPr lang="en-GB"/>
              <a:t>See what needs improvement and why</a:t>
            </a:r>
          </a:p>
          <a:p>
            <a:pPr lvl="1"/>
            <a:r>
              <a:rPr lang="en-GB"/>
              <a:t>Learn how to approach future tasks more effectively</a:t>
            </a:r>
          </a:p>
          <a:p>
            <a:r>
              <a:rPr lang="en-GB"/>
              <a:t>Feedback helps you develop skills over time, not fix one piece of work.</a:t>
            </a:r>
          </a:p>
          <a:p>
            <a:pPr marL="0" indent="0">
              <a:buNone/>
            </a:pPr>
            <a:r>
              <a:rPr lang="en-GB" b="1"/>
              <a:t>What feedback is for</a:t>
            </a:r>
          </a:p>
          <a:p>
            <a:r>
              <a:rPr lang="en-GB"/>
              <a:t>Good use of feedback helps you:</a:t>
            </a:r>
          </a:p>
          <a:p>
            <a:pPr lvl="1"/>
            <a:r>
              <a:rPr lang="en-GB"/>
              <a:t>Improve structure and clarity</a:t>
            </a:r>
          </a:p>
          <a:p>
            <a:pPr lvl="1"/>
            <a:r>
              <a:rPr lang="en-GB"/>
              <a:t>Make better choices next time</a:t>
            </a:r>
          </a:p>
          <a:p>
            <a:pPr lvl="1"/>
            <a:r>
              <a:rPr lang="en-GB"/>
              <a:t>Understand academic expectations</a:t>
            </a:r>
          </a:p>
          <a:p>
            <a:pPr lvl="1"/>
            <a:r>
              <a:rPr lang="en-GB"/>
              <a:t>Build confidence across assessments</a:t>
            </a:r>
          </a:p>
          <a:p>
            <a:r>
              <a:rPr lang="en-GB"/>
              <a:t>Feedback is most useful when you read it carefully before making changes.</a:t>
            </a:r>
          </a:p>
        </p:txBody>
      </p:sp>
      <p:sp>
        <p:nvSpPr>
          <p:cNvPr id="4" name="Content Placeholder 3">
            <a:extLst>
              <a:ext uri="{FF2B5EF4-FFF2-40B4-BE49-F238E27FC236}">
                <a16:creationId xmlns:a16="http://schemas.microsoft.com/office/drawing/2014/main" id="{27A57281-ADD2-E39A-418D-4A58B4F0DDB8}"/>
              </a:ext>
            </a:extLst>
          </p:cNvPr>
          <p:cNvSpPr>
            <a:spLocks noGrp="1"/>
          </p:cNvSpPr>
          <p:nvPr>
            <p:ph sz="half" idx="2"/>
          </p:nvPr>
        </p:nvSpPr>
        <p:spPr/>
        <p:txBody>
          <a:bodyPr>
            <a:normAutofit fontScale="55000" lnSpcReduction="20000"/>
          </a:bodyPr>
          <a:lstStyle/>
          <a:p>
            <a:pPr marL="0" indent="0">
              <a:buNone/>
            </a:pPr>
            <a:r>
              <a:rPr lang="en-GB" b="1"/>
              <a:t>Important to remember</a:t>
            </a:r>
          </a:p>
          <a:p>
            <a:r>
              <a:rPr lang="en-GB"/>
              <a:t>Feedback comes in different forms.</a:t>
            </a:r>
          </a:p>
          <a:p>
            <a:r>
              <a:rPr lang="en-GB"/>
              <a:t>In Turnitin, feedback includes:</a:t>
            </a:r>
          </a:p>
          <a:p>
            <a:pPr lvl="1"/>
            <a:r>
              <a:rPr lang="en-GB"/>
              <a:t>Written comments</a:t>
            </a:r>
          </a:p>
          <a:p>
            <a:pPr lvl="1"/>
            <a:r>
              <a:rPr lang="en-GB"/>
              <a:t>Rubric criteria</a:t>
            </a:r>
          </a:p>
          <a:p>
            <a:r>
              <a:rPr lang="en-GB"/>
              <a:t>Both parts are important and work together.</a:t>
            </a:r>
          </a:p>
          <a:p>
            <a:r>
              <a:rPr lang="en-GB"/>
              <a:t>Understanding feedback is the first step before deciding what to do next.</a:t>
            </a:r>
          </a:p>
          <a:p>
            <a:endParaRPr lang="en-GB"/>
          </a:p>
        </p:txBody>
      </p:sp>
      <p:sp>
        <p:nvSpPr>
          <p:cNvPr id="5" name="Slide Number Placeholder 4">
            <a:extLst>
              <a:ext uri="{FF2B5EF4-FFF2-40B4-BE49-F238E27FC236}">
                <a16:creationId xmlns:a16="http://schemas.microsoft.com/office/drawing/2014/main" id="{4CEED56A-7AD4-A4AB-FB9D-5A0180C7B4C4}"/>
              </a:ext>
            </a:extLst>
          </p:cNvPr>
          <p:cNvSpPr>
            <a:spLocks noGrp="1"/>
          </p:cNvSpPr>
          <p:nvPr>
            <p:ph type="sldNum" sz="quarter" idx="12"/>
          </p:nvPr>
        </p:nvSpPr>
        <p:spPr/>
        <p:txBody>
          <a:bodyPr/>
          <a:lstStyle/>
          <a:p>
            <a:fld id="{0322EA46-A50A-4B74-807A-1D180152ACDE}" type="slidenum">
              <a:rPr lang="en-GB" smtClean="0"/>
              <a:t>27</a:t>
            </a:fld>
            <a:endParaRPr lang="en-GB"/>
          </a:p>
        </p:txBody>
      </p:sp>
    </p:spTree>
    <p:extLst>
      <p:ext uri="{BB962C8B-B14F-4D97-AF65-F5344CB8AC3E}">
        <p14:creationId xmlns:p14="http://schemas.microsoft.com/office/powerpoint/2010/main" val="69311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13F44-07D8-277F-3484-29280A49D7EB}"/>
              </a:ext>
            </a:extLst>
          </p:cNvPr>
          <p:cNvSpPr>
            <a:spLocks noGrp="1"/>
          </p:cNvSpPr>
          <p:nvPr>
            <p:ph type="title"/>
          </p:nvPr>
        </p:nvSpPr>
        <p:spPr/>
        <p:txBody>
          <a:bodyPr/>
          <a:lstStyle/>
          <a:p>
            <a:r>
              <a:rPr lang="en-GB"/>
              <a:t>Feedback is for you</a:t>
            </a:r>
          </a:p>
        </p:txBody>
      </p:sp>
      <p:sp>
        <p:nvSpPr>
          <p:cNvPr id="3" name="Content Placeholder 2">
            <a:extLst>
              <a:ext uri="{FF2B5EF4-FFF2-40B4-BE49-F238E27FC236}">
                <a16:creationId xmlns:a16="http://schemas.microsoft.com/office/drawing/2014/main" id="{443F9804-EC5B-F0B4-BC7E-9377BB0723A8}"/>
              </a:ext>
            </a:extLst>
          </p:cNvPr>
          <p:cNvSpPr>
            <a:spLocks noGrp="1"/>
          </p:cNvSpPr>
          <p:nvPr>
            <p:ph sz="half" idx="1"/>
          </p:nvPr>
        </p:nvSpPr>
        <p:spPr/>
        <p:txBody>
          <a:bodyPr>
            <a:normAutofit fontScale="55000" lnSpcReduction="20000"/>
          </a:bodyPr>
          <a:lstStyle/>
          <a:p>
            <a:r>
              <a:rPr lang="en-GB"/>
              <a:t>Feedback is not a judgement of you or your effort.</a:t>
            </a:r>
          </a:p>
          <a:p>
            <a:r>
              <a:rPr lang="en-GB"/>
              <a:t>Feedback is there to:</a:t>
            </a:r>
          </a:p>
          <a:p>
            <a:pPr lvl="1"/>
            <a:r>
              <a:rPr lang="en-GB"/>
              <a:t>Support your learning</a:t>
            </a:r>
          </a:p>
          <a:p>
            <a:pPr lvl="1"/>
            <a:r>
              <a:rPr lang="en-GB"/>
              <a:t>Help you understand expectations</a:t>
            </a:r>
          </a:p>
          <a:p>
            <a:pPr lvl="1"/>
            <a:r>
              <a:rPr lang="en-GB"/>
              <a:t>Show you how to improve over time</a:t>
            </a:r>
          </a:p>
          <a:p>
            <a:r>
              <a:rPr lang="en-GB"/>
              <a:t>It is about development, not criticism.</a:t>
            </a:r>
          </a:p>
          <a:p>
            <a:pPr marL="0" indent="0">
              <a:buNone/>
            </a:pPr>
            <a:r>
              <a:rPr lang="en-GB" b="1"/>
              <a:t>Good feedback gives you:</a:t>
            </a:r>
          </a:p>
          <a:p>
            <a:r>
              <a:rPr lang="en-GB"/>
              <a:t>Clear guidance on what is working</a:t>
            </a:r>
          </a:p>
          <a:p>
            <a:r>
              <a:rPr lang="en-GB"/>
              <a:t>Direction on what to focus on next</a:t>
            </a:r>
          </a:p>
          <a:p>
            <a:r>
              <a:rPr lang="en-GB"/>
              <a:t>Tools to make better decisions in future work</a:t>
            </a:r>
          </a:p>
          <a:p>
            <a:pPr marL="0" indent="0">
              <a:buNone/>
            </a:pPr>
            <a:r>
              <a:rPr lang="en-GB" b="1"/>
              <a:t>Feedback is most useful when you:</a:t>
            </a:r>
          </a:p>
          <a:p>
            <a:r>
              <a:rPr lang="en-GB"/>
              <a:t>Read it carefully</a:t>
            </a:r>
          </a:p>
          <a:p>
            <a:r>
              <a:rPr lang="en-GB"/>
              <a:t>Take time to understand it</a:t>
            </a:r>
          </a:p>
          <a:p>
            <a:r>
              <a:rPr lang="en-GB"/>
              <a:t> Use it to plan your next steps</a:t>
            </a:r>
          </a:p>
          <a:p>
            <a:endParaRPr lang="en-GB"/>
          </a:p>
        </p:txBody>
      </p:sp>
      <p:sp>
        <p:nvSpPr>
          <p:cNvPr id="4" name="Content Placeholder 3">
            <a:extLst>
              <a:ext uri="{FF2B5EF4-FFF2-40B4-BE49-F238E27FC236}">
                <a16:creationId xmlns:a16="http://schemas.microsoft.com/office/drawing/2014/main" id="{64843070-B3E9-078C-12DB-1F2287A7AC91}"/>
              </a:ext>
            </a:extLst>
          </p:cNvPr>
          <p:cNvSpPr>
            <a:spLocks noGrp="1"/>
          </p:cNvSpPr>
          <p:nvPr>
            <p:ph sz="half" idx="2"/>
          </p:nvPr>
        </p:nvSpPr>
        <p:spPr/>
        <p:txBody>
          <a:bodyPr>
            <a:normAutofit fontScale="55000" lnSpcReduction="20000"/>
          </a:bodyPr>
          <a:lstStyle/>
          <a:p>
            <a:pPr marL="0" indent="0">
              <a:buNone/>
            </a:pPr>
            <a:r>
              <a:rPr lang="en-GB" b="1"/>
              <a:t>Feedback in study and in work</a:t>
            </a:r>
          </a:p>
          <a:p>
            <a:r>
              <a:rPr lang="en-GB"/>
              <a:t>Receiving feedback is not just an academic skill.</a:t>
            </a:r>
          </a:p>
          <a:p>
            <a:r>
              <a:rPr lang="en-GB"/>
              <a:t>In business and professional environments:</a:t>
            </a:r>
          </a:p>
          <a:p>
            <a:pPr lvl="1"/>
            <a:r>
              <a:rPr lang="en-GB"/>
              <a:t>Colleagues review drafts</a:t>
            </a:r>
          </a:p>
          <a:p>
            <a:pPr lvl="1"/>
            <a:r>
              <a:rPr lang="en-GB"/>
              <a:t>Managers give comments on reports</a:t>
            </a:r>
          </a:p>
          <a:p>
            <a:pPr lvl="1"/>
            <a:r>
              <a:rPr lang="en-GB"/>
              <a:t>Teams suggest improvements</a:t>
            </a:r>
          </a:p>
          <a:p>
            <a:r>
              <a:rPr lang="en-GB"/>
              <a:t>Feedback helps improve:</a:t>
            </a:r>
          </a:p>
          <a:p>
            <a:pPr lvl="1"/>
            <a:r>
              <a:rPr lang="en-GB"/>
              <a:t>Quality</a:t>
            </a:r>
          </a:p>
          <a:p>
            <a:pPr lvl="1"/>
            <a:r>
              <a:rPr lang="en-GB"/>
              <a:t>Clarity</a:t>
            </a:r>
          </a:p>
          <a:p>
            <a:pPr lvl="1"/>
            <a:r>
              <a:rPr lang="en-GB"/>
              <a:t>Professional standards</a:t>
            </a:r>
          </a:p>
          <a:p>
            <a:r>
              <a:rPr lang="en-GB"/>
              <a:t>Using feedback well is a key professional skill.</a:t>
            </a:r>
          </a:p>
        </p:txBody>
      </p:sp>
      <p:sp>
        <p:nvSpPr>
          <p:cNvPr id="5" name="Slide Number Placeholder 4">
            <a:extLst>
              <a:ext uri="{FF2B5EF4-FFF2-40B4-BE49-F238E27FC236}">
                <a16:creationId xmlns:a16="http://schemas.microsoft.com/office/drawing/2014/main" id="{DAB7D75F-1F8A-9B6A-D3A6-C5C83EC4B326}"/>
              </a:ext>
            </a:extLst>
          </p:cNvPr>
          <p:cNvSpPr>
            <a:spLocks noGrp="1"/>
          </p:cNvSpPr>
          <p:nvPr>
            <p:ph type="sldNum" sz="quarter" idx="12"/>
          </p:nvPr>
        </p:nvSpPr>
        <p:spPr/>
        <p:txBody>
          <a:bodyPr/>
          <a:lstStyle/>
          <a:p>
            <a:fld id="{0322EA46-A50A-4B74-807A-1D180152ACDE}" type="slidenum">
              <a:rPr lang="en-GB" smtClean="0"/>
              <a:t>28</a:t>
            </a:fld>
            <a:endParaRPr lang="en-GB"/>
          </a:p>
        </p:txBody>
      </p:sp>
    </p:spTree>
    <p:extLst>
      <p:ext uri="{BB962C8B-B14F-4D97-AF65-F5344CB8AC3E}">
        <p14:creationId xmlns:p14="http://schemas.microsoft.com/office/powerpoint/2010/main" val="696218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55998-52F6-9C6E-FE47-A0A2B592E64A}"/>
              </a:ext>
            </a:extLst>
          </p:cNvPr>
          <p:cNvSpPr>
            <a:spLocks noGrp="1"/>
          </p:cNvSpPr>
          <p:nvPr>
            <p:ph type="title"/>
          </p:nvPr>
        </p:nvSpPr>
        <p:spPr/>
        <p:txBody>
          <a:bodyPr/>
          <a:lstStyle/>
          <a:p>
            <a:r>
              <a:rPr lang="en-GB"/>
              <a:t>Understanding Turnitin feedback</a:t>
            </a:r>
          </a:p>
        </p:txBody>
      </p:sp>
      <p:sp>
        <p:nvSpPr>
          <p:cNvPr id="3" name="Content Placeholder 2">
            <a:extLst>
              <a:ext uri="{FF2B5EF4-FFF2-40B4-BE49-F238E27FC236}">
                <a16:creationId xmlns:a16="http://schemas.microsoft.com/office/drawing/2014/main" id="{B964125A-AECA-2D13-6DBA-C979A03EAB9B}"/>
              </a:ext>
            </a:extLst>
          </p:cNvPr>
          <p:cNvSpPr>
            <a:spLocks noGrp="1"/>
          </p:cNvSpPr>
          <p:nvPr>
            <p:ph sz="half" idx="1"/>
          </p:nvPr>
        </p:nvSpPr>
        <p:spPr/>
        <p:txBody>
          <a:bodyPr>
            <a:normAutofit fontScale="92500" lnSpcReduction="10000"/>
          </a:bodyPr>
          <a:lstStyle/>
          <a:p>
            <a:r>
              <a:rPr lang="en-GB"/>
              <a:t>You will work with realistic Turnitin‑style feedback.</a:t>
            </a:r>
          </a:p>
          <a:p>
            <a:pPr marL="0" indent="0">
              <a:buNone/>
            </a:pPr>
            <a:r>
              <a:rPr lang="en-GB" b="1"/>
              <a:t>Your task</a:t>
            </a:r>
          </a:p>
          <a:p>
            <a:r>
              <a:rPr lang="en-GB"/>
              <a:t>Work on your own.</a:t>
            </a:r>
          </a:p>
          <a:p>
            <a:r>
              <a:rPr lang="en-GB"/>
              <a:t>Read the written feedback</a:t>
            </a:r>
          </a:p>
          <a:p>
            <a:r>
              <a:rPr lang="en-GB"/>
              <a:t>Read the rubric feedback</a:t>
            </a:r>
          </a:p>
          <a:p>
            <a:r>
              <a:rPr lang="en-GB"/>
              <a:t>Highlight key phrases</a:t>
            </a:r>
          </a:p>
          <a:p>
            <a:r>
              <a:rPr lang="en-GB"/>
              <a:t>Decide what each point is asking you to improve</a:t>
            </a:r>
          </a:p>
          <a:p>
            <a:endParaRPr lang="en-GB"/>
          </a:p>
          <a:p>
            <a:endParaRPr lang="en-GB"/>
          </a:p>
        </p:txBody>
      </p:sp>
      <p:sp>
        <p:nvSpPr>
          <p:cNvPr id="4" name="Content Placeholder 3">
            <a:extLst>
              <a:ext uri="{FF2B5EF4-FFF2-40B4-BE49-F238E27FC236}">
                <a16:creationId xmlns:a16="http://schemas.microsoft.com/office/drawing/2014/main" id="{3D12D653-AC1C-56F0-847B-1157631BA53A}"/>
              </a:ext>
            </a:extLst>
          </p:cNvPr>
          <p:cNvSpPr>
            <a:spLocks noGrp="1"/>
          </p:cNvSpPr>
          <p:nvPr>
            <p:ph sz="half" idx="2"/>
          </p:nvPr>
        </p:nvSpPr>
        <p:spPr/>
        <p:txBody>
          <a:bodyPr>
            <a:normAutofit fontScale="92500" lnSpcReduction="10000"/>
          </a:bodyPr>
          <a:lstStyle/>
          <a:p>
            <a:r>
              <a:rPr lang="en-GB"/>
              <a:t>For each point, note whether it relates to:</a:t>
            </a:r>
          </a:p>
          <a:p>
            <a:pPr lvl="1"/>
            <a:r>
              <a:rPr lang="en-GB"/>
              <a:t>Clarity</a:t>
            </a:r>
          </a:p>
          <a:p>
            <a:pPr lvl="1"/>
            <a:r>
              <a:rPr lang="en-GB"/>
              <a:t>Structure</a:t>
            </a:r>
          </a:p>
          <a:p>
            <a:pPr lvl="1"/>
            <a:r>
              <a:rPr lang="en-GB"/>
              <a:t>Presentation</a:t>
            </a:r>
          </a:p>
          <a:p>
            <a:pPr lvl="1"/>
            <a:r>
              <a:rPr lang="en-GB"/>
              <a:t>Academic approach</a:t>
            </a:r>
          </a:p>
          <a:p>
            <a:r>
              <a:rPr lang="en-GB"/>
              <a:t>This activity is about understanding feedback.</a:t>
            </a:r>
          </a:p>
        </p:txBody>
      </p:sp>
      <p:sp>
        <p:nvSpPr>
          <p:cNvPr id="5" name="Slide Number Placeholder 4">
            <a:extLst>
              <a:ext uri="{FF2B5EF4-FFF2-40B4-BE49-F238E27FC236}">
                <a16:creationId xmlns:a16="http://schemas.microsoft.com/office/drawing/2014/main" id="{6C710F7C-E477-C566-0582-19C12D1461AB}"/>
              </a:ext>
            </a:extLst>
          </p:cNvPr>
          <p:cNvSpPr>
            <a:spLocks noGrp="1"/>
          </p:cNvSpPr>
          <p:nvPr>
            <p:ph type="sldNum" sz="quarter" idx="12"/>
          </p:nvPr>
        </p:nvSpPr>
        <p:spPr/>
        <p:txBody>
          <a:bodyPr/>
          <a:lstStyle/>
          <a:p>
            <a:fld id="{0322EA46-A50A-4B74-807A-1D180152ACDE}" type="slidenum">
              <a:rPr lang="en-GB" smtClean="0"/>
              <a:t>29</a:t>
            </a:fld>
            <a:endParaRPr lang="en-GB"/>
          </a:p>
        </p:txBody>
      </p:sp>
      <p:pic>
        <p:nvPicPr>
          <p:cNvPr id="6" name="Online Media 5" title="12 Minute Timer">
            <a:hlinkClick r:id="" action="ppaction://media"/>
            <a:extLst>
              <a:ext uri="{FF2B5EF4-FFF2-40B4-BE49-F238E27FC236}">
                <a16:creationId xmlns:a16="http://schemas.microsoft.com/office/drawing/2014/main" id="{12192F6F-28BE-FDBC-5FEE-DEE6FC181324}"/>
              </a:ext>
            </a:extLst>
          </p:cNvPr>
          <p:cNvPicPr>
            <a:picLocks noRot="1" noChangeAspect="1"/>
          </p:cNvPicPr>
          <p:nvPr>
            <a:videoFile r:link="rId1"/>
          </p:nvPr>
        </p:nvPicPr>
        <p:blipFill>
          <a:blip r:embed="rId4"/>
          <a:stretch>
            <a:fillRect/>
          </a:stretch>
        </p:blipFill>
        <p:spPr>
          <a:xfrm>
            <a:off x="7210269" y="5160275"/>
            <a:ext cx="2763187" cy="1561200"/>
          </a:xfrm>
          <a:prstGeom prst="rect">
            <a:avLst/>
          </a:prstGeom>
        </p:spPr>
      </p:pic>
    </p:spTree>
    <p:extLst>
      <p:ext uri="{BB962C8B-B14F-4D97-AF65-F5344CB8AC3E}">
        <p14:creationId xmlns:p14="http://schemas.microsoft.com/office/powerpoint/2010/main" val="4537390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D4D3E-9106-A3CC-249D-1FA85EDC4AB4}"/>
              </a:ext>
            </a:extLst>
          </p:cNvPr>
          <p:cNvSpPr>
            <a:spLocks noGrp="1"/>
          </p:cNvSpPr>
          <p:nvPr>
            <p:ph type="title"/>
          </p:nvPr>
        </p:nvSpPr>
        <p:spPr/>
        <p:txBody>
          <a:bodyPr/>
          <a:lstStyle/>
          <a:p>
            <a:r>
              <a:rPr lang="en-GB"/>
              <a:t>What did you think?</a:t>
            </a:r>
          </a:p>
        </p:txBody>
      </p:sp>
      <p:sp>
        <p:nvSpPr>
          <p:cNvPr id="4" name="Slide Number Placeholder 3">
            <a:extLst>
              <a:ext uri="{FF2B5EF4-FFF2-40B4-BE49-F238E27FC236}">
                <a16:creationId xmlns:a16="http://schemas.microsoft.com/office/drawing/2014/main" id="{2E087538-773D-3ECF-06F9-903FCC721C96}"/>
              </a:ext>
            </a:extLst>
          </p:cNvPr>
          <p:cNvSpPr>
            <a:spLocks noGrp="1"/>
          </p:cNvSpPr>
          <p:nvPr>
            <p:ph type="sldNum" sz="quarter" idx="12"/>
          </p:nvPr>
        </p:nvSpPr>
        <p:spPr/>
        <p:txBody>
          <a:bodyPr/>
          <a:lstStyle/>
          <a:p>
            <a:fld id="{0322EA46-A50A-4B74-807A-1D180152ACDE}" type="slidenum">
              <a:rPr lang="en-GB" smtClean="0"/>
              <a:t>30</a:t>
            </a:fld>
            <a:endParaRPr lang="en-GB"/>
          </a:p>
        </p:txBody>
      </p:sp>
      <p:pic>
        <p:nvPicPr>
          <p:cNvPr id="9" name="Content Placeholder 4" descr="Several hands raised and ready to answer a question">
            <a:extLst>
              <a:ext uri="{FF2B5EF4-FFF2-40B4-BE49-F238E27FC236}">
                <a16:creationId xmlns:a16="http://schemas.microsoft.com/office/drawing/2014/main" id="{66B76F59-EC70-9C96-03E5-AEF04985278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121260" y="2012950"/>
            <a:ext cx="6238404" cy="4164013"/>
          </a:xfrm>
        </p:spPr>
      </p:pic>
    </p:spTree>
    <p:extLst>
      <p:ext uri="{BB962C8B-B14F-4D97-AF65-F5344CB8AC3E}">
        <p14:creationId xmlns:p14="http://schemas.microsoft.com/office/powerpoint/2010/main" val="21040251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F1E99-A32B-64F6-A3F4-1920E69E9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365376-2857-19F1-8101-C6F4950B6FC8}"/>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D63100F-5D18-ADA9-B879-2FF4A9031643}"/>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849881D3-4376-31A5-77AC-F2E553023C8B}"/>
              </a:ext>
            </a:extLst>
          </p:cNvPr>
          <p:cNvSpPr>
            <a:spLocks noGrp="1"/>
          </p:cNvSpPr>
          <p:nvPr>
            <p:ph type="sldNum" sz="quarter" idx="12"/>
          </p:nvPr>
        </p:nvSpPr>
        <p:spPr/>
        <p:txBody>
          <a:bodyPr/>
          <a:lstStyle/>
          <a:p>
            <a:fld id="{0322EA46-A50A-4B74-807A-1D180152ACDE}" type="slidenum">
              <a:rPr lang="en-GB" smtClean="0"/>
              <a:t>31</a:t>
            </a:fld>
            <a:endParaRPr lang="en-GB"/>
          </a:p>
        </p:txBody>
      </p:sp>
    </p:spTree>
    <p:extLst>
      <p:ext uri="{BB962C8B-B14F-4D97-AF65-F5344CB8AC3E}">
        <p14:creationId xmlns:p14="http://schemas.microsoft.com/office/powerpoint/2010/main" val="5432914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208ED-FA38-6BA2-E58B-4B0670729532}"/>
              </a:ext>
            </a:extLst>
          </p:cNvPr>
          <p:cNvSpPr>
            <a:spLocks noGrp="1"/>
          </p:cNvSpPr>
          <p:nvPr>
            <p:ph type="title"/>
          </p:nvPr>
        </p:nvSpPr>
        <p:spPr/>
        <p:txBody>
          <a:bodyPr>
            <a:normAutofit/>
          </a:bodyPr>
          <a:lstStyle/>
          <a:p>
            <a:r>
              <a:rPr lang="en-GB"/>
              <a:t>Using AI to support feedback understanding</a:t>
            </a:r>
          </a:p>
        </p:txBody>
      </p:sp>
      <p:sp>
        <p:nvSpPr>
          <p:cNvPr id="3" name="Content Placeholder 2">
            <a:extLst>
              <a:ext uri="{FF2B5EF4-FFF2-40B4-BE49-F238E27FC236}">
                <a16:creationId xmlns:a16="http://schemas.microsoft.com/office/drawing/2014/main" id="{432CF986-5303-D1F1-39FB-A20A0889E6EA}"/>
              </a:ext>
            </a:extLst>
          </p:cNvPr>
          <p:cNvSpPr>
            <a:spLocks noGrp="1"/>
          </p:cNvSpPr>
          <p:nvPr>
            <p:ph sz="half" idx="1"/>
          </p:nvPr>
        </p:nvSpPr>
        <p:spPr/>
        <p:txBody>
          <a:bodyPr>
            <a:normAutofit fontScale="62500" lnSpcReduction="20000"/>
          </a:bodyPr>
          <a:lstStyle/>
          <a:p>
            <a:r>
              <a:rPr lang="en-GB"/>
              <a:t>AI can help with understanding language, not making decisions.</a:t>
            </a:r>
          </a:p>
          <a:p>
            <a:r>
              <a:rPr lang="en-GB"/>
              <a:t>Your task</a:t>
            </a:r>
          </a:p>
          <a:p>
            <a:pPr lvl="1"/>
            <a:r>
              <a:rPr lang="en-GB"/>
              <a:t>Choose one piece of Turnitin feedback</a:t>
            </a:r>
          </a:p>
          <a:p>
            <a:pPr lvl="1"/>
            <a:r>
              <a:rPr lang="en-GB"/>
              <a:t>Paste it into an AI tool</a:t>
            </a:r>
          </a:p>
          <a:p>
            <a:pPr lvl="1"/>
            <a:r>
              <a:rPr lang="en-GB"/>
              <a:t>Use the provided prompt</a:t>
            </a:r>
          </a:p>
          <a:p>
            <a:pPr lvl="1"/>
            <a:r>
              <a:rPr lang="en-GB"/>
              <a:t>Read the AI output carefully</a:t>
            </a:r>
          </a:p>
          <a:p>
            <a:r>
              <a:rPr lang="en-GB"/>
              <a:t>Then:</a:t>
            </a:r>
          </a:p>
          <a:p>
            <a:pPr lvl="1"/>
            <a:r>
              <a:rPr lang="en-GB"/>
              <a:t>Compare it with the original feedback</a:t>
            </a:r>
          </a:p>
          <a:p>
            <a:pPr lvl="1"/>
            <a:r>
              <a:rPr lang="en-GB"/>
              <a:t>Delete or correct anything inaccurate</a:t>
            </a:r>
          </a:p>
          <a:p>
            <a:pPr lvl="1"/>
            <a:r>
              <a:rPr lang="en-GB"/>
              <a:t>Write one sentence explaining what the feedback means in practical terms</a:t>
            </a:r>
          </a:p>
          <a:p>
            <a:r>
              <a:rPr lang="en-GB"/>
              <a:t>You stay in control of the meaning.</a:t>
            </a:r>
          </a:p>
        </p:txBody>
      </p:sp>
      <p:sp>
        <p:nvSpPr>
          <p:cNvPr id="5" name="Content Placeholder 4">
            <a:extLst>
              <a:ext uri="{FF2B5EF4-FFF2-40B4-BE49-F238E27FC236}">
                <a16:creationId xmlns:a16="http://schemas.microsoft.com/office/drawing/2014/main" id="{8D7EC703-4621-D2EC-C1C6-C0AE5F517B36}"/>
              </a:ext>
            </a:extLst>
          </p:cNvPr>
          <p:cNvSpPr>
            <a:spLocks noGrp="1"/>
          </p:cNvSpPr>
          <p:nvPr>
            <p:ph sz="half" idx="2"/>
          </p:nvPr>
        </p:nvSpPr>
        <p:spPr/>
        <p:txBody>
          <a:bodyPr>
            <a:normAutofit fontScale="62500" lnSpcReduction="20000"/>
          </a:bodyPr>
          <a:lstStyle/>
          <a:p>
            <a:r>
              <a:rPr lang="en-GB"/>
              <a:t>Use this prompt:</a:t>
            </a:r>
          </a:p>
          <a:p>
            <a:endParaRPr lang="en-GB"/>
          </a:p>
          <a:p>
            <a:pPr marL="0" indent="0" algn="ctr">
              <a:buNone/>
            </a:pPr>
            <a:r>
              <a:rPr lang="en-GB" sz="5800" b="1"/>
              <a:t>Rewrite this feedback in clear, simple language without changing its meaning. Do not add advice, solutions, or new interpretation.</a:t>
            </a:r>
          </a:p>
        </p:txBody>
      </p:sp>
      <p:sp>
        <p:nvSpPr>
          <p:cNvPr id="4" name="Slide Number Placeholder 3">
            <a:extLst>
              <a:ext uri="{FF2B5EF4-FFF2-40B4-BE49-F238E27FC236}">
                <a16:creationId xmlns:a16="http://schemas.microsoft.com/office/drawing/2014/main" id="{45305ECB-74EC-9A72-B89B-1916B7CC4DE6}"/>
              </a:ext>
            </a:extLst>
          </p:cNvPr>
          <p:cNvSpPr>
            <a:spLocks noGrp="1"/>
          </p:cNvSpPr>
          <p:nvPr>
            <p:ph type="sldNum" sz="quarter" idx="12"/>
          </p:nvPr>
        </p:nvSpPr>
        <p:spPr/>
        <p:txBody>
          <a:bodyPr/>
          <a:lstStyle/>
          <a:p>
            <a:fld id="{0322EA46-A50A-4B74-807A-1D180152ACDE}" type="slidenum">
              <a:rPr lang="en-GB" smtClean="0"/>
              <a:t>32</a:t>
            </a:fld>
            <a:endParaRPr lang="en-GB"/>
          </a:p>
        </p:txBody>
      </p:sp>
      <p:pic>
        <p:nvPicPr>
          <p:cNvPr id="7" name="Picture 6">
            <a:extLst>
              <a:ext uri="{FF2B5EF4-FFF2-40B4-BE49-F238E27FC236}">
                <a16:creationId xmlns:a16="http://schemas.microsoft.com/office/drawing/2014/main" id="{E4E253A9-F520-DB9E-18AE-ED566EE1B0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39472" y="5448300"/>
            <a:ext cx="2200275" cy="1409700"/>
          </a:xfrm>
          <a:prstGeom prst="rect">
            <a:avLst/>
          </a:prstGeom>
        </p:spPr>
      </p:pic>
      <p:pic>
        <p:nvPicPr>
          <p:cNvPr id="8" name="Online Media 5" title="10 Minute Timer">
            <a:hlinkClick r:id="" action="ppaction://media"/>
            <a:extLst>
              <a:ext uri="{FF2B5EF4-FFF2-40B4-BE49-F238E27FC236}">
                <a16:creationId xmlns:a16="http://schemas.microsoft.com/office/drawing/2014/main" id="{A103B901-8D1D-D85C-2AE3-871336439F00}"/>
              </a:ext>
            </a:extLst>
          </p:cNvPr>
          <p:cNvPicPr>
            <a:picLocks noRot="1" noChangeAspect="1"/>
          </p:cNvPicPr>
          <p:nvPr>
            <a:videoFile r:link="rId1"/>
          </p:nvPr>
        </p:nvPicPr>
        <p:blipFill>
          <a:blip r:embed="rId5"/>
          <a:stretch>
            <a:fillRect/>
          </a:stretch>
        </p:blipFill>
        <p:spPr>
          <a:xfrm>
            <a:off x="9091534" y="43582"/>
            <a:ext cx="2793167" cy="1578139"/>
          </a:xfrm>
          <a:prstGeom prst="rect">
            <a:avLst/>
          </a:prstGeom>
        </p:spPr>
      </p:pic>
    </p:spTree>
    <p:extLst>
      <p:ext uri="{BB962C8B-B14F-4D97-AF65-F5344CB8AC3E}">
        <p14:creationId xmlns:p14="http://schemas.microsoft.com/office/powerpoint/2010/main" val="16060648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8"/>
                                        </p:tgtEl>
                                      </p:cBhvr>
                                    </p:cmd>
                                  </p:childTnLst>
                                </p:cTn>
                              </p:par>
                            </p:childTnLst>
                          </p:cTn>
                        </p:par>
                      </p:childTnLst>
                    </p:cTn>
                  </p:par>
                </p:childTnLst>
              </p:cTn>
              <p:nextCondLst>
                <p:cond evt="onClick" delay="0">
                  <p:tgtEl>
                    <p:spTgt spid="8"/>
                  </p:tgtEl>
                </p:cond>
              </p:nextCondLst>
            </p:seq>
            <p:video>
              <p:cMediaNode vol="80000">
                <p:cTn id="7" fill="hold" display="0">
                  <p:stCondLst>
                    <p:cond delay="indefinite"/>
                  </p:stCondLst>
                </p:cTn>
                <p:tgtEl>
                  <p:spTgt spid="8"/>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BC6B5-9B3A-24C7-AB18-18A5950CE582}"/>
              </a:ext>
            </a:extLst>
          </p:cNvPr>
          <p:cNvSpPr>
            <a:spLocks noGrp="1"/>
          </p:cNvSpPr>
          <p:nvPr>
            <p:ph type="title"/>
          </p:nvPr>
        </p:nvSpPr>
        <p:spPr/>
        <p:txBody>
          <a:bodyPr/>
          <a:lstStyle/>
          <a:p>
            <a:r>
              <a:rPr lang="en-GB"/>
              <a:t>What did you think?</a:t>
            </a:r>
          </a:p>
        </p:txBody>
      </p:sp>
      <p:sp>
        <p:nvSpPr>
          <p:cNvPr id="3" name="Content Placeholder 2">
            <a:extLst>
              <a:ext uri="{FF2B5EF4-FFF2-40B4-BE49-F238E27FC236}">
                <a16:creationId xmlns:a16="http://schemas.microsoft.com/office/drawing/2014/main" id="{F7CD049E-02FD-4E05-1FA1-7B5CCD34CDB5}"/>
              </a:ext>
            </a:extLst>
          </p:cNvPr>
          <p:cNvSpPr>
            <a:spLocks noGrp="1"/>
          </p:cNvSpPr>
          <p:nvPr>
            <p:ph sz="half" idx="1"/>
          </p:nvPr>
        </p:nvSpPr>
        <p:spPr/>
        <p:txBody>
          <a:bodyPr/>
          <a:lstStyle/>
          <a:p>
            <a:r>
              <a:rPr lang="en-GB"/>
              <a:t>AI was helpful when it:</a:t>
            </a:r>
          </a:p>
          <a:p>
            <a:pPr lvl="1"/>
            <a:r>
              <a:rPr lang="en-GB"/>
              <a:t>made the language clearer </a:t>
            </a:r>
          </a:p>
          <a:p>
            <a:pPr lvl="1"/>
            <a:r>
              <a:rPr lang="en-GB"/>
              <a:t>reduced unfamiliar or dense wording</a:t>
            </a:r>
          </a:p>
          <a:p>
            <a:r>
              <a:rPr lang="en-GB"/>
              <a:t>YOU are responsible for understanding and implementing.</a:t>
            </a:r>
          </a:p>
          <a:p>
            <a:endParaRPr lang="en-GB"/>
          </a:p>
        </p:txBody>
      </p:sp>
      <p:pic>
        <p:nvPicPr>
          <p:cNvPr id="7" name="Content Placeholder 6" descr="3D face graphic">
            <a:extLst>
              <a:ext uri="{FF2B5EF4-FFF2-40B4-BE49-F238E27FC236}">
                <a16:creationId xmlns:a16="http://schemas.microsoft.com/office/drawing/2014/main" id="{90DA10DD-C744-2369-1AD3-B1AB9CF538E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38875" y="2389981"/>
            <a:ext cx="5114925" cy="3409950"/>
          </a:xfrm>
        </p:spPr>
      </p:pic>
      <p:sp>
        <p:nvSpPr>
          <p:cNvPr id="5" name="Slide Number Placeholder 4">
            <a:extLst>
              <a:ext uri="{FF2B5EF4-FFF2-40B4-BE49-F238E27FC236}">
                <a16:creationId xmlns:a16="http://schemas.microsoft.com/office/drawing/2014/main" id="{72049C88-8AC3-F15E-49FD-4D4898083D0B}"/>
              </a:ext>
            </a:extLst>
          </p:cNvPr>
          <p:cNvSpPr>
            <a:spLocks noGrp="1"/>
          </p:cNvSpPr>
          <p:nvPr>
            <p:ph type="sldNum" sz="quarter" idx="12"/>
          </p:nvPr>
        </p:nvSpPr>
        <p:spPr/>
        <p:txBody>
          <a:bodyPr/>
          <a:lstStyle/>
          <a:p>
            <a:fld id="{0322EA46-A50A-4B74-807A-1D180152ACDE}" type="slidenum">
              <a:rPr lang="en-GB" smtClean="0"/>
              <a:t>33</a:t>
            </a:fld>
            <a:endParaRPr lang="en-GB"/>
          </a:p>
        </p:txBody>
      </p:sp>
    </p:spTree>
    <p:extLst>
      <p:ext uri="{BB962C8B-B14F-4D97-AF65-F5344CB8AC3E}">
        <p14:creationId xmlns:p14="http://schemas.microsoft.com/office/powerpoint/2010/main" val="2243428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06830-19BD-F924-E451-2F7EEE507BA3}"/>
              </a:ext>
            </a:extLst>
          </p:cNvPr>
          <p:cNvSpPr>
            <a:spLocks noGrp="1"/>
          </p:cNvSpPr>
          <p:nvPr>
            <p:ph type="title"/>
          </p:nvPr>
        </p:nvSpPr>
        <p:spPr/>
        <p:txBody>
          <a:bodyPr/>
          <a:lstStyle/>
          <a:p>
            <a:r>
              <a:rPr lang="en-GB"/>
              <a:t>From feedback to feedforward</a:t>
            </a:r>
            <a:br>
              <a:rPr lang="en-GB"/>
            </a:br>
            <a:endParaRPr lang="en-GB"/>
          </a:p>
        </p:txBody>
      </p:sp>
      <p:sp>
        <p:nvSpPr>
          <p:cNvPr id="3" name="Content Placeholder 2">
            <a:extLst>
              <a:ext uri="{FF2B5EF4-FFF2-40B4-BE49-F238E27FC236}">
                <a16:creationId xmlns:a16="http://schemas.microsoft.com/office/drawing/2014/main" id="{866CA7BC-AF6B-3410-B58B-083269F1B444}"/>
              </a:ext>
            </a:extLst>
          </p:cNvPr>
          <p:cNvSpPr>
            <a:spLocks noGrp="1"/>
          </p:cNvSpPr>
          <p:nvPr>
            <p:ph sz="half" idx="1"/>
          </p:nvPr>
        </p:nvSpPr>
        <p:spPr/>
        <p:txBody>
          <a:bodyPr>
            <a:normAutofit fontScale="85000" lnSpcReduction="10000"/>
          </a:bodyPr>
          <a:lstStyle/>
          <a:p>
            <a:r>
              <a:rPr lang="en-GB"/>
              <a:t>Feedback is most useful when it helps you plan ahead.</a:t>
            </a:r>
          </a:p>
          <a:p>
            <a:pPr marL="0" indent="0">
              <a:buNone/>
            </a:pPr>
            <a:r>
              <a:rPr lang="en-GB" b="1"/>
              <a:t>Your task</a:t>
            </a:r>
          </a:p>
          <a:p>
            <a:r>
              <a:rPr lang="en-GB"/>
              <a:t>Use the feedback you have just worked with.</a:t>
            </a:r>
          </a:p>
          <a:p>
            <a:r>
              <a:rPr lang="en-GB"/>
              <a:t>Create a short feedforward plan for your next piece of work, even if the task is different.</a:t>
            </a:r>
          </a:p>
          <a:p>
            <a:r>
              <a:rPr lang="en-GB"/>
              <a:t>Complete the prompts below.</a:t>
            </a:r>
          </a:p>
          <a:p>
            <a:endParaRPr lang="en-GB"/>
          </a:p>
        </p:txBody>
      </p:sp>
      <p:sp>
        <p:nvSpPr>
          <p:cNvPr id="4" name="Content Placeholder 3">
            <a:extLst>
              <a:ext uri="{FF2B5EF4-FFF2-40B4-BE49-F238E27FC236}">
                <a16:creationId xmlns:a16="http://schemas.microsoft.com/office/drawing/2014/main" id="{0D92F297-04EA-0399-1620-DBCFDF8E990D}"/>
              </a:ext>
            </a:extLst>
          </p:cNvPr>
          <p:cNvSpPr>
            <a:spLocks noGrp="1"/>
          </p:cNvSpPr>
          <p:nvPr>
            <p:ph sz="half" idx="2"/>
          </p:nvPr>
        </p:nvSpPr>
        <p:spPr/>
        <p:txBody>
          <a:bodyPr>
            <a:normAutofit fontScale="85000" lnSpcReduction="10000"/>
          </a:bodyPr>
          <a:lstStyle/>
          <a:p>
            <a:r>
              <a:rPr lang="en-GB"/>
              <a:t>Feedforward prompts</a:t>
            </a:r>
          </a:p>
          <a:p>
            <a:pPr lvl="1"/>
            <a:r>
              <a:rPr lang="en-GB"/>
              <a:t>One thing I will watch for next time is…</a:t>
            </a:r>
          </a:p>
          <a:p>
            <a:pPr lvl="1"/>
            <a:r>
              <a:rPr lang="en-GB"/>
              <a:t>One thing I would start earlier in my next task is…</a:t>
            </a:r>
          </a:p>
          <a:p>
            <a:pPr lvl="1"/>
            <a:r>
              <a:rPr lang="en-GB"/>
              <a:t>One structural or presentational habit I will carry forward is…</a:t>
            </a:r>
          </a:p>
          <a:p>
            <a:r>
              <a:rPr lang="en-GB"/>
              <a:t>Write short, clear responses.</a:t>
            </a:r>
          </a:p>
          <a:p>
            <a:endParaRPr lang="en-GB"/>
          </a:p>
        </p:txBody>
      </p:sp>
      <p:sp>
        <p:nvSpPr>
          <p:cNvPr id="5" name="Slide Number Placeholder 4">
            <a:extLst>
              <a:ext uri="{FF2B5EF4-FFF2-40B4-BE49-F238E27FC236}">
                <a16:creationId xmlns:a16="http://schemas.microsoft.com/office/drawing/2014/main" id="{DA4207C8-6EC7-13D6-0B52-1ED48F9DC565}"/>
              </a:ext>
            </a:extLst>
          </p:cNvPr>
          <p:cNvSpPr>
            <a:spLocks noGrp="1"/>
          </p:cNvSpPr>
          <p:nvPr>
            <p:ph type="sldNum" sz="quarter" idx="12"/>
          </p:nvPr>
        </p:nvSpPr>
        <p:spPr/>
        <p:txBody>
          <a:bodyPr/>
          <a:lstStyle/>
          <a:p>
            <a:fld id="{0322EA46-A50A-4B74-807A-1D180152ACDE}" type="slidenum">
              <a:rPr lang="en-GB" smtClean="0"/>
              <a:t>34</a:t>
            </a:fld>
            <a:endParaRPr lang="en-GB"/>
          </a:p>
        </p:txBody>
      </p:sp>
      <p:pic>
        <p:nvPicPr>
          <p:cNvPr id="6" name="Online Media 5" title="10 Minute Timer">
            <a:hlinkClick r:id="" action="ppaction://media"/>
            <a:extLst>
              <a:ext uri="{FF2B5EF4-FFF2-40B4-BE49-F238E27FC236}">
                <a16:creationId xmlns:a16="http://schemas.microsoft.com/office/drawing/2014/main" id="{A4B49D07-D719-92C6-F815-104C1975283B}"/>
              </a:ext>
            </a:extLst>
          </p:cNvPr>
          <p:cNvPicPr>
            <a:picLocks noRot="1" noChangeAspect="1"/>
          </p:cNvPicPr>
          <p:nvPr>
            <a:videoFile r:link="rId1"/>
          </p:nvPr>
        </p:nvPicPr>
        <p:blipFill>
          <a:blip r:embed="rId4"/>
          <a:stretch>
            <a:fillRect/>
          </a:stretch>
        </p:blipFill>
        <p:spPr>
          <a:xfrm>
            <a:off x="7333495" y="4960773"/>
            <a:ext cx="2793167" cy="1578139"/>
          </a:xfrm>
          <a:prstGeom prst="rect">
            <a:avLst/>
          </a:prstGeom>
        </p:spPr>
      </p:pic>
    </p:spTree>
    <p:extLst>
      <p:ext uri="{BB962C8B-B14F-4D97-AF65-F5344CB8AC3E}">
        <p14:creationId xmlns:p14="http://schemas.microsoft.com/office/powerpoint/2010/main" val="9064169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AAB0-C5DC-22FE-4715-F3F8BA855A02}"/>
              </a:ext>
            </a:extLst>
          </p:cNvPr>
          <p:cNvSpPr>
            <a:spLocks noGrp="1"/>
          </p:cNvSpPr>
          <p:nvPr>
            <p:ph type="title"/>
          </p:nvPr>
        </p:nvSpPr>
        <p:spPr/>
        <p:txBody>
          <a:bodyPr/>
          <a:lstStyle/>
          <a:p>
            <a:r>
              <a:rPr lang="en-GB"/>
              <a:t>Turning feedback into advice</a:t>
            </a:r>
          </a:p>
        </p:txBody>
      </p:sp>
      <p:sp>
        <p:nvSpPr>
          <p:cNvPr id="3" name="Content Placeholder 2">
            <a:extLst>
              <a:ext uri="{FF2B5EF4-FFF2-40B4-BE49-F238E27FC236}">
                <a16:creationId xmlns:a16="http://schemas.microsoft.com/office/drawing/2014/main" id="{D759D08F-A4E6-6033-8030-2EE30623157B}"/>
              </a:ext>
            </a:extLst>
          </p:cNvPr>
          <p:cNvSpPr>
            <a:spLocks noGrp="1"/>
          </p:cNvSpPr>
          <p:nvPr>
            <p:ph sz="half" idx="1"/>
          </p:nvPr>
        </p:nvSpPr>
        <p:spPr/>
        <p:txBody>
          <a:bodyPr>
            <a:normAutofit fontScale="85000" lnSpcReduction="10000"/>
          </a:bodyPr>
          <a:lstStyle/>
          <a:p>
            <a:r>
              <a:rPr lang="en-GB"/>
              <a:t>Work with the person next to you.</a:t>
            </a:r>
          </a:p>
          <a:p>
            <a:pPr marL="0" indent="0">
              <a:buNone/>
            </a:pPr>
            <a:r>
              <a:rPr lang="en-GB" b="1"/>
              <a:t>Your task</a:t>
            </a:r>
          </a:p>
          <a:p>
            <a:r>
              <a:rPr lang="en-GB"/>
              <a:t>Share one piece of advice you would give someone starting their next assignment, based on what you noticed in the feedback.</a:t>
            </a:r>
          </a:p>
          <a:p>
            <a:r>
              <a:rPr lang="en-GB"/>
              <a:t>Use this stem if helpful:</a:t>
            </a:r>
          </a:p>
          <a:p>
            <a:pPr lvl="1"/>
            <a:r>
              <a:rPr lang="en-GB"/>
              <a:t>“One thing I would recommend next time is…”</a:t>
            </a:r>
          </a:p>
          <a:p>
            <a:endParaRPr lang="en-GB"/>
          </a:p>
        </p:txBody>
      </p:sp>
      <p:sp>
        <p:nvSpPr>
          <p:cNvPr id="4" name="Content Placeholder 3">
            <a:extLst>
              <a:ext uri="{FF2B5EF4-FFF2-40B4-BE49-F238E27FC236}">
                <a16:creationId xmlns:a16="http://schemas.microsoft.com/office/drawing/2014/main" id="{49FF5215-4732-2002-4C42-00B681CB3777}"/>
              </a:ext>
            </a:extLst>
          </p:cNvPr>
          <p:cNvSpPr>
            <a:spLocks noGrp="1"/>
          </p:cNvSpPr>
          <p:nvPr>
            <p:ph sz="half" idx="2"/>
          </p:nvPr>
        </p:nvSpPr>
        <p:spPr/>
        <p:txBody>
          <a:bodyPr>
            <a:normAutofit fontScale="85000" lnSpcReduction="10000"/>
          </a:bodyPr>
          <a:lstStyle/>
          <a:p>
            <a:r>
              <a:rPr lang="en-GB"/>
              <a:t>Do not share marks or read feedback aloud.</a:t>
            </a:r>
          </a:p>
          <a:p>
            <a:r>
              <a:rPr lang="en-GB"/>
              <a:t>This is about useful habits, not past work.</a:t>
            </a:r>
          </a:p>
          <a:p>
            <a:endParaRPr lang="en-GB"/>
          </a:p>
        </p:txBody>
      </p:sp>
      <p:sp>
        <p:nvSpPr>
          <p:cNvPr id="5" name="Slide Number Placeholder 4">
            <a:extLst>
              <a:ext uri="{FF2B5EF4-FFF2-40B4-BE49-F238E27FC236}">
                <a16:creationId xmlns:a16="http://schemas.microsoft.com/office/drawing/2014/main" id="{F39C8500-CCDA-C68D-D5A0-309DA3F37004}"/>
              </a:ext>
            </a:extLst>
          </p:cNvPr>
          <p:cNvSpPr>
            <a:spLocks noGrp="1"/>
          </p:cNvSpPr>
          <p:nvPr>
            <p:ph type="sldNum" sz="quarter" idx="12"/>
          </p:nvPr>
        </p:nvSpPr>
        <p:spPr/>
        <p:txBody>
          <a:bodyPr/>
          <a:lstStyle/>
          <a:p>
            <a:fld id="{0322EA46-A50A-4B74-807A-1D180152ACDE}" type="slidenum">
              <a:rPr lang="en-GB" smtClean="0"/>
              <a:t>35</a:t>
            </a:fld>
            <a:endParaRPr lang="en-GB"/>
          </a:p>
        </p:txBody>
      </p:sp>
      <p:pic>
        <p:nvPicPr>
          <p:cNvPr id="6" name="Online Media 5" title="3 Minute Timer">
            <a:hlinkClick r:id="" action="ppaction://media"/>
            <a:extLst>
              <a:ext uri="{FF2B5EF4-FFF2-40B4-BE49-F238E27FC236}">
                <a16:creationId xmlns:a16="http://schemas.microsoft.com/office/drawing/2014/main" id="{7C73312E-3267-315E-B9CD-5D1CD1DBF42A}"/>
              </a:ext>
            </a:extLst>
          </p:cNvPr>
          <p:cNvPicPr>
            <a:picLocks noRot="1" noChangeAspect="1"/>
          </p:cNvPicPr>
          <p:nvPr>
            <a:videoFile r:link="rId1"/>
          </p:nvPr>
        </p:nvPicPr>
        <p:blipFill>
          <a:blip r:embed="rId4"/>
          <a:stretch>
            <a:fillRect/>
          </a:stretch>
        </p:blipFill>
        <p:spPr>
          <a:xfrm>
            <a:off x="7180288" y="4165058"/>
            <a:ext cx="3100465" cy="1751762"/>
          </a:xfrm>
          <a:prstGeom prst="rect">
            <a:avLst/>
          </a:prstGeom>
        </p:spPr>
      </p:pic>
    </p:spTree>
    <p:extLst>
      <p:ext uri="{BB962C8B-B14F-4D97-AF65-F5344CB8AC3E}">
        <p14:creationId xmlns:p14="http://schemas.microsoft.com/office/powerpoint/2010/main" val="27227759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70000" lnSpcReduction="20000"/>
          </a:bodyPr>
          <a:lstStyle/>
          <a:p>
            <a:pPr marL="0" indent="0">
              <a:buNone/>
            </a:pPr>
            <a:r>
              <a:rPr lang="en-GB"/>
              <a:t>Please write a short post including:</a:t>
            </a:r>
          </a:p>
          <a:p>
            <a:endParaRPr lang="en-GB"/>
          </a:p>
          <a:p>
            <a:r>
              <a:rPr lang="en-GB"/>
              <a:t>One thing I learned this week about what makes a business report clear and easy to follow</a:t>
            </a:r>
          </a:p>
          <a:p>
            <a:r>
              <a:rPr lang="en-GB"/>
              <a:t>One thing I learned about improving a report using structure, layout, or visuals rather than rewriting text</a:t>
            </a:r>
          </a:p>
          <a:p>
            <a:r>
              <a:rPr lang="en-GB"/>
              <a:t>One thing I now understand better about how to read and use Turnitin feedback, including rubric feedback</a:t>
            </a:r>
          </a:p>
          <a:p>
            <a:r>
              <a:rPr lang="en-GB"/>
              <a:t>One thing I will do differently next time I receive feedback or start a new piece of written work</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700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447122" y="5559209"/>
            <a:ext cx="1235508" cy="1235508"/>
          </a:xfrm>
          <a:prstGeom prst="rect">
            <a:avLst/>
          </a:prstGeom>
        </p:spPr>
      </p:pic>
      <p:pic>
        <p:nvPicPr>
          <p:cNvPr id="6" name="Online Media 5" title="5 Minute Timer">
            <a:hlinkClick r:id="" action="ppaction://media"/>
            <a:extLst>
              <a:ext uri="{FF2B5EF4-FFF2-40B4-BE49-F238E27FC236}">
                <a16:creationId xmlns:a16="http://schemas.microsoft.com/office/drawing/2014/main" id="{CACF6B5A-D620-9D60-C9E1-EFA030B47BD6}"/>
              </a:ext>
            </a:extLst>
          </p:cNvPr>
          <p:cNvPicPr>
            <a:picLocks noRot="1" noChangeAspect="1"/>
          </p:cNvPicPr>
          <p:nvPr>
            <a:videoFile r:link="rId1"/>
          </p:nvPr>
        </p:nvPicPr>
        <p:blipFill>
          <a:blip r:embed="rId5"/>
          <a:stretch>
            <a:fillRect/>
          </a:stretch>
        </p:blipFill>
        <p:spPr>
          <a:xfrm>
            <a:off x="6595326" y="4994622"/>
            <a:ext cx="3010996" cy="1701213"/>
          </a:xfrm>
          <a:prstGeom prst="rect">
            <a:avLst/>
          </a:prstGeom>
        </p:spPr>
      </p:pic>
      <p:sp>
        <p:nvSpPr>
          <p:cNvPr id="7" name="Slide Number Placeholder 6">
            <a:extLst>
              <a:ext uri="{FF2B5EF4-FFF2-40B4-BE49-F238E27FC236}">
                <a16:creationId xmlns:a16="http://schemas.microsoft.com/office/drawing/2014/main" id="{82C4AFEA-480E-55C9-9E5B-0A9CE4B227E2}"/>
              </a:ext>
            </a:extLst>
          </p:cNvPr>
          <p:cNvSpPr>
            <a:spLocks noGrp="1"/>
          </p:cNvSpPr>
          <p:nvPr>
            <p:ph type="sldNum" sz="quarter" idx="12"/>
          </p:nvPr>
        </p:nvSpPr>
        <p:spPr/>
        <p:txBody>
          <a:bodyPr/>
          <a:lstStyle/>
          <a:p>
            <a:fld id="{0322EA46-A50A-4B74-807A-1D180152ACDE}" type="slidenum">
              <a:rPr lang="en-GB" smtClean="0"/>
              <a:t>36</a:t>
            </a:fld>
            <a:endParaRPr lang="en-GB"/>
          </a:p>
        </p:txBody>
      </p:sp>
    </p:spTree>
    <p:extLst>
      <p:ext uri="{BB962C8B-B14F-4D97-AF65-F5344CB8AC3E}">
        <p14:creationId xmlns:p14="http://schemas.microsoft.com/office/powerpoint/2010/main" val="6691090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graphicFrame>
        <p:nvGraphicFramePr>
          <p:cNvPr id="4" name="Content Placeholder 3">
            <a:extLst>
              <a:ext uri="{FF2B5EF4-FFF2-40B4-BE49-F238E27FC236}">
                <a16:creationId xmlns:a16="http://schemas.microsoft.com/office/drawing/2014/main" id="{42FE238F-BEF7-03DC-124F-8574886C6231}"/>
              </a:ext>
            </a:extLst>
          </p:cNvPr>
          <p:cNvGraphicFramePr>
            <a:graphicFrameLocks noGrp="1"/>
          </p:cNvGraphicFramePr>
          <p:nvPr>
            <p:ph idx="1"/>
            <p:extLst>
              <p:ext uri="{D42A27DB-BD31-4B8C-83A1-F6EECF244321}">
                <p14:modId xmlns:p14="http://schemas.microsoft.com/office/powerpoint/2010/main" val="26684651"/>
              </p:ext>
            </p:extLst>
          </p:nvPr>
        </p:nvGraphicFramePr>
        <p:xfrm>
          <a:off x="1127125" y="1499016"/>
          <a:ext cx="10226675" cy="516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7E299CF-247D-5C1E-4A62-627227D0AF70}"/>
              </a:ext>
            </a:extLst>
          </p:cNvPr>
          <p:cNvSpPr>
            <a:spLocks noGrp="1"/>
          </p:cNvSpPr>
          <p:nvPr>
            <p:ph type="sldNum" sz="quarter" idx="12"/>
          </p:nvPr>
        </p:nvSpPr>
        <p:spPr/>
        <p:txBody>
          <a:bodyPr/>
          <a:lstStyle/>
          <a:p>
            <a:fld id="{0322EA46-A50A-4B74-807A-1D180152ACDE}" type="slidenum">
              <a:rPr lang="en-GB" smtClean="0"/>
              <a:t>38</a:t>
            </a:fld>
            <a:endParaRPr lang="en-GB"/>
          </a:p>
        </p:txBody>
      </p:sp>
    </p:spTree>
    <p:extLst>
      <p:ext uri="{BB962C8B-B14F-4D97-AF65-F5344CB8AC3E}">
        <p14:creationId xmlns:p14="http://schemas.microsoft.com/office/powerpoint/2010/main" val="20619792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10</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pPr marL="0" indent="0">
              <a:buNone/>
            </a:pPr>
            <a:r>
              <a:rPr lang="en-GB"/>
              <a:t>Continue working on your DS3 assignment</a:t>
            </a:r>
            <a:endParaRPr lang="en-US"/>
          </a:p>
          <a:p>
            <a:pPr marL="514350" indent="-514350">
              <a:buAutoNum type="arabicPeriod"/>
            </a:pPr>
            <a:endParaRPr lang="en-GB"/>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rcRect t="20671" r="249" b="14985"/>
          <a:stretch>
            <a:fillRect/>
          </a:stretch>
        </p:blipFill>
        <p:spPr>
          <a:xfrm>
            <a:off x="9311015" y="191557"/>
            <a:ext cx="2608203" cy="1372850"/>
          </a:xfrm>
          <a:prstGeom prst="rect">
            <a:avLst/>
          </a:prstGeom>
        </p:spPr>
      </p:pic>
      <p:pic>
        <p:nvPicPr>
          <p:cNvPr id="2" name="Content Placeholder 1">
            <a:extLst>
              <a:ext uri="{FF2B5EF4-FFF2-40B4-BE49-F238E27FC236}">
                <a16:creationId xmlns:a16="http://schemas.microsoft.com/office/drawing/2014/main" id="{6DD0113A-27D6-CF2C-CB4B-FB5650CA3A83}"/>
              </a:ext>
            </a:extLst>
          </p:cNvPr>
          <p:cNvPicPr>
            <a:picLocks noGrp="1" noChangeAspect="1"/>
          </p:cNvPicPr>
          <p:nvPr>
            <p:ph sz="half" idx="2"/>
          </p:nvPr>
        </p:nvPicPr>
        <p:blipFill>
          <a:blip r:embed="rId4"/>
          <a:stretch>
            <a:fillRect/>
          </a:stretch>
        </p:blipFill>
        <p:spPr>
          <a:xfrm>
            <a:off x="6239610" y="2389867"/>
            <a:ext cx="5114190" cy="3409460"/>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100C98B-8014-75DA-2A8C-9DAFB635C984}"/>
              </a:ext>
            </a:extLst>
          </p:cNvPr>
          <p:cNvSpPr>
            <a:spLocks noGrp="1"/>
          </p:cNvSpPr>
          <p:nvPr>
            <p:ph type="sldNum" sz="quarter" idx="12"/>
          </p:nvPr>
        </p:nvSpPr>
        <p:spPr/>
        <p:txBody>
          <a:bodyPr/>
          <a:lstStyle/>
          <a:p>
            <a:fld id="{0322EA46-A50A-4B74-807A-1D180152ACDE}" type="slidenum">
              <a:rPr lang="en-GB" smtClean="0"/>
              <a:t>40</a:t>
            </a:fld>
            <a:endParaRPr lang="en-GB"/>
          </a:p>
        </p:txBody>
      </p:sp>
    </p:spTree>
    <p:extLst>
      <p:ext uri="{BB962C8B-B14F-4D97-AF65-F5344CB8AC3E}">
        <p14:creationId xmlns:p14="http://schemas.microsoft.com/office/powerpoint/2010/main" val="28111314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
        <p:nvSpPr>
          <p:cNvPr id="4" name="Slide Number Placeholder 3">
            <a:extLst>
              <a:ext uri="{FF2B5EF4-FFF2-40B4-BE49-F238E27FC236}">
                <a16:creationId xmlns:a16="http://schemas.microsoft.com/office/drawing/2014/main" id="{157897F5-CF90-2BA0-7006-99E5291EE8D3}"/>
              </a:ext>
            </a:extLst>
          </p:cNvPr>
          <p:cNvSpPr>
            <a:spLocks noGrp="1"/>
          </p:cNvSpPr>
          <p:nvPr>
            <p:ph type="sldNum" sz="quarter" idx="12"/>
          </p:nvPr>
        </p:nvSpPr>
        <p:spPr/>
        <p:txBody>
          <a:bodyPr/>
          <a:lstStyle/>
          <a:p>
            <a:fld id="{0322EA46-A50A-4B74-807A-1D180152ACDE}" type="slidenum">
              <a:rPr lang="en-GB" smtClean="0"/>
              <a:t>41</a:t>
            </a:fld>
            <a:endParaRPr lang="en-GB"/>
          </a:p>
        </p:txBody>
      </p:sp>
    </p:spTree>
    <p:extLst>
      <p:ext uri="{BB962C8B-B14F-4D97-AF65-F5344CB8AC3E}">
        <p14:creationId xmlns:p14="http://schemas.microsoft.com/office/powerpoint/2010/main" val="4080359362"/>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9BC4D6-635D-497F-A5C0-C4159952C8B4}">
  <ds:schemaRefs>
    <ds:schemaRef ds:uri="http://purl.org/dc/terms/"/>
    <ds:schemaRef ds:uri="826e5e0b-69f2-41be-b336-f8a1ad71dd1e"/>
    <ds:schemaRef ds:uri="http://www.w3.org/XML/1998/namespace"/>
    <ds:schemaRef ds:uri="http://purl.org/dc/dcmitype/"/>
    <ds:schemaRef ds:uri="http://schemas.microsoft.com/office/2006/documentManagement/types"/>
    <ds:schemaRef ds:uri="20412d98-6c36-457e-a543-06e3d82144c9"/>
    <ds:schemaRef ds:uri="http://schemas.microsoft.com/office/2006/metadata/properties"/>
    <ds:schemaRef ds:uri="http://purl.org/dc/elements/1.1/"/>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7209D74D-F7DC-422E-B0B7-BDA2F7C8D7DA}">
  <ds:schemaRefs>
    <ds:schemaRef ds:uri="http://schemas.microsoft.com/sharepoint/v3/contenttype/forms"/>
  </ds:schemaRefs>
</ds:datastoreItem>
</file>

<file path=customXml/itemProps3.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7657</Words>
  <Application>Microsoft Office PowerPoint</Application>
  <PresentationFormat>Widescreen</PresentationFormat>
  <Paragraphs>754</Paragraphs>
  <Slides>41</Slides>
  <Notes>38</Notes>
  <HiddenSlides>0</HiddenSlides>
  <MMClips>16</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41</vt:i4>
      </vt:variant>
    </vt:vector>
  </HeadingPairs>
  <TitlesOfParts>
    <vt:vector size="48" baseType="lpstr">
      <vt:lpstr>Aptos</vt:lpstr>
      <vt:lpstr>Aptos ExtraBold</vt:lpstr>
      <vt:lpstr>Arial</vt:lpstr>
      <vt:lpstr>Calibri</vt:lpstr>
      <vt:lpstr>Wingdings</vt:lpstr>
      <vt:lpstr>Office Theme</vt:lpstr>
      <vt:lpstr>1_Office Theme</vt:lpstr>
      <vt:lpstr>Welcome to Digital Skills</vt:lpstr>
      <vt:lpstr>Let’s remember last week!</vt:lpstr>
      <vt:lpstr>Finished? Help others</vt:lpstr>
      <vt:lpstr>What today is about</vt:lpstr>
      <vt:lpstr>Remember: Part 3 of your assessment Is Due in Week 10!</vt:lpstr>
      <vt:lpstr>Which report is easier to read</vt:lpstr>
      <vt:lpstr>What makes a report readable?</vt:lpstr>
      <vt:lpstr>Structure helps readers</vt:lpstr>
      <vt:lpstr>Headings, spacing, and styles</vt:lpstr>
      <vt:lpstr>Tables and visuals need support</vt:lpstr>
      <vt:lpstr>PowerPoint Presentation</vt:lpstr>
      <vt:lpstr>Making Changes</vt:lpstr>
      <vt:lpstr>Applying headings and styles in Word</vt:lpstr>
      <vt:lpstr>Pair check for readability</vt:lpstr>
      <vt:lpstr>Numbering and layout control </vt:lpstr>
      <vt:lpstr>Pair check for layout and numbering </vt:lpstr>
      <vt:lpstr>Inserting visuals into reports</vt:lpstr>
      <vt:lpstr>Pair check for charts</vt:lpstr>
      <vt:lpstr>Break time!</vt:lpstr>
      <vt:lpstr>Making Changes Pt2</vt:lpstr>
      <vt:lpstr>Tables in reports</vt:lpstr>
      <vt:lpstr>Pair check for tables</vt:lpstr>
      <vt:lpstr>Bringing text and visuals together </vt:lpstr>
      <vt:lpstr>Pair check: Text and visuals together</vt:lpstr>
      <vt:lpstr>Thinking about the whole report</vt:lpstr>
      <vt:lpstr>Understanding Feedback</vt:lpstr>
      <vt:lpstr>Understanding feedback</vt:lpstr>
      <vt:lpstr>Feedback is for you</vt:lpstr>
      <vt:lpstr>Understanding Turnitin feedback</vt:lpstr>
      <vt:lpstr>What did you think?</vt:lpstr>
      <vt:lpstr>Break time!</vt:lpstr>
      <vt:lpstr>Using AI to support feedback understanding</vt:lpstr>
      <vt:lpstr>What did you think?</vt:lpstr>
      <vt:lpstr>From feedback to feedforward </vt:lpstr>
      <vt:lpstr>Turning feedback into advice</vt:lpstr>
      <vt:lpstr>Reflection Time!</vt:lpstr>
      <vt:lpstr>Recap</vt:lpstr>
      <vt:lpstr>Today we learned how to:</vt:lpstr>
      <vt:lpstr>Homework for Week 10</vt:lpstr>
      <vt:lpstr>Did you help others today?</vt:lpstr>
      <vt:lpstr>Continue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1</cp:revision>
  <dcterms:created xsi:type="dcterms:W3CDTF">2026-02-06T13:25:12Z</dcterms:created>
  <dcterms:modified xsi:type="dcterms:W3CDTF">2026-05-09T09:48:39Z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