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17"/>
  </p:notesMasterIdLst>
  <p:sldIdLst>
    <p:sldId id="256" r:id="rId4"/>
    <p:sldId id="792" r:id="rId5"/>
    <p:sldId id="796" r:id="rId6"/>
    <p:sldId id="795" r:id="rId7"/>
    <p:sldId id="797" r:id="rId8"/>
    <p:sldId id="794" r:id="rId9"/>
    <p:sldId id="798" r:id="rId10"/>
    <p:sldId id="793" r:id="rId11"/>
    <p:sldId id="799" r:id="rId12"/>
    <p:sldId id="800" r:id="rId13"/>
    <p:sldId id="802" r:id="rId14"/>
    <p:sldId id="801" r:id="rId15"/>
    <p:sldId id="7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23EA5-EED7-4A27-88FA-FD2231836865}" v="56" dt="2026-10-25T19:53:02.6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48" autoAdjust="0"/>
    <p:restoredTop sz="54580" autoAdjust="0"/>
  </p:normalViewPr>
  <p:slideViewPr>
    <p:cSldViewPr snapToGrid="0">
      <p:cViewPr>
        <p:scale>
          <a:sx n="40" d="100"/>
          <a:sy n="40" d="100"/>
        </p:scale>
        <p:origin x="1896"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redo custSel addSld delSld modSld sldOrd">
      <pc:chgData name="Rhiannon Akers" userId="fb3c9d12-5c8c-42d7-8dc7-d872d7a3d202" providerId="ADAL" clId="{80AABDCA-A693-4F09-99FD-F26609E442FC}" dt="2026-10-25T19:53:20.603" v="771" actId="20577"/>
      <pc:docMkLst>
        <pc:docMk/>
      </pc:docMkLst>
      <pc:sldChg chg="del">
        <pc:chgData name="Rhiannon Akers" userId="fb3c9d12-5c8c-42d7-8dc7-d872d7a3d202" providerId="ADAL" clId="{80AABDCA-A693-4F09-99FD-F26609E442FC}" dt="2026-10-25T19:51:38.459" v="760" actId="47"/>
        <pc:sldMkLst>
          <pc:docMk/>
          <pc:sldMk cId="262664006" sldId="694"/>
        </pc:sldMkLst>
      </pc:sldChg>
      <pc:sldChg chg="del">
        <pc:chgData name="Rhiannon Akers" userId="fb3c9d12-5c8c-42d7-8dc7-d872d7a3d202" providerId="ADAL" clId="{80AABDCA-A693-4F09-99FD-F26609E442FC}" dt="2026-10-25T19:20:23.640" v="19" actId="47"/>
        <pc:sldMkLst>
          <pc:docMk/>
          <pc:sldMk cId="2932107496" sldId="698"/>
        </pc:sldMkLst>
      </pc:sldChg>
      <pc:sldChg chg="del">
        <pc:chgData name="Rhiannon Akers" userId="fb3c9d12-5c8c-42d7-8dc7-d872d7a3d202" providerId="ADAL" clId="{80AABDCA-A693-4F09-99FD-F26609E442FC}" dt="2026-10-25T19:52:34.914" v="763" actId="47"/>
        <pc:sldMkLst>
          <pc:docMk/>
          <pc:sldMk cId="267603842" sldId="727"/>
        </pc:sldMkLst>
      </pc:sldChg>
      <pc:sldChg chg="del">
        <pc:chgData name="Rhiannon Akers" userId="fb3c9d12-5c8c-42d7-8dc7-d872d7a3d202" providerId="ADAL" clId="{80AABDCA-A693-4F09-99FD-F26609E442FC}" dt="2026-10-25T19:20:16.966" v="0" actId="47"/>
        <pc:sldMkLst>
          <pc:docMk/>
          <pc:sldMk cId="4099003038" sldId="784"/>
        </pc:sldMkLst>
      </pc:sldChg>
      <pc:sldChg chg="del">
        <pc:chgData name="Rhiannon Akers" userId="fb3c9d12-5c8c-42d7-8dc7-d872d7a3d202" providerId="ADAL" clId="{80AABDCA-A693-4F09-99FD-F26609E442FC}" dt="2026-10-25T19:20:17.752" v="2" actId="47"/>
        <pc:sldMkLst>
          <pc:docMk/>
          <pc:sldMk cId="1918706318" sldId="786"/>
        </pc:sldMkLst>
      </pc:sldChg>
      <pc:sldChg chg="del">
        <pc:chgData name="Rhiannon Akers" userId="fb3c9d12-5c8c-42d7-8dc7-d872d7a3d202" providerId="ADAL" clId="{80AABDCA-A693-4F09-99FD-F26609E442FC}" dt="2026-10-25T19:20:18.355" v="4" actId="47"/>
        <pc:sldMkLst>
          <pc:docMk/>
          <pc:sldMk cId="3460093482" sldId="787"/>
        </pc:sldMkLst>
      </pc:sldChg>
      <pc:sldChg chg="ord">
        <pc:chgData name="Rhiannon Akers" userId="fb3c9d12-5c8c-42d7-8dc7-d872d7a3d202" providerId="ADAL" clId="{80AABDCA-A693-4F09-99FD-F26609E442FC}" dt="2026-10-25T19:40:49.723" v="651"/>
        <pc:sldMkLst>
          <pc:docMk/>
          <pc:sldMk cId="1047710093" sldId="791"/>
        </pc:sldMkLst>
      </pc:sldChg>
      <pc:sldChg chg="addSp delSp modSp new add del mod modClrScheme chgLayout">
        <pc:chgData name="Rhiannon Akers" userId="fb3c9d12-5c8c-42d7-8dc7-d872d7a3d202" providerId="ADAL" clId="{80AABDCA-A693-4F09-99FD-F26609E442FC}" dt="2026-10-25T19:51:40.558" v="762" actId="47"/>
        <pc:sldMkLst>
          <pc:docMk/>
          <pc:sldMk cId="618590482" sldId="792"/>
        </pc:sldMkLst>
        <pc:spChg chg="del">
          <ac:chgData name="Rhiannon Akers" userId="fb3c9d12-5c8c-42d7-8dc7-d872d7a3d202" providerId="ADAL" clId="{80AABDCA-A693-4F09-99FD-F26609E442FC}" dt="2026-10-25T19:20:40.023" v="32" actId="6264"/>
          <ac:spMkLst>
            <pc:docMk/>
            <pc:sldMk cId="618590482" sldId="792"/>
            <ac:spMk id="2" creationId="{13C33A49-2375-65A9-B72C-1B0D882F8951}"/>
          </ac:spMkLst>
        </pc:spChg>
        <pc:spChg chg="del">
          <ac:chgData name="Rhiannon Akers" userId="fb3c9d12-5c8c-42d7-8dc7-d872d7a3d202" providerId="ADAL" clId="{80AABDCA-A693-4F09-99FD-F26609E442FC}" dt="2026-10-25T19:20:40.023" v="32" actId="6264"/>
          <ac:spMkLst>
            <pc:docMk/>
            <pc:sldMk cId="618590482" sldId="792"/>
            <ac:spMk id="3" creationId="{7B3FD952-BF79-BCD4-B68F-947C18DE01DA}"/>
          </ac:spMkLst>
        </pc:spChg>
        <pc:spChg chg="add del mod ord">
          <ac:chgData name="Rhiannon Akers" userId="fb3c9d12-5c8c-42d7-8dc7-d872d7a3d202" providerId="ADAL" clId="{80AABDCA-A693-4F09-99FD-F26609E442FC}" dt="2026-10-25T19:20:45.250" v="33" actId="700"/>
          <ac:spMkLst>
            <pc:docMk/>
            <pc:sldMk cId="618590482" sldId="792"/>
            <ac:spMk id="4" creationId="{B0DF4010-67D6-6180-8DA7-0B07BEF23D41}"/>
          </ac:spMkLst>
        </pc:spChg>
        <pc:spChg chg="add del mod ord">
          <ac:chgData name="Rhiannon Akers" userId="fb3c9d12-5c8c-42d7-8dc7-d872d7a3d202" providerId="ADAL" clId="{80AABDCA-A693-4F09-99FD-F26609E442FC}" dt="2026-10-25T19:20:45.250" v="33" actId="700"/>
          <ac:spMkLst>
            <pc:docMk/>
            <pc:sldMk cId="618590482" sldId="792"/>
            <ac:spMk id="5" creationId="{C26C2C59-902D-BB9E-412C-3F11A8441593}"/>
          </ac:spMkLst>
        </pc:spChg>
        <pc:spChg chg="add mod ord">
          <ac:chgData name="Rhiannon Akers" userId="fb3c9d12-5c8c-42d7-8dc7-d872d7a3d202" providerId="ADAL" clId="{80AABDCA-A693-4F09-99FD-F26609E442FC}" dt="2026-10-25T19:34:25.858" v="419" actId="26606"/>
          <ac:spMkLst>
            <pc:docMk/>
            <pc:sldMk cId="618590482" sldId="792"/>
            <ac:spMk id="6" creationId="{0646546E-FE2E-22AC-D9C2-BEEDB5A8E8BC}"/>
          </ac:spMkLst>
        </pc:spChg>
        <pc:spChg chg="add del mod ord">
          <ac:chgData name="Rhiannon Akers" userId="fb3c9d12-5c8c-42d7-8dc7-d872d7a3d202" providerId="ADAL" clId="{80AABDCA-A693-4F09-99FD-F26609E442FC}" dt="2026-10-25T19:34:25.858" v="419" actId="26606"/>
          <ac:spMkLst>
            <pc:docMk/>
            <pc:sldMk cId="618590482" sldId="792"/>
            <ac:spMk id="7" creationId="{C87795E6-C1D1-0F79-ADCD-63375AE3C720}"/>
          </ac:spMkLst>
        </pc:spChg>
        <pc:graphicFrameChg chg="add">
          <ac:chgData name="Rhiannon Akers" userId="fb3c9d12-5c8c-42d7-8dc7-d872d7a3d202" providerId="ADAL" clId="{80AABDCA-A693-4F09-99FD-F26609E442FC}" dt="2026-10-25T19:34:25.858" v="419" actId="26606"/>
          <ac:graphicFrameMkLst>
            <pc:docMk/>
            <pc:sldMk cId="618590482" sldId="792"/>
            <ac:graphicFrameMk id="9" creationId="{37EA8A52-02DB-A29E-478F-9403C364A412}"/>
          </ac:graphicFrameMkLst>
        </pc:graphicFrameChg>
      </pc:sldChg>
      <pc:sldChg chg="del">
        <pc:chgData name="Rhiannon Akers" userId="fb3c9d12-5c8c-42d7-8dc7-d872d7a3d202" providerId="ADAL" clId="{80AABDCA-A693-4F09-99FD-F26609E442FC}" dt="2026-10-25T19:20:22.882" v="17" actId="47"/>
        <pc:sldMkLst>
          <pc:docMk/>
          <pc:sldMk cId="2726795277" sldId="792"/>
        </pc:sldMkLst>
      </pc:sldChg>
      <pc:sldChg chg="addSp delSp modSp add mod modClrScheme chgLayout modNotesTx">
        <pc:chgData name="Rhiannon Akers" userId="fb3c9d12-5c8c-42d7-8dc7-d872d7a3d202" providerId="ADAL" clId="{80AABDCA-A693-4F09-99FD-F26609E442FC}" dt="2026-10-25T19:40:36.261" v="648" actId="20577"/>
        <pc:sldMkLst>
          <pc:docMk/>
          <pc:sldMk cId="114165077" sldId="793"/>
        </pc:sldMkLst>
        <pc:spChg chg="mod">
          <ac:chgData name="Rhiannon Akers" userId="fb3c9d12-5c8c-42d7-8dc7-d872d7a3d202" providerId="ADAL" clId="{80AABDCA-A693-4F09-99FD-F26609E442FC}" dt="2026-10-25T19:40:19.447" v="647" actId="26606"/>
          <ac:spMkLst>
            <pc:docMk/>
            <pc:sldMk cId="114165077" sldId="793"/>
            <ac:spMk id="6" creationId="{E3AB0069-2F68-5423-0D1C-0A923EADE992}"/>
          </ac:spMkLst>
        </pc:spChg>
        <pc:spChg chg="del mod">
          <ac:chgData name="Rhiannon Akers" userId="fb3c9d12-5c8c-42d7-8dc7-d872d7a3d202" providerId="ADAL" clId="{80AABDCA-A693-4F09-99FD-F26609E442FC}" dt="2026-10-25T19:40:19.447" v="647" actId="26606"/>
          <ac:spMkLst>
            <pc:docMk/>
            <pc:sldMk cId="114165077" sldId="793"/>
            <ac:spMk id="7" creationId="{4169DDAB-DE6C-7431-4698-F636BD07F5FD}"/>
          </ac:spMkLst>
        </pc:spChg>
        <pc:graphicFrameChg chg="add mod">
          <ac:chgData name="Rhiannon Akers" userId="fb3c9d12-5c8c-42d7-8dc7-d872d7a3d202" providerId="ADAL" clId="{80AABDCA-A693-4F09-99FD-F26609E442FC}" dt="2026-10-25T19:40:19.447" v="647" actId="26606"/>
          <ac:graphicFrameMkLst>
            <pc:docMk/>
            <pc:sldMk cId="114165077" sldId="793"/>
            <ac:graphicFrameMk id="9" creationId="{69EFD272-CA32-156F-D719-F33A9CAEAB3A}"/>
          </ac:graphicFrameMkLst>
        </pc:graphicFrameChg>
      </pc:sldChg>
      <pc:sldChg chg="del">
        <pc:chgData name="Rhiannon Akers" userId="fb3c9d12-5c8c-42d7-8dc7-d872d7a3d202" providerId="ADAL" clId="{80AABDCA-A693-4F09-99FD-F26609E442FC}" dt="2026-10-25T19:20:21.011" v="12" actId="47"/>
        <pc:sldMkLst>
          <pc:docMk/>
          <pc:sldMk cId="2196598046" sldId="793"/>
        </pc:sldMkLst>
      </pc:sldChg>
      <pc:sldChg chg="modSp add mod">
        <pc:chgData name="Rhiannon Akers" userId="fb3c9d12-5c8c-42d7-8dc7-d872d7a3d202" providerId="ADAL" clId="{80AABDCA-A693-4F09-99FD-F26609E442FC}" dt="2026-10-25T19:50:37.459" v="755" actId="27636"/>
        <pc:sldMkLst>
          <pc:docMk/>
          <pc:sldMk cId="1911934727" sldId="794"/>
        </pc:sldMkLst>
        <pc:spChg chg="mod">
          <ac:chgData name="Rhiannon Akers" userId="fb3c9d12-5c8c-42d7-8dc7-d872d7a3d202" providerId="ADAL" clId="{80AABDCA-A693-4F09-99FD-F26609E442FC}" dt="2026-10-25T19:33:47.206" v="408" actId="20577"/>
          <ac:spMkLst>
            <pc:docMk/>
            <pc:sldMk cId="1911934727" sldId="794"/>
            <ac:spMk id="6" creationId="{9E2C9F9A-D299-7BA2-2516-76E4D33353F4}"/>
          </ac:spMkLst>
        </pc:spChg>
        <pc:spChg chg="mod">
          <ac:chgData name="Rhiannon Akers" userId="fb3c9d12-5c8c-42d7-8dc7-d872d7a3d202" providerId="ADAL" clId="{80AABDCA-A693-4F09-99FD-F26609E442FC}" dt="2026-10-25T19:50:37.459" v="755" actId="27636"/>
          <ac:spMkLst>
            <pc:docMk/>
            <pc:sldMk cId="1911934727" sldId="794"/>
            <ac:spMk id="7" creationId="{D8541746-C087-931C-F589-E881ED604FCA}"/>
          </ac:spMkLst>
        </pc:spChg>
      </pc:sldChg>
      <pc:sldChg chg="del">
        <pc:chgData name="Rhiannon Akers" userId="fb3c9d12-5c8c-42d7-8dc7-d872d7a3d202" providerId="ADAL" clId="{80AABDCA-A693-4F09-99FD-F26609E442FC}" dt="2026-10-25T19:20:23.312" v="18" actId="47"/>
        <pc:sldMkLst>
          <pc:docMk/>
          <pc:sldMk cId="2347921822" sldId="795"/>
        </pc:sldMkLst>
      </pc:sldChg>
      <pc:sldChg chg="addSp delSp modSp add mod modClrScheme chgLayout modNotesTx">
        <pc:chgData name="Rhiannon Akers" userId="fb3c9d12-5c8c-42d7-8dc7-d872d7a3d202" providerId="ADAL" clId="{80AABDCA-A693-4F09-99FD-F26609E442FC}" dt="2026-10-25T19:51:08.613" v="758" actId="700"/>
        <pc:sldMkLst>
          <pc:docMk/>
          <pc:sldMk cId="2638400260" sldId="795"/>
        </pc:sldMkLst>
        <pc:spChg chg="mod ord">
          <ac:chgData name="Rhiannon Akers" userId="fb3c9d12-5c8c-42d7-8dc7-d872d7a3d202" providerId="ADAL" clId="{80AABDCA-A693-4F09-99FD-F26609E442FC}" dt="2026-10-25T19:51:08.613" v="758" actId="700"/>
          <ac:spMkLst>
            <pc:docMk/>
            <pc:sldMk cId="2638400260" sldId="795"/>
            <ac:spMk id="6" creationId="{B4D8F2A9-B0C6-5BAF-A434-777B62E9BDE3}"/>
          </ac:spMkLst>
        </pc:spChg>
        <pc:spChg chg="del mod">
          <ac:chgData name="Rhiannon Akers" userId="fb3c9d12-5c8c-42d7-8dc7-d872d7a3d202" providerId="ADAL" clId="{80AABDCA-A693-4F09-99FD-F26609E442FC}" dt="2026-10-25T19:51:01.197" v="757" actId="26606"/>
          <ac:spMkLst>
            <pc:docMk/>
            <pc:sldMk cId="2638400260" sldId="795"/>
            <ac:spMk id="7" creationId="{5B6AC3E7-3B42-0E24-1553-370464CFBE75}"/>
          </ac:spMkLst>
        </pc:spChg>
        <pc:graphicFrameChg chg="add mod ord">
          <ac:chgData name="Rhiannon Akers" userId="fb3c9d12-5c8c-42d7-8dc7-d872d7a3d202" providerId="ADAL" clId="{80AABDCA-A693-4F09-99FD-F26609E442FC}" dt="2026-10-25T19:51:08.613" v="758" actId="700"/>
          <ac:graphicFrameMkLst>
            <pc:docMk/>
            <pc:sldMk cId="2638400260" sldId="795"/>
            <ac:graphicFrameMk id="9" creationId="{7707B371-0D65-5DEE-EC31-BAD5F5435429}"/>
          </ac:graphicFrameMkLst>
        </pc:graphicFrameChg>
      </pc:sldChg>
      <pc:sldChg chg="addSp delSp modSp add mod modClrScheme chgLayout modNotesTx">
        <pc:chgData name="Rhiannon Akers" userId="fb3c9d12-5c8c-42d7-8dc7-d872d7a3d202" providerId="ADAL" clId="{80AABDCA-A693-4F09-99FD-F26609E442FC}" dt="2026-10-25T19:25:47.642" v="240" actId="20577"/>
        <pc:sldMkLst>
          <pc:docMk/>
          <pc:sldMk cId="1170046019" sldId="796"/>
        </pc:sldMkLst>
        <pc:spChg chg="add mod">
          <ac:chgData name="Rhiannon Akers" userId="fb3c9d12-5c8c-42d7-8dc7-d872d7a3d202" providerId="ADAL" clId="{80AABDCA-A693-4F09-99FD-F26609E442FC}" dt="2026-10-25T19:25:34.455" v="238" actId="122"/>
          <ac:spMkLst>
            <pc:docMk/>
            <pc:sldMk cId="1170046019" sldId="796"/>
            <ac:spMk id="2" creationId="{9E59B78F-B9F7-5BDB-C7A1-5A7470108388}"/>
          </ac:spMkLst>
        </pc:spChg>
        <pc:spChg chg="mod">
          <ac:chgData name="Rhiannon Akers" userId="fb3c9d12-5c8c-42d7-8dc7-d872d7a3d202" providerId="ADAL" clId="{80AABDCA-A693-4F09-99FD-F26609E442FC}" dt="2026-10-25T19:24:02.686" v="130" actId="26606"/>
          <ac:spMkLst>
            <pc:docMk/>
            <pc:sldMk cId="1170046019" sldId="796"/>
            <ac:spMk id="6" creationId="{96A4DE7B-6848-F946-2E60-E2768EBCBD61}"/>
          </ac:spMkLst>
        </pc:spChg>
        <pc:spChg chg="del mod">
          <ac:chgData name="Rhiannon Akers" userId="fb3c9d12-5c8c-42d7-8dc7-d872d7a3d202" providerId="ADAL" clId="{80AABDCA-A693-4F09-99FD-F26609E442FC}" dt="2026-10-25T19:24:02.686" v="130" actId="26606"/>
          <ac:spMkLst>
            <pc:docMk/>
            <pc:sldMk cId="1170046019" sldId="796"/>
            <ac:spMk id="7" creationId="{A97652BE-5E7E-59D3-4ADF-E5616F97D6E8}"/>
          </ac:spMkLst>
        </pc:spChg>
        <pc:graphicFrameChg chg="add mod">
          <ac:chgData name="Rhiannon Akers" userId="fb3c9d12-5c8c-42d7-8dc7-d872d7a3d202" providerId="ADAL" clId="{80AABDCA-A693-4F09-99FD-F26609E442FC}" dt="2026-10-25T19:24:09.958" v="132" actId="1076"/>
          <ac:graphicFrameMkLst>
            <pc:docMk/>
            <pc:sldMk cId="1170046019" sldId="796"/>
            <ac:graphicFrameMk id="9" creationId="{2AC124DB-BF18-BF70-840C-DC4A0CBEE3DC}"/>
          </ac:graphicFrameMkLst>
        </pc:graphicFrameChg>
      </pc:sldChg>
      <pc:sldChg chg="addSp delSp modSp add mod modClrScheme chgLayout modNotesTx">
        <pc:chgData name="Rhiannon Akers" userId="fb3c9d12-5c8c-42d7-8dc7-d872d7a3d202" providerId="ADAL" clId="{80AABDCA-A693-4F09-99FD-F26609E442FC}" dt="2026-10-25T19:51:15.537" v="759" actId="700"/>
        <pc:sldMkLst>
          <pc:docMk/>
          <pc:sldMk cId="2347584540" sldId="797"/>
        </pc:sldMkLst>
        <pc:spChg chg="mod ord">
          <ac:chgData name="Rhiannon Akers" userId="fb3c9d12-5c8c-42d7-8dc7-d872d7a3d202" providerId="ADAL" clId="{80AABDCA-A693-4F09-99FD-F26609E442FC}" dt="2026-10-25T19:51:15.537" v="759" actId="700"/>
          <ac:spMkLst>
            <pc:docMk/>
            <pc:sldMk cId="2347584540" sldId="797"/>
            <ac:spMk id="6" creationId="{AEACEA16-3374-7510-B742-6FBFB35F5812}"/>
          </ac:spMkLst>
        </pc:spChg>
        <pc:spChg chg="del mod">
          <ac:chgData name="Rhiannon Akers" userId="fb3c9d12-5c8c-42d7-8dc7-d872d7a3d202" providerId="ADAL" clId="{80AABDCA-A693-4F09-99FD-F26609E442FC}" dt="2026-10-25T19:50:52.922" v="756" actId="26606"/>
          <ac:spMkLst>
            <pc:docMk/>
            <pc:sldMk cId="2347584540" sldId="797"/>
            <ac:spMk id="7" creationId="{37BBF182-E976-8CBD-2962-683309E6A32E}"/>
          </ac:spMkLst>
        </pc:spChg>
        <pc:graphicFrameChg chg="add mod ord">
          <ac:chgData name="Rhiannon Akers" userId="fb3c9d12-5c8c-42d7-8dc7-d872d7a3d202" providerId="ADAL" clId="{80AABDCA-A693-4F09-99FD-F26609E442FC}" dt="2026-10-25T19:51:15.537" v="759" actId="700"/>
          <ac:graphicFrameMkLst>
            <pc:docMk/>
            <pc:sldMk cId="2347584540" sldId="797"/>
            <ac:graphicFrameMk id="9" creationId="{EA033EA4-D256-D3BC-41BE-67B1559E7176}"/>
          </ac:graphicFrameMkLst>
        </pc:graphicFrameChg>
      </pc:sldChg>
      <pc:sldChg chg="del">
        <pc:chgData name="Rhiannon Akers" userId="fb3c9d12-5c8c-42d7-8dc7-d872d7a3d202" providerId="ADAL" clId="{80AABDCA-A693-4F09-99FD-F26609E442FC}" dt="2026-10-25T19:20:21.393" v="13" actId="47"/>
        <pc:sldMkLst>
          <pc:docMk/>
          <pc:sldMk cId="2385145859" sldId="797"/>
        </pc:sldMkLst>
      </pc:sldChg>
      <pc:sldChg chg="add">
        <pc:chgData name="Rhiannon Akers" userId="fb3c9d12-5c8c-42d7-8dc7-d872d7a3d202" providerId="ADAL" clId="{80AABDCA-A693-4F09-99FD-F26609E442FC}" dt="2026-10-25T19:36:57.072" v="461"/>
        <pc:sldMkLst>
          <pc:docMk/>
          <pc:sldMk cId="3854207436" sldId="798"/>
        </pc:sldMkLst>
      </pc:sldChg>
      <pc:sldChg chg="addSp delSp modSp new mod modClrScheme chgLayout">
        <pc:chgData name="Rhiannon Akers" userId="fb3c9d12-5c8c-42d7-8dc7-d872d7a3d202" providerId="ADAL" clId="{80AABDCA-A693-4F09-99FD-F26609E442FC}" dt="2026-10-25T19:40:06.076" v="646" actId="26606"/>
        <pc:sldMkLst>
          <pc:docMk/>
          <pc:sldMk cId="363677346" sldId="799"/>
        </pc:sldMkLst>
        <pc:spChg chg="del mod ord">
          <ac:chgData name="Rhiannon Akers" userId="fb3c9d12-5c8c-42d7-8dc7-d872d7a3d202" providerId="ADAL" clId="{80AABDCA-A693-4F09-99FD-F26609E442FC}" dt="2026-10-25T19:39:46.485" v="627" actId="700"/>
          <ac:spMkLst>
            <pc:docMk/>
            <pc:sldMk cId="363677346" sldId="799"/>
            <ac:spMk id="2" creationId="{C4636B5D-4C5D-9B35-9C4D-1B7F4C3D1DB5}"/>
          </ac:spMkLst>
        </pc:spChg>
        <pc:spChg chg="del mod ord">
          <ac:chgData name="Rhiannon Akers" userId="fb3c9d12-5c8c-42d7-8dc7-d872d7a3d202" providerId="ADAL" clId="{80AABDCA-A693-4F09-99FD-F26609E442FC}" dt="2026-10-25T19:39:46.485" v="627" actId="700"/>
          <ac:spMkLst>
            <pc:docMk/>
            <pc:sldMk cId="363677346" sldId="799"/>
            <ac:spMk id="3" creationId="{A2008F10-9D11-F638-C4BD-103F096266C3}"/>
          </ac:spMkLst>
        </pc:spChg>
        <pc:spChg chg="add mod ord">
          <ac:chgData name="Rhiannon Akers" userId="fb3c9d12-5c8c-42d7-8dc7-d872d7a3d202" providerId="ADAL" clId="{80AABDCA-A693-4F09-99FD-F26609E442FC}" dt="2026-10-25T19:40:06.076" v="646" actId="26606"/>
          <ac:spMkLst>
            <pc:docMk/>
            <pc:sldMk cId="363677346" sldId="799"/>
            <ac:spMk id="4" creationId="{602C29E2-447B-061E-40FB-3730454F26F0}"/>
          </ac:spMkLst>
        </pc:spChg>
        <pc:spChg chg="add mod ord">
          <ac:chgData name="Rhiannon Akers" userId="fb3c9d12-5c8c-42d7-8dc7-d872d7a3d202" providerId="ADAL" clId="{80AABDCA-A693-4F09-99FD-F26609E442FC}" dt="2026-10-25T19:40:06.076" v="646" actId="26606"/>
          <ac:spMkLst>
            <pc:docMk/>
            <pc:sldMk cId="363677346" sldId="799"/>
            <ac:spMk id="5" creationId="{743DDAE9-8378-D0DC-F1B7-1E4104E73227}"/>
          </ac:spMkLst>
        </pc:spChg>
      </pc:sldChg>
      <pc:sldChg chg="del">
        <pc:chgData name="Rhiannon Akers" userId="fb3c9d12-5c8c-42d7-8dc7-d872d7a3d202" providerId="ADAL" clId="{80AABDCA-A693-4F09-99FD-F26609E442FC}" dt="2026-10-25T19:20:23.942" v="20" actId="47"/>
        <pc:sldMkLst>
          <pc:docMk/>
          <pc:sldMk cId="1075017716" sldId="799"/>
        </pc:sldMkLst>
      </pc:sldChg>
      <pc:sldChg chg="addSp modSp new mod ord modAnim modNotesTx">
        <pc:chgData name="Rhiannon Akers" userId="fb3c9d12-5c8c-42d7-8dc7-d872d7a3d202" providerId="ADAL" clId="{80AABDCA-A693-4F09-99FD-F26609E442FC}" dt="2026-10-25T19:48:47.686" v="721" actId="20577"/>
        <pc:sldMkLst>
          <pc:docMk/>
          <pc:sldMk cId="564899054" sldId="800"/>
        </pc:sldMkLst>
        <pc:spChg chg="mod">
          <ac:chgData name="Rhiannon Akers" userId="fb3c9d12-5c8c-42d7-8dc7-d872d7a3d202" providerId="ADAL" clId="{80AABDCA-A693-4F09-99FD-F26609E442FC}" dt="2026-10-25T19:48:47.686" v="721" actId="20577"/>
          <ac:spMkLst>
            <pc:docMk/>
            <pc:sldMk cId="564899054" sldId="800"/>
            <ac:spMk id="2" creationId="{8D40CDDB-7611-835B-2649-5072B34C493C}"/>
          </ac:spMkLst>
        </pc:spChg>
        <pc:spChg chg="mod">
          <ac:chgData name="Rhiannon Akers" userId="fb3c9d12-5c8c-42d7-8dc7-d872d7a3d202" providerId="ADAL" clId="{80AABDCA-A693-4F09-99FD-F26609E442FC}" dt="2026-10-25T19:46:17.815" v="702" actId="27636"/>
          <ac:spMkLst>
            <pc:docMk/>
            <pc:sldMk cId="564899054" sldId="800"/>
            <ac:spMk id="3" creationId="{DA1319FD-5E33-695F-8CF0-504D4FCDFE23}"/>
          </ac:spMkLst>
        </pc:spChg>
        <pc:spChg chg="add mod">
          <ac:chgData name="Rhiannon Akers" userId="fb3c9d12-5c8c-42d7-8dc7-d872d7a3d202" providerId="ADAL" clId="{80AABDCA-A693-4F09-99FD-F26609E442FC}" dt="2026-10-25T19:46:14.365" v="700" actId="255"/>
          <ac:spMkLst>
            <pc:docMk/>
            <pc:sldMk cId="564899054" sldId="800"/>
            <ac:spMk id="4" creationId="{682D2071-9C51-9254-0FCE-D5803DD87AD6}"/>
          </ac:spMkLst>
        </pc:spChg>
      </pc:sldChg>
      <pc:sldChg chg="del">
        <pc:chgData name="Rhiannon Akers" userId="fb3c9d12-5c8c-42d7-8dc7-d872d7a3d202" providerId="ADAL" clId="{80AABDCA-A693-4F09-99FD-F26609E442FC}" dt="2026-10-25T19:20:25.861" v="25" actId="47"/>
        <pc:sldMkLst>
          <pc:docMk/>
          <pc:sldMk cId="3022083200" sldId="800"/>
        </pc:sldMkLst>
      </pc:sldChg>
      <pc:sldChg chg="addSp delSp modSp new mod modClrScheme chgLayout modNotesTx">
        <pc:chgData name="Rhiannon Akers" userId="fb3c9d12-5c8c-42d7-8dc7-d872d7a3d202" providerId="ADAL" clId="{80AABDCA-A693-4F09-99FD-F26609E442FC}" dt="2026-10-25T19:50:19.115" v="753" actId="26606"/>
        <pc:sldMkLst>
          <pc:docMk/>
          <pc:sldMk cId="2545005626" sldId="801"/>
        </pc:sldMkLst>
        <pc:spChg chg="mod">
          <ac:chgData name="Rhiannon Akers" userId="fb3c9d12-5c8c-42d7-8dc7-d872d7a3d202" providerId="ADAL" clId="{80AABDCA-A693-4F09-99FD-F26609E442FC}" dt="2026-10-25T19:50:19.115" v="753" actId="26606"/>
          <ac:spMkLst>
            <pc:docMk/>
            <pc:sldMk cId="2545005626" sldId="801"/>
            <ac:spMk id="2" creationId="{B77188F5-3C59-A4FC-1F07-C1A489A234E7}"/>
          </ac:spMkLst>
        </pc:spChg>
        <pc:spChg chg="del mod">
          <ac:chgData name="Rhiannon Akers" userId="fb3c9d12-5c8c-42d7-8dc7-d872d7a3d202" providerId="ADAL" clId="{80AABDCA-A693-4F09-99FD-F26609E442FC}" dt="2026-10-25T19:50:19.115" v="753" actId="26606"/>
          <ac:spMkLst>
            <pc:docMk/>
            <pc:sldMk cId="2545005626" sldId="801"/>
            <ac:spMk id="3" creationId="{474033ED-B85D-5A9A-EF6A-0A78D753150E}"/>
          </ac:spMkLst>
        </pc:spChg>
        <pc:spChg chg="add del">
          <ac:chgData name="Rhiannon Akers" userId="fb3c9d12-5c8c-42d7-8dc7-d872d7a3d202" providerId="ADAL" clId="{80AABDCA-A693-4F09-99FD-F26609E442FC}" dt="2026-10-25T19:49:46.562" v="730" actId="22"/>
          <ac:spMkLst>
            <pc:docMk/>
            <pc:sldMk cId="2545005626" sldId="801"/>
            <ac:spMk id="5" creationId="{1A2B08DF-6FC7-0634-B55C-56082266FB2F}"/>
          </ac:spMkLst>
        </pc:spChg>
        <pc:graphicFrameChg chg="add mod">
          <ac:chgData name="Rhiannon Akers" userId="fb3c9d12-5c8c-42d7-8dc7-d872d7a3d202" providerId="ADAL" clId="{80AABDCA-A693-4F09-99FD-F26609E442FC}" dt="2026-10-25T19:50:19.115" v="753" actId="26606"/>
          <ac:graphicFrameMkLst>
            <pc:docMk/>
            <pc:sldMk cId="2545005626" sldId="801"/>
            <ac:graphicFrameMk id="6" creationId="{9EB4322C-C134-F43C-1CE6-993261ED21DA}"/>
          </ac:graphicFrameMkLst>
        </pc:graphicFrameChg>
      </pc:sldChg>
      <pc:sldChg chg="del">
        <pc:chgData name="Rhiannon Akers" userId="fb3c9d12-5c8c-42d7-8dc7-d872d7a3d202" providerId="ADAL" clId="{80AABDCA-A693-4F09-99FD-F26609E442FC}" dt="2026-10-25T19:20:25.531" v="24" actId="47"/>
        <pc:sldMkLst>
          <pc:docMk/>
          <pc:sldMk cId="3863213783" sldId="801"/>
        </pc:sldMkLst>
      </pc:sldChg>
      <pc:sldChg chg="del">
        <pc:chgData name="Rhiannon Akers" userId="fb3c9d12-5c8c-42d7-8dc7-d872d7a3d202" providerId="ADAL" clId="{80AABDCA-A693-4F09-99FD-F26609E442FC}" dt="2026-10-25T19:20:25.142" v="23" actId="47"/>
        <pc:sldMkLst>
          <pc:docMk/>
          <pc:sldMk cId="1114152122" sldId="802"/>
        </pc:sldMkLst>
      </pc:sldChg>
      <pc:sldChg chg="addSp delSp modSp add mod delAnim modAnim modNotesTx">
        <pc:chgData name="Rhiannon Akers" userId="fb3c9d12-5c8c-42d7-8dc7-d872d7a3d202" providerId="ADAL" clId="{80AABDCA-A693-4F09-99FD-F26609E442FC}" dt="2026-10-25T19:53:20.603" v="771" actId="20577"/>
        <pc:sldMkLst>
          <pc:docMk/>
          <pc:sldMk cId="3039151377" sldId="802"/>
        </pc:sldMkLst>
        <pc:spChg chg="mod">
          <ac:chgData name="Rhiannon Akers" userId="fb3c9d12-5c8c-42d7-8dc7-d872d7a3d202" providerId="ADAL" clId="{80AABDCA-A693-4F09-99FD-F26609E442FC}" dt="2026-10-25T19:48:59.361" v="725" actId="20577"/>
          <ac:spMkLst>
            <pc:docMk/>
            <pc:sldMk cId="3039151377" sldId="802"/>
            <ac:spMk id="2" creationId="{4D72BBC1-6EE1-4B81-0A72-EF948491E15B}"/>
          </ac:spMkLst>
        </pc:spChg>
        <pc:spChg chg="mod">
          <ac:chgData name="Rhiannon Akers" userId="fb3c9d12-5c8c-42d7-8dc7-d872d7a3d202" providerId="ADAL" clId="{80AABDCA-A693-4F09-99FD-F26609E442FC}" dt="2026-10-25T19:49:28.700" v="728" actId="113"/>
          <ac:spMkLst>
            <pc:docMk/>
            <pc:sldMk cId="3039151377" sldId="802"/>
            <ac:spMk id="3" creationId="{8EBBE70A-5784-54EE-D6A9-97AEF06123AB}"/>
          </ac:spMkLst>
        </pc:spChg>
        <pc:spChg chg="del mod">
          <ac:chgData name="Rhiannon Akers" userId="fb3c9d12-5c8c-42d7-8dc7-d872d7a3d202" providerId="ADAL" clId="{80AABDCA-A693-4F09-99FD-F26609E442FC}" dt="2026-10-25T19:53:00.055" v="765" actId="21"/>
          <ac:spMkLst>
            <pc:docMk/>
            <pc:sldMk cId="3039151377" sldId="802"/>
            <ac:spMk id="4" creationId="{DF5AC5DD-A6F1-61DA-80BE-BF3231E63E04}"/>
          </ac:spMkLst>
        </pc:spChg>
        <pc:spChg chg="add mod">
          <ac:chgData name="Rhiannon Akers" userId="fb3c9d12-5c8c-42d7-8dc7-d872d7a3d202" providerId="ADAL" clId="{80AABDCA-A693-4F09-99FD-F26609E442FC}" dt="2026-10-25T19:53:02.655" v="766"/>
          <ac:spMkLst>
            <pc:docMk/>
            <pc:sldMk cId="3039151377" sldId="802"/>
            <ac:spMk id="5" creationId="{DF5AC5DD-A6F1-61DA-80BE-BF3231E63E04}"/>
          </ac:spMkLst>
        </pc:spChg>
      </pc:sldChg>
      <pc:sldChg chg="del">
        <pc:chgData name="Rhiannon Akers" userId="fb3c9d12-5c8c-42d7-8dc7-d872d7a3d202" providerId="ADAL" clId="{80AABDCA-A693-4F09-99FD-F26609E442FC}" dt="2026-10-25T19:20:17.424" v="1" actId="47"/>
        <pc:sldMkLst>
          <pc:docMk/>
          <pc:sldMk cId="4152041669" sldId="803"/>
        </pc:sldMkLst>
      </pc:sldChg>
      <pc:sldChg chg="del">
        <pc:chgData name="Rhiannon Akers" userId="fb3c9d12-5c8c-42d7-8dc7-d872d7a3d202" providerId="ADAL" clId="{80AABDCA-A693-4F09-99FD-F26609E442FC}" dt="2026-10-25T19:20:17.999" v="3" actId="47"/>
        <pc:sldMkLst>
          <pc:docMk/>
          <pc:sldMk cId="1292363367" sldId="804"/>
        </pc:sldMkLst>
      </pc:sldChg>
      <pc:sldChg chg="del">
        <pc:chgData name="Rhiannon Akers" userId="fb3c9d12-5c8c-42d7-8dc7-d872d7a3d202" providerId="ADAL" clId="{80AABDCA-A693-4F09-99FD-F26609E442FC}" dt="2026-10-25T19:20:18.708" v="5" actId="47"/>
        <pc:sldMkLst>
          <pc:docMk/>
          <pc:sldMk cId="3235049587" sldId="805"/>
        </pc:sldMkLst>
      </pc:sldChg>
      <pc:sldChg chg="del">
        <pc:chgData name="Rhiannon Akers" userId="fb3c9d12-5c8c-42d7-8dc7-d872d7a3d202" providerId="ADAL" clId="{80AABDCA-A693-4F09-99FD-F26609E442FC}" dt="2026-10-25T19:20:19.033" v="6" actId="47"/>
        <pc:sldMkLst>
          <pc:docMk/>
          <pc:sldMk cId="3058140529" sldId="806"/>
        </pc:sldMkLst>
      </pc:sldChg>
      <pc:sldChg chg="del">
        <pc:chgData name="Rhiannon Akers" userId="fb3c9d12-5c8c-42d7-8dc7-d872d7a3d202" providerId="ADAL" clId="{80AABDCA-A693-4F09-99FD-F26609E442FC}" dt="2026-10-25T19:20:19.338" v="7" actId="47"/>
        <pc:sldMkLst>
          <pc:docMk/>
          <pc:sldMk cId="4206181315" sldId="807"/>
        </pc:sldMkLst>
      </pc:sldChg>
      <pc:sldChg chg="del">
        <pc:chgData name="Rhiannon Akers" userId="fb3c9d12-5c8c-42d7-8dc7-d872d7a3d202" providerId="ADAL" clId="{80AABDCA-A693-4F09-99FD-F26609E442FC}" dt="2026-10-25T19:20:22.104" v="15" actId="47"/>
        <pc:sldMkLst>
          <pc:docMk/>
          <pc:sldMk cId="3190958558" sldId="808"/>
        </pc:sldMkLst>
      </pc:sldChg>
      <pc:sldChg chg="del">
        <pc:chgData name="Rhiannon Akers" userId="fb3c9d12-5c8c-42d7-8dc7-d872d7a3d202" providerId="ADAL" clId="{80AABDCA-A693-4F09-99FD-F26609E442FC}" dt="2026-10-25T19:20:22.480" v="16" actId="47"/>
        <pc:sldMkLst>
          <pc:docMk/>
          <pc:sldMk cId="2090059440" sldId="809"/>
        </pc:sldMkLst>
      </pc:sldChg>
      <pc:sldChg chg="del">
        <pc:chgData name="Rhiannon Akers" userId="fb3c9d12-5c8c-42d7-8dc7-d872d7a3d202" providerId="ADAL" clId="{80AABDCA-A693-4F09-99FD-F26609E442FC}" dt="2026-10-25T19:20:24.785" v="22" actId="47"/>
        <pc:sldMkLst>
          <pc:docMk/>
          <pc:sldMk cId="2176628753" sldId="811"/>
        </pc:sldMkLst>
      </pc:sldChg>
      <pc:sldChg chg="del">
        <pc:chgData name="Rhiannon Akers" userId="fb3c9d12-5c8c-42d7-8dc7-d872d7a3d202" providerId="ADAL" clId="{80AABDCA-A693-4F09-99FD-F26609E442FC}" dt="2026-10-25T19:20:26.222" v="26" actId="47"/>
        <pc:sldMkLst>
          <pc:docMk/>
          <pc:sldMk cId="337335148" sldId="812"/>
        </pc:sldMkLst>
      </pc:sldChg>
      <pc:sldChg chg="del">
        <pc:chgData name="Rhiannon Akers" userId="fb3c9d12-5c8c-42d7-8dc7-d872d7a3d202" providerId="ADAL" clId="{80AABDCA-A693-4F09-99FD-F26609E442FC}" dt="2026-10-25T19:20:21.759" v="14" actId="47"/>
        <pc:sldMkLst>
          <pc:docMk/>
          <pc:sldMk cId="3207532766" sldId="813"/>
        </pc:sldMkLst>
      </pc:sldChg>
      <pc:sldChg chg="del">
        <pc:chgData name="Rhiannon Akers" userId="fb3c9d12-5c8c-42d7-8dc7-d872d7a3d202" providerId="ADAL" clId="{80AABDCA-A693-4F09-99FD-F26609E442FC}" dt="2026-10-25T19:20:26.590" v="27" actId="47"/>
        <pc:sldMkLst>
          <pc:docMk/>
          <pc:sldMk cId="2279641962" sldId="814"/>
        </pc:sldMkLst>
      </pc:sldChg>
      <pc:sldChg chg="del">
        <pc:chgData name="Rhiannon Akers" userId="fb3c9d12-5c8c-42d7-8dc7-d872d7a3d202" providerId="ADAL" clId="{80AABDCA-A693-4F09-99FD-F26609E442FC}" dt="2026-10-25T19:20:27.019" v="28" actId="47"/>
        <pc:sldMkLst>
          <pc:docMk/>
          <pc:sldMk cId="707196273" sldId="815"/>
        </pc:sldMkLst>
      </pc:sldChg>
      <pc:sldChg chg="del">
        <pc:chgData name="Rhiannon Akers" userId="fb3c9d12-5c8c-42d7-8dc7-d872d7a3d202" providerId="ADAL" clId="{80AABDCA-A693-4F09-99FD-F26609E442FC}" dt="2026-10-25T19:20:27.699" v="29" actId="47"/>
        <pc:sldMkLst>
          <pc:docMk/>
          <pc:sldMk cId="1884854857" sldId="816"/>
        </pc:sldMkLst>
      </pc:sldChg>
      <pc:sldChg chg="del">
        <pc:chgData name="Rhiannon Akers" userId="fb3c9d12-5c8c-42d7-8dc7-d872d7a3d202" providerId="ADAL" clId="{80AABDCA-A693-4F09-99FD-F26609E442FC}" dt="2026-10-25T19:20:28.145" v="30" actId="47"/>
        <pc:sldMkLst>
          <pc:docMk/>
          <pc:sldMk cId="2598294303" sldId="817"/>
        </pc:sldMkLst>
      </pc:sldChg>
      <pc:sldChg chg="del">
        <pc:chgData name="Rhiannon Akers" userId="fb3c9d12-5c8c-42d7-8dc7-d872d7a3d202" providerId="ADAL" clId="{80AABDCA-A693-4F09-99FD-F26609E442FC}" dt="2026-10-25T19:20:19.673" v="8" actId="47"/>
        <pc:sldMkLst>
          <pc:docMk/>
          <pc:sldMk cId="4220365021" sldId="818"/>
        </pc:sldMkLst>
      </pc:sldChg>
      <pc:sldChg chg="del">
        <pc:chgData name="Rhiannon Akers" userId="fb3c9d12-5c8c-42d7-8dc7-d872d7a3d202" providerId="ADAL" clId="{80AABDCA-A693-4F09-99FD-F26609E442FC}" dt="2026-10-25T19:20:24.402" v="21" actId="47"/>
        <pc:sldMkLst>
          <pc:docMk/>
          <pc:sldMk cId="479984153" sldId="819"/>
        </pc:sldMkLst>
      </pc:sldChg>
      <pc:sldChg chg="del">
        <pc:chgData name="Rhiannon Akers" userId="fb3c9d12-5c8c-42d7-8dc7-d872d7a3d202" providerId="ADAL" clId="{80AABDCA-A693-4F09-99FD-F26609E442FC}" dt="2026-10-25T19:20:20.024" v="9" actId="47"/>
        <pc:sldMkLst>
          <pc:docMk/>
          <pc:sldMk cId="2920321096" sldId="820"/>
        </pc:sldMkLst>
      </pc:sldChg>
      <pc:sldChg chg="del">
        <pc:chgData name="Rhiannon Akers" userId="fb3c9d12-5c8c-42d7-8dc7-d872d7a3d202" providerId="ADAL" clId="{80AABDCA-A693-4F09-99FD-F26609E442FC}" dt="2026-10-25T19:20:20.743" v="11" actId="47"/>
        <pc:sldMkLst>
          <pc:docMk/>
          <pc:sldMk cId="1407357862" sldId="821"/>
        </pc:sldMkLst>
      </pc:sldChg>
      <pc:sldChg chg="del">
        <pc:chgData name="Rhiannon Akers" userId="fb3c9d12-5c8c-42d7-8dc7-d872d7a3d202" providerId="ADAL" clId="{80AABDCA-A693-4F09-99FD-F26609E442FC}" dt="2026-10-25T19:20:20.453" v="10" actId="47"/>
        <pc:sldMkLst>
          <pc:docMk/>
          <pc:sldMk cId="510879165" sldId="822"/>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63959-4DA6-4524-970F-66F1D54F8266}"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9923C4AD-391D-4130-9910-086803E6E19F}">
      <dgm:prSet/>
      <dgm:spPr/>
      <dgm:t>
        <a:bodyPr/>
        <a:lstStyle/>
        <a:p>
          <a:r>
            <a:rPr lang="en-US"/>
            <a:t>Be</a:t>
          </a:r>
        </a:p>
      </dgm:t>
    </dgm:pt>
    <dgm:pt modelId="{7C4AD95A-612D-4509-95AA-6B27D37A6E0D}" type="parTrans" cxnId="{D9426C96-B4AE-478F-BD68-8A2A7D030DC2}">
      <dgm:prSet/>
      <dgm:spPr/>
      <dgm:t>
        <a:bodyPr/>
        <a:lstStyle/>
        <a:p>
          <a:endParaRPr lang="en-US"/>
        </a:p>
      </dgm:t>
    </dgm:pt>
    <dgm:pt modelId="{31AD7291-2A12-41B0-8E68-9BFC2CD1612B}" type="sibTrans" cxnId="{D9426C96-B4AE-478F-BD68-8A2A7D030DC2}">
      <dgm:prSet/>
      <dgm:spPr/>
      <dgm:t>
        <a:bodyPr/>
        <a:lstStyle/>
        <a:p>
          <a:endParaRPr lang="en-US"/>
        </a:p>
      </dgm:t>
    </dgm:pt>
    <dgm:pt modelId="{8E85C2DC-A357-4F3F-95E2-3B0C16490C18}">
      <dgm:prSet/>
      <dgm:spPr/>
      <dgm:t>
        <a:bodyPr/>
        <a:lstStyle/>
        <a:p>
          <a:r>
            <a:rPr lang="en-US"/>
            <a:t>By the end of the session students will be able to:</a:t>
          </a:r>
        </a:p>
      </dgm:t>
    </dgm:pt>
    <dgm:pt modelId="{C30FADF0-0490-4BEA-8460-5A524597C04D}" type="parTrans" cxnId="{DD694412-72F6-44A8-9854-F045B2EF58EB}">
      <dgm:prSet/>
      <dgm:spPr/>
      <dgm:t>
        <a:bodyPr/>
        <a:lstStyle/>
        <a:p>
          <a:endParaRPr lang="en-US"/>
        </a:p>
      </dgm:t>
    </dgm:pt>
    <dgm:pt modelId="{1EA07E22-40A5-40E0-8D40-FD1F62650D93}" type="sibTrans" cxnId="{DD694412-72F6-44A8-9854-F045B2EF58EB}">
      <dgm:prSet/>
      <dgm:spPr/>
      <dgm:t>
        <a:bodyPr/>
        <a:lstStyle/>
        <a:p>
          <a:endParaRPr lang="en-US"/>
        </a:p>
      </dgm:t>
    </dgm:pt>
    <dgm:pt modelId="{2C38D8E1-ED78-43A9-B62D-2469F35215C4}">
      <dgm:prSet/>
      <dgm:spPr/>
      <dgm:t>
        <a:bodyPr/>
        <a:lstStyle/>
        <a:p>
          <a:r>
            <a:rPr lang="en-US"/>
            <a:t>Identify</a:t>
          </a:r>
        </a:p>
      </dgm:t>
    </dgm:pt>
    <dgm:pt modelId="{C9921C77-67FE-4BF5-AA71-5C52EC2264BC}" type="parTrans" cxnId="{10A2D0D6-45E4-4570-9D5D-A6E4E803BA38}">
      <dgm:prSet/>
      <dgm:spPr/>
      <dgm:t>
        <a:bodyPr/>
        <a:lstStyle/>
        <a:p>
          <a:endParaRPr lang="en-US"/>
        </a:p>
      </dgm:t>
    </dgm:pt>
    <dgm:pt modelId="{612F9B55-8F4C-4F4E-9C2A-FD6D41F97FB7}" type="sibTrans" cxnId="{10A2D0D6-45E4-4570-9D5D-A6E4E803BA38}">
      <dgm:prSet/>
      <dgm:spPr/>
      <dgm:t>
        <a:bodyPr/>
        <a:lstStyle/>
        <a:p>
          <a:endParaRPr lang="en-US"/>
        </a:p>
      </dgm:t>
    </dgm:pt>
    <dgm:pt modelId="{F56C5B5B-7EDA-49C7-BEDE-66127FA6B4C5}">
      <dgm:prSet/>
      <dgm:spPr/>
      <dgm:t>
        <a:bodyPr/>
        <a:lstStyle/>
        <a:p>
          <a:r>
            <a:rPr lang="en-US"/>
            <a:t>Identify evidence within the BrightPath case</a:t>
          </a:r>
        </a:p>
      </dgm:t>
    </dgm:pt>
    <dgm:pt modelId="{34C24779-9ACD-4AFA-94B3-43E66D2EE5EC}" type="parTrans" cxnId="{821FCBFE-B60A-49EE-82CC-7B12954DE6C5}">
      <dgm:prSet/>
      <dgm:spPr/>
      <dgm:t>
        <a:bodyPr/>
        <a:lstStyle/>
        <a:p>
          <a:endParaRPr lang="en-US"/>
        </a:p>
      </dgm:t>
    </dgm:pt>
    <dgm:pt modelId="{D49EEA13-0ABE-4E7E-8FC7-8298E16B25EE}" type="sibTrans" cxnId="{821FCBFE-B60A-49EE-82CC-7B12954DE6C5}">
      <dgm:prSet/>
      <dgm:spPr/>
      <dgm:t>
        <a:bodyPr/>
        <a:lstStyle/>
        <a:p>
          <a:endParaRPr lang="en-US"/>
        </a:p>
      </dgm:t>
    </dgm:pt>
    <dgm:pt modelId="{2A248FBE-2E9E-4EC2-9FB7-B3D9DC6F04C9}">
      <dgm:prSet/>
      <dgm:spPr/>
      <dgm:t>
        <a:bodyPr/>
        <a:lstStyle/>
        <a:p>
          <a:r>
            <a:rPr lang="en-US"/>
            <a:t>Match</a:t>
          </a:r>
        </a:p>
      </dgm:t>
    </dgm:pt>
    <dgm:pt modelId="{63D750F0-3DBC-4BE6-AD22-A885E8277403}" type="parTrans" cxnId="{DC56CC56-178E-4EB9-911B-97163366B691}">
      <dgm:prSet/>
      <dgm:spPr/>
      <dgm:t>
        <a:bodyPr/>
        <a:lstStyle/>
        <a:p>
          <a:endParaRPr lang="en-US"/>
        </a:p>
      </dgm:t>
    </dgm:pt>
    <dgm:pt modelId="{D207A9AA-A65B-4C7B-A1A2-45C5110D906D}" type="sibTrans" cxnId="{DC56CC56-178E-4EB9-911B-97163366B691}">
      <dgm:prSet/>
      <dgm:spPr/>
      <dgm:t>
        <a:bodyPr/>
        <a:lstStyle/>
        <a:p>
          <a:endParaRPr lang="en-US"/>
        </a:p>
      </dgm:t>
    </dgm:pt>
    <dgm:pt modelId="{520BC0A6-EEBD-4DAF-AFE1-B5E3DDB1CC9B}">
      <dgm:prSet/>
      <dgm:spPr/>
      <dgm:t>
        <a:bodyPr/>
        <a:lstStyle/>
        <a:p>
          <a:r>
            <a:rPr lang="en-US"/>
            <a:t>Match evidence to theories/models</a:t>
          </a:r>
        </a:p>
      </dgm:t>
    </dgm:pt>
    <dgm:pt modelId="{7867D016-9FDC-4CBA-9D55-2A159366B6BD}" type="parTrans" cxnId="{CF9BACDF-233C-4F1F-A7E2-B412419EC487}">
      <dgm:prSet/>
      <dgm:spPr/>
      <dgm:t>
        <a:bodyPr/>
        <a:lstStyle/>
        <a:p>
          <a:endParaRPr lang="en-US"/>
        </a:p>
      </dgm:t>
    </dgm:pt>
    <dgm:pt modelId="{AAAF5793-1F69-4717-B7F2-EC795C141DD2}" type="sibTrans" cxnId="{CF9BACDF-233C-4F1F-A7E2-B412419EC487}">
      <dgm:prSet/>
      <dgm:spPr/>
      <dgm:t>
        <a:bodyPr/>
        <a:lstStyle/>
        <a:p>
          <a:endParaRPr lang="en-US"/>
        </a:p>
      </dgm:t>
    </dgm:pt>
    <dgm:pt modelId="{18C107A4-6F41-414B-8D88-32AD2364A123}">
      <dgm:prSet/>
      <dgm:spPr/>
      <dgm:t>
        <a:bodyPr/>
        <a:lstStyle/>
        <a:p>
          <a:r>
            <a:rPr lang="en-US"/>
            <a:t>Build</a:t>
          </a:r>
        </a:p>
      </dgm:t>
    </dgm:pt>
    <dgm:pt modelId="{02AC2FC5-8ECA-469E-9523-EC885103A4B5}" type="parTrans" cxnId="{6DB15E09-DB52-42B8-A4DB-994F67052AA3}">
      <dgm:prSet/>
      <dgm:spPr/>
      <dgm:t>
        <a:bodyPr/>
        <a:lstStyle/>
        <a:p>
          <a:endParaRPr lang="en-US"/>
        </a:p>
      </dgm:t>
    </dgm:pt>
    <dgm:pt modelId="{42FDB0E2-5B6C-405E-ABFF-E4F22F16FA33}" type="sibTrans" cxnId="{6DB15E09-DB52-42B8-A4DB-994F67052AA3}">
      <dgm:prSet/>
      <dgm:spPr/>
      <dgm:t>
        <a:bodyPr/>
        <a:lstStyle/>
        <a:p>
          <a:endParaRPr lang="en-US"/>
        </a:p>
      </dgm:t>
    </dgm:pt>
    <dgm:pt modelId="{B1D04291-C2C7-478A-BAD6-71E24726CCE8}">
      <dgm:prSet/>
      <dgm:spPr/>
      <dgm:t>
        <a:bodyPr/>
        <a:lstStyle/>
        <a:p>
          <a:r>
            <a:rPr lang="en-US"/>
            <a:t>Build PEAR answers under time pressure</a:t>
          </a:r>
        </a:p>
      </dgm:t>
    </dgm:pt>
    <dgm:pt modelId="{800ADC82-E722-488A-A951-2DB72B3764D2}" type="parTrans" cxnId="{4393C27F-9694-4132-A524-63C0AC6E100F}">
      <dgm:prSet/>
      <dgm:spPr/>
      <dgm:t>
        <a:bodyPr/>
        <a:lstStyle/>
        <a:p>
          <a:endParaRPr lang="en-US"/>
        </a:p>
      </dgm:t>
    </dgm:pt>
    <dgm:pt modelId="{48A52819-63C4-4808-A6DA-F5ED3BFE619A}" type="sibTrans" cxnId="{4393C27F-9694-4132-A524-63C0AC6E100F}">
      <dgm:prSet/>
      <dgm:spPr/>
      <dgm:t>
        <a:bodyPr/>
        <a:lstStyle/>
        <a:p>
          <a:endParaRPr lang="en-US"/>
        </a:p>
      </dgm:t>
    </dgm:pt>
    <dgm:pt modelId="{20B7CDCF-0906-434A-A8E1-5EDD8EAD07B4}">
      <dgm:prSet/>
      <dgm:spPr/>
      <dgm:t>
        <a:bodyPr/>
        <a:lstStyle/>
        <a:p>
          <a:r>
            <a:rPr lang="en-US"/>
            <a:t>Avoid</a:t>
          </a:r>
        </a:p>
      </dgm:t>
    </dgm:pt>
    <dgm:pt modelId="{33724AF6-87D3-42D4-BA45-E652ADC8BA05}" type="parTrans" cxnId="{7F5BE4A6-DF91-4A2F-8CE8-D5C0056C7744}">
      <dgm:prSet/>
      <dgm:spPr/>
      <dgm:t>
        <a:bodyPr/>
        <a:lstStyle/>
        <a:p>
          <a:endParaRPr lang="en-US"/>
        </a:p>
      </dgm:t>
    </dgm:pt>
    <dgm:pt modelId="{4DF06297-AA07-48FF-8518-C7F2B7C41A10}" type="sibTrans" cxnId="{7F5BE4A6-DF91-4A2F-8CE8-D5C0056C7744}">
      <dgm:prSet/>
      <dgm:spPr/>
      <dgm:t>
        <a:bodyPr/>
        <a:lstStyle/>
        <a:p>
          <a:endParaRPr lang="en-US"/>
        </a:p>
      </dgm:t>
    </dgm:pt>
    <dgm:pt modelId="{B8EDCF13-DB7C-4065-BFD2-61418CDDAA46}">
      <dgm:prSet/>
      <dgm:spPr/>
      <dgm:t>
        <a:bodyPr/>
        <a:lstStyle/>
        <a:p>
          <a:r>
            <a:rPr lang="en-US"/>
            <a:t>Avoid common assessment mistakes</a:t>
          </a:r>
        </a:p>
      </dgm:t>
    </dgm:pt>
    <dgm:pt modelId="{4E78C42C-485A-47A4-B07A-E78689310E89}" type="parTrans" cxnId="{393A5514-EF64-4FF0-9216-0F74858DEC59}">
      <dgm:prSet/>
      <dgm:spPr/>
      <dgm:t>
        <a:bodyPr/>
        <a:lstStyle/>
        <a:p>
          <a:endParaRPr lang="en-US"/>
        </a:p>
      </dgm:t>
    </dgm:pt>
    <dgm:pt modelId="{F921B9C4-E3DB-45F6-8687-51691D764922}" type="sibTrans" cxnId="{393A5514-EF64-4FF0-9216-0F74858DEC59}">
      <dgm:prSet/>
      <dgm:spPr/>
      <dgm:t>
        <a:bodyPr/>
        <a:lstStyle/>
        <a:p>
          <a:endParaRPr lang="en-US"/>
        </a:p>
      </dgm:t>
    </dgm:pt>
    <dgm:pt modelId="{64771322-C6F9-43FD-8BB6-32879EC3269B}" type="pres">
      <dgm:prSet presAssocID="{73263959-4DA6-4524-970F-66F1D54F8266}" presName="Name0" presStyleCnt="0">
        <dgm:presLayoutVars>
          <dgm:dir/>
          <dgm:animLvl val="lvl"/>
          <dgm:resizeHandles val="exact"/>
        </dgm:presLayoutVars>
      </dgm:prSet>
      <dgm:spPr/>
    </dgm:pt>
    <dgm:pt modelId="{841C1147-BEB5-410F-B7A0-C54ED2C66978}" type="pres">
      <dgm:prSet presAssocID="{9923C4AD-391D-4130-9910-086803E6E19F}" presName="linNode" presStyleCnt="0"/>
      <dgm:spPr/>
    </dgm:pt>
    <dgm:pt modelId="{D947C256-730F-478F-886E-C1347BA9FEDB}" type="pres">
      <dgm:prSet presAssocID="{9923C4AD-391D-4130-9910-086803E6E19F}" presName="parentText" presStyleLbl="alignNode1" presStyleIdx="0" presStyleCnt="5">
        <dgm:presLayoutVars>
          <dgm:chMax val="1"/>
          <dgm:bulletEnabled/>
        </dgm:presLayoutVars>
      </dgm:prSet>
      <dgm:spPr/>
    </dgm:pt>
    <dgm:pt modelId="{A4B1C817-E9D8-40BD-80AF-BAB554483BB5}" type="pres">
      <dgm:prSet presAssocID="{9923C4AD-391D-4130-9910-086803E6E19F}" presName="descendantText" presStyleLbl="alignAccFollowNode1" presStyleIdx="0" presStyleCnt="5">
        <dgm:presLayoutVars>
          <dgm:bulletEnabled/>
        </dgm:presLayoutVars>
      </dgm:prSet>
      <dgm:spPr/>
    </dgm:pt>
    <dgm:pt modelId="{87C392A5-B1A0-442D-B42A-A8FFF6093A33}" type="pres">
      <dgm:prSet presAssocID="{31AD7291-2A12-41B0-8E68-9BFC2CD1612B}" presName="sp" presStyleCnt="0"/>
      <dgm:spPr/>
    </dgm:pt>
    <dgm:pt modelId="{CE107763-B1D9-439E-8EFC-6933D9D8D416}" type="pres">
      <dgm:prSet presAssocID="{2C38D8E1-ED78-43A9-B62D-2469F35215C4}" presName="linNode" presStyleCnt="0"/>
      <dgm:spPr/>
    </dgm:pt>
    <dgm:pt modelId="{308672A8-671A-46A1-952A-8DE0289AB177}" type="pres">
      <dgm:prSet presAssocID="{2C38D8E1-ED78-43A9-B62D-2469F35215C4}" presName="parentText" presStyleLbl="alignNode1" presStyleIdx="1" presStyleCnt="5">
        <dgm:presLayoutVars>
          <dgm:chMax val="1"/>
          <dgm:bulletEnabled/>
        </dgm:presLayoutVars>
      </dgm:prSet>
      <dgm:spPr/>
    </dgm:pt>
    <dgm:pt modelId="{7B94E93D-851E-46ED-9C59-281773CB2051}" type="pres">
      <dgm:prSet presAssocID="{2C38D8E1-ED78-43A9-B62D-2469F35215C4}" presName="descendantText" presStyleLbl="alignAccFollowNode1" presStyleIdx="1" presStyleCnt="5">
        <dgm:presLayoutVars>
          <dgm:bulletEnabled/>
        </dgm:presLayoutVars>
      </dgm:prSet>
      <dgm:spPr/>
    </dgm:pt>
    <dgm:pt modelId="{4BA83DF4-6766-4335-81D0-FCC151550370}" type="pres">
      <dgm:prSet presAssocID="{612F9B55-8F4C-4F4E-9C2A-FD6D41F97FB7}" presName="sp" presStyleCnt="0"/>
      <dgm:spPr/>
    </dgm:pt>
    <dgm:pt modelId="{03452160-43E1-4CD3-9757-964AB76E0EDC}" type="pres">
      <dgm:prSet presAssocID="{2A248FBE-2E9E-4EC2-9FB7-B3D9DC6F04C9}" presName="linNode" presStyleCnt="0"/>
      <dgm:spPr/>
    </dgm:pt>
    <dgm:pt modelId="{E4F040A0-1A66-41A6-9D3B-CE9E3D172672}" type="pres">
      <dgm:prSet presAssocID="{2A248FBE-2E9E-4EC2-9FB7-B3D9DC6F04C9}" presName="parentText" presStyleLbl="alignNode1" presStyleIdx="2" presStyleCnt="5">
        <dgm:presLayoutVars>
          <dgm:chMax val="1"/>
          <dgm:bulletEnabled/>
        </dgm:presLayoutVars>
      </dgm:prSet>
      <dgm:spPr/>
    </dgm:pt>
    <dgm:pt modelId="{BF600C52-2C4A-4C1C-8990-0DDE58AE3531}" type="pres">
      <dgm:prSet presAssocID="{2A248FBE-2E9E-4EC2-9FB7-B3D9DC6F04C9}" presName="descendantText" presStyleLbl="alignAccFollowNode1" presStyleIdx="2" presStyleCnt="5">
        <dgm:presLayoutVars>
          <dgm:bulletEnabled/>
        </dgm:presLayoutVars>
      </dgm:prSet>
      <dgm:spPr/>
    </dgm:pt>
    <dgm:pt modelId="{27A1BE24-FCAE-4E48-A228-AEB98C9DA886}" type="pres">
      <dgm:prSet presAssocID="{D207A9AA-A65B-4C7B-A1A2-45C5110D906D}" presName="sp" presStyleCnt="0"/>
      <dgm:spPr/>
    </dgm:pt>
    <dgm:pt modelId="{BEC3E2BC-E40B-46A7-8BE8-BB128958F129}" type="pres">
      <dgm:prSet presAssocID="{18C107A4-6F41-414B-8D88-32AD2364A123}" presName="linNode" presStyleCnt="0"/>
      <dgm:spPr/>
    </dgm:pt>
    <dgm:pt modelId="{EC40DAEF-A167-480B-ABBC-7965EEEAB867}" type="pres">
      <dgm:prSet presAssocID="{18C107A4-6F41-414B-8D88-32AD2364A123}" presName="parentText" presStyleLbl="alignNode1" presStyleIdx="3" presStyleCnt="5">
        <dgm:presLayoutVars>
          <dgm:chMax val="1"/>
          <dgm:bulletEnabled/>
        </dgm:presLayoutVars>
      </dgm:prSet>
      <dgm:spPr/>
    </dgm:pt>
    <dgm:pt modelId="{BBDFBF37-4C9F-43C6-AE78-96E8D495E85D}" type="pres">
      <dgm:prSet presAssocID="{18C107A4-6F41-414B-8D88-32AD2364A123}" presName="descendantText" presStyleLbl="alignAccFollowNode1" presStyleIdx="3" presStyleCnt="5">
        <dgm:presLayoutVars>
          <dgm:bulletEnabled/>
        </dgm:presLayoutVars>
      </dgm:prSet>
      <dgm:spPr/>
    </dgm:pt>
    <dgm:pt modelId="{630D79DB-329B-45AF-8BCD-6B7E4E6760F4}" type="pres">
      <dgm:prSet presAssocID="{42FDB0E2-5B6C-405E-ABFF-E4F22F16FA33}" presName="sp" presStyleCnt="0"/>
      <dgm:spPr/>
    </dgm:pt>
    <dgm:pt modelId="{7BB9D81E-03C3-4C14-A498-8D98BEB8E8E5}" type="pres">
      <dgm:prSet presAssocID="{20B7CDCF-0906-434A-A8E1-5EDD8EAD07B4}" presName="linNode" presStyleCnt="0"/>
      <dgm:spPr/>
    </dgm:pt>
    <dgm:pt modelId="{799031A5-EADB-418C-9BDF-C472B51168C1}" type="pres">
      <dgm:prSet presAssocID="{20B7CDCF-0906-434A-A8E1-5EDD8EAD07B4}" presName="parentText" presStyleLbl="alignNode1" presStyleIdx="4" presStyleCnt="5">
        <dgm:presLayoutVars>
          <dgm:chMax val="1"/>
          <dgm:bulletEnabled/>
        </dgm:presLayoutVars>
      </dgm:prSet>
      <dgm:spPr/>
    </dgm:pt>
    <dgm:pt modelId="{CF8FE247-37B6-46EC-96C2-0688EF5697F4}" type="pres">
      <dgm:prSet presAssocID="{20B7CDCF-0906-434A-A8E1-5EDD8EAD07B4}" presName="descendantText" presStyleLbl="alignAccFollowNode1" presStyleIdx="4" presStyleCnt="5">
        <dgm:presLayoutVars>
          <dgm:bulletEnabled/>
        </dgm:presLayoutVars>
      </dgm:prSet>
      <dgm:spPr/>
    </dgm:pt>
  </dgm:ptLst>
  <dgm:cxnLst>
    <dgm:cxn modelId="{6DB15E09-DB52-42B8-A4DB-994F67052AA3}" srcId="{73263959-4DA6-4524-970F-66F1D54F8266}" destId="{18C107A4-6F41-414B-8D88-32AD2364A123}" srcOrd="3" destOrd="0" parTransId="{02AC2FC5-8ECA-469E-9523-EC885103A4B5}" sibTransId="{42FDB0E2-5B6C-405E-ABFF-E4F22F16FA33}"/>
    <dgm:cxn modelId="{DD694412-72F6-44A8-9854-F045B2EF58EB}" srcId="{9923C4AD-391D-4130-9910-086803E6E19F}" destId="{8E85C2DC-A357-4F3F-95E2-3B0C16490C18}" srcOrd="0" destOrd="0" parTransId="{C30FADF0-0490-4BEA-8460-5A524597C04D}" sibTransId="{1EA07E22-40A5-40E0-8D40-FD1F62650D93}"/>
    <dgm:cxn modelId="{393A5514-EF64-4FF0-9216-0F74858DEC59}" srcId="{20B7CDCF-0906-434A-A8E1-5EDD8EAD07B4}" destId="{B8EDCF13-DB7C-4065-BFD2-61418CDDAA46}" srcOrd="0" destOrd="0" parTransId="{4E78C42C-485A-47A4-B07A-E78689310E89}" sibTransId="{F921B9C4-E3DB-45F6-8687-51691D764922}"/>
    <dgm:cxn modelId="{B0773B3D-67C1-4A9E-A908-87A8A6D84E4C}" type="presOf" srcId="{8E85C2DC-A357-4F3F-95E2-3B0C16490C18}" destId="{A4B1C817-E9D8-40BD-80AF-BAB554483BB5}" srcOrd="0" destOrd="0" presId="urn:microsoft.com/office/officeart/2016/7/layout/VerticalSolidActionList"/>
    <dgm:cxn modelId="{0393CA61-A595-4733-A520-D46352F23D2C}" type="presOf" srcId="{9923C4AD-391D-4130-9910-086803E6E19F}" destId="{D947C256-730F-478F-886E-C1347BA9FEDB}" srcOrd="0" destOrd="0" presId="urn:microsoft.com/office/officeart/2016/7/layout/VerticalSolidActionList"/>
    <dgm:cxn modelId="{AE309462-EA2D-4F3C-86F0-F64B5116B8F9}" type="presOf" srcId="{20B7CDCF-0906-434A-A8E1-5EDD8EAD07B4}" destId="{799031A5-EADB-418C-9BDF-C472B51168C1}" srcOrd="0" destOrd="0" presId="urn:microsoft.com/office/officeart/2016/7/layout/VerticalSolidActionList"/>
    <dgm:cxn modelId="{4D612745-1878-4FDF-8D5B-CB8C4CFD0680}" type="presOf" srcId="{2A248FBE-2E9E-4EC2-9FB7-B3D9DC6F04C9}" destId="{E4F040A0-1A66-41A6-9D3B-CE9E3D172672}" srcOrd="0" destOrd="0" presId="urn:microsoft.com/office/officeart/2016/7/layout/VerticalSolidActionList"/>
    <dgm:cxn modelId="{8540F646-DD0F-416B-9B89-302AF5C196CE}" type="presOf" srcId="{B1D04291-C2C7-478A-BAD6-71E24726CCE8}" destId="{BBDFBF37-4C9F-43C6-AE78-96E8D495E85D}" srcOrd="0" destOrd="0" presId="urn:microsoft.com/office/officeart/2016/7/layout/VerticalSolidActionList"/>
    <dgm:cxn modelId="{DC56CC56-178E-4EB9-911B-97163366B691}" srcId="{73263959-4DA6-4524-970F-66F1D54F8266}" destId="{2A248FBE-2E9E-4EC2-9FB7-B3D9DC6F04C9}" srcOrd="2" destOrd="0" parTransId="{63D750F0-3DBC-4BE6-AD22-A885E8277403}" sibTransId="{D207A9AA-A65B-4C7B-A1A2-45C5110D906D}"/>
    <dgm:cxn modelId="{4393C27F-9694-4132-A524-63C0AC6E100F}" srcId="{18C107A4-6F41-414B-8D88-32AD2364A123}" destId="{B1D04291-C2C7-478A-BAD6-71E24726CCE8}" srcOrd="0" destOrd="0" parTransId="{800ADC82-E722-488A-A951-2DB72B3764D2}" sibTransId="{48A52819-63C4-4808-A6DA-F5ED3BFE619A}"/>
    <dgm:cxn modelId="{E8572981-53B1-4AC6-AE78-BE17D102EEFC}" type="presOf" srcId="{73263959-4DA6-4524-970F-66F1D54F8266}" destId="{64771322-C6F9-43FD-8BB6-32879EC3269B}" srcOrd="0" destOrd="0" presId="urn:microsoft.com/office/officeart/2016/7/layout/VerticalSolidActionList"/>
    <dgm:cxn modelId="{59AA9C8D-EFC8-437C-B3EE-6748B60FC44D}" type="presOf" srcId="{F56C5B5B-7EDA-49C7-BEDE-66127FA6B4C5}" destId="{7B94E93D-851E-46ED-9C59-281773CB2051}" srcOrd="0" destOrd="0" presId="urn:microsoft.com/office/officeart/2016/7/layout/VerticalSolidActionList"/>
    <dgm:cxn modelId="{29771F95-6F62-4C74-82CA-13C15C376843}" type="presOf" srcId="{B8EDCF13-DB7C-4065-BFD2-61418CDDAA46}" destId="{CF8FE247-37B6-46EC-96C2-0688EF5697F4}" srcOrd="0" destOrd="0" presId="urn:microsoft.com/office/officeart/2016/7/layout/VerticalSolidActionList"/>
    <dgm:cxn modelId="{D9426C96-B4AE-478F-BD68-8A2A7D030DC2}" srcId="{73263959-4DA6-4524-970F-66F1D54F8266}" destId="{9923C4AD-391D-4130-9910-086803E6E19F}" srcOrd="0" destOrd="0" parTransId="{7C4AD95A-612D-4509-95AA-6B27D37A6E0D}" sibTransId="{31AD7291-2A12-41B0-8E68-9BFC2CD1612B}"/>
    <dgm:cxn modelId="{D769419B-0A2F-4218-A565-214A477ACE98}" type="presOf" srcId="{2C38D8E1-ED78-43A9-B62D-2469F35215C4}" destId="{308672A8-671A-46A1-952A-8DE0289AB177}" srcOrd="0" destOrd="0" presId="urn:microsoft.com/office/officeart/2016/7/layout/VerticalSolidActionList"/>
    <dgm:cxn modelId="{EB924AA4-22AF-4BF5-8753-0FC333D0509D}" type="presOf" srcId="{18C107A4-6F41-414B-8D88-32AD2364A123}" destId="{EC40DAEF-A167-480B-ABBC-7965EEEAB867}" srcOrd="0" destOrd="0" presId="urn:microsoft.com/office/officeart/2016/7/layout/VerticalSolidActionList"/>
    <dgm:cxn modelId="{7F5BE4A6-DF91-4A2F-8CE8-D5C0056C7744}" srcId="{73263959-4DA6-4524-970F-66F1D54F8266}" destId="{20B7CDCF-0906-434A-A8E1-5EDD8EAD07B4}" srcOrd="4" destOrd="0" parTransId="{33724AF6-87D3-42D4-BA45-E652ADC8BA05}" sibTransId="{4DF06297-AA07-48FF-8518-C7F2B7C41A10}"/>
    <dgm:cxn modelId="{C5BB1EAE-4498-4B3E-9EAA-0B32D18680BF}" type="presOf" srcId="{520BC0A6-EEBD-4DAF-AFE1-B5E3DDB1CC9B}" destId="{BF600C52-2C4A-4C1C-8990-0DDE58AE3531}" srcOrd="0" destOrd="0" presId="urn:microsoft.com/office/officeart/2016/7/layout/VerticalSolidActionList"/>
    <dgm:cxn modelId="{10A2D0D6-45E4-4570-9D5D-A6E4E803BA38}" srcId="{73263959-4DA6-4524-970F-66F1D54F8266}" destId="{2C38D8E1-ED78-43A9-B62D-2469F35215C4}" srcOrd="1" destOrd="0" parTransId="{C9921C77-67FE-4BF5-AA71-5C52EC2264BC}" sibTransId="{612F9B55-8F4C-4F4E-9C2A-FD6D41F97FB7}"/>
    <dgm:cxn modelId="{CF9BACDF-233C-4F1F-A7E2-B412419EC487}" srcId="{2A248FBE-2E9E-4EC2-9FB7-B3D9DC6F04C9}" destId="{520BC0A6-EEBD-4DAF-AFE1-B5E3DDB1CC9B}" srcOrd="0" destOrd="0" parTransId="{7867D016-9FDC-4CBA-9D55-2A159366B6BD}" sibTransId="{AAAF5793-1F69-4717-B7F2-EC795C141DD2}"/>
    <dgm:cxn modelId="{821FCBFE-B60A-49EE-82CC-7B12954DE6C5}" srcId="{2C38D8E1-ED78-43A9-B62D-2469F35215C4}" destId="{F56C5B5B-7EDA-49C7-BEDE-66127FA6B4C5}" srcOrd="0" destOrd="0" parTransId="{34C24779-9ACD-4AFA-94B3-43E66D2EE5EC}" sibTransId="{D49EEA13-0ABE-4E7E-8FC7-8298E16B25EE}"/>
    <dgm:cxn modelId="{059673E4-71C4-4C76-8CD7-27633E8B9182}" type="presParOf" srcId="{64771322-C6F9-43FD-8BB6-32879EC3269B}" destId="{841C1147-BEB5-410F-B7A0-C54ED2C66978}" srcOrd="0" destOrd="0" presId="urn:microsoft.com/office/officeart/2016/7/layout/VerticalSolidActionList"/>
    <dgm:cxn modelId="{6608B28E-E6A1-4BD2-B0C5-BEAD504CBE4D}" type="presParOf" srcId="{841C1147-BEB5-410F-B7A0-C54ED2C66978}" destId="{D947C256-730F-478F-886E-C1347BA9FEDB}" srcOrd="0" destOrd="0" presId="urn:microsoft.com/office/officeart/2016/7/layout/VerticalSolidActionList"/>
    <dgm:cxn modelId="{4512060C-F5D7-4627-9B63-95841AD952C6}" type="presParOf" srcId="{841C1147-BEB5-410F-B7A0-C54ED2C66978}" destId="{A4B1C817-E9D8-40BD-80AF-BAB554483BB5}" srcOrd="1" destOrd="0" presId="urn:microsoft.com/office/officeart/2016/7/layout/VerticalSolidActionList"/>
    <dgm:cxn modelId="{106FC275-D55D-4F4D-8538-70B214C0D917}" type="presParOf" srcId="{64771322-C6F9-43FD-8BB6-32879EC3269B}" destId="{87C392A5-B1A0-442D-B42A-A8FFF6093A33}" srcOrd="1" destOrd="0" presId="urn:microsoft.com/office/officeart/2016/7/layout/VerticalSolidActionList"/>
    <dgm:cxn modelId="{18C6C943-FBE9-4070-94E7-FBADB7038F76}" type="presParOf" srcId="{64771322-C6F9-43FD-8BB6-32879EC3269B}" destId="{CE107763-B1D9-439E-8EFC-6933D9D8D416}" srcOrd="2" destOrd="0" presId="urn:microsoft.com/office/officeart/2016/7/layout/VerticalSolidActionList"/>
    <dgm:cxn modelId="{8768B6AC-2B61-41AD-8613-5F0C34E82886}" type="presParOf" srcId="{CE107763-B1D9-439E-8EFC-6933D9D8D416}" destId="{308672A8-671A-46A1-952A-8DE0289AB177}" srcOrd="0" destOrd="0" presId="urn:microsoft.com/office/officeart/2016/7/layout/VerticalSolidActionList"/>
    <dgm:cxn modelId="{FD7FDBB1-1D44-408F-97FD-8F88F6A3D882}" type="presParOf" srcId="{CE107763-B1D9-439E-8EFC-6933D9D8D416}" destId="{7B94E93D-851E-46ED-9C59-281773CB2051}" srcOrd="1" destOrd="0" presId="urn:microsoft.com/office/officeart/2016/7/layout/VerticalSolidActionList"/>
    <dgm:cxn modelId="{CD999D29-4F52-4086-8396-BF2C765CBCAA}" type="presParOf" srcId="{64771322-C6F9-43FD-8BB6-32879EC3269B}" destId="{4BA83DF4-6766-4335-81D0-FCC151550370}" srcOrd="3" destOrd="0" presId="urn:microsoft.com/office/officeart/2016/7/layout/VerticalSolidActionList"/>
    <dgm:cxn modelId="{5ACFF8BD-86CA-4095-81E2-6BA681D94C3A}" type="presParOf" srcId="{64771322-C6F9-43FD-8BB6-32879EC3269B}" destId="{03452160-43E1-4CD3-9757-964AB76E0EDC}" srcOrd="4" destOrd="0" presId="urn:microsoft.com/office/officeart/2016/7/layout/VerticalSolidActionList"/>
    <dgm:cxn modelId="{8222EF28-20CF-43D0-A124-058E33F1CDE8}" type="presParOf" srcId="{03452160-43E1-4CD3-9757-964AB76E0EDC}" destId="{E4F040A0-1A66-41A6-9D3B-CE9E3D172672}" srcOrd="0" destOrd="0" presId="urn:microsoft.com/office/officeart/2016/7/layout/VerticalSolidActionList"/>
    <dgm:cxn modelId="{0B7FEA80-9233-4442-AB14-F8754B3E64C7}" type="presParOf" srcId="{03452160-43E1-4CD3-9757-964AB76E0EDC}" destId="{BF600C52-2C4A-4C1C-8990-0DDE58AE3531}" srcOrd="1" destOrd="0" presId="urn:microsoft.com/office/officeart/2016/7/layout/VerticalSolidActionList"/>
    <dgm:cxn modelId="{02E79553-27C3-4402-8AEE-97F150537813}" type="presParOf" srcId="{64771322-C6F9-43FD-8BB6-32879EC3269B}" destId="{27A1BE24-FCAE-4E48-A228-AEB98C9DA886}" srcOrd="5" destOrd="0" presId="urn:microsoft.com/office/officeart/2016/7/layout/VerticalSolidActionList"/>
    <dgm:cxn modelId="{40EBC860-8D3A-499C-B644-383EB7E5BF24}" type="presParOf" srcId="{64771322-C6F9-43FD-8BB6-32879EC3269B}" destId="{BEC3E2BC-E40B-46A7-8BE8-BB128958F129}" srcOrd="6" destOrd="0" presId="urn:microsoft.com/office/officeart/2016/7/layout/VerticalSolidActionList"/>
    <dgm:cxn modelId="{89D5F015-59E3-4DC4-BC1B-2B396C8B51F7}" type="presParOf" srcId="{BEC3E2BC-E40B-46A7-8BE8-BB128958F129}" destId="{EC40DAEF-A167-480B-ABBC-7965EEEAB867}" srcOrd="0" destOrd="0" presId="urn:microsoft.com/office/officeart/2016/7/layout/VerticalSolidActionList"/>
    <dgm:cxn modelId="{607AC9CE-9164-424B-BA47-ED40E39E6395}" type="presParOf" srcId="{BEC3E2BC-E40B-46A7-8BE8-BB128958F129}" destId="{BBDFBF37-4C9F-43C6-AE78-96E8D495E85D}" srcOrd="1" destOrd="0" presId="urn:microsoft.com/office/officeart/2016/7/layout/VerticalSolidActionList"/>
    <dgm:cxn modelId="{D80F66D1-537E-4276-BDC7-B2B8041404B7}" type="presParOf" srcId="{64771322-C6F9-43FD-8BB6-32879EC3269B}" destId="{630D79DB-329B-45AF-8BCD-6B7E4E6760F4}" srcOrd="7" destOrd="0" presId="urn:microsoft.com/office/officeart/2016/7/layout/VerticalSolidActionList"/>
    <dgm:cxn modelId="{AE2FE6C4-35CA-4C0F-96A9-FE382E401E46}" type="presParOf" srcId="{64771322-C6F9-43FD-8BB6-32879EC3269B}" destId="{7BB9D81E-03C3-4C14-A498-8D98BEB8E8E5}" srcOrd="8" destOrd="0" presId="urn:microsoft.com/office/officeart/2016/7/layout/VerticalSolidActionList"/>
    <dgm:cxn modelId="{1602ED33-B834-4494-8B8D-3A85888891DB}" type="presParOf" srcId="{7BB9D81E-03C3-4C14-A498-8D98BEB8E8E5}" destId="{799031A5-EADB-418C-9BDF-C472B51168C1}" srcOrd="0" destOrd="0" presId="urn:microsoft.com/office/officeart/2016/7/layout/VerticalSolidActionList"/>
    <dgm:cxn modelId="{2B5B8F7D-29CE-481E-B652-647990537AD5}" type="presParOf" srcId="{7BB9D81E-03C3-4C14-A498-8D98BEB8E8E5}" destId="{CF8FE247-37B6-46EC-96C2-0688EF5697F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F0363D-3520-4F38-B6BD-73C8C5F7E857}"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7A786F6A-43C6-4633-9B84-A05A4D999677}">
      <dgm:prSet/>
      <dgm:spPr/>
      <dgm:t>
        <a:bodyPr/>
        <a:lstStyle/>
        <a:p>
          <a:r>
            <a:rPr lang="en-GB"/>
            <a:t>Motivation</a:t>
          </a:r>
          <a:endParaRPr lang="en-US"/>
        </a:p>
      </dgm:t>
    </dgm:pt>
    <dgm:pt modelId="{0B9A7582-1EA0-4726-A304-A8B5CE886693}" type="parTrans" cxnId="{82C23040-FA35-419A-81ED-95490354BE3F}">
      <dgm:prSet/>
      <dgm:spPr/>
      <dgm:t>
        <a:bodyPr/>
        <a:lstStyle/>
        <a:p>
          <a:endParaRPr lang="en-US"/>
        </a:p>
      </dgm:t>
    </dgm:pt>
    <dgm:pt modelId="{4D4749D1-DC1D-4384-8E51-855DAAF06B18}" type="sibTrans" cxnId="{82C23040-FA35-419A-81ED-95490354BE3F}">
      <dgm:prSet/>
      <dgm:spPr/>
      <dgm:t>
        <a:bodyPr/>
        <a:lstStyle/>
        <a:p>
          <a:endParaRPr lang="en-US"/>
        </a:p>
      </dgm:t>
    </dgm:pt>
    <dgm:pt modelId="{4784F080-93B4-4E89-BFF7-5BF26299847B}">
      <dgm:prSet/>
      <dgm:spPr/>
      <dgm:t>
        <a:bodyPr/>
        <a:lstStyle/>
        <a:p>
          <a:r>
            <a:rPr lang="en-GB"/>
            <a:t>Teamwork</a:t>
          </a:r>
          <a:endParaRPr lang="en-US"/>
        </a:p>
      </dgm:t>
    </dgm:pt>
    <dgm:pt modelId="{9C0A3212-37E0-499C-8507-64B6E2CA9F3C}" type="parTrans" cxnId="{36FF7EB2-A886-412B-A27C-0E9391E03010}">
      <dgm:prSet/>
      <dgm:spPr/>
      <dgm:t>
        <a:bodyPr/>
        <a:lstStyle/>
        <a:p>
          <a:endParaRPr lang="en-US"/>
        </a:p>
      </dgm:t>
    </dgm:pt>
    <dgm:pt modelId="{6C3087BF-F4D4-4CA9-85E4-77156D43E4E2}" type="sibTrans" cxnId="{36FF7EB2-A886-412B-A27C-0E9391E03010}">
      <dgm:prSet/>
      <dgm:spPr/>
      <dgm:t>
        <a:bodyPr/>
        <a:lstStyle/>
        <a:p>
          <a:endParaRPr lang="en-US"/>
        </a:p>
      </dgm:t>
    </dgm:pt>
    <dgm:pt modelId="{50617DCC-1C2B-47F5-BB50-51E60D44146C}">
      <dgm:prSet/>
      <dgm:spPr/>
      <dgm:t>
        <a:bodyPr/>
        <a:lstStyle/>
        <a:p>
          <a:r>
            <a:rPr lang="en-GB"/>
            <a:t>Communication</a:t>
          </a:r>
          <a:endParaRPr lang="en-US"/>
        </a:p>
      </dgm:t>
    </dgm:pt>
    <dgm:pt modelId="{35999F60-E9F9-49A4-9CBA-D53C0E368837}" type="parTrans" cxnId="{1C3A27FE-13F2-49BF-80AD-89CEB86BC3E5}">
      <dgm:prSet/>
      <dgm:spPr/>
      <dgm:t>
        <a:bodyPr/>
        <a:lstStyle/>
        <a:p>
          <a:endParaRPr lang="en-US"/>
        </a:p>
      </dgm:t>
    </dgm:pt>
    <dgm:pt modelId="{6C9007B5-01AE-491A-BF8C-38F5D4F8D16D}" type="sibTrans" cxnId="{1C3A27FE-13F2-49BF-80AD-89CEB86BC3E5}">
      <dgm:prSet/>
      <dgm:spPr/>
      <dgm:t>
        <a:bodyPr/>
        <a:lstStyle/>
        <a:p>
          <a:endParaRPr lang="en-US"/>
        </a:p>
      </dgm:t>
    </dgm:pt>
    <dgm:pt modelId="{CB19124F-34F6-427E-A6D7-0A2FFB4B0027}">
      <dgm:prSet/>
      <dgm:spPr/>
      <dgm:t>
        <a:bodyPr/>
        <a:lstStyle/>
        <a:p>
          <a:r>
            <a:rPr lang="en-GB"/>
            <a:t>Leadership</a:t>
          </a:r>
          <a:endParaRPr lang="en-US"/>
        </a:p>
      </dgm:t>
    </dgm:pt>
    <dgm:pt modelId="{AB280924-EAA5-41FC-8EE1-324938454872}" type="parTrans" cxnId="{C760EB8C-B21D-4A0A-9DEA-C4CB5DDD72B6}">
      <dgm:prSet/>
      <dgm:spPr/>
      <dgm:t>
        <a:bodyPr/>
        <a:lstStyle/>
        <a:p>
          <a:endParaRPr lang="en-US"/>
        </a:p>
      </dgm:t>
    </dgm:pt>
    <dgm:pt modelId="{872739FA-4490-439E-86E5-74E64A37158E}" type="sibTrans" cxnId="{C760EB8C-B21D-4A0A-9DEA-C4CB5DDD72B6}">
      <dgm:prSet/>
      <dgm:spPr/>
      <dgm:t>
        <a:bodyPr/>
        <a:lstStyle/>
        <a:p>
          <a:endParaRPr lang="en-US"/>
        </a:p>
      </dgm:t>
    </dgm:pt>
    <dgm:pt modelId="{B8B867DD-ADE3-4C06-A09B-29292EC5AC95}">
      <dgm:prSet/>
      <dgm:spPr/>
      <dgm:t>
        <a:bodyPr/>
        <a:lstStyle/>
        <a:p>
          <a:r>
            <a:rPr lang="en-GB"/>
            <a:t>Inclusion</a:t>
          </a:r>
          <a:endParaRPr lang="en-US"/>
        </a:p>
      </dgm:t>
    </dgm:pt>
    <dgm:pt modelId="{9DDDB50E-2952-4BFA-AA81-F3EF3D1CEDA7}" type="parTrans" cxnId="{26379857-0F3F-4D8C-AAD9-92606B0BA7CB}">
      <dgm:prSet/>
      <dgm:spPr/>
      <dgm:t>
        <a:bodyPr/>
        <a:lstStyle/>
        <a:p>
          <a:endParaRPr lang="en-US"/>
        </a:p>
      </dgm:t>
    </dgm:pt>
    <dgm:pt modelId="{D6512DBE-F831-4FB8-A24F-EF3CC9122731}" type="sibTrans" cxnId="{26379857-0F3F-4D8C-AAD9-92606B0BA7CB}">
      <dgm:prSet/>
      <dgm:spPr/>
      <dgm:t>
        <a:bodyPr/>
        <a:lstStyle/>
        <a:p>
          <a:endParaRPr lang="en-US"/>
        </a:p>
      </dgm:t>
    </dgm:pt>
    <dgm:pt modelId="{834FC966-B199-4953-8293-0FA5E286DDE5}">
      <dgm:prSet/>
      <dgm:spPr/>
      <dgm:t>
        <a:bodyPr/>
        <a:lstStyle/>
        <a:p>
          <a:r>
            <a:rPr lang="en-GB"/>
            <a:t>Conflict</a:t>
          </a:r>
          <a:endParaRPr lang="en-US"/>
        </a:p>
      </dgm:t>
    </dgm:pt>
    <dgm:pt modelId="{3B1CE5F9-1DEA-40BD-ACD7-DDDE0B14A059}" type="parTrans" cxnId="{39228026-B26E-404E-B32F-D1824DBC8BDD}">
      <dgm:prSet/>
      <dgm:spPr/>
      <dgm:t>
        <a:bodyPr/>
        <a:lstStyle/>
        <a:p>
          <a:endParaRPr lang="en-US"/>
        </a:p>
      </dgm:t>
    </dgm:pt>
    <dgm:pt modelId="{395C0743-BCC1-4D9A-9FDD-076619035690}" type="sibTrans" cxnId="{39228026-B26E-404E-B32F-D1824DBC8BDD}">
      <dgm:prSet/>
      <dgm:spPr/>
      <dgm:t>
        <a:bodyPr/>
        <a:lstStyle/>
        <a:p>
          <a:endParaRPr lang="en-US"/>
        </a:p>
      </dgm:t>
    </dgm:pt>
    <dgm:pt modelId="{C34C5B79-30A0-404E-8273-E04235714CC0}" type="pres">
      <dgm:prSet presAssocID="{D6F0363D-3520-4F38-B6BD-73C8C5F7E857}" presName="diagram" presStyleCnt="0">
        <dgm:presLayoutVars>
          <dgm:dir/>
          <dgm:resizeHandles val="exact"/>
        </dgm:presLayoutVars>
      </dgm:prSet>
      <dgm:spPr/>
    </dgm:pt>
    <dgm:pt modelId="{3E5BFA23-AB10-4E3A-83B1-89D3EF29BB7C}" type="pres">
      <dgm:prSet presAssocID="{7A786F6A-43C6-4633-9B84-A05A4D999677}" presName="node" presStyleLbl="node1" presStyleIdx="0" presStyleCnt="6">
        <dgm:presLayoutVars>
          <dgm:bulletEnabled val="1"/>
        </dgm:presLayoutVars>
      </dgm:prSet>
      <dgm:spPr/>
    </dgm:pt>
    <dgm:pt modelId="{9535269B-5D8E-4A70-B9FB-CEED1C3681F3}" type="pres">
      <dgm:prSet presAssocID="{4D4749D1-DC1D-4384-8E51-855DAAF06B18}" presName="sibTrans" presStyleCnt="0"/>
      <dgm:spPr/>
    </dgm:pt>
    <dgm:pt modelId="{42BE7C3D-64F2-45A4-BE76-4401297237B4}" type="pres">
      <dgm:prSet presAssocID="{4784F080-93B4-4E89-BFF7-5BF26299847B}" presName="node" presStyleLbl="node1" presStyleIdx="1" presStyleCnt="6">
        <dgm:presLayoutVars>
          <dgm:bulletEnabled val="1"/>
        </dgm:presLayoutVars>
      </dgm:prSet>
      <dgm:spPr/>
    </dgm:pt>
    <dgm:pt modelId="{34C047EF-90DB-4DD9-BBB5-3F16C76F891E}" type="pres">
      <dgm:prSet presAssocID="{6C3087BF-F4D4-4CA9-85E4-77156D43E4E2}" presName="sibTrans" presStyleCnt="0"/>
      <dgm:spPr/>
    </dgm:pt>
    <dgm:pt modelId="{BE56319C-D8DD-4956-A400-A360B15A4308}" type="pres">
      <dgm:prSet presAssocID="{50617DCC-1C2B-47F5-BB50-51E60D44146C}" presName="node" presStyleLbl="node1" presStyleIdx="2" presStyleCnt="6">
        <dgm:presLayoutVars>
          <dgm:bulletEnabled val="1"/>
        </dgm:presLayoutVars>
      </dgm:prSet>
      <dgm:spPr/>
    </dgm:pt>
    <dgm:pt modelId="{FF6B5CD5-0FB6-459F-9D81-5395A929C938}" type="pres">
      <dgm:prSet presAssocID="{6C9007B5-01AE-491A-BF8C-38F5D4F8D16D}" presName="sibTrans" presStyleCnt="0"/>
      <dgm:spPr/>
    </dgm:pt>
    <dgm:pt modelId="{6A59FF3B-E5AF-4181-84B9-501361E0CC14}" type="pres">
      <dgm:prSet presAssocID="{CB19124F-34F6-427E-A6D7-0A2FFB4B0027}" presName="node" presStyleLbl="node1" presStyleIdx="3" presStyleCnt="6">
        <dgm:presLayoutVars>
          <dgm:bulletEnabled val="1"/>
        </dgm:presLayoutVars>
      </dgm:prSet>
      <dgm:spPr/>
    </dgm:pt>
    <dgm:pt modelId="{04EFFFB5-0D13-4CCC-99E7-A610496D349E}" type="pres">
      <dgm:prSet presAssocID="{872739FA-4490-439E-86E5-74E64A37158E}" presName="sibTrans" presStyleCnt="0"/>
      <dgm:spPr/>
    </dgm:pt>
    <dgm:pt modelId="{96820B2F-B206-4E04-8B25-3AFB7EA5D179}" type="pres">
      <dgm:prSet presAssocID="{B8B867DD-ADE3-4C06-A09B-29292EC5AC95}" presName="node" presStyleLbl="node1" presStyleIdx="4" presStyleCnt="6">
        <dgm:presLayoutVars>
          <dgm:bulletEnabled val="1"/>
        </dgm:presLayoutVars>
      </dgm:prSet>
      <dgm:spPr/>
    </dgm:pt>
    <dgm:pt modelId="{EE111F37-AB44-4ECC-9A2B-561844302A43}" type="pres">
      <dgm:prSet presAssocID="{D6512DBE-F831-4FB8-A24F-EF3CC9122731}" presName="sibTrans" presStyleCnt="0"/>
      <dgm:spPr/>
    </dgm:pt>
    <dgm:pt modelId="{F641269B-14FB-412E-A225-1133B21D4B81}" type="pres">
      <dgm:prSet presAssocID="{834FC966-B199-4953-8293-0FA5E286DDE5}" presName="node" presStyleLbl="node1" presStyleIdx="5" presStyleCnt="6">
        <dgm:presLayoutVars>
          <dgm:bulletEnabled val="1"/>
        </dgm:presLayoutVars>
      </dgm:prSet>
      <dgm:spPr/>
    </dgm:pt>
  </dgm:ptLst>
  <dgm:cxnLst>
    <dgm:cxn modelId="{39228026-B26E-404E-B32F-D1824DBC8BDD}" srcId="{D6F0363D-3520-4F38-B6BD-73C8C5F7E857}" destId="{834FC966-B199-4953-8293-0FA5E286DDE5}" srcOrd="5" destOrd="0" parTransId="{3B1CE5F9-1DEA-40BD-ACD7-DDDE0B14A059}" sibTransId="{395C0743-BCC1-4D9A-9FDD-076619035690}"/>
    <dgm:cxn modelId="{B89AE432-B600-4DD6-A044-F18377DAF493}" type="presOf" srcId="{D6F0363D-3520-4F38-B6BD-73C8C5F7E857}" destId="{C34C5B79-30A0-404E-8273-E04235714CC0}" srcOrd="0" destOrd="0" presId="urn:microsoft.com/office/officeart/2005/8/layout/default"/>
    <dgm:cxn modelId="{08FCED34-7142-408F-8B6D-C7BE41EC2CF7}" type="presOf" srcId="{B8B867DD-ADE3-4C06-A09B-29292EC5AC95}" destId="{96820B2F-B206-4E04-8B25-3AFB7EA5D179}" srcOrd="0" destOrd="0" presId="urn:microsoft.com/office/officeart/2005/8/layout/default"/>
    <dgm:cxn modelId="{82C23040-FA35-419A-81ED-95490354BE3F}" srcId="{D6F0363D-3520-4F38-B6BD-73C8C5F7E857}" destId="{7A786F6A-43C6-4633-9B84-A05A4D999677}" srcOrd="0" destOrd="0" parTransId="{0B9A7582-1EA0-4726-A304-A8B5CE886693}" sibTransId="{4D4749D1-DC1D-4384-8E51-855DAAF06B18}"/>
    <dgm:cxn modelId="{4024005F-7777-4ECE-98D8-91E5C11B41AF}" type="presOf" srcId="{4784F080-93B4-4E89-BFF7-5BF26299847B}" destId="{42BE7C3D-64F2-45A4-BE76-4401297237B4}" srcOrd="0" destOrd="0" presId="urn:microsoft.com/office/officeart/2005/8/layout/default"/>
    <dgm:cxn modelId="{EFE2116D-3A3D-46CF-8782-3750926FE8E4}" type="presOf" srcId="{50617DCC-1C2B-47F5-BB50-51E60D44146C}" destId="{BE56319C-D8DD-4956-A400-A360B15A4308}" srcOrd="0" destOrd="0" presId="urn:microsoft.com/office/officeart/2005/8/layout/default"/>
    <dgm:cxn modelId="{26379857-0F3F-4D8C-AAD9-92606B0BA7CB}" srcId="{D6F0363D-3520-4F38-B6BD-73C8C5F7E857}" destId="{B8B867DD-ADE3-4C06-A09B-29292EC5AC95}" srcOrd="4" destOrd="0" parTransId="{9DDDB50E-2952-4BFA-AA81-F3EF3D1CEDA7}" sibTransId="{D6512DBE-F831-4FB8-A24F-EF3CC9122731}"/>
    <dgm:cxn modelId="{C760EB8C-B21D-4A0A-9DEA-C4CB5DDD72B6}" srcId="{D6F0363D-3520-4F38-B6BD-73C8C5F7E857}" destId="{CB19124F-34F6-427E-A6D7-0A2FFB4B0027}" srcOrd="3" destOrd="0" parTransId="{AB280924-EAA5-41FC-8EE1-324938454872}" sibTransId="{872739FA-4490-439E-86E5-74E64A37158E}"/>
    <dgm:cxn modelId="{C2E97FAD-4AED-40B3-8A3A-70108476B719}" type="presOf" srcId="{834FC966-B199-4953-8293-0FA5E286DDE5}" destId="{F641269B-14FB-412E-A225-1133B21D4B81}" srcOrd="0" destOrd="0" presId="urn:microsoft.com/office/officeart/2005/8/layout/default"/>
    <dgm:cxn modelId="{36FF7EB2-A886-412B-A27C-0E9391E03010}" srcId="{D6F0363D-3520-4F38-B6BD-73C8C5F7E857}" destId="{4784F080-93B4-4E89-BFF7-5BF26299847B}" srcOrd="1" destOrd="0" parTransId="{9C0A3212-37E0-499C-8507-64B6E2CA9F3C}" sibTransId="{6C3087BF-F4D4-4CA9-85E4-77156D43E4E2}"/>
    <dgm:cxn modelId="{589DCCD5-4532-4863-B13D-40C1C8BCB5EB}" type="presOf" srcId="{CB19124F-34F6-427E-A6D7-0A2FFB4B0027}" destId="{6A59FF3B-E5AF-4181-84B9-501361E0CC14}" srcOrd="0" destOrd="0" presId="urn:microsoft.com/office/officeart/2005/8/layout/default"/>
    <dgm:cxn modelId="{406322EE-0C02-4372-835D-AEE38B5AD9B6}" type="presOf" srcId="{7A786F6A-43C6-4633-9B84-A05A4D999677}" destId="{3E5BFA23-AB10-4E3A-83B1-89D3EF29BB7C}" srcOrd="0" destOrd="0" presId="urn:microsoft.com/office/officeart/2005/8/layout/default"/>
    <dgm:cxn modelId="{1C3A27FE-13F2-49BF-80AD-89CEB86BC3E5}" srcId="{D6F0363D-3520-4F38-B6BD-73C8C5F7E857}" destId="{50617DCC-1C2B-47F5-BB50-51E60D44146C}" srcOrd="2" destOrd="0" parTransId="{35999F60-E9F9-49A4-9CBA-D53C0E368837}" sibTransId="{6C9007B5-01AE-491A-BF8C-38F5D4F8D16D}"/>
    <dgm:cxn modelId="{69994054-9280-44C5-AE88-49D25EDA8B39}" type="presParOf" srcId="{C34C5B79-30A0-404E-8273-E04235714CC0}" destId="{3E5BFA23-AB10-4E3A-83B1-89D3EF29BB7C}" srcOrd="0" destOrd="0" presId="urn:microsoft.com/office/officeart/2005/8/layout/default"/>
    <dgm:cxn modelId="{C0177AA6-7393-41E8-9F40-683DFCBC8B90}" type="presParOf" srcId="{C34C5B79-30A0-404E-8273-E04235714CC0}" destId="{9535269B-5D8E-4A70-B9FB-CEED1C3681F3}" srcOrd="1" destOrd="0" presId="urn:microsoft.com/office/officeart/2005/8/layout/default"/>
    <dgm:cxn modelId="{98218F46-84EC-4768-AA78-05E69E125C3A}" type="presParOf" srcId="{C34C5B79-30A0-404E-8273-E04235714CC0}" destId="{42BE7C3D-64F2-45A4-BE76-4401297237B4}" srcOrd="2" destOrd="0" presId="urn:microsoft.com/office/officeart/2005/8/layout/default"/>
    <dgm:cxn modelId="{00138E12-48BA-4E04-A104-FDA3A9921C01}" type="presParOf" srcId="{C34C5B79-30A0-404E-8273-E04235714CC0}" destId="{34C047EF-90DB-4DD9-BBB5-3F16C76F891E}" srcOrd="3" destOrd="0" presId="urn:microsoft.com/office/officeart/2005/8/layout/default"/>
    <dgm:cxn modelId="{99C71D29-F91D-4A4A-BA78-C251184BA6A7}" type="presParOf" srcId="{C34C5B79-30A0-404E-8273-E04235714CC0}" destId="{BE56319C-D8DD-4956-A400-A360B15A4308}" srcOrd="4" destOrd="0" presId="urn:microsoft.com/office/officeart/2005/8/layout/default"/>
    <dgm:cxn modelId="{5750E7A8-E15F-4D68-9EAD-CA231BF4CDE9}" type="presParOf" srcId="{C34C5B79-30A0-404E-8273-E04235714CC0}" destId="{FF6B5CD5-0FB6-459F-9D81-5395A929C938}" srcOrd="5" destOrd="0" presId="urn:microsoft.com/office/officeart/2005/8/layout/default"/>
    <dgm:cxn modelId="{0F64B3A2-FC4B-4BD1-B85F-7AD04640B279}" type="presParOf" srcId="{C34C5B79-30A0-404E-8273-E04235714CC0}" destId="{6A59FF3B-E5AF-4181-84B9-501361E0CC14}" srcOrd="6" destOrd="0" presId="urn:microsoft.com/office/officeart/2005/8/layout/default"/>
    <dgm:cxn modelId="{96CE87DC-5D28-481A-A029-7D787D4A9623}" type="presParOf" srcId="{C34C5B79-30A0-404E-8273-E04235714CC0}" destId="{04EFFFB5-0D13-4CCC-99E7-A610496D349E}" srcOrd="7" destOrd="0" presId="urn:microsoft.com/office/officeart/2005/8/layout/default"/>
    <dgm:cxn modelId="{F616B155-0BB8-41C2-BBA5-E87708979BC9}" type="presParOf" srcId="{C34C5B79-30A0-404E-8273-E04235714CC0}" destId="{96820B2F-B206-4E04-8B25-3AFB7EA5D179}" srcOrd="8" destOrd="0" presId="urn:microsoft.com/office/officeart/2005/8/layout/default"/>
    <dgm:cxn modelId="{D55EB5E9-4104-428F-B3E2-1446D623432F}" type="presParOf" srcId="{C34C5B79-30A0-404E-8273-E04235714CC0}" destId="{EE111F37-AB44-4ECC-9A2B-561844302A43}" srcOrd="9" destOrd="0" presId="urn:microsoft.com/office/officeart/2005/8/layout/default"/>
    <dgm:cxn modelId="{798506B9-8864-43FE-954C-E29E09D82232}" type="presParOf" srcId="{C34C5B79-30A0-404E-8273-E04235714CC0}" destId="{F641269B-14FB-412E-A225-1133B21D4B8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DDD0E5-59E7-4D7C-8703-D857DE55B32A}"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6544DE09-63BA-4359-9770-F36A1D5AED2E}">
      <dgm:prSet/>
      <dgm:spPr/>
      <dgm:t>
        <a:bodyPr/>
        <a:lstStyle/>
        <a:p>
          <a:r>
            <a:rPr lang="en-GB"/>
            <a:t>1. Samira gradually stops offering suggestions in meetings after several of her ideas are dismissed.</a:t>
          </a:r>
          <a:endParaRPr lang="en-US"/>
        </a:p>
      </dgm:t>
    </dgm:pt>
    <dgm:pt modelId="{08083134-C116-4B07-BF34-92B16DBBEC8E}" type="parTrans" cxnId="{8D8A88CA-0E50-47AA-96DF-7B49202E807D}">
      <dgm:prSet/>
      <dgm:spPr/>
      <dgm:t>
        <a:bodyPr/>
        <a:lstStyle/>
        <a:p>
          <a:endParaRPr lang="en-US"/>
        </a:p>
      </dgm:t>
    </dgm:pt>
    <dgm:pt modelId="{6DC8B976-53A6-4A9D-A7A6-D62EE1A39C4B}" type="sibTrans" cxnId="{8D8A88CA-0E50-47AA-96DF-7B49202E807D}">
      <dgm:prSet/>
      <dgm:spPr/>
      <dgm:t>
        <a:bodyPr/>
        <a:lstStyle/>
        <a:p>
          <a:endParaRPr lang="en-US"/>
        </a:p>
      </dgm:t>
    </dgm:pt>
    <dgm:pt modelId="{13E4C369-C3D6-430E-B134-AFF54B2984D3}">
      <dgm:prSet/>
      <dgm:spPr/>
      <dgm:t>
        <a:bodyPr/>
        <a:lstStyle/>
        <a:p>
          <a:r>
            <a:rPr lang="en-GB"/>
            <a:t>2. Dylan believes he is working hard but receiving less recognition than other team members.</a:t>
          </a:r>
          <a:endParaRPr lang="en-US"/>
        </a:p>
      </dgm:t>
    </dgm:pt>
    <dgm:pt modelId="{1AF8583F-DA44-4E4A-991B-1DFB009DC99E}" type="parTrans" cxnId="{641BDEE9-B99C-4144-9DB1-5BF87BCEEC31}">
      <dgm:prSet/>
      <dgm:spPr/>
      <dgm:t>
        <a:bodyPr/>
        <a:lstStyle/>
        <a:p>
          <a:endParaRPr lang="en-US"/>
        </a:p>
      </dgm:t>
    </dgm:pt>
    <dgm:pt modelId="{A3E3F256-2948-4688-822E-451CC4DF0A92}" type="sibTrans" cxnId="{641BDEE9-B99C-4144-9DB1-5BF87BCEEC31}">
      <dgm:prSet/>
      <dgm:spPr/>
      <dgm:t>
        <a:bodyPr/>
        <a:lstStyle/>
        <a:p>
          <a:endParaRPr lang="en-US"/>
        </a:p>
      </dgm:t>
    </dgm:pt>
    <dgm:pt modelId="{C0C105CB-FB5C-4203-B0B8-2C2DABF8192F}">
      <dgm:prSet/>
      <dgm:spPr/>
      <dgm:t>
        <a:bodyPr/>
        <a:lstStyle/>
        <a:p>
          <a:r>
            <a:rPr lang="en-GB"/>
            <a:t>3. Team members frequently duplicate work and appear unclear about responsibilities.</a:t>
          </a:r>
          <a:endParaRPr lang="en-US"/>
        </a:p>
      </dgm:t>
    </dgm:pt>
    <dgm:pt modelId="{C5971E7F-19D9-4317-B6E5-D877B61FADB0}" type="parTrans" cxnId="{51CB59BC-8C78-4EDA-9DD9-5E9E0B847C54}">
      <dgm:prSet/>
      <dgm:spPr/>
      <dgm:t>
        <a:bodyPr/>
        <a:lstStyle/>
        <a:p>
          <a:endParaRPr lang="en-US"/>
        </a:p>
      </dgm:t>
    </dgm:pt>
    <dgm:pt modelId="{F36B7F6B-6A7B-4D8B-A095-77278A463426}" type="sibTrans" cxnId="{51CB59BC-8C78-4EDA-9DD9-5E9E0B847C54}">
      <dgm:prSet/>
      <dgm:spPr/>
      <dgm:t>
        <a:bodyPr/>
        <a:lstStyle/>
        <a:p>
          <a:endParaRPr lang="en-US"/>
        </a:p>
      </dgm:t>
    </dgm:pt>
    <dgm:pt modelId="{F0B1ADD6-89E0-4981-A813-70B6BAD6987A}">
      <dgm:prSet/>
      <dgm:spPr/>
      <dgm:t>
        <a:bodyPr/>
        <a:lstStyle/>
        <a:p>
          <a:r>
            <a:rPr lang="en-GB"/>
            <a:t>4. Important decisions are often made through informal conversations that some team members are excluded from.</a:t>
          </a:r>
          <a:endParaRPr lang="en-US"/>
        </a:p>
      </dgm:t>
    </dgm:pt>
    <dgm:pt modelId="{48C89952-78D2-4120-ABAE-A563F98B10AD}" type="parTrans" cxnId="{6BC649E3-DD1E-4ABD-A205-083ADCB67D1A}">
      <dgm:prSet/>
      <dgm:spPr/>
      <dgm:t>
        <a:bodyPr/>
        <a:lstStyle/>
        <a:p>
          <a:endParaRPr lang="en-US"/>
        </a:p>
      </dgm:t>
    </dgm:pt>
    <dgm:pt modelId="{88A6D898-5F22-4EAA-99C3-B5FBF5048C6D}" type="sibTrans" cxnId="{6BC649E3-DD1E-4ABD-A205-083ADCB67D1A}">
      <dgm:prSet/>
      <dgm:spPr/>
      <dgm:t>
        <a:bodyPr/>
        <a:lstStyle/>
        <a:p>
          <a:endParaRPr lang="en-US"/>
        </a:p>
      </dgm:t>
    </dgm:pt>
    <dgm:pt modelId="{9088A9A3-7774-4094-B025-F89DECCCE592}" type="pres">
      <dgm:prSet presAssocID="{8BDDD0E5-59E7-4D7C-8703-D857DE55B32A}" presName="root" presStyleCnt="0">
        <dgm:presLayoutVars>
          <dgm:dir/>
          <dgm:resizeHandles val="exact"/>
        </dgm:presLayoutVars>
      </dgm:prSet>
      <dgm:spPr/>
    </dgm:pt>
    <dgm:pt modelId="{885FDE51-1C98-40AF-9BBE-39B6BD5B4D85}" type="pres">
      <dgm:prSet presAssocID="{8BDDD0E5-59E7-4D7C-8703-D857DE55B32A}" presName="container" presStyleCnt="0">
        <dgm:presLayoutVars>
          <dgm:dir/>
          <dgm:resizeHandles val="exact"/>
        </dgm:presLayoutVars>
      </dgm:prSet>
      <dgm:spPr/>
    </dgm:pt>
    <dgm:pt modelId="{EB9C4F4B-2208-4E82-9CEE-B440BC3C32FA}" type="pres">
      <dgm:prSet presAssocID="{6544DE09-63BA-4359-9770-F36A1D5AED2E}" presName="compNode" presStyleCnt="0"/>
      <dgm:spPr/>
    </dgm:pt>
    <dgm:pt modelId="{7E71F810-37DD-41AD-874D-A7FED93FF618}" type="pres">
      <dgm:prSet presAssocID="{6544DE09-63BA-4359-9770-F36A1D5AED2E}" presName="iconBgRect" presStyleLbl="bgShp" presStyleIdx="0" presStyleCnt="4"/>
      <dgm:spPr/>
    </dgm:pt>
    <dgm:pt modelId="{2A124077-1A9C-4D50-8B0E-288DF3A93D28}" type="pres">
      <dgm:prSet presAssocID="{6544DE09-63BA-4359-9770-F36A1D5AED2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EC2C6A90-1E84-4B33-A3DE-451280E1E58D}" type="pres">
      <dgm:prSet presAssocID="{6544DE09-63BA-4359-9770-F36A1D5AED2E}" presName="spaceRect" presStyleCnt="0"/>
      <dgm:spPr/>
    </dgm:pt>
    <dgm:pt modelId="{C5C01B2F-2778-452D-A58B-B37C36F3906E}" type="pres">
      <dgm:prSet presAssocID="{6544DE09-63BA-4359-9770-F36A1D5AED2E}" presName="textRect" presStyleLbl="revTx" presStyleIdx="0" presStyleCnt="4">
        <dgm:presLayoutVars>
          <dgm:chMax val="1"/>
          <dgm:chPref val="1"/>
        </dgm:presLayoutVars>
      </dgm:prSet>
      <dgm:spPr/>
    </dgm:pt>
    <dgm:pt modelId="{2CF663AD-A5D5-43B9-850A-6CDEB6ECC048}" type="pres">
      <dgm:prSet presAssocID="{6DC8B976-53A6-4A9D-A7A6-D62EE1A39C4B}" presName="sibTrans" presStyleLbl="sibTrans2D1" presStyleIdx="0" presStyleCnt="0"/>
      <dgm:spPr/>
    </dgm:pt>
    <dgm:pt modelId="{D11383D3-CC9B-4FBC-A091-27A60BAA778E}" type="pres">
      <dgm:prSet presAssocID="{13E4C369-C3D6-430E-B134-AFF54B2984D3}" presName="compNode" presStyleCnt="0"/>
      <dgm:spPr/>
    </dgm:pt>
    <dgm:pt modelId="{3944271C-3378-4D0A-8116-4E5D4C84EFBE}" type="pres">
      <dgm:prSet presAssocID="{13E4C369-C3D6-430E-B134-AFF54B2984D3}" presName="iconBgRect" presStyleLbl="bgShp" presStyleIdx="1" presStyleCnt="4"/>
      <dgm:spPr/>
    </dgm:pt>
    <dgm:pt modelId="{82E50F48-4240-4ADA-84DF-D4D06A385B6E}" type="pres">
      <dgm:prSet presAssocID="{13E4C369-C3D6-430E-B134-AFF54B2984D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mpagne Glasses"/>
        </a:ext>
      </dgm:extLst>
    </dgm:pt>
    <dgm:pt modelId="{6481AD60-C913-4B7D-8CE6-FABFF50CC616}" type="pres">
      <dgm:prSet presAssocID="{13E4C369-C3D6-430E-B134-AFF54B2984D3}" presName="spaceRect" presStyleCnt="0"/>
      <dgm:spPr/>
    </dgm:pt>
    <dgm:pt modelId="{067B4C2F-6E63-4819-91AD-3AEB1ABCB5A4}" type="pres">
      <dgm:prSet presAssocID="{13E4C369-C3D6-430E-B134-AFF54B2984D3}" presName="textRect" presStyleLbl="revTx" presStyleIdx="1" presStyleCnt="4">
        <dgm:presLayoutVars>
          <dgm:chMax val="1"/>
          <dgm:chPref val="1"/>
        </dgm:presLayoutVars>
      </dgm:prSet>
      <dgm:spPr/>
    </dgm:pt>
    <dgm:pt modelId="{FFB49024-4D56-4AD8-8088-0B786FFD4233}" type="pres">
      <dgm:prSet presAssocID="{A3E3F256-2948-4688-822E-451CC4DF0A92}" presName="sibTrans" presStyleLbl="sibTrans2D1" presStyleIdx="0" presStyleCnt="0"/>
      <dgm:spPr/>
    </dgm:pt>
    <dgm:pt modelId="{C70C6FE1-1FCD-43A7-9E19-2F519DB4B9B7}" type="pres">
      <dgm:prSet presAssocID="{C0C105CB-FB5C-4203-B0B8-2C2DABF8192F}" presName="compNode" presStyleCnt="0"/>
      <dgm:spPr/>
    </dgm:pt>
    <dgm:pt modelId="{3DE9C136-4347-433F-BE4D-EB0368DD9501}" type="pres">
      <dgm:prSet presAssocID="{C0C105CB-FB5C-4203-B0B8-2C2DABF8192F}" presName="iconBgRect" presStyleLbl="bgShp" presStyleIdx="2" presStyleCnt="4"/>
      <dgm:spPr/>
    </dgm:pt>
    <dgm:pt modelId="{AB323D6E-879D-434D-9D8E-5158CE959136}" type="pres">
      <dgm:prSet presAssocID="{C0C105CB-FB5C-4203-B0B8-2C2DABF8192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ilter"/>
        </a:ext>
      </dgm:extLst>
    </dgm:pt>
    <dgm:pt modelId="{3380F59F-99DD-4CE7-805A-CECA6F67B305}" type="pres">
      <dgm:prSet presAssocID="{C0C105CB-FB5C-4203-B0B8-2C2DABF8192F}" presName="spaceRect" presStyleCnt="0"/>
      <dgm:spPr/>
    </dgm:pt>
    <dgm:pt modelId="{3AFC45D3-9B15-4E7E-9C3B-48666138F78D}" type="pres">
      <dgm:prSet presAssocID="{C0C105CB-FB5C-4203-B0B8-2C2DABF8192F}" presName="textRect" presStyleLbl="revTx" presStyleIdx="2" presStyleCnt="4">
        <dgm:presLayoutVars>
          <dgm:chMax val="1"/>
          <dgm:chPref val="1"/>
        </dgm:presLayoutVars>
      </dgm:prSet>
      <dgm:spPr/>
    </dgm:pt>
    <dgm:pt modelId="{850EF60A-A211-4A4E-88A1-36226624B99C}" type="pres">
      <dgm:prSet presAssocID="{F36B7F6B-6A7B-4D8B-A095-77278A463426}" presName="sibTrans" presStyleLbl="sibTrans2D1" presStyleIdx="0" presStyleCnt="0"/>
      <dgm:spPr/>
    </dgm:pt>
    <dgm:pt modelId="{738F1006-8005-435B-B9F9-1095892D0B0A}" type="pres">
      <dgm:prSet presAssocID="{F0B1ADD6-89E0-4981-A813-70B6BAD6987A}" presName="compNode" presStyleCnt="0"/>
      <dgm:spPr/>
    </dgm:pt>
    <dgm:pt modelId="{EDDD0836-1F65-47AE-9780-1ECEF7DF7F2D}" type="pres">
      <dgm:prSet presAssocID="{F0B1ADD6-89E0-4981-A813-70B6BAD6987A}" presName="iconBgRect" presStyleLbl="bgShp" presStyleIdx="3" presStyleCnt="4"/>
      <dgm:spPr/>
    </dgm:pt>
    <dgm:pt modelId="{25C0C64F-47BE-425E-A7D6-CC14A2495C20}" type="pres">
      <dgm:prSet presAssocID="{F0B1ADD6-89E0-4981-A813-70B6BAD6987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642B82C6-649D-4FEE-A733-C4EEE5C9ABD1}" type="pres">
      <dgm:prSet presAssocID="{F0B1ADD6-89E0-4981-A813-70B6BAD6987A}" presName="spaceRect" presStyleCnt="0"/>
      <dgm:spPr/>
    </dgm:pt>
    <dgm:pt modelId="{54FFE7DF-B720-42BC-86C4-D92D9A304204}" type="pres">
      <dgm:prSet presAssocID="{F0B1ADD6-89E0-4981-A813-70B6BAD6987A}" presName="textRect" presStyleLbl="revTx" presStyleIdx="3" presStyleCnt="4">
        <dgm:presLayoutVars>
          <dgm:chMax val="1"/>
          <dgm:chPref val="1"/>
        </dgm:presLayoutVars>
      </dgm:prSet>
      <dgm:spPr/>
    </dgm:pt>
  </dgm:ptLst>
  <dgm:cxnLst>
    <dgm:cxn modelId="{91E9D937-5C0A-4827-B1FA-24525EBDE2F1}" type="presOf" srcId="{6DC8B976-53A6-4A9D-A7A6-D62EE1A39C4B}" destId="{2CF663AD-A5D5-43B9-850A-6CDEB6ECC048}" srcOrd="0" destOrd="0" presId="urn:microsoft.com/office/officeart/2018/2/layout/IconCircleList"/>
    <dgm:cxn modelId="{53F1B051-6FA1-461E-9404-192E1AB89CE7}" type="presOf" srcId="{F36B7F6B-6A7B-4D8B-A095-77278A463426}" destId="{850EF60A-A211-4A4E-88A1-36226624B99C}" srcOrd="0" destOrd="0" presId="urn:microsoft.com/office/officeart/2018/2/layout/IconCircleList"/>
    <dgm:cxn modelId="{4AAD757E-5739-4A19-BF07-F873FD48946C}" type="presOf" srcId="{F0B1ADD6-89E0-4981-A813-70B6BAD6987A}" destId="{54FFE7DF-B720-42BC-86C4-D92D9A304204}" srcOrd="0" destOrd="0" presId="urn:microsoft.com/office/officeart/2018/2/layout/IconCircleList"/>
    <dgm:cxn modelId="{D2991082-17A7-44DA-94D4-CD3744F87967}" type="presOf" srcId="{A3E3F256-2948-4688-822E-451CC4DF0A92}" destId="{FFB49024-4D56-4AD8-8088-0B786FFD4233}" srcOrd="0" destOrd="0" presId="urn:microsoft.com/office/officeart/2018/2/layout/IconCircleList"/>
    <dgm:cxn modelId="{51CB59BC-8C78-4EDA-9DD9-5E9E0B847C54}" srcId="{8BDDD0E5-59E7-4D7C-8703-D857DE55B32A}" destId="{C0C105CB-FB5C-4203-B0B8-2C2DABF8192F}" srcOrd="2" destOrd="0" parTransId="{C5971E7F-19D9-4317-B6E5-D877B61FADB0}" sibTransId="{F36B7F6B-6A7B-4D8B-A095-77278A463426}"/>
    <dgm:cxn modelId="{D66B80BF-56FB-495C-886B-514E3A9FB899}" type="presOf" srcId="{C0C105CB-FB5C-4203-B0B8-2C2DABF8192F}" destId="{3AFC45D3-9B15-4E7E-9C3B-48666138F78D}" srcOrd="0" destOrd="0" presId="urn:microsoft.com/office/officeart/2018/2/layout/IconCircleList"/>
    <dgm:cxn modelId="{8D8A88CA-0E50-47AA-96DF-7B49202E807D}" srcId="{8BDDD0E5-59E7-4D7C-8703-D857DE55B32A}" destId="{6544DE09-63BA-4359-9770-F36A1D5AED2E}" srcOrd="0" destOrd="0" parTransId="{08083134-C116-4B07-BF34-92B16DBBEC8E}" sibTransId="{6DC8B976-53A6-4A9D-A7A6-D62EE1A39C4B}"/>
    <dgm:cxn modelId="{6BC649E3-DD1E-4ABD-A205-083ADCB67D1A}" srcId="{8BDDD0E5-59E7-4D7C-8703-D857DE55B32A}" destId="{F0B1ADD6-89E0-4981-A813-70B6BAD6987A}" srcOrd="3" destOrd="0" parTransId="{48C89952-78D2-4120-ABAE-A563F98B10AD}" sibTransId="{88A6D898-5F22-4EAA-99C3-B5FBF5048C6D}"/>
    <dgm:cxn modelId="{641BDEE9-B99C-4144-9DB1-5BF87BCEEC31}" srcId="{8BDDD0E5-59E7-4D7C-8703-D857DE55B32A}" destId="{13E4C369-C3D6-430E-B134-AFF54B2984D3}" srcOrd="1" destOrd="0" parTransId="{1AF8583F-DA44-4E4A-991B-1DFB009DC99E}" sibTransId="{A3E3F256-2948-4688-822E-451CC4DF0A92}"/>
    <dgm:cxn modelId="{8A189AEC-A2B8-4ABA-A67D-A0375BA5A214}" type="presOf" srcId="{8BDDD0E5-59E7-4D7C-8703-D857DE55B32A}" destId="{9088A9A3-7774-4094-B025-F89DECCCE592}" srcOrd="0" destOrd="0" presId="urn:microsoft.com/office/officeart/2018/2/layout/IconCircleList"/>
    <dgm:cxn modelId="{53B53AFA-99C0-4C98-BEDD-B0ADE2CB5EEF}" type="presOf" srcId="{13E4C369-C3D6-430E-B134-AFF54B2984D3}" destId="{067B4C2F-6E63-4819-91AD-3AEB1ABCB5A4}" srcOrd="0" destOrd="0" presId="urn:microsoft.com/office/officeart/2018/2/layout/IconCircleList"/>
    <dgm:cxn modelId="{324E17FB-4BCE-4AFB-A8BC-01A2E60BA3E3}" type="presOf" srcId="{6544DE09-63BA-4359-9770-F36A1D5AED2E}" destId="{C5C01B2F-2778-452D-A58B-B37C36F3906E}" srcOrd="0" destOrd="0" presId="urn:microsoft.com/office/officeart/2018/2/layout/IconCircleList"/>
    <dgm:cxn modelId="{0C7CFE29-4C0C-4FAC-B3D1-4CCFBE799EB9}" type="presParOf" srcId="{9088A9A3-7774-4094-B025-F89DECCCE592}" destId="{885FDE51-1C98-40AF-9BBE-39B6BD5B4D85}" srcOrd="0" destOrd="0" presId="urn:microsoft.com/office/officeart/2018/2/layout/IconCircleList"/>
    <dgm:cxn modelId="{9CE33416-DB35-4200-9BE4-44AD8406AB50}" type="presParOf" srcId="{885FDE51-1C98-40AF-9BBE-39B6BD5B4D85}" destId="{EB9C4F4B-2208-4E82-9CEE-B440BC3C32FA}" srcOrd="0" destOrd="0" presId="urn:microsoft.com/office/officeart/2018/2/layout/IconCircleList"/>
    <dgm:cxn modelId="{BE043E07-CD32-4BD4-A904-D1451435744D}" type="presParOf" srcId="{EB9C4F4B-2208-4E82-9CEE-B440BC3C32FA}" destId="{7E71F810-37DD-41AD-874D-A7FED93FF618}" srcOrd="0" destOrd="0" presId="urn:microsoft.com/office/officeart/2018/2/layout/IconCircleList"/>
    <dgm:cxn modelId="{6A722DEE-5FC6-420B-B437-6BDDFDD03F5A}" type="presParOf" srcId="{EB9C4F4B-2208-4E82-9CEE-B440BC3C32FA}" destId="{2A124077-1A9C-4D50-8B0E-288DF3A93D28}" srcOrd="1" destOrd="0" presId="urn:microsoft.com/office/officeart/2018/2/layout/IconCircleList"/>
    <dgm:cxn modelId="{AC9A4FF4-595F-466C-A44A-6766836BAC08}" type="presParOf" srcId="{EB9C4F4B-2208-4E82-9CEE-B440BC3C32FA}" destId="{EC2C6A90-1E84-4B33-A3DE-451280E1E58D}" srcOrd="2" destOrd="0" presId="urn:microsoft.com/office/officeart/2018/2/layout/IconCircleList"/>
    <dgm:cxn modelId="{8EC10E68-B90C-4F95-83F3-D83CF8A9D689}" type="presParOf" srcId="{EB9C4F4B-2208-4E82-9CEE-B440BC3C32FA}" destId="{C5C01B2F-2778-452D-A58B-B37C36F3906E}" srcOrd="3" destOrd="0" presId="urn:microsoft.com/office/officeart/2018/2/layout/IconCircleList"/>
    <dgm:cxn modelId="{FBAE11BA-E5B9-45CB-989C-EC967F0D81DC}" type="presParOf" srcId="{885FDE51-1C98-40AF-9BBE-39B6BD5B4D85}" destId="{2CF663AD-A5D5-43B9-850A-6CDEB6ECC048}" srcOrd="1" destOrd="0" presId="urn:microsoft.com/office/officeart/2018/2/layout/IconCircleList"/>
    <dgm:cxn modelId="{5C80B6C6-75A4-477D-B635-1DFD5C1B0474}" type="presParOf" srcId="{885FDE51-1C98-40AF-9BBE-39B6BD5B4D85}" destId="{D11383D3-CC9B-4FBC-A091-27A60BAA778E}" srcOrd="2" destOrd="0" presId="urn:microsoft.com/office/officeart/2018/2/layout/IconCircleList"/>
    <dgm:cxn modelId="{68F9D151-16B2-4AE1-AAFA-49A5177359A9}" type="presParOf" srcId="{D11383D3-CC9B-4FBC-A091-27A60BAA778E}" destId="{3944271C-3378-4D0A-8116-4E5D4C84EFBE}" srcOrd="0" destOrd="0" presId="urn:microsoft.com/office/officeart/2018/2/layout/IconCircleList"/>
    <dgm:cxn modelId="{3F6447EC-E795-4D78-966F-E07F34CCAEA4}" type="presParOf" srcId="{D11383D3-CC9B-4FBC-A091-27A60BAA778E}" destId="{82E50F48-4240-4ADA-84DF-D4D06A385B6E}" srcOrd="1" destOrd="0" presId="urn:microsoft.com/office/officeart/2018/2/layout/IconCircleList"/>
    <dgm:cxn modelId="{CC5C20AA-1699-4476-8EB7-4CD305FA3381}" type="presParOf" srcId="{D11383D3-CC9B-4FBC-A091-27A60BAA778E}" destId="{6481AD60-C913-4B7D-8CE6-FABFF50CC616}" srcOrd="2" destOrd="0" presId="urn:microsoft.com/office/officeart/2018/2/layout/IconCircleList"/>
    <dgm:cxn modelId="{E6E37F23-60A2-4A60-A989-F78563EBDDAD}" type="presParOf" srcId="{D11383D3-CC9B-4FBC-A091-27A60BAA778E}" destId="{067B4C2F-6E63-4819-91AD-3AEB1ABCB5A4}" srcOrd="3" destOrd="0" presId="urn:microsoft.com/office/officeart/2018/2/layout/IconCircleList"/>
    <dgm:cxn modelId="{CC924A7E-1EC2-4FB0-8314-98C44007BD12}" type="presParOf" srcId="{885FDE51-1C98-40AF-9BBE-39B6BD5B4D85}" destId="{FFB49024-4D56-4AD8-8088-0B786FFD4233}" srcOrd="3" destOrd="0" presId="urn:microsoft.com/office/officeart/2018/2/layout/IconCircleList"/>
    <dgm:cxn modelId="{472F6854-970E-4657-873A-CDFF397A887F}" type="presParOf" srcId="{885FDE51-1C98-40AF-9BBE-39B6BD5B4D85}" destId="{C70C6FE1-1FCD-43A7-9E19-2F519DB4B9B7}" srcOrd="4" destOrd="0" presId="urn:microsoft.com/office/officeart/2018/2/layout/IconCircleList"/>
    <dgm:cxn modelId="{7596BB0E-2CB2-42AC-834A-38888D5F450E}" type="presParOf" srcId="{C70C6FE1-1FCD-43A7-9E19-2F519DB4B9B7}" destId="{3DE9C136-4347-433F-BE4D-EB0368DD9501}" srcOrd="0" destOrd="0" presId="urn:microsoft.com/office/officeart/2018/2/layout/IconCircleList"/>
    <dgm:cxn modelId="{4811FB65-966D-4662-93DA-93951AAF660E}" type="presParOf" srcId="{C70C6FE1-1FCD-43A7-9E19-2F519DB4B9B7}" destId="{AB323D6E-879D-434D-9D8E-5158CE959136}" srcOrd="1" destOrd="0" presId="urn:microsoft.com/office/officeart/2018/2/layout/IconCircleList"/>
    <dgm:cxn modelId="{C2208460-AD4D-49E5-B202-C3C40D087F72}" type="presParOf" srcId="{C70C6FE1-1FCD-43A7-9E19-2F519DB4B9B7}" destId="{3380F59F-99DD-4CE7-805A-CECA6F67B305}" srcOrd="2" destOrd="0" presId="urn:microsoft.com/office/officeart/2018/2/layout/IconCircleList"/>
    <dgm:cxn modelId="{6468C1C0-8E86-4474-8DEE-DF2BB3E9A8D5}" type="presParOf" srcId="{C70C6FE1-1FCD-43A7-9E19-2F519DB4B9B7}" destId="{3AFC45D3-9B15-4E7E-9C3B-48666138F78D}" srcOrd="3" destOrd="0" presId="urn:microsoft.com/office/officeart/2018/2/layout/IconCircleList"/>
    <dgm:cxn modelId="{83A6602B-A480-400C-9FC9-CFB5DA34A0E4}" type="presParOf" srcId="{885FDE51-1C98-40AF-9BBE-39B6BD5B4D85}" destId="{850EF60A-A211-4A4E-88A1-36226624B99C}" srcOrd="5" destOrd="0" presId="urn:microsoft.com/office/officeart/2018/2/layout/IconCircleList"/>
    <dgm:cxn modelId="{6311C57A-BD7E-4759-A280-C2DB5C0C2643}" type="presParOf" srcId="{885FDE51-1C98-40AF-9BBE-39B6BD5B4D85}" destId="{738F1006-8005-435B-B9F9-1095892D0B0A}" srcOrd="6" destOrd="0" presId="urn:microsoft.com/office/officeart/2018/2/layout/IconCircleList"/>
    <dgm:cxn modelId="{1331126D-1356-4117-9463-18B558A37D18}" type="presParOf" srcId="{738F1006-8005-435B-B9F9-1095892D0B0A}" destId="{EDDD0836-1F65-47AE-9780-1ECEF7DF7F2D}" srcOrd="0" destOrd="0" presId="urn:microsoft.com/office/officeart/2018/2/layout/IconCircleList"/>
    <dgm:cxn modelId="{2AA80B20-E45A-4984-84B8-B469038543A7}" type="presParOf" srcId="{738F1006-8005-435B-B9F9-1095892D0B0A}" destId="{25C0C64F-47BE-425E-A7D6-CC14A2495C20}" srcOrd="1" destOrd="0" presId="urn:microsoft.com/office/officeart/2018/2/layout/IconCircleList"/>
    <dgm:cxn modelId="{C7F82D20-CAAF-47DD-A424-49578E6DABEE}" type="presParOf" srcId="{738F1006-8005-435B-B9F9-1095892D0B0A}" destId="{642B82C6-649D-4FEE-A733-C4EEE5C9ABD1}" srcOrd="2" destOrd="0" presId="urn:microsoft.com/office/officeart/2018/2/layout/IconCircleList"/>
    <dgm:cxn modelId="{71BE49D3-42F7-4DCA-9CD8-12DAAB7053E1}" type="presParOf" srcId="{738F1006-8005-435B-B9F9-1095892D0B0A}" destId="{54FFE7DF-B720-42BC-86C4-D92D9A30420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54FE40-EC21-4D00-8126-6B14D0D6ECC8}"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A189EE30-D0D1-4B99-B3B4-EDCE68BAEE24}">
      <dgm:prSet/>
      <dgm:spPr/>
      <dgm:t>
        <a:bodyPr/>
        <a:lstStyle/>
        <a:p>
          <a:r>
            <a:rPr lang="en-GB"/>
            <a:t>5. Feedback is regularly delivered in a group chat and is often viewed as criticism rather than support.</a:t>
          </a:r>
          <a:endParaRPr lang="en-US"/>
        </a:p>
      </dgm:t>
    </dgm:pt>
    <dgm:pt modelId="{3C8D7A4F-5153-4B04-8607-66DDF387E520}" type="parTrans" cxnId="{5B20CD14-220C-4A5A-9877-8349EF6FF900}">
      <dgm:prSet/>
      <dgm:spPr/>
      <dgm:t>
        <a:bodyPr/>
        <a:lstStyle/>
        <a:p>
          <a:endParaRPr lang="en-US"/>
        </a:p>
      </dgm:t>
    </dgm:pt>
    <dgm:pt modelId="{72838701-819A-498D-A87E-5777E6D08787}" type="sibTrans" cxnId="{5B20CD14-220C-4A5A-9877-8349EF6FF900}">
      <dgm:prSet/>
      <dgm:spPr/>
      <dgm:t>
        <a:bodyPr/>
        <a:lstStyle/>
        <a:p>
          <a:endParaRPr lang="en-US"/>
        </a:p>
      </dgm:t>
    </dgm:pt>
    <dgm:pt modelId="{10244FE4-5682-408A-A68A-7B7839575DFC}">
      <dgm:prSet/>
      <dgm:spPr/>
      <dgm:t>
        <a:bodyPr/>
        <a:lstStyle/>
        <a:p>
          <a:r>
            <a:rPr lang="en-GB"/>
            <a:t>6. Alex emphasises targets, monitors performance closely and focuses discussions on correcting mistakes.</a:t>
          </a:r>
          <a:endParaRPr lang="en-US"/>
        </a:p>
      </dgm:t>
    </dgm:pt>
    <dgm:pt modelId="{851AF191-1B82-4FA2-99FD-D16532FABCDB}" type="parTrans" cxnId="{23EF44FC-E632-4986-BD7D-226326BB1722}">
      <dgm:prSet/>
      <dgm:spPr/>
      <dgm:t>
        <a:bodyPr/>
        <a:lstStyle/>
        <a:p>
          <a:endParaRPr lang="en-US"/>
        </a:p>
      </dgm:t>
    </dgm:pt>
    <dgm:pt modelId="{E9643080-C251-437E-A67F-7B6644AB8414}" type="sibTrans" cxnId="{23EF44FC-E632-4986-BD7D-226326BB1722}">
      <dgm:prSet/>
      <dgm:spPr/>
      <dgm:t>
        <a:bodyPr/>
        <a:lstStyle/>
        <a:p>
          <a:endParaRPr lang="en-US"/>
        </a:p>
      </dgm:t>
    </dgm:pt>
    <dgm:pt modelId="{5B499194-09BB-4F52-8E8A-AD7E3867943A}">
      <dgm:prSet/>
      <dgm:spPr/>
      <dgm:t>
        <a:bodyPr/>
        <a:lstStyle/>
        <a:p>
          <a:r>
            <a:rPr lang="en-GB"/>
            <a:t>7. Team members are reluctant to challenge one another even when they disagree with decisions.</a:t>
          </a:r>
          <a:endParaRPr lang="en-US"/>
        </a:p>
      </dgm:t>
    </dgm:pt>
    <dgm:pt modelId="{C12B5947-E63F-449F-AAB3-F5A6E058F192}" type="parTrans" cxnId="{70A43529-9870-483F-87AC-AC03A67238A8}">
      <dgm:prSet/>
      <dgm:spPr/>
      <dgm:t>
        <a:bodyPr/>
        <a:lstStyle/>
        <a:p>
          <a:endParaRPr lang="en-US"/>
        </a:p>
      </dgm:t>
    </dgm:pt>
    <dgm:pt modelId="{A04AA1C1-EE63-4CF3-9158-3ABA05C2D796}" type="sibTrans" cxnId="{70A43529-9870-483F-87AC-AC03A67238A8}">
      <dgm:prSet/>
      <dgm:spPr/>
      <dgm:t>
        <a:bodyPr/>
        <a:lstStyle/>
        <a:p>
          <a:endParaRPr lang="en-US"/>
        </a:p>
      </dgm:t>
    </dgm:pt>
    <dgm:pt modelId="{22E43C7D-7E8A-421C-8BEB-3E6339DF462C}">
      <dgm:prSet/>
      <dgm:spPr/>
      <dgm:t>
        <a:bodyPr/>
        <a:lstStyle/>
        <a:p>
          <a:r>
            <a:rPr lang="en-GB"/>
            <a:t>8. The team is under pressure to improve performance within six weeks and morale is declining.</a:t>
          </a:r>
          <a:endParaRPr lang="en-US"/>
        </a:p>
      </dgm:t>
    </dgm:pt>
    <dgm:pt modelId="{F6CBF0C4-A3C0-4DB3-8308-12877A1753E9}" type="parTrans" cxnId="{1C16EFCB-EA18-4C5E-BCD0-49F72A10223A}">
      <dgm:prSet/>
      <dgm:spPr/>
      <dgm:t>
        <a:bodyPr/>
        <a:lstStyle/>
        <a:p>
          <a:endParaRPr lang="en-US"/>
        </a:p>
      </dgm:t>
    </dgm:pt>
    <dgm:pt modelId="{9C6413A0-E2EC-48E7-8837-AC876E56D3C1}" type="sibTrans" cxnId="{1C16EFCB-EA18-4C5E-BCD0-49F72A10223A}">
      <dgm:prSet/>
      <dgm:spPr/>
      <dgm:t>
        <a:bodyPr/>
        <a:lstStyle/>
        <a:p>
          <a:endParaRPr lang="en-US"/>
        </a:p>
      </dgm:t>
    </dgm:pt>
    <dgm:pt modelId="{E7F9C900-2C32-4831-AE2C-B9EA5DDDF9C9}" type="pres">
      <dgm:prSet presAssocID="{F854FE40-EC21-4D00-8126-6B14D0D6ECC8}" presName="root" presStyleCnt="0">
        <dgm:presLayoutVars>
          <dgm:dir/>
          <dgm:resizeHandles val="exact"/>
        </dgm:presLayoutVars>
      </dgm:prSet>
      <dgm:spPr/>
    </dgm:pt>
    <dgm:pt modelId="{423E1367-A89A-47B6-A563-727B0604686F}" type="pres">
      <dgm:prSet presAssocID="{F854FE40-EC21-4D00-8126-6B14D0D6ECC8}" presName="container" presStyleCnt="0">
        <dgm:presLayoutVars>
          <dgm:dir/>
          <dgm:resizeHandles val="exact"/>
        </dgm:presLayoutVars>
      </dgm:prSet>
      <dgm:spPr/>
    </dgm:pt>
    <dgm:pt modelId="{E85127FF-2518-43BE-B39A-07CF69B6A903}" type="pres">
      <dgm:prSet presAssocID="{A189EE30-D0D1-4B99-B3B4-EDCE68BAEE24}" presName="compNode" presStyleCnt="0"/>
      <dgm:spPr/>
    </dgm:pt>
    <dgm:pt modelId="{C3AA19A5-5D03-462B-A2AE-DC752224AED6}" type="pres">
      <dgm:prSet presAssocID="{A189EE30-D0D1-4B99-B3B4-EDCE68BAEE24}" presName="iconBgRect" presStyleLbl="bgShp" presStyleIdx="0" presStyleCnt="4"/>
      <dgm:spPr/>
    </dgm:pt>
    <dgm:pt modelId="{4A10438A-4667-4BE7-8B6D-A66223632758}" type="pres">
      <dgm:prSet presAssocID="{A189EE30-D0D1-4B99-B3B4-EDCE68BAEE2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Bubble"/>
        </a:ext>
      </dgm:extLst>
    </dgm:pt>
    <dgm:pt modelId="{6C9ADE44-0DEF-4A47-BA5F-AE294B3729C1}" type="pres">
      <dgm:prSet presAssocID="{A189EE30-D0D1-4B99-B3B4-EDCE68BAEE24}" presName="spaceRect" presStyleCnt="0"/>
      <dgm:spPr/>
    </dgm:pt>
    <dgm:pt modelId="{BC8D4FCC-2837-4D38-98F1-B98223D3271C}" type="pres">
      <dgm:prSet presAssocID="{A189EE30-D0D1-4B99-B3B4-EDCE68BAEE24}" presName="textRect" presStyleLbl="revTx" presStyleIdx="0" presStyleCnt="4">
        <dgm:presLayoutVars>
          <dgm:chMax val="1"/>
          <dgm:chPref val="1"/>
        </dgm:presLayoutVars>
      </dgm:prSet>
      <dgm:spPr/>
    </dgm:pt>
    <dgm:pt modelId="{C46DB4E4-EB52-4BD0-8B8F-E9B14BCBEB7D}" type="pres">
      <dgm:prSet presAssocID="{72838701-819A-498D-A87E-5777E6D08787}" presName="sibTrans" presStyleLbl="sibTrans2D1" presStyleIdx="0" presStyleCnt="0"/>
      <dgm:spPr/>
    </dgm:pt>
    <dgm:pt modelId="{79604F4B-69AC-43F4-A949-6B3A53B1E59F}" type="pres">
      <dgm:prSet presAssocID="{10244FE4-5682-408A-A68A-7B7839575DFC}" presName="compNode" presStyleCnt="0"/>
      <dgm:spPr/>
    </dgm:pt>
    <dgm:pt modelId="{A64E8E82-6E49-4147-A5ED-2F1AD75A597F}" type="pres">
      <dgm:prSet presAssocID="{10244FE4-5682-408A-A68A-7B7839575DFC}" presName="iconBgRect" presStyleLbl="bgShp" presStyleIdx="1" presStyleCnt="4"/>
      <dgm:spPr/>
    </dgm:pt>
    <dgm:pt modelId="{14BC76F5-29BE-41B4-ADFA-C9EB958883EB}" type="pres">
      <dgm:prSet presAssocID="{10244FE4-5682-408A-A68A-7B7839575DF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E0286CF5-8538-4F3E-B2EF-F8CA3D05CA2B}" type="pres">
      <dgm:prSet presAssocID="{10244FE4-5682-408A-A68A-7B7839575DFC}" presName="spaceRect" presStyleCnt="0"/>
      <dgm:spPr/>
    </dgm:pt>
    <dgm:pt modelId="{3AA8CECF-BC6F-4822-88FC-D21D95C8E90F}" type="pres">
      <dgm:prSet presAssocID="{10244FE4-5682-408A-A68A-7B7839575DFC}" presName="textRect" presStyleLbl="revTx" presStyleIdx="1" presStyleCnt="4">
        <dgm:presLayoutVars>
          <dgm:chMax val="1"/>
          <dgm:chPref val="1"/>
        </dgm:presLayoutVars>
      </dgm:prSet>
      <dgm:spPr/>
    </dgm:pt>
    <dgm:pt modelId="{D2CB7CDC-775F-4529-AAAB-F586E89F36A8}" type="pres">
      <dgm:prSet presAssocID="{E9643080-C251-437E-A67F-7B6644AB8414}" presName="sibTrans" presStyleLbl="sibTrans2D1" presStyleIdx="0" presStyleCnt="0"/>
      <dgm:spPr/>
    </dgm:pt>
    <dgm:pt modelId="{7E903DD1-76FD-43F1-B370-5130D45120A3}" type="pres">
      <dgm:prSet presAssocID="{5B499194-09BB-4F52-8E8A-AD7E3867943A}" presName="compNode" presStyleCnt="0"/>
      <dgm:spPr/>
    </dgm:pt>
    <dgm:pt modelId="{764F5AA2-8F4C-4646-823A-94AB23FA11D3}" type="pres">
      <dgm:prSet presAssocID="{5B499194-09BB-4F52-8E8A-AD7E3867943A}" presName="iconBgRect" presStyleLbl="bgShp" presStyleIdx="2" presStyleCnt="4"/>
      <dgm:spPr/>
    </dgm:pt>
    <dgm:pt modelId="{EBA91EAA-7385-43EE-93B5-388DE76F3734}" type="pres">
      <dgm:prSet presAssocID="{5B499194-09BB-4F52-8E8A-AD7E3867943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E6A7E7D0-6754-4A46-BAEB-9251C5D39AD9}" type="pres">
      <dgm:prSet presAssocID="{5B499194-09BB-4F52-8E8A-AD7E3867943A}" presName="spaceRect" presStyleCnt="0"/>
      <dgm:spPr/>
    </dgm:pt>
    <dgm:pt modelId="{2FA4AD8D-BFF8-4974-A664-3DD19E792754}" type="pres">
      <dgm:prSet presAssocID="{5B499194-09BB-4F52-8E8A-AD7E3867943A}" presName="textRect" presStyleLbl="revTx" presStyleIdx="2" presStyleCnt="4">
        <dgm:presLayoutVars>
          <dgm:chMax val="1"/>
          <dgm:chPref val="1"/>
        </dgm:presLayoutVars>
      </dgm:prSet>
      <dgm:spPr/>
    </dgm:pt>
    <dgm:pt modelId="{65C28A4E-9C68-4DE2-A0DB-161424A1A5CB}" type="pres">
      <dgm:prSet presAssocID="{A04AA1C1-EE63-4CF3-9158-3ABA05C2D796}" presName="sibTrans" presStyleLbl="sibTrans2D1" presStyleIdx="0" presStyleCnt="0"/>
      <dgm:spPr/>
    </dgm:pt>
    <dgm:pt modelId="{3EC06DD4-D5C2-437E-9464-B7C1B789C436}" type="pres">
      <dgm:prSet presAssocID="{22E43C7D-7E8A-421C-8BEB-3E6339DF462C}" presName="compNode" presStyleCnt="0"/>
      <dgm:spPr/>
    </dgm:pt>
    <dgm:pt modelId="{E823F4BF-81E7-4D4D-88B0-888B489B1DB1}" type="pres">
      <dgm:prSet presAssocID="{22E43C7D-7E8A-421C-8BEB-3E6339DF462C}" presName="iconBgRect" presStyleLbl="bgShp" presStyleIdx="3" presStyleCnt="4"/>
      <dgm:spPr/>
    </dgm:pt>
    <dgm:pt modelId="{CE6A4ED4-F59E-45A3-A685-EC1BADF95D8B}" type="pres">
      <dgm:prSet presAssocID="{22E43C7D-7E8A-421C-8BEB-3E6339DF462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94A7E796-BDE4-467C-8E8E-DC8D82D97D97}" type="pres">
      <dgm:prSet presAssocID="{22E43C7D-7E8A-421C-8BEB-3E6339DF462C}" presName="spaceRect" presStyleCnt="0"/>
      <dgm:spPr/>
    </dgm:pt>
    <dgm:pt modelId="{E0D394D1-6ACC-4298-829B-6149198CC2FD}" type="pres">
      <dgm:prSet presAssocID="{22E43C7D-7E8A-421C-8BEB-3E6339DF462C}" presName="textRect" presStyleLbl="revTx" presStyleIdx="3" presStyleCnt="4">
        <dgm:presLayoutVars>
          <dgm:chMax val="1"/>
          <dgm:chPref val="1"/>
        </dgm:presLayoutVars>
      </dgm:prSet>
      <dgm:spPr/>
    </dgm:pt>
  </dgm:ptLst>
  <dgm:cxnLst>
    <dgm:cxn modelId="{593B730E-E74E-449D-B357-EC143C71678C}" type="presOf" srcId="{10244FE4-5682-408A-A68A-7B7839575DFC}" destId="{3AA8CECF-BC6F-4822-88FC-D21D95C8E90F}" srcOrd="0" destOrd="0" presId="urn:microsoft.com/office/officeart/2018/2/layout/IconCircleList"/>
    <dgm:cxn modelId="{5B20CD14-220C-4A5A-9877-8349EF6FF900}" srcId="{F854FE40-EC21-4D00-8126-6B14D0D6ECC8}" destId="{A189EE30-D0D1-4B99-B3B4-EDCE68BAEE24}" srcOrd="0" destOrd="0" parTransId="{3C8D7A4F-5153-4B04-8607-66DDF387E520}" sibTransId="{72838701-819A-498D-A87E-5777E6D08787}"/>
    <dgm:cxn modelId="{008A8E23-9269-4081-8949-BB4C2DD85ABE}" type="presOf" srcId="{F854FE40-EC21-4D00-8126-6B14D0D6ECC8}" destId="{E7F9C900-2C32-4831-AE2C-B9EA5DDDF9C9}" srcOrd="0" destOrd="0" presId="urn:microsoft.com/office/officeart/2018/2/layout/IconCircleList"/>
    <dgm:cxn modelId="{70A43529-9870-483F-87AC-AC03A67238A8}" srcId="{F854FE40-EC21-4D00-8126-6B14D0D6ECC8}" destId="{5B499194-09BB-4F52-8E8A-AD7E3867943A}" srcOrd="2" destOrd="0" parTransId="{C12B5947-E63F-449F-AAB3-F5A6E058F192}" sibTransId="{A04AA1C1-EE63-4CF3-9158-3ABA05C2D796}"/>
    <dgm:cxn modelId="{D312A631-1F69-4524-BBA6-4B9C006820B4}" type="presOf" srcId="{E9643080-C251-437E-A67F-7B6644AB8414}" destId="{D2CB7CDC-775F-4529-AAAB-F586E89F36A8}" srcOrd="0" destOrd="0" presId="urn:microsoft.com/office/officeart/2018/2/layout/IconCircleList"/>
    <dgm:cxn modelId="{8EB4B765-75C2-418D-974E-C0F3466A2F51}" type="presOf" srcId="{5B499194-09BB-4F52-8E8A-AD7E3867943A}" destId="{2FA4AD8D-BFF8-4974-A664-3DD19E792754}" srcOrd="0" destOrd="0" presId="urn:microsoft.com/office/officeart/2018/2/layout/IconCircleList"/>
    <dgm:cxn modelId="{C7B3FE72-D0C4-4F90-823E-4E54304DF6C4}" type="presOf" srcId="{A189EE30-D0D1-4B99-B3B4-EDCE68BAEE24}" destId="{BC8D4FCC-2837-4D38-98F1-B98223D3271C}" srcOrd="0" destOrd="0" presId="urn:microsoft.com/office/officeart/2018/2/layout/IconCircleList"/>
    <dgm:cxn modelId="{C1D98E75-6420-44CB-B184-5A0232B67E74}" type="presOf" srcId="{A04AA1C1-EE63-4CF3-9158-3ABA05C2D796}" destId="{65C28A4E-9C68-4DE2-A0DB-161424A1A5CB}" srcOrd="0" destOrd="0" presId="urn:microsoft.com/office/officeart/2018/2/layout/IconCircleList"/>
    <dgm:cxn modelId="{44D09678-BFFD-47D0-A855-0FF50564CF6F}" type="presOf" srcId="{72838701-819A-498D-A87E-5777E6D08787}" destId="{C46DB4E4-EB52-4BD0-8B8F-E9B14BCBEB7D}" srcOrd="0" destOrd="0" presId="urn:microsoft.com/office/officeart/2018/2/layout/IconCircleList"/>
    <dgm:cxn modelId="{59D47086-5B36-4994-8A9B-020ADC35DB06}" type="presOf" srcId="{22E43C7D-7E8A-421C-8BEB-3E6339DF462C}" destId="{E0D394D1-6ACC-4298-829B-6149198CC2FD}" srcOrd="0" destOrd="0" presId="urn:microsoft.com/office/officeart/2018/2/layout/IconCircleList"/>
    <dgm:cxn modelId="{1C16EFCB-EA18-4C5E-BCD0-49F72A10223A}" srcId="{F854FE40-EC21-4D00-8126-6B14D0D6ECC8}" destId="{22E43C7D-7E8A-421C-8BEB-3E6339DF462C}" srcOrd="3" destOrd="0" parTransId="{F6CBF0C4-A3C0-4DB3-8308-12877A1753E9}" sibTransId="{9C6413A0-E2EC-48E7-8837-AC876E56D3C1}"/>
    <dgm:cxn modelId="{23EF44FC-E632-4986-BD7D-226326BB1722}" srcId="{F854FE40-EC21-4D00-8126-6B14D0D6ECC8}" destId="{10244FE4-5682-408A-A68A-7B7839575DFC}" srcOrd="1" destOrd="0" parTransId="{851AF191-1B82-4FA2-99FD-D16532FABCDB}" sibTransId="{E9643080-C251-437E-A67F-7B6644AB8414}"/>
    <dgm:cxn modelId="{30691A62-0ED2-4CD9-BB0D-6EB8A0CBC533}" type="presParOf" srcId="{E7F9C900-2C32-4831-AE2C-B9EA5DDDF9C9}" destId="{423E1367-A89A-47B6-A563-727B0604686F}" srcOrd="0" destOrd="0" presId="urn:microsoft.com/office/officeart/2018/2/layout/IconCircleList"/>
    <dgm:cxn modelId="{3D61B115-012B-4420-B2A1-3FC46BD3895E}" type="presParOf" srcId="{423E1367-A89A-47B6-A563-727B0604686F}" destId="{E85127FF-2518-43BE-B39A-07CF69B6A903}" srcOrd="0" destOrd="0" presId="urn:microsoft.com/office/officeart/2018/2/layout/IconCircleList"/>
    <dgm:cxn modelId="{00864FF6-9F69-4634-83E4-CAB34C6820F0}" type="presParOf" srcId="{E85127FF-2518-43BE-B39A-07CF69B6A903}" destId="{C3AA19A5-5D03-462B-A2AE-DC752224AED6}" srcOrd="0" destOrd="0" presId="urn:microsoft.com/office/officeart/2018/2/layout/IconCircleList"/>
    <dgm:cxn modelId="{C5E8032C-D49B-4453-868A-EBD1A5F227CE}" type="presParOf" srcId="{E85127FF-2518-43BE-B39A-07CF69B6A903}" destId="{4A10438A-4667-4BE7-8B6D-A66223632758}" srcOrd="1" destOrd="0" presId="urn:microsoft.com/office/officeart/2018/2/layout/IconCircleList"/>
    <dgm:cxn modelId="{56447903-F37D-45CF-80D2-DF2ECDC84737}" type="presParOf" srcId="{E85127FF-2518-43BE-B39A-07CF69B6A903}" destId="{6C9ADE44-0DEF-4A47-BA5F-AE294B3729C1}" srcOrd="2" destOrd="0" presId="urn:microsoft.com/office/officeart/2018/2/layout/IconCircleList"/>
    <dgm:cxn modelId="{56070C5E-3A2B-472B-A0B0-3780A398A8DC}" type="presParOf" srcId="{E85127FF-2518-43BE-B39A-07CF69B6A903}" destId="{BC8D4FCC-2837-4D38-98F1-B98223D3271C}" srcOrd="3" destOrd="0" presId="urn:microsoft.com/office/officeart/2018/2/layout/IconCircleList"/>
    <dgm:cxn modelId="{BD302F21-C697-4099-B5F9-AF13AEF714F4}" type="presParOf" srcId="{423E1367-A89A-47B6-A563-727B0604686F}" destId="{C46DB4E4-EB52-4BD0-8B8F-E9B14BCBEB7D}" srcOrd="1" destOrd="0" presId="urn:microsoft.com/office/officeart/2018/2/layout/IconCircleList"/>
    <dgm:cxn modelId="{763C2078-84CA-4812-9B5D-916B2B677B28}" type="presParOf" srcId="{423E1367-A89A-47B6-A563-727B0604686F}" destId="{79604F4B-69AC-43F4-A949-6B3A53B1E59F}" srcOrd="2" destOrd="0" presId="urn:microsoft.com/office/officeart/2018/2/layout/IconCircleList"/>
    <dgm:cxn modelId="{055ABABB-803F-49B4-9AA9-F4C04F431C8E}" type="presParOf" srcId="{79604F4B-69AC-43F4-A949-6B3A53B1E59F}" destId="{A64E8E82-6E49-4147-A5ED-2F1AD75A597F}" srcOrd="0" destOrd="0" presId="urn:microsoft.com/office/officeart/2018/2/layout/IconCircleList"/>
    <dgm:cxn modelId="{01FD6E95-20D7-4F82-AF41-A483C2D3605C}" type="presParOf" srcId="{79604F4B-69AC-43F4-A949-6B3A53B1E59F}" destId="{14BC76F5-29BE-41B4-ADFA-C9EB958883EB}" srcOrd="1" destOrd="0" presId="urn:microsoft.com/office/officeart/2018/2/layout/IconCircleList"/>
    <dgm:cxn modelId="{CCE4B530-F030-45C6-8ED2-F8DAA1C00DB4}" type="presParOf" srcId="{79604F4B-69AC-43F4-A949-6B3A53B1E59F}" destId="{E0286CF5-8538-4F3E-B2EF-F8CA3D05CA2B}" srcOrd="2" destOrd="0" presId="urn:microsoft.com/office/officeart/2018/2/layout/IconCircleList"/>
    <dgm:cxn modelId="{B229A497-65AE-4595-A563-A28DA6CE26B8}" type="presParOf" srcId="{79604F4B-69AC-43F4-A949-6B3A53B1E59F}" destId="{3AA8CECF-BC6F-4822-88FC-D21D95C8E90F}" srcOrd="3" destOrd="0" presId="urn:microsoft.com/office/officeart/2018/2/layout/IconCircleList"/>
    <dgm:cxn modelId="{9B3EC249-6182-4017-A1CD-64C0236A60F1}" type="presParOf" srcId="{423E1367-A89A-47B6-A563-727B0604686F}" destId="{D2CB7CDC-775F-4529-AAAB-F586E89F36A8}" srcOrd="3" destOrd="0" presId="urn:microsoft.com/office/officeart/2018/2/layout/IconCircleList"/>
    <dgm:cxn modelId="{59EF4FD4-EC87-4CBA-86ED-6045DF720B11}" type="presParOf" srcId="{423E1367-A89A-47B6-A563-727B0604686F}" destId="{7E903DD1-76FD-43F1-B370-5130D45120A3}" srcOrd="4" destOrd="0" presId="urn:microsoft.com/office/officeart/2018/2/layout/IconCircleList"/>
    <dgm:cxn modelId="{25AD7893-97AF-4E5E-8D9B-C58E03E4007A}" type="presParOf" srcId="{7E903DD1-76FD-43F1-B370-5130D45120A3}" destId="{764F5AA2-8F4C-4646-823A-94AB23FA11D3}" srcOrd="0" destOrd="0" presId="urn:microsoft.com/office/officeart/2018/2/layout/IconCircleList"/>
    <dgm:cxn modelId="{FC700050-D233-491D-BCF3-1EDBB14737FF}" type="presParOf" srcId="{7E903DD1-76FD-43F1-B370-5130D45120A3}" destId="{EBA91EAA-7385-43EE-93B5-388DE76F3734}" srcOrd="1" destOrd="0" presId="urn:microsoft.com/office/officeart/2018/2/layout/IconCircleList"/>
    <dgm:cxn modelId="{9C120E63-4B35-4306-B2D6-E3D52DDE79D2}" type="presParOf" srcId="{7E903DD1-76FD-43F1-B370-5130D45120A3}" destId="{E6A7E7D0-6754-4A46-BAEB-9251C5D39AD9}" srcOrd="2" destOrd="0" presId="urn:microsoft.com/office/officeart/2018/2/layout/IconCircleList"/>
    <dgm:cxn modelId="{C799726A-88CE-48A6-9036-183A858A7B6D}" type="presParOf" srcId="{7E903DD1-76FD-43F1-B370-5130D45120A3}" destId="{2FA4AD8D-BFF8-4974-A664-3DD19E792754}" srcOrd="3" destOrd="0" presId="urn:microsoft.com/office/officeart/2018/2/layout/IconCircleList"/>
    <dgm:cxn modelId="{04CC534B-BA3D-45BD-BCAF-E13640E89D0A}" type="presParOf" srcId="{423E1367-A89A-47B6-A563-727B0604686F}" destId="{65C28A4E-9C68-4DE2-A0DB-161424A1A5CB}" srcOrd="5" destOrd="0" presId="urn:microsoft.com/office/officeart/2018/2/layout/IconCircleList"/>
    <dgm:cxn modelId="{011C85BD-F609-4D51-A026-CC7CCBB0F039}" type="presParOf" srcId="{423E1367-A89A-47B6-A563-727B0604686F}" destId="{3EC06DD4-D5C2-437E-9464-B7C1B789C436}" srcOrd="6" destOrd="0" presId="urn:microsoft.com/office/officeart/2018/2/layout/IconCircleList"/>
    <dgm:cxn modelId="{AFC2CE45-F68A-4D19-9739-4F4C17696AEB}" type="presParOf" srcId="{3EC06DD4-D5C2-437E-9464-B7C1B789C436}" destId="{E823F4BF-81E7-4D4D-88B0-888B489B1DB1}" srcOrd="0" destOrd="0" presId="urn:microsoft.com/office/officeart/2018/2/layout/IconCircleList"/>
    <dgm:cxn modelId="{ADF25328-0AE0-4DB2-A65E-8F0C8AEEB8C5}" type="presParOf" srcId="{3EC06DD4-D5C2-437E-9464-B7C1B789C436}" destId="{CE6A4ED4-F59E-45A3-A685-EC1BADF95D8B}" srcOrd="1" destOrd="0" presId="urn:microsoft.com/office/officeart/2018/2/layout/IconCircleList"/>
    <dgm:cxn modelId="{352415DD-C965-433B-92F0-2C02050770A7}" type="presParOf" srcId="{3EC06DD4-D5C2-437E-9464-B7C1B789C436}" destId="{94A7E796-BDE4-467C-8E8E-DC8D82D97D97}" srcOrd="2" destOrd="0" presId="urn:microsoft.com/office/officeart/2018/2/layout/IconCircleList"/>
    <dgm:cxn modelId="{AB34144F-B625-4C93-9BA4-677781C68201}" type="presParOf" srcId="{3EC06DD4-D5C2-437E-9464-B7C1B789C436}" destId="{E0D394D1-6ACC-4298-829B-6149198CC2F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95D8B6-E116-4D3C-B249-BF7D463F5E2E}" type="doc">
      <dgm:prSet loTypeId="urn:microsoft.com/office/officeart/2008/layout/LinedList" loCatId="list" qsTypeId="urn:microsoft.com/office/officeart/2005/8/quickstyle/simple1#27" qsCatId="simple" csTypeId="urn:microsoft.com/office/officeart/2005/8/colors/accent1_2#15" csCatId="accent1"/>
      <dgm:spPr/>
      <dgm:t>
        <a:bodyPr/>
        <a:lstStyle/>
        <a:p>
          <a:endParaRPr lang="en-US"/>
        </a:p>
      </dgm:t>
    </dgm:pt>
    <dgm:pt modelId="{0D1A756A-A69F-4095-8069-B72D1E00E73A}">
      <dgm:prSet/>
      <dgm:spPr/>
      <dgm:t>
        <a:bodyPr/>
        <a:lstStyle/>
        <a:p>
          <a:r>
            <a:rPr lang="en-GB" b="1"/>
            <a:t>P = Point</a:t>
          </a:r>
          <a:r>
            <a:rPr lang="en-GB"/>
            <a:t> Answer the question</a:t>
          </a:r>
          <a:endParaRPr lang="en-US"/>
        </a:p>
      </dgm:t>
    </dgm:pt>
    <dgm:pt modelId="{9158D350-7AA6-4D2D-98C2-FAE9BF31B2E8}" type="parTrans" cxnId="{E2EA05F6-FB52-44C3-8D25-8603D3D8392F}">
      <dgm:prSet/>
      <dgm:spPr/>
      <dgm:t>
        <a:bodyPr/>
        <a:lstStyle/>
        <a:p>
          <a:endParaRPr lang="en-US"/>
        </a:p>
      </dgm:t>
    </dgm:pt>
    <dgm:pt modelId="{12BB5D46-FFBC-4E46-974E-10D3DA928FC3}" type="sibTrans" cxnId="{E2EA05F6-FB52-44C3-8D25-8603D3D8392F}">
      <dgm:prSet/>
      <dgm:spPr/>
      <dgm:t>
        <a:bodyPr/>
        <a:lstStyle/>
        <a:p>
          <a:endParaRPr lang="en-US"/>
        </a:p>
      </dgm:t>
    </dgm:pt>
    <dgm:pt modelId="{3CACEB6D-732D-49A3-BDC6-7A156AD9AFF1}">
      <dgm:prSet/>
      <dgm:spPr/>
      <dgm:t>
        <a:bodyPr/>
        <a:lstStyle/>
        <a:p>
          <a:r>
            <a:rPr lang="en-GB" b="1"/>
            <a:t>E = Explain</a:t>
          </a:r>
          <a:r>
            <a:rPr lang="en-GB"/>
            <a:t> Introduce theory</a:t>
          </a:r>
          <a:endParaRPr lang="en-US"/>
        </a:p>
      </dgm:t>
    </dgm:pt>
    <dgm:pt modelId="{DA7DB66F-8C51-4537-8F92-C4D980C5FF51}" type="parTrans" cxnId="{F8945A0A-B235-418C-A31E-253CD3E6C7CD}">
      <dgm:prSet/>
      <dgm:spPr/>
      <dgm:t>
        <a:bodyPr/>
        <a:lstStyle/>
        <a:p>
          <a:endParaRPr lang="en-US"/>
        </a:p>
      </dgm:t>
    </dgm:pt>
    <dgm:pt modelId="{E69F50A6-9166-4737-B27A-64C49A1A25A3}" type="sibTrans" cxnId="{F8945A0A-B235-418C-A31E-253CD3E6C7CD}">
      <dgm:prSet/>
      <dgm:spPr/>
      <dgm:t>
        <a:bodyPr/>
        <a:lstStyle/>
        <a:p>
          <a:endParaRPr lang="en-US"/>
        </a:p>
      </dgm:t>
    </dgm:pt>
    <dgm:pt modelId="{DAB08211-A0EA-4944-9D9A-E989CD58AF89}">
      <dgm:prSet/>
      <dgm:spPr/>
      <dgm:t>
        <a:bodyPr/>
        <a:lstStyle/>
        <a:p>
          <a:r>
            <a:rPr lang="en-GB" b="1"/>
            <a:t>A = Apply</a:t>
          </a:r>
          <a:r>
            <a:rPr lang="en-GB"/>
            <a:t> Use case evidence</a:t>
          </a:r>
          <a:endParaRPr lang="en-US"/>
        </a:p>
      </dgm:t>
    </dgm:pt>
    <dgm:pt modelId="{46BE87B1-A92D-4B21-84FC-B7FC58CEB0EE}" type="parTrans" cxnId="{8322CDAA-EDCA-4845-88F4-9FF48DBF7B1C}">
      <dgm:prSet/>
      <dgm:spPr/>
      <dgm:t>
        <a:bodyPr/>
        <a:lstStyle/>
        <a:p>
          <a:endParaRPr lang="en-US"/>
        </a:p>
      </dgm:t>
    </dgm:pt>
    <dgm:pt modelId="{B9ACAA3F-C5F7-4C29-AD0D-D47D736FCE95}" type="sibTrans" cxnId="{8322CDAA-EDCA-4845-88F4-9FF48DBF7B1C}">
      <dgm:prSet/>
      <dgm:spPr/>
      <dgm:t>
        <a:bodyPr/>
        <a:lstStyle/>
        <a:p>
          <a:endParaRPr lang="en-US"/>
        </a:p>
      </dgm:t>
    </dgm:pt>
    <dgm:pt modelId="{5D3FFA57-1263-46A1-A7D5-38900B5B6ABE}">
      <dgm:prSet/>
      <dgm:spPr/>
      <dgm:t>
        <a:bodyPr/>
        <a:lstStyle/>
        <a:p>
          <a:r>
            <a:rPr lang="en-GB" b="1"/>
            <a:t>R = Recommend</a:t>
          </a:r>
          <a:r>
            <a:rPr lang="en-GB"/>
            <a:t> Provide actionable solutions</a:t>
          </a:r>
          <a:endParaRPr lang="en-US"/>
        </a:p>
      </dgm:t>
    </dgm:pt>
    <dgm:pt modelId="{7A0A61E7-52FA-4362-8EEF-834EA69A91E2}" type="parTrans" cxnId="{DB925A6B-1A88-4DA0-B4BE-F6C9C6D910B6}">
      <dgm:prSet/>
      <dgm:spPr/>
      <dgm:t>
        <a:bodyPr/>
        <a:lstStyle/>
        <a:p>
          <a:endParaRPr lang="en-US"/>
        </a:p>
      </dgm:t>
    </dgm:pt>
    <dgm:pt modelId="{724C4430-5039-4DEA-A226-43118899ACDF}" type="sibTrans" cxnId="{DB925A6B-1A88-4DA0-B4BE-F6C9C6D910B6}">
      <dgm:prSet/>
      <dgm:spPr/>
      <dgm:t>
        <a:bodyPr/>
        <a:lstStyle/>
        <a:p>
          <a:endParaRPr lang="en-US"/>
        </a:p>
      </dgm:t>
    </dgm:pt>
    <dgm:pt modelId="{D9E11187-2ADF-41A9-A2C9-62609724C580}" type="pres">
      <dgm:prSet presAssocID="{DB95D8B6-E116-4D3C-B249-BF7D463F5E2E}" presName="vert0" presStyleCnt="0">
        <dgm:presLayoutVars>
          <dgm:dir/>
          <dgm:animOne val="branch"/>
          <dgm:animLvl val="lvl"/>
        </dgm:presLayoutVars>
      </dgm:prSet>
      <dgm:spPr/>
    </dgm:pt>
    <dgm:pt modelId="{57243455-019D-4BD5-A523-0165BBB6702A}" type="pres">
      <dgm:prSet presAssocID="{0D1A756A-A69F-4095-8069-B72D1E00E73A}" presName="thickLine" presStyleLbl="alignNode1" presStyleIdx="0" presStyleCnt="4"/>
      <dgm:spPr/>
    </dgm:pt>
    <dgm:pt modelId="{655B4164-3B74-4D23-80CE-51851865D19B}" type="pres">
      <dgm:prSet presAssocID="{0D1A756A-A69F-4095-8069-B72D1E00E73A}" presName="horz1" presStyleCnt="0"/>
      <dgm:spPr/>
    </dgm:pt>
    <dgm:pt modelId="{A6086D00-4861-4B21-9504-B41EAF7EBBC0}" type="pres">
      <dgm:prSet presAssocID="{0D1A756A-A69F-4095-8069-B72D1E00E73A}" presName="tx1" presStyleLbl="revTx" presStyleIdx="0" presStyleCnt="4"/>
      <dgm:spPr/>
    </dgm:pt>
    <dgm:pt modelId="{192E8F3C-F2CA-4D39-95D3-A94EA8934333}" type="pres">
      <dgm:prSet presAssocID="{0D1A756A-A69F-4095-8069-B72D1E00E73A}" presName="vert1" presStyleCnt="0"/>
      <dgm:spPr/>
    </dgm:pt>
    <dgm:pt modelId="{F95D59EA-C7EE-43AE-8F11-14E2D34E81D9}" type="pres">
      <dgm:prSet presAssocID="{3CACEB6D-732D-49A3-BDC6-7A156AD9AFF1}" presName="thickLine" presStyleLbl="alignNode1" presStyleIdx="1" presStyleCnt="4"/>
      <dgm:spPr/>
    </dgm:pt>
    <dgm:pt modelId="{271162D9-0443-412F-9C80-A3D52560A19C}" type="pres">
      <dgm:prSet presAssocID="{3CACEB6D-732D-49A3-BDC6-7A156AD9AFF1}" presName="horz1" presStyleCnt="0"/>
      <dgm:spPr/>
    </dgm:pt>
    <dgm:pt modelId="{4187AC01-BBEC-4838-918B-C35FBDD6F8EB}" type="pres">
      <dgm:prSet presAssocID="{3CACEB6D-732D-49A3-BDC6-7A156AD9AFF1}" presName="tx1" presStyleLbl="revTx" presStyleIdx="1" presStyleCnt="4"/>
      <dgm:spPr/>
    </dgm:pt>
    <dgm:pt modelId="{27A2CC9B-CF9D-46A8-8325-A928A52FB184}" type="pres">
      <dgm:prSet presAssocID="{3CACEB6D-732D-49A3-BDC6-7A156AD9AFF1}" presName="vert1" presStyleCnt="0"/>
      <dgm:spPr/>
    </dgm:pt>
    <dgm:pt modelId="{2AE378F7-4241-45BF-9F4C-AA4ADA5EED20}" type="pres">
      <dgm:prSet presAssocID="{DAB08211-A0EA-4944-9D9A-E989CD58AF89}" presName="thickLine" presStyleLbl="alignNode1" presStyleIdx="2" presStyleCnt="4"/>
      <dgm:spPr/>
    </dgm:pt>
    <dgm:pt modelId="{26712F6E-A646-4B43-A332-3BDB4D6358F7}" type="pres">
      <dgm:prSet presAssocID="{DAB08211-A0EA-4944-9D9A-E989CD58AF89}" presName="horz1" presStyleCnt="0"/>
      <dgm:spPr/>
    </dgm:pt>
    <dgm:pt modelId="{F6E244A2-8520-4855-ADAF-D651DB2109BF}" type="pres">
      <dgm:prSet presAssocID="{DAB08211-A0EA-4944-9D9A-E989CD58AF89}" presName="tx1" presStyleLbl="revTx" presStyleIdx="2" presStyleCnt="4"/>
      <dgm:spPr/>
    </dgm:pt>
    <dgm:pt modelId="{E587DC56-A00F-4D89-85A0-BF279DD61C34}" type="pres">
      <dgm:prSet presAssocID="{DAB08211-A0EA-4944-9D9A-E989CD58AF89}" presName="vert1" presStyleCnt="0"/>
      <dgm:spPr/>
    </dgm:pt>
    <dgm:pt modelId="{30C9D9FC-D1AA-4C34-AD3F-03A1A8D7404F}" type="pres">
      <dgm:prSet presAssocID="{5D3FFA57-1263-46A1-A7D5-38900B5B6ABE}" presName="thickLine" presStyleLbl="alignNode1" presStyleIdx="3" presStyleCnt="4"/>
      <dgm:spPr/>
    </dgm:pt>
    <dgm:pt modelId="{5D221238-DB9F-4C29-82F9-9F08B1999E8F}" type="pres">
      <dgm:prSet presAssocID="{5D3FFA57-1263-46A1-A7D5-38900B5B6ABE}" presName="horz1" presStyleCnt="0"/>
      <dgm:spPr/>
    </dgm:pt>
    <dgm:pt modelId="{1D6D5ABF-E475-4C95-A05D-981388362812}" type="pres">
      <dgm:prSet presAssocID="{5D3FFA57-1263-46A1-A7D5-38900B5B6ABE}" presName="tx1" presStyleLbl="revTx" presStyleIdx="3" presStyleCnt="4"/>
      <dgm:spPr/>
    </dgm:pt>
    <dgm:pt modelId="{9F431E28-5522-4315-AFCF-4662A4861A74}" type="pres">
      <dgm:prSet presAssocID="{5D3FFA57-1263-46A1-A7D5-38900B5B6ABE}" presName="vert1" presStyleCnt="0"/>
      <dgm:spPr/>
    </dgm:pt>
  </dgm:ptLst>
  <dgm:cxnLst>
    <dgm:cxn modelId="{F8945A0A-B235-418C-A31E-253CD3E6C7CD}" srcId="{DB95D8B6-E116-4D3C-B249-BF7D463F5E2E}" destId="{3CACEB6D-732D-49A3-BDC6-7A156AD9AFF1}" srcOrd="1" destOrd="0" parTransId="{DA7DB66F-8C51-4537-8F92-C4D980C5FF51}" sibTransId="{E69F50A6-9166-4737-B27A-64C49A1A25A3}"/>
    <dgm:cxn modelId="{D48E1235-FDE0-469E-91DE-99B25C029536}" type="presOf" srcId="{0D1A756A-A69F-4095-8069-B72D1E00E73A}" destId="{A6086D00-4861-4B21-9504-B41EAF7EBBC0}" srcOrd="0" destOrd="0" presId="urn:microsoft.com/office/officeart/2008/layout/LinedList"/>
    <dgm:cxn modelId="{A5ED3A47-906A-4ED2-BA21-3CC7A3644802}" type="presOf" srcId="{DB95D8B6-E116-4D3C-B249-BF7D463F5E2E}" destId="{D9E11187-2ADF-41A9-A2C9-62609724C580}" srcOrd="0" destOrd="0" presId="urn:microsoft.com/office/officeart/2008/layout/LinedList"/>
    <dgm:cxn modelId="{DB925A6B-1A88-4DA0-B4BE-F6C9C6D910B6}" srcId="{DB95D8B6-E116-4D3C-B249-BF7D463F5E2E}" destId="{5D3FFA57-1263-46A1-A7D5-38900B5B6ABE}" srcOrd="3" destOrd="0" parTransId="{7A0A61E7-52FA-4362-8EEF-834EA69A91E2}" sibTransId="{724C4430-5039-4DEA-A226-43118899ACDF}"/>
    <dgm:cxn modelId="{8CC98B75-8F8D-40DA-BF45-D2A2AB432073}" type="presOf" srcId="{3CACEB6D-732D-49A3-BDC6-7A156AD9AFF1}" destId="{4187AC01-BBEC-4838-918B-C35FBDD6F8EB}" srcOrd="0" destOrd="0" presId="urn:microsoft.com/office/officeart/2008/layout/LinedList"/>
    <dgm:cxn modelId="{8D57D098-4F0F-4924-9ABD-18EFC74BCD51}" type="presOf" srcId="{5D3FFA57-1263-46A1-A7D5-38900B5B6ABE}" destId="{1D6D5ABF-E475-4C95-A05D-981388362812}" srcOrd="0" destOrd="0" presId="urn:microsoft.com/office/officeart/2008/layout/LinedList"/>
    <dgm:cxn modelId="{5DA67E99-D97A-40E0-9FA8-9137F52060A0}" type="presOf" srcId="{DAB08211-A0EA-4944-9D9A-E989CD58AF89}" destId="{F6E244A2-8520-4855-ADAF-D651DB2109BF}" srcOrd="0" destOrd="0" presId="urn:microsoft.com/office/officeart/2008/layout/LinedList"/>
    <dgm:cxn modelId="{8322CDAA-EDCA-4845-88F4-9FF48DBF7B1C}" srcId="{DB95D8B6-E116-4D3C-B249-BF7D463F5E2E}" destId="{DAB08211-A0EA-4944-9D9A-E989CD58AF89}" srcOrd="2" destOrd="0" parTransId="{46BE87B1-A92D-4B21-84FC-B7FC58CEB0EE}" sibTransId="{B9ACAA3F-C5F7-4C29-AD0D-D47D736FCE95}"/>
    <dgm:cxn modelId="{E2EA05F6-FB52-44C3-8D25-8603D3D8392F}" srcId="{DB95D8B6-E116-4D3C-B249-BF7D463F5E2E}" destId="{0D1A756A-A69F-4095-8069-B72D1E00E73A}" srcOrd="0" destOrd="0" parTransId="{9158D350-7AA6-4D2D-98C2-FAE9BF31B2E8}" sibTransId="{12BB5D46-FFBC-4E46-974E-10D3DA928FC3}"/>
    <dgm:cxn modelId="{5328E376-128E-42B5-B115-F32BE8D1DE72}" type="presParOf" srcId="{D9E11187-2ADF-41A9-A2C9-62609724C580}" destId="{57243455-019D-4BD5-A523-0165BBB6702A}" srcOrd="0" destOrd="0" presId="urn:microsoft.com/office/officeart/2008/layout/LinedList"/>
    <dgm:cxn modelId="{ACC51FDA-7D7A-4508-818E-A48CAF0D8142}" type="presParOf" srcId="{D9E11187-2ADF-41A9-A2C9-62609724C580}" destId="{655B4164-3B74-4D23-80CE-51851865D19B}" srcOrd="1" destOrd="0" presId="urn:microsoft.com/office/officeart/2008/layout/LinedList"/>
    <dgm:cxn modelId="{8B1C4A10-CA95-4CEB-B55A-14B1ACA6D13C}" type="presParOf" srcId="{655B4164-3B74-4D23-80CE-51851865D19B}" destId="{A6086D00-4861-4B21-9504-B41EAF7EBBC0}" srcOrd="0" destOrd="0" presId="urn:microsoft.com/office/officeart/2008/layout/LinedList"/>
    <dgm:cxn modelId="{71588B45-4D34-4F4C-B5C8-B8A417A12071}" type="presParOf" srcId="{655B4164-3B74-4D23-80CE-51851865D19B}" destId="{192E8F3C-F2CA-4D39-95D3-A94EA8934333}" srcOrd="1" destOrd="0" presId="urn:microsoft.com/office/officeart/2008/layout/LinedList"/>
    <dgm:cxn modelId="{60A35DEF-95C8-4D5F-B353-24EAEB6D5841}" type="presParOf" srcId="{D9E11187-2ADF-41A9-A2C9-62609724C580}" destId="{F95D59EA-C7EE-43AE-8F11-14E2D34E81D9}" srcOrd="2" destOrd="0" presId="urn:microsoft.com/office/officeart/2008/layout/LinedList"/>
    <dgm:cxn modelId="{7EE14D9D-E217-4065-A7C6-3F7CA1B6B619}" type="presParOf" srcId="{D9E11187-2ADF-41A9-A2C9-62609724C580}" destId="{271162D9-0443-412F-9C80-A3D52560A19C}" srcOrd="3" destOrd="0" presId="urn:microsoft.com/office/officeart/2008/layout/LinedList"/>
    <dgm:cxn modelId="{A52697DA-6A03-48EA-995B-4025F0BCA2FD}" type="presParOf" srcId="{271162D9-0443-412F-9C80-A3D52560A19C}" destId="{4187AC01-BBEC-4838-918B-C35FBDD6F8EB}" srcOrd="0" destOrd="0" presId="urn:microsoft.com/office/officeart/2008/layout/LinedList"/>
    <dgm:cxn modelId="{21F331A2-A0D8-4CBD-8BA4-3E0A1DB32806}" type="presParOf" srcId="{271162D9-0443-412F-9C80-A3D52560A19C}" destId="{27A2CC9B-CF9D-46A8-8325-A928A52FB184}" srcOrd="1" destOrd="0" presId="urn:microsoft.com/office/officeart/2008/layout/LinedList"/>
    <dgm:cxn modelId="{942A7C7D-5B49-4F0E-AA14-061E98AEE8FE}" type="presParOf" srcId="{D9E11187-2ADF-41A9-A2C9-62609724C580}" destId="{2AE378F7-4241-45BF-9F4C-AA4ADA5EED20}" srcOrd="4" destOrd="0" presId="urn:microsoft.com/office/officeart/2008/layout/LinedList"/>
    <dgm:cxn modelId="{F551A5D0-58C5-45C6-A388-306964E04FFB}" type="presParOf" srcId="{D9E11187-2ADF-41A9-A2C9-62609724C580}" destId="{26712F6E-A646-4B43-A332-3BDB4D6358F7}" srcOrd="5" destOrd="0" presId="urn:microsoft.com/office/officeart/2008/layout/LinedList"/>
    <dgm:cxn modelId="{7CA1B5C7-C758-4AD2-B2F5-0C7A70483871}" type="presParOf" srcId="{26712F6E-A646-4B43-A332-3BDB4D6358F7}" destId="{F6E244A2-8520-4855-ADAF-D651DB2109BF}" srcOrd="0" destOrd="0" presId="urn:microsoft.com/office/officeart/2008/layout/LinedList"/>
    <dgm:cxn modelId="{F574B4C8-9BB2-41D0-8CC7-6F4ABBA7F7B2}" type="presParOf" srcId="{26712F6E-A646-4B43-A332-3BDB4D6358F7}" destId="{E587DC56-A00F-4D89-85A0-BF279DD61C34}" srcOrd="1" destOrd="0" presId="urn:microsoft.com/office/officeart/2008/layout/LinedList"/>
    <dgm:cxn modelId="{7997F385-7580-4CDA-9D85-B5FC6A2C0BE5}" type="presParOf" srcId="{D9E11187-2ADF-41A9-A2C9-62609724C580}" destId="{30C9D9FC-D1AA-4C34-AD3F-03A1A8D7404F}" srcOrd="6" destOrd="0" presId="urn:microsoft.com/office/officeart/2008/layout/LinedList"/>
    <dgm:cxn modelId="{0070E0D3-6E2D-443D-B79B-98CE2D6A439C}" type="presParOf" srcId="{D9E11187-2ADF-41A9-A2C9-62609724C580}" destId="{5D221238-DB9F-4C29-82F9-9F08B1999E8F}" srcOrd="7" destOrd="0" presId="urn:microsoft.com/office/officeart/2008/layout/LinedList"/>
    <dgm:cxn modelId="{EC290BE0-5F7F-414D-8C31-B5404FF8ADF0}" type="presParOf" srcId="{5D221238-DB9F-4C29-82F9-9F08B1999E8F}" destId="{1D6D5ABF-E475-4C95-A05D-981388362812}" srcOrd="0" destOrd="0" presId="urn:microsoft.com/office/officeart/2008/layout/LinedList"/>
    <dgm:cxn modelId="{8B1C97C0-43E0-4C81-BE29-233A1844943E}" type="presParOf" srcId="{5D221238-DB9F-4C29-82F9-9F08B1999E8F}" destId="{9F431E28-5522-4315-AFCF-4662A4861A7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1B8793F-4177-4DA6-A329-3C531C6F491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7C1332C-00A4-4F09-8D99-E8C7EFA7E810}">
      <dgm:prSet/>
      <dgm:spPr/>
      <dgm:t>
        <a:bodyPr/>
        <a:lstStyle/>
        <a:p>
          <a:r>
            <a:rPr lang="en-GB"/>
            <a:t>QUESTION: Compare two leadership approaches and recommend which Alex should use during the six-week improvement period.</a:t>
          </a:r>
          <a:endParaRPr lang="en-US"/>
        </a:p>
      </dgm:t>
    </dgm:pt>
    <dgm:pt modelId="{017489E9-3E79-4BA3-B390-BCD949E8803A}" type="parTrans" cxnId="{0E932E0E-BCD3-44FD-A60A-381841889D43}">
      <dgm:prSet/>
      <dgm:spPr/>
      <dgm:t>
        <a:bodyPr/>
        <a:lstStyle/>
        <a:p>
          <a:endParaRPr lang="en-US"/>
        </a:p>
      </dgm:t>
    </dgm:pt>
    <dgm:pt modelId="{FD2E7BC7-BA95-4FC1-98ED-6E7117E20F8E}" type="sibTrans" cxnId="{0E932E0E-BCD3-44FD-A60A-381841889D43}">
      <dgm:prSet/>
      <dgm:spPr/>
      <dgm:t>
        <a:bodyPr/>
        <a:lstStyle/>
        <a:p>
          <a:endParaRPr lang="en-US"/>
        </a:p>
      </dgm:t>
    </dgm:pt>
    <dgm:pt modelId="{992B865E-4E4C-4F14-8EBC-F379854F5867}">
      <dgm:prSet/>
      <dgm:spPr/>
      <dgm:t>
        <a:bodyPr/>
        <a:lstStyle/>
        <a:p>
          <a:r>
            <a:rPr lang="en-GB"/>
            <a:t>P – What’s the main point?</a:t>
          </a:r>
          <a:endParaRPr lang="en-US"/>
        </a:p>
      </dgm:t>
    </dgm:pt>
    <dgm:pt modelId="{F8EAA20F-B253-4D69-AFD5-315E524BE0A4}" type="parTrans" cxnId="{93EF8A60-A6E1-413E-9E83-02BB93EFE812}">
      <dgm:prSet/>
      <dgm:spPr/>
      <dgm:t>
        <a:bodyPr/>
        <a:lstStyle/>
        <a:p>
          <a:endParaRPr lang="en-US"/>
        </a:p>
      </dgm:t>
    </dgm:pt>
    <dgm:pt modelId="{128BFD88-046F-4B3C-A2C8-6A8E48D714A5}" type="sibTrans" cxnId="{93EF8A60-A6E1-413E-9E83-02BB93EFE812}">
      <dgm:prSet/>
      <dgm:spPr/>
      <dgm:t>
        <a:bodyPr/>
        <a:lstStyle/>
        <a:p>
          <a:endParaRPr lang="en-US"/>
        </a:p>
      </dgm:t>
    </dgm:pt>
    <dgm:pt modelId="{16D98F24-2C02-4BEC-A78A-ED6447409F3A}">
      <dgm:prSet/>
      <dgm:spPr/>
      <dgm:t>
        <a:bodyPr/>
        <a:lstStyle/>
        <a:p>
          <a:r>
            <a:rPr lang="en-GB"/>
            <a:t>E – Which theories apply?</a:t>
          </a:r>
          <a:endParaRPr lang="en-US"/>
        </a:p>
      </dgm:t>
    </dgm:pt>
    <dgm:pt modelId="{01F5B929-2ABD-4CBF-AFD4-3909856E7E45}" type="parTrans" cxnId="{FBF79850-2080-4946-B420-2482AE6F595C}">
      <dgm:prSet/>
      <dgm:spPr/>
      <dgm:t>
        <a:bodyPr/>
        <a:lstStyle/>
        <a:p>
          <a:endParaRPr lang="en-US"/>
        </a:p>
      </dgm:t>
    </dgm:pt>
    <dgm:pt modelId="{8CCECAF9-09FF-48DE-B968-EAEFD40BAD41}" type="sibTrans" cxnId="{FBF79850-2080-4946-B420-2482AE6F595C}">
      <dgm:prSet/>
      <dgm:spPr/>
      <dgm:t>
        <a:bodyPr/>
        <a:lstStyle/>
        <a:p>
          <a:endParaRPr lang="en-US"/>
        </a:p>
      </dgm:t>
    </dgm:pt>
    <dgm:pt modelId="{F75CF317-85E9-454D-8500-D3ADC13C6D27}">
      <dgm:prSet/>
      <dgm:spPr/>
      <dgm:t>
        <a:bodyPr/>
        <a:lstStyle/>
        <a:p>
          <a:r>
            <a:rPr lang="en-GB"/>
            <a:t>A – Which evidence from the case?</a:t>
          </a:r>
          <a:endParaRPr lang="en-US"/>
        </a:p>
      </dgm:t>
    </dgm:pt>
    <dgm:pt modelId="{7829C5CD-B3B5-45AB-B59C-E7564089FFC8}" type="parTrans" cxnId="{210F23D9-DC00-4795-8914-606B8EA8F458}">
      <dgm:prSet/>
      <dgm:spPr/>
      <dgm:t>
        <a:bodyPr/>
        <a:lstStyle/>
        <a:p>
          <a:endParaRPr lang="en-US"/>
        </a:p>
      </dgm:t>
    </dgm:pt>
    <dgm:pt modelId="{7610710F-F84A-420D-89F4-5C44EB6B6485}" type="sibTrans" cxnId="{210F23D9-DC00-4795-8914-606B8EA8F458}">
      <dgm:prSet/>
      <dgm:spPr/>
      <dgm:t>
        <a:bodyPr/>
        <a:lstStyle/>
        <a:p>
          <a:endParaRPr lang="en-US"/>
        </a:p>
      </dgm:t>
    </dgm:pt>
    <dgm:pt modelId="{C018159E-E21B-4A45-8782-AE4CD47E328C}">
      <dgm:prSet/>
      <dgm:spPr/>
      <dgm:t>
        <a:bodyPr/>
        <a:lstStyle/>
        <a:p>
          <a:r>
            <a:rPr lang="en-GB"/>
            <a:t>R – What specifically should Alex do?</a:t>
          </a:r>
          <a:endParaRPr lang="en-US"/>
        </a:p>
      </dgm:t>
    </dgm:pt>
    <dgm:pt modelId="{999C52E9-E7C6-4B00-8BD2-C4538D959E8A}" type="parTrans" cxnId="{C8E8C6F3-2AD3-428E-896A-9C7F038EBE6F}">
      <dgm:prSet/>
      <dgm:spPr/>
      <dgm:t>
        <a:bodyPr/>
        <a:lstStyle/>
        <a:p>
          <a:endParaRPr lang="en-US"/>
        </a:p>
      </dgm:t>
    </dgm:pt>
    <dgm:pt modelId="{0382F414-3C01-4FD5-9529-0983EAF9E88C}" type="sibTrans" cxnId="{C8E8C6F3-2AD3-428E-896A-9C7F038EBE6F}">
      <dgm:prSet/>
      <dgm:spPr/>
      <dgm:t>
        <a:bodyPr/>
        <a:lstStyle/>
        <a:p>
          <a:endParaRPr lang="en-US"/>
        </a:p>
      </dgm:t>
    </dgm:pt>
    <dgm:pt modelId="{3F545B44-FA0B-45B5-893B-53E3A3CD9F02}" type="pres">
      <dgm:prSet presAssocID="{C1B8793F-4177-4DA6-A329-3C531C6F491C}" presName="root" presStyleCnt="0">
        <dgm:presLayoutVars>
          <dgm:dir/>
          <dgm:resizeHandles val="exact"/>
        </dgm:presLayoutVars>
      </dgm:prSet>
      <dgm:spPr/>
    </dgm:pt>
    <dgm:pt modelId="{61CFBE5D-AB58-4A98-816F-5FAC02C670A0}" type="pres">
      <dgm:prSet presAssocID="{57C1332C-00A4-4F09-8D99-E8C7EFA7E810}" presName="compNode" presStyleCnt="0"/>
      <dgm:spPr/>
    </dgm:pt>
    <dgm:pt modelId="{7F4BCB1D-0874-4AF1-8488-0B52E64052D3}" type="pres">
      <dgm:prSet presAssocID="{57C1332C-00A4-4F09-8D99-E8C7EFA7E810}" presName="bgRect" presStyleLbl="bgShp" presStyleIdx="0" presStyleCnt="5"/>
      <dgm:spPr/>
    </dgm:pt>
    <dgm:pt modelId="{D1D26A5C-C3C9-4E26-8047-692F9E78A564}" type="pres">
      <dgm:prSet presAssocID="{57C1332C-00A4-4F09-8D99-E8C7EFA7E81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ptain"/>
        </a:ext>
      </dgm:extLst>
    </dgm:pt>
    <dgm:pt modelId="{09AB2027-73F5-4EE8-B80F-80088883A6C9}" type="pres">
      <dgm:prSet presAssocID="{57C1332C-00A4-4F09-8D99-E8C7EFA7E810}" presName="spaceRect" presStyleCnt="0"/>
      <dgm:spPr/>
    </dgm:pt>
    <dgm:pt modelId="{9C5C815B-FF4C-4476-A1D4-3235D139623D}" type="pres">
      <dgm:prSet presAssocID="{57C1332C-00A4-4F09-8D99-E8C7EFA7E810}" presName="parTx" presStyleLbl="revTx" presStyleIdx="0" presStyleCnt="5">
        <dgm:presLayoutVars>
          <dgm:chMax val="0"/>
          <dgm:chPref val="0"/>
        </dgm:presLayoutVars>
      </dgm:prSet>
      <dgm:spPr/>
    </dgm:pt>
    <dgm:pt modelId="{EBDEFD3F-1814-4240-9EA7-D2E51C664174}" type="pres">
      <dgm:prSet presAssocID="{FD2E7BC7-BA95-4FC1-98ED-6E7117E20F8E}" presName="sibTrans" presStyleCnt="0"/>
      <dgm:spPr/>
    </dgm:pt>
    <dgm:pt modelId="{888B53D0-C9FD-4856-BD45-68156E9EC4D9}" type="pres">
      <dgm:prSet presAssocID="{992B865E-4E4C-4F14-8EBC-F379854F5867}" presName="compNode" presStyleCnt="0"/>
      <dgm:spPr/>
    </dgm:pt>
    <dgm:pt modelId="{2C6F39FF-C373-446D-840F-D60F2E787594}" type="pres">
      <dgm:prSet presAssocID="{992B865E-4E4C-4F14-8EBC-F379854F5867}" presName="bgRect" presStyleLbl="bgShp" presStyleIdx="1" presStyleCnt="5"/>
      <dgm:spPr/>
    </dgm:pt>
    <dgm:pt modelId="{9B160A08-7DEF-4A1C-9B18-E0F2A04F2395}" type="pres">
      <dgm:prSet presAssocID="{992B865E-4E4C-4F14-8EBC-F379854F586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ed"/>
        </a:ext>
      </dgm:extLst>
    </dgm:pt>
    <dgm:pt modelId="{340CCFC3-691C-4BA3-AEB0-90B697F84D5B}" type="pres">
      <dgm:prSet presAssocID="{992B865E-4E4C-4F14-8EBC-F379854F5867}" presName="spaceRect" presStyleCnt="0"/>
      <dgm:spPr/>
    </dgm:pt>
    <dgm:pt modelId="{0280A9B0-FF5F-44A2-9DB7-86E8C33EAF71}" type="pres">
      <dgm:prSet presAssocID="{992B865E-4E4C-4F14-8EBC-F379854F5867}" presName="parTx" presStyleLbl="revTx" presStyleIdx="1" presStyleCnt="5">
        <dgm:presLayoutVars>
          <dgm:chMax val="0"/>
          <dgm:chPref val="0"/>
        </dgm:presLayoutVars>
      </dgm:prSet>
      <dgm:spPr/>
    </dgm:pt>
    <dgm:pt modelId="{6E801CA4-1184-4D0C-8EA3-230A54BD0F88}" type="pres">
      <dgm:prSet presAssocID="{128BFD88-046F-4B3C-A2C8-6A8E48D714A5}" presName="sibTrans" presStyleCnt="0"/>
      <dgm:spPr/>
    </dgm:pt>
    <dgm:pt modelId="{5A5691CA-705A-4F38-9267-12DB8979A3F4}" type="pres">
      <dgm:prSet presAssocID="{16D98F24-2C02-4BEC-A78A-ED6447409F3A}" presName="compNode" presStyleCnt="0"/>
      <dgm:spPr/>
    </dgm:pt>
    <dgm:pt modelId="{D1351285-D36A-4378-8B19-85671BE1FBAA}" type="pres">
      <dgm:prSet presAssocID="{16D98F24-2C02-4BEC-A78A-ED6447409F3A}" presName="bgRect" presStyleLbl="bgShp" presStyleIdx="2" presStyleCnt="5"/>
      <dgm:spPr/>
    </dgm:pt>
    <dgm:pt modelId="{7CD93FD6-11D7-40BD-8476-D3BF629E85CA}" type="pres">
      <dgm:prSet presAssocID="{16D98F24-2C02-4BEC-A78A-ED6447409F3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739FEC6B-8A93-456A-9274-FC70E4FDE40E}" type="pres">
      <dgm:prSet presAssocID="{16D98F24-2C02-4BEC-A78A-ED6447409F3A}" presName="spaceRect" presStyleCnt="0"/>
      <dgm:spPr/>
    </dgm:pt>
    <dgm:pt modelId="{A6208C28-3698-41FD-803A-BCCD351F7256}" type="pres">
      <dgm:prSet presAssocID="{16D98F24-2C02-4BEC-A78A-ED6447409F3A}" presName="parTx" presStyleLbl="revTx" presStyleIdx="2" presStyleCnt="5">
        <dgm:presLayoutVars>
          <dgm:chMax val="0"/>
          <dgm:chPref val="0"/>
        </dgm:presLayoutVars>
      </dgm:prSet>
      <dgm:spPr/>
    </dgm:pt>
    <dgm:pt modelId="{209BEDF4-0584-40A8-A5A4-D6D318635CAC}" type="pres">
      <dgm:prSet presAssocID="{8CCECAF9-09FF-48DE-B968-EAEFD40BAD41}" presName="sibTrans" presStyleCnt="0"/>
      <dgm:spPr/>
    </dgm:pt>
    <dgm:pt modelId="{C0DA740C-B323-407A-9D27-A52117BCCEC5}" type="pres">
      <dgm:prSet presAssocID="{F75CF317-85E9-454D-8500-D3ADC13C6D27}" presName="compNode" presStyleCnt="0"/>
      <dgm:spPr/>
    </dgm:pt>
    <dgm:pt modelId="{2E0E0842-C402-40CE-9D98-8F5F407FD66A}" type="pres">
      <dgm:prSet presAssocID="{F75CF317-85E9-454D-8500-D3ADC13C6D27}" presName="bgRect" presStyleLbl="bgShp" presStyleIdx="3" presStyleCnt="5"/>
      <dgm:spPr/>
    </dgm:pt>
    <dgm:pt modelId="{DA669D4E-4E80-4E5D-83FD-149DF374CE2D}" type="pres">
      <dgm:prSet presAssocID="{F75CF317-85E9-454D-8500-D3ADC13C6D2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9FB2499F-0FF1-4C98-B298-7F71A07D0AB9}" type="pres">
      <dgm:prSet presAssocID="{F75CF317-85E9-454D-8500-D3ADC13C6D27}" presName="spaceRect" presStyleCnt="0"/>
      <dgm:spPr/>
    </dgm:pt>
    <dgm:pt modelId="{B858C9F7-8716-4760-9650-049859DD92A5}" type="pres">
      <dgm:prSet presAssocID="{F75CF317-85E9-454D-8500-D3ADC13C6D27}" presName="parTx" presStyleLbl="revTx" presStyleIdx="3" presStyleCnt="5">
        <dgm:presLayoutVars>
          <dgm:chMax val="0"/>
          <dgm:chPref val="0"/>
        </dgm:presLayoutVars>
      </dgm:prSet>
      <dgm:spPr/>
    </dgm:pt>
    <dgm:pt modelId="{D5FDBF7D-F4B5-47D4-A2E2-E86AC373980D}" type="pres">
      <dgm:prSet presAssocID="{7610710F-F84A-420D-89F4-5C44EB6B6485}" presName="sibTrans" presStyleCnt="0"/>
      <dgm:spPr/>
    </dgm:pt>
    <dgm:pt modelId="{B1C92F81-4058-49B6-BA84-3DE7ED2E67F4}" type="pres">
      <dgm:prSet presAssocID="{C018159E-E21B-4A45-8782-AE4CD47E328C}" presName="compNode" presStyleCnt="0"/>
      <dgm:spPr/>
    </dgm:pt>
    <dgm:pt modelId="{0DA21938-CD0D-4B60-B2DB-2644FE38CC23}" type="pres">
      <dgm:prSet presAssocID="{C018159E-E21B-4A45-8782-AE4CD47E328C}" presName="bgRect" presStyleLbl="bgShp" presStyleIdx="4" presStyleCnt="5"/>
      <dgm:spPr/>
    </dgm:pt>
    <dgm:pt modelId="{F830A1A9-7234-4CFE-9286-A7941B098569}" type="pres">
      <dgm:prSet presAssocID="{C018159E-E21B-4A45-8782-AE4CD47E32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otes"/>
        </a:ext>
      </dgm:extLst>
    </dgm:pt>
    <dgm:pt modelId="{1553214B-A7FB-4680-91B7-534A54874D1B}" type="pres">
      <dgm:prSet presAssocID="{C018159E-E21B-4A45-8782-AE4CD47E328C}" presName="spaceRect" presStyleCnt="0"/>
      <dgm:spPr/>
    </dgm:pt>
    <dgm:pt modelId="{67EA6403-328A-4245-8389-D34EC9562D09}" type="pres">
      <dgm:prSet presAssocID="{C018159E-E21B-4A45-8782-AE4CD47E328C}" presName="parTx" presStyleLbl="revTx" presStyleIdx="4" presStyleCnt="5">
        <dgm:presLayoutVars>
          <dgm:chMax val="0"/>
          <dgm:chPref val="0"/>
        </dgm:presLayoutVars>
      </dgm:prSet>
      <dgm:spPr/>
    </dgm:pt>
  </dgm:ptLst>
  <dgm:cxnLst>
    <dgm:cxn modelId="{9EC4ED02-6719-40E8-BD2C-67FA7D05DAB6}" type="presOf" srcId="{16D98F24-2C02-4BEC-A78A-ED6447409F3A}" destId="{A6208C28-3698-41FD-803A-BCCD351F7256}" srcOrd="0" destOrd="0" presId="urn:microsoft.com/office/officeart/2018/2/layout/IconVerticalSolidList"/>
    <dgm:cxn modelId="{0E932E0E-BCD3-44FD-A60A-381841889D43}" srcId="{C1B8793F-4177-4DA6-A329-3C531C6F491C}" destId="{57C1332C-00A4-4F09-8D99-E8C7EFA7E810}" srcOrd="0" destOrd="0" parTransId="{017489E9-3E79-4BA3-B390-BCD949E8803A}" sibTransId="{FD2E7BC7-BA95-4FC1-98ED-6E7117E20F8E}"/>
    <dgm:cxn modelId="{C5D90123-6A50-486B-9B91-175CA6926425}" type="presOf" srcId="{C1B8793F-4177-4DA6-A329-3C531C6F491C}" destId="{3F545B44-FA0B-45B5-893B-53E3A3CD9F02}" srcOrd="0" destOrd="0" presId="urn:microsoft.com/office/officeart/2018/2/layout/IconVerticalSolidList"/>
    <dgm:cxn modelId="{93EF8A60-A6E1-413E-9E83-02BB93EFE812}" srcId="{C1B8793F-4177-4DA6-A329-3C531C6F491C}" destId="{992B865E-4E4C-4F14-8EBC-F379854F5867}" srcOrd="1" destOrd="0" parTransId="{F8EAA20F-B253-4D69-AFD5-315E524BE0A4}" sibTransId="{128BFD88-046F-4B3C-A2C8-6A8E48D714A5}"/>
    <dgm:cxn modelId="{FBF79850-2080-4946-B420-2482AE6F595C}" srcId="{C1B8793F-4177-4DA6-A329-3C531C6F491C}" destId="{16D98F24-2C02-4BEC-A78A-ED6447409F3A}" srcOrd="2" destOrd="0" parTransId="{01F5B929-2ABD-4CBF-AFD4-3909856E7E45}" sibTransId="{8CCECAF9-09FF-48DE-B968-EAEFD40BAD41}"/>
    <dgm:cxn modelId="{0E430C79-FD84-491C-A817-A32C20CD5D48}" type="presOf" srcId="{F75CF317-85E9-454D-8500-D3ADC13C6D27}" destId="{B858C9F7-8716-4760-9650-049859DD92A5}" srcOrd="0" destOrd="0" presId="urn:microsoft.com/office/officeart/2018/2/layout/IconVerticalSolidList"/>
    <dgm:cxn modelId="{C90FFD98-9B8D-4AFE-8507-8A600D3BE7FC}" type="presOf" srcId="{992B865E-4E4C-4F14-8EBC-F379854F5867}" destId="{0280A9B0-FF5F-44A2-9DB7-86E8C33EAF71}" srcOrd="0" destOrd="0" presId="urn:microsoft.com/office/officeart/2018/2/layout/IconVerticalSolidList"/>
    <dgm:cxn modelId="{822F2DB8-3A59-486E-AAED-DF2BF3BFE6C7}" type="presOf" srcId="{C018159E-E21B-4A45-8782-AE4CD47E328C}" destId="{67EA6403-328A-4245-8389-D34EC9562D09}" srcOrd="0" destOrd="0" presId="urn:microsoft.com/office/officeart/2018/2/layout/IconVerticalSolidList"/>
    <dgm:cxn modelId="{210F23D9-DC00-4795-8914-606B8EA8F458}" srcId="{C1B8793F-4177-4DA6-A329-3C531C6F491C}" destId="{F75CF317-85E9-454D-8500-D3ADC13C6D27}" srcOrd="3" destOrd="0" parTransId="{7829C5CD-B3B5-45AB-B59C-E7564089FFC8}" sibTransId="{7610710F-F84A-420D-89F4-5C44EB6B6485}"/>
    <dgm:cxn modelId="{C8E8C6F3-2AD3-428E-896A-9C7F038EBE6F}" srcId="{C1B8793F-4177-4DA6-A329-3C531C6F491C}" destId="{C018159E-E21B-4A45-8782-AE4CD47E328C}" srcOrd="4" destOrd="0" parTransId="{999C52E9-E7C6-4B00-8BD2-C4538D959E8A}" sibTransId="{0382F414-3C01-4FD5-9529-0983EAF9E88C}"/>
    <dgm:cxn modelId="{315276F8-0187-4E3F-A15D-41E55D57A786}" type="presOf" srcId="{57C1332C-00A4-4F09-8D99-E8C7EFA7E810}" destId="{9C5C815B-FF4C-4476-A1D4-3235D139623D}" srcOrd="0" destOrd="0" presId="urn:microsoft.com/office/officeart/2018/2/layout/IconVerticalSolidList"/>
    <dgm:cxn modelId="{3EB02AA4-C826-43BB-AB67-8189852E3D1C}" type="presParOf" srcId="{3F545B44-FA0B-45B5-893B-53E3A3CD9F02}" destId="{61CFBE5D-AB58-4A98-816F-5FAC02C670A0}" srcOrd="0" destOrd="0" presId="urn:microsoft.com/office/officeart/2018/2/layout/IconVerticalSolidList"/>
    <dgm:cxn modelId="{B55DF0D4-5259-4E83-BFEA-C1E9E1E09E0F}" type="presParOf" srcId="{61CFBE5D-AB58-4A98-816F-5FAC02C670A0}" destId="{7F4BCB1D-0874-4AF1-8488-0B52E64052D3}" srcOrd="0" destOrd="0" presId="urn:microsoft.com/office/officeart/2018/2/layout/IconVerticalSolidList"/>
    <dgm:cxn modelId="{627E11F9-1030-46BD-A2E4-92453394B5D3}" type="presParOf" srcId="{61CFBE5D-AB58-4A98-816F-5FAC02C670A0}" destId="{D1D26A5C-C3C9-4E26-8047-692F9E78A564}" srcOrd="1" destOrd="0" presId="urn:microsoft.com/office/officeart/2018/2/layout/IconVerticalSolidList"/>
    <dgm:cxn modelId="{2FE43F61-8EE2-4646-8C58-A7B508F8192D}" type="presParOf" srcId="{61CFBE5D-AB58-4A98-816F-5FAC02C670A0}" destId="{09AB2027-73F5-4EE8-B80F-80088883A6C9}" srcOrd="2" destOrd="0" presId="urn:microsoft.com/office/officeart/2018/2/layout/IconVerticalSolidList"/>
    <dgm:cxn modelId="{54161B1B-FC15-49EF-BE41-1CF9DE368EDB}" type="presParOf" srcId="{61CFBE5D-AB58-4A98-816F-5FAC02C670A0}" destId="{9C5C815B-FF4C-4476-A1D4-3235D139623D}" srcOrd="3" destOrd="0" presId="urn:microsoft.com/office/officeart/2018/2/layout/IconVerticalSolidList"/>
    <dgm:cxn modelId="{170801F7-3CB2-439A-899B-0F2C66CE011B}" type="presParOf" srcId="{3F545B44-FA0B-45B5-893B-53E3A3CD9F02}" destId="{EBDEFD3F-1814-4240-9EA7-D2E51C664174}" srcOrd="1" destOrd="0" presId="urn:microsoft.com/office/officeart/2018/2/layout/IconVerticalSolidList"/>
    <dgm:cxn modelId="{2E314E45-DAFD-42AC-A564-2870ECBA8CB0}" type="presParOf" srcId="{3F545B44-FA0B-45B5-893B-53E3A3CD9F02}" destId="{888B53D0-C9FD-4856-BD45-68156E9EC4D9}" srcOrd="2" destOrd="0" presId="urn:microsoft.com/office/officeart/2018/2/layout/IconVerticalSolidList"/>
    <dgm:cxn modelId="{50B87CDB-9FA6-464D-B353-69BD7951134C}" type="presParOf" srcId="{888B53D0-C9FD-4856-BD45-68156E9EC4D9}" destId="{2C6F39FF-C373-446D-840F-D60F2E787594}" srcOrd="0" destOrd="0" presId="urn:microsoft.com/office/officeart/2018/2/layout/IconVerticalSolidList"/>
    <dgm:cxn modelId="{8AF7578B-BF98-47CC-AB7A-4FBE5D6700BB}" type="presParOf" srcId="{888B53D0-C9FD-4856-BD45-68156E9EC4D9}" destId="{9B160A08-7DEF-4A1C-9B18-E0F2A04F2395}" srcOrd="1" destOrd="0" presId="urn:microsoft.com/office/officeart/2018/2/layout/IconVerticalSolidList"/>
    <dgm:cxn modelId="{882FD7C9-A4B5-4E1E-842E-35B195C432D0}" type="presParOf" srcId="{888B53D0-C9FD-4856-BD45-68156E9EC4D9}" destId="{340CCFC3-691C-4BA3-AEB0-90B697F84D5B}" srcOrd="2" destOrd="0" presId="urn:microsoft.com/office/officeart/2018/2/layout/IconVerticalSolidList"/>
    <dgm:cxn modelId="{06D25CA4-4D17-4B1A-85BE-6F1207B65629}" type="presParOf" srcId="{888B53D0-C9FD-4856-BD45-68156E9EC4D9}" destId="{0280A9B0-FF5F-44A2-9DB7-86E8C33EAF71}" srcOrd="3" destOrd="0" presId="urn:microsoft.com/office/officeart/2018/2/layout/IconVerticalSolidList"/>
    <dgm:cxn modelId="{4015F7B7-2149-49AB-872B-A2C40F9DEE7A}" type="presParOf" srcId="{3F545B44-FA0B-45B5-893B-53E3A3CD9F02}" destId="{6E801CA4-1184-4D0C-8EA3-230A54BD0F88}" srcOrd="3" destOrd="0" presId="urn:microsoft.com/office/officeart/2018/2/layout/IconVerticalSolidList"/>
    <dgm:cxn modelId="{290B130E-6736-4F72-A8D5-7570A699BABA}" type="presParOf" srcId="{3F545B44-FA0B-45B5-893B-53E3A3CD9F02}" destId="{5A5691CA-705A-4F38-9267-12DB8979A3F4}" srcOrd="4" destOrd="0" presId="urn:microsoft.com/office/officeart/2018/2/layout/IconVerticalSolidList"/>
    <dgm:cxn modelId="{F16BE58F-8090-4B55-875B-7785B3454A7C}" type="presParOf" srcId="{5A5691CA-705A-4F38-9267-12DB8979A3F4}" destId="{D1351285-D36A-4378-8B19-85671BE1FBAA}" srcOrd="0" destOrd="0" presId="urn:microsoft.com/office/officeart/2018/2/layout/IconVerticalSolidList"/>
    <dgm:cxn modelId="{3DBAD24D-E351-4EE3-A453-9BD8454DB50A}" type="presParOf" srcId="{5A5691CA-705A-4F38-9267-12DB8979A3F4}" destId="{7CD93FD6-11D7-40BD-8476-D3BF629E85CA}" srcOrd="1" destOrd="0" presId="urn:microsoft.com/office/officeart/2018/2/layout/IconVerticalSolidList"/>
    <dgm:cxn modelId="{F3E34C6C-A2D3-4607-8ED4-009E851BD34C}" type="presParOf" srcId="{5A5691CA-705A-4F38-9267-12DB8979A3F4}" destId="{739FEC6B-8A93-456A-9274-FC70E4FDE40E}" srcOrd="2" destOrd="0" presId="urn:microsoft.com/office/officeart/2018/2/layout/IconVerticalSolidList"/>
    <dgm:cxn modelId="{2AF4CAA0-DD42-4221-995D-B08113589DB2}" type="presParOf" srcId="{5A5691CA-705A-4F38-9267-12DB8979A3F4}" destId="{A6208C28-3698-41FD-803A-BCCD351F7256}" srcOrd="3" destOrd="0" presId="urn:microsoft.com/office/officeart/2018/2/layout/IconVerticalSolidList"/>
    <dgm:cxn modelId="{59983809-5739-4A92-A972-225692AF1754}" type="presParOf" srcId="{3F545B44-FA0B-45B5-893B-53E3A3CD9F02}" destId="{209BEDF4-0584-40A8-A5A4-D6D318635CAC}" srcOrd="5" destOrd="0" presId="urn:microsoft.com/office/officeart/2018/2/layout/IconVerticalSolidList"/>
    <dgm:cxn modelId="{DC71DDD2-40F7-459D-B700-5B3BD3B87182}" type="presParOf" srcId="{3F545B44-FA0B-45B5-893B-53E3A3CD9F02}" destId="{C0DA740C-B323-407A-9D27-A52117BCCEC5}" srcOrd="6" destOrd="0" presId="urn:microsoft.com/office/officeart/2018/2/layout/IconVerticalSolidList"/>
    <dgm:cxn modelId="{B7FF5B27-70C8-41BA-B614-2723731708E5}" type="presParOf" srcId="{C0DA740C-B323-407A-9D27-A52117BCCEC5}" destId="{2E0E0842-C402-40CE-9D98-8F5F407FD66A}" srcOrd="0" destOrd="0" presId="urn:microsoft.com/office/officeart/2018/2/layout/IconVerticalSolidList"/>
    <dgm:cxn modelId="{5A62706D-B57F-4342-9FF0-A17EB18081E3}" type="presParOf" srcId="{C0DA740C-B323-407A-9D27-A52117BCCEC5}" destId="{DA669D4E-4E80-4E5D-83FD-149DF374CE2D}" srcOrd="1" destOrd="0" presId="urn:microsoft.com/office/officeart/2018/2/layout/IconVerticalSolidList"/>
    <dgm:cxn modelId="{555DF085-DC63-4168-904D-17FC3258D259}" type="presParOf" srcId="{C0DA740C-B323-407A-9D27-A52117BCCEC5}" destId="{9FB2499F-0FF1-4C98-B298-7F71A07D0AB9}" srcOrd="2" destOrd="0" presId="urn:microsoft.com/office/officeart/2018/2/layout/IconVerticalSolidList"/>
    <dgm:cxn modelId="{913D3D5E-3866-464E-BF77-77BBEF5D9E5C}" type="presParOf" srcId="{C0DA740C-B323-407A-9D27-A52117BCCEC5}" destId="{B858C9F7-8716-4760-9650-049859DD92A5}" srcOrd="3" destOrd="0" presId="urn:microsoft.com/office/officeart/2018/2/layout/IconVerticalSolidList"/>
    <dgm:cxn modelId="{7FB7BA9A-697B-408B-B41B-9A180BAFB62B}" type="presParOf" srcId="{3F545B44-FA0B-45B5-893B-53E3A3CD9F02}" destId="{D5FDBF7D-F4B5-47D4-A2E2-E86AC373980D}" srcOrd="7" destOrd="0" presId="urn:microsoft.com/office/officeart/2018/2/layout/IconVerticalSolidList"/>
    <dgm:cxn modelId="{FCCFAE74-FBBA-49A0-BACD-42B2FDB2C96F}" type="presParOf" srcId="{3F545B44-FA0B-45B5-893B-53E3A3CD9F02}" destId="{B1C92F81-4058-49B6-BA84-3DE7ED2E67F4}" srcOrd="8" destOrd="0" presId="urn:microsoft.com/office/officeart/2018/2/layout/IconVerticalSolidList"/>
    <dgm:cxn modelId="{19135AC2-B98A-4C56-AAC3-3446380D5117}" type="presParOf" srcId="{B1C92F81-4058-49B6-BA84-3DE7ED2E67F4}" destId="{0DA21938-CD0D-4B60-B2DB-2644FE38CC23}" srcOrd="0" destOrd="0" presId="urn:microsoft.com/office/officeart/2018/2/layout/IconVerticalSolidList"/>
    <dgm:cxn modelId="{38BC5E72-C274-4839-A745-4BF0C1ECE918}" type="presParOf" srcId="{B1C92F81-4058-49B6-BA84-3DE7ED2E67F4}" destId="{F830A1A9-7234-4CFE-9286-A7941B098569}" srcOrd="1" destOrd="0" presId="urn:microsoft.com/office/officeart/2018/2/layout/IconVerticalSolidList"/>
    <dgm:cxn modelId="{879D5516-2220-461B-A201-43345411C312}" type="presParOf" srcId="{B1C92F81-4058-49B6-BA84-3DE7ED2E67F4}" destId="{1553214B-A7FB-4680-91B7-534A54874D1B}" srcOrd="2" destOrd="0" presId="urn:microsoft.com/office/officeart/2018/2/layout/IconVerticalSolidList"/>
    <dgm:cxn modelId="{5EDDC859-71B0-4632-85F2-9CDB266BA21D}" type="presParOf" srcId="{B1C92F81-4058-49B6-BA84-3DE7ED2E67F4}" destId="{67EA6403-328A-4245-8389-D34EC9562D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049D59-FDAC-4116-B082-053A295732CC}"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2BEF7857-5901-4F74-A178-3C5925997E68}">
      <dgm:prSet/>
      <dgm:spPr/>
      <dgm:t>
        <a:bodyPr/>
        <a:lstStyle/>
        <a:p>
          <a:r>
            <a:rPr lang="en-GB" b="1"/>
            <a:t>One theory I understand</a:t>
          </a:r>
          <a:endParaRPr lang="en-US"/>
        </a:p>
      </dgm:t>
    </dgm:pt>
    <dgm:pt modelId="{814ABE29-1DD5-41C3-B7E2-929E703EC5EB}" type="parTrans" cxnId="{54B86642-D358-4744-9DF8-2AFFE73A5162}">
      <dgm:prSet/>
      <dgm:spPr/>
      <dgm:t>
        <a:bodyPr/>
        <a:lstStyle/>
        <a:p>
          <a:endParaRPr lang="en-US"/>
        </a:p>
      </dgm:t>
    </dgm:pt>
    <dgm:pt modelId="{5D3A4778-169F-4230-8803-83CF1111ECA5}" type="sibTrans" cxnId="{54B86642-D358-4744-9DF8-2AFFE73A5162}">
      <dgm:prSet/>
      <dgm:spPr/>
      <dgm:t>
        <a:bodyPr/>
        <a:lstStyle/>
        <a:p>
          <a:endParaRPr lang="en-US"/>
        </a:p>
      </dgm:t>
    </dgm:pt>
    <dgm:pt modelId="{86E57FD7-6D0A-4835-9353-B053A1796304}">
      <dgm:prSet/>
      <dgm:spPr/>
      <dgm:t>
        <a:bodyPr/>
        <a:lstStyle/>
        <a:p>
          <a:r>
            <a:rPr lang="en-GB" b="1"/>
            <a:t>One case example I can use</a:t>
          </a:r>
          <a:endParaRPr lang="en-US"/>
        </a:p>
      </dgm:t>
    </dgm:pt>
    <dgm:pt modelId="{53B03679-1207-4795-84C4-9909CC01E877}" type="parTrans" cxnId="{FE36A09D-4FFE-4428-A34C-97DCB41CE969}">
      <dgm:prSet/>
      <dgm:spPr/>
      <dgm:t>
        <a:bodyPr/>
        <a:lstStyle/>
        <a:p>
          <a:endParaRPr lang="en-US"/>
        </a:p>
      </dgm:t>
    </dgm:pt>
    <dgm:pt modelId="{FDD61A75-5BAA-48FE-AD2D-6E361C5E3587}" type="sibTrans" cxnId="{FE36A09D-4FFE-4428-A34C-97DCB41CE969}">
      <dgm:prSet/>
      <dgm:spPr/>
      <dgm:t>
        <a:bodyPr/>
        <a:lstStyle/>
        <a:p>
          <a:endParaRPr lang="en-US"/>
        </a:p>
      </dgm:t>
    </dgm:pt>
    <dgm:pt modelId="{FC9C0EB9-7812-4E9F-842E-5E10F5E18A0B}">
      <dgm:prSet/>
      <dgm:spPr/>
      <dgm:t>
        <a:bodyPr/>
        <a:lstStyle/>
        <a:p>
          <a:r>
            <a:rPr lang="en-GB" b="1"/>
            <a:t>One area I still need to revise</a:t>
          </a:r>
          <a:endParaRPr lang="en-US"/>
        </a:p>
      </dgm:t>
    </dgm:pt>
    <dgm:pt modelId="{C4B52083-240E-4376-8463-8B47ECEFD6CC}" type="parTrans" cxnId="{7C332C9B-AE43-4490-954D-0F9320F6AE69}">
      <dgm:prSet/>
      <dgm:spPr/>
      <dgm:t>
        <a:bodyPr/>
        <a:lstStyle/>
        <a:p>
          <a:endParaRPr lang="en-US"/>
        </a:p>
      </dgm:t>
    </dgm:pt>
    <dgm:pt modelId="{05642906-3DCD-4255-B834-BAD251A8C222}" type="sibTrans" cxnId="{7C332C9B-AE43-4490-954D-0F9320F6AE69}">
      <dgm:prSet/>
      <dgm:spPr/>
      <dgm:t>
        <a:bodyPr/>
        <a:lstStyle/>
        <a:p>
          <a:endParaRPr lang="en-US"/>
        </a:p>
      </dgm:t>
    </dgm:pt>
    <dgm:pt modelId="{AF6EB353-398B-40E1-8508-C2D474579526}" type="pres">
      <dgm:prSet presAssocID="{DF049D59-FDAC-4116-B082-053A295732CC}" presName="linear" presStyleCnt="0">
        <dgm:presLayoutVars>
          <dgm:animLvl val="lvl"/>
          <dgm:resizeHandles val="exact"/>
        </dgm:presLayoutVars>
      </dgm:prSet>
      <dgm:spPr/>
    </dgm:pt>
    <dgm:pt modelId="{1084536F-609E-4D5E-9F3D-1AA74EF170D6}" type="pres">
      <dgm:prSet presAssocID="{2BEF7857-5901-4F74-A178-3C5925997E68}" presName="parentText" presStyleLbl="node1" presStyleIdx="0" presStyleCnt="3">
        <dgm:presLayoutVars>
          <dgm:chMax val="0"/>
          <dgm:bulletEnabled val="1"/>
        </dgm:presLayoutVars>
      </dgm:prSet>
      <dgm:spPr/>
    </dgm:pt>
    <dgm:pt modelId="{DAFC85D7-28F6-4A5F-8BF1-A29A118CFC39}" type="pres">
      <dgm:prSet presAssocID="{5D3A4778-169F-4230-8803-83CF1111ECA5}" presName="spacer" presStyleCnt="0"/>
      <dgm:spPr/>
    </dgm:pt>
    <dgm:pt modelId="{443692F5-F7F3-4D8E-9DAF-7FAC18CB69FA}" type="pres">
      <dgm:prSet presAssocID="{86E57FD7-6D0A-4835-9353-B053A1796304}" presName="parentText" presStyleLbl="node1" presStyleIdx="1" presStyleCnt="3">
        <dgm:presLayoutVars>
          <dgm:chMax val="0"/>
          <dgm:bulletEnabled val="1"/>
        </dgm:presLayoutVars>
      </dgm:prSet>
      <dgm:spPr/>
    </dgm:pt>
    <dgm:pt modelId="{D227A741-B5A0-46DB-94E0-7B64A67CBB59}" type="pres">
      <dgm:prSet presAssocID="{FDD61A75-5BAA-48FE-AD2D-6E361C5E3587}" presName="spacer" presStyleCnt="0"/>
      <dgm:spPr/>
    </dgm:pt>
    <dgm:pt modelId="{61660B69-A82C-4EC5-918F-D58A95B7AD72}" type="pres">
      <dgm:prSet presAssocID="{FC9C0EB9-7812-4E9F-842E-5E10F5E18A0B}" presName="parentText" presStyleLbl="node1" presStyleIdx="2" presStyleCnt="3">
        <dgm:presLayoutVars>
          <dgm:chMax val="0"/>
          <dgm:bulletEnabled val="1"/>
        </dgm:presLayoutVars>
      </dgm:prSet>
      <dgm:spPr/>
    </dgm:pt>
  </dgm:ptLst>
  <dgm:cxnLst>
    <dgm:cxn modelId="{E7CC3330-FF9E-4404-B033-FBE5304D38F5}" type="presOf" srcId="{FC9C0EB9-7812-4E9F-842E-5E10F5E18A0B}" destId="{61660B69-A82C-4EC5-918F-D58A95B7AD72}" srcOrd="0" destOrd="0" presId="urn:microsoft.com/office/officeart/2005/8/layout/vList2"/>
    <dgm:cxn modelId="{0004A860-A3E3-43CB-95D2-B94ECECCC81E}" type="presOf" srcId="{2BEF7857-5901-4F74-A178-3C5925997E68}" destId="{1084536F-609E-4D5E-9F3D-1AA74EF170D6}" srcOrd="0" destOrd="0" presId="urn:microsoft.com/office/officeart/2005/8/layout/vList2"/>
    <dgm:cxn modelId="{0335D860-2894-4C22-923B-64B3556057C5}" type="presOf" srcId="{DF049D59-FDAC-4116-B082-053A295732CC}" destId="{AF6EB353-398B-40E1-8508-C2D474579526}" srcOrd="0" destOrd="0" presId="urn:microsoft.com/office/officeart/2005/8/layout/vList2"/>
    <dgm:cxn modelId="{54B86642-D358-4744-9DF8-2AFFE73A5162}" srcId="{DF049D59-FDAC-4116-B082-053A295732CC}" destId="{2BEF7857-5901-4F74-A178-3C5925997E68}" srcOrd="0" destOrd="0" parTransId="{814ABE29-1DD5-41C3-B7E2-929E703EC5EB}" sibTransId="{5D3A4778-169F-4230-8803-83CF1111ECA5}"/>
    <dgm:cxn modelId="{7C332C9B-AE43-4490-954D-0F9320F6AE69}" srcId="{DF049D59-FDAC-4116-B082-053A295732CC}" destId="{FC9C0EB9-7812-4E9F-842E-5E10F5E18A0B}" srcOrd="2" destOrd="0" parTransId="{C4B52083-240E-4376-8463-8B47ECEFD6CC}" sibTransId="{05642906-3DCD-4255-B834-BAD251A8C222}"/>
    <dgm:cxn modelId="{FE36A09D-4FFE-4428-A34C-97DCB41CE969}" srcId="{DF049D59-FDAC-4116-B082-053A295732CC}" destId="{86E57FD7-6D0A-4835-9353-B053A1796304}" srcOrd="1" destOrd="0" parTransId="{53B03679-1207-4795-84C4-9909CC01E877}" sibTransId="{FDD61A75-5BAA-48FE-AD2D-6E361C5E3587}"/>
    <dgm:cxn modelId="{07F31DC6-E2C9-4AA8-A052-52A63289D49C}" type="presOf" srcId="{86E57FD7-6D0A-4835-9353-B053A1796304}" destId="{443692F5-F7F3-4D8E-9DAF-7FAC18CB69FA}" srcOrd="0" destOrd="0" presId="urn:microsoft.com/office/officeart/2005/8/layout/vList2"/>
    <dgm:cxn modelId="{536A0BF4-3A36-46B0-9468-2F851949AB1C}" type="presParOf" srcId="{AF6EB353-398B-40E1-8508-C2D474579526}" destId="{1084536F-609E-4D5E-9F3D-1AA74EF170D6}" srcOrd="0" destOrd="0" presId="urn:microsoft.com/office/officeart/2005/8/layout/vList2"/>
    <dgm:cxn modelId="{DFA6E982-2177-4844-AB26-78E6C7CDFC2A}" type="presParOf" srcId="{AF6EB353-398B-40E1-8508-C2D474579526}" destId="{DAFC85D7-28F6-4A5F-8BF1-A29A118CFC39}" srcOrd="1" destOrd="0" presId="urn:microsoft.com/office/officeart/2005/8/layout/vList2"/>
    <dgm:cxn modelId="{7EE706DB-3162-479B-B3F1-0ABEF90E4382}" type="presParOf" srcId="{AF6EB353-398B-40E1-8508-C2D474579526}" destId="{443692F5-F7F3-4D8E-9DAF-7FAC18CB69FA}" srcOrd="2" destOrd="0" presId="urn:microsoft.com/office/officeart/2005/8/layout/vList2"/>
    <dgm:cxn modelId="{20AB3D13-9129-4038-8FCE-4E3824D5B1EC}" type="presParOf" srcId="{AF6EB353-398B-40E1-8508-C2D474579526}" destId="{D227A741-B5A0-46DB-94E0-7B64A67CBB59}" srcOrd="3" destOrd="0" presId="urn:microsoft.com/office/officeart/2005/8/layout/vList2"/>
    <dgm:cxn modelId="{CB255E55-510F-4ED4-A92A-922CA0BCF9DB}" type="presParOf" srcId="{AF6EB353-398B-40E1-8508-C2D474579526}" destId="{61660B69-A82C-4EC5-918F-D58A95B7AD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1C817-E9D8-40BD-80AF-BAB554483BB5}">
      <dsp:nvSpPr>
        <dsp:cNvPr id="0" name=""/>
        <dsp:cNvSpPr/>
      </dsp:nvSpPr>
      <dsp:spPr>
        <a:xfrm>
          <a:off x="2296369" y="1553"/>
          <a:ext cx="9185477" cy="6818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173187" rIns="178224" bIns="173187" numCol="1" spcCol="1270" anchor="ctr" anchorCtr="0">
          <a:noAutofit/>
        </a:bodyPr>
        <a:lstStyle/>
        <a:p>
          <a:pPr marL="0" lvl="0" indent="0" algn="l" defTabSz="1066800">
            <a:lnSpc>
              <a:spcPct val="90000"/>
            </a:lnSpc>
            <a:spcBef>
              <a:spcPct val="0"/>
            </a:spcBef>
            <a:spcAft>
              <a:spcPct val="35000"/>
            </a:spcAft>
            <a:buNone/>
          </a:pPr>
          <a:r>
            <a:rPr lang="en-US" sz="2400" kern="1200"/>
            <a:t>By the end of the session students will be able to:</a:t>
          </a:r>
        </a:p>
      </dsp:txBody>
      <dsp:txXfrm>
        <a:off x="2296369" y="1553"/>
        <a:ext cx="9185477" cy="681837"/>
      </dsp:txXfrm>
    </dsp:sp>
    <dsp:sp modelId="{D947C256-730F-478F-886E-C1347BA9FEDB}">
      <dsp:nvSpPr>
        <dsp:cNvPr id="0" name=""/>
        <dsp:cNvSpPr/>
      </dsp:nvSpPr>
      <dsp:spPr>
        <a:xfrm>
          <a:off x="0" y="1553"/>
          <a:ext cx="2296369" cy="6818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67350" rIns="121516" bIns="67350" numCol="1" spcCol="1270" anchor="ctr" anchorCtr="0">
          <a:noAutofit/>
        </a:bodyPr>
        <a:lstStyle/>
        <a:p>
          <a:pPr marL="0" lvl="0" indent="0" algn="ctr" defTabSz="1244600">
            <a:lnSpc>
              <a:spcPct val="90000"/>
            </a:lnSpc>
            <a:spcBef>
              <a:spcPct val="0"/>
            </a:spcBef>
            <a:spcAft>
              <a:spcPct val="35000"/>
            </a:spcAft>
            <a:buNone/>
          </a:pPr>
          <a:r>
            <a:rPr lang="en-US" sz="2800" kern="1200"/>
            <a:t>Be</a:t>
          </a:r>
        </a:p>
      </dsp:txBody>
      <dsp:txXfrm>
        <a:off x="0" y="1553"/>
        <a:ext cx="2296369" cy="681837"/>
      </dsp:txXfrm>
    </dsp:sp>
    <dsp:sp modelId="{7B94E93D-851E-46ED-9C59-281773CB2051}">
      <dsp:nvSpPr>
        <dsp:cNvPr id="0" name=""/>
        <dsp:cNvSpPr/>
      </dsp:nvSpPr>
      <dsp:spPr>
        <a:xfrm>
          <a:off x="2296369" y="724301"/>
          <a:ext cx="9185477" cy="6818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173187" rIns="178224" bIns="173187" numCol="1" spcCol="1270" anchor="ctr" anchorCtr="0">
          <a:noAutofit/>
        </a:bodyPr>
        <a:lstStyle/>
        <a:p>
          <a:pPr marL="0" lvl="0" indent="0" algn="l" defTabSz="1066800">
            <a:lnSpc>
              <a:spcPct val="90000"/>
            </a:lnSpc>
            <a:spcBef>
              <a:spcPct val="0"/>
            </a:spcBef>
            <a:spcAft>
              <a:spcPct val="35000"/>
            </a:spcAft>
            <a:buNone/>
          </a:pPr>
          <a:r>
            <a:rPr lang="en-US" sz="2400" kern="1200"/>
            <a:t>Identify evidence within the BrightPath case</a:t>
          </a:r>
        </a:p>
      </dsp:txBody>
      <dsp:txXfrm>
        <a:off x="2296369" y="724301"/>
        <a:ext cx="9185477" cy="681837"/>
      </dsp:txXfrm>
    </dsp:sp>
    <dsp:sp modelId="{308672A8-671A-46A1-952A-8DE0289AB177}">
      <dsp:nvSpPr>
        <dsp:cNvPr id="0" name=""/>
        <dsp:cNvSpPr/>
      </dsp:nvSpPr>
      <dsp:spPr>
        <a:xfrm>
          <a:off x="0" y="724301"/>
          <a:ext cx="2296369" cy="6818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67350" rIns="121516" bIns="67350" numCol="1" spcCol="1270" anchor="ctr" anchorCtr="0">
          <a:noAutofit/>
        </a:bodyPr>
        <a:lstStyle/>
        <a:p>
          <a:pPr marL="0" lvl="0" indent="0" algn="ctr" defTabSz="1244600">
            <a:lnSpc>
              <a:spcPct val="90000"/>
            </a:lnSpc>
            <a:spcBef>
              <a:spcPct val="0"/>
            </a:spcBef>
            <a:spcAft>
              <a:spcPct val="35000"/>
            </a:spcAft>
            <a:buNone/>
          </a:pPr>
          <a:r>
            <a:rPr lang="en-US" sz="2800" kern="1200"/>
            <a:t>Identify</a:t>
          </a:r>
        </a:p>
      </dsp:txBody>
      <dsp:txXfrm>
        <a:off x="0" y="724301"/>
        <a:ext cx="2296369" cy="681837"/>
      </dsp:txXfrm>
    </dsp:sp>
    <dsp:sp modelId="{BF600C52-2C4A-4C1C-8990-0DDE58AE3531}">
      <dsp:nvSpPr>
        <dsp:cNvPr id="0" name=""/>
        <dsp:cNvSpPr/>
      </dsp:nvSpPr>
      <dsp:spPr>
        <a:xfrm>
          <a:off x="2296369" y="1447048"/>
          <a:ext cx="9185477" cy="6818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173187" rIns="178224" bIns="173187" numCol="1" spcCol="1270" anchor="ctr" anchorCtr="0">
          <a:noAutofit/>
        </a:bodyPr>
        <a:lstStyle/>
        <a:p>
          <a:pPr marL="0" lvl="0" indent="0" algn="l" defTabSz="1066800">
            <a:lnSpc>
              <a:spcPct val="90000"/>
            </a:lnSpc>
            <a:spcBef>
              <a:spcPct val="0"/>
            </a:spcBef>
            <a:spcAft>
              <a:spcPct val="35000"/>
            </a:spcAft>
            <a:buNone/>
          </a:pPr>
          <a:r>
            <a:rPr lang="en-US" sz="2400" kern="1200"/>
            <a:t>Match evidence to theories/models</a:t>
          </a:r>
        </a:p>
      </dsp:txBody>
      <dsp:txXfrm>
        <a:off x="2296369" y="1447048"/>
        <a:ext cx="9185477" cy="681837"/>
      </dsp:txXfrm>
    </dsp:sp>
    <dsp:sp modelId="{E4F040A0-1A66-41A6-9D3B-CE9E3D172672}">
      <dsp:nvSpPr>
        <dsp:cNvPr id="0" name=""/>
        <dsp:cNvSpPr/>
      </dsp:nvSpPr>
      <dsp:spPr>
        <a:xfrm>
          <a:off x="0" y="1447048"/>
          <a:ext cx="2296369" cy="6818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67350" rIns="121516" bIns="67350" numCol="1" spcCol="1270" anchor="ctr" anchorCtr="0">
          <a:noAutofit/>
        </a:bodyPr>
        <a:lstStyle/>
        <a:p>
          <a:pPr marL="0" lvl="0" indent="0" algn="ctr" defTabSz="1244600">
            <a:lnSpc>
              <a:spcPct val="90000"/>
            </a:lnSpc>
            <a:spcBef>
              <a:spcPct val="0"/>
            </a:spcBef>
            <a:spcAft>
              <a:spcPct val="35000"/>
            </a:spcAft>
            <a:buNone/>
          </a:pPr>
          <a:r>
            <a:rPr lang="en-US" sz="2800" kern="1200"/>
            <a:t>Match</a:t>
          </a:r>
        </a:p>
      </dsp:txBody>
      <dsp:txXfrm>
        <a:off x="0" y="1447048"/>
        <a:ext cx="2296369" cy="681837"/>
      </dsp:txXfrm>
    </dsp:sp>
    <dsp:sp modelId="{BBDFBF37-4C9F-43C6-AE78-96E8D495E85D}">
      <dsp:nvSpPr>
        <dsp:cNvPr id="0" name=""/>
        <dsp:cNvSpPr/>
      </dsp:nvSpPr>
      <dsp:spPr>
        <a:xfrm>
          <a:off x="2296369" y="2169795"/>
          <a:ext cx="9185477" cy="6818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173187" rIns="178224" bIns="173187" numCol="1" spcCol="1270" anchor="ctr" anchorCtr="0">
          <a:noAutofit/>
        </a:bodyPr>
        <a:lstStyle/>
        <a:p>
          <a:pPr marL="0" lvl="0" indent="0" algn="l" defTabSz="1066800">
            <a:lnSpc>
              <a:spcPct val="90000"/>
            </a:lnSpc>
            <a:spcBef>
              <a:spcPct val="0"/>
            </a:spcBef>
            <a:spcAft>
              <a:spcPct val="35000"/>
            </a:spcAft>
            <a:buNone/>
          </a:pPr>
          <a:r>
            <a:rPr lang="en-US" sz="2400" kern="1200"/>
            <a:t>Build PEAR answers under time pressure</a:t>
          </a:r>
        </a:p>
      </dsp:txBody>
      <dsp:txXfrm>
        <a:off x="2296369" y="2169795"/>
        <a:ext cx="9185477" cy="681837"/>
      </dsp:txXfrm>
    </dsp:sp>
    <dsp:sp modelId="{EC40DAEF-A167-480B-ABBC-7965EEEAB867}">
      <dsp:nvSpPr>
        <dsp:cNvPr id="0" name=""/>
        <dsp:cNvSpPr/>
      </dsp:nvSpPr>
      <dsp:spPr>
        <a:xfrm>
          <a:off x="0" y="2169795"/>
          <a:ext cx="2296369" cy="6818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67350" rIns="121516" bIns="67350" numCol="1" spcCol="1270" anchor="ctr" anchorCtr="0">
          <a:noAutofit/>
        </a:bodyPr>
        <a:lstStyle/>
        <a:p>
          <a:pPr marL="0" lvl="0" indent="0" algn="ctr" defTabSz="1244600">
            <a:lnSpc>
              <a:spcPct val="90000"/>
            </a:lnSpc>
            <a:spcBef>
              <a:spcPct val="0"/>
            </a:spcBef>
            <a:spcAft>
              <a:spcPct val="35000"/>
            </a:spcAft>
            <a:buNone/>
          </a:pPr>
          <a:r>
            <a:rPr lang="en-US" sz="2800" kern="1200"/>
            <a:t>Build</a:t>
          </a:r>
        </a:p>
      </dsp:txBody>
      <dsp:txXfrm>
        <a:off x="0" y="2169795"/>
        <a:ext cx="2296369" cy="681837"/>
      </dsp:txXfrm>
    </dsp:sp>
    <dsp:sp modelId="{CF8FE247-37B6-46EC-96C2-0688EF5697F4}">
      <dsp:nvSpPr>
        <dsp:cNvPr id="0" name=""/>
        <dsp:cNvSpPr/>
      </dsp:nvSpPr>
      <dsp:spPr>
        <a:xfrm>
          <a:off x="2296369" y="2892542"/>
          <a:ext cx="9185477" cy="68183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173187" rIns="178224" bIns="173187" numCol="1" spcCol="1270" anchor="ctr" anchorCtr="0">
          <a:noAutofit/>
        </a:bodyPr>
        <a:lstStyle/>
        <a:p>
          <a:pPr marL="0" lvl="0" indent="0" algn="l" defTabSz="1066800">
            <a:lnSpc>
              <a:spcPct val="90000"/>
            </a:lnSpc>
            <a:spcBef>
              <a:spcPct val="0"/>
            </a:spcBef>
            <a:spcAft>
              <a:spcPct val="35000"/>
            </a:spcAft>
            <a:buNone/>
          </a:pPr>
          <a:r>
            <a:rPr lang="en-US" sz="2400" kern="1200"/>
            <a:t>Avoid common assessment mistakes</a:t>
          </a:r>
        </a:p>
      </dsp:txBody>
      <dsp:txXfrm>
        <a:off x="2296369" y="2892542"/>
        <a:ext cx="9185477" cy="681837"/>
      </dsp:txXfrm>
    </dsp:sp>
    <dsp:sp modelId="{799031A5-EADB-418C-9BDF-C472B51168C1}">
      <dsp:nvSpPr>
        <dsp:cNvPr id="0" name=""/>
        <dsp:cNvSpPr/>
      </dsp:nvSpPr>
      <dsp:spPr>
        <a:xfrm>
          <a:off x="0" y="2892542"/>
          <a:ext cx="2296369" cy="6818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67350" rIns="121516" bIns="67350" numCol="1" spcCol="1270" anchor="ctr" anchorCtr="0">
          <a:noAutofit/>
        </a:bodyPr>
        <a:lstStyle/>
        <a:p>
          <a:pPr marL="0" lvl="0" indent="0" algn="ctr" defTabSz="1244600">
            <a:lnSpc>
              <a:spcPct val="90000"/>
            </a:lnSpc>
            <a:spcBef>
              <a:spcPct val="0"/>
            </a:spcBef>
            <a:spcAft>
              <a:spcPct val="35000"/>
            </a:spcAft>
            <a:buNone/>
          </a:pPr>
          <a:r>
            <a:rPr lang="en-US" sz="2800" kern="1200"/>
            <a:t>Avoid</a:t>
          </a:r>
        </a:p>
      </dsp:txBody>
      <dsp:txXfrm>
        <a:off x="0" y="2892542"/>
        <a:ext cx="2296369" cy="681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BFA23-AB10-4E3A-83B1-89D3EF29BB7C}">
      <dsp:nvSpPr>
        <dsp:cNvPr id="0" name=""/>
        <dsp:cNvSpPr/>
      </dsp:nvSpPr>
      <dsp:spPr>
        <a:xfrm>
          <a:off x="328972" y="1170"/>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Motivation</a:t>
          </a:r>
          <a:endParaRPr lang="en-US" sz="2300" kern="1200"/>
        </a:p>
      </dsp:txBody>
      <dsp:txXfrm>
        <a:off x="328972" y="1170"/>
        <a:ext cx="2144198" cy="1286519"/>
      </dsp:txXfrm>
    </dsp:sp>
    <dsp:sp modelId="{42BE7C3D-64F2-45A4-BE76-4401297237B4}">
      <dsp:nvSpPr>
        <dsp:cNvPr id="0" name=""/>
        <dsp:cNvSpPr/>
      </dsp:nvSpPr>
      <dsp:spPr>
        <a:xfrm>
          <a:off x="2687591" y="1170"/>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Teamwork</a:t>
          </a:r>
          <a:endParaRPr lang="en-US" sz="2300" kern="1200"/>
        </a:p>
      </dsp:txBody>
      <dsp:txXfrm>
        <a:off x="2687591" y="1170"/>
        <a:ext cx="2144198" cy="1286519"/>
      </dsp:txXfrm>
    </dsp:sp>
    <dsp:sp modelId="{BE56319C-D8DD-4956-A400-A360B15A4308}">
      <dsp:nvSpPr>
        <dsp:cNvPr id="0" name=""/>
        <dsp:cNvSpPr/>
      </dsp:nvSpPr>
      <dsp:spPr>
        <a:xfrm>
          <a:off x="5046209" y="1170"/>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Communication</a:t>
          </a:r>
          <a:endParaRPr lang="en-US" sz="2300" kern="1200"/>
        </a:p>
      </dsp:txBody>
      <dsp:txXfrm>
        <a:off x="5046209" y="1170"/>
        <a:ext cx="2144198" cy="1286519"/>
      </dsp:txXfrm>
    </dsp:sp>
    <dsp:sp modelId="{6A59FF3B-E5AF-4181-84B9-501361E0CC14}">
      <dsp:nvSpPr>
        <dsp:cNvPr id="0" name=""/>
        <dsp:cNvSpPr/>
      </dsp:nvSpPr>
      <dsp:spPr>
        <a:xfrm>
          <a:off x="328972" y="1502109"/>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Leadership</a:t>
          </a:r>
          <a:endParaRPr lang="en-US" sz="2300" kern="1200"/>
        </a:p>
      </dsp:txBody>
      <dsp:txXfrm>
        <a:off x="328972" y="1502109"/>
        <a:ext cx="2144198" cy="1286519"/>
      </dsp:txXfrm>
    </dsp:sp>
    <dsp:sp modelId="{96820B2F-B206-4E04-8B25-3AFB7EA5D179}">
      <dsp:nvSpPr>
        <dsp:cNvPr id="0" name=""/>
        <dsp:cNvSpPr/>
      </dsp:nvSpPr>
      <dsp:spPr>
        <a:xfrm>
          <a:off x="2687591" y="1502109"/>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Inclusion</a:t>
          </a:r>
          <a:endParaRPr lang="en-US" sz="2300" kern="1200"/>
        </a:p>
      </dsp:txBody>
      <dsp:txXfrm>
        <a:off x="2687591" y="1502109"/>
        <a:ext cx="2144198" cy="1286519"/>
      </dsp:txXfrm>
    </dsp:sp>
    <dsp:sp modelId="{F641269B-14FB-412E-A225-1133B21D4B81}">
      <dsp:nvSpPr>
        <dsp:cNvPr id="0" name=""/>
        <dsp:cNvSpPr/>
      </dsp:nvSpPr>
      <dsp:spPr>
        <a:xfrm>
          <a:off x="5046209" y="1502109"/>
          <a:ext cx="2144198" cy="12865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Conflict</a:t>
          </a:r>
          <a:endParaRPr lang="en-US" sz="2300" kern="1200"/>
        </a:p>
      </dsp:txBody>
      <dsp:txXfrm>
        <a:off x="5046209" y="1502109"/>
        <a:ext cx="2144198" cy="1286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1F810-37DD-41AD-874D-A7FED93FF618}">
      <dsp:nvSpPr>
        <dsp:cNvPr id="0" name=""/>
        <dsp:cNvSpPr/>
      </dsp:nvSpPr>
      <dsp:spPr>
        <a:xfrm>
          <a:off x="375966"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24077-1A9C-4D50-8B0E-288DF3A93D28}">
      <dsp:nvSpPr>
        <dsp:cNvPr id="0" name=""/>
        <dsp:cNvSpPr/>
      </dsp:nvSpPr>
      <dsp:spPr>
        <a:xfrm>
          <a:off x="674244"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C01B2F-2778-452D-A58B-B37C36F3906E}">
      <dsp:nvSpPr>
        <dsp:cNvPr id="0" name=""/>
        <dsp:cNvSpPr/>
      </dsp:nvSpPr>
      <dsp:spPr>
        <a:xfrm>
          <a:off x="2100701"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1. Samira gradually stops offering suggestions in meetings after several of her ideas are dismissed.</a:t>
          </a:r>
          <a:endParaRPr lang="en-US" sz="2100" kern="1200"/>
        </a:p>
      </dsp:txBody>
      <dsp:txXfrm>
        <a:off x="2100701" y="63934"/>
        <a:ext cx="3348015" cy="1420370"/>
      </dsp:txXfrm>
    </dsp:sp>
    <dsp:sp modelId="{3944271C-3378-4D0A-8116-4E5D4C84EFBE}">
      <dsp:nvSpPr>
        <dsp:cNvPr id="0" name=""/>
        <dsp:cNvSpPr/>
      </dsp:nvSpPr>
      <dsp:spPr>
        <a:xfrm>
          <a:off x="6032083"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E50F48-4240-4ADA-84DF-D4D06A385B6E}">
      <dsp:nvSpPr>
        <dsp:cNvPr id="0" name=""/>
        <dsp:cNvSpPr/>
      </dsp:nvSpPr>
      <dsp:spPr>
        <a:xfrm>
          <a:off x="6330360"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B4C2F-6E63-4819-91AD-3AEB1ABCB5A4}">
      <dsp:nvSpPr>
        <dsp:cNvPr id="0" name=""/>
        <dsp:cNvSpPr/>
      </dsp:nvSpPr>
      <dsp:spPr>
        <a:xfrm>
          <a:off x="7756818"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2. Dylan believes he is working hard but receiving less recognition than other team members.</a:t>
          </a:r>
          <a:endParaRPr lang="en-US" sz="2100" kern="1200"/>
        </a:p>
      </dsp:txBody>
      <dsp:txXfrm>
        <a:off x="7756818" y="63934"/>
        <a:ext cx="3348015" cy="1420370"/>
      </dsp:txXfrm>
    </dsp:sp>
    <dsp:sp modelId="{3DE9C136-4347-433F-BE4D-EB0368DD9501}">
      <dsp:nvSpPr>
        <dsp:cNvPr id="0" name=""/>
        <dsp:cNvSpPr/>
      </dsp:nvSpPr>
      <dsp:spPr>
        <a:xfrm>
          <a:off x="375966"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323D6E-879D-434D-9D8E-5158CE959136}">
      <dsp:nvSpPr>
        <dsp:cNvPr id="0" name=""/>
        <dsp:cNvSpPr/>
      </dsp:nvSpPr>
      <dsp:spPr>
        <a:xfrm>
          <a:off x="674244"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C45D3-9B15-4E7E-9C3B-48666138F78D}">
      <dsp:nvSpPr>
        <dsp:cNvPr id="0" name=""/>
        <dsp:cNvSpPr/>
      </dsp:nvSpPr>
      <dsp:spPr>
        <a:xfrm>
          <a:off x="2100701"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3. Team members frequently duplicate work and appear unclear about responsibilities.</a:t>
          </a:r>
          <a:endParaRPr lang="en-US" sz="2100" kern="1200"/>
        </a:p>
      </dsp:txBody>
      <dsp:txXfrm>
        <a:off x="2100701" y="2092333"/>
        <a:ext cx="3348015" cy="1420370"/>
      </dsp:txXfrm>
    </dsp:sp>
    <dsp:sp modelId="{EDDD0836-1F65-47AE-9780-1ECEF7DF7F2D}">
      <dsp:nvSpPr>
        <dsp:cNvPr id="0" name=""/>
        <dsp:cNvSpPr/>
      </dsp:nvSpPr>
      <dsp:spPr>
        <a:xfrm>
          <a:off x="6032083"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0C64F-47BE-425E-A7D6-CC14A2495C20}">
      <dsp:nvSpPr>
        <dsp:cNvPr id="0" name=""/>
        <dsp:cNvSpPr/>
      </dsp:nvSpPr>
      <dsp:spPr>
        <a:xfrm>
          <a:off x="6330360"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FFE7DF-B720-42BC-86C4-D92D9A304204}">
      <dsp:nvSpPr>
        <dsp:cNvPr id="0" name=""/>
        <dsp:cNvSpPr/>
      </dsp:nvSpPr>
      <dsp:spPr>
        <a:xfrm>
          <a:off x="7756818"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4. Important decisions are often made through informal conversations that some team members are excluded from.</a:t>
          </a:r>
          <a:endParaRPr lang="en-US" sz="2100" kern="1200"/>
        </a:p>
      </dsp:txBody>
      <dsp:txXfrm>
        <a:off x="7756818" y="2092333"/>
        <a:ext cx="3348015" cy="14203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A19A5-5D03-462B-A2AE-DC752224AED6}">
      <dsp:nvSpPr>
        <dsp:cNvPr id="0" name=""/>
        <dsp:cNvSpPr/>
      </dsp:nvSpPr>
      <dsp:spPr>
        <a:xfrm>
          <a:off x="375966"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0438A-4667-4BE7-8B6D-A66223632758}">
      <dsp:nvSpPr>
        <dsp:cNvPr id="0" name=""/>
        <dsp:cNvSpPr/>
      </dsp:nvSpPr>
      <dsp:spPr>
        <a:xfrm>
          <a:off x="674244"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8D4FCC-2837-4D38-98F1-B98223D3271C}">
      <dsp:nvSpPr>
        <dsp:cNvPr id="0" name=""/>
        <dsp:cNvSpPr/>
      </dsp:nvSpPr>
      <dsp:spPr>
        <a:xfrm>
          <a:off x="2100701"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5. Feedback is regularly delivered in a group chat and is often viewed as criticism rather than support.</a:t>
          </a:r>
          <a:endParaRPr lang="en-US" sz="2100" kern="1200"/>
        </a:p>
      </dsp:txBody>
      <dsp:txXfrm>
        <a:off x="2100701" y="63934"/>
        <a:ext cx="3348015" cy="1420370"/>
      </dsp:txXfrm>
    </dsp:sp>
    <dsp:sp modelId="{A64E8E82-6E49-4147-A5ED-2F1AD75A597F}">
      <dsp:nvSpPr>
        <dsp:cNvPr id="0" name=""/>
        <dsp:cNvSpPr/>
      </dsp:nvSpPr>
      <dsp:spPr>
        <a:xfrm>
          <a:off x="6032083"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C76F5-29BE-41B4-ADFA-C9EB958883EB}">
      <dsp:nvSpPr>
        <dsp:cNvPr id="0" name=""/>
        <dsp:cNvSpPr/>
      </dsp:nvSpPr>
      <dsp:spPr>
        <a:xfrm>
          <a:off x="6330360"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8CECF-BC6F-4822-88FC-D21D95C8E90F}">
      <dsp:nvSpPr>
        <dsp:cNvPr id="0" name=""/>
        <dsp:cNvSpPr/>
      </dsp:nvSpPr>
      <dsp:spPr>
        <a:xfrm>
          <a:off x="7756818"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6. Alex emphasises targets, monitors performance closely and focuses discussions on correcting mistakes.</a:t>
          </a:r>
          <a:endParaRPr lang="en-US" sz="2100" kern="1200"/>
        </a:p>
      </dsp:txBody>
      <dsp:txXfrm>
        <a:off x="7756818" y="63934"/>
        <a:ext cx="3348015" cy="1420370"/>
      </dsp:txXfrm>
    </dsp:sp>
    <dsp:sp modelId="{764F5AA2-8F4C-4646-823A-94AB23FA11D3}">
      <dsp:nvSpPr>
        <dsp:cNvPr id="0" name=""/>
        <dsp:cNvSpPr/>
      </dsp:nvSpPr>
      <dsp:spPr>
        <a:xfrm>
          <a:off x="375966"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91EAA-7385-43EE-93B5-388DE76F3734}">
      <dsp:nvSpPr>
        <dsp:cNvPr id="0" name=""/>
        <dsp:cNvSpPr/>
      </dsp:nvSpPr>
      <dsp:spPr>
        <a:xfrm>
          <a:off x="674244"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4AD8D-BFF8-4974-A664-3DD19E792754}">
      <dsp:nvSpPr>
        <dsp:cNvPr id="0" name=""/>
        <dsp:cNvSpPr/>
      </dsp:nvSpPr>
      <dsp:spPr>
        <a:xfrm>
          <a:off x="2100701"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7. Team members are reluctant to challenge one another even when they disagree with decisions.</a:t>
          </a:r>
          <a:endParaRPr lang="en-US" sz="2100" kern="1200"/>
        </a:p>
      </dsp:txBody>
      <dsp:txXfrm>
        <a:off x="2100701" y="2092333"/>
        <a:ext cx="3348015" cy="1420370"/>
      </dsp:txXfrm>
    </dsp:sp>
    <dsp:sp modelId="{E823F4BF-81E7-4D4D-88B0-888B489B1DB1}">
      <dsp:nvSpPr>
        <dsp:cNvPr id="0" name=""/>
        <dsp:cNvSpPr/>
      </dsp:nvSpPr>
      <dsp:spPr>
        <a:xfrm>
          <a:off x="6032083"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A4ED4-F59E-45A3-A685-EC1BADF95D8B}">
      <dsp:nvSpPr>
        <dsp:cNvPr id="0" name=""/>
        <dsp:cNvSpPr/>
      </dsp:nvSpPr>
      <dsp:spPr>
        <a:xfrm>
          <a:off x="6330360"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D394D1-6ACC-4298-829B-6149198CC2FD}">
      <dsp:nvSpPr>
        <dsp:cNvPr id="0" name=""/>
        <dsp:cNvSpPr/>
      </dsp:nvSpPr>
      <dsp:spPr>
        <a:xfrm>
          <a:off x="7756818"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8. The team is under pressure to improve performance within six weeks and morale is declining.</a:t>
          </a:r>
          <a:endParaRPr lang="en-US" sz="2100" kern="1200"/>
        </a:p>
      </dsp:txBody>
      <dsp:txXfrm>
        <a:off x="7756818" y="2092333"/>
        <a:ext cx="3348015" cy="14203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43455-019D-4BD5-A523-0165BBB6702A}">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086D00-4861-4B21-9504-B41EAF7EBBC0}">
      <dsp:nvSpPr>
        <dsp:cNvPr id="0" name=""/>
        <dsp:cNvSpPr/>
      </dsp:nvSpPr>
      <dsp:spPr>
        <a:xfrm>
          <a:off x="0" y="0"/>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P = Point</a:t>
          </a:r>
          <a:r>
            <a:rPr lang="en-GB" sz="4100" kern="1200"/>
            <a:t> Answer the question</a:t>
          </a:r>
          <a:endParaRPr lang="en-US" sz="4100" kern="1200"/>
        </a:p>
      </dsp:txBody>
      <dsp:txXfrm>
        <a:off x="0" y="0"/>
        <a:ext cx="11481847" cy="893983"/>
      </dsp:txXfrm>
    </dsp:sp>
    <dsp:sp modelId="{F95D59EA-C7EE-43AE-8F11-14E2D34E81D9}">
      <dsp:nvSpPr>
        <dsp:cNvPr id="0" name=""/>
        <dsp:cNvSpPr/>
      </dsp:nvSpPr>
      <dsp:spPr>
        <a:xfrm>
          <a:off x="0" y="89398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87AC01-BBEC-4838-918B-C35FBDD6F8EB}">
      <dsp:nvSpPr>
        <dsp:cNvPr id="0" name=""/>
        <dsp:cNvSpPr/>
      </dsp:nvSpPr>
      <dsp:spPr>
        <a:xfrm>
          <a:off x="0" y="893983"/>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E = Explain</a:t>
          </a:r>
          <a:r>
            <a:rPr lang="en-GB" sz="4100" kern="1200"/>
            <a:t> Introduce theory</a:t>
          </a:r>
          <a:endParaRPr lang="en-US" sz="4100" kern="1200"/>
        </a:p>
      </dsp:txBody>
      <dsp:txXfrm>
        <a:off x="0" y="893983"/>
        <a:ext cx="11481847" cy="893983"/>
      </dsp:txXfrm>
    </dsp:sp>
    <dsp:sp modelId="{2AE378F7-4241-45BF-9F4C-AA4ADA5EED20}">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244A2-8520-4855-ADAF-D651DB2109BF}">
      <dsp:nvSpPr>
        <dsp:cNvPr id="0" name=""/>
        <dsp:cNvSpPr/>
      </dsp:nvSpPr>
      <dsp:spPr>
        <a:xfrm>
          <a:off x="0" y="1787967"/>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A = Apply</a:t>
          </a:r>
          <a:r>
            <a:rPr lang="en-GB" sz="4100" kern="1200"/>
            <a:t> Use case evidence</a:t>
          </a:r>
          <a:endParaRPr lang="en-US" sz="4100" kern="1200"/>
        </a:p>
      </dsp:txBody>
      <dsp:txXfrm>
        <a:off x="0" y="1787967"/>
        <a:ext cx="11481847" cy="893983"/>
      </dsp:txXfrm>
    </dsp:sp>
    <dsp:sp modelId="{30C9D9FC-D1AA-4C34-AD3F-03A1A8D7404F}">
      <dsp:nvSpPr>
        <dsp:cNvPr id="0" name=""/>
        <dsp:cNvSpPr/>
      </dsp:nvSpPr>
      <dsp:spPr>
        <a:xfrm>
          <a:off x="0" y="268195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6D5ABF-E475-4C95-A05D-981388362812}">
      <dsp:nvSpPr>
        <dsp:cNvPr id="0" name=""/>
        <dsp:cNvSpPr/>
      </dsp:nvSpPr>
      <dsp:spPr>
        <a:xfrm>
          <a:off x="0" y="2681950"/>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R = Recommend</a:t>
          </a:r>
          <a:r>
            <a:rPr lang="en-GB" sz="4100" kern="1200"/>
            <a:t> Provide actionable solutions</a:t>
          </a:r>
          <a:endParaRPr lang="en-US" sz="4100" kern="1200"/>
        </a:p>
      </dsp:txBody>
      <dsp:txXfrm>
        <a:off x="0" y="2681950"/>
        <a:ext cx="11481847" cy="8939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BCB1D-0874-4AF1-8488-0B52E64052D3}">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D26A5C-C3C9-4E26-8047-692F9E78A564}">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C815B-FF4C-4476-A1D4-3235D139623D}">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QUESTION: Compare two leadership approaches and recommend which Alex should use during the six-week improvement period.</a:t>
          </a:r>
          <a:endParaRPr lang="en-US" sz="1800" kern="1200"/>
        </a:p>
      </dsp:txBody>
      <dsp:txXfrm>
        <a:off x="752850" y="3060"/>
        <a:ext cx="10219949" cy="651818"/>
      </dsp:txXfrm>
    </dsp:sp>
    <dsp:sp modelId="{2C6F39FF-C373-446D-840F-D60F2E787594}">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60A08-7DEF-4A1C-9B18-E0F2A04F2395}">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0A9B0-FF5F-44A2-9DB7-86E8C33EAF71}">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P – What’s the main point?</a:t>
          </a:r>
          <a:endParaRPr lang="en-US" sz="1800" kern="1200"/>
        </a:p>
      </dsp:txBody>
      <dsp:txXfrm>
        <a:off x="752850" y="817833"/>
        <a:ext cx="10219949" cy="651818"/>
      </dsp:txXfrm>
    </dsp:sp>
    <dsp:sp modelId="{D1351285-D36A-4378-8B19-85671BE1FBAA}">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93FD6-11D7-40BD-8476-D3BF629E85CA}">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208C28-3698-41FD-803A-BCCD351F7256}">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 – Which theories apply?</a:t>
          </a:r>
          <a:endParaRPr lang="en-US" sz="1800" kern="1200"/>
        </a:p>
      </dsp:txBody>
      <dsp:txXfrm>
        <a:off x="752850" y="1632606"/>
        <a:ext cx="10219949" cy="651818"/>
      </dsp:txXfrm>
    </dsp:sp>
    <dsp:sp modelId="{2E0E0842-C402-40CE-9D98-8F5F407FD66A}">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69D4E-4E80-4E5D-83FD-149DF374CE2D}">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58C9F7-8716-4760-9650-049859DD92A5}">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 – Which evidence from the case?</a:t>
          </a:r>
          <a:endParaRPr lang="en-US" sz="1800" kern="1200"/>
        </a:p>
      </dsp:txBody>
      <dsp:txXfrm>
        <a:off x="752850" y="2447379"/>
        <a:ext cx="10219949" cy="651818"/>
      </dsp:txXfrm>
    </dsp:sp>
    <dsp:sp modelId="{0DA21938-CD0D-4B60-B2DB-2644FE38CC23}">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0A1A9-7234-4CFE-9286-A7941B098569}">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EA6403-328A-4245-8389-D34EC9562D09}">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R – What specifically should Alex do?</a:t>
          </a:r>
          <a:endParaRPr lang="en-US" sz="1800" kern="1200"/>
        </a:p>
      </dsp:txBody>
      <dsp:txXfrm>
        <a:off x="752850" y="3262153"/>
        <a:ext cx="10219949" cy="6518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4536F-609E-4D5E-9F3D-1AA74EF170D6}">
      <dsp:nvSpPr>
        <dsp:cNvPr id="0" name=""/>
        <dsp:cNvSpPr/>
      </dsp:nvSpPr>
      <dsp:spPr>
        <a:xfrm>
          <a:off x="0" y="521"/>
          <a:ext cx="11481847"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a:t>One theory I understand</a:t>
          </a:r>
          <a:endParaRPr lang="en-US" sz="4600" kern="1200"/>
        </a:p>
      </dsp:txBody>
      <dsp:txXfrm>
        <a:off x="53859" y="54380"/>
        <a:ext cx="11374129" cy="995592"/>
      </dsp:txXfrm>
    </dsp:sp>
    <dsp:sp modelId="{443692F5-F7F3-4D8E-9DAF-7FAC18CB69FA}">
      <dsp:nvSpPr>
        <dsp:cNvPr id="0" name=""/>
        <dsp:cNvSpPr/>
      </dsp:nvSpPr>
      <dsp:spPr>
        <a:xfrm>
          <a:off x="0" y="1236312"/>
          <a:ext cx="11481847"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a:t>One case example I can use</a:t>
          </a:r>
          <a:endParaRPr lang="en-US" sz="4600" kern="1200"/>
        </a:p>
      </dsp:txBody>
      <dsp:txXfrm>
        <a:off x="53859" y="1290171"/>
        <a:ext cx="11374129" cy="995592"/>
      </dsp:txXfrm>
    </dsp:sp>
    <dsp:sp modelId="{61660B69-A82C-4EC5-918F-D58A95B7AD72}">
      <dsp:nvSpPr>
        <dsp:cNvPr id="0" name=""/>
        <dsp:cNvSpPr/>
      </dsp:nvSpPr>
      <dsp:spPr>
        <a:xfrm>
          <a:off x="0" y="2472102"/>
          <a:ext cx="11481847"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a:t>One area I still need to revise</a:t>
          </a:r>
          <a:endParaRPr lang="en-US" sz="4600" kern="1200"/>
        </a:p>
      </dsp:txBody>
      <dsp:txXfrm>
        <a:off x="53859" y="2525961"/>
        <a:ext cx="11374129" cy="99559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uowtsd-my.sharepoint.com/personal/0300943_student_uwtsd_ac_uk/_layouts/15/Doc.aspx?sourcedoc=%7BC67F38B0-2C9C-4358-9580-9AC5FCA5457D%7D&amp;file=BMBS4004_Task_2_Student_Guidance%202.docx&amp;action=default&amp;mobileredirect=tru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514731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For example:</a:t>
            </a:r>
          </a:p>
          <a:p>
            <a:pPr fontAlgn="t"/>
            <a:r>
              <a:rPr lang="en-GB" sz="1200" b="0" i="0" kern="1200" dirty="0">
                <a:solidFill>
                  <a:schemeClr val="tx1"/>
                </a:solidFill>
                <a:effectLst/>
                <a:latin typeface="+mn-lt"/>
                <a:ea typeface="+mn-ea"/>
                <a:cs typeface="+mn-cs"/>
              </a:rPr>
              <a:t>Samira stops making suggestions - Employee voice</a:t>
            </a:r>
          </a:p>
          <a:p>
            <a:pPr fontAlgn="t"/>
            <a:r>
              <a:rPr lang="en-GB" sz="1200" b="0" i="0" kern="1200" dirty="0">
                <a:solidFill>
                  <a:schemeClr val="tx1"/>
                </a:solidFill>
                <a:effectLst/>
                <a:latin typeface="+mn-lt"/>
                <a:ea typeface="+mn-ea"/>
                <a:cs typeface="+mn-cs"/>
              </a:rPr>
              <a:t>Dylan arrives late - Motivation</a:t>
            </a:r>
          </a:p>
          <a:p>
            <a:pPr fontAlgn="t"/>
            <a:r>
              <a:rPr lang="en-GB" sz="1200" b="0" i="0" kern="1200" dirty="0">
                <a:solidFill>
                  <a:schemeClr val="tx1"/>
                </a:solidFill>
                <a:effectLst/>
                <a:latin typeface="+mn-lt"/>
                <a:ea typeface="+mn-ea"/>
                <a:cs typeface="+mn-cs"/>
              </a:rPr>
              <a:t>Feedback given in group chat - Communication</a:t>
            </a:r>
          </a:p>
          <a:p>
            <a:pPr fontAlgn="t"/>
            <a:r>
              <a:rPr lang="en-GB" sz="1200" b="0" i="0" kern="1200" dirty="0">
                <a:solidFill>
                  <a:schemeClr val="tx1"/>
                </a:solidFill>
                <a:effectLst/>
                <a:latin typeface="+mn-lt"/>
                <a:ea typeface="+mn-ea"/>
                <a:cs typeface="+mn-cs"/>
              </a:rPr>
              <a:t>Mei misses informal decisions - Inclusion</a:t>
            </a:r>
          </a:p>
          <a:p>
            <a:pPr fontAlgn="t"/>
            <a:r>
              <a:rPr lang="en-GB" sz="1200" b="0" i="0" kern="1200" dirty="0">
                <a:solidFill>
                  <a:schemeClr val="tx1"/>
                </a:solidFill>
                <a:effectLst/>
                <a:latin typeface="+mn-lt"/>
                <a:ea typeface="+mn-ea"/>
                <a:cs typeface="+mn-cs"/>
              </a:rPr>
              <a:t>Then debrief.</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030766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Evidence Card 1</a:t>
            </a:r>
          </a:p>
          <a:p>
            <a:pPr fontAlgn="t"/>
            <a:r>
              <a:rPr lang="en-GB" sz="1200" b="0" i="0" kern="1200" dirty="0">
                <a:solidFill>
                  <a:schemeClr val="tx1"/>
                </a:solidFill>
                <a:effectLst/>
                <a:latin typeface="+mn-lt"/>
                <a:ea typeface="+mn-ea"/>
                <a:cs typeface="+mn-cs"/>
              </a:rPr>
              <a:t>Samira gradually stops offering suggestions in meetings after several of her ideas are dismissed.</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Employee Voice</a:t>
            </a:r>
          </a:p>
          <a:p>
            <a:pPr lvl="0" fontAlgn="t"/>
            <a:r>
              <a:rPr lang="en-GB" sz="1200" b="0" i="0" kern="1200" dirty="0">
                <a:solidFill>
                  <a:schemeClr val="tx1"/>
                </a:solidFill>
                <a:effectLst/>
                <a:latin typeface="+mn-lt"/>
                <a:ea typeface="+mn-ea"/>
                <a:cs typeface="+mn-cs"/>
              </a:rPr>
              <a:t>Maslow (esteem needs)</a:t>
            </a:r>
          </a:p>
          <a:p>
            <a:pPr lvl="0" fontAlgn="t"/>
            <a:r>
              <a:rPr lang="en-GB" sz="1200" b="0" i="0" kern="1200" dirty="0">
                <a:solidFill>
                  <a:schemeClr val="tx1"/>
                </a:solidFill>
                <a:effectLst/>
                <a:latin typeface="+mn-lt"/>
                <a:ea typeface="+mn-ea"/>
                <a:cs typeface="+mn-cs"/>
              </a:rPr>
              <a:t>Equity Theory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2</a:t>
            </a:r>
          </a:p>
          <a:p>
            <a:pPr fontAlgn="t"/>
            <a:r>
              <a:rPr lang="en-GB" sz="1200" b="0" i="0" kern="1200" dirty="0">
                <a:solidFill>
                  <a:schemeClr val="tx1"/>
                </a:solidFill>
                <a:effectLst/>
                <a:latin typeface="+mn-lt"/>
                <a:ea typeface="+mn-ea"/>
                <a:cs typeface="+mn-cs"/>
              </a:rPr>
              <a:t>Dylan believes he is working hard but receiving less recognition than other team members.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Equity Theory</a:t>
            </a:r>
          </a:p>
          <a:p>
            <a:pPr lvl="0" fontAlgn="t"/>
            <a:r>
              <a:rPr lang="en-GB" sz="1200" b="0" i="0" kern="1200" dirty="0">
                <a:solidFill>
                  <a:schemeClr val="tx1"/>
                </a:solidFill>
                <a:effectLst/>
                <a:latin typeface="+mn-lt"/>
                <a:ea typeface="+mn-ea"/>
                <a:cs typeface="+mn-cs"/>
              </a:rPr>
              <a:t>Expectancy Theory</a:t>
            </a:r>
          </a:p>
          <a:p>
            <a:pPr lvl="0" fontAlgn="t"/>
            <a:r>
              <a:rPr lang="en-GB" sz="1200" b="0" i="0" kern="1200" dirty="0">
                <a:solidFill>
                  <a:schemeClr val="tx1"/>
                </a:solidFill>
                <a:effectLst/>
                <a:latin typeface="+mn-lt"/>
                <a:ea typeface="+mn-ea"/>
                <a:cs typeface="+mn-cs"/>
              </a:rPr>
              <a:t>Adams' Equity Theory</a:t>
            </a:r>
          </a:p>
          <a:p>
            <a:pPr lvl="0" fontAlgn="t"/>
            <a:r>
              <a:rPr lang="en-GB" sz="1200" b="0" i="0" kern="1200" dirty="0">
                <a:solidFill>
                  <a:schemeClr val="tx1"/>
                </a:solidFill>
                <a:effectLst/>
                <a:latin typeface="+mn-lt"/>
                <a:ea typeface="+mn-ea"/>
                <a:cs typeface="+mn-cs"/>
              </a:rPr>
              <a:t>Motivation Theory</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3</a:t>
            </a:r>
          </a:p>
          <a:p>
            <a:pPr fontAlgn="t"/>
            <a:r>
              <a:rPr lang="en-GB" sz="1200" b="0" i="0" kern="1200" dirty="0">
                <a:solidFill>
                  <a:schemeClr val="tx1"/>
                </a:solidFill>
                <a:effectLst/>
                <a:latin typeface="+mn-lt"/>
                <a:ea typeface="+mn-ea"/>
                <a:cs typeface="+mn-cs"/>
              </a:rPr>
              <a:t>Team members frequently duplicate work and appear unclear about responsibilities.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Tuckman's Team Development</a:t>
            </a:r>
          </a:p>
          <a:p>
            <a:pPr lvl="0" fontAlgn="t"/>
            <a:r>
              <a:rPr lang="en-GB" sz="1200" b="0" i="0" kern="1200" dirty="0">
                <a:solidFill>
                  <a:schemeClr val="tx1"/>
                </a:solidFill>
                <a:effectLst/>
                <a:latin typeface="+mn-lt"/>
                <a:ea typeface="+mn-ea"/>
                <a:cs typeface="+mn-cs"/>
              </a:rPr>
              <a:t>Belbin Team Roles</a:t>
            </a:r>
          </a:p>
          <a:p>
            <a:pPr lvl="0" fontAlgn="t"/>
            <a:r>
              <a:rPr lang="en-GB" sz="1200" b="0" i="0" kern="1200" dirty="0">
                <a:solidFill>
                  <a:schemeClr val="tx1"/>
                </a:solidFill>
                <a:effectLst/>
                <a:latin typeface="+mn-lt"/>
                <a:ea typeface="+mn-ea"/>
                <a:cs typeface="+mn-cs"/>
              </a:rPr>
              <a:t>Team Effectiveness Models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4</a:t>
            </a:r>
          </a:p>
          <a:p>
            <a:pPr fontAlgn="t"/>
            <a:r>
              <a:rPr lang="en-GB" sz="1200" b="0" i="0" kern="1200" dirty="0">
                <a:solidFill>
                  <a:schemeClr val="tx1"/>
                </a:solidFill>
                <a:effectLst/>
                <a:latin typeface="+mn-lt"/>
                <a:ea typeface="+mn-ea"/>
                <a:cs typeface="+mn-cs"/>
              </a:rPr>
              <a:t>Important decisions are often made through informal conversations that some team members are excluded from.</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Inclusion and Diversity</a:t>
            </a:r>
          </a:p>
          <a:p>
            <a:pPr lvl="0" fontAlgn="t"/>
            <a:r>
              <a:rPr lang="en-GB" sz="1200" b="0" i="0" kern="1200" dirty="0">
                <a:solidFill>
                  <a:schemeClr val="tx1"/>
                </a:solidFill>
                <a:effectLst/>
                <a:latin typeface="+mn-lt"/>
                <a:ea typeface="+mn-ea"/>
                <a:cs typeface="+mn-cs"/>
              </a:rPr>
              <a:t>Equality vs Equity</a:t>
            </a: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Communication Models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5</a:t>
            </a:r>
          </a:p>
          <a:p>
            <a:pPr fontAlgn="t"/>
            <a:r>
              <a:rPr lang="en-GB" sz="1200" b="0" i="0" kern="1200" dirty="0">
                <a:solidFill>
                  <a:schemeClr val="tx1"/>
                </a:solidFill>
                <a:effectLst/>
                <a:latin typeface="+mn-lt"/>
                <a:ea typeface="+mn-ea"/>
                <a:cs typeface="+mn-cs"/>
              </a:rPr>
              <a:t>Feedback is regularly delivered in a group chat and is often viewed as criticism rather than support.</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Communication Theory</a:t>
            </a:r>
          </a:p>
          <a:p>
            <a:pPr lvl="0" fontAlgn="t"/>
            <a:r>
              <a:rPr lang="en-GB" sz="1200" b="0" i="0" kern="1200" dirty="0">
                <a:solidFill>
                  <a:schemeClr val="tx1"/>
                </a:solidFill>
                <a:effectLst/>
                <a:latin typeface="+mn-lt"/>
                <a:ea typeface="+mn-ea"/>
                <a:cs typeface="+mn-cs"/>
              </a:rPr>
              <a:t>Emotional Intelligence</a:t>
            </a: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Leadership Style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6</a:t>
            </a:r>
          </a:p>
          <a:p>
            <a:pPr fontAlgn="t"/>
            <a:r>
              <a:rPr lang="en-GB" sz="1200" b="0" i="0" kern="1200" dirty="0">
                <a:solidFill>
                  <a:schemeClr val="tx1"/>
                </a:solidFill>
                <a:effectLst/>
                <a:latin typeface="+mn-lt"/>
                <a:ea typeface="+mn-ea"/>
                <a:cs typeface="+mn-cs"/>
              </a:rPr>
              <a:t>Alex emphasises targets, monitors performance closely and focuses discussions on correcting mistakes.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Transactional Leadership</a:t>
            </a:r>
          </a:p>
          <a:p>
            <a:pPr lvl="0" fontAlgn="t"/>
            <a:r>
              <a:rPr lang="en-GB" sz="1200" b="0" i="0" kern="1200" dirty="0">
                <a:solidFill>
                  <a:schemeClr val="tx1"/>
                </a:solidFill>
                <a:effectLst/>
                <a:latin typeface="+mn-lt"/>
                <a:ea typeface="+mn-ea"/>
                <a:cs typeface="+mn-cs"/>
              </a:rPr>
              <a:t>Transformational Leadership</a:t>
            </a:r>
          </a:p>
          <a:p>
            <a:pPr lvl="0" fontAlgn="t"/>
            <a:r>
              <a:rPr lang="en-GB" sz="1200" b="0" i="0" kern="1200" dirty="0">
                <a:solidFill>
                  <a:schemeClr val="tx1"/>
                </a:solidFill>
                <a:effectLst/>
                <a:latin typeface="+mn-lt"/>
                <a:ea typeface="+mn-ea"/>
                <a:cs typeface="+mn-cs"/>
              </a:rPr>
              <a:t>Situational Leadership</a:t>
            </a:r>
          </a:p>
          <a:p>
            <a:pPr lvl="0" fontAlgn="t"/>
            <a:r>
              <a:rPr lang="en-GB" sz="1200" b="0" i="0" kern="1200" dirty="0">
                <a:solidFill>
                  <a:schemeClr val="tx1"/>
                </a:solidFill>
                <a:effectLst/>
                <a:latin typeface="+mn-lt"/>
                <a:ea typeface="+mn-ea"/>
                <a:cs typeface="+mn-cs"/>
              </a:rPr>
              <a:t>Performance Management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7</a:t>
            </a:r>
          </a:p>
          <a:p>
            <a:pPr fontAlgn="t"/>
            <a:r>
              <a:rPr lang="en-GB" sz="1200" b="0" i="0" kern="1200" dirty="0">
                <a:solidFill>
                  <a:schemeClr val="tx1"/>
                </a:solidFill>
                <a:effectLst/>
                <a:latin typeface="+mn-lt"/>
                <a:ea typeface="+mn-ea"/>
                <a:cs typeface="+mn-cs"/>
              </a:rPr>
              <a:t>Team members are reluctant to challenge one another even when they disagree with decisions.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Groupthink</a:t>
            </a:r>
          </a:p>
          <a:p>
            <a:pPr lvl="0" fontAlgn="t"/>
            <a:r>
              <a:rPr lang="en-GB" sz="1200" b="0" i="0" kern="1200" dirty="0">
                <a:solidFill>
                  <a:schemeClr val="tx1"/>
                </a:solidFill>
                <a:effectLst/>
                <a:latin typeface="+mn-lt"/>
                <a:ea typeface="+mn-ea"/>
                <a:cs typeface="+mn-cs"/>
              </a:rPr>
              <a:t>Employee Voice</a:t>
            </a:r>
          </a:p>
          <a:p>
            <a:pPr lvl="0" fontAlgn="t"/>
            <a:r>
              <a:rPr lang="en-GB" sz="1200" b="0" i="0" kern="1200" dirty="0">
                <a:solidFill>
                  <a:schemeClr val="tx1"/>
                </a:solidFill>
                <a:effectLst/>
                <a:latin typeface="+mn-lt"/>
                <a:ea typeface="+mn-ea"/>
                <a:cs typeface="+mn-cs"/>
              </a:rPr>
              <a:t>Team Dynamics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8</a:t>
            </a:r>
          </a:p>
          <a:p>
            <a:pPr fontAlgn="t"/>
            <a:r>
              <a:rPr lang="en-GB" sz="1200" b="0" i="0" kern="1200" dirty="0">
                <a:solidFill>
                  <a:schemeClr val="tx1"/>
                </a:solidFill>
                <a:effectLst/>
                <a:latin typeface="+mn-lt"/>
                <a:ea typeface="+mn-ea"/>
                <a:cs typeface="+mn-cs"/>
              </a:rPr>
              <a:t>The team is under pressure to improve performance within six weeks and morale is declining.</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Expectancy Theory</a:t>
            </a:r>
          </a:p>
          <a:p>
            <a:pPr lvl="0" fontAlgn="t"/>
            <a:r>
              <a:rPr lang="en-GB" sz="1200" b="0" i="0" kern="1200" dirty="0">
                <a:solidFill>
                  <a:schemeClr val="tx1"/>
                </a:solidFill>
                <a:effectLst/>
                <a:latin typeface="+mn-lt"/>
                <a:ea typeface="+mn-ea"/>
                <a:cs typeface="+mn-cs"/>
              </a:rPr>
              <a:t>Stress and Wellbeing Models</a:t>
            </a:r>
          </a:p>
          <a:p>
            <a:pPr lvl="0" fontAlgn="t"/>
            <a:r>
              <a:rPr lang="en-GB" sz="1200" b="0" i="0" kern="1200" dirty="0">
                <a:solidFill>
                  <a:schemeClr val="tx1"/>
                </a:solidFill>
                <a:effectLst/>
                <a:latin typeface="+mn-lt"/>
                <a:ea typeface="+mn-ea"/>
                <a:cs typeface="+mn-cs"/>
              </a:rPr>
              <a:t>Goal-Setting Theory</a:t>
            </a:r>
          </a:p>
          <a:p>
            <a:pPr lvl="0" fontAlgn="t"/>
            <a:r>
              <a:rPr lang="en-GB" sz="1200" b="0" i="0" kern="1200" dirty="0">
                <a:solidFill>
                  <a:schemeClr val="tx1"/>
                </a:solidFill>
                <a:effectLst/>
                <a:latin typeface="+mn-lt"/>
                <a:ea typeface="+mn-ea"/>
                <a:cs typeface="+mn-cs"/>
              </a:rPr>
              <a:t>Transformational Leadership</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380286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DD790-13BF-E2F7-7F14-0B40B5B055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2D2858-9A25-2FA8-9FA3-B6652BDFB8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F3BFB8-63E8-6AE2-FCFA-E53EFA2C6A37}"/>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Evidence Card 5</a:t>
            </a:r>
          </a:p>
          <a:p>
            <a:pPr fontAlgn="t"/>
            <a:r>
              <a:rPr lang="en-GB" sz="1200" b="0" i="0" kern="1200" dirty="0">
                <a:solidFill>
                  <a:schemeClr val="tx1"/>
                </a:solidFill>
                <a:effectLst/>
                <a:latin typeface="+mn-lt"/>
                <a:ea typeface="+mn-ea"/>
                <a:cs typeface="+mn-cs"/>
              </a:rPr>
              <a:t>Feedback is regularly delivered in a group chat and is often viewed as criticism rather than support.</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Communication Theory</a:t>
            </a:r>
          </a:p>
          <a:p>
            <a:pPr lvl="0" fontAlgn="t"/>
            <a:r>
              <a:rPr lang="en-GB" sz="1200" b="0" i="0" kern="1200" dirty="0">
                <a:solidFill>
                  <a:schemeClr val="tx1"/>
                </a:solidFill>
                <a:effectLst/>
                <a:latin typeface="+mn-lt"/>
                <a:ea typeface="+mn-ea"/>
                <a:cs typeface="+mn-cs"/>
              </a:rPr>
              <a:t>Emotional Intelligence</a:t>
            </a: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Leadership Style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6</a:t>
            </a:r>
          </a:p>
          <a:p>
            <a:pPr fontAlgn="t"/>
            <a:r>
              <a:rPr lang="en-GB" sz="1200" b="0" i="0" kern="1200" dirty="0">
                <a:solidFill>
                  <a:schemeClr val="tx1"/>
                </a:solidFill>
                <a:effectLst/>
                <a:latin typeface="+mn-lt"/>
                <a:ea typeface="+mn-ea"/>
                <a:cs typeface="+mn-cs"/>
              </a:rPr>
              <a:t>Alex emphasises targets, monitors performance closely and focuses discussions on correcting mistakes.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Transactional Leadership</a:t>
            </a:r>
          </a:p>
          <a:p>
            <a:pPr lvl="0" fontAlgn="t"/>
            <a:r>
              <a:rPr lang="en-GB" sz="1200" b="0" i="0" kern="1200" dirty="0">
                <a:solidFill>
                  <a:schemeClr val="tx1"/>
                </a:solidFill>
                <a:effectLst/>
                <a:latin typeface="+mn-lt"/>
                <a:ea typeface="+mn-ea"/>
                <a:cs typeface="+mn-cs"/>
              </a:rPr>
              <a:t>Transformational Leadership</a:t>
            </a:r>
          </a:p>
          <a:p>
            <a:pPr lvl="0" fontAlgn="t"/>
            <a:r>
              <a:rPr lang="en-GB" sz="1200" b="0" i="0" kern="1200" dirty="0">
                <a:solidFill>
                  <a:schemeClr val="tx1"/>
                </a:solidFill>
                <a:effectLst/>
                <a:latin typeface="+mn-lt"/>
                <a:ea typeface="+mn-ea"/>
                <a:cs typeface="+mn-cs"/>
              </a:rPr>
              <a:t>Situational Leadership</a:t>
            </a:r>
          </a:p>
          <a:p>
            <a:pPr lvl="0" fontAlgn="t"/>
            <a:r>
              <a:rPr lang="en-GB" sz="1200" b="0" i="0" kern="1200" dirty="0">
                <a:solidFill>
                  <a:schemeClr val="tx1"/>
                </a:solidFill>
                <a:effectLst/>
                <a:latin typeface="+mn-lt"/>
                <a:ea typeface="+mn-ea"/>
                <a:cs typeface="+mn-cs"/>
              </a:rPr>
              <a:t>Performance Management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7</a:t>
            </a:r>
          </a:p>
          <a:p>
            <a:pPr fontAlgn="t"/>
            <a:r>
              <a:rPr lang="en-GB" sz="1200" b="0" i="0" kern="1200" dirty="0">
                <a:solidFill>
                  <a:schemeClr val="tx1"/>
                </a:solidFill>
                <a:effectLst/>
                <a:latin typeface="+mn-lt"/>
                <a:ea typeface="+mn-ea"/>
                <a:cs typeface="+mn-cs"/>
              </a:rPr>
              <a:t>Team members are reluctant to challenge one another even when they disagree with decisions.</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Psychological Safety</a:t>
            </a:r>
          </a:p>
          <a:p>
            <a:pPr lvl="0" fontAlgn="t"/>
            <a:r>
              <a:rPr lang="en-GB" sz="1200" b="0" i="0" kern="1200" dirty="0">
                <a:solidFill>
                  <a:schemeClr val="tx1"/>
                </a:solidFill>
                <a:effectLst/>
                <a:latin typeface="+mn-lt"/>
                <a:ea typeface="+mn-ea"/>
                <a:cs typeface="+mn-cs"/>
              </a:rPr>
              <a:t>Groupthink</a:t>
            </a:r>
          </a:p>
          <a:p>
            <a:pPr lvl="0" fontAlgn="t"/>
            <a:r>
              <a:rPr lang="en-GB" sz="1200" b="0" i="0" kern="1200" dirty="0">
                <a:solidFill>
                  <a:schemeClr val="tx1"/>
                </a:solidFill>
                <a:effectLst/>
                <a:latin typeface="+mn-lt"/>
                <a:ea typeface="+mn-ea"/>
                <a:cs typeface="+mn-cs"/>
              </a:rPr>
              <a:t>Employee Voice</a:t>
            </a:r>
          </a:p>
          <a:p>
            <a:pPr lvl="0" fontAlgn="t"/>
            <a:r>
              <a:rPr lang="en-GB" sz="1200" b="0" i="0" kern="1200" dirty="0">
                <a:solidFill>
                  <a:schemeClr val="tx1"/>
                </a:solidFill>
                <a:effectLst/>
                <a:latin typeface="+mn-lt"/>
                <a:ea typeface="+mn-ea"/>
                <a:cs typeface="+mn-cs"/>
              </a:rPr>
              <a:t>Team Dynamics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Evidence Card 8</a:t>
            </a:r>
          </a:p>
          <a:p>
            <a:pPr fontAlgn="t"/>
            <a:r>
              <a:rPr lang="en-GB" sz="1200" b="0" i="0" kern="1200" dirty="0">
                <a:solidFill>
                  <a:schemeClr val="tx1"/>
                </a:solidFill>
                <a:effectLst/>
                <a:latin typeface="+mn-lt"/>
                <a:ea typeface="+mn-ea"/>
                <a:cs typeface="+mn-cs"/>
              </a:rPr>
              <a:t>The team is under pressure to improve performance within six weeks and morale is declining.</a:t>
            </a:r>
          </a:p>
          <a:p>
            <a:pPr fontAlgn="t"/>
            <a:r>
              <a:rPr lang="en-GB" sz="1200" b="1" i="0" kern="1200" dirty="0">
                <a:solidFill>
                  <a:schemeClr val="tx1"/>
                </a:solidFill>
                <a:effectLst/>
                <a:latin typeface="+mn-lt"/>
                <a:ea typeface="+mn-ea"/>
                <a:cs typeface="+mn-cs"/>
              </a:rPr>
              <a:t>Possible theories: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Expectancy Theory</a:t>
            </a:r>
          </a:p>
          <a:p>
            <a:pPr lvl="0" fontAlgn="t"/>
            <a:r>
              <a:rPr lang="en-GB" sz="1200" b="0" i="0" kern="1200" dirty="0">
                <a:solidFill>
                  <a:schemeClr val="tx1"/>
                </a:solidFill>
                <a:effectLst/>
                <a:latin typeface="+mn-lt"/>
                <a:ea typeface="+mn-ea"/>
                <a:cs typeface="+mn-cs"/>
              </a:rPr>
              <a:t>Stress and Wellbeing Models</a:t>
            </a:r>
          </a:p>
          <a:p>
            <a:pPr lvl="0" fontAlgn="t"/>
            <a:r>
              <a:rPr lang="en-GB" sz="1200" b="0" i="0" kern="1200" dirty="0">
                <a:solidFill>
                  <a:schemeClr val="tx1"/>
                </a:solidFill>
                <a:effectLst/>
                <a:latin typeface="+mn-lt"/>
                <a:ea typeface="+mn-ea"/>
                <a:cs typeface="+mn-cs"/>
              </a:rPr>
              <a:t>Goal-Setting Theory</a:t>
            </a:r>
          </a:p>
          <a:p>
            <a:pPr lvl="0" fontAlgn="t"/>
            <a:r>
              <a:rPr lang="en-GB" sz="1200" b="0" i="0" kern="1200" dirty="0">
                <a:solidFill>
                  <a:schemeClr val="tx1"/>
                </a:solidFill>
                <a:effectLst/>
                <a:latin typeface="+mn-lt"/>
                <a:ea typeface="+mn-ea"/>
                <a:cs typeface="+mn-cs"/>
              </a:rPr>
              <a:t>Transformational Leadership</a:t>
            </a:r>
          </a:p>
          <a:p>
            <a:endParaRPr lang="en-GB" dirty="0"/>
          </a:p>
        </p:txBody>
      </p:sp>
      <p:sp>
        <p:nvSpPr>
          <p:cNvPr id="4" name="Slide Number Placeholder 3">
            <a:extLst>
              <a:ext uri="{FF2B5EF4-FFF2-40B4-BE49-F238E27FC236}">
                <a16:creationId xmlns:a16="http://schemas.microsoft.com/office/drawing/2014/main" id="{4849A256-CA1E-E15E-8C1A-A10BA5A63653}"/>
              </a:ext>
            </a:extLst>
          </p:cNvPr>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1536515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2761834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easiest ways to structure your answers is by using the PEAR model.</a:t>
            </a:r>
          </a:p>
          <a:p>
            <a:r>
              <a:rPr lang="en-GB" sz="1200" kern="1200" dirty="0">
                <a:solidFill>
                  <a:schemeClr val="tx1"/>
                </a:solidFill>
                <a:effectLst/>
                <a:latin typeface="+mn-lt"/>
                <a:ea typeface="+mn-ea"/>
                <a:cs typeface="+mn-cs"/>
              </a:rPr>
              <a:t>P stands for Point.</a:t>
            </a:r>
          </a:p>
          <a:p>
            <a:r>
              <a:rPr lang="en-GB" sz="1200" kern="1200" dirty="0">
                <a:solidFill>
                  <a:schemeClr val="tx1"/>
                </a:solidFill>
                <a:effectLst/>
                <a:latin typeface="+mn-lt"/>
                <a:ea typeface="+mn-ea"/>
                <a:cs typeface="+mn-cs"/>
              </a:rPr>
              <a:t>Start by answering the question directly.</a:t>
            </a:r>
          </a:p>
          <a:p>
            <a:r>
              <a:rPr lang="en-GB" sz="1200" kern="1200" dirty="0">
                <a:solidFill>
                  <a:schemeClr val="tx1"/>
                </a:solidFill>
                <a:effectLst/>
                <a:latin typeface="+mn-lt"/>
                <a:ea typeface="+mn-ea"/>
                <a:cs typeface="+mn-cs"/>
              </a:rPr>
              <a:t>E stands for Explain.</a:t>
            </a:r>
          </a:p>
          <a:p>
            <a:r>
              <a:rPr lang="en-GB" sz="1200" kern="1200" dirty="0">
                <a:solidFill>
                  <a:schemeClr val="tx1"/>
                </a:solidFill>
                <a:effectLst/>
                <a:latin typeface="+mn-lt"/>
                <a:ea typeface="+mn-ea"/>
                <a:cs typeface="+mn-cs"/>
              </a:rPr>
              <a:t>Briefly explain the theory or concept you are using.</a:t>
            </a:r>
          </a:p>
          <a:p>
            <a:r>
              <a:rPr lang="en-GB" sz="1200" kern="1200" dirty="0">
                <a:solidFill>
                  <a:schemeClr val="tx1"/>
                </a:solidFill>
                <a:effectLst/>
                <a:latin typeface="+mn-lt"/>
                <a:ea typeface="+mn-ea"/>
                <a:cs typeface="+mn-cs"/>
              </a:rPr>
              <a:t>A stands for Apply.</a:t>
            </a:r>
          </a:p>
          <a:p>
            <a:r>
              <a:rPr lang="en-GB" sz="1200" kern="1200" dirty="0">
                <a:solidFill>
                  <a:schemeClr val="tx1"/>
                </a:solidFill>
                <a:effectLst/>
                <a:latin typeface="+mn-lt"/>
                <a:ea typeface="+mn-ea"/>
                <a:cs typeface="+mn-cs"/>
              </a:rPr>
              <a:t>Use evidence from the BrightPath case study.</a:t>
            </a:r>
          </a:p>
          <a:p>
            <a:r>
              <a:rPr lang="en-GB" sz="1200" kern="1200" dirty="0">
                <a:solidFill>
                  <a:schemeClr val="tx1"/>
                </a:solidFill>
                <a:effectLst/>
                <a:latin typeface="+mn-lt"/>
                <a:ea typeface="+mn-ea"/>
                <a:cs typeface="+mn-cs"/>
              </a:rPr>
              <a:t>R stands for Recommend.</a:t>
            </a:r>
          </a:p>
          <a:p>
            <a:r>
              <a:rPr lang="en-GB" sz="1200" kern="1200" dirty="0">
                <a:solidFill>
                  <a:schemeClr val="tx1"/>
                </a:solidFill>
                <a:effectLst/>
                <a:latin typeface="+mn-lt"/>
                <a:ea typeface="+mn-ea"/>
                <a:cs typeface="+mn-cs"/>
              </a:rPr>
              <a:t>Suggest practical actions and explain why they would help.</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2241276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Activity 3: PEAR Answer Construction (15 mins)</a:t>
            </a:r>
          </a:p>
          <a:p>
            <a:pPr fontAlgn="t"/>
            <a:r>
              <a:rPr lang="en-GB" sz="1200" b="0" i="0" kern="1200" dirty="0">
                <a:solidFill>
                  <a:schemeClr val="tx1"/>
                </a:solidFill>
                <a:effectLst/>
                <a:latin typeface="+mn-lt"/>
                <a:ea typeface="+mn-ea"/>
                <a:cs typeface="+mn-cs"/>
              </a:rPr>
              <a:t>Display one likely assessment-style question:</a:t>
            </a:r>
          </a:p>
          <a:p>
            <a:pPr fontAlgn="t"/>
            <a:r>
              <a:rPr lang="en-GB" sz="1200" b="0" i="0" kern="1200" dirty="0">
                <a:solidFill>
                  <a:schemeClr val="tx1"/>
                </a:solidFill>
                <a:effectLst/>
                <a:latin typeface="+mn-lt"/>
                <a:ea typeface="+mn-ea"/>
                <a:cs typeface="+mn-cs"/>
              </a:rPr>
              <a:t>Compare two leadership approaches and recommend which Alex should use during the six-week improvement period.</a:t>
            </a:r>
          </a:p>
          <a:p>
            <a:pPr fontAlgn="t"/>
            <a:r>
              <a:rPr lang="en-GB" sz="1200" b="0" i="0" kern="1200" dirty="0">
                <a:solidFill>
                  <a:schemeClr val="tx1"/>
                </a:solidFill>
                <a:effectLst/>
                <a:latin typeface="+mn-lt"/>
                <a:ea typeface="+mn-ea"/>
                <a:cs typeface="+mn-cs"/>
              </a:rPr>
              <a:t>(Adapted directly from the practice questions.) </a:t>
            </a:r>
            <a:r>
              <a:rPr lang="en-GB" sz="1200" b="0" i="0" u="none" strike="noStrike" kern="1200" dirty="0">
                <a:solidFill>
                  <a:schemeClr val="tx1"/>
                </a:solidFill>
                <a:effectLst/>
                <a:latin typeface="+mn-lt"/>
                <a:ea typeface="+mn-ea"/>
                <a:cs typeface="+mn-cs"/>
                <a:hlinkClick r:id="rId3"/>
              </a:rPr>
              <a:t>[BMBS4004_T...Guidance 2 | Word]</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Ask students to build the answer together using PEAR.</a:t>
            </a:r>
          </a:p>
          <a:p>
            <a:pPr fontAlgn="t"/>
            <a:r>
              <a:rPr lang="en-GB" sz="1200" b="0" i="0" kern="1200" dirty="0">
                <a:solidFill>
                  <a:schemeClr val="tx1"/>
                </a:solidFill>
                <a:effectLst/>
                <a:latin typeface="+mn-lt"/>
                <a:ea typeface="+mn-ea"/>
                <a:cs typeface="+mn-cs"/>
              </a:rPr>
              <a:t>Use a slide like:</a:t>
            </a:r>
          </a:p>
          <a:p>
            <a:pPr fontAlgn="t"/>
            <a:r>
              <a:rPr lang="en-GB" sz="1200" b="1" i="0" kern="1200" dirty="0">
                <a:solidFill>
                  <a:schemeClr val="tx1"/>
                </a:solidFill>
                <a:effectLst/>
                <a:latin typeface="+mn-lt"/>
                <a:ea typeface="+mn-ea"/>
                <a:cs typeface="+mn-cs"/>
              </a:rPr>
              <a:t>P</a:t>
            </a:r>
          </a:p>
          <a:p>
            <a:pPr fontAlgn="t"/>
            <a:r>
              <a:rPr lang="en-GB" sz="1200" b="0" i="0" kern="1200" dirty="0">
                <a:solidFill>
                  <a:schemeClr val="tx1"/>
                </a:solidFill>
                <a:effectLst/>
                <a:latin typeface="+mn-lt"/>
                <a:ea typeface="+mn-ea"/>
                <a:cs typeface="+mn-cs"/>
              </a:rPr>
              <a:t>What's the main point?</a:t>
            </a:r>
          </a:p>
          <a:p>
            <a:pPr fontAlgn="t"/>
            <a:r>
              <a:rPr lang="en-GB" sz="1200" b="1" i="0" kern="1200" dirty="0">
                <a:solidFill>
                  <a:schemeClr val="tx1"/>
                </a:solidFill>
                <a:effectLst/>
                <a:latin typeface="+mn-lt"/>
                <a:ea typeface="+mn-ea"/>
                <a:cs typeface="+mn-cs"/>
              </a:rPr>
              <a:t>E</a:t>
            </a:r>
          </a:p>
          <a:p>
            <a:pPr fontAlgn="t"/>
            <a:r>
              <a:rPr lang="en-GB" sz="1200" b="0" i="0" kern="1200" dirty="0">
                <a:solidFill>
                  <a:schemeClr val="tx1"/>
                </a:solidFill>
                <a:effectLst/>
                <a:latin typeface="+mn-lt"/>
                <a:ea typeface="+mn-ea"/>
                <a:cs typeface="+mn-cs"/>
              </a:rPr>
              <a:t>Which theories?</a:t>
            </a:r>
          </a:p>
          <a:p>
            <a:pPr fontAlgn="t"/>
            <a:r>
              <a:rPr lang="en-GB" sz="1200" b="1" i="0" kern="1200" dirty="0">
                <a:solidFill>
                  <a:schemeClr val="tx1"/>
                </a:solidFill>
                <a:effectLst/>
                <a:latin typeface="+mn-lt"/>
                <a:ea typeface="+mn-ea"/>
                <a:cs typeface="+mn-cs"/>
              </a:rPr>
              <a:t>A</a:t>
            </a:r>
          </a:p>
          <a:p>
            <a:pPr fontAlgn="t"/>
            <a:r>
              <a:rPr lang="en-GB" sz="1200" b="0" i="0" kern="1200" dirty="0">
                <a:solidFill>
                  <a:schemeClr val="tx1"/>
                </a:solidFill>
                <a:effectLst/>
                <a:latin typeface="+mn-lt"/>
                <a:ea typeface="+mn-ea"/>
                <a:cs typeface="+mn-cs"/>
              </a:rPr>
              <a:t>Which evidence from the case?</a:t>
            </a:r>
          </a:p>
          <a:p>
            <a:pPr fontAlgn="t"/>
            <a:r>
              <a:rPr lang="en-GB" sz="1200" b="1" i="0" kern="1200" dirty="0">
                <a:solidFill>
                  <a:schemeClr val="tx1"/>
                </a:solidFill>
                <a:effectLst/>
                <a:latin typeface="+mn-lt"/>
                <a:ea typeface="+mn-ea"/>
                <a:cs typeface="+mn-cs"/>
              </a:rPr>
              <a:t>R</a:t>
            </a:r>
          </a:p>
          <a:p>
            <a:pPr fontAlgn="t"/>
            <a:r>
              <a:rPr lang="en-GB" sz="1200" b="0" i="0" kern="1200" dirty="0">
                <a:solidFill>
                  <a:schemeClr val="tx1"/>
                </a:solidFill>
                <a:effectLst/>
                <a:latin typeface="+mn-lt"/>
                <a:ea typeface="+mn-ea"/>
                <a:cs typeface="+mn-cs"/>
              </a:rPr>
              <a:t>What specifically should Alex do?</a:t>
            </a:r>
          </a:p>
          <a:p>
            <a:pPr fontAlgn="t"/>
            <a:r>
              <a:rPr lang="en-GB" sz="1200" b="0" i="0" kern="1200" dirty="0">
                <a:solidFill>
                  <a:schemeClr val="tx1"/>
                </a:solidFill>
                <a:effectLst/>
                <a:latin typeface="+mn-lt"/>
                <a:ea typeface="+mn-ea"/>
                <a:cs typeface="+mn-cs"/>
              </a:rPr>
              <a:t>Then reveal a model answer.</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596112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80800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492012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CCCB0-1D3D-47AD-E2B7-8D1B7E4F79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937739-5CA0-424C-F3C3-C3453B5602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E593D-D143-1A6C-884A-92149FD835A8}"/>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Activity 4: "Would This Get Marks?" (5 mins)</a:t>
            </a:r>
          </a:p>
          <a:p>
            <a:pPr fontAlgn="t"/>
            <a:r>
              <a:rPr lang="en-GB" sz="1200" b="0" i="0" kern="1200" dirty="0">
                <a:solidFill>
                  <a:schemeClr val="tx1"/>
                </a:solidFill>
                <a:effectLst/>
                <a:latin typeface="+mn-lt"/>
                <a:ea typeface="+mn-ea"/>
                <a:cs typeface="+mn-cs"/>
              </a:rPr>
              <a:t>Show two short responses.</a:t>
            </a:r>
          </a:p>
          <a:p>
            <a:pPr fontAlgn="t"/>
            <a:r>
              <a:rPr lang="en-GB" sz="1200" b="1" i="0" kern="1200" dirty="0">
                <a:solidFill>
                  <a:schemeClr val="tx1"/>
                </a:solidFill>
                <a:effectLst/>
                <a:latin typeface="+mn-lt"/>
                <a:ea typeface="+mn-ea"/>
                <a:cs typeface="+mn-cs"/>
              </a:rPr>
              <a:t>Response 1</a:t>
            </a:r>
          </a:p>
          <a:p>
            <a:pPr fontAlgn="t"/>
            <a:r>
              <a:rPr lang="en-GB" sz="1200" b="0" i="0" kern="1200" dirty="0">
                <a:solidFill>
                  <a:schemeClr val="tx1"/>
                </a:solidFill>
                <a:effectLst/>
                <a:latin typeface="+mn-lt"/>
                <a:ea typeface="+mn-ea"/>
                <a:cs typeface="+mn-cs"/>
              </a:rPr>
              <a:t>Mostly narrative and description.</a:t>
            </a:r>
          </a:p>
          <a:p>
            <a:pPr fontAlgn="t"/>
            <a:r>
              <a:rPr lang="en-GB" sz="1200" b="1" i="0" kern="1200" dirty="0">
                <a:solidFill>
                  <a:schemeClr val="tx1"/>
                </a:solidFill>
                <a:effectLst/>
                <a:latin typeface="+mn-lt"/>
                <a:ea typeface="+mn-ea"/>
                <a:cs typeface="+mn-cs"/>
              </a:rPr>
              <a:t>Response 2</a:t>
            </a:r>
          </a:p>
          <a:p>
            <a:pPr fontAlgn="t"/>
            <a:r>
              <a:rPr lang="en-GB" sz="1200" b="0" i="0" kern="1200" dirty="0">
                <a:solidFill>
                  <a:schemeClr val="tx1"/>
                </a:solidFill>
                <a:effectLst/>
                <a:latin typeface="+mn-lt"/>
                <a:ea typeface="+mn-ea"/>
                <a:cs typeface="+mn-cs"/>
              </a:rPr>
              <a:t>Uses theory, evidence and recommendation.</a:t>
            </a:r>
          </a:p>
          <a:p>
            <a:pPr fontAlgn="t"/>
            <a:r>
              <a:rPr lang="en-GB" sz="1200" b="0" i="0" kern="1200" dirty="0">
                <a:solidFill>
                  <a:schemeClr val="tx1"/>
                </a:solidFill>
                <a:effectLst/>
                <a:latin typeface="+mn-lt"/>
                <a:ea typeface="+mn-ea"/>
                <a:cs typeface="+mn-cs"/>
              </a:rPr>
              <a:t>Students vote:</a:t>
            </a:r>
          </a:p>
          <a:p>
            <a:pPr fontAlgn="t"/>
            <a:r>
              <a:rPr lang="en-GB" sz="1200" b="0" i="0" kern="1200" dirty="0">
                <a:solidFill>
                  <a:schemeClr val="tx1"/>
                </a:solidFill>
                <a:effectLst/>
                <a:latin typeface="+mn-lt"/>
                <a:ea typeface="+mn-ea"/>
                <a:cs typeface="+mn-cs"/>
              </a:rPr>
              <a:t>✅ Pass</a:t>
            </a:r>
          </a:p>
          <a:p>
            <a:pPr fontAlgn="t"/>
            <a:r>
              <a:rPr lang="en-GB" sz="1200" b="0" i="0" kern="1200" dirty="0">
                <a:solidFill>
                  <a:schemeClr val="tx1"/>
                </a:solidFill>
                <a:effectLst/>
                <a:latin typeface="+mn-lt"/>
                <a:ea typeface="+mn-ea"/>
                <a:cs typeface="+mn-cs"/>
              </a:rPr>
              <a:t>✅ Merit</a:t>
            </a:r>
          </a:p>
          <a:p>
            <a:pPr fontAlgn="t"/>
            <a:r>
              <a:rPr lang="en-GB" sz="1200" b="0" i="0" kern="1200" dirty="0">
                <a:solidFill>
                  <a:schemeClr val="tx1"/>
                </a:solidFill>
                <a:effectLst/>
                <a:latin typeface="+mn-lt"/>
                <a:ea typeface="+mn-ea"/>
                <a:cs typeface="+mn-cs"/>
              </a:rPr>
              <a:t>✅ Higher mark</a:t>
            </a:r>
          </a:p>
          <a:p>
            <a:pPr fontAlgn="t"/>
            <a:r>
              <a:rPr lang="en-GB" sz="1200" b="0" i="0" kern="1200" dirty="0">
                <a:solidFill>
                  <a:schemeClr val="tx1"/>
                </a:solidFill>
                <a:effectLst/>
                <a:latin typeface="+mn-lt"/>
                <a:ea typeface="+mn-ea"/>
                <a:cs typeface="+mn-cs"/>
              </a:rPr>
              <a:t>Discuss why.</a:t>
            </a:r>
          </a:p>
          <a:p>
            <a:pPr fontAlgn="t"/>
            <a:r>
              <a:rPr lang="en-GB" sz="1200" b="0" i="0" kern="1200" dirty="0">
                <a:solidFill>
                  <a:schemeClr val="tx1"/>
                </a:solidFill>
                <a:effectLst/>
                <a:latin typeface="+mn-lt"/>
                <a:ea typeface="+mn-ea"/>
                <a:cs typeface="+mn-cs"/>
              </a:rPr>
              <a:t>This reinforces the assessment criteria without explicitly teaching to the test.</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24262AB7-A54A-0470-76FE-98E4FA9B5C1B}"/>
              </a:ext>
            </a:extLst>
          </p:cNvPr>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806490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Final 3-Minute Retrieval Challenge</a:t>
            </a:r>
          </a:p>
          <a:p>
            <a:pPr fontAlgn="t"/>
            <a:r>
              <a:rPr lang="en-GB" sz="1200" b="0" i="0" kern="1200" dirty="0">
                <a:solidFill>
                  <a:schemeClr val="tx1"/>
                </a:solidFill>
                <a:effectLst/>
                <a:latin typeface="+mn-lt"/>
                <a:ea typeface="+mn-ea"/>
                <a:cs typeface="+mn-cs"/>
              </a:rPr>
              <a:t>Ask students to complete.</a:t>
            </a:r>
          </a:p>
          <a:p>
            <a:pPr fontAlgn="t"/>
            <a:r>
              <a:rPr lang="en-GB" sz="1200" b="0" i="0" kern="1200" dirty="0">
                <a:solidFill>
                  <a:schemeClr val="tx1"/>
                </a:solidFill>
                <a:effectLst/>
                <a:latin typeface="+mn-lt"/>
                <a:ea typeface="+mn-ea"/>
                <a:cs typeface="+mn-cs"/>
              </a:rPr>
              <a:t>You then collect common themes and provide final guidance.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3692631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25/10/2026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8266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9873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25/10/2026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0.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0.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BMBS4004 – Managing People and Teams</a:t>
            </a:r>
          </a:p>
        </p:txBody>
      </p:sp>
      <p:pic>
        <p:nvPicPr>
          <p:cNvPr id="5" name="Audio 4">
            <a:hlinkClick r:id="" action="ppaction://media"/>
            <a:extLst>
              <a:ext uri="{FF2B5EF4-FFF2-40B4-BE49-F238E27FC236}">
                <a16:creationId xmlns:a16="http://schemas.microsoft.com/office/drawing/2014/main" id="{6D9F4669-5255-6299-19FD-CFB24411B6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1330718"/>
      </p:ext>
    </p:extLst>
  </p:cSld>
  <p:clrMapOvr>
    <a:masterClrMapping/>
  </p:clrMapOvr>
  <mc:AlternateContent xmlns:mc="http://schemas.openxmlformats.org/markup-compatibility/2006" xmlns:p14="http://schemas.microsoft.com/office/powerpoint/2010/main">
    <mc:Choice Requires="p14">
      <p:transition spd="slow" p14:dur="2000" advTm="46856"/>
    </mc:Choice>
    <mc:Fallback xmlns="">
      <p:transition spd="slow" advTm="46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646546E-FE2E-22AC-D9C2-BEEDB5A8E8BC}"/>
              </a:ext>
            </a:extLst>
          </p:cNvPr>
          <p:cNvSpPr>
            <a:spLocks noGrp="1"/>
          </p:cNvSpPr>
          <p:nvPr>
            <p:ph type="title"/>
          </p:nvPr>
        </p:nvSpPr>
        <p:spPr>
          <a:xfrm>
            <a:off x="358219" y="365125"/>
            <a:ext cx="11481847" cy="1325563"/>
          </a:xfrm>
        </p:spPr>
        <p:txBody>
          <a:bodyPr anchor="ctr">
            <a:normAutofit/>
          </a:bodyPr>
          <a:lstStyle/>
          <a:p>
            <a:r>
              <a:rPr lang="en-GB" dirty="0"/>
              <a:t>Session Outcomes</a:t>
            </a:r>
          </a:p>
        </p:txBody>
      </p:sp>
      <p:graphicFrame>
        <p:nvGraphicFramePr>
          <p:cNvPr id="9" name="Content Placeholder 6">
            <a:extLst>
              <a:ext uri="{FF2B5EF4-FFF2-40B4-BE49-F238E27FC236}">
                <a16:creationId xmlns:a16="http://schemas.microsoft.com/office/drawing/2014/main" id="{37EA8A52-02DB-A29E-478F-9403C364A412}"/>
              </a:ext>
            </a:extLst>
          </p:cNvPr>
          <p:cNvGraphicFramePr>
            <a:graphicFrameLocks noGrp="1"/>
          </p:cNvGraphicFramePr>
          <p:nvPr>
            <p:ph idx="1"/>
            <p:extLst>
              <p:ext uri="{D42A27DB-BD31-4B8C-83A1-F6EECF244321}">
                <p14:modId xmlns:p14="http://schemas.microsoft.com/office/powerpoint/2010/main" val="5538447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8590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47B0B-48C7-2F06-F460-3466C6119FD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6A4DE7B-6848-F946-2E60-E2768EBCBD61}"/>
              </a:ext>
            </a:extLst>
          </p:cNvPr>
          <p:cNvSpPr>
            <a:spLocks noGrp="1"/>
          </p:cNvSpPr>
          <p:nvPr>
            <p:ph type="title"/>
          </p:nvPr>
        </p:nvSpPr>
        <p:spPr>
          <a:xfrm>
            <a:off x="301657" y="1420926"/>
            <a:ext cx="11594969" cy="1325563"/>
          </a:xfrm>
        </p:spPr>
        <p:txBody>
          <a:bodyPr anchor="ctr">
            <a:normAutofit/>
          </a:bodyPr>
          <a:lstStyle/>
          <a:p>
            <a:r>
              <a:rPr lang="en-GB" dirty="0"/>
              <a:t>Case Detective Challenge</a:t>
            </a:r>
          </a:p>
        </p:txBody>
      </p:sp>
      <p:graphicFrame>
        <p:nvGraphicFramePr>
          <p:cNvPr id="9" name="Content Placeholder 6">
            <a:extLst>
              <a:ext uri="{FF2B5EF4-FFF2-40B4-BE49-F238E27FC236}">
                <a16:creationId xmlns:a16="http://schemas.microsoft.com/office/drawing/2014/main" id="{2AC124DB-BF18-BF70-840C-DC4A0CBEE3DC}"/>
              </a:ext>
            </a:extLst>
          </p:cNvPr>
          <p:cNvGraphicFramePr>
            <a:graphicFrameLocks noGrp="1"/>
          </p:cNvGraphicFramePr>
          <p:nvPr>
            <p:ph idx="1"/>
            <p:extLst>
              <p:ext uri="{D42A27DB-BD31-4B8C-83A1-F6EECF244321}">
                <p14:modId xmlns:p14="http://schemas.microsoft.com/office/powerpoint/2010/main" val="2258320261"/>
              </p:ext>
            </p:extLst>
          </p:nvPr>
        </p:nvGraphicFramePr>
        <p:xfrm>
          <a:off x="2237461" y="2746489"/>
          <a:ext cx="7519381" cy="2789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9E59B78F-B9F7-5BDB-C7A1-5A7470108388}"/>
              </a:ext>
            </a:extLst>
          </p:cNvPr>
          <p:cNvSpPr txBox="1"/>
          <p:nvPr/>
        </p:nvSpPr>
        <p:spPr>
          <a:xfrm>
            <a:off x="1154349" y="5933873"/>
            <a:ext cx="9883302" cy="954107"/>
          </a:xfrm>
          <a:prstGeom prst="rect">
            <a:avLst/>
          </a:prstGeom>
          <a:noFill/>
        </p:spPr>
        <p:txBody>
          <a:bodyPr wrap="square" rtlCol="0">
            <a:spAutoFit/>
          </a:bodyPr>
          <a:lstStyle/>
          <a:p>
            <a:pPr algn="ctr"/>
            <a:r>
              <a:rPr lang="en-GB" sz="2800" dirty="0"/>
              <a:t>In small groups, find as many examples from the case as possible in 5 minutes. </a:t>
            </a:r>
          </a:p>
        </p:txBody>
      </p:sp>
    </p:spTree>
    <p:extLst>
      <p:ext uri="{BB962C8B-B14F-4D97-AF65-F5344CB8AC3E}">
        <p14:creationId xmlns:p14="http://schemas.microsoft.com/office/powerpoint/2010/main" val="1170046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7DD3FB-70AA-594F-90AC-39D1F506B45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4D8F2A9-B0C6-5BAF-A434-777B62E9BDE3}"/>
              </a:ext>
            </a:extLst>
          </p:cNvPr>
          <p:cNvSpPr>
            <a:spLocks noGrp="1"/>
          </p:cNvSpPr>
          <p:nvPr>
            <p:ph type="title"/>
          </p:nvPr>
        </p:nvSpPr>
        <p:spPr/>
        <p:txBody>
          <a:bodyPr anchor="ctr">
            <a:normAutofit/>
          </a:bodyPr>
          <a:lstStyle/>
          <a:p>
            <a:r>
              <a:rPr lang="en-GB" dirty="0"/>
              <a:t>Theory Match Up – Which Theory Explains Best? (1)</a:t>
            </a:r>
          </a:p>
        </p:txBody>
      </p:sp>
      <p:graphicFrame>
        <p:nvGraphicFramePr>
          <p:cNvPr id="9" name="Content Placeholder 6">
            <a:extLst>
              <a:ext uri="{FF2B5EF4-FFF2-40B4-BE49-F238E27FC236}">
                <a16:creationId xmlns:a16="http://schemas.microsoft.com/office/drawing/2014/main" id="{7707B371-0D65-5DEE-EC31-BAD5F5435429}"/>
              </a:ext>
            </a:extLst>
          </p:cNvPr>
          <p:cNvGraphicFramePr>
            <a:graphicFrameLocks noGrp="1"/>
          </p:cNvGraphicFramePr>
          <p:nvPr>
            <p:ph idx="1"/>
            <p:extLst>
              <p:ext uri="{D42A27DB-BD31-4B8C-83A1-F6EECF244321}">
                <p14:modId xmlns:p14="http://schemas.microsoft.com/office/powerpoint/2010/main" val="844229517"/>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8400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8C2DC-0886-A093-15CD-E6043AAFBC2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EACEA16-3374-7510-B742-6FBFB35F5812}"/>
              </a:ext>
            </a:extLst>
          </p:cNvPr>
          <p:cNvSpPr>
            <a:spLocks noGrp="1"/>
          </p:cNvSpPr>
          <p:nvPr>
            <p:ph type="title"/>
          </p:nvPr>
        </p:nvSpPr>
        <p:spPr/>
        <p:txBody>
          <a:bodyPr anchor="ctr">
            <a:normAutofit/>
          </a:bodyPr>
          <a:lstStyle/>
          <a:p>
            <a:r>
              <a:rPr lang="en-GB" dirty="0"/>
              <a:t>Theory Match Up – Which Theory Explains Best? (2)</a:t>
            </a:r>
          </a:p>
        </p:txBody>
      </p:sp>
      <p:graphicFrame>
        <p:nvGraphicFramePr>
          <p:cNvPr id="9" name="Content Placeholder 6">
            <a:extLst>
              <a:ext uri="{FF2B5EF4-FFF2-40B4-BE49-F238E27FC236}">
                <a16:creationId xmlns:a16="http://schemas.microsoft.com/office/drawing/2014/main" id="{EA033EA4-D256-D3BC-41BE-67B1559E7176}"/>
              </a:ext>
            </a:extLst>
          </p:cNvPr>
          <p:cNvGraphicFramePr>
            <a:graphicFrameLocks noGrp="1"/>
          </p:cNvGraphicFramePr>
          <p:nvPr>
            <p:ph idx="1"/>
            <p:extLst>
              <p:ext uri="{D42A27DB-BD31-4B8C-83A1-F6EECF244321}">
                <p14:modId xmlns:p14="http://schemas.microsoft.com/office/powerpoint/2010/main" val="2576498457"/>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7584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F418D-18D8-5D50-82C3-4B8D3AE4E3C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E2C9F9A-D299-7BA2-2516-76E4D33353F4}"/>
              </a:ext>
            </a:extLst>
          </p:cNvPr>
          <p:cNvSpPr>
            <a:spLocks noGrp="1"/>
          </p:cNvSpPr>
          <p:nvPr>
            <p:ph type="title"/>
          </p:nvPr>
        </p:nvSpPr>
        <p:spPr/>
        <p:txBody>
          <a:bodyPr/>
          <a:lstStyle/>
          <a:p>
            <a:r>
              <a:rPr lang="en-GB" dirty="0"/>
              <a:t>Debrief</a:t>
            </a:r>
          </a:p>
        </p:txBody>
      </p:sp>
      <p:sp>
        <p:nvSpPr>
          <p:cNvPr id="7" name="Content Placeholder 6">
            <a:extLst>
              <a:ext uri="{FF2B5EF4-FFF2-40B4-BE49-F238E27FC236}">
                <a16:creationId xmlns:a16="http://schemas.microsoft.com/office/drawing/2014/main" id="{D8541746-C087-931C-F589-E881ED604FCA}"/>
              </a:ext>
            </a:extLst>
          </p:cNvPr>
          <p:cNvSpPr>
            <a:spLocks noGrp="1"/>
          </p:cNvSpPr>
          <p:nvPr>
            <p:ph idx="1"/>
          </p:nvPr>
        </p:nvSpPr>
        <p:spPr>
          <a:xfrm>
            <a:off x="358219" y="1515979"/>
            <a:ext cx="11481847" cy="3885580"/>
          </a:xfrm>
        </p:spPr>
        <p:txBody>
          <a:bodyPr>
            <a:normAutofit fontScale="85000" lnSpcReduction="20000"/>
          </a:bodyPr>
          <a:lstStyle/>
          <a:p>
            <a:pPr fontAlgn="t">
              <a:buNone/>
            </a:pPr>
            <a:r>
              <a:rPr lang="en-GB" dirty="0"/>
              <a:t>✅ </a:t>
            </a:r>
            <a:r>
              <a:rPr lang="en-GB" b="1" dirty="0"/>
              <a:t>Samira</a:t>
            </a:r>
            <a:r>
              <a:rPr lang="en-GB" dirty="0"/>
              <a:t> → Psychological Safety </a:t>
            </a:r>
          </a:p>
          <a:p>
            <a:pPr fontAlgn="t">
              <a:buNone/>
            </a:pPr>
            <a:r>
              <a:rPr lang="en-GB" dirty="0"/>
              <a:t>✅ </a:t>
            </a:r>
            <a:r>
              <a:rPr lang="en-GB" b="1" dirty="0"/>
              <a:t>Dylan</a:t>
            </a:r>
            <a:r>
              <a:rPr lang="en-GB" dirty="0"/>
              <a:t> → Equity Theory</a:t>
            </a:r>
          </a:p>
          <a:p>
            <a:pPr fontAlgn="t">
              <a:buNone/>
            </a:pPr>
            <a:r>
              <a:rPr lang="en-GB" dirty="0"/>
              <a:t>✅ </a:t>
            </a:r>
            <a:r>
              <a:rPr lang="en-GB" b="1" dirty="0"/>
              <a:t>Duplicate work</a:t>
            </a:r>
            <a:r>
              <a:rPr lang="en-GB" dirty="0"/>
              <a:t> → Tuckman/Belbin</a:t>
            </a:r>
          </a:p>
          <a:p>
            <a:pPr fontAlgn="t">
              <a:buNone/>
            </a:pPr>
            <a:r>
              <a:rPr lang="en-GB" dirty="0"/>
              <a:t>✅ </a:t>
            </a:r>
            <a:r>
              <a:rPr lang="en-GB" b="1" dirty="0"/>
              <a:t>Informal decision-making</a:t>
            </a:r>
            <a:r>
              <a:rPr lang="en-GB" dirty="0"/>
              <a:t> → Inclusion &amp; Communication</a:t>
            </a:r>
          </a:p>
          <a:p>
            <a:pPr fontAlgn="t">
              <a:buNone/>
            </a:pPr>
            <a:r>
              <a:rPr lang="en-GB" dirty="0"/>
              <a:t>✅ </a:t>
            </a:r>
            <a:r>
              <a:rPr lang="en-GB" b="1" dirty="0"/>
              <a:t>Group-chat feedback</a:t>
            </a:r>
            <a:r>
              <a:rPr lang="en-GB" dirty="0"/>
              <a:t> → Emotional Intelligence/Psychological Safety</a:t>
            </a:r>
          </a:p>
          <a:p>
            <a:pPr fontAlgn="t">
              <a:buNone/>
            </a:pPr>
            <a:r>
              <a:rPr lang="en-GB" dirty="0"/>
              <a:t>✅ </a:t>
            </a:r>
            <a:r>
              <a:rPr lang="en-GB" b="1" dirty="0"/>
              <a:t>Alex's approach</a:t>
            </a:r>
            <a:r>
              <a:rPr lang="en-GB" dirty="0"/>
              <a:t> → Transactional Leadership</a:t>
            </a:r>
          </a:p>
          <a:p>
            <a:pPr fontAlgn="t">
              <a:buNone/>
            </a:pPr>
            <a:r>
              <a:rPr lang="en-GB" dirty="0"/>
              <a:t>✅ </a:t>
            </a:r>
            <a:r>
              <a:rPr lang="en-GB" b="1" dirty="0"/>
              <a:t>Reluctance to challenge</a:t>
            </a:r>
            <a:r>
              <a:rPr lang="en-GB" dirty="0"/>
              <a:t> → Psychological Safety</a:t>
            </a:r>
          </a:p>
          <a:p>
            <a:pPr fontAlgn="t">
              <a:buNone/>
            </a:pPr>
            <a:r>
              <a:rPr lang="en-GB" dirty="0"/>
              <a:t>✅ </a:t>
            </a:r>
            <a:r>
              <a:rPr lang="en-GB" b="1" dirty="0"/>
              <a:t>Performance pressure</a:t>
            </a:r>
            <a:r>
              <a:rPr lang="en-GB" dirty="0"/>
              <a:t> → Goal Setting and Motivation</a:t>
            </a:r>
          </a:p>
          <a:p>
            <a:pPr marL="0" indent="0">
              <a:buNone/>
            </a:pPr>
            <a:endParaRPr lang="en-GB" dirty="0"/>
          </a:p>
          <a:p>
            <a:pPr marL="0" indent="0">
              <a:buNone/>
            </a:pPr>
            <a:r>
              <a:rPr lang="en-GB" dirty="0"/>
              <a:t>		Can more than one theory explain the same behaviour?</a:t>
            </a:r>
          </a:p>
          <a:p>
            <a:endParaRPr lang="en-GB" dirty="0"/>
          </a:p>
        </p:txBody>
      </p:sp>
    </p:spTree>
    <p:extLst>
      <p:ext uri="{BB962C8B-B14F-4D97-AF65-F5344CB8AC3E}">
        <p14:creationId xmlns:p14="http://schemas.microsoft.com/office/powerpoint/2010/main" val="1911934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B5F52-A556-C2EA-07D1-4B94193F00E4}"/>
              </a:ext>
            </a:extLst>
          </p:cNvPr>
          <p:cNvSpPr>
            <a:spLocks noGrp="1"/>
          </p:cNvSpPr>
          <p:nvPr>
            <p:ph type="title"/>
          </p:nvPr>
        </p:nvSpPr>
        <p:spPr>
          <a:xfrm>
            <a:off x="358219" y="365125"/>
            <a:ext cx="11481847" cy="1325563"/>
          </a:xfrm>
        </p:spPr>
        <p:txBody>
          <a:bodyPr anchor="ctr">
            <a:normAutofit/>
          </a:bodyPr>
          <a:lstStyle/>
          <a:p>
            <a:r>
              <a:rPr lang="en-GB" dirty="0"/>
              <a:t>The PEAR Formula</a:t>
            </a:r>
          </a:p>
        </p:txBody>
      </p:sp>
      <p:graphicFrame>
        <p:nvGraphicFramePr>
          <p:cNvPr id="5" name="Content Placeholder 2">
            <a:extLst>
              <a:ext uri="{FF2B5EF4-FFF2-40B4-BE49-F238E27FC236}">
                <a16:creationId xmlns:a16="http://schemas.microsoft.com/office/drawing/2014/main" id="{24F2A3F1-C0C1-A2BE-46D7-CC4B4B574B5E}"/>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0853D2A-5E42-F500-04A7-DD42EF93F90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4207436"/>
      </p:ext>
    </p:extLst>
  </p:cSld>
  <p:clrMapOvr>
    <a:masterClrMapping/>
  </p:clrMapOvr>
  <mc:AlternateContent xmlns:mc="http://schemas.openxmlformats.org/markup-compatibility/2006" xmlns:p14="http://schemas.microsoft.com/office/powerpoint/2010/main">
    <mc:Choice Requires="p14">
      <p:transition spd="slow" p14:dur="2000" advTm="56062"/>
    </mc:Choice>
    <mc:Fallback xmlns="">
      <p:transition spd="slow" advTm="5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6F148-5786-E289-3E1A-3138002F3EF0}"/>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3AB0069-2F68-5423-0D1C-0A923EADE992}"/>
              </a:ext>
            </a:extLst>
          </p:cNvPr>
          <p:cNvSpPr>
            <a:spLocks noGrp="1"/>
          </p:cNvSpPr>
          <p:nvPr>
            <p:ph type="title"/>
          </p:nvPr>
        </p:nvSpPr>
        <p:spPr>
          <a:xfrm>
            <a:off x="358219" y="365125"/>
            <a:ext cx="11481847" cy="1325563"/>
          </a:xfrm>
        </p:spPr>
        <p:txBody>
          <a:bodyPr anchor="ctr">
            <a:normAutofit/>
          </a:bodyPr>
          <a:lstStyle/>
          <a:p>
            <a:r>
              <a:rPr lang="en-GB" dirty="0"/>
              <a:t>PEAR Answer Construction</a:t>
            </a:r>
          </a:p>
        </p:txBody>
      </p:sp>
      <p:graphicFrame>
        <p:nvGraphicFramePr>
          <p:cNvPr id="9" name="Content Placeholder 6">
            <a:extLst>
              <a:ext uri="{FF2B5EF4-FFF2-40B4-BE49-F238E27FC236}">
                <a16:creationId xmlns:a16="http://schemas.microsoft.com/office/drawing/2014/main" id="{69EFD272-CA32-156F-D719-F33A9CAEAB3A}"/>
              </a:ext>
            </a:extLst>
          </p:cNvPr>
          <p:cNvGraphicFramePr>
            <a:graphicFrameLocks noGrp="1"/>
          </p:cNvGraphicFramePr>
          <p:nvPr>
            <p:ph idx="1"/>
            <p:extLst>
              <p:ext uri="{D42A27DB-BD31-4B8C-83A1-F6EECF244321}">
                <p14:modId xmlns:p14="http://schemas.microsoft.com/office/powerpoint/2010/main" val="190376818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65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2C29E2-447B-061E-40FB-3730454F26F0}"/>
              </a:ext>
            </a:extLst>
          </p:cNvPr>
          <p:cNvSpPr>
            <a:spLocks noGrp="1"/>
          </p:cNvSpPr>
          <p:nvPr>
            <p:ph type="title"/>
          </p:nvPr>
        </p:nvSpPr>
        <p:spPr>
          <a:xfrm>
            <a:off x="358219" y="365125"/>
            <a:ext cx="11481847" cy="1325563"/>
          </a:xfrm>
        </p:spPr>
        <p:txBody>
          <a:bodyPr anchor="ctr">
            <a:normAutofit/>
          </a:bodyPr>
          <a:lstStyle/>
          <a:p>
            <a:r>
              <a:rPr lang="en-GB" dirty="0"/>
              <a:t>Model Answer	</a:t>
            </a:r>
          </a:p>
        </p:txBody>
      </p:sp>
      <p:sp>
        <p:nvSpPr>
          <p:cNvPr id="5" name="Content Placeholder 4">
            <a:extLst>
              <a:ext uri="{FF2B5EF4-FFF2-40B4-BE49-F238E27FC236}">
                <a16:creationId xmlns:a16="http://schemas.microsoft.com/office/drawing/2014/main" id="{743DDAE9-8378-D0DC-F1B7-1E4104E73227}"/>
              </a:ext>
            </a:extLst>
          </p:cNvPr>
          <p:cNvSpPr>
            <a:spLocks noGrp="1"/>
          </p:cNvSpPr>
          <p:nvPr>
            <p:ph idx="1"/>
          </p:nvPr>
        </p:nvSpPr>
        <p:spPr>
          <a:xfrm>
            <a:off x="609600" y="1600201"/>
            <a:ext cx="10972800" cy="3917032"/>
          </a:xfrm>
        </p:spPr>
        <p:txBody>
          <a:bodyPr>
            <a:normAutofit/>
          </a:bodyPr>
          <a:lstStyle/>
          <a:p>
            <a:pPr fontAlgn="t">
              <a:buNone/>
            </a:pPr>
            <a:r>
              <a:rPr lang="en-GB" sz="2000" dirty="0"/>
              <a:t>Alex should adopt a predominantly transformational leadership approach to improve team performance, although some transactional elements may also be beneficial. Transactional leadership focuses on monitoring performance, setting targets and addressing underperformance, whereas transformational leadership aims to inspire, engage and develop employees.</a:t>
            </a:r>
          </a:p>
          <a:p>
            <a:pPr fontAlgn="t">
              <a:buNone/>
            </a:pPr>
            <a:r>
              <a:rPr lang="en-GB" sz="2000" dirty="0"/>
              <a:t>The case suggests that Alex currently uses a largely transactional style through close performance monitoring and a focus on correcting mistakes. While this may help achieve short-term objectives, it has not addressed underlying issues such as declining morale, low participation and poor communication. For example, Samira has become reluctant to share ideas and team members appear hesitant to challenge decisions. This indicates a lack of psychological safety and engagement.</a:t>
            </a:r>
          </a:p>
          <a:p>
            <a:pPr fontAlgn="t">
              <a:buNone/>
            </a:pPr>
            <a:r>
              <a:rPr lang="en-GB" sz="2000" dirty="0"/>
              <a:t>Therefore, Alex should adopt a more transformational approach by encouraging open communication, involving employees in decision-making and recognising contributions. This is likely to improve motivation, collaboration and overall team performance while still supporting the six-week improvement target.</a:t>
            </a:r>
          </a:p>
          <a:p>
            <a:endParaRPr lang="en-GB" sz="2000" dirty="0"/>
          </a:p>
        </p:txBody>
      </p:sp>
    </p:spTree>
    <p:extLst>
      <p:ext uri="{BB962C8B-B14F-4D97-AF65-F5344CB8AC3E}">
        <p14:creationId xmlns:p14="http://schemas.microsoft.com/office/powerpoint/2010/main" val="363677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0CDDB-7611-835B-2649-5072B34C493C}"/>
              </a:ext>
            </a:extLst>
          </p:cNvPr>
          <p:cNvSpPr>
            <a:spLocks noGrp="1"/>
          </p:cNvSpPr>
          <p:nvPr>
            <p:ph type="title"/>
          </p:nvPr>
        </p:nvSpPr>
        <p:spPr/>
        <p:txBody>
          <a:bodyPr/>
          <a:lstStyle/>
          <a:p>
            <a:r>
              <a:rPr lang="en-GB" dirty="0"/>
              <a:t>Would this get marks? (1)</a:t>
            </a:r>
          </a:p>
        </p:txBody>
      </p:sp>
      <p:sp>
        <p:nvSpPr>
          <p:cNvPr id="3" name="Content Placeholder 2">
            <a:extLst>
              <a:ext uri="{FF2B5EF4-FFF2-40B4-BE49-F238E27FC236}">
                <a16:creationId xmlns:a16="http://schemas.microsoft.com/office/drawing/2014/main" id="{DA1319FD-5E33-695F-8CF0-504D4FCDFE23}"/>
              </a:ext>
            </a:extLst>
          </p:cNvPr>
          <p:cNvSpPr>
            <a:spLocks noGrp="1"/>
          </p:cNvSpPr>
          <p:nvPr>
            <p:ph idx="1"/>
          </p:nvPr>
        </p:nvSpPr>
        <p:spPr>
          <a:xfrm>
            <a:off x="609600" y="1600201"/>
            <a:ext cx="5411821" cy="4547680"/>
          </a:xfrm>
        </p:spPr>
        <p:txBody>
          <a:bodyPr>
            <a:normAutofit fontScale="85000" lnSpcReduction="20000"/>
          </a:bodyPr>
          <a:lstStyle/>
          <a:p>
            <a:r>
              <a:rPr lang="en-GB" dirty="0"/>
              <a:t>QUESTION: Explain how leadership could improve team performance at BrightPath.</a:t>
            </a:r>
          </a:p>
          <a:p>
            <a:r>
              <a:rPr lang="en-GB" dirty="0"/>
              <a:t>Alex should improve their leadership style because the team is not working effectively. Team members are not communicating well and some employees are unhappy. Alex should hold more meetings and make sure everyone works harder. This would improve teamwork and help the team achieve its targets. Good leadership is important because employees need guidance and support to perform effectively.</a:t>
            </a:r>
          </a:p>
          <a:p>
            <a:endParaRPr lang="en-GB" dirty="0"/>
          </a:p>
          <a:p>
            <a:endParaRPr lang="en-GB" dirty="0"/>
          </a:p>
        </p:txBody>
      </p:sp>
      <p:sp>
        <p:nvSpPr>
          <p:cNvPr id="4" name="TextBox 3">
            <a:extLst>
              <a:ext uri="{FF2B5EF4-FFF2-40B4-BE49-F238E27FC236}">
                <a16:creationId xmlns:a16="http://schemas.microsoft.com/office/drawing/2014/main" id="{682D2071-9C51-9254-0FCE-D5803DD87AD6}"/>
              </a:ext>
            </a:extLst>
          </p:cNvPr>
          <p:cNvSpPr txBox="1"/>
          <p:nvPr/>
        </p:nvSpPr>
        <p:spPr>
          <a:xfrm>
            <a:off x="6799634" y="1690687"/>
            <a:ext cx="4679003" cy="3323987"/>
          </a:xfrm>
          <a:prstGeom prst="rect">
            <a:avLst/>
          </a:prstGeom>
          <a:noFill/>
        </p:spPr>
        <p:txBody>
          <a:bodyPr wrap="square" rtlCol="0">
            <a:spAutoFit/>
          </a:bodyPr>
          <a:lstStyle/>
          <a:p>
            <a:pPr fontAlgn="t">
              <a:lnSpc>
                <a:spcPct val="100000"/>
              </a:lnSpc>
              <a:buNone/>
            </a:pPr>
            <a:r>
              <a:rPr lang="en-GB" sz="2400" dirty="0"/>
              <a:t>✅ Relevant to the question</a:t>
            </a:r>
          </a:p>
          <a:p>
            <a:pPr fontAlgn="t">
              <a:lnSpc>
                <a:spcPct val="100000"/>
              </a:lnSpc>
              <a:buNone/>
            </a:pPr>
            <a:r>
              <a:rPr lang="en-GB" sz="2400" dirty="0"/>
              <a:t>✅ Some practical suggestions</a:t>
            </a:r>
          </a:p>
          <a:p>
            <a:pPr fontAlgn="t">
              <a:lnSpc>
                <a:spcPct val="100000"/>
              </a:lnSpc>
              <a:buNone/>
            </a:pPr>
            <a:r>
              <a:rPr lang="en-GB" sz="2400" dirty="0"/>
              <a:t>❌ No theory</a:t>
            </a:r>
          </a:p>
          <a:p>
            <a:pPr fontAlgn="t">
              <a:lnSpc>
                <a:spcPct val="100000"/>
              </a:lnSpc>
              <a:buNone/>
            </a:pPr>
            <a:r>
              <a:rPr lang="en-GB" sz="2400" dirty="0"/>
              <a:t>❌ Very descriptive</a:t>
            </a:r>
          </a:p>
          <a:p>
            <a:pPr fontAlgn="t">
              <a:lnSpc>
                <a:spcPct val="100000"/>
              </a:lnSpc>
              <a:buNone/>
            </a:pPr>
            <a:r>
              <a:rPr lang="en-GB" sz="2400" dirty="0"/>
              <a:t>❌ Little use of case evidence</a:t>
            </a:r>
          </a:p>
          <a:p>
            <a:pPr fontAlgn="t">
              <a:lnSpc>
                <a:spcPct val="100000"/>
              </a:lnSpc>
              <a:buNone/>
            </a:pPr>
            <a:r>
              <a:rPr lang="en-GB" sz="2400" dirty="0"/>
              <a:t>❌ No explanation of </a:t>
            </a:r>
            <a:r>
              <a:rPr lang="en-GB" sz="2400" i="1" dirty="0"/>
              <a:t>why</a:t>
            </a:r>
            <a:r>
              <a:rPr lang="en-GB" sz="2400" dirty="0"/>
              <a:t> leadership would improve performance</a:t>
            </a:r>
          </a:p>
          <a:p>
            <a:endParaRPr lang="en-GB" dirty="0"/>
          </a:p>
        </p:txBody>
      </p:sp>
    </p:spTree>
    <p:extLst>
      <p:ext uri="{BB962C8B-B14F-4D97-AF65-F5344CB8AC3E}">
        <p14:creationId xmlns:p14="http://schemas.microsoft.com/office/powerpoint/2010/main" val="56489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0B4CF-C944-646D-6166-D989EAA6BF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72BBC1-6EE1-4B81-0A72-EF948491E15B}"/>
              </a:ext>
            </a:extLst>
          </p:cNvPr>
          <p:cNvSpPr>
            <a:spLocks noGrp="1"/>
          </p:cNvSpPr>
          <p:nvPr>
            <p:ph type="title"/>
          </p:nvPr>
        </p:nvSpPr>
        <p:spPr/>
        <p:txBody>
          <a:bodyPr/>
          <a:lstStyle/>
          <a:p>
            <a:r>
              <a:rPr lang="en-GB" dirty="0"/>
              <a:t>Would this get marks? (2)</a:t>
            </a:r>
          </a:p>
        </p:txBody>
      </p:sp>
      <p:sp>
        <p:nvSpPr>
          <p:cNvPr id="3" name="Content Placeholder 2">
            <a:extLst>
              <a:ext uri="{FF2B5EF4-FFF2-40B4-BE49-F238E27FC236}">
                <a16:creationId xmlns:a16="http://schemas.microsoft.com/office/drawing/2014/main" id="{8EBBE70A-5784-54EE-D6A9-97AEF06123AB}"/>
              </a:ext>
            </a:extLst>
          </p:cNvPr>
          <p:cNvSpPr>
            <a:spLocks noGrp="1"/>
          </p:cNvSpPr>
          <p:nvPr>
            <p:ph idx="1"/>
          </p:nvPr>
        </p:nvSpPr>
        <p:spPr>
          <a:xfrm>
            <a:off x="609600" y="1600201"/>
            <a:ext cx="7396264" cy="4547680"/>
          </a:xfrm>
        </p:spPr>
        <p:txBody>
          <a:bodyPr>
            <a:normAutofit fontScale="77500" lnSpcReduction="20000"/>
          </a:bodyPr>
          <a:lstStyle/>
          <a:p>
            <a:r>
              <a:rPr lang="en-GB" dirty="0"/>
              <a:t>QUESTION: Explain how leadership could improve team performance at BrightPath.</a:t>
            </a:r>
          </a:p>
          <a:p>
            <a:pPr fontAlgn="t"/>
            <a:r>
              <a:rPr lang="en-GB" dirty="0"/>
              <a:t>Transformational leadership could improve team performance by increasing employee engagement and encouraging collaboration. Unlike transactional leadership, which focuses on monitoring performance and correcting mistakes, transformational leadership seeks to inspire and motivate employees through a shared vision. In the case, Samira has stopped contributing ideas and team morale appears to be declining. This suggests low engagement and psychological safety. By encouraging employee voice, recognising contributions and involving team members in decision-making, Alex could improve trust and motivation. As a result, employees may be more willing to share ideas, collaborate effectively and contribute towards the team's six-week performance targets.</a:t>
            </a:r>
          </a:p>
          <a:p>
            <a:endParaRPr lang="en-GB" dirty="0"/>
          </a:p>
          <a:p>
            <a:endParaRPr lang="en-GB" dirty="0"/>
          </a:p>
        </p:txBody>
      </p:sp>
      <p:sp>
        <p:nvSpPr>
          <p:cNvPr id="5" name="TextBox 4">
            <a:extLst>
              <a:ext uri="{FF2B5EF4-FFF2-40B4-BE49-F238E27FC236}">
                <a16:creationId xmlns:a16="http://schemas.microsoft.com/office/drawing/2014/main" id="{DF5AC5DD-A6F1-61DA-80BE-BF3231E63E04}"/>
              </a:ext>
            </a:extLst>
          </p:cNvPr>
          <p:cNvSpPr txBox="1"/>
          <p:nvPr/>
        </p:nvSpPr>
        <p:spPr>
          <a:xfrm>
            <a:off x="8093413" y="2551837"/>
            <a:ext cx="4679003" cy="1754326"/>
          </a:xfrm>
          <a:prstGeom prst="rect">
            <a:avLst/>
          </a:prstGeom>
          <a:noFill/>
        </p:spPr>
        <p:txBody>
          <a:bodyPr wrap="square" rtlCol="0">
            <a:spAutoFit/>
          </a:bodyPr>
          <a:lstStyle/>
          <a:p>
            <a:pPr fontAlgn="t">
              <a:lnSpc>
                <a:spcPct val="100000"/>
              </a:lnSpc>
              <a:buNone/>
            </a:pPr>
            <a:r>
              <a:rPr lang="en-GB" dirty="0"/>
              <a:t>✅ Uses leadership theory</a:t>
            </a:r>
          </a:p>
          <a:p>
            <a:pPr fontAlgn="t">
              <a:lnSpc>
                <a:spcPct val="100000"/>
              </a:lnSpc>
              <a:buNone/>
            </a:pPr>
            <a:r>
              <a:rPr lang="en-GB" dirty="0"/>
              <a:t>✅ Compares approaches</a:t>
            </a:r>
          </a:p>
          <a:p>
            <a:pPr fontAlgn="t">
              <a:lnSpc>
                <a:spcPct val="100000"/>
              </a:lnSpc>
              <a:buNone/>
            </a:pPr>
            <a:r>
              <a:rPr lang="en-GB" dirty="0"/>
              <a:t>✅ Applies evidence from the case</a:t>
            </a:r>
          </a:p>
          <a:p>
            <a:pPr fontAlgn="t">
              <a:lnSpc>
                <a:spcPct val="100000"/>
              </a:lnSpc>
              <a:buNone/>
            </a:pPr>
            <a:r>
              <a:rPr lang="en-GB" dirty="0"/>
              <a:t>✅ Explains impact on performance</a:t>
            </a:r>
          </a:p>
          <a:p>
            <a:pPr fontAlgn="t">
              <a:lnSpc>
                <a:spcPct val="100000"/>
              </a:lnSpc>
              <a:buNone/>
            </a:pPr>
            <a:r>
              <a:rPr lang="en-GB" dirty="0"/>
              <a:t>✅ Provides a justified recommendation</a:t>
            </a:r>
          </a:p>
          <a:p>
            <a:endParaRPr lang="en-GB" dirty="0"/>
          </a:p>
        </p:txBody>
      </p:sp>
    </p:spTree>
    <p:extLst>
      <p:ext uri="{BB962C8B-B14F-4D97-AF65-F5344CB8AC3E}">
        <p14:creationId xmlns:p14="http://schemas.microsoft.com/office/powerpoint/2010/main" val="303915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88F5-3C59-A4FC-1F07-C1A489A234E7}"/>
              </a:ext>
            </a:extLst>
          </p:cNvPr>
          <p:cNvSpPr>
            <a:spLocks noGrp="1"/>
          </p:cNvSpPr>
          <p:nvPr>
            <p:ph type="title"/>
          </p:nvPr>
        </p:nvSpPr>
        <p:spPr>
          <a:xfrm>
            <a:off x="358219" y="365125"/>
            <a:ext cx="11481847" cy="1325563"/>
          </a:xfrm>
        </p:spPr>
        <p:txBody>
          <a:bodyPr anchor="ctr">
            <a:normAutofit/>
          </a:bodyPr>
          <a:lstStyle/>
          <a:p>
            <a:r>
              <a:rPr lang="en-GB" dirty="0"/>
              <a:t>Individual Exercise</a:t>
            </a:r>
          </a:p>
        </p:txBody>
      </p:sp>
      <p:graphicFrame>
        <p:nvGraphicFramePr>
          <p:cNvPr id="6" name="Content Placeholder 2">
            <a:extLst>
              <a:ext uri="{FF2B5EF4-FFF2-40B4-BE49-F238E27FC236}">
                <a16:creationId xmlns:a16="http://schemas.microsoft.com/office/drawing/2014/main" id="{9EB4322C-C134-F43C-1CE6-993261ED21DA}"/>
              </a:ext>
            </a:extLst>
          </p:cNvPr>
          <p:cNvGraphicFramePr>
            <a:graphicFrameLocks noGrp="1"/>
          </p:cNvGraphicFramePr>
          <p:nvPr>
            <p:ph idx="1"/>
            <p:extLst>
              <p:ext uri="{D42A27DB-BD31-4B8C-83A1-F6EECF244321}">
                <p14:modId xmlns:p14="http://schemas.microsoft.com/office/powerpoint/2010/main" val="50799959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5005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A79EF-5616-C7C7-0213-FC0D896762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6E2AB1-EE1A-B431-6E29-53949AF3E531}"/>
              </a:ext>
            </a:extLst>
          </p:cNvPr>
          <p:cNvSpPr>
            <a:spLocks noGrp="1"/>
          </p:cNvSpPr>
          <p:nvPr>
            <p:ph type="title"/>
          </p:nvPr>
        </p:nvSpPr>
        <p:spPr>
          <a:xfrm>
            <a:off x="358219" y="365125"/>
            <a:ext cx="11481847" cy="1325563"/>
          </a:xfrm>
        </p:spPr>
        <p:txBody>
          <a:bodyPr anchor="ctr">
            <a:normAutofit/>
          </a:bodyPr>
          <a:lstStyle/>
          <a:p>
            <a:r>
              <a:rPr lang="en-GB"/>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64D1EA48-32E8-0EEA-6854-0B289B49314F}"/>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pic>
        <p:nvPicPr>
          <p:cNvPr id="4" name="Audio 3">
            <a:hlinkClick r:id="" action="ppaction://media"/>
            <a:extLst>
              <a:ext uri="{FF2B5EF4-FFF2-40B4-BE49-F238E27FC236}">
                <a16:creationId xmlns:a16="http://schemas.microsoft.com/office/drawing/2014/main" id="{7F5C3DE4-0AFE-8E14-AAA2-60EEF165D4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7710093"/>
      </p:ext>
    </p:extLst>
  </p:cSld>
  <p:clrMapOvr>
    <a:masterClrMapping/>
  </p:clrMapOvr>
  <mc:AlternateContent xmlns:mc="http://schemas.openxmlformats.org/markup-compatibility/2006" xmlns:p14="http://schemas.microsoft.com/office/powerpoint/2010/main">
    <mc:Choice Requires="p14">
      <p:transition spd="slow" p14:dur="2000" advTm="56648"/>
    </mc:Choice>
    <mc:Fallback xmlns="">
      <p:transition spd="slow" advTm="56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1496</Words>
  <Application>Microsoft Office PowerPoint</Application>
  <PresentationFormat>Widescreen</PresentationFormat>
  <Paragraphs>233</Paragraphs>
  <Slides>13</Slides>
  <Notes>12</Notes>
  <HiddenSlides>0</HiddenSlides>
  <MMClips>3</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Aptos</vt:lpstr>
      <vt:lpstr>Arial</vt:lpstr>
      <vt:lpstr>Calibri</vt:lpstr>
      <vt:lpstr>Calibri Light</vt:lpstr>
      <vt:lpstr>Theme1</vt:lpstr>
      <vt:lpstr>UWTSD Text 2</vt:lpstr>
      <vt:lpstr>UWTSD Logo Variations place image in Background</vt:lpstr>
      <vt:lpstr>PowerPoint Presentation</vt:lpstr>
      <vt:lpstr>Session Outcomes</vt:lpstr>
      <vt:lpstr>Case Detective Challenge</vt:lpstr>
      <vt:lpstr>Theory Match Up – Which Theory Explains Best? (1)</vt:lpstr>
      <vt:lpstr>Theory Match Up – Which Theory Explains Best? (2)</vt:lpstr>
      <vt:lpstr>Debrief</vt:lpstr>
      <vt:lpstr>The PEAR Formula</vt:lpstr>
      <vt:lpstr>PEAR Answer Construction</vt:lpstr>
      <vt:lpstr>Model Answer </vt:lpstr>
      <vt:lpstr>Would this get marks? (1)</vt:lpstr>
      <vt:lpstr>Would this get marks? (2)</vt:lpstr>
      <vt:lpstr>Individual Exercise</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49</cp:revision>
  <dcterms:created xsi:type="dcterms:W3CDTF">2025-11-20T10:37:10Z</dcterms:created>
  <dcterms:modified xsi:type="dcterms:W3CDTF">2026-10-25T19:53:28Z</dcterms:modified>
</cp:coreProperties>
</file>